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66" r:id="rId6"/>
    <p:sldId id="433" r:id="rId7"/>
    <p:sldId id="518" r:id="rId8"/>
    <p:sldId id="519" r:id="rId9"/>
    <p:sldId id="520" r:id="rId10"/>
    <p:sldId id="521" r:id="rId11"/>
    <p:sldId id="522" r:id="rId12"/>
    <p:sldId id="523" r:id="rId13"/>
    <p:sldId id="524" r:id="rId14"/>
    <p:sldId id="525" r:id="rId15"/>
    <p:sldId id="526" r:id="rId16"/>
    <p:sldId id="527" r:id="rId17"/>
    <p:sldId id="528" r:id="rId18"/>
    <p:sldId id="529" r:id="rId19"/>
    <p:sldId id="539" r:id="rId20"/>
    <p:sldId id="540" r:id="rId21"/>
    <p:sldId id="541" r:id="rId22"/>
    <p:sldId id="530" r:id="rId23"/>
    <p:sldId id="531" r:id="rId24"/>
    <p:sldId id="532" r:id="rId25"/>
    <p:sldId id="533" r:id="rId26"/>
    <p:sldId id="534" r:id="rId27"/>
    <p:sldId id="535" r:id="rId28"/>
    <p:sldId id="536" r:id="rId29"/>
    <p:sldId id="537" r:id="rId30"/>
    <p:sldId id="538" r:id="rId31"/>
    <p:sldId id="542" r:id="rId32"/>
    <p:sldId id="543" r:id="rId33"/>
    <p:sldId id="544" r:id="rId34"/>
    <p:sldId id="545" r:id="rId35"/>
    <p:sldId id="546" r:id="rId36"/>
    <p:sldId id="547" r:id="rId37"/>
    <p:sldId id="548" r:id="rId38"/>
    <p:sldId id="549" r:id="rId39"/>
    <p:sldId id="468" r:id="rId40"/>
    <p:sldId id="550" r:id="rId41"/>
    <p:sldId id="478" r:id="rId42"/>
    <p:sldId id="551" r:id="rId43"/>
    <p:sldId id="552" r:id="rId44"/>
    <p:sldId id="553" r:id="rId45"/>
    <p:sldId id="554" r:id="rId46"/>
    <p:sldId id="555" r:id="rId47"/>
    <p:sldId id="556" r:id="rId48"/>
    <p:sldId id="557" r:id="rId49"/>
    <p:sldId id="558" r:id="rId50"/>
    <p:sldId id="560" r:id="rId51"/>
    <p:sldId id="561" r:id="rId52"/>
    <p:sldId id="562" r:id="rId53"/>
    <p:sldId id="563" r:id="rId54"/>
    <p:sldId id="564" r:id="rId55"/>
    <p:sldId id="565" r:id="rId56"/>
    <p:sldId id="566" r:id="rId57"/>
    <p:sldId id="287" r:id="rId58"/>
  </p:sldIdLst>
  <p:sldSz cx="12192000" cy="6858000"/>
  <p:notesSz cx="6858000" cy="9144000"/>
  <p:custDataLst>
    <p:tags r:id="rId5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BE931D-CD17-7D8D-0E72-194ADFDE37F5}" name="Utilisateur invité" initials="Ui" userId="S::urn:spo:anon#d95fc8e05787767f4ad5c7d1f6fa6d86bc6f6aadfb93a0c0055f3f2cbe4806e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385C29-E697-0C77-4201-8DE9126E16B9}" v="9" dt="2025-07-02T14:03:02.3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989"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8/10/relationships/authors" Target="authors.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tilisateur invité" userId="S::urn:spo:anon#d95fc8e05787767f4ad5c7d1f6fa6d86bc6f6aadfb93a0c0055f3f2cbe4806ec::" providerId="AD" clId="Web-{6143CF29-F911-BE9B-16EF-99BBDA11B107}"/>
    <pc:docChg chg="modSld">
      <pc:chgData name="Utilisateur invité" userId="S::urn:spo:anon#d95fc8e05787767f4ad5c7d1f6fa6d86bc6f6aadfb93a0c0055f3f2cbe4806ec::" providerId="AD" clId="Web-{6143CF29-F911-BE9B-16EF-99BBDA11B107}" dt="2024-04-26T16:55:32.994" v="12" actId="20577"/>
      <pc:docMkLst>
        <pc:docMk/>
      </pc:docMkLst>
      <pc:sldChg chg="addSp modSp">
        <pc:chgData name="Utilisateur invité" userId="S::urn:spo:anon#d95fc8e05787767f4ad5c7d1f6fa6d86bc6f6aadfb93a0c0055f3f2cbe4806ec::" providerId="AD" clId="Web-{6143CF29-F911-BE9B-16EF-99BBDA11B107}" dt="2024-04-26T16:55:32.994" v="12" actId="20577"/>
        <pc:sldMkLst>
          <pc:docMk/>
          <pc:sldMk cId="1824302696" sldId="542"/>
        </pc:sldMkLst>
      </pc:sldChg>
    </pc:docChg>
  </pc:docChgLst>
  <pc:docChgLst>
    <pc:chgData name="Utilisateur invité" userId="S::urn:spo:anon#d95fc8e05787767f4ad5c7d1f6fa6d86bc6f6aadfb93a0c0055f3f2cbe4806ec::" providerId="AD" clId="Web-{B68C2D9F-D967-B0D0-61DD-984E0D3165EF}"/>
    <pc:docChg chg="modSld">
      <pc:chgData name="Utilisateur invité" userId="S::urn:spo:anon#d95fc8e05787767f4ad5c7d1f6fa6d86bc6f6aadfb93a0c0055f3f2cbe4806ec::" providerId="AD" clId="Web-{B68C2D9F-D967-B0D0-61DD-984E0D3165EF}" dt="2024-04-30T16:46:05.908" v="0" actId="20577"/>
      <pc:docMkLst>
        <pc:docMk/>
      </pc:docMkLst>
      <pc:sldChg chg="modSp">
        <pc:chgData name="Utilisateur invité" userId="S::urn:spo:anon#d95fc8e05787767f4ad5c7d1f6fa6d86bc6f6aadfb93a0c0055f3f2cbe4806ec::" providerId="AD" clId="Web-{B68C2D9F-D967-B0D0-61DD-984E0D3165EF}" dt="2024-04-30T16:46:05.908" v="0" actId="20577"/>
        <pc:sldMkLst>
          <pc:docMk/>
          <pc:sldMk cId="3757631623" sldId="266"/>
        </pc:sldMkLst>
      </pc:sldChg>
    </pc:docChg>
  </pc:docChgLst>
  <pc:docChgLst>
    <pc:chgData name="Utilisateur invité" userId="S::urn:spo:anon#d95fc8e05787767f4ad5c7d1f6fa6d86bc6f6aadfb93a0c0055f3f2cbe4806ec::" providerId="AD" clId="Web-{829C638D-AEA7-C4CC-9F95-440D4225789C}"/>
    <pc:docChg chg="modSld">
      <pc:chgData name="Utilisateur invité" userId="S::urn:spo:anon#d95fc8e05787767f4ad5c7d1f6fa6d86bc6f6aadfb93a0c0055f3f2cbe4806ec::" providerId="AD" clId="Web-{829C638D-AEA7-C4CC-9F95-440D4225789C}" dt="2024-05-07T13:44:03.107" v="31" actId="20577"/>
      <pc:docMkLst>
        <pc:docMk/>
      </pc:docMkLst>
      <pc:sldChg chg="modSp">
        <pc:chgData name="Utilisateur invité" userId="S::urn:spo:anon#d95fc8e05787767f4ad5c7d1f6fa6d86bc6f6aadfb93a0c0055f3f2cbe4806ec::" providerId="AD" clId="Web-{829C638D-AEA7-C4CC-9F95-440D4225789C}" dt="2024-05-07T13:42:23.729" v="27"/>
        <pc:sldMkLst>
          <pc:docMk/>
          <pc:sldMk cId="3757631623" sldId="266"/>
        </pc:sldMkLst>
      </pc:sldChg>
      <pc:sldChg chg="modSp">
        <pc:chgData name="Utilisateur invité" userId="S::urn:spo:anon#d95fc8e05787767f4ad5c7d1f6fa6d86bc6f6aadfb93a0c0055f3f2cbe4806ec::" providerId="AD" clId="Web-{829C638D-AEA7-C4CC-9F95-440D4225789C}" dt="2024-05-07T13:43:50.341" v="29" actId="20577"/>
        <pc:sldMkLst>
          <pc:docMk/>
          <pc:sldMk cId="2294428036" sldId="478"/>
        </pc:sldMkLst>
      </pc:sldChg>
      <pc:sldChg chg="modSp">
        <pc:chgData name="Utilisateur invité" userId="S::urn:spo:anon#d95fc8e05787767f4ad5c7d1f6fa6d86bc6f6aadfb93a0c0055f3f2cbe4806ec::" providerId="AD" clId="Web-{829C638D-AEA7-C4CC-9F95-440D4225789C}" dt="2024-05-07T13:44:03.107" v="31" actId="20577"/>
        <pc:sldMkLst>
          <pc:docMk/>
          <pc:sldMk cId="3646614810" sldId="552"/>
        </pc:sldMkLst>
      </pc:sldChg>
    </pc:docChg>
  </pc:docChgLst>
  <pc:docChgLst>
    <pc:chgData name="Utilisateur invité" userId="S::urn:spo:anon#d95fc8e05787767f4ad5c7d1f6fa6d86bc6f6aadfb93a0c0055f3f2cbe4806ec::" providerId="AD" clId="Web-{536A447E-F60C-DCE1-483B-92D8A4711E73}"/>
    <pc:docChg chg="modSld">
      <pc:chgData name="Utilisateur invité" userId="S::urn:spo:anon#d95fc8e05787767f4ad5c7d1f6fa6d86bc6f6aadfb93a0c0055f3f2cbe4806ec::" providerId="AD" clId="Web-{536A447E-F60C-DCE1-483B-92D8A4711E73}" dt="2024-04-26T20:31:25.272" v="26"/>
      <pc:docMkLst>
        <pc:docMk/>
      </pc:docMkLst>
      <pc:sldChg chg="addSp delSp modSp">
        <pc:chgData name="Utilisateur invité" userId="S::urn:spo:anon#d95fc8e05787767f4ad5c7d1f6fa6d86bc6f6aadfb93a0c0055f3f2cbe4806ec::" providerId="AD" clId="Web-{536A447E-F60C-DCE1-483B-92D8A4711E73}" dt="2024-04-26T20:31:25.272" v="26"/>
        <pc:sldMkLst>
          <pc:docMk/>
          <pc:sldMk cId="410951832" sldId="433"/>
        </pc:sldMkLst>
      </pc:sldChg>
      <pc:sldChg chg="addSp delSp modSp">
        <pc:chgData name="Utilisateur invité" userId="S::urn:spo:anon#d95fc8e05787767f4ad5c7d1f6fa6d86bc6f6aadfb93a0c0055f3f2cbe4806ec::" providerId="AD" clId="Web-{536A447E-F60C-DCE1-483B-92D8A4711E73}" dt="2024-04-26T20:30:22.256" v="23"/>
        <pc:sldMkLst>
          <pc:docMk/>
          <pc:sldMk cId="3885209259" sldId="520"/>
        </pc:sldMkLst>
      </pc:sldChg>
      <pc:sldChg chg="addSp delSp modSp">
        <pc:chgData name="Utilisateur invité" userId="S::urn:spo:anon#d95fc8e05787767f4ad5c7d1f6fa6d86bc6f6aadfb93a0c0055f3f2cbe4806ec::" providerId="AD" clId="Web-{536A447E-F60C-DCE1-483B-92D8A4711E73}" dt="2024-04-26T20:30:01.912" v="20"/>
        <pc:sldMkLst>
          <pc:docMk/>
          <pc:sldMk cId="2676976685" sldId="521"/>
        </pc:sldMkLst>
      </pc:sldChg>
    </pc:docChg>
  </pc:docChgLst>
  <pc:docChgLst>
    <pc:chgData name="louise1905@sympatico.ca" userId="S::urn:spo:guest#louise1905@sympatico.ca::" providerId="AD" clId="Web-{1C451404-49D0-6AD2-E7AD-5D327138C6ED}"/>
    <pc:docChg chg="modSld">
      <pc:chgData name="louise1905@sympatico.ca" userId="S::urn:spo:guest#louise1905@sympatico.ca::" providerId="AD" clId="Web-{1C451404-49D0-6AD2-E7AD-5D327138C6ED}" dt="2025-04-25T14:15:03.152" v="19" actId="20577"/>
      <pc:docMkLst>
        <pc:docMk/>
      </pc:docMkLst>
      <pc:sldChg chg="modSp">
        <pc:chgData name="louise1905@sympatico.ca" userId="S::urn:spo:guest#louise1905@sympatico.ca::" providerId="AD" clId="Web-{1C451404-49D0-6AD2-E7AD-5D327138C6ED}" dt="2025-04-25T14:08:02.403" v="6" actId="14100"/>
        <pc:sldMkLst>
          <pc:docMk/>
          <pc:sldMk cId="3756447337" sldId="535"/>
        </pc:sldMkLst>
      </pc:sldChg>
      <pc:sldChg chg="modSp">
        <pc:chgData name="louise1905@sympatico.ca" userId="S::urn:spo:guest#louise1905@sympatico.ca::" providerId="AD" clId="Web-{1C451404-49D0-6AD2-E7AD-5D327138C6ED}" dt="2025-04-25T14:15:03.152" v="19" actId="20577"/>
        <pc:sldMkLst>
          <pc:docMk/>
          <pc:sldMk cId="420065351" sldId="544"/>
        </pc:sldMkLst>
      </pc:sldChg>
    </pc:docChg>
  </pc:docChgLst>
  <pc:docChgLst>
    <pc:chgData name="Utilisateur invité" userId="S::urn:spo:anon#d95fc8e05787767f4ad5c7d1f6fa6d86bc6f6aadfb93a0c0055f3f2cbe4806ec::" providerId="AD" clId="Web-{2DE8A03B-261D-0782-E81D-B01C364D2B86}"/>
    <pc:docChg chg="modSld">
      <pc:chgData name="Utilisateur invité" userId="S::urn:spo:anon#d95fc8e05787767f4ad5c7d1f6fa6d86bc6f6aadfb93a0c0055f3f2cbe4806ec::" providerId="AD" clId="Web-{2DE8A03B-261D-0782-E81D-B01C364D2B86}" dt="2024-04-26T17:33:46.830" v="75" actId="20577"/>
      <pc:docMkLst>
        <pc:docMk/>
      </pc:docMkLst>
      <pc:sldChg chg="modSp">
        <pc:chgData name="Utilisateur invité" userId="S::urn:spo:anon#d95fc8e05787767f4ad5c7d1f6fa6d86bc6f6aadfb93a0c0055f3f2cbe4806ec::" providerId="AD" clId="Web-{2DE8A03B-261D-0782-E81D-B01C364D2B86}" dt="2024-04-26T17:15:34.870" v="61" actId="20577"/>
        <pc:sldMkLst>
          <pc:docMk/>
          <pc:sldMk cId="3885209259" sldId="520"/>
        </pc:sldMkLst>
      </pc:sldChg>
      <pc:sldChg chg="modSp">
        <pc:chgData name="Utilisateur invité" userId="S::urn:spo:anon#d95fc8e05787767f4ad5c7d1f6fa6d86bc6f6aadfb93a0c0055f3f2cbe4806ec::" providerId="AD" clId="Web-{2DE8A03B-261D-0782-E81D-B01C364D2B86}" dt="2024-04-26T17:15:13.823" v="52" actId="20577"/>
        <pc:sldMkLst>
          <pc:docMk/>
          <pc:sldMk cId="4155373511" sldId="526"/>
        </pc:sldMkLst>
      </pc:sldChg>
      <pc:sldChg chg="modSp">
        <pc:chgData name="Utilisateur invité" userId="S::urn:spo:anon#d95fc8e05787767f4ad5c7d1f6fa6d86bc6f6aadfb93a0c0055f3f2cbe4806ec::" providerId="AD" clId="Web-{2DE8A03B-261D-0782-E81D-B01C364D2B86}" dt="2024-04-26T17:14:58.838" v="45" actId="20577"/>
        <pc:sldMkLst>
          <pc:docMk/>
          <pc:sldMk cId="990312462" sldId="530"/>
        </pc:sldMkLst>
      </pc:sldChg>
      <pc:sldChg chg="addSp delSp modSp">
        <pc:chgData name="Utilisateur invité" userId="S::urn:spo:anon#d95fc8e05787767f4ad5c7d1f6fa6d86bc6f6aadfb93a0c0055f3f2cbe4806ec::" providerId="AD" clId="Web-{2DE8A03B-261D-0782-E81D-B01C364D2B86}" dt="2024-04-26T17:15:58.871" v="62" actId="1076"/>
        <pc:sldMkLst>
          <pc:docMk/>
          <pc:sldMk cId="1824302696" sldId="542"/>
        </pc:sldMkLst>
      </pc:sldChg>
      <pc:sldChg chg="addSp modSp">
        <pc:chgData name="Utilisateur invité" userId="S::urn:spo:anon#d95fc8e05787767f4ad5c7d1f6fa6d86bc6f6aadfb93a0c0055f3f2cbe4806ec::" providerId="AD" clId="Web-{2DE8A03B-261D-0782-E81D-B01C364D2B86}" dt="2024-04-26T17:16:07.512" v="63" actId="14100"/>
        <pc:sldMkLst>
          <pc:docMk/>
          <pc:sldMk cId="110562733" sldId="549"/>
        </pc:sldMkLst>
      </pc:sldChg>
      <pc:sldChg chg="addSp modSp">
        <pc:chgData name="Utilisateur invité" userId="S::urn:spo:anon#d95fc8e05787767f4ad5c7d1f6fa6d86bc6f6aadfb93a0c0055f3f2cbe4806ec::" providerId="AD" clId="Web-{2DE8A03B-261D-0782-E81D-B01C364D2B86}" dt="2024-04-26T17:33:46.830" v="75" actId="20577"/>
        <pc:sldMkLst>
          <pc:docMk/>
          <pc:sldMk cId="3559464090" sldId="557"/>
        </pc:sldMkLst>
      </pc:sldChg>
    </pc:docChg>
  </pc:docChgLst>
  <pc:docChgLst>
    <pc:chgData name="Utilisateur invité" userId="S::urn:spo:anon#d95fc8e05787767f4ad5c7d1f6fa6d86bc6f6aadfb93a0c0055f3f2cbe4806ec::" providerId="AD" clId="Web-{48067C11-0102-2DD2-C58B-8F73117B99BE}"/>
    <pc:docChg chg="modSld">
      <pc:chgData name="Utilisateur invité" userId="S::urn:spo:anon#d95fc8e05787767f4ad5c7d1f6fa6d86bc6f6aadfb93a0c0055f3f2cbe4806ec::" providerId="AD" clId="Web-{48067C11-0102-2DD2-C58B-8F73117B99BE}" dt="2024-04-26T15:13:38.147" v="65" actId="20577"/>
      <pc:docMkLst>
        <pc:docMk/>
      </pc:docMkLst>
      <pc:sldChg chg="addSp modSp">
        <pc:chgData name="Utilisateur invité" userId="S::urn:spo:anon#d95fc8e05787767f4ad5c7d1f6fa6d86bc6f6aadfb93a0c0055f3f2cbe4806ec::" providerId="AD" clId="Web-{48067C11-0102-2DD2-C58B-8F73117B99BE}" dt="2024-04-26T14:25:36.867" v="1" actId="1076"/>
        <pc:sldMkLst>
          <pc:docMk/>
          <pc:sldMk cId="436850792" sldId="518"/>
        </pc:sldMkLst>
      </pc:sldChg>
      <pc:sldChg chg="addSp delSp modSp">
        <pc:chgData name="Utilisateur invité" userId="S::urn:spo:anon#d95fc8e05787767f4ad5c7d1f6fa6d86bc6f6aadfb93a0c0055f3f2cbe4806ec::" providerId="AD" clId="Web-{48067C11-0102-2DD2-C58B-8F73117B99BE}" dt="2024-04-26T15:12:34.085" v="40" actId="20577"/>
        <pc:sldMkLst>
          <pc:docMk/>
          <pc:sldMk cId="3885209259" sldId="520"/>
        </pc:sldMkLst>
      </pc:sldChg>
      <pc:sldChg chg="addSp modSp">
        <pc:chgData name="Utilisateur invité" userId="S::urn:spo:anon#d95fc8e05787767f4ad5c7d1f6fa6d86bc6f6aadfb93a0c0055f3f2cbe4806ec::" providerId="AD" clId="Web-{48067C11-0102-2DD2-C58B-8F73117B99BE}" dt="2024-04-26T15:13:38.147" v="65" actId="20577"/>
        <pc:sldMkLst>
          <pc:docMk/>
          <pc:sldMk cId="4155373511" sldId="526"/>
        </pc:sldMkLst>
      </pc:sldChg>
    </pc:docChg>
  </pc:docChgLst>
  <pc:docChgLst>
    <pc:chgData name="Utilisateur invité" userId="S::urn:spo:anon#d95fc8e05787767f4ad5c7d1f6fa6d86bc6f6aadfb93a0c0055f3f2cbe4806ec::" providerId="AD" clId="Web-{189C1C03-D17B-925E-3B7F-0DBAB0CE0EFA}"/>
    <pc:docChg chg="modSld">
      <pc:chgData name="Utilisateur invité" userId="S::urn:spo:anon#d95fc8e05787767f4ad5c7d1f6fa6d86bc6f6aadfb93a0c0055f3f2cbe4806ec::" providerId="AD" clId="Web-{189C1C03-D17B-925E-3B7F-0DBAB0CE0EFA}" dt="2024-04-23T14:05:11.614" v="0" actId="20577"/>
      <pc:docMkLst>
        <pc:docMk/>
      </pc:docMkLst>
      <pc:sldChg chg="modSp">
        <pc:chgData name="Utilisateur invité" userId="S::urn:spo:anon#d95fc8e05787767f4ad5c7d1f6fa6d86bc6f6aadfb93a0c0055f3f2cbe4806ec::" providerId="AD" clId="Web-{189C1C03-D17B-925E-3B7F-0DBAB0CE0EFA}" dt="2024-04-23T14:05:11.614" v="0" actId="20577"/>
        <pc:sldMkLst>
          <pc:docMk/>
          <pc:sldMk cId="1546760303" sldId="519"/>
        </pc:sldMkLst>
      </pc:sldChg>
    </pc:docChg>
  </pc:docChgLst>
  <pc:docChgLst>
    <pc:chgData name="Utilisateur invité" userId="S::urn:spo:anon#d95fc8e05787767f4ad5c7d1f6fa6d86bc6f6aadfb93a0c0055f3f2cbe4806ec::" providerId="AD" clId="Web-{0604745C-3DDE-40F5-D244-E211A387A4FC}"/>
    <pc:docChg chg="modSld">
      <pc:chgData name="Utilisateur invité" userId="S::urn:spo:anon#d95fc8e05787767f4ad5c7d1f6fa6d86bc6f6aadfb93a0c0055f3f2cbe4806ec::" providerId="AD" clId="Web-{0604745C-3DDE-40F5-D244-E211A387A4FC}" dt="2024-04-26T16:42:19.359" v="11" actId="20577"/>
      <pc:docMkLst>
        <pc:docMk/>
      </pc:docMkLst>
      <pc:sldChg chg="addSp modSp">
        <pc:chgData name="Utilisateur invité" userId="S::urn:spo:anon#d95fc8e05787767f4ad5c7d1f6fa6d86bc6f6aadfb93a0c0055f3f2cbe4806ec::" providerId="AD" clId="Web-{0604745C-3DDE-40F5-D244-E211A387A4FC}" dt="2024-04-26T16:42:19.359" v="11" actId="20577"/>
        <pc:sldMkLst>
          <pc:docMk/>
          <pc:sldMk cId="990312462" sldId="530"/>
        </pc:sldMkLst>
      </pc:sldChg>
    </pc:docChg>
  </pc:docChgLst>
  <pc:docChgLst>
    <pc:chgData name="Mélanie Gendron" userId="b05ed1a2-98bf-4a87-b261-4b22b31ddbe0" providerId="ADAL" clId="{D474D60B-7970-4587-9DEC-DE50238F549A}"/>
    <pc:docChg chg="custSel modSld">
      <pc:chgData name="Mélanie Gendron" userId="b05ed1a2-98bf-4a87-b261-4b22b31ddbe0" providerId="ADAL" clId="{D474D60B-7970-4587-9DEC-DE50238F549A}" dt="2025-06-26T14:39:57.857" v="160" actId="1076"/>
      <pc:docMkLst>
        <pc:docMk/>
      </pc:docMkLst>
      <pc:sldChg chg="modSp mod">
        <pc:chgData name="Mélanie Gendron" userId="b05ed1a2-98bf-4a87-b261-4b22b31ddbe0" providerId="ADAL" clId="{D474D60B-7970-4587-9DEC-DE50238F549A}" dt="2025-06-26T14:27:31.889" v="0" actId="1076"/>
        <pc:sldMkLst>
          <pc:docMk/>
          <pc:sldMk cId="3861369899" sldId="256"/>
        </pc:sldMkLst>
        <pc:spChg chg="mod">
          <ac:chgData name="Mélanie Gendron" userId="b05ed1a2-98bf-4a87-b261-4b22b31ddbe0" providerId="ADAL" clId="{D474D60B-7970-4587-9DEC-DE50238F549A}" dt="2025-06-26T14:27:31.889" v="0" actId="1076"/>
          <ac:spMkLst>
            <pc:docMk/>
            <pc:sldMk cId="3861369899" sldId="256"/>
            <ac:spMk id="2" creationId="{00000000-0000-0000-0000-000000000000}"/>
          </ac:spMkLst>
        </pc:spChg>
        <pc:spChg chg="mod">
          <ac:chgData name="Mélanie Gendron" userId="b05ed1a2-98bf-4a87-b261-4b22b31ddbe0" providerId="ADAL" clId="{D474D60B-7970-4587-9DEC-DE50238F549A}" dt="2025-06-26T14:27:31.889" v="0" actId="1076"/>
          <ac:spMkLst>
            <pc:docMk/>
            <pc:sldMk cId="3861369899" sldId="256"/>
            <ac:spMk id="3" creationId="{00000000-0000-0000-0000-000000000000}"/>
          </ac:spMkLst>
        </pc:spChg>
      </pc:sldChg>
      <pc:sldChg chg="modSp mod">
        <pc:chgData name="Mélanie Gendron" userId="b05ed1a2-98bf-4a87-b261-4b22b31ddbe0" providerId="ADAL" clId="{D474D60B-7970-4587-9DEC-DE50238F549A}" dt="2025-06-26T14:39:57.857" v="160" actId="1076"/>
        <pc:sldMkLst>
          <pc:docMk/>
          <pc:sldMk cId="311959883" sldId="287"/>
        </pc:sldMkLst>
        <pc:spChg chg="mod">
          <ac:chgData name="Mélanie Gendron" userId="b05ed1a2-98bf-4a87-b261-4b22b31ddbe0" providerId="ADAL" clId="{D474D60B-7970-4587-9DEC-DE50238F549A}" dt="2025-06-26T14:39:57.857" v="160" actId="1076"/>
          <ac:spMkLst>
            <pc:docMk/>
            <pc:sldMk cId="311959883" sldId="287"/>
            <ac:spMk id="3" creationId="{00000000-0000-0000-0000-000000000000}"/>
          </ac:spMkLst>
        </pc:spChg>
      </pc:sldChg>
      <pc:sldChg chg="modSp mod">
        <pc:chgData name="Mélanie Gendron" userId="b05ed1a2-98bf-4a87-b261-4b22b31ddbe0" providerId="ADAL" clId="{D474D60B-7970-4587-9DEC-DE50238F549A}" dt="2025-06-26T14:36:35.693" v="119" actId="14100"/>
        <pc:sldMkLst>
          <pc:docMk/>
          <pc:sldMk cId="2194609832" sldId="468"/>
        </pc:sldMkLst>
        <pc:spChg chg="mod">
          <ac:chgData name="Mélanie Gendron" userId="b05ed1a2-98bf-4a87-b261-4b22b31ddbe0" providerId="ADAL" clId="{D474D60B-7970-4587-9DEC-DE50238F549A}" dt="2025-06-26T14:36:35.693" v="119" actId="14100"/>
          <ac:spMkLst>
            <pc:docMk/>
            <pc:sldMk cId="2194609832" sldId="468"/>
            <ac:spMk id="3" creationId="{00000000-0000-0000-0000-000000000000}"/>
          </ac:spMkLst>
        </pc:spChg>
      </pc:sldChg>
      <pc:sldChg chg="modSp mod">
        <pc:chgData name="Mélanie Gendron" userId="b05ed1a2-98bf-4a87-b261-4b22b31ddbe0" providerId="ADAL" clId="{D474D60B-7970-4587-9DEC-DE50238F549A}" dt="2025-06-26T14:37:45.966" v="127" actId="14100"/>
        <pc:sldMkLst>
          <pc:docMk/>
          <pc:sldMk cId="2294428036" sldId="478"/>
        </pc:sldMkLst>
        <pc:spChg chg="mod">
          <ac:chgData name="Mélanie Gendron" userId="b05ed1a2-98bf-4a87-b261-4b22b31ddbe0" providerId="ADAL" clId="{D474D60B-7970-4587-9DEC-DE50238F549A}" dt="2025-06-26T14:37:45.966" v="127" actId="14100"/>
          <ac:spMkLst>
            <pc:docMk/>
            <pc:sldMk cId="2294428036" sldId="478"/>
            <ac:spMk id="3" creationId="{00000000-0000-0000-0000-000000000000}"/>
          </ac:spMkLst>
        </pc:spChg>
      </pc:sldChg>
      <pc:sldChg chg="modSp mod">
        <pc:chgData name="Mélanie Gendron" userId="b05ed1a2-98bf-4a87-b261-4b22b31ddbe0" providerId="ADAL" clId="{D474D60B-7970-4587-9DEC-DE50238F549A}" dt="2025-06-26T14:28:07.505" v="5" actId="14100"/>
        <pc:sldMkLst>
          <pc:docMk/>
          <pc:sldMk cId="3885209259" sldId="520"/>
        </pc:sldMkLst>
        <pc:spChg chg="mod">
          <ac:chgData name="Mélanie Gendron" userId="b05ed1a2-98bf-4a87-b261-4b22b31ddbe0" providerId="ADAL" clId="{D474D60B-7970-4587-9DEC-DE50238F549A}" dt="2025-06-26T14:28:07.505" v="5" actId="14100"/>
          <ac:spMkLst>
            <pc:docMk/>
            <pc:sldMk cId="3885209259" sldId="520"/>
            <ac:spMk id="3" creationId="{00000000-0000-0000-0000-000000000000}"/>
          </ac:spMkLst>
        </pc:spChg>
        <pc:picChg chg="mod">
          <ac:chgData name="Mélanie Gendron" userId="b05ed1a2-98bf-4a87-b261-4b22b31ddbe0" providerId="ADAL" clId="{D474D60B-7970-4587-9DEC-DE50238F549A}" dt="2025-06-26T14:27:49.670" v="1" actId="1076"/>
          <ac:picMkLst>
            <pc:docMk/>
            <pc:sldMk cId="3885209259" sldId="520"/>
            <ac:picMk id="4" creationId="{78AF31FF-0E8F-0ADB-4394-B6ADF3CB5AA8}"/>
          </ac:picMkLst>
        </pc:picChg>
      </pc:sldChg>
      <pc:sldChg chg="addSp delSp modSp mod">
        <pc:chgData name="Mélanie Gendron" userId="b05ed1a2-98bf-4a87-b261-4b22b31ddbe0" providerId="ADAL" clId="{D474D60B-7970-4587-9DEC-DE50238F549A}" dt="2025-06-26T14:29:08.846" v="14"/>
        <pc:sldMkLst>
          <pc:docMk/>
          <pc:sldMk cId="3312965892" sldId="522"/>
        </pc:sldMkLst>
        <pc:spChg chg="mod">
          <ac:chgData name="Mélanie Gendron" userId="b05ed1a2-98bf-4a87-b261-4b22b31ddbe0" providerId="ADAL" clId="{D474D60B-7970-4587-9DEC-DE50238F549A}" dt="2025-06-26T14:28:36.047" v="6" actId="14100"/>
          <ac:spMkLst>
            <pc:docMk/>
            <pc:sldMk cId="3312965892" sldId="522"/>
            <ac:spMk id="3" creationId="{00000000-0000-0000-0000-000000000000}"/>
          </ac:spMkLst>
        </pc:spChg>
        <pc:picChg chg="add mod">
          <ac:chgData name="Mélanie Gendron" userId="b05ed1a2-98bf-4a87-b261-4b22b31ddbe0" providerId="ADAL" clId="{D474D60B-7970-4587-9DEC-DE50238F549A}" dt="2025-06-26T14:29:08.846" v="14"/>
          <ac:picMkLst>
            <pc:docMk/>
            <pc:sldMk cId="3312965892" sldId="522"/>
            <ac:picMk id="6" creationId="{F368C910-50FC-6F02-6A02-8F177714AFEF}"/>
          </ac:picMkLst>
        </pc:picChg>
      </pc:sldChg>
      <pc:sldChg chg="modSp mod">
        <pc:chgData name="Mélanie Gendron" userId="b05ed1a2-98bf-4a87-b261-4b22b31ddbe0" providerId="ADAL" clId="{D474D60B-7970-4587-9DEC-DE50238F549A}" dt="2025-06-26T14:28:51.953" v="10" actId="1076"/>
        <pc:sldMkLst>
          <pc:docMk/>
          <pc:sldMk cId="3482570417" sldId="523"/>
        </pc:sldMkLst>
        <pc:spChg chg="mod">
          <ac:chgData name="Mélanie Gendron" userId="b05ed1a2-98bf-4a87-b261-4b22b31ddbe0" providerId="ADAL" clId="{D474D60B-7970-4587-9DEC-DE50238F549A}" dt="2025-06-26T14:28:48.185" v="9" actId="14100"/>
          <ac:spMkLst>
            <pc:docMk/>
            <pc:sldMk cId="3482570417" sldId="523"/>
            <ac:spMk id="3" creationId="{00000000-0000-0000-0000-000000000000}"/>
          </ac:spMkLst>
        </pc:spChg>
        <pc:picChg chg="mod">
          <ac:chgData name="Mélanie Gendron" userId="b05ed1a2-98bf-4a87-b261-4b22b31ddbe0" providerId="ADAL" clId="{D474D60B-7970-4587-9DEC-DE50238F549A}" dt="2025-06-26T14:28:51.953" v="10" actId="1076"/>
          <ac:picMkLst>
            <pc:docMk/>
            <pc:sldMk cId="3482570417" sldId="523"/>
            <ac:picMk id="5" creationId="{4F685C07-4F8A-2857-6415-351D70686C03}"/>
          </ac:picMkLst>
        </pc:picChg>
      </pc:sldChg>
      <pc:sldChg chg="addSp delSp modSp mod">
        <pc:chgData name="Mélanie Gendron" userId="b05ed1a2-98bf-4a87-b261-4b22b31ddbe0" providerId="ADAL" clId="{D474D60B-7970-4587-9DEC-DE50238F549A}" dt="2025-06-26T14:29:27.350" v="18" actId="14100"/>
        <pc:sldMkLst>
          <pc:docMk/>
          <pc:sldMk cId="3548210428" sldId="524"/>
        </pc:sldMkLst>
        <pc:spChg chg="mod">
          <ac:chgData name="Mélanie Gendron" userId="b05ed1a2-98bf-4a87-b261-4b22b31ddbe0" providerId="ADAL" clId="{D474D60B-7970-4587-9DEC-DE50238F549A}" dt="2025-06-26T14:29:23.124" v="17" actId="14100"/>
          <ac:spMkLst>
            <pc:docMk/>
            <pc:sldMk cId="3548210428" sldId="524"/>
            <ac:spMk id="3" creationId="{00000000-0000-0000-0000-000000000000}"/>
          </ac:spMkLst>
        </pc:spChg>
        <pc:picChg chg="add mod">
          <ac:chgData name="Mélanie Gendron" userId="b05ed1a2-98bf-4a87-b261-4b22b31ddbe0" providerId="ADAL" clId="{D474D60B-7970-4587-9DEC-DE50238F549A}" dt="2025-06-26T14:29:27.350" v="18" actId="14100"/>
          <ac:picMkLst>
            <pc:docMk/>
            <pc:sldMk cId="3548210428" sldId="524"/>
            <ac:picMk id="4" creationId="{28331126-064B-4402-E578-598941F80452}"/>
          </ac:picMkLst>
        </pc:picChg>
      </pc:sldChg>
      <pc:sldChg chg="addSp delSp modSp mod">
        <pc:chgData name="Mélanie Gendron" userId="b05ed1a2-98bf-4a87-b261-4b22b31ddbe0" providerId="ADAL" clId="{D474D60B-7970-4587-9DEC-DE50238F549A}" dt="2025-06-26T14:29:47.767" v="22" actId="14100"/>
        <pc:sldMkLst>
          <pc:docMk/>
          <pc:sldMk cId="3337260289" sldId="525"/>
        </pc:sldMkLst>
        <pc:spChg chg="mod">
          <ac:chgData name="Mélanie Gendron" userId="b05ed1a2-98bf-4a87-b261-4b22b31ddbe0" providerId="ADAL" clId="{D474D60B-7970-4587-9DEC-DE50238F549A}" dt="2025-06-26T14:29:47.767" v="22" actId="14100"/>
          <ac:spMkLst>
            <pc:docMk/>
            <pc:sldMk cId="3337260289" sldId="525"/>
            <ac:spMk id="3" creationId="{00000000-0000-0000-0000-000000000000}"/>
          </ac:spMkLst>
        </pc:spChg>
        <pc:picChg chg="add mod">
          <ac:chgData name="Mélanie Gendron" userId="b05ed1a2-98bf-4a87-b261-4b22b31ddbe0" providerId="ADAL" clId="{D474D60B-7970-4587-9DEC-DE50238F549A}" dt="2025-06-26T14:29:38.966" v="20"/>
          <ac:picMkLst>
            <pc:docMk/>
            <pc:sldMk cId="3337260289" sldId="525"/>
            <ac:picMk id="4" creationId="{97DB1DF1-E20D-00EB-E02D-0CB453AEBFE1}"/>
          </ac:picMkLst>
        </pc:picChg>
      </pc:sldChg>
      <pc:sldChg chg="modSp mod">
        <pc:chgData name="Mélanie Gendron" userId="b05ed1a2-98bf-4a87-b261-4b22b31ddbe0" providerId="ADAL" clId="{D474D60B-7970-4587-9DEC-DE50238F549A}" dt="2025-06-26T14:30:01.854" v="26" actId="1076"/>
        <pc:sldMkLst>
          <pc:docMk/>
          <pc:sldMk cId="4155373511" sldId="526"/>
        </pc:sldMkLst>
        <pc:spChg chg="mod">
          <ac:chgData name="Mélanie Gendron" userId="b05ed1a2-98bf-4a87-b261-4b22b31ddbe0" providerId="ADAL" clId="{D474D60B-7970-4587-9DEC-DE50238F549A}" dt="2025-06-26T14:29:58.665" v="25" actId="14100"/>
          <ac:spMkLst>
            <pc:docMk/>
            <pc:sldMk cId="4155373511" sldId="526"/>
            <ac:spMk id="3" creationId="{00000000-0000-0000-0000-000000000000}"/>
          </ac:spMkLst>
        </pc:spChg>
        <pc:picChg chg="mod">
          <ac:chgData name="Mélanie Gendron" userId="b05ed1a2-98bf-4a87-b261-4b22b31ddbe0" providerId="ADAL" clId="{D474D60B-7970-4587-9DEC-DE50238F549A}" dt="2025-06-26T14:30:01.854" v="26" actId="1076"/>
          <ac:picMkLst>
            <pc:docMk/>
            <pc:sldMk cId="4155373511" sldId="526"/>
            <ac:picMk id="5" creationId="{B1A4F6CF-0C8A-207D-05A6-AF6F3ABF06E9}"/>
          </ac:picMkLst>
        </pc:picChg>
      </pc:sldChg>
      <pc:sldChg chg="modSp mod">
        <pc:chgData name="Mélanie Gendron" userId="b05ed1a2-98bf-4a87-b261-4b22b31ddbe0" providerId="ADAL" clId="{D474D60B-7970-4587-9DEC-DE50238F549A}" dt="2025-06-26T14:30:08.040" v="27" actId="14100"/>
        <pc:sldMkLst>
          <pc:docMk/>
          <pc:sldMk cId="159267429" sldId="527"/>
        </pc:sldMkLst>
        <pc:spChg chg="mod">
          <ac:chgData name="Mélanie Gendron" userId="b05ed1a2-98bf-4a87-b261-4b22b31ddbe0" providerId="ADAL" clId="{D474D60B-7970-4587-9DEC-DE50238F549A}" dt="2025-06-26T14:30:08.040" v="27" actId="14100"/>
          <ac:spMkLst>
            <pc:docMk/>
            <pc:sldMk cId="159267429" sldId="527"/>
            <ac:spMk id="3" creationId="{00000000-0000-0000-0000-000000000000}"/>
          </ac:spMkLst>
        </pc:spChg>
      </pc:sldChg>
      <pc:sldChg chg="modSp mod">
        <pc:chgData name="Mélanie Gendron" userId="b05ed1a2-98bf-4a87-b261-4b22b31ddbe0" providerId="ADAL" clId="{D474D60B-7970-4587-9DEC-DE50238F549A}" dt="2025-06-26T14:30:14.087" v="28" actId="14100"/>
        <pc:sldMkLst>
          <pc:docMk/>
          <pc:sldMk cId="2536380759" sldId="528"/>
        </pc:sldMkLst>
        <pc:spChg chg="mod">
          <ac:chgData name="Mélanie Gendron" userId="b05ed1a2-98bf-4a87-b261-4b22b31ddbe0" providerId="ADAL" clId="{D474D60B-7970-4587-9DEC-DE50238F549A}" dt="2025-06-26T14:30:14.087" v="28" actId="14100"/>
          <ac:spMkLst>
            <pc:docMk/>
            <pc:sldMk cId="2536380759" sldId="528"/>
            <ac:spMk id="3" creationId="{00000000-0000-0000-0000-000000000000}"/>
          </ac:spMkLst>
        </pc:spChg>
      </pc:sldChg>
      <pc:sldChg chg="modSp mod">
        <pc:chgData name="Mélanie Gendron" userId="b05ed1a2-98bf-4a87-b261-4b22b31ddbe0" providerId="ADAL" clId="{D474D60B-7970-4587-9DEC-DE50238F549A}" dt="2025-06-26T14:30:28.685" v="32" actId="1076"/>
        <pc:sldMkLst>
          <pc:docMk/>
          <pc:sldMk cId="4240760823" sldId="529"/>
        </pc:sldMkLst>
        <pc:spChg chg="mod">
          <ac:chgData name="Mélanie Gendron" userId="b05ed1a2-98bf-4a87-b261-4b22b31ddbe0" providerId="ADAL" clId="{D474D60B-7970-4587-9DEC-DE50238F549A}" dt="2025-06-26T14:30:21.629" v="30" actId="14100"/>
          <ac:spMkLst>
            <pc:docMk/>
            <pc:sldMk cId="4240760823" sldId="529"/>
            <ac:spMk id="3" creationId="{00000000-0000-0000-0000-000000000000}"/>
          </ac:spMkLst>
        </pc:spChg>
        <pc:picChg chg="mod">
          <ac:chgData name="Mélanie Gendron" userId="b05ed1a2-98bf-4a87-b261-4b22b31ddbe0" providerId="ADAL" clId="{D474D60B-7970-4587-9DEC-DE50238F549A}" dt="2025-06-26T14:30:28.685" v="32" actId="1076"/>
          <ac:picMkLst>
            <pc:docMk/>
            <pc:sldMk cId="4240760823" sldId="529"/>
            <ac:picMk id="5" creationId="{8D6F88F2-35DE-0229-918B-E0D2378332C3}"/>
          </ac:picMkLst>
        </pc:picChg>
      </pc:sldChg>
      <pc:sldChg chg="modSp mod">
        <pc:chgData name="Mélanie Gendron" userId="b05ed1a2-98bf-4a87-b261-4b22b31ddbe0" providerId="ADAL" clId="{D474D60B-7970-4587-9DEC-DE50238F549A}" dt="2025-06-26T14:31:23.146" v="43" actId="14100"/>
        <pc:sldMkLst>
          <pc:docMk/>
          <pc:sldMk cId="185391228" sldId="531"/>
        </pc:sldMkLst>
        <pc:spChg chg="mod">
          <ac:chgData name="Mélanie Gendron" userId="b05ed1a2-98bf-4a87-b261-4b22b31ddbe0" providerId="ADAL" clId="{D474D60B-7970-4587-9DEC-DE50238F549A}" dt="2025-06-26T14:31:23.146" v="43" actId="14100"/>
          <ac:spMkLst>
            <pc:docMk/>
            <pc:sldMk cId="185391228" sldId="531"/>
            <ac:spMk id="3" creationId="{00000000-0000-0000-0000-000000000000}"/>
          </ac:spMkLst>
        </pc:spChg>
      </pc:sldChg>
      <pc:sldChg chg="modSp mod">
        <pc:chgData name="Mélanie Gendron" userId="b05ed1a2-98bf-4a87-b261-4b22b31ddbe0" providerId="ADAL" clId="{D474D60B-7970-4587-9DEC-DE50238F549A}" dt="2025-06-26T14:31:48.682" v="48" actId="1076"/>
        <pc:sldMkLst>
          <pc:docMk/>
          <pc:sldMk cId="196748141" sldId="532"/>
        </pc:sldMkLst>
        <pc:spChg chg="mod">
          <ac:chgData name="Mélanie Gendron" userId="b05ed1a2-98bf-4a87-b261-4b22b31ddbe0" providerId="ADAL" clId="{D474D60B-7970-4587-9DEC-DE50238F549A}" dt="2025-06-26T14:31:39.136" v="46" actId="14100"/>
          <ac:spMkLst>
            <pc:docMk/>
            <pc:sldMk cId="196748141" sldId="532"/>
            <ac:spMk id="3" creationId="{00000000-0000-0000-0000-000000000000}"/>
          </ac:spMkLst>
        </pc:spChg>
        <pc:picChg chg="mod">
          <ac:chgData name="Mélanie Gendron" userId="b05ed1a2-98bf-4a87-b261-4b22b31ddbe0" providerId="ADAL" clId="{D474D60B-7970-4587-9DEC-DE50238F549A}" dt="2025-06-26T14:31:48.682" v="48" actId="1076"/>
          <ac:picMkLst>
            <pc:docMk/>
            <pc:sldMk cId="196748141" sldId="532"/>
            <ac:picMk id="5" creationId="{7BF17D5F-A3A8-042D-84A1-C7084DB7FCBF}"/>
          </ac:picMkLst>
        </pc:picChg>
      </pc:sldChg>
      <pc:sldChg chg="modSp mod">
        <pc:chgData name="Mélanie Gendron" userId="b05ed1a2-98bf-4a87-b261-4b22b31ddbe0" providerId="ADAL" clId="{D474D60B-7970-4587-9DEC-DE50238F549A}" dt="2025-06-26T14:32:03.867" v="50" actId="1076"/>
        <pc:sldMkLst>
          <pc:docMk/>
          <pc:sldMk cId="3429327542" sldId="533"/>
        </pc:sldMkLst>
        <pc:spChg chg="mod">
          <ac:chgData name="Mélanie Gendron" userId="b05ed1a2-98bf-4a87-b261-4b22b31ddbe0" providerId="ADAL" clId="{D474D60B-7970-4587-9DEC-DE50238F549A}" dt="2025-06-26T14:31:56.166" v="49" actId="14100"/>
          <ac:spMkLst>
            <pc:docMk/>
            <pc:sldMk cId="3429327542" sldId="533"/>
            <ac:spMk id="3" creationId="{00000000-0000-0000-0000-000000000000}"/>
          </ac:spMkLst>
        </pc:spChg>
        <pc:picChg chg="mod">
          <ac:chgData name="Mélanie Gendron" userId="b05ed1a2-98bf-4a87-b261-4b22b31ddbe0" providerId="ADAL" clId="{D474D60B-7970-4587-9DEC-DE50238F549A}" dt="2025-06-26T14:32:03.867" v="50" actId="1076"/>
          <ac:picMkLst>
            <pc:docMk/>
            <pc:sldMk cId="3429327542" sldId="533"/>
            <ac:picMk id="5" creationId="{426A054B-FD72-E7F6-371B-76C0F36F235F}"/>
          </ac:picMkLst>
        </pc:picChg>
      </pc:sldChg>
      <pc:sldChg chg="addSp delSp modSp mod">
        <pc:chgData name="Mélanie Gendron" userId="b05ed1a2-98bf-4a87-b261-4b22b31ddbe0" providerId="ADAL" clId="{D474D60B-7970-4587-9DEC-DE50238F549A}" dt="2025-06-26T14:32:38.680" v="58" actId="14100"/>
        <pc:sldMkLst>
          <pc:docMk/>
          <pc:sldMk cId="3498971652" sldId="534"/>
        </pc:sldMkLst>
        <pc:spChg chg="mod">
          <ac:chgData name="Mélanie Gendron" userId="b05ed1a2-98bf-4a87-b261-4b22b31ddbe0" providerId="ADAL" clId="{D474D60B-7970-4587-9DEC-DE50238F549A}" dt="2025-06-26T14:32:38.680" v="58" actId="14100"/>
          <ac:spMkLst>
            <pc:docMk/>
            <pc:sldMk cId="3498971652" sldId="534"/>
            <ac:spMk id="3" creationId="{00000000-0000-0000-0000-000000000000}"/>
          </ac:spMkLst>
        </pc:spChg>
        <pc:picChg chg="add mod">
          <ac:chgData name="Mélanie Gendron" userId="b05ed1a2-98bf-4a87-b261-4b22b31ddbe0" providerId="ADAL" clId="{D474D60B-7970-4587-9DEC-DE50238F549A}" dt="2025-06-26T14:32:18.134" v="54" actId="1076"/>
          <ac:picMkLst>
            <pc:docMk/>
            <pc:sldMk cId="3498971652" sldId="534"/>
            <ac:picMk id="4" creationId="{9E5EA627-FEF7-C2EE-C5E3-05F56AA53E4F}"/>
          </ac:picMkLst>
        </pc:picChg>
      </pc:sldChg>
      <pc:sldChg chg="addSp delSp modSp mod">
        <pc:chgData name="Mélanie Gendron" userId="b05ed1a2-98bf-4a87-b261-4b22b31ddbe0" providerId="ADAL" clId="{D474D60B-7970-4587-9DEC-DE50238F549A}" dt="2025-06-26T14:32:55.306" v="68" actId="1036"/>
        <pc:sldMkLst>
          <pc:docMk/>
          <pc:sldMk cId="3756447337" sldId="535"/>
        </pc:sldMkLst>
        <pc:spChg chg="mod">
          <ac:chgData name="Mélanie Gendron" userId="b05ed1a2-98bf-4a87-b261-4b22b31ddbe0" providerId="ADAL" clId="{D474D60B-7970-4587-9DEC-DE50238F549A}" dt="2025-06-26T14:32:44.833" v="60" actId="14100"/>
          <ac:spMkLst>
            <pc:docMk/>
            <pc:sldMk cId="3756447337" sldId="535"/>
            <ac:spMk id="3" creationId="{00000000-0000-0000-0000-000000000000}"/>
          </ac:spMkLst>
        </pc:spChg>
        <pc:picChg chg="add mod">
          <ac:chgData name="Mélanie Gendron" userId="b05ed1a2-98bf-4a87-b261-4b22b31ddbe0" providerId="ADAL" clId="{D474D60B-7970-4587-9DEC-DE50238F549A}" dt="2025-06-26T14:32:55.306" v="68" actId="1036"/>
          <ac:picMkLst>
            <pc:docMk/>
            <pc:sldMk cId="3756447337" sldId="535"/>
            <ac:picMk id="6" creationId="{5D7084B1-FAC5-C068-8D04-EDAF0B47B5B2}"/>
          </ac:picMkLst>
        </pc:picChg>
      </pc:sldChg>
      <pc:sldChg chg="addSp delSp modSp mod">
        <pc:chgData name="Mélanie Gendron" userId="b05ed1a2-98bf-4a87-b261-4b22b31ddbe0" providerId="ADAL" clId="{D474D60B-7970-4587-9DEC-DE50238F549A}" dt="2025-06-26T14:33:08.773" v="72" actId="14100"/>
        <pc:sldMkLst>
          <pc:docMk/>
          <pc:sldMk cId="2292881215" sldId="536"/>
        </pc:sldMkLst>
        <pc:spChg chg="mod">
          <ac:chgData name="Mélanie Gendron" userId="b05ed1a2-98bf-4a87-b261-4b22b31ddbe0" providerId="ADAL" clId="{D474D60B-7970-4587-9DEC-DE50238F549A}" dt="2025-06-26T14:33:08.773" v="72" actId="14100"/>
          <ac:spMkLst>
            <pc:docMk/>
            <pc:sldMk cId="2292881215" sldId="536"/>
            <ac:spMk id="3" creationId="{00000000-0000-0000-0000-000000000000}"/>
          </ac:spMkLst>
        </pc:spChg>
        <pc:picChg chg="add mod">
          <ac:chgData name="Mélanie Gendron" userId="b05ed1a2-98bf-4a87-b261-4b22b31ddbe0" providerId="ADAL" clId="{D474D60B-7970-4587-9DEC-DE50238F549A}" dt="2025-06-26T14:33:02.498" v="70"/>
          <ac:picMkLst>
            <pc:docMk/>
            <pc:sldMk cId="2292881215" sldId="536"/>
            <ac:picMk id="4" creationId="{1AD156FF-918F-D0BB-A496-070E7C5575A7}"/>
          </ac:picMkLst>
        </pc:picChg>
      </pc:sldChg>
      <pc:sldChg chg="addSp delSp modSp mod">
        <pc:chgData name="Mélanie Gendron" userId="b05ed1a2-98bf-4a87-b261-4b22b31ddbe0" providerId="ADAL" clId="{D474D60B-7970-4587-9DEC-DE50238F549A}" dt="2025-06-26T14:33:25.391" v="78"/>
        <pc:sldMkLst>
          <pc:docMk/>
          <pc:sldMk cId="1831734782" sldId="537"/>
        </pc:sldMkLst>
        <pc:spChg chg="mod">
          <ac:chgData name="Mélanie Gendron" userId="b05ed1a2-98bf-4a87-b261-4b22b31ddbe0" providerId="ADAL" clId="{D474D60B-7970-4587-9DEC-DE50238F549A}" dt="2025-06-26T14:33:17.893" v="75" actId="14100"/>
          <ac:spMkLst>
            <pc:docMk/>
            <pc:sldMk cId="1831734782" sldId="537"/>
            <ac:spMk id="3" creationId="{00000000-0000-0000-0000-000000000000}"/>
          </ac:spMkLst>
        </pc:spChg>
        <pc:picChg chg="add mod">
          <ac:chgData name="Mélanie Gendron" userId="b05ed1a2-98bf-4a87-b261-4b22b31ddbe0" providerId="ADAL" clId="{D474D60B-7970-4587-9DEC-DE50238F549A}" dt="2025-06-26T14:33:25.391" v="78"/>
          <ac:picMkLst>
            <pc:docMk/>
            <pc:sldMk cId="1831734782" sldId="537"/>
            <ac:picMk id="6" creationId="{8BA06B45-E404-D5D8-E8EC-7770BCEE66EC}"/>
          </ac:picMkLst>
        </pc:picChg>
      </pc:sldChg>
      <pc:sldChg chg="addSp delSp modSp mod">
        <pc:chgData name="Mélanie Gendron" userId="b05ed1a2-98bf-4a87-b261-4b22b31ddbe0" providerId="ADAL" clId="{D474D60B-7970-4587-9DEC-DE50238F549A}" dt="2025-06-26T14:36:42.457" v="120" actId="14100"/>
        <pc:sldMkLst>
          <pc:docMk/>
          <pc:sldMk cId="364478623" sldId="538"/>
        </pc:sldMkLst>
        <pc:spChg chg="mod">
          <ac:chgData name="Mélanie Gendron" userId="b05ed1a2-98bf-4a87-b261-4b22b31ddbe0" providerId="ADAL" clId="{D474D60B-7970-4587-9DEC-DE50238F549A}" dt="2025-06-26T14:36:42.457" v="120" actId="14100"/>
          <ac:spMkLst>
            <pc:docMk/>
            <pc:sldMk cId="364478623" sldId="538"/>
            <ac:spMk id="3" creationId="{00000000-0000-0000-0000-000000000000}"/>
          </ac:spMkLst>
        </pc:spChg>
        <pc:picChg chg="add mod">
          <ac:chgData name="Mélanie Gendron" userId="b05ed1a2-98bf-4a87-b261-4b22b31ddbe0" providerId="ADAL" clId="{D474D60B-7970-4587-9DEC-DE50238F549A}" dt="2025-06-26T14:33:43.856" v="85" actId="1076"/>
          <ac:picMkLst>
            <pc:docMk/>
            <pc:sldMk cId="364478623" sldId="538"/>
            <ac:picMk id="6" creationId="{9EC463F2-25FD-5247-2BF3-5344314DFFCA}"/>
          </ac:picMkLst>
        </pc:picChg>
      </pc:sldChg>
      <pc:sldChg chg="addSp delSp modSp mod">
        <pc:chgData name="Mélanie Gendron" userId="b05ed1a2-98bf-4a87-b261-4b22b31ddbe0" providerId="ADAL" clId="{D474D60B-7970-4587-9DEC-DE50238F549A}" dt="2025-06-26T14:30:48.881" v="36" actId="1076"/>
        <pc:sldMkLst>
          <pc:docMk/>
          <pc:sldMk cId="2048232508" sldId="539"/>
        </pc:sldMkLst>
        <pc:spChg chg="mod">
          <ac:chgData name="Mélanie Gendron" userId="b05ed1a2-98bf-4a87-b261-4b22b31ddbe0" providerId="ADAL" clId="{D474D60B-7970-4587-9DEC-DE50238F549A}" dt="2025-06-26T14:30:48.881" v="36" actId="1076"/>
          <ac:spMkLst>
            <pc:docMk/>
            <pc:sldMk cId="2048232508" sldId="539"/>
            <ac:spMk id="3" creationId="{00000000-0000-0000-0000-000000000000}"/>
          </ac:spMkLst>
        </pc:spChg>
        <pc:picChg chg="add mod">
          <ac:chgData name="Mélanie Gendron" userId="b05ed1a2-98bf-4a87-b261-4b22b31ddbe0" providerId="ADAL" clId="{D474D60B-7970-4587-9DEC-DE50238F549A}" dt="2025-06-26T14:30:40.829" v="34"/>
          <ac:picMkLst>
            <pc:docMk/>
            <pc:sldMk cId="2048232508" sldId="539"/>
            <ac:picMk id="4" creationId="{332EB3DF-14CC-D984-3B2B-A1923B759B53}"/>
          </ac:picMkLst>
        </pc:picChg>
      </pc:sldChg>
      <pc:sldChg chg="addSp delSp modSp mod">
        <pc:chgData name="Mélanie Gendron" userId="b05ed1a2-98bf-4a87-b261-4b22b31ddbe0" providerId="ADAL" clId="{D474D60B-7970-4587-9DEC-DE50238F549A}" dt="2025-06-26T14:31:05.263" v="39" actId="14100"/>
        <pc:sldMkLst>
          <pc:docMk/>
          <pc:sldMk cId="1655570070" sldId="540"/>
        </pc:sldMkLst>
        <pc:spChg chg="mod">
          <ac:chgData name="Mélanie Gendron" userId="b05ed1a2-98bf-4a87-b261-4b22b31ddbe0" providerId="ADAL" clId="{D474D60B-7970-4587-9DEC-DE50238F549A}" dt="2025-06-26T14:31:05.263" v="39" actId="14100"/>
          <ac:spMkLst>
            <pc:docMk/>
            <pc:sldMk cId="1655570070" sldId="540"/>
            <ac:spMk id="3" creationId="{00000000-0000-0000-0000-000000000000}"/>
          </ac:spMkLst>
        </pc:spChg>
        <pc:picChg chg="add mod">
          <ac:chgData name="Mélanie Gendron" userId="b05ed1a2-98bf-4a87-b261-4b22b31ddbe0" providerId="ADAL" clId="{D474D60B-7970-4587-9DEC-DE50238F549A}" dt="2025-06-26T14:30:52.520" v="38"/>
          <ac:picMkLst>
            <pc:docMk/>
            <pc:sldMk cId="1655570070" sldId="540"/>
            <ac:picMk id="4" creationId="{E9F3C313-A391-F75F-E30E-97C9A5819CEC}"/>
          </ac:picMkLst>
        </pc:picChg>
      </pc:sldChg>
      <pc:sldChg chg="addSp delSp modSp mod">
        <pc:chgData name="Mélanie Gendron" userId="b05ed1a2-98bf-4a87-b261-4b22b31ddbe0" providerId="ADAL" clId="{D474D60B-7970-4587-9DEC-DE50238F549A}" dt="2025-06-26T14:31:14.291" v="42" actId="14100"/>
        <pc:sldMkLst>
          <pc:docMk/>
          <pc:sldMk cId="1419179196" sldId="541"/>
        </pc:sldMkLst>
        <pc:spChg chg="mod">
          <ac:chgData name="Mélanie Gendron" userId="b05ed1a2-98bf-4a87-b261-4b22b31ddbe0" providerId="ADAL" clId="{D474D60B-7970-4587-9DEC-DE50238F549A}" dt="2025-06-26T14:31:14.291" v="42" actId="14100"/>
          <ac:spMkLst>
            <pc:docMk/>
            <pc:sldMk cId="1419179196" sldId="541"/>
            <ac:spMk id="3" creationId="{00000000-0000-0000-0000-000000000000}"/>
          </ac:spMkLst>
        </pc:spChg>
        <pc:picChg chg="add mod">
          <ac:chgData name="Mélanie Gendron" userId="b05ed1a2-98bf-4a87-b261-4b22b31ddbe0" providerId="ADAL" clId="{D474D60B-7970-4587-9DEC-DE50238F549A}" dt="2025-06-26T14:31:10.888" v="41"/>
          <ac:picMkLst>
            <pc:docMk/>
            <pc:sldMk cId="1419179196" sldId="541"/>
            <ac:picMk id="4" creationId="{79857979-9D85-96EE-BBD2-1EF30029DA02}"/>
          </ac:picMkLst>
        </pc:picChg>
      </pc:sldChg>
      <pc:sldChg chg="modSp mod">
        <pc:chgData name="Mélanie Gendron" userId="b05ed1a2-98bf-4a87-b261-4b22b31ddbe0" providerId="ADAL" clId="{D474D60B-7970-4587-9DEC-DE50238F549A}" dt="2025-06-26T14:36:55.141" v="121" actId="14100"/>
        <pc:sldMkLst>
          <pc:docMk/>
          <pc:sldMk cId="1824302696" sldId="542"/>
        </pc:sldMkLst>
        <pc:spChg chg="mod">
          <ac:chgData name="Mélanie Gendron" userId="b05ed1a2-98bf-4a87-b261-4b22b31ddbe0" providerId="ADAL" clId="{D474D60B-7970-4587-9DEC-DE50238F549A}" dt="2025-06-26T14:36:55.141" v="121" actId="14100"/>
          <ac:spMkLst>
            <pc:docMk/>
            <pc:sldMk cId="1824302696" sldId="542"/>
            <ac:spMk id="3" creationId="{00000000-0000-0000-0000-000000000000}"/>
          </ac:spMkLst>
        </pc:spChg>
        <pc:picChg chg="mod">
          <ac:chgData name="Mélanie Gendron" userId="b05ed1a2-98bf-4a87-b261-4b22b31ddbe0" providerId="ADAL" clId="{D474D60B-7970-4587-9DEC-DE50238F549A}" dt="2025-06-26T14:33:55.320" v="87" actId="1076"/>
          <ac:picMkLst>
            <pc:docMk/>
            <pc:sldMk cId="1824302696" sldId="542"/>
            <ac:picMk id="5" creationId="{8D9469F4-574C-6E0B-0BF1-AEC392AF5659}"/>
          </ac:picMkLst>
        </pc:picChg>
      </pc:sldChg>
      <pc:sldChg chg="addSp delSp modSp mod">
        <pc:chgData name="Mélanie Gendron" userId="b05ed1a2-98bf-4a87-b261-4b22b31ddbe0" providerId="ADAL" clId="{D474D60B-7970-4587-9DEC-DE50238F549A}" dt="2025-06-26T14:34:07.750" v="91"/>
        <pc:sldMkLst>
          <pc:docMk/>
          <pc:sldMk cId="499302087" sldId="543"/>
        </pc:sldMkLst>
        <pc:spChg chg="mod">
          <ac:chgData name="Mélanie Gendron" userId="b05ed1a2-98bf-4a87-b261-4b22b31ddbe0" providerId="ADAL" clId="{D474D60B-7970-4587-9DEC-DE50238F549A}" dt="2025-06-26T14:34:06.354" v="90" actId="14100"/>
          <ac:spMkLst>
            <pc:docMk/>
            <pc:sldMk cId="499302087" sldId="543"/>
            <ac:spMk id="3" creationId="{00000000-0000-0000-0000-000000000000}"/>
          </ac:spMkLst>
        </pc:spChg>
        <pc:picChg chg="add mod">
          <ac:chgData name="Mélanie Gendron" userId="b05ed1a2-98bf-4a87-b261-4b22b31ddbe0" providerId="ADAL" clId="{D474D60B-7970-4587-9DEC-DE50238F549A}" dt="2025-06-26T14:34:07.750" v="91"/>
          <ac:picMkLst>
            <pc:docMk/>
            <pc:sldMk cId="499302087" sldId="543"/>
            <ac:picMk id="4" creationId="{C65EDE75-B101-54D2-E03B-27AAB9547435}"/>
          </ac:picMkLst>
        </pc:picChg>
      </pc:sldChg>
      <pc:sldChg chg="modSp mod">
        <pc:chgData name="Mélanie Gendron" userId="b05ed1a2-98bf-4a87-b261-4b22b31ddbe0" providerId="ADAL" clId="{D474D60B-7970-4587-9DEC-DE50238F549A}" dt="2025-06-26T14:34:34.087" v="96" actId="14100"/>
        <pc:sldMkLst>
          <pc:docMk/>
          <pc:sldMk cId="420065351" sldId="544"/>
        </pc:sldMkLst>
        <pc:spChg chg="mod">
          <ac:chgData name="Mélanie Gendron" userId="b05ed1a2-98bf-4a87-b261-4b22b31ddbe0" providerId="ADAL" clId="{D474D60B-7970-4587-9DEC-DE50238F549A}" dt="2025-06-26T14:34:29.175" v="95" actId="1076"/>
          <ac:spMkLst>
            <pc:docMk/>
            <pc:sldMk cId="420065351" sldId="544"/>
            <ac:spMk id="3" creationId="{00000000-0000-0000-0000-000000000000}"/>
          </ac:spMkLst>
        </pc:spChg>
        <pc:picChg chg="mod">
          <ac:chgData name="Mélanie Gendron" userId="b05ed1a2-98bf-4a87-b261-4b22b31ddbe0" providerId="ADAL" clId="{D474D60B-7970-4587-9DEC-DE50238F549A}" dt="2025-06-26T14:34:34.087" v="96" actId="14100"/>
          <ac:picMkLst>
            <pc:docMk/>
            <pc:sldMk cId="420065351" sldId="544"/>
            <ac:picMk id="5" creationId="{419DC3AA-52AC-01FA-624D-D6B1DF24302F}"/>
          </ac:picMkLst>
        </pc:picChg>
      </pc:sldChg>
      <pc:sldChg chg="modSp mod">
        <pc:chgData name="Mélanie Gendron" userId="b05ed1a2-98bf-4a87-b261-4b22b31ddbe0" providerId="ADAL" clId="{D474D60B-7970-4587-9DEC-DE50238F549A}" dt="2025-06-26T14:34:44.605" v="98" actId="1076"/>
        <pc:sldMkLst>
          <pc:docMk/>
          <pc:sldMk cId="4181312912" sldId="545"/>
        </pc:sldMkLst>
        <pc:spChg chg="mod">
          <ac:chgData name="Mélanie Gendron" userId="b05ed1a2-98bf-4a87-b261-4b22b31ddbe0" providerId="ADAL" clId="{D474D60B-7970-4587-9DEC-DE50238F549A}" dt="2025-06-26T14:34:40.770" v="97" actId="14100"/>
          <ac:spMkLst>
            <pc:docMk/>
            <pc:sldMk cId="4181312912" sldId="545"/>
            <ac:spMk id="3" creationId="{00000000-0000-0000-0000-000000000000}"/>
          </ac:spMkLst>
        </pc:spChg>
        <pc:picChg chg="mod">
          <ac:chgData name="Mélanie Gendron" userId="b05ed1a2-98bf-4a87-b261-4b22b31ddbe0" providerId="ADAL" clId="{D474D60B-7970-4587-9DEC-DE50238F549A}" dt="2025-06-26T14:34:44.605" v="98" actId="1076"/>
          <ac:picMkLst>
            <pc:docMk/>
            <pc:sldMk cId="4181312912" sldId="545"/>
            <ac:picMk id="4" creationId="{9A9C8A5B-228E-40A7-CB37-4E6E4DD2E3D3}"/>
          </ac:picMkLst>
        </pc:picChg>
      </pc:sldChg>
      <pc:sldChg chg="addSp delSp modSp mod">
        <pc:chgData name="Mélanie Gendron" userId="b05ed1a2-98bf-4a87-b261-4b22b31ddbe0" providerId="ADAL" clId="{D474D60B-7970-4587-9DEC-DE50238F549A}" dt="2025-06-26T14:35:08.052" v="105" actId="14100"/>
        <pc:sldMkLst>
          <pc:docMk/>
          <pc:sldMk cId="1056870542" sldId="546"/>
        </pc:sldMkLst>
        <pc:spChg chg="mod">
          <ac:chgData name="Mélanie Gendron" userId="b05ed1a2-98bf-4a87-b261-4b22b31ddbe0" providerId="ADAL" clId="{D474D60B-7970-4587-9DEC-DE50238F549A}" dt="2025-06-26T14:35:03.073" v="104" actId="14100"/>
          <ac:spMkLst>
            <pc:docMk/>
            <pc:sldMk cId="1056870542" sldId="546"/>
            <ac:spMk id="3" creationId="{00000000-0000-0000-0000-000000000000}"/>
          </ac:spMkLst>
        </pc:spChg>
        <pc:picChg chg="add mod">
          <ac:chgData name="Mélanie Gendron" userId="b05ed1a2-98bf-4a87-b261-4b22b31ddbe0" providerId="ADAL" clId="{D474D60B-7970-4587-9DEC-DE50238F549A}" dt="2025-06-26T14:35:08.052" v="105" actId="14100"/>
          <ac:picMkLst>
            <pc:docMk/>
            <pc:sldMk cId="1056870542" sldId="546"/>
            <ac:picMk id="5" creationId="{4A6BD538-A617-B984-497F-6AF0183D9BAE}"/>
          </ac:picMkLst>
        </pc:picChg>
      </pc:sldChg>
      <pc:sldChg chg="modSp mod">
        <pc:chgData name="Mélanie Gendron" userId="b05ed1a2-98bf-4a87-b261-4b22b31ddbe0" providerId="ADAL" clId="{D474D60B-7970-4587-9DEC-DE50238F549A}" dt="2025-06-26T14:35:16.075" v="107" actId="14100"/>
        <pc:sldMkLst>
          <pc:docMk/>
          <pc:sldMk cId="46943658" sldId="547"/>
        </pc:sldMkLst>
        <pc:spChg chg="mod">
          <ac:chgData name="Mélanie Gendron" userId="b05ed1a2-98bf-4a87-b261-4b22b31ddbe0" providerId="ADAL" clId="{D474D60B-7970-4587-9DEC-DE50238F549A}" dt="2025-06-26T14:35:16.075" v="107" actId="14100"/>
          <ac:spMkLst>
            <pc:docMk/>
            <pc:sldMk cId="46943658" sldId="547"/>
            <ac:spMk id="3" creationId="{00000000-0000-0000-0000-000000000000}"/>
          </ac:spMkLst>
        </pc:spChg>
      </pc:sldChg>
      <pc:sldChg chg="modSp mod">
        <pc:chgData name="Mélanie Gendron" userId="b05ed1a2-98bf-4a87-b261-4b22b31ddbe0" providerId="ADAL" clId="{D474D60B-7970-4587-9DEC-DE50238F549A}" dt="2025-06-26T14:35:37.066" v="113" actId="1076"/>
        <pc:sldMkLst>
          <pc:docMk/>
          <pc:sldMk cId="1235656888" sldId="548"/>
        </pc:sldMkLst>
        <pc:spChg chg="mod">
          <ac:chgData name="Mélanie Gendron" userId="b05ed1a2-98bf-4a87-b261-4b22b31ddbe0" providerId="ADAL" clId="{D474D60B-7970-4587-9DEC-DE50238F549A}" dt="2025-06-26T14:35:31.317" v="110" actId="14100"/>
          <ac:spMkLst>
            <pc:docMk/>
            <pc:sldMk cId="1235656888" sldId="548"/>
            <ac:spMk id="3" creationId="{00000000-0000-0000-0000-000000000000}"/>
          </ac:spMkLst>
        </pc:spChg>
        <pc:picChg chg="mod">
          <ac:chgData name="Mélanie Gendron" userId="b05ed1a2-98bf-4a87-b261-4b22b31ddbe0" providerId="ADAL" clId="{D474D60B-7970-4587-9DEC-DE50238F549A}" dt="2025-06-26T14:35:37.066" v="113" actId="1076"/>
          <ac:picMkLst>
            <pc:docMk/>
            <pc:sldMk cId="1235656888" sldId="548"/>
            <ac:picMk id="4" creationId="{C1ABC5B1-44E9-5EB3-E4C5-1E3881291A2A}"/>
          </ac:picMkLst>
        </pc:picChg>
      </pc:sldChg>
      <pc:sldChg chg="modSp mod">
        <pc:chgData name="Mélanie Gendron" userId="b05ed1a2-98bf-4a87-b261-4b22b31ddbe0" providerId="ADAL" clId="{D474D60B-7970-4587-9DEC-DE50238F549A}" dt="2025-06-26T14:35:59.973" v="117" actId="1076"/>
        <pc:sldMkLst>
          <pc:docMk/>
          <pc:sldMk cId="110562733" sldId="549"/>
        </pc:sldMkLst>
        <pc:spChg chg="mod">
          <ac:chgData name="Mélanie Gendron" userId="b05ed1a2-98bf-4a87-b261-4b22b31ddbe0" providerId="ADAL" clId="{D474D60B-7970-4587-9DEC-DE50238F549A}" dt="2025-06-26T14:35:50.133" v="116" actId="20577"/>
          <ac:spMkLst>
            <pc:docMk/>
            <pc:sldMk cId="110562733" sldId="549"/>
            <ac:spMk id="3" creationId="{00000000-0000-0000-0000-000000000000}"/>
          </ac:spMkLst>
        </pc:spChg>
        <pc:picChg chg="mod">
          <ac:chgData name="Mélanie Gendron" userId="b05ed1a2-98bf-4a87-b261-4b22b31ddbe0" providerId="ADAL" clId="{D474D60B-7970-4587-9DEC-DE50238F549A}" dt="2025-06-26T14:35:59.973" v="117" actId="1076"/>
          <ac:picMkLst>
            <pc:docMk/>
            <pc:sldMk cId="110562733" sldId="549"/>
            <ac:picMk id="5" creationId="{6DD55CDF-B4F9-A7D4-D5F5-3AFAFC7C0FB8}"/>
          </ac:picMkLst>
        </pc:picChg>
      </pc:sldChg>
      <pc:sldChg chg="modSp mod">
        <pc:chgData name="Mélanie Gendron" userId="b05ed1a2-98bf-4a87-b261-4b22b31ddbe0" providerId="ADAL" clId="{D474D60B-7970-4587-9DEC-DE50238F549A}" dt="2025-06-26T14:36:32.644" v="118" actId="14100"/>
        <pc:sldMkLst>
          <pc:docMk/>
          <pc:sldMk cId="391801741" sldId="550"/>
        </pc:sldMkLst>
        <pc:spChg chg="mod">
          <ac:chgData name="Mélanie Gendron" userId="b05ed1a2-98bf-4a87-b261-4b22b31ddbe0" providerId="ADAL" clId="{D474D60B-7970-4587-9DEC-DE50238F549A}" dt="2025-06-26T14:36:32.644" v="118" actId="14100"/>
          <ac:spMkLst>
            <pc:docMk/>
            <pc:sldMk cId="391801741" sldId="550"/>
            <ac:spMk id="3" creationId="{00000000-0000-0000-0000-000000000000}"/>
          </ac:spMkLst>
        </pc:spChg>
      </pc:sldChg>
      <pc:sldChg chg="modSp mod">
        <pc:chgData name="Mélanie Gendron" userId="b05ed1a2-98bf-4a87-b261-4b22b31ddbe0" providerId="ADAL" clId="{D474D60B-7970-4587-9DEC-DE50238F549A}" dt="2025-06-26T14:37:41.526" v="126" actId="14100"/>
        <pc:sldMkLst>
          <pc:docMk/>
          <pc:sldMk cId="2579147971" sldId="551"/>
        </pc:sldMkLst>
        <pc:spChg chg="mod">
          <ac:chgData name="Mélanie Gendron" userId="b05ed1a2-98bf-4a87-b261-4b22b31ddbe0" providerId="ADAL" clId="{D474D60B-7970-4587-9DEC-DE50238F549A}" dt="2025-06-26T14:37:41.526" v="126" actId="14100"/>
          <ac:spMkLst>
            <pc:docMk/>
            <pc:sldMk cId="2579147971" sldId="551"/>
            <ac:spMk id="3" creationId="{00000000-0000-0000-0000-000000000000}"/>
          </ac:spMkLst>
        </pc:spChg>
      </pc:sldChg>
      <pc:sldChg chg="modSp mod">
        <pc:chgData name="Mélanie Gendron" userId="b05ed1a2-98bf-4a87-b261-4b22b31ddbe0" providerId="ADAL" clId="{D474D60B-7970-4587-9DEC-DE50238F549A}" dt="2025-06-26T14:37:37.173" v="125" actId="14100"/>
        <pc:sldMkLst>
          <pc:docMk/>
          <pc:sldMk cId="3646614810" sldId="552"/>
        </pc:sldMkLst>
        <pc:spChg chg="mod">
          <ac:chgData name="Mélanie Gendron" userId="b05ed1a2-98bf-4a87-b261-4b22b31ddbe0" providerId="ADAL" clId="{D474D60B-7970-4587-9DEC-DE50238F549A}" dt="2025-06-26T14:37:37.173" v="125" actId="14100"/>
          <ac:spMkLst>
            <pc:docMk/>
            <pc:sldMk cId="3646614810" sldId="552"/>
            <ac:spMk id="3" creationId="{00000000-0000-0000-0000-000000000000}"/>
          </ac:spMkLst>
        </pc:spChg>
      </pc:sldChg>
      <pc:sldChg chg="modSp mod">
        <pc:chgData name="Mélanie Gendron" userId="b05ed1a2-98bf-4a87-b261-4b22b31ddbe0" providerId="ADAL" clId="{D474D60B-7970-4587-9DEC-DE50238F549A}" dt="2025-06-26T14:37:32.712" v="124" actId="14100"/>
        <pc:sldMkLst>
          <pc:docMk/>
          <pc:sldMk cId="3414826637" sldId="553"/>
        </pc:sldMkLst>
        <pc:spChg chg="mod">
          <ac:chgData name="Mélanie Gendron" userId="b05ed1a2-98bf-4a87-b261-4b22b31ddbe0" providerId="ADAL" clId="{D474D60B-7970-4587-9DEC-DE50238F549A}" dt="2025-06-26T14:37:32.712" v="124" actId="14100"/>
          <ac:spMkLst>
            <pc:docMk/>
            <pc:sldMk cId="3414826637" sldId="553"/>
            <ac:spMk id="3" creationId="{00000000-0000-0000-0000-000000000000}"/>
          </ac:spMkLst>
        </pc:spChg>
      </pc:sldChg>
      <pc:sldChg chg="modSp mod">
        <pc:chgData name="Mélanie Gendron" userId="b05ed1a2-98bf-4a87-b261-4b22b31ddbe0" providerId="ADAL" clId="{D474D60B-7970-4587-9DEC-DE50238F549A}" dt="2025-06-26T14:37:26.207" v="123" actId="14100"/>
        <pc:sldMkLst>
          <pc:docMk/>
          <pc:sldMk cId="4149033070" sldId="554"/>
        </pc:sldMkLst>
        <pc:spChg chg="mod">
          <ac:chgData name="Mélanie Gendron" userId="b05ed1a2-98bf-4a87-b261-4b22b31ddbe0" providerId="ADAL" clId="{D474D60B-7970-4587-9DEC-DE50238F549A}" dt="2025-06-26T14:37:26.207" v="123" actId="14100"/>
          <ac:spMkLst>
            <pc:docMk/>
            <pc:sldMk cId="4149033070" sldId="554"/>
            <ac:spMk id="3" creationId="{00000000-0000-0000-0000-000000000000}"/>
          </ac:spMkLst>
        </pc:spChg>
      </pc:sldChg>
      <pc:sldChg chg="modSp mod">
        <pc:chgData name="Mélanie Gendron" userId="b05ed1a2-98bf-4a87-b261-4b22b31ddbe0" providerId="ADAL" clId="{D474D60B-7970-4587-9DEC-DE50238F549A}" dt="2025-06-26T14:37:56.482" v="128" actId="14100"/>
        <pc:sldMkLst>
          <pc:docMk/>
          <pc:sldMk cId="2554977638" sldId="555"/>
        </pc:sldMkLst>
        <pc:spChg chg="mod">
          <ac:chgData name="Mélanie Gendron" userId="b05ed1a2-98bf-4a87-b261-4b22b31ddbe0" providerId="ADAL" clId="{D474D60B-7970-4587-9DEC-DE50238F549A}" dt="2025-06-26T14:37:56.482" v="128" actId="14100"/>
          <ac:spMkLst>
            <pc:docMk/>
            <pc:sldMk cId="2554977638" sldId="555"/>
            <ac:spMk id="3" creationId="{00000000-0000-0000-0000-000000000000}"/>
          </ac:spMkLst>
        </pc:spChg>
      </pc:sldChg>
      <pc:sldChg chg="modSp mod">
        <pc:chgData name="Mélanie Gendron" userId="b05ed1a2-98bf-4a87-b261-4b22b31ddbe0" providerId="ADAL" clId="{D474D60B-7970-4587-9DEC-DE50238F549A}" dt="2025-06-26T14:38:00.151" v="129" actId="14100"/>
        <pc:sldMkLst>
          <pc:docMk/>
          <pc:sldMk cId="4078824531" sldId="556"/>
        </pc:sldMkLst>
        <pc:spChg chg="mod">
          <ac:chgData name="Mélanie Gendron" userId="b05ed1a2-98bf-4a87-b261-4b22b31ddbe0" providerId="ADAL" clId="{D474D60B-7970-4587-9DEC-DE50238F549A}" dt="2025-06-26T14:38:00.151" v="129" actId="14100"/>
          <ac:spMkLst>
            <pc:docMk/>
            <pc:sldMk cId="4078824531" sldId="556"/>
            <ac:spMk id="3" creationId="{00000000-0000-0000-0000-000000000000}"/>
          </ac:spMkLst>
        </pc:spChg>
      </pc:sldChg>
      <pc:sldChg chg="modSp mod">
        <pc:chgData name="Mélanie Gendron" userId="b05ed1a2-98bf-4a87-b261-4b22b31ddbe0" providerId="ADAL" clId="{D474D60B-7970-4587-9DEC-DE50238F549A}" dt="2025-06-26T14:38:13.906" v="133" actId="14100"/>
        <pc:sldMkLst>
          <pc:docMk/>
          <pc:sldMk cId="3559464090" sldId="557"/>
        </pc:sldMkLst>
        <pc:spChg chg="mod">
          <ac:chgData name="Mélanie Gendron" userId="b05ed1a2-98bf-4a87-b261-4b22b31ddbe0" providerId="ADAL" clId="{D474D60B-7970-4587-9DEC-DE50238F549A}" dt="2025-06-26T14:38:13.906" v="133" actId="14100"/>
          <ac:spMkLst>
            <pc:docMk/>
            <pc:sldMk cId="3559464090" sldId="557"/>
            <ac:spMk id="3" creationId="{00000000-0000-0000-0000-000000000000}"/>
          </ac:spMkLst>
        </pc:spChg>
        <pc:picChg chg="mod">
          <ac:chgData name="Mélanie Gendron" userId="b05ed1a2-98bf-4a87-b261-4b22b31ddbe0" providerId="ADAL" clId="{D474D60B-7970-4587-9DEC-DE50238F549A}" dt="2025-06-26T14:38:08.693" v="131" actId="1076"/>
          <ac:picMkLst>
            <pc:docMk/>
            <pc:sldMk cId="3559464090" sldId="557"/>
            <ac:picMk id="5" creationId="{F64EE03F-D351-178D-0F9B-1F975519088C}"/>
          </ac:picMkLst>
        </pc:picChg>
      </pc:sldChg>
      <pc:sldChg chg="modSp mod">
        <pc:chgData name="Mélanie Gendron" userId="b05ed1a2-98bf-4a87-b261-4b22b31ddbe0" providerId="ADAL" clId="{D474D60B-7970-4587-9DEC-DE50238F549A}" dt="2025-06-26T14:38:20.408" v="135" actId="14100"/>
        <pc:sldMkLst>
          <pc:docMk/>
          <pc:sldMk cId="385972906" sldId="558"/>
        </pc:sldMkLst>
        <pc:spChg chg="mod">
          <ac:chgData name="Mélanie Gendron" userId="b05ed1a2-98bf-4a87-b261-4b22b31ddbe0" providerId="ADAL" clId="{D474D60B-7970-4587-9DEC-DE50238F549A}" dt="2025-06-26T14:38:20.408" v="135" actId="14100"/>
          <ac:spMkLst>
            <pc:docMk/>
            <pc:sldMk cId="385972906" sldId="558"/>
            <ac:spMk id="3" creationId="{00000000-0000-0000-0000-000000000000}"/>
          </ac:spMkLst>
        </pc:spChg>
      </pc:sldChg>
      <pc:sldChg chg="modSp mod">
        <pc:chgData name="Mélanie Gendron" userId="b05ed1a2-98bf-4a87-b261-4b22b31ddbe0" providerId="ADAL" clId="{D474D60B-7970-4587-9DEC-DE50238F549A}" dt="2025-06-26T14:38:26.562" v="136" actId="14100"/>
        <pc:sldMkLst>
          <pc:docMk/>
          <pc:sldMk cId="1411403488" sldId="560"/>
        </pc:sldMkLst>
        <pc:spChg chg="mod">
          <ac:chgData name="Mélanie Gendron" userId="b05ed1a2-98bf-4a87-b261-4b22b31ddbe0" providerId="ADAL" clId="{D474D60B-7970-4587-9DEC-DE50238F549A}" dt="2025-06-26T14:38:26.562" v="136" actId="14100"/>
          <ac:spMkLst>
            <pc:docMk/>
            <pc:sldMk cId="1411403488" sldId="560"/>
            <ac:spMk id="3" creationId="{00000000-0000-0000-0000-000000000000}"/>
          </ac:spMkLst>
        </pc:spChg>
      </pc:sldChg>
      <pc:sldChg chg="addSp delSp modSp mod">
        <pc:chgData name="Mélanie Gendron" userId="b05ed1a2-98bf-4a87-b261-4b22b31ddbe0" providerId="ADAL" clId="{D474D60B-7970-4587-9DEC-DE50238F549A}" dt="2025-06-26T14:38:44.914" v="141" actId="14100"/>
        <pc:sldMkLst>
          <pc:docMk/>
          <pc:sldMk cId="1021970210" sldId="561"/>
        </pc:sldMkLst>
        <pc:spChg chg="mod">
          <ac:chgData name="Mélanie Gendron" userId="b05ed1a2-98bf-4a87-b261-4b22b31ddbe0" providerId="ADAL" clId="{D474D60B-7970-4587-9DEC-DE50238F549A}" dt="2025-06-26T14:38:44.914" v="141" actId="14100"/>
          <ac:spMkLst>
            <pc:docMk/>
            <pc:sldMk cId="1021970210" sldId="561"/>
            <ac:spMk id="3" creationId="{00000000-0000-0000-0000-000000000000}"/>
          </ac:spMkLst>
        </pc:spChg>
        <pc:spChg chg="add mod">
          <ac:chgData name="Mélanie Gendron" userId="b05ed1a2-98bf-4a87-b261-4b22b31ddbe0" providerId="ADAL" clId="{D474D60B-7970-4587-9DEC-DE50238F549A}" dt="2025-06-26T14:38:39.281" v="139"/>
          <ac:spMkLst>
            <pc:docMk/>
            <pc:sldMk cId="1021970210" sldId="561"/>
            <ac:spMk id="6" creationId="{EAECD77F-3E0E-D49A-AA50-5BF56A747CCA}"/>
          </ac:spMkLst>
        </pc:spChg>
      </pc:sldChg>
      <pc:sldChg chg="modSp mod">
        <pc:chgData name="Mélanie Gendron" userId="b05ed1a2-98bf-4a87-b261-4b22b31ddbe0" providerId="ADAL" clId="{D474D60B-7970-4587-9DEC-DE50238F549A}" dt="2025-06-26T14:38:51.005" v="142" actId="14100"/>
        <pc:sldMkLst>
          <pc:docMk/>
          <pc:sldMk cId="486441492" sldId="562"/>
        </pc:sldMkLst>
        <pc:spChg chg="mod">
          <ac:chgData name="Mélanie Gendron" userId="b05ed1a2-98bf-4a87-b261-4b22b31ddbe0" providerId="ADAL" clId="{D474D60B-7970-4587-9DEC-DE50238F549A}" dt="2025-06-26T14:38:51.005" v="142" actId="14100"/>
          <ac:spMkLst>
            <pc:docMk/>
            <pc:sldMk cId="486441492" sldId="562"/>
            <ac:spMk id="3" creationId="{00000000-0000-0000-0000-000000000000}"/>
          </ac:spMkLst>
        </pc:spChg>
      </pc:sldChg>
      <pc:sldChg chg="modSp mod">
        <pc:chgData name="Mélanie Gendron" userId="b05ed1a2-98bf-4a87-b261-4b22b31ddbe0" providerId="ADAL" clId="{D474D60B-7970-4587-9DEC-DE50238F549A}" dt="2025-06-26T14:39:00.684" v="145" actId="20577"/>
        <pc:sldMkLst>
          <pc:docMk/>
          <pc:sldMk cId="3105415353" sldId="563"/>
        </pc:sldMkLst>
        <pc:spChg chg="mod">
          <ac:chgData name="Mélanie Gendron" userId="b05ed1a2-98bf-4a87-b261-4b22b31ddbe0" providerId="ADAL" clId="{D474D60B-7970-4587-9DEC-DE50238F549A}" dt="2025-06-26T14:39:00.684" v="145" actId="20577"/>
          <ac:spMkLst>
            <pc:docMk/>
            <pc:sldMk cId="3105415353" sldId="563"/>
            <ac:spMk id="3" creationId="{00000000-0000-0000-0000-000000000000}"/>
          </ac:spMkLst>
        </pc:spChg>
      </pc:sldChg>
      <pc:sldChg chg="modSp mod">
        <pc:chgData name="Mélanie Gendron" userId="b05ed1a2-98bf-4a87-b261-4b22b31ddbe0" providerId="ADAL" clId="{D474D60B-7970-4587-9DEC-DE50238F549A}" dt="2025-06-26T14:39:16.158" v="148" actId="27636"/>
        <pc:sldMkLst>
          <pc:docMk/>
          <pc:sldMk cId="3781941666" sldId="564"/>
        </pc:sldMkLst>
        <pc:spChg chg="mod">
          <ac:chgData name="Mélanie Gendron" userId="b05ed1a2-98bf-4a87-b261-4b22b31ddbe0" providerId="ADAL" clId="{D474D60B-7970-4587-9DEC-DE50238F549A}" dt="2025-06-26T14:39:16.158" v="148" actId="27636"/>
          <ac:spMkLst>
            <pc:docMk/>
            <pc:sldMk cId="3781941666" sldId="564"/>
            <ac:spMk id="3" creationId="{00000000-0000-0000-0000-000000000000}"/>
          </ac:spMkLst>
        </pc:spChg>
      </pc:sldChg>
      <pc:sldChg chg="addSp delSp modSp mod">
        <pc:chgData name="Mélanie Gendron" userId="b05ed1a2-98bf-4a87-b261-4b22b31ddbe0" providerId="ADAL" clId="{D474D60B-7970-4587-9DEC-DE50238F549A}" dt="2025-06-26T14:39:40.191" v="156" actId="1076"/>
        <pc:sldMkLst>
          <pc:docMk/>
          <pc:sldMk cId="1681194955" sldId="565"/>
        </pc:sldMkLst>
        <pc:spChg chg="mod">
          <ac:chgData name="Mélanie Gendron" userId="b05ed1a2-98bf-4a87-b261-4b22b31ddbe0" providerId="ADAL" clId="{D474D60B-7970-4587-9DEC-DE50238F549A}" dt="2025-06-26T14:39:40.191" v="156" actId="1076"/>
          <ac:spMkLst>
            <pc:docMk/>
            <pc:sldMk cId="1681194955" sldId="565"/>
            <ac:spMk id="3" creationId="{00000000-0000-0000-0000-000000000000}"/>
          </ac:spMkLst>
        </pc:spChg>
        <pc:spChg chg="add mod">
          <ac:chgData name="Mélanie Gendron" userId="b05ed1a2-98bf-4a87-b261-4b22b31ddbe0" providerId="ADAL" clId="{D474D60B-7970-4587-9DEC-DE50238F549A}" dt="2025-06-26T14:39:30.749" v="154"/>
          <ac:spMkLst>
            <pc:docMk/>
            <pc:sldMk cId="1681194955" sldId="565"/>
            <ac:spMk id="7" creationId="{00000000-0000-0000-0000-000000000000}"/>
          </ac:spMkLst>
        </pc:spChg>
      </pc:sldChg>
      <pc:sldChg chg="modSp mod">
        <pc:chgData name="Mélanie Gendron" userId="b05ed1a2-98bf-4a87-b261-4b22b31ddbe0" providerId="ADAL" clId="{D474D60B-7970-4587-9DEC-DE50238F549A}" dt="2025-06-26T14:39:46.522" v="157" actId="14100"/>
        <pc:sldMkLst>
          <pc:docMk/>
          <pc:sldMk cId="3922518475" sldId="566"/>
        </pc:sldMkLst>
        <pc:spChg chg="mod">
          <ac:chgData name="Mélanie Gendron" userId="b05ed1a2-98bf-4a87-b261-4b22b31ddbe0" providerId="ADAL" clId="{D474D60B-7970-4587-9DEC-DE50238F549A}" dt="2025-06-26T14:39:46.522" v="157" actId="14100"/>
          <ac:spMkLst>
            <pc:docMk/>
            <pc:sldMk cId="3922518475" sldId="566"/>
            <ac:spMk id="3" creationId="{00000000-0000-0000-0000-000000000000}"/>
          </ac:spMkLst>
        </pc:spChg>
      </pc:sldChg>
    </pc:docChg>
  </pc:docChgLst>
  <pc:docChgLst>
    <pc:chgData name="Utilisateur invité" userId="S::urn:spo:anon#d95fc8e05787767f4ad5c7d1f6fa6d86bc6f6aadfb93a0c0055f3f2cbe4806ec::" providerId="AD" clId="Web-{7BFDFDD5-3144-227F-0588-475B97CD92F3}"/>
    <pc:docChg chg="modSld">
      <pc:chgData name="Utilisateur invité" userId="S::urn:spo:anon#d95fc8e05787767f4ad5c7d1f6fa6d86bc6f6aadfb93a0c0055f3f2cbe4806ec::" providerId="AD" clId="Web-{7BFDFDD5-3144-227F-0588-475B97CD92F3}" dt="2024-04-28T16:27:07.168" v="8"/>
      <pc:docMkLst>
        <pc:docMk/>
      </pc:docMkLst>
      <pc:sldChg chg="modSp">
        <pc:chgData name="Utilisateur invité" userId="S::urn:spo:anon#d95fc8e05787767f4ad5c7d1f6fa6d86bc6f6aadfb93a0c0055f3f2cbe4806ec::" providerId="AD" clId="Web-{7BFDFDD5-3144-227F-0588-475B97CD92F3}" dt="2024-04-28T16:25:22.558" v="1" actId="1076"/>
        <pc:sldMkLst>
          <pc:docMk/>
          <pc:sldMk cId="1824302696" sldId="542"/>
        </pc:sldMkLst>
      </pc:sldChg>
      <pc:sldChg chg="addSp delSp modSp">
        <pc:chgData name="Utilisateur invité" userId="S::urn:spo:anon#d95fc8e05787767f4ad5c7d1f6fa6d86bc6f6aadfb93a0c0055f3f2cbe4806ec::" providerId="AD" clId="Web-{7BFDFDD5-3144-227F-0588-475B97CD92F3}" dt="2024-04-28T16:27:07.168" v="8"/>
        <pc:sldMkLst>
          <pc:docMk/>
          <pc:sldMk cId="4181312912" sldId="545"/>
        </pc:sldMkLst>
      </pc:sldChg>
    </pc:docChg>
  </pc:docChgLst>
  <pc:docChgLst>
    <pc:chgData name="Utilisateur invité" userId="S::urn:spo:anon#d95fc8e05787767f4ad5c7d1f6fa6d86bc6f6aadfb93a0c0055f3f2cbe4806ec::" providerId="AD" clId="Web-{048A6BD4-D3FC-5AFB-28C9-F2656630A7B7}"/>
    <pc:docChg chg="modSld">
      <pc:chgData name="Utilisateur invité" userId="S::urn:spo:anon#d95fc8e05787767f4ad5c7d1f6fa6d86bc6f6aadfb93a0c0055f3f2cbe4806ec::" providerId="AD" clId="Web-{048A6BD4-D3FC-5AFB-28C9-F2656630A7B7}" dt="2024-04-23T14:19:04.698" v="75" actId="20577"/>
      <pc:docMkLst>
        <pc:docMk/>
      </pc:docMkLst>
      <pc:sldChg chg="modSp">
        <pc:chgData name="Utilisateur invité" userId="S::urn:spo:anon#d95fc8e05787767f4ad5c7d1f6fa6d86bc6f6aadfb93a0c0055f3f2cbe4806ec::" providerId="AD" clId="Web-{048A6BD4-D3FC-5AFB-28C9-F2656630A7B7}" dt="2024-04-23T13:52:47.471" v="57"/>
        <pc:sldMkLst>
          <pc:docMk/>
          <pc:sldMk cId="3757631623" sldId="266"/>
        </pc:sldMkLst>
      </pc:sldChg>
      <pc:sldChg chg="modSp">
        <pc:chgData name="Utilisateur invité" userId="S::urn:spo:anon#d95fc8e05787767f4ad5c7d1f6fa6d86bc6f6aadfb93a0c0055f3f2cbe4806ec::" providerId="AD" clId="Web-{048A6BD4-D3FC-5AFB-28C9-F2656630A7B7}" dt="2024-04-23T14:13:58.236" v="73" actId="20577"/>
        <pc:sldMkLst>
          <pc:docMk/>
          <pc:sldMk cId="2294428036" sldId="478"/>
        </pc:sldMkLst>
      </pc:sldChg>
      <pc:sldChg chg="modSp">
        <pc:chgData name="Utilisateur invité" userId="S::urn:spo:anon#d95fc8e05787767f4ad5c7d1f6fa6d86bc6f6aadfb93a0c0055f3f2cbe4806ec::" providerId="AD" clId="Web-{048A6BD4-D3FC-5AFB-28C9-F2656630A7B7}" dt="2024-04-23T14:19:04.698" v="75" actId="20577"/>
        <pc:sldMkLst>
          <pc:docMk/>
          <pc:sldMk cId="2554977638" sldId="555"/>
        </pc:sldMkLst>
      </pc:sldChg>
    </pc:docChg>
  </pc:docChgLst>
  <pc:docChgLst>
    <pc:chgData name="Utilisateur invité" userId="S::urn:spo:anon#5b3ba50dc90732c9903d0c1f77273e7655400c9c99cfcee0ffc476e051557ce7::" providerId="AD" clId="Web-{7C2F5ADF-3271-CFE1-4D03-7184F387BD0C}"/>
    <pc:docChg chg="modSld">
      <pc:chgData name="Utilisateur invité" userId="S::urn:spo:anon#5b3ba50dc90732c9903d0c1f77273e7655400c9c99cfcee0ffc476e051557ce7::" providerId="AD" clId="Web-{7C2F5ADF-3271-CFE1-4D03-7184F387BD0C}" dt="2025-04-08T19:16:46.063" v="60"/>
      <pc:docMkLst>
        <pc:docMk/>
      </pc:docMkLst>
      <pc:sldChg chg="modSp">
        <pc:chgData name="Utilisateur invité" userId="S::urn:spo:anon#5b3ba50dc90732c9903d0c1f77273e7655400c9c99cfcee0ffc476e051557ce7::" providerId="AD" clId="Web-{7C2F5ADF-3271-CFE1-4D03-7184F387BD0C}" dt="2025-04-08T18:43:09.648" v="0"/>
        <pc:sldMkLst>
          <pc:docMk/>
          <pc:sldMk cId="436850792" sldId="518"/>
        </pc:sldMkLst>
      </pc:sldChg>
      <pc:sldChg chg="modSp">
        <pc:chgData name="Utilisateur invité" userId="S::urn:spo:anon#5b3ba50dc90732c9903d0c1f77273e7655400c9c99cfcee0ffc476e051557ce7::" providerId="AD" clId="Web-{7C2F5ADF-3271-CFE1-4D03-7184F387BD0C}" dt="2025-04-08T18:43:22.773" v="1"/>
        <pc:sldMkLst>
          <pc:docMk/>
          <pc:sldMk cId="3885209259" sldId="520"/>
        </pc:sldMkLst>
      </pc:sldChg>
      <pc:sldChg chg="modSp">
        <pc:chgData name="Utilisateur invité" userId="S::urn:spo:anon#5b3ba50dc90732c9903d0c1f77273e7655400c9c99cfcee0ffc476e051557ce7::" providerId="AD" clId="Web-{7C2F5ADF-3271-CFE1-4D03-7184F387BD0C}" dt="2025-04-08T18:46:14.639" v="2"/>
        <pc:sldMkLst>
          <pc:docMk/>
          <pc:sldMk cId="3312965892" sldId="522"/>
        </pc:sldMkLst>
      </pc:sldChg>
      <pc:sldChg chg="modSp">
        <pc:chgData name="Utilisateur invité" userId="S::urn:spo:anon#5b3ba50dc90732c9903d0c1f77273e7655400c9c99cfcee0ffc476e051557ce7::" providerId="AD" clId="Web-{7C2F5ADF-3271-CFE1-4D03-7184F387BD0C}" dt="2025-04-08T18:46:47.437" v="3"/>
        <pc:sldMkLst>
          <pc:docMk/>
          <pc:sldMk cId="3482570417" sldId="523"/>
        </pc:sldMkLst>
      </pc:sldChg>
      <pc:sldChg chg="modSp">
        <pc:chgData name="Utilisateur invité" userId="S::urn:spo:anon#5b3ba50dc90732c9903d0c1f77273e7655400c9c99cfcee0ffc476e051557ce7::" providerId="AD" clId="Web-{7C2F5ADF-3271-CFE1-4D03-7184F387BD0C}" dt="2025-04-08T18:47:00.047" v="4"/>
        <pc:sldMkLst>
          <pc:docMk/>
          <pc:sldMk cId="3548210428" sldId="524"/>
        </pc:sldMkLst>
      </pc:sldChg>
      <pc:sldChg chg="modSp">
        <pc:chgData name="Utilisateur invité" userId="S::urn:spo:anon#5b3ba50dc90732c9903d0c1f77273e7655400c9c99cfcee0ffc476e051557ce7::" providerId="AD" clId="Web-{7C2F5ADF-3271-CFE1-4D03-7184F387BD0C}" dt="2025-04-08T18:47:05.735" v="5"/>
        <pc:sldMkLst>
          <pc:docMk/>
          <pc:sldMk cId="3337260289" sldId="525"/>
        </pc:sldMkLst>
      </pc:sldChg>
      <pc:sldChg chg="modSp">
        <pc:chgData name="Utilisateur invité" userId="S::urn:spo:anon#5b3ba50dc90732c9903d0c1f77273e7655400c9c99cfcee0ffc476e051557ce7::" providerId="AD" clId="Web-{7C2F5ADF-3271-CFE1-4D03-7184F387BD0C}" dt="2025-04-08T18:47:20.235" v="6"/>
        <pc:sldMkLst>
          <pc:docMk/>
          <pc:sldMk cId="4155373511" sldId="526"/>
        </pc:sldMkLst>
      </pc:sldChg>
      <pc:sldChg chg="modSp">
        <pc:chgData name="Utilisateur invité" userId="S::urn:spo:anon#5b3ba50dc90732c9903d0c1f77273e7655400c9c99cfcee0ffc476e051557ce7::" providerId="AD" clId="Web-{7C2F5ADF-3271-CFE1-4D03-7184F387BD0C}" dt="2025-04-08T18:48:07.190" v="7"/>
        <pc:sldMkLst>
          <pc:docMk/>
          <pc:sldMk cId="4240760823" sldId="529"/>
        </pc:sldMkLst>
      </pc:sldChg>
      <pc:sldChg chg="modSp">
        <pc:chgData name="Utilisateur invité" userId="S::urn:spo:anon#5b3ba50dc90732c9903d0c1f77273e7655400c9c99cfcee0ffc476e051557ce7::" providerId="AD" clId="Web-{7C2F5ADF-3271-CFE1-4D03-7184F387BD0C}" dt="2025-04-08T18:50:06.756" v="14"/>
        <pc:sldMkLst>
          <pc:docMk/>
          <pc:sldMk cId="990312462" sldId="530"/>
        </pc:sldMkLst>
      </pc:sldChg>
      <pc:sldChg chg="modSp">
        <pc:chgData name="Utilisateur invité" userId="S::urn:spo:anon#5b3ba50dc90732c9903d0c1f77273e7655400c9c99cfcee0ffc476e051557ce7::" providerId="AD" clId="Web-{7C2F5ADF-3271-CFE1-4D03-7184F387BD0C}" dt="2025-04-08T18:56:08.113" v="15"/>
        <pc:sldMkLst>
          <pc:docMk/>
          <pc:sldMk cId="196748141" sldId="532"/>
        </pc:sldMkLst>
      </pc:sldChg>
      <pc:sldChg chg="addSp modSp">
        <pc:chgData name="Utilisateur invité" userId="S::urn:spo:anon#5b3ba50dc90732c9903d0c1f77273e7655400c9c99cfcee0ffc476e051557ce7::" providerId="AD" clId="Web-{7C2F5ADF-3271-CFE1-4D03-7184F387BD0C}" dt="2025-04-08T18:56:25.629" v="17"/>
        <pc:sldMkLst>
          <pc:docMk/>
          <pc:sldMk cId="3429327542" sldId="533"/>
        </pc:sldMkLst>
      </pc:sldChg>
      <pc:sldChg chg="addSp modSp">
        <pc:chgData name="Utilisateur invité" userId="S::urn:spo:anon#5b3ba50dc90732c9903d0c1f77273e7655400c9c99cfcee0ffc476e051557ce7::" providerId="AD" clId="Web-{7C2F5ADF-3271-CFE1-4D03-7184F387BD0C}" dt="2025-04-08T18:57:35.038" v="34" actId="1076"/>
        <pc:sldMkLst>
          <pc:docMk/>
          <pc:sldMk cId="3498971652" sldId="534"/>
        </pc:sldMkLst>
      </pc:sldChg>
      <pc:sldChg chg="addSp modSp">
        <pc:chgData name="Utilisateur invité" userId="S::urn:spo:anon#5b3ba50dc90732c9903d0c1f77273e7655400c9c99cfcee0ffc476e051557ce7::" providerId="AD" clId="Web-{7C2F5ADF-3271-CFE1-4D03-7184F387BD0C}" dt="2025-04-08T18:57:40.991" v="36" actId="1076"/>
        <pc:sldMkLst>
          <pc:docMk/>
          <pc:sldMk cId="3756447337" sldId="535"/>
        </pc:sldMkLst>
      </pc:sldChg>
      <pc:sldChg chg="addSp modSp">
        <pc:chgData name="Utilisateur invité" userId="S::urn:spo:anon#5b3ba50dc90732c9903d0c1f77273e7655400c9c99cfcee0ffc476e051557ce7::" providerId="AD" clId="Web-{7C2F5ADF-3271-CFE1-4D03-7184F387BD0C}" dt="2025-04-08T18:57:47.273" v="38" actId="1076"/>
        <pc:sldMkLst>
          <pc:docMk/>
          <pc:sldMk cId="2292881215" sldId="536"/>
        </pc:sldMkLst>
      </pc:sldChg>
      <pc:sldChg chg="addSp modSp">
        <pc:chgData name="Utilisateur invité" userId="S::urn:spo:anon#5b3ba50dc90732c9903d0c1f77273e7655400c9c99cfcee0ffc476e051557ce7::" providerId="AD" clId="Web-{7C2F5ADF-3271-CFE1-4D03-7184F387BD0C}" dt="2025-04-08T18:57:57.382" v="41" actId="1076"/>
        <pc:sldMkLst>
          <pc:docMk/>
          <pc:sldMk cId="1831734782" sldId="537"/>
        </pc:sldMkLst>
      </pc:sldChg>
      <pc:sldChg chg="addSp modSp">
        <pc:chgData name="Utilisateur invité" userId="S::urn:spo:anon#5b3ba50dc90732c9903d0c1f77273e7655400c9c99cfcee0ffc476e051557ce7::" providerId="AD" clId="Web-{7C2F5ADF-3271-CFE1-4D03-7184F387BD0C}" dt="2025-04-08T18:57:25.147" v="32" actId="1076"/>
        <pc:sldMkLst>
          <pc:docMk/>
          <pc:sldMk cId="364478623" sldId="538"/>
        </pc:sldMkLst>
      </pc:sldChg>
      <pc:sldChg chg="addSp modSp">
        <pc:chgData name="Utilisateur invité" userId="S::urn:spo:anon#5b3ba50dc90732c9903d0c1f77273e7655400c9c99cfcee0ffc476e051557ce7::" providerId="AD" clId="Web-{7C2F5ADF-3271-CFE1-4D03-7184F387BD0C}" dt="2025-04-08T18:49:34.943" v="9" actId="1076"/>
        <pc:sldMkLst>
          <pc:docMk/>
          <pc:sldMk cId="2048232508" sldId="539"/>
        </pc:sldMkLst>
      </pc:sldChg>
      <pc:sldChg chg="addSp modSp">
        <pc:chgData name="Utilisateur invité" userId="S::urn:spo:anon#5b3ba50dc90732c9903d0c1f77273e7655400c9c99cfcee0ffc476e051557ce7::" providerId="AD" clId="Web-{7C2F5ADF-3271-CFE1-4D03-7184F387BD0C}" dt="2025-04-08T18:49:46.896" v="11" actId="1076"/>
        <pc:sldMkLst>
          <pc:docMk/>
          <pc:sldMk cId="1655570070" sldId="540"/>
        </pc:sldMkLst>
      </pc:sldChg>
      <pc:sldChg chg="addSp modSp">
        <pc:chgData name="Utilisateur invité" userId="S::urn:spo:anon#5b3ba50dc90732c9903d0c1f77273e7655400c9c99cfcee0ffc476e051557ce7::" providerId="AD" clId="Web-{7C2F5ADF-3271-CFE1-4D03-7184F387BD0C}" dt="2025-04-08T18:49:56.959" v="13" actId="1076"/>
        <pc:sldMkLst>
          <pc:docMk/>
          <pc:sldMk cId="1419179196" sldId="541"/>
        </pc:sldMkLst>
      </pc:sldChg>
      <pc:sldChg chg="modSp">
        <pc:chgData name="Utilisateur invité" userId="S::urn:spo:anon#5b3ba50dc90732c9903d0c1f77273e7655400c9c99cfcee0ffc476e051557ce7::" providerId="AD" clId="Web-{7C2F5ADF-3271-CFE1-4D03-7184F387BD0C}" dt="2025-04-08T18:59:52.918" v="42"/>
        <pc:sldMkLst>
          <pc:docMk/>
          <pc:sldMk cId="1824302696" sldId="542"/>
        </pc:sldMkLst>
      </pc:sldChg>
      <pc:sldChg chg="addSp modSp">
        <pc:chgData name="Utilisateur invité" userId="S::urn:spo:anon#5b3ba50dc90732c9903d0c1f77273e7655400c9c99cfcee0ffc476e051557ce7::" providerId="AD" clId="Web-{7C2F5ADF-3271-CFE1-4D03-7184F387BD0C}" dt="2025-04-08T19:00:08.387" v="44" actId="1076"/>
        <pc:sldMkLst>
          <pc:docMk/>
          <pc:sldMk cId="499302087" sldId="543"/>
        </pc:sldMkLst>
      </pc:sldChg>
      <pc:sldChg chg="modSp">
        <pc:chgData name="Utilisateur invité" userId="S::urn:spo:anon#5b3ba50dc90732c9903d0c1f77273e7655400c9c99cfcee0ffc476e051557ce7::" providerId="AD" clId="Web-{7C2F5ADF-3271-CFE1-4D03-7184F387BD0C}" dt="2025-04-08T19:00:28.497" v="46" actId="1076"/>
        <pc:sldMkLst>
          <pc:docMk/>
          <pc:sldMk cId="420065351" sldId="544"/>
        </pc:sldMkLst>
      </pc:sldChg>
      <pc:sldChg chg="addSp modSp">
        <pc:chgData name="Utilisateur invité" userId="S::urn:spo:anon#5b3ba50dc90732c9903d0c1f77273e7655400c9c99cfcee0ffc476e051557ce7::" providerId="AD" clId="Web-{7C2F5ADF-3271-CFE1-4D03-7184F387BD0C}" dt="2025-04-08T19:01:46.250" v="48" actId="1076"/>
        <pc:sldMkLst>
          <pc:docMk/>
          <pc:sldMk cId="4181312912" sldId="545"/>
        </pc:sldMkLst>
      </pc:sldChg>
      <pc:sldChg chg="addSp modSp">
        <pc:chgData name="Utilisateur invité" userId="S::urn:spo:anon#5b3ba50dc90732c9903d0c1f77273e7655400c9c99cfcee0ffc476e051557ce7::" providerId="AD" clId="Web-{7C2F5ADF-3271-CFE1-4D03-7184F387BD0C}" dt="2025-04-08T19:01:59.891" v="51" actId="1076"/>
        <pc:sldMkLst>
          <pc:docMk/>
          <pc:sldMk cId="1056870542" sldId="546"/>
        </pc:sldMkLst>
      </pc:sldChg>
      <pc:sldChg chg="addSp delSp modSp">
        <pc:chgData name="Utilisateur invité" userId="S::urn:spo:anon#5b3ba50dc90732c9903d0c1f77273e7655400c9c99cfcee0ffc476e051557ce7::" providerId="AD" clId="Web-{7C2F5ADF-3271-CFE1-4D03-7184F387BD0C}" dt="2025-04-08T19:02:58.893" v="58"/>
        <pc:sldMkLst>
          <pc:docMk/>
          <pc:sldMk cId="46943658" sldId="547"/>
        </pc:sldMkLst>
      </pc:sldChg>
      <pc:sldChg chg="addSp modSp">
        <pc:chgData name="Utilisateur invité" userId="S::urn:spo:anon#5b3ba50dc90732c9903d0c1f77273e7655400c9c99cfcee0ffc476e051557ce7::" providerId="AD" clId="Web-{7C2F5ADF-3271-CFE1-4D03-7184F387BD0C}" dt="2025-04-08T19:02:54.643" v="57" actId="1076"/>
        <pc:sldMkLst>
          <pc:docMk/>
          <pc:sldMk cId="1235656888" sldId="548"/>
        </pc:sldMkLst>
      </pc:sldChg>
      <pc:sldChg chg="modSp">
        <pc:chgData name="Utilisateur invité" userId="S::urn:spo:anon#5b3ba50dc90732c9903d0c1f77273e7655400c9c99cfcee0ffc476e051557ce7::" providerId="AD" clId="Web-{7C2F5ADF-3271-CFE1-4D03-7184F387BD0C}" dt="2025-04-08T19:03:06.956" v="59"/>
        <pc:sldMkLst>
          <pc:docMk/>
          <pc:sldMk cId="110562733" sldId="549"/>
        </pc:sldMkLst>
      </pc:sldChg>
      <pc:sldChg chg="modSp">
        <pc:chgData name="Utilisateur invité" userId="S::urn:spo:anon#5b3ba50dc90732c9903d0c1f77273e7655400c9c99cfcee0ffc476e051557ce7::" providerId="AD" clId="Web-{7C2F5ADF-3271-CFE1-4D03-7184F387BD0C}" dt="2025-04-08T19:16:46.063" v="60"/>
        <pc:sldMkLst>
          <pc:docMk/>
          <pc:sldMk cId="3559464090" sldId="557"/>
        </pc:sldMkLst>
      </pc:sldChg>
    </pc:docChg>
  </pc:docChgLst>
  <pc:docChgLst>
    <pc:chgData name="Jacqueline Gauthier" userId="feefe37c-236f-4297-8c12-8229219ad2dc" providerId="ADAL" clId="{BC3E97E1-CD04-4DC5-AB94-4D195D58AA35}"/>
    <pc:docChg chg="undo redo custSel modSld replTag delTag">
      <pc:chgData name="Jacqueline Gauthier" userId="feefe37c-236f-4297-8c12-8229219ad2dc" providerId="ADAL" clId="{BC3E97E1-CD04-4DC5-AB94-4D195D58AA35}" dt="2024-04-15T19:40:35.637" v="1722"/>
      <pc:docMkLst>
        <pc:docMk/>
      </pc:docMkLst>
      <pc:sldChg chg="modSp mod replTag delTag">
        <pc:chgData name="Jacqueline Gauthier" userId="feefe37c-236f-4297-8c12-8229219ad2dc" providerId="ADAL" clId="{BC3E97E1-CD04-4DC5-AB94-4D195D58AA35}" dt="2024-04-15T19:25:25.992" v="1161"/>
        <pc:sldMkLst>
          <pc:docMk/>
          <pc:sldMk cId="3861369899" sldId="256"/>
        </pc:sldMkLst>
      </pc:sldChg>
      <pc:sldChg chg="modSp mod replTag delTag">
        <pc:chgData name="Jacqueline Gauthier" userId="feefe37c-236f-4297-8c12-8229219ad2dc" providerId="ADAL" clId="{BC3E97E1-CD04-4DC5-AB94-4D195D58AA35}" dt="2024-04-15T19:25:26.006" v="1164"/>
        <pc:sldMkLst>
          <pc:docMk/>
          <pc:sldMk cId="3757631623" sldId="266"/>
        </pc:sldMkLst>
      </pc:sldChg>
      <pc:sldChg chg="modSp mod replTag delTag">
        <pc:chgData name="Jacqueline Gauthier" userId="feefe37c-236f-4297-8c12-8229219ad2dc" providerId="ADAL" clId="{BC3E97E1-CD04-4DC5-AB94-4D195D58AA35}" dt="2024-04-15T19:40:35.637" v="1722"/>
        <pc:sldMkLst>
          <pc:docMk/>
          <pc:sldMk cId="311959883" sldId="287"/>
        </pc:sldMkLst>
      </pc:sldChg>
      <pc:sldChg chg="modSp mod replTag delTag">
        <pc:chgData name="Jacqueline Gauthier" userId="feefe37c-236f-4297-8c12-8229219ad2dc" providerId="ADAL" clId="{BC3E97E1-CD04-4DC5-AB94-4D195D58AA35}" dt="2024-04-15T19:25:31.932" v="1274"/>
        <pc:sldMkLst>
          <pc:docMk/>
          <pc:sldMk cId="410951832" sldId="433"/>
        </pc:sldMkLst>
      </pc:sldChg>
      <pc:sldChg chg="modSp mod replTag delTag">
        <pc:chgData name="Jacqueline Gauthier" userId="feefe37c-236f-4297-8c12-8229219ad2dc" providerId="ADAL" clId="{BC3E97E1-CD04-4DC5-AB94-4D195D58AA35}" dt="2024-04-15T19:35:59.228" v="1564"/>
        <pc:sldMkLst>
          <pc:docMk/>
          <pc:sldMk cId="2194609832" sldId="468"/>
        </pc:sldMkLst>
      </pc:sldChg>
      <pc:sldChg chg="modSp mod replTag delTag">
        <pc:chgData name="Jacqueline Gauthier" userId="feefe37c-236f-4297-8c12-8229219ad2dc" providerId="ADAL" clId="{BC3E97E1-CD04-4DC5-AB94-4D195D58AA35}" dt="2024-04-15T19:36:25.714" v="1575" actId="20577"/>
        <pc:sldMkLst>
          <pc:docMk/>
          <pc:sldMk cId="2294428036" sldId="478"/>
        </pc:sldMkLst>
      </pc:sldChg>
      <pc:sldChg chg="modSp mod replTag delTag">
        <pc:chgData name="Jacqueline Gauthier" userId="feefe37c-236f-4297-8c12-8229219ad2dc" providerId="ADAL" clId="{BC3E97E1-CD04-4DC5-AB94-4D195D58AA35}" dt="2024-04-15T19:26:06.392" v="1304" actId="20577"/>
        <pc:sldMkLst>
          <pc:docMk/>
          <pc:sldMk cId="436850792" sldId="518"/>
        </pc:sldMkLst>
      </pc:sldChg>
      <pc:sldChg chg="modSp mod replTag delTag">
        <pc:chgData name="Jacqueline Gauthier" userId="feefe37c-236f-4297-8c12-8229219ad2dc" providerId="ADAL" clId="{BC3E97E1-CD04-4DC5-AB94-4D195D58AA35}" dt="2024-04-15T19:26:19.546" v="1309" actId="20577"/>
        <pc:sldMkLst>
          <pc:docMk/>
          <pc:sldMk cId="1546760303" sldId="519"/>
        </pc:sldMkLst>
      </pc:sldChg>
      <pc:sldChg chg="modSp mod replTag delTag">
        <pc:chgData name="Jacqueline Gauthier" userId="feefe37c-236f-4297-8c12-8229219ad2dc" providerId="ADAL" clId="{BC3E97E1-CD04-4DC5-AB94-4D195D58AA35}" dt="2024-04-15T19:26:34.563" v="1314" actId="20577"/>
        <pc:sldMkLst>
          <pc:docMk/>
          <pc:sldMk cId="3885209259" sldId="520"/>
        </pc:sldMkLst>
      </pc:sldChg>
      <pc:sldChg chg="modSp mod replTag delTag">
        <pc:chgData name="Jacqueline Gauthier" userId="feefe37c-236f-4297-8c12-8229219ad2dc" providerId="ADAL" clId="{BC3E97E1-CD04-4DC5-AB94-4D195D58AA35}" dt="2024-04-15T19:26:53.409" v="1321"/>
        <pc:sldMkLst>
          <pc:docMk/>
          <pc:sldMk cId="2676976685" sldId="521"/>
        </pc:sldMkLst>
      </pc:sldChg>
      <pc:sldChg chg="modSp mod replTag delTag">
        <pc:chgData name="Jacqueline Gauthier" userId="feefe37c-236f-4297-8c12-8229219ad2dc" providerId="ADAL" clId="{BC3E97E1-CD04-4DC5-AB94-4D195D58AA35}" dt="2024-04-15T19:27:05.497" v="1328" actId="20577"/>
        <pc:sldMkLst>
          <pc:docMk/>
          <pc:sldMk cId="3312965892" sldId="522"/>
        </pc:sldMkLst>
      </pc:sldChg>
      <pc:sldChg chg="modSp mod replTag delTag">
        <pc:chgData name="Jacqueline Gauthier" userId="feefe37c-236f-4297-8c12-8229219ad2dc" providerId="ADAL" clId="{BC3E97E1-CD04-4DC5-AB94-4D195D58AA35}" dt="2024-04-15T19:27:19.094" v="1336" actId="20577"/>
        <pc:sldMkLst>
          <pc:docMk/>
          <pc:sldMk cId="3482570417" sldId="523"/>
        </pc:sldMkLst>
      </pc:sldChg>
      <pc:sldChg chg="modSp mod replTag delTag">
        <pc:chgData name="Jacqueline Gauthier" userId="feefe37c-236f-4297-8c12-8229219ad2dc" providerId="ADAL" clId="{BC3E97E1-CD04-4DC5-AB94-4D195D58AA35}" dt="2024-04-15T19:27:29.989" v="1343" actId="20577"/>
        <pc:sldMkLst>
          <pc:docMk/>
          <pc:sldMk cId="3548210428" sldId="524"/>
        </pc:sldMkLst>
      </pc:sldChg>
      <pc:sldChg chg="modSp mod replTag delTag">
        <pc:chgData name="Jacqueline Gauthier" userId="feefe37c-236f-4297-8c12-8229219ad2dc" providerId="ADAL" clId="{BC3E97E1-CD04-4DC5-AB94-4D195D58AA35}" dt="2024-04-15T19:27:42.779" v="1349" actId="20577"/>
        <pc:sldMkLst>
          <pc:docMk/>
          <pc:sldMk cId="3337260289" sldId="525"/>
        </pc:sldMkLst>
      </pc:sldChg>
      <pc:sldChg chg="modSp mod replTag delTag">
        <pc:chgData name="Jacqueline Gauthier" userId="feefe37c-236f-4297-8c12-8229219ad2dc" providerId="ADAL" clId="{BC3E97E1-CD04-4DC5-AB94-4D195D58AA35}" dt="2024-04-15T19:28:09.914" v="1357"/>
        <pc:sldMkLst>
          <pc:docMk/>
          <pc:sldMk cId="4155373511" sldId="526"/>
        </pc:sldMkLst>
      </pc:sldChg>
      <pc:sldChg chg="modSp mod replTag delTag">
        <pc:chgData name="Jacqueline Gauthier" userId="feefe37c-236f-4297-8c12-8229219ad2dc" providerId="ADAL" clId="{BC3E97E1-CD04-4DC5-AB94-4D195D58AA35}" dt="2024-04-15T19:28:12.619" v="1361"/>
        <pc:sldMkLst>
          <pc:docMk/>
          <pc:sldMk cId="159267429" sldId="527"/>
        </pc:sldMkLst>
      </pc:sldChg>
      <pc:sldChg chg="modSp mod replTag delTag">
        <pc:chgData name="Jacqueline Gauthier" userId="feefe37c-236f-4297-8c12-8229219ad2dc" providerId="ADAL" clId="{BC3E97E1-CD04-4DC5-AB94-4D195D58AA35}" dt="2024-04-15T19:28:33.592" v="1372" actId="20577"/>
        <pc:sldMkLst>
          <pc:docMk/>
          <pc:sldMk cId="2536380759" sldId="528"/>
        </pc:sldMkLst>
      </pc:sldChg>
      <pc:sldChg chg="modSp mod replTag delTag">
        <pc:chgData name="Jacqueline Gauthier" userId="feefe37c-236f-4297-8c12-8229219ad2dc" providerId="ADAL" clId="{BC3E97E1-CD04-4DC5-AB94-4D195D58AA35}" dt="2024-04-15T19:28:45.837" v="1388" actId="6549"/>
        <pc:sldMkLst>
          <pc:docMk/>
          <pc:sldMk cId="4240760823" sldId="529"/>
        </pc:sldMkLst>
      </pc:sldChg>
      <pc:sldChg chg="modSp mod replTag delTag">
        <pc:chgData name="Jacqueline Gauthier" userId="feefe37c-236f-4297-8c12-8229219ad2dc" providerId="ADAL" clId="{BC3E97E1-CD04-4DC5-AB94-4D195D58AA35}" dt="2024-04-15T19:29:45.283" v="1416" actId="20577"/>
        <pc:sldMkLst>
          <pc:docMk/>
          <pc:sldMk cId="990312462" sldId="530"/>
        </pc:sldMkLst>
      </pc:sldChg>
      <pc:sldChg chg="modSp mod replTag delTag">
        <pc:chgData name="Jacqueline Gauthier" userId="feefe37c-236f-4297-8c12-8229219ad2dc" providerId="ADAL" clId="{BC3E97E1-CD04-4DC5-AB94-4D195D58AA35}" dt="2024-04-15T19:30:27.773" v="1426" actId="20577"/>
        <pc:sldMkLst>
          <pc:docMk/>
          <pc:sldMk cId="185391228" sldId="531"/>
        </pc:sldMkLst>
      </pc:sldChg>
      <pc:sldChg chg="modSp mod replTag delTag">
        <pc:chgData name="Jacqueline Gauthier" userId="feefe37c-236f-4297-8c12-8229219ad2dc" providerId="ADAL" clId="{BC3E97E1-CD04-4DC5-AB94-4D195D58AA35}" dt="2024-04-15T19:30:51.881" v="1434"/>
        <pc:sldMkLst>
          <pc:docMk/>
          <pc:sldMk cId="196748141" sldId="532"/>
        </pc:sldMkLst>
      </pc:sldChg>
      <pc:sldChg chg="modSp mod replTag delTag">
        <pc:chgData name="Jacqueline Gauthier" userId="feefe37c-236f-4297-8c12-8229219ad2dc" providerId="ADAL" clId="{BC3E97E1-CD04-4DC5-AB94-4D195D58AA35}" dt="2024-04-15T19:31:00.587" v="1442" actId="20577"/>
        <pc:sldMkLst>
          <pc:docMk/>
          <pc:sldMk cId="3429327542" sldId="533"/>
        </pc:sldMkLst>
      </pc:sldChg>
      <pc:sldChg chg="modSp mod replTag delTag">
        <pc:chgData name="Jacqueline Gauthier" userId="feefe37c-236f-4297-8c12-8229219ad2dc" providerId="ADAL" clId="{BC3E97E1-CD04-4DC5-AB94-4D195D58AA35}" dt="2024-04-15T19:31:23.121" v="1463" actId="114"/>
        <pc:sldMkLst>
          <pc:docMk/>
          <pc:sldMk cId="3498971652" sldId="534"/>
        </pc:sldMkLst>
      </pc:sldChg>
      <pc:sldChg chg="modSp mod replTag delTag">
        <pc:chgData name="Jacqueline Gauthier" userId="feefe37c-236f-4297-8c12-8229219ad2dc" providerId="ADAL" clId="{BC3E97E1-CD04-4DC5-AB94-4D195D58AA35}" dt="2024-04-15T19:31:32.520" v="1472" actId="20577"/>
        <pc:sldMkLst>
          <pc:docMk/>
          <pc:sldMk cId="3756447337" sldId="535"/>
        </pc:sldMkLst>
      </pc:sldChg>
      <pc:sldChg chg="modSp mod replTag delTag">
        <pc:chgData name="Jacqueline Gauthier" userId="feefe37c-236f-4297-8c12-8229219ad2dc" providerId="ADAL" clId="{BC3E97E1-CD04-4DC5-AB94-4D195D58AA35}" dt="2024-04-15T19:32:00.601" v="1481"/>
        <pc:sldMkLst>
          <pc:docMk/>
          <pc:sldMk cId="2292881215" sldId="536"/>
        </pc:sldMkLst>
      </pc:sldChg>
      <pc:sldChg chg="modSp mod replTag delTag">
        <pc:chgData name="Jacqueline Gauthier" userId="feefe37c-236f-4297-8c12-8229219ad2dc" providerId="ADAL" clId="{BC3E97E1-CD04-4DC5-AB94-4D195D58AA35}" dt="2024-04-15T19:32:10.469" v="1488" actId="20577"/>
        <pc:sldMkLst>
          <pc:docMk/>
          <pc:sldMk cId="1831734782" sldId="537"/>
        </pc:sldMkLst>
      </pc:sldChg>
      <pc:sldChg chg="modSp mod replTag delTag">
        <pc:chgData name="Jacqueline Gauthier" userId="feefe37c-236f-4297-8c12-8229219ad2dc" providerId="ADAL" clId="{BC3E97E1-CD04-4DC5-AB94-4D195D58AA35}" dt="2024-04-15T19:32:22.760" v="1495" actId="20577"/>
        <pc:sldMkLst>
          <pc:docMk/>
          <pc:sldMk cId="364478623" sldId="538"/>
        </pc:sldMkLst>
      </pc:sldChg>
      <pc:sldChg chg="modSp mod replTag delTag">
        <pc:chgData name="Jacqueline Gauthier" userId="feefe37c-236f-4297-8c12-8229219ad2dc" providerId="ADAL" clId="{BC3E97E1-CD04-4DC5-AB94-4D195D58AA35}" dt="2024-04-15T19:29:08" v="1393" actId="20577"/>
        <pc:sldMkLst>
          <pc:docMk/>
          <pc:sldMk cId="2048232508" sldId="539"/>
        </pc:sldMkLst>
      </pc:sldChg>
      <pc:sldChg chg="modSp mod replTag delTag">
        <pc:chgData name="Jacqueline Gauthier" userId="feefe37c-236f-4297-8c12-8229219ad2dc" providerId="ADAL" clId="{BC3E97E1-CD04-4DC5-AB94-4D195D58AA35}" dt="2024-04-15T19:29:28.434" v="1404"/>
        <pc:sldMkLst>
          <pc:docMk/>
          <pc:sldMk cId="1655570070" sldId="540"/>
        </pc:sldMkLst>
      </pc:sldChg>
      <pc:sldChg chg="modSp mod replTag delTag">
        <pc:chgData name="Jacqueline Gauthier" userId="feefe37c-236f-4297-8c12-8229219ad2dc" providerId="ADAL" clId="{BC3E97E1-CD04-4DC5-AB94-4D195D58AA35}" dt="2024-04-15T19:29:36.859" v="1409" actId="20577"/>
        <pc:sldMkLst>
          <pc:docMk/>
          <pc:sldMk cId="1419179196" sldId="541"/>
        </pc:sldMkLst>
      </pc:sldChg>
      <pc:sldChg chg="modSp mod replTag delTag">
        <pc:chgData name="Jacqueline Gauthier" userId="feefe37c-236f-4297-8c12-8229219ad2dc" providerId="ADAL" clId="{BC3E97E1-CD04-4DC5-AB94-4D195D58AA35}" dt="2024-04-15T19:32:34.328" v="1500" actId="20577"/>
        <pc:sldMkLst>
          <pc:docMk/>
          <pc:sldMk cId="1824302696" sldId="542"/>
        </pc:sldMkLst>
      </pc:sldChg>
      <pc:sldChg chg="modSp mod replTag delTag">
        <pc:chgData name="Jacqueline Gauthier" userId="feefe37c-236f-4297-8c12-8229219ad2dc" providerId="ADAL" clId="{BC3E97E1-CD04-4DC5-AB94-4D195D58AA35}" dt="2024-04-15T19:32:37.805" v="1504"/>
        <pc:sldMkLst>
          <pc:docMk/>
          <pc:sldMk cId="499302087" sldId="543"/>
        </pc:sldMkLst>
      </pc:sldChg>
      <pc:sldChg chg="modSp mod replTag delTag">
        <pc:chgData name="Jacqueline Gauthier" userId="feefe37c-236f-4297-8c12-8229219ad2dc" providerId="ADAL" clId="{BC3E97E1-CD04-4DC5-AB94-4D195D58AA35}" dt="2024-04-15T19:32:57.486" v="1518"/>
        <pc:sldMkLst>
          <pc:docMk/>
          <pc:sldMk cId="420065351" sldId="544"/>
        </pc:sldMkLst>
      </pc:sldChg>
      <pc:sldChg chg="modSp mod replTag delTag">
        <pc:chgData name="Jacqueline Gauthier" userId="feefe37c-236f-4297-8c12-8229219ad2dc" providerId="ADAL" clId="{BC3E97E1-CD04-4DC5-AB94-4D195D58AA35}" dt="2024-04-15T19:33:08.165" v="1523" actId="20577"/>
        <pc:sldMkLst>
          <pc:docMk/>
          <pc:sldMk cId="4181312912" sldId="545"/>
        </pc:sldMkLst>
      </pc:sldChg>
      <pc:sldChg chg="modSp mod replTag delTag">
        <pc:chgData name="Jacqueline Gauthier" userId="feefe37c-236f-4297-8c12-8229219ad2dc" providerId="ADAL" clId="{BC3E97E1-CD04-4DC5-AB94-4D195D58AA35}" dt="2024-04-15T19:33:22.044" v="1529" actId="20577"/>
        <pc:sldMkLst>
          <pc:docMk/>
          <pc:sldMk cId="1056870542" sldId="546"/>
        </pc:sldMkLst>
      </pc:sldChg>
      <pc:sldChg chg="modSp mod replTag delTag">
        <pc:chgData name="Jacqueline Gauthier" userId="feefe37c-236f-4297-8c12-8229219ad2dc" providerId="ADAL" clId="{BC3E97E1-CD04-4DC5-AB94-4D195D58AA35}" dt="2024-04-15T19:33:32.247" v="1536" actId="20577"/>
        <pc:sldMkLst>
          <pc:docMk/>
          <pc:sldMk cId="46943658" sldId="547"/>
        </pc:sldMkLst>
      </pc:sldChg>
      <pc:sldChg chg="modSp mod replTag delTag">
        <pc:chgData name="Jacqueline Gauthier" userId="feefe37c-236f-4297-8c12-8229219ad2dc" providerId="ADAL" clId="{BC3E97E1-CD04-4DC5-AB94-4D195D58AA35}" dt="2024-04-15T19:34:48.157" v="1542" actId="20577"/>
        <pc:sldMkLst>
          <pc:docMk/>
          <pc:sldMk cId="1235656888" sldId="548"/>
        </pc:sldMkLst>
      </pc:sldChg>
      <pc:sldChg chg="modSp mod replTag delTag">
        <pc:chgData name="Jacqueline Gauthier" userId="feefe37c-236f-4297-8c12-8229219ad2dc" providerId="ADAL" clId="{BC3E97E1-CD04-4DC5-AB94-4D195D58AA35}" dt="2024-04-15T19:34:59.438" v="1556" actId="20577"/>
        <pc:sldMkLst>
          <pc:docMk/>
          <pc:sldMk cId="110562733" sldId="549"/>
        </pc:sldMkLst>
      </pc:sldChg>
      <pc:sldChg chg="modSp mod replTag delTag">
        <pc:chgData name="Jacqueline Gauthier" userId="feefe37c-236f-4297-8c12-8229219ad2dc" providerId="ADAL" clId="{BC3E97E1-CD04-4DC5-AB94-4D195D58AA35}" dt="2024-04-15T19:36:01.487" v="1568"/>
        <pc:sldMkLst>
          <pc:docMk/>
          <pc:sldMk cId="391801741" sldId="550"/>
        </pc:sldMkLst>
      </pc:sldChg>
      <pc:sldChg chg="modSp mod replTag delTag">
        <pc:chgData name="Jacqueline Gauthier" userId="feefe37c-236f-4297-8c12-8229219ad2dc" providerId="ADAL" clId="{BC3E97E1-CD04-4DC5-AB94-4D195D58AA35}" dt="2024-04-15T19:36:28.637" v="1579"/>
        <pc:sldMkLst>
          <pc:docMk/>
          <pc:sldMk cId="2579147971" sldId="551"/>
        </pc:sldMkLst>
      </pc:sldChg>
      <pc:sldChg chg="modSp mod replTag delTag">
        <pc:chgData name="Jacqueline Gauthier" userId="feefe37c-236f-4297-8c12-8229219ad2dc" providerId="ADAL" clId="{BC3E97E1-CD04-4DC5-AB94-4D195D58AA35}" dt="2024-04-15T19:36:48.163" v="1598" actId="20577"/>
        <pc:sldMkLst>
          <pc:docMk/>
          <pc:sldMk cId="3646614810" sldId="552"/>
        </pc:sldMkLst>
      </pc:sldChg>
      <pc:sldChg chg="modSp mod replTag delTag">
        <pc:chgData name="Jacqueline Gauthier" userId="feefe37c-236f-4297-8c12-8229219ad2dc" providerId="ADAL" clId="{BC3E97E1-CD04-4DC5-AB94-4D195D58AA35}" dt="2024-04-15T19:37:01.555" v="1605"/>
        <pc:sldMkLst>
          <pc:docMk/>
          <pc:sldMk cId="3414826637" sldId="553"/>
        </pc:sldMkLst>
      </pc:sldChg>
      <pc:sldChg chg="modSp mod replTag delTag">
        <pc:chgData name="Jacqueline Gauthier" userId="feefe37c-236f-4297-8c12-8229219ad2dc" providerId="ADAL" clId="{BC3E97E1-CD04-4DC5-AB94-4D195D58AA35}" dt="2024-04-15T19:37:15.355" v="1612" actId="20577"/>
        <pc:sldMkLst>
          <pc:docMk/>
          <pc:sldMk cId="4149033070" sldId="554"/>
        </pc:sldMkLst>
      </pc:sldChg>
      <pc:sldChg chg="modSp mod replTag delTag">
        <pc:chgData name="Jacqueline Gauthier" userId="feefe37c-236f-4297-8c12-8229219ad2dc" providerId="ADAL" clId="{BC3E97E1-CD04-4DC5-AB94-4D195D58AA35}" dt="2024-04-15T19:37:30.021" v="1623" actId="20577"/>
        <pc:sldMkLst>
          <pc:docMk/>
          <pc:sldMk cId="2554977638" sldId="555"/>
        </pc:sldMkLst>
      </pc:sldChg>
      <pc:sldChg chg="modSp mod replTag delTag">
        <pc:chgData name="Jacqueline Gauthier" userId="feefe37c-236f-4297-8c12-8229219ad2dc" providerId="ADAL" clId="{BC3E97E1-CD04-4DC5-AB94-4D195D58AA35}" dt="2024-04-15T19:37:51.491" v="1632" actId="20577"/>
        <pc:sldMkLst>
          <pc:docMk/>
          <pc:sldMk cId="4078824531" sldId="556"/>
        </pc:sldMkLst>
      </pc:sldChg>
      <pc:sldChg chg="modSp mod replTag delTag">
        <pc:chgData name="Jacqueline Gauthier" userId="feefe37c-236f-4297-8c12-8229219ad2dc" providerId="ADAL" clId="{BC3E97E1-CD04-4DC5-AB94-4D195D58AA35}" dt="2024-04-15T19:38:22.277" v="1657" actId="20577"/>
        <pc:sldMkLst>
          <pc:docMk/>
          <pc:sldMk cId="3559464090" sldId="557"/>
        </pc:sldMkLst>
      </pc:sldChg>
      <pc:sldChg chg="modSp mod replTag delTag">
        <pc:chgData name="Jacqueline Gauthier" userId="feefe37c-236f-4297-8c12-8229219ad2dc" providerId="ADAL" clId="{BC3E97E1-CD04-4DC5-AB94-4D195D58AA35}" dt="2024-04-15T19:38:36.712" v="1667" actId="20577"/>
        <pc:sldMkLst>
          <pc:docMk/>
          <pc:sldMk cId="385972906" sldId="558"/>
        </pc:sldMkLst>
      </pc:sldChg>
      <pc:sldChg chg="modSp mod replTag delTag">
        <pc:chgData name="Jacqueline Gauthier" userId="feefe37c-236f-4297-8c12-8229219ad2dc" providerId="ADAL" clId="{BC3E97E1-CD04-4DC5-AB94-4D195D58AA35}" dt="2024-04-15T19:38:47.356" v="1674"/>
        <pc:sldMkLst>
          <pc:docMk/>
          <pc:sldMk cId="1411403488" sldId="560"/>
        </pc:sldMkLst>
      </pc:sldChg>
      <pc:sldChg chg="modSp mod replTag delTag">
        <pc:chgData name="Jacqueline Gauthier" userId="feefe37c-236f-4297-8c12-8229219ad2dc" providerId="ADAL" clId="{BC3E97E1-CD04-4DC5-AB94-4D195D58AA35}" dt="2024-04-15T19:39:06.759" v="1685" actId="20577"/>
        <pc:sldMkLst>
          <pc:docMk/>
          <pc:sldMk cId="1021970210" sldId="561"/>
        </pc:sldMkLst>
      </pc:sldChg>
      <pc:sldChg chg="modSp mod replTag delTag">
        <pc:chgData name="Jacqueline Gauthier" userId="feefe37c-236f-4297-8c12-8229219ad2dc" providerId="ADAL" clId="{BC3E97E1-CD04-4DC5-AB94-4D195D58AA35}" dt="2024-04-15T19:39:34.829" v="1691"/>
        <pc:sldMkLst>
          <pc:docMk/>
          <pc:sldMk cId="486441492" sldId="562"/>
        </pc:sldMkLst>
      </pc:sldChg>
      <pc:sldChg chg="modSp mod replTag delTag">
        <pc:chgData name="Jacqueline Gauthier" userId="feefe37c-236f-4297-8c12-8229219ad2dc" providerId="ADAL" clId="{BC3E97E1-CD04-4DC5-AB94-4D195D58AA35}" dt="2024-04-15T19:39:46.889" v="1698" actId="20577"/>
        <pc:sldMkLst>
          <pc:docMk/>
          <pc:sldMk cId="3105415353" sldId="563"/>
        </pc:sldMkLst>
      </pc:sldChg>
      <pc:sldChg chg="modSp mod replTag delTag">
        <pc:chgData name="Jacqueline Gauthier" userId="feefe37c-236f-4297-8c12-8229219ad2dc" providerId="ADAL" clId="{BC3E97E1-CD04-4DC5-AB94-4D195D58AA35}" dt="2024-04-15T19:40:02.605" v="1705" actId="20577"/>
        <pc:sldMkLst>
          <pc:docMk/>
          <pc:sldMk cId="3781941666" sldId="564"/>
        </pc:sldMkLst>
      </pc:sldChg>
      <pc:sldChg chg="modSp mod replTag delTag">
        <pc:chgData name="Jacqueline Gauthier" userId="feefe37c-236f-4297-8c12-8229219ad2dc" providerId="ADAL" clId="{BC3E97E1-CD04-4DC5-AB94-4D195D58AA35}" dt="2024-04-15T19:40:23.474" v="1714" actId="20577"/>
        <pc:sldMkLst>
          <pc:docMk/>
          <pc:sldMk cId="1681194955" sldId="565"/>
        </pc:sldMkLst>
      </pc:sldChg>
      <pc:sldChg chg="modSp mod replTag delTag">
        <pc:chgData name="Jacqueline Gauthier" userId="feefe37c-236f-4297-8c12-8229219ad2dc" providerId="ADAL" clId="{BC3E97E1-CD04-4DC5-AB94-4D195D58AA35}" dt="2024-04-15T19:40:32.869" v="1720" actId="20577"/>
        <pc:sldMkLst>
          <pc:docMk/>
          <pc:sldMk cId="3922518475" sldId="566"/>
        </pc:sldMkLst>
      </pc:sldChg>
    </pc:docChg>
  </pc:docChgLst>
  <pc:docChgLst>
    <pc:chgData name="Utilisateur invité" userId="S::urn:spo:anon#d95fc8e05787767f4ad5c7d1f6fa6d86bc6f6aadfb93a0c0055f3f2cbe4806ec::" providerId="AD" clId="Web-{405C9892-7CC9-77FC-F119-7737841B3BA3}"/>
    <pc:docChg chg="mod modSld">
      <pc:chgData name="Utilisateur invité" userId="S::urn:spo:anon#d95fc8e05787767f4ad5c7d1f6fa6d86bc6f6aadfb93a0c0055f3f2cbe4806ec::" providerId="AD" clId="Web-{405C9892-7CC9-77FC-F119-7737841B3BA3}" dt="2024-09-18T15:27:01.695" v="52" actId="1076"/>
      <pc:docMkLst>
        <pc:docMk/>
      </pc:docMkLst>
      <pc:sldChg chg="modSp">
        <pc:chgData name="Utilisateur invité" userId="S::urn:spo:anon#d95fc8e05787767f4ad5c7d1f6fa6d86bc6f6aadfb93a0c0055f3f2cbe4806ec::" providerId="AD" clId="Web-{405C9892-7CC9-77FC-F119-7737841B3BA3}" dt="2024-09-18T15:12:17.809" v="1"/>
        <pc:sldMkLst>
          <pc:docMk/>
          <pc:sldMk cId="3757631623" sldId="266"/>
        </pc:sldMkLst>
      </pc:sldChg>
      <pc:sldChg chg="addSp modSp">
        <pc:chgData name="Utilisateur invité" userId="S::urn:spo:anon#d95fc8e05787767f4ad5c7d1f6fa6d86bc6f6aadfb93a0c0055f3f2cbe4806ec::" providerId="AD" clId="Web-{405C9892-7CC9-77FC-F119-7737841B3BA3}" dt="2024-09-18T15:14:33.735" v="5" actId="1076"/>
        <pc:sldMkLst>
          <pc:docMk/>
          <pc:sldMk cId="3312965892" sldId="522"/>
        </pc:sldMkLst>
      </pc:sldChg>
      <pc:sldChg chg="addSp modSp">
        <pc:chgData name="Utilisateur invité" userId="S::urn:spo:anon#d95fc8e05787767f4ad5c7d1f6fa6d86bc6f6aadfb93a0c0055f3f2cbe4806ec::" providerId="AD" clId="Web-{405C9892-7CC9-77FC-F119-7737841B3BA3}" dt="2024-09-18T15:15:47.831" v="9" actId="1076"/>
        <pc:sldMkLst>
          <pc:docMk/>
          <pc:sldMk cId="3482570417" sldId="523"/>
        </pc:sldMkLst>
      </pc:sldChg>
      <pc:sldChg chg="addSp modSp">
        <pc:chgData name="Utilisateur invité" userId="S::urn:spo:anon#d95fc8e05787767f4ad5c7d1f6fa6d86bc6f6aadfb93a0c0055f3f2cbe4806ec::" providerId="AD" clId="Web-{405C9892-7CC9-77FC-F119-7737841B3BA3}" dt="2024-09-18T15:16:12.644" v="14" actId="1076"/>
        <pc:sldMkLst>
          <pc:docMk/>
          <pc:sldMk cId="3548210428" sldId="524"/>
        </pc:sldMkLst>
      </pc:sldChg>
      <pc:sldChg chg="addSp modSp">
        <pc:chgData name="Utilisateur invité" userId="S::urn:spo:anon#d95fc8e05787767f4ad5c7d1f6fa6d86bc6f6aadfb93a0c0055f3f2cbe4806ec::" providerId="AD" clId="Web-{405C9892-7CC9-77FC-F119-7737841B3BA3}" dt="2024-09-18T15:16:40.208" v="20" actId="1076"/>
        <pc:sldMkLst>
          <pc:docMk/>
          <pc:sldMk cId="3337260289" sldId="525"/>
        </pc:sldMkLst>
      </pc:sldChg>
      <pc:sldChg chg="modSp">
        <pc:chgData name="Utilisateur invité" userId="S::urn:spo:anon#d95fc8e05787767f4ad5c7d1f6fa6d86bc6f6aadfb93a0c0055f3f2cbe4806ec::" providerId="AD" clId="Web-{405C9892-7CC9-77FC-F119-7737841B3BA3}" dt="2024-09-18T15:17:03.287" v="22" actId="1076"/>
        <pc:sldMkLst>
          <pc:docMk/>
          <pc:sldMk cId="4155373511" sldId="526"/>
        </pc:sldMkLst>
      </pc:sldChg>
      <pc:sldChg chg="modSp">
        <pc:chgData name="Utilisateur invité" userId="S::urn:spo:anon#d95fc8e05787767f4ad5c7d1f6fa6d86bc6f6aadfb93a0c0055f3f2cbe4806ec::" providerId="AD" clId="Web-{405C9892-7CC9-77FC-F119-7737841B3BA3}" dt="2024-09-18T15:17:17.537" v="23" actId="1076"/>
        <pc:sldMkLst>
          <pc:docMk/>
          <pc:sldMk cId="159267429" sldId="527"/>
        </pc:sldMkLst>
      </pc:sldChg>
      <pc:sldChg chg="addSp delSp modSp">
        <pc:chgData name="Utilisateur invité" userId="S::urn:spo:anon#d95fc8e05787767f4ad5c7d1f6fa6d86bc6f6aadfb93a0c0055f3f2cbe4806ec::" providerId="AD" clId="Web-{405C9892-7CC9-77FC-F119-7737841B3BA3}" dt="2024-09-18T15:18:29.945" v="33"/>
        <pc:sldMkLst>
          <pc:docMk/>
          <pc:sldMk cId="2536380759" sldId="528"/>
        </pc:sldMkLst>
      </pc:sldChg>
      <pc:sldChg chg="addSp modSp">
        <pc:chgData name="Utilisateur invité" userId="S::urn:spo:anon#d95fc8e05787767f4ad5c7d1f6fa6d86bc6f6aadfb93a0c0055f3f2cbe4806ec::" providerId="AD" clId="Web-{405C9892-7CC9-77FC-F119-7737841B3BA3}" dt="2024-09-18T15:18:19.976" v="32" actId="1076"/>
        <pc:sldMkLst>
          <pc:docMk/>
          <pc:sldMk cId="4240760823" sldId="529"/>
        </pc:sldMkLst>
      </pc:sldChg>
      <pc:sldChg chg="modSp">
        <pc:chgData name="Utilisateur invité" userId="S::urn:spo:anon#d95fc8e05787767f4ad5c7d1f6fa6d86bc6f6aadfb93a0c0055f3f2cbe4806ec::" providerId="AD" clId="Web-{405C9892-7CC9-77FC-F119-7737841B3BA3}" dt="2024-09-18T15:20:12.589" v="37" actId="1076"/>
        <pc:sldMkLst>
          <pc:docMk/>
          <pc:sldMk cId="185391228" sldId="531"/>
        </pc:sldMkLst>
      </pc:sldChg>
      <pc:sldChg chg="addSp modSp">
        <pc:chgData name="Utilisateur invité" userId="S::urn:spo:anon#d95fc8e05787767f4ad5c7d1f6fa6d86bc6f6aadfb93a0c0055f3f2cbe4806ec::" providerId="AD" clId="Web-{405C9892-7CC9-77FC-F119-7737841B3BA3}" dt="2024-09-18T15:21:04.044" v="42" actId="14100"/>
        <pc:sldMkLst>
          <pc:docMk/>
          <pc:sldMk cId="196748141" sldId="532"/>
        </pc:sldMkLst>
      </pc:sldChg>
      <pc:sldChg chg="addSp delSp modSp">
        <pc:chgData name="Utilisateur invité" userId="S::urn:spo:anon#d95fc8e05787767f4ad5c7d1f6fa6d86bc6f6aadfb93a0c0055f3f2cbe4806ec::" providerId="AD" clId="Web-{405C9892-7CC9-77FC-F119-7737841B3BA3}" dt="2024-09-18T15:19:42.979" v="36"/>
        <pc:sldMkLst>
          <pc:docMk/>
          <pc:sldMk cId="2048232508" sldId="539"/>
        </pc:sldMkLst>
      </pc:sldChg>
      <pc:sldChg chg="addSp modSp">
        <pc:chgData name="Utilisateur invité" userId="S::urn:spo:anon#d95fc8e05787767f4ad5c7d1f6fa6d86bc6f6aadfb93a0c0055f3f2cbe4806ec::" providerId="AD" clId="Web-{405C9892-7CC9-77FC-F119-7737841B3BA3}" dt="2024-09-18T15:22:39.812" v="48" actId="1076"/>
        <pc:sldMkLst>
          <pc:docMk/>
          <pc:sldMk cId="420065351" sldId="544"/>
        </pc:sldMkLst>
      </pc:sldChg>
      <pc:sldChg chg="modSp">
        <pc:chgData name="Utilisateur invité" userId="S::urn:spo:anon#d95fc8e05787767f4ad5c7d1f6fa6d86bc6f6aadfb93a0c0055f3f2cbe4806ec::" providerId="AD" clId="Web-{405C9892-7CC9-77FC-F119-7737841B3BA3}" dt="2024-09-18T15:25:43.833" v="50" actId="1076"/>
        <pc:sldMkLst>
          <pc:docMk/>
          <pc:sldMk cId="4149033070" sldId="554"/>
        </pc:sldMkLst>
      </pc:sldChg>
      <pc:sldChg chg="modSp">
        <pc:chgData name="Utilisateur invité" userId="S::urn:spo:anon#d95fc8e05787767f4ad5c7d1f6fa6d86bc6f6aadfb93a0c0055f3f2cbe4806ec::" providerId="AD" clId="Web-{405C9892-7CC9-77FC-F119-7737841B3BA3}" dt="2024-09-18T15:26:45.257" v="51" actId="1076"/>
        <pc:sldMkLst>
          <pc:docMk/>
          <pc:sldMk cId="385972906" sldId="558"/>
        </pc:sldMkLst>
      </pc:sldChg>
      <pc:sldChg chg="modSp">
        <pc:chgData name="Utilisateur invité" userId="S::urn:spo:anon#d95fc8e05787767f4ad5c7d1f6fa6d86bc6f6aadfb93a0c0055f3f2cbe4806ec::" providerId="AD" clId="Web-{405C9892-7CC9-77FC-F119-7737841B3BA3}" dt="2024-09-18T15:27:01.695" v="52" actId="1076"/>
        <pc:sldMkLst>
          <pc:docMk/>
          <pc:sldMk cId="1411403488" sldId="560"/>
        </pc:sldMkLst>
      </pc:sldChg>
    </pc:docChg>
  </pc:docChgLst>
  <pc:docChgLst>
    <pc:chgData name="Utilisateur invité" userId="S::urn:spo:anon#d95fc8e05787767f4ad5c7d1f6fa6d86bc6f6aadfb93a0c0055f3f2cbe4806ec::" providerId="AD" clId="Web-{85976A53-0E0C-04E5-69C1-7911800D4D81}"/>
    <pc:docChg chg="modSld">
      <pc:chgData name="Utilisateur invité" userId="S::urn:spo:anon#d95fc8e05787767f4ad5c7d1f6fa6d86bc6f6aadfb93a0c0055f3f2cbe4806ec::" providerId="AD" clId="Web-{85976A53-0E0C-04E5-69C1-7911800D4D81}" dt="2024-04-29T22:57:01.513" v="184" actId="1076"/>
      <pc:docMkLst>
        <pc:docMk/>
      </pc:docMkLst>
      <pc:sldChg chg="modSp">
        <pc:chgData name="Utilisateur invité" userId="S::urn:spo:anon#d95fc8e05787767f4ad5c7d1f6fa6d86bc6f6aadfb93a0c0055f3f2cbe4806ec::" providerId="AD" clId="Web-{85976A53-0E0C-04E5-69C1-7911800D4D81}" dt="2024-04-29T14:16:29.648" v="85"/>
        <pc:sldMkLst>
          <pc:docMk/>
          <pc:sldMk cId="3757631623" sldId="266"/>
        </pc:sldMkLst>
      </pc:sldChg>
      <pc:sldChg chg="modSp">
        <pc:chgData name="Utilisateur invité" userId="S::urn:spo:anon#d95fc8e05787767f4ad5c7d1f6fa6d86bc6f6aadfb93a0c0055f3f2cbe4806ec::" providerId="AD" clId="Web-{85976A53-0E0C-04E5-69C1-7911800D4D81}" dt="2024-04-29T22:22:46.222" v="98" actId="20577"/>
        <pc:sldMkLst>
          <pc:docMk/>
          <pc:sldMk cId="3312965892" sldId="522"/>
        </pc:sldMkLst>
      </pc:sldChg>
      <pc:sldChg chg="modSp">
        <pc:chgData name="Utilisateur invité" userId="S::urn:spo:anon#d95fc8e05787767f4ad5c7d1f6fa6d86bc6f6aadfb93a0c0055f3f2cbe4806ec::" providerId="AD" clId="Web-{85976A53-0E0C-04E5-69C1-7911800D4D81}" dt="2024-04-29T22:23:03.410" v="100" actId="20577"/>
        <pc:sldMkLst>
          <pc:docMk/>
          <pc:sldMk cId="3482570417" sldId="523"/>
        </pc:sldMkLst>
      </pc:sldChg>
      <pc:sldChg chg="modSp">
        <pc:chgData name="Utilisateur invité" userId="S::urn:spo:anon#d95fc8e05787767f4ad5c7d1f6fa6d86bc6f6aadfb93a0c0055f3f2cbe4806ec::" providerId="AD" clId="Web-{85976A53-0E0C-04E5-69C1-7911800D4D81}" dt="2024-04-29T22:23:20.270" v="103" actId="20577"/>
        <pc:sldMkLst>
          <pc:docMk/>
          <pc:sldMk cId="3548210428" sldId="524"/>
        </pc:sldMkLst>
      </pc:sldChg>
      <pc:sldChg chg="modSp">
        <pc:chgData name="Utilisateur invité" userId="S::urn:spo:anon#d95fc8e05787767f4ad5c7d1f6fa6d86bc6f6aadfb93a0c0055f3f2cbe4806ec::" providerId="AD" clId="Web-{85976A53-0E0C-04E5-69C1-7911800D4D81}" dt="2024-04-29T22:23:24.223" v="105" actId="20577"/>
        <pc:sldMkLst>
          <pc:docMk/>
          <pc:sldMk cId="3337260289" sldId="525"/>
        </pc:sldMkLst>
      </pc:sldChg>
      <pc:sldChg chg="modSp">
        <pc:chgData name="Utilisateur invité" userId="S::urn:spo:anon#d95fc8e05787767f4ad5c7d1f6fa6d86bc6f6aadfb93a0c0055f3f2cbe4806ec::" providerId="AD" clId="Web-{85976A53-0E0C-04E5-69C1-7911800D4D81}" dt="2024-04-29T22:23:35.614" v="106" actId="14100"/>
        <pc:sldMkLst>
          <pc:docMk/>
          <pc:sldMk cId="4155373511" sldId="526"/>
        </pc:sldMkLst>
      </pc:sldChg>
      <pc:sldChg chg="modSp">
        <pc:chgData name="Utilisateur invité" userId="S::urn:spo:anon#d95fc8e05787767f4ad5c7d1f6fa6d86bc6f6aadfb93a0c0055f3f2cbe4806ec::" providerId="AD" clId="Web-{85976A53-0E0C-04E5-69C1-7911800D4D81}" dt="2024-04-29T22:24:52.083" v="117"/>
        <pc:sldMkLst>
          <pc:docMk/>
          <pc:sldMk cId="990312462" sldId="530"/>
        </pc:sldMkLst>
      </pc:sldChg>
      <pc:sldChg chg="modSp">
        <pc:chgData name="Utilisateur invité" userId="S::urn:spo:anon#d95fc8e05787767f4ad5c7d1f6fa6d86bc6f6aadfb93a0c0055f3f2cbe4806ec::" providerId="AD" clId="Web-{85976A53-0E0C-04E5-69C1-7911800D4D81}" dt="2024-04-29T22:25:14.005" v="119" actId="20577"/>
        <pc:sldMkLst>
          <pc:docMk/>
          <pc:sldMk cId="3429327542" sldId="533"/>
        </pc:sldMkLst>
      </pc:sldChg>
      <pc:sldChg chg="modSp">
        <pc:chgData name="Utilisateur invité" userId="S::urn:spo:anon#d95fc8e05787767f4ad5c7d1f6fa6d86bc6f6aadfb93a0c0055f3f2cbe4806ec::" providerId="AD" clId="Web-{85976A53-0E0C-04E5-69C1-7911800D4D81}" dt="2024-04-29T22:25:39.568" v="126" actId="20577"/>
        <pc:sldMkLst>
          <pc:docMk/>
          <pc:sldMk cId="3498971652" sldId="534"/>
        </pc:sldMkLst>
      </pc:sldChg>
      <pc:sldChg chg="modSp">
        <pc:chgData name="Utilisateur invité" userId="S::urn:spo:anon#d95fc8e05787767f4ad5c7d1f6fa6d86bc6f6aadfb93a0c0055f3f2cbe4806ec::" providerId="AD" clId="Web-{85976A53-0E0C-04E5-69C1-7911800D4D81}" dt="2024-04-29T22:25:47.350" v="128" actId="20577"/>
        <pc:sldMkLst>
          <pc:docMk/>
          <pc:sldMk cId="3756447337" sldId="535"/>
        </pc:sldMkLst>
      </pc:sldChg>
      <pc:sldChg chg="modSp">
        <pc:chgData name="Utilisateur invité" userId="S::urn:spo:anon#d95fc8e05787767f4ad5c7d1f6fa6d86bc6f6aadfb93a0c0055f3f2cbe4806ec::" providerId="AD" clId="Web-{85976A53-0E0C-04E5-69C1-7911800D4D81}" dt="2024-04-29T22:26:00.897" v="130" actId="20577"/>
        <pc:sldMkLst>
          <pc:docMk/>
          <pc:sldMk cId="2292881215" sldId="536"/>
        </pc:sldMkLst>
      </pc:sldChg>
      <pc:sldChg chg="modSp">
        <pc:chgData name="Utilisateur invité" userId="S::urn:spo:anon#d95fc8e05787767f4ad5c7d1f6fa6d86bc6f6aadfb93a0c0055f3f2cbe4806ec::" providerId="AD" clId="Web-{85976A53-0E0C-04E5-69C1-7911800D4D81}" dt="2024-04-29T22:26:04.850" v="132" actId="20577"/>
        <pc:sldMkLst>
          <pc:docMk/>
          <pc:sldMk cId="1831734782" sldId="537"/>
        </pc:sldMkLst>
      </pc:sldChg>
      <pc:sldChg chg="modSp">
        <pc:chgData name="Utilisateur invité" userId="S::urn:spo:anon#d95fc8e05787767f4ad5c7d1f6fa6d86bc6f6aadfb93a0c0055f3f2cbe4806ec::" providerId="AD" clId="Web-{85976A53-0E0C-04E5-69C1-7911800D4D81}" dt="2024-04-29T22:26:26.303" v="138" actId="20577"/>
        <pc:sldMkLst>
          <pc:docMk/>
          <pc:sldMk cId="364478623" sldId="538"/>
        </pc:sldMkLst>
      </pc:sldChg>
      <pc:sldChg chg="modSp">
        <pc:chgData name="Utilisateur invité" userId="S::urn:spo:anon#d95fc8e05787767f4ad5c7d1f6fa6d86bc6f6aadfb93a0c0055f3f2cbe4806ec::" providerId="AD" clId="Web-{85976A53-0E0C-04E5-69C1-7911800D4D81}" dt="2024-04-29T22:24:14.755" v="109" actId="20577"/>
        <pc:sldMkLst>
          <pc:docMk/>
          <pc:sldMk cId="2048232508" sldId="539"/>
        </pc:sldMkLst>
      </pc:sldChg>
      <pc:sldChg chg="modSp">
        <pc:chgData name="Utilisateur invité" userId="S::urn:spo:anon#d95fc8e05787767f4ad5c7d1f6fa6d86bc6f6aadfb93a0c0055f3f2cbe4806ec::" providerId="AD" clId="Web-{85976A53-0E0C-04E5-69C1-7911800D4D81}" dt="2024-04-29T22:27:15.241" v="144" actId="20577"/>
        <pc:sldMkLst>
          <pc:docMk/>
          <pc:sldMk cId="1655570070" sldId="540"/>
        </pc:sldMkLst>
      </pc:sldChg>
      <pc:sldChg chg="modSp">
        <pc:chgData name="Utilisateur invité" userId="S::urn:spo:anon#d95fc8e05787767f4ad5c7d1f6fa6d86bc6f6aadfb93a0c0055f3f2cbe4806ec::" providerId="AD" clId="Web-{85976A53-0E0C-04E5-69C1-7911800D4D81}" dt="2024-04-29T22:24:31.380" v="115" actId="20577"/>
        <pc:sldMkLst>
          <pc:docMk/>
          <pc:sldMk cId="1419179196" sldId="541"/>
        </pc:sldMkLst>
      </pc:sldChg>
      <pc:sldChg chg="modSp">
        <pc:chgData name="Utilisateur invité" userId="S::urn:spo:anon#d95fc8e05787767f4ad5c7d1f6fa6d86bc6f6aadfb93a0c0055f3f2cbe4806ec::" providerId="AD" clId="Web-{85976A53-0E0C-04E5-69C1-7911800D4D81}" dt="2024-04-29T22:28:05.773" v="151" actId="20577"/>
        <pc:sldMkLst>
          <pc:docMk/>
          <pc:sldMk cId="420065351" sldId="544"/>
        </pc:sldMkLst>
      </pc:sldChg>
      <pc:sldChg chg="modSp">
        <pc:chgData name="Utilisateur invité" userId="S::urn:spo:anon#d95fc8e05787767f4ad5c7d1f6fa6d86bc6f6aadfb93a0c0055f3f2cbe4806ec::" providerId="AD" clId="Web-{85976A53-0E0C-04E5-69C1-7911800D4D81}" dt="2024-04-29T22:28:23.383" v="154" actId="20577"/>
        <pc:sldMkLst>
          <pc:docMk/>
          <pc:sldMk cId="46943658" sldId="547"/>
        </pc:sldMkLst>
      </pc:sldChg>
      <pc:sldChg chg="modSp">
        <pc:chgData name="Utilisateur invité" userId="S::urn:spo:anon#d95fc8e05787767f4ad5c7d1f6fa6d86bc6f6aadfb93a0c0055f3f2cbe4806ec::" providerId="AD" clId="Web-{85976A53-0E0C-04E5-69C1-7911800D4D81}" dt="2024-04-29T22:28:28.695" v="155" actId="20577"/>
        <pc:sldMkLst>
          <pc:docMk/>
          <pc:sldMk cId="1235656888" sldId="548"/>
        </pc:sldMkLst>
      </pc:sldChg>
      <pc:sldChg chg="modSp">
        <pc:chgData name="Utilisateur invité" userId="S::urn:spo:anon#d95fc8e05787767f4ad5c7d1f6fa6d86bc6f6aadfb93a0c0055f3f2cbe4806ec::" providerId="AD" clId="Web-{85976A53-0E0C-04E5-69C1-7911800D4D81}" dt="2024-04-29T22:29:34.540" v="177" actId="14100"/>
        <pc:sldMkLst>
          <pc:docMk/>
          <pc:sldMk cId="110562733" sldId="549"/>
        </pc:sldMkLst>
      </pc:sldChg>
      <pc:sldChg chg="modSp">
        <pc:chgData name="Utilisateur invité" userId="S::urn:spo:anon#d95fc8e05787767f4ad5c7d1f6fa6d86bc6f6aadfb93a0c0055f3f2cbe4806ec::" providerId="AD" clId="Web-{85976A53-0E0C-04E5-69C1-7911800D4D81}" dt="2024-04-29T22:55:28.086" v="178" actId="1076"/>
        <pc:sldMkLst>
          <pc:docMk/>
          <pc:sldMk cId="3559464090" sldId="557"/>
        </pc:sldMkLst>
      </pc:sldChg>
      <pc:sldChg chg="modSp">
        <pc:chgData name="Utilisateur invité" userId="S::urn:spo:anon#d95fc8e05787767f4ad5c7d1f6fa6d86bc6f6aadfb93a0c0055f3f2cbe4806ec::" providerId="AD" clId="Web-{85976A53-0E0C-04E5-69C1-7911800D4D81}" dt="2024-04-29T22:55:45.789" v="180" actId="20577"/>
        <pc:sldMkLst>
          <pc:docMk/>
          <pc:sldMk cId="385972906" sldId="558"/>
        </pc:sldMkLst>
      </pc:sldChg>
      <pc:sldChg chg="modSp">
        <pc:chgData name="Utilisateur invité" userId="S::urn:spo:anon#d95fc8e05787767f4ad5c7d1f6fa6d86bc6f6aadfb93a0c0055f3f2cbe4806ec::" providerId="AD" clId="Web-{85976A53-0E0C-04E5-69C1-7911800D4D81}" dt="2024-04-29T22:56:14.289" v="181" actId="1076"/>
        <pc:sldMkLst>
          <pc:docMk/>
          <pc:sldMk cId="486441492" sldId="562"/>
        </pc:sldMkLst>
      </pc:sldChg>
      <pc:sldChg chg="modSp">
        <pc:chgData name="Utilisateur invité" userId="S::urn:spo:anon#d95fc8e05787767f4ad5c7d1f6fa6d86bc6f6aadfb93a0c0055f3f2cbe4806ec::" providerId="AD" clId="Web-{85976A53-0E0C-04E5-69C1-7911800D4D81}" dt="2024-04-29T22:56:22.773" v="182" actId="1076"/>
        <pc:sldMkLst>
          <pc:docMk/>
          <pc:sldMk cId="3105415353" sldId="563"/>
        </pc:sldMkLst>
      </pc:sldChg>
      <pc:sldChg chg="modSp">
        <pc:chgData name="Utilisateur invité" userId="S::urn:spo:anon#d95fc8e05787767f4ad5c7d1f6fa6d86bc6f6aadfb93a0c0055f3f2cbe4806ec::" providerId="AD" clId="Web-{85976A53-0E0C-04E5-69C1-7911800D4D81}" dt="2024-04-29T22:56:32.586" v="183" actId="1076"/>
        <pc:sldMkLst>
          <pc:docMk/>
          <pc:sldMk cId="3781941666" sldId="564"/>
        </pc:sldMkLst>
      </pc:sldChg>
      <pc:sldChg chg="modSp">
        <pc:chgData name="Utilisateur invité" userId="S::urn:spo:anon#d95fc8e05787767f4ad5c7d1f6fa6d86bc6f6aadfb93a0c0055f3f2cbe4806ec::" providerId="AD" clId="Web-{85976A53-0E0C-04E5-69C1-7911800D4D81}" dt="2024-04-29T22:57:01.513" v="184" actId="1076"/>
        <pc:sldMkLst>
          <pc:docMk/>
          <pc:sldMk cId="3922518475" sldId="566"/>
        </pc:sldMkLst>
      </pc:sldChg>
    </pc:docChg>
  </pc:docChgLst>
  <pc:docChgLst>
    <pc:chgData name="Utilisateur invité" userId="S::urn:spo:anon#d95fc8e05787767f4ad5c7d1f6fa6d86bc6f6aadfb93a0c0055f3f2cbe4806ec::" providerId="AD" clId="Web-{93CDA5C9-7ADE-22C2-569A-81EFA1D6ED7D}"/>
    <pc:docChg chg="modSld">
      <pc:chgData name="Utilisateur invité" userId="S::urn:spo:anon#d95fc8e05787767f4ad5c7d1f6fa6d86bc6f6aadfb93a0c0055f3f2cbe4806ec::" providerId="AD" clId="Web-{93CDA5C9-7ADE-22C2-569A-81EFA1D6ED7D}" dt="2024-04-30T16:34:45.170" v="47" actId="1076"/>
      <pc:docMkLst>
        <pc:docMk/>
      </pc:docMkLst>
      <pc:sldChg chg="modSp">
        <pc:chgData name="Utilisateur invité" userId="S::urn:spo:anon#d95fc8e05787767f4ad5c7d1f6fa6d86bc6f6aadfb93a0c0055f3f2cbe4806ec::" providerId="AD" clId="Web-{93CDA5C9-7ADE-22C2-569A-81EFA1D6ED7D}" dt="2024-04-30T15:57:13.312" v="27"/>
        <pc:sldMkLst>
          <pc:docMk/>
          <pc:sldMk cId="3757631623" sldId="266"/>
        </pc:sldMkLst>
      </pc:sldChg>
      <pc:sldChg chg="modSp">
        <pc:chgData name="Utilisateur invité" userId="S::urn:spo:anon#d95fc8e05787767f4ad5c7d1f6fa6d86bc6f6aadfb93a0c0055f3f2cbe4806ec::" providerId="AD" clId="Web-{93CDA5C9-7ADE-22C2-569A-81EFA1D6ED7D}" dt="2024-04-30T16:27:42.624" v="30" actId="1076"/>
        <pc:sldMkLst>
          <pc:docMk/>
          <pc:sldMk cId="4155373511" sldId="526"/>
        </pc:sldMkLst>
      </pc:sldChg>
      <pc:sldChg chg="modSp">
        <pc:chgData name="Utilisateur invité" userId="S::urn:spo:anon#d95fc8e05787767f4ad5c7d1f6fa6d86bc6f6aadfb93a0c0055f3f2cbe4806ec::" providerId="AD" clId="Web-{93CDA5C9-7ADE-22C2-569A-81EFA1D6ED7D}" dt="2024-04-30T16:31:19.546" v="32" actId="1076"/>
        <pc:sldMkLst>
          <pc:docMk/>
          <pc:sldMk cId="1824302696" sldId="542"/>
        </pc:sldMkLst>
      </pc:sldChg>
      <pc:sldChg chg="modSp">
        <pc:chgData name="Utilisateur invité" userId="S::urn:spo:anon#d95fc8e05787767f4ad5c7d1f6fa6d86bc6f6aadfb93a0c0055f3f2cbe4806ec::" providerId="AD" clId="Web-{93CDA5C9-7ADE-22C2-569A-81EFA1D6ED7D}" dt="2024-04-30T16:32:37.864" v="34"/>
        <pc:sldMkLst>
          <pc:docMk/>
          <pc:sldMk cId="110562733" sldId="549"/>
        </pc:sldMkLst>
      </pc:sldChg>
      <pc:sldChg chg="modSp">
        <pc:chgData name="Utilisateur invité" userId="S::urn:spo:anon#d95fc8e05787767f4ad5c7d1f6fa6d86bc6f6aadfb93a0c0055f3f2cbe4806ec::" providerId="AD" clId="Web-{93CDA5C9-7ADE-22C2-569A-81EFA1D6ED7D}" dt="2024-04-30T16:33:14.023" v="40" actId="20577"/>
        <pc:sldMkLst>
          <pc:docMk/>
          <pc:sldMk cId="391801741" sldId="550"/>
        </pc:sldMkLst>
      </pc:sldChg>
      <pc:sldChg chg="modSp">
        <pc:chgData name="Utilisateur invité" userId="S::urn:spo:anon#d95fc8e05787767f4ad5c7d1f6fa6d86bc6f6aadfb93a0c0055f3f2cbe4806ec::" providerId="AD" clId="Web-{93CDA5C9-7ADE-22C2-569A-81EFA1D6ED7D}" dt="2024-04-30T16:33:52.839" v="46" actId="20577"/>
        <pc:sldMkLst>
          <pc:docMk/>
          <pc:sldMk cId="3646614810" sldId="552"/>
        </pc:sldMkLst>
      </pc:sldChg>
      <pc:sldChg chg="modSp">
        <pc:chgData name="Utilisateur invité" userId="S::urn:spo:anon#d95fc8e05787767f4ad5c7d1f6fa6d86bc6f6aadfb93a0c0055f3f2cbe4806ec::" providerId="AD" clId="Web-{93CDA5C9-7ADE-22C2-569A-81EFA1D6ED7D}" dt="2024-04-30T16:34:45.170" v="47" actId="1076"/>
        <pc:sldMkLst>
          <pc:docMk/>
          <pc:sldMk cId="3559464090" sldId="557"/>
        </pc:sldMkLst>
      </pc:sldChg>
    </pc:docChg>
  </pc:docChgLst>
  <pc:docChgLst>
    <pc:chgData name="Utilisateur invité" userId="S::urn:spo:tenantanon#26fc914f-9c5c-4e24-95aa-0dabac7a976a::" providerId="AD" clId="Web-{91385C29-E697-0C77-4201-8DE9126E16B9}"/>
    <pc:docChg chg="modSld">
      <pc:chgData name="Utilisateur invité" userId="S::urn:spo:tenantanon#26fc914f-9c5c-4e24-95aa-0dabac7a976a::" providerId="AD" clId="Web-{91385C29-E697-0C77-4201-8DE9126E16B9}" dt="2025-07-02T13:59:28.166" v="7" actId="1076"/>
      <pc:docMkLst>
        <pc:docMk/>
      </pc:docMkLst>
      <pc:sldChg chg="modSp">
        <pc:chgData name="Utilisateur invité" userId="S::urn:spo:tenantanon#26fc914f-9c5c-4e24-95aa-0dabac7a976a::" providerId="AD" clId="Web-{91385C29-E697-0C77-4201-8DE9126E16B9}" dt="2025-07-02T13:57:44.865" v="0" actId="1076"/>
        <pc:sldMkLst>
          <pc:docMk/>
          <pc:sldMk cId="196748141" sldId="532"/>
        </pc:sldMkLst>
        <pc:picChg chg="mod">
          <ac:chgData name="Utilisateur invité" userId="S::urn:spo:tenantanon#26fc914f-9c5c-4e24-95aa-0dabac7a976a::" providerId="AD" clId="Web-{91385C29-E697-0C77-4201-8DE9126E16B9}" dt="2025-07-02T13:57:44.865" v="0" actId="1076"/>
          <ac:picMkLst>
            <pc:docMk/>
            <pc:sldMk cId="196748141" sldId="532"/>
            <ac:picMk id="5" creationId="{7BF17D5F-A3A8-042D-84A1-C7084DB7FCBF}"/>
          </ac:picMkLst>
        </pc:picChg>
      </pc:sldChg>
      <pc:sldChg chg="modSp">
        <pc:chgData name="Utilisateur invité" userId="S::urn:spo:tenantanon#26fc914f-9c5c-4e24-95aa-0dabac7a976a::" providerId="AD" clId="Web-{91385C29-E697-0C77-4201-8DE9126E16B9}" dt="2025-07-02T13:58:02.897" v="1" actId="1076"/>
        <pc:sldMkLst>
          <pc:docMk/>
          <pc:sldMk cId="3429327542" sldId="533"/>
        </pc:sldMkLst>
        <pc:picChg chg="mod">
          <ac:chgData name="Utilisateur invité" userId="S::urn:spo:tenantanon#26fc914f-9c5c-4e24-95aa-0dabac7a976a::" providerId="AD" clId="Web-{91385C29-E697-0C77-4201-8DE9126E16B9}" dt="2025-07-02T13:58:02.897" v="1" actId="1076"/>
          <ac:picMkLst>
            <pc:docMk/>
            <pc:sldMk cId="3429327542" sldId="533"/>
            <ac:picMk id="5" creationId="{426A054B-FD72-E7F6-371B-76C0F36F235F}"/>
          </ac:picMkLst>
        </pc:picChg>
      </pc:sldChg>
      <pc:sldChg chg="modSp">
        <pc:chgData name="Utilisateur invité" userId="S::urn:spo:tenantanon#26fc914f-9c5c-4e24-95aa-0dabac7a976a::" providerId="AD" clId="Web-{91385C29-E697-0C77-4201-8DE9126E16B9}" dt="2025-07-02T13:58:11.287" v="2" actId="1076"/>
        <pc:sldMkLst>
          <pc:docMk/>
          <pc:sldMk cId="3498971652" sldId="534"/>
        </pc:sldMkLst>
        <pc:picChg chg="mod">
          <ac:chgData name="Utilisateur invité" userId="S::urn:spo:tenantanon#26fc914f-9c5c-4e24-95aa-0dabac7a976a::" providerId="AD" clId="Web-{91385C29-E697-0C77-4201-8DE9126E16B9}" dt="2025-07-02T13:58:11.287" v="2" actId="1076"/>
          <ac:picMkLst>
            <pc:docMk/>
            <pc:sldMk cId="3498971652" sldId="534"/>
            <ac:picMk id="4" creationId="{9E5EA627-FEF7-C2EE-C5E3-05F56AA53E4F}"/>
          </ac:picMkLst>
        </pc:picChg>
      </pc:sldChg>
      <pc:sldChg chg="modSp">
        <pc:chgData name="Utilisateur invité" userId="S::urn:spo:tenantanon#26fc914f-9c5c-4e24-95aa-0dabac7a976a::" providerId="AD" clId="Web-{91385C29-E697-0C77-4201-8DE9126E16B9}" dt="2025-07-02T13:58:20.116" v="3" actId="1076"/>
        <pc:sldMkLst>
          <pc:docMk/>
          <pc:sldMk cId="3756447337" sldId="535"/>
        </pc:sldMkLst>
        <pc:picChg chg="mod">
          <ac:chgData name="Utilisateur invité" userId="S::urn:spo:tenantanon#26fc914f-9c5c-4e24-95aa-0dabac7a976a::" providerId="AD" clId="Web-{91385C29-E697-0C77-4201-8DE9126E16B9}" dt="2025-07-02T13:58:20.116" v="3" actId="1076"/>
          <ac:picMkLst>
            <pc:docMk/>
            <pc:sldMk cId="3756447337" sldId="535"/>
            <ac:picMk id="6" creationId="{5D7084B1-FAC5-C068-8D04-EDAF0B47B5B2}"/>
          </ac:picMkLst>
        </pc:picChg>
      </pc:sldChg>
      <pc:sldChg chg="modSp">
        <pc:chgData name="Utilisateur invité" userId="S::urn:spo:tenantanon#26fc914f-9c5c-4e24-95aa-0dabac7a976a::" providerId="AD" clId="Web-{91385C29-E697-0C77-4201-8DE9126E16B9}" dt="2025-07-02T13:58:26.412" v="4" actId="1076"/>
        <pc:sldMkLst>
          <pc:docMk/>
          <pc:sldMk cId="2292881215" sldId="536"/>
        </pc:sldMkLst>
        <pc:picChg chg="mod">
          <ac:chgData name="Utilisateur invité" userId="S::urn:spo:tenantanon#26fc914f-9c5c-4e24-95aa-0dabac7a976a::" providerId="AD" clId="Web-{91385C29-E697-0C77-4201-8DE9126E16B9}" dt="2025-07-02T13:58:26.412" v="4" actId="1076"/>
          <ac:picMkLst>
            <pc:docMk/>
            <pc:sldMk cId="2292881215" sldId="536"/>
            <ac:picMk id="4" creationId="{1AD156FF-918F-D0BB-A496-070E7C5575A7}"/>
          </ac:picMkLst>
        </pc:picChg>
      </pc:sldChg>
      <pc:sldChg chg="modSp">
        <pc:chgData name="Utilisateur invité" userId="S::urn:spo:tenantanon#26fc914f-9c5c-4e24-95aa-0dabac7a976a::" providerId="AD" clId="Web-{91385C29-E697-0C77-4201-8DE9126E16B9}" dt="2025-07-02T13:58:35.162" v="5" actId="1076"/>
        <pc:sldMkLst>
          <pc:docMk/>
          <pc:sldMk cId="1831734782" sldId="537"/>
        </pc:sldMkLst>
        <pc:picChg chg="mod">
          <ac:chgData name="Utilisateur invité" userId="S::urn:spo:tenantanon#26fc914f-9c5c-4e24-95aa-0dabac7a976a::" providerId="AD" clId="Web-{91385C29-E697-0C77-4201-8DE9126E16B9}" dt="2025-07-02T13:58:35.162" v="5" actId="1076"/>
          <ac:picMkLst>
            <pc:docMk/>
            <pc:sldMk cId="1831734782" sldId="537"/>
            <ac:picMk id="6" creationId="{8BA06B45-E404-D5D8-E8EC-7770BCEE66EC}"/>
          </ac:picMkLst>
        </pc:picChg>
      </pc:sldChg>
      <pc:sldChg chg="modSp">
        <pc:chgData name="Utilisateur invité" userId="S::urn:spo:tenantanon#26fc914f-9c5c-4e24-95aa-0dabac7a976a::" providerId="AD" clId="Web-{91385C29-E697-0C77-4201-8DE9126E16B9}" dt="2025-07-02T13:58:43.006" v="6" actId="1076"/>
        <pc:sldMkLst>
          <pc:docMk/>
          <pc:sldMk cId="364478623" sldId="538"/>
        </pc:sldMkLst>
        <pc:picChg chg="mod">
          <ac:chgData name="Utilisateur invité" userId="S::urn:spo:tenantanon#26fc914f-9c5c-4e24-95aa-0dabac7a976a::" providerId="AD" clId="Web-{91385C29-E697-0C77-4201-8DE9126E16B9}" dt="2025-07-02T13:58:43.006" v="6" actId="1076"/>
          <ac:picMkLst>
            <pc:docMk/>
            <pc:sldMk cId="364478623" sldId="538"/>
            <ac:picMk id="6" creationId="{9EC463F2-25FD-5247-2BF3-5344314DFFCA}"/>
          </ac:picMkLst>
        </pc:picChg>
      </pc:sldChg>
      <pc:sldChg chg="modSp">
        <pc:chgData name="Utilisateur invité" userId="S::urn:spo:tenantanon#26fc914f-9c5c-4e24-95aa-0dabac7a976a::" providerId="AD" clId="Web-{91385C29-E697-0C77-4201-8DE9126E16B9}" dt="2025-07-02T13:59:28.166" v="7" actId="1076"/>
        <pc:sldMkLst>
          <pc:docMk/>
          <pc:sldMk cId="1235656888" sldId="548"/>
        </pc:sldMkLst>
        <pc:picChg chg="mod">
          <ac:chgData name="Utilisateur invité" userId="S::urn:spo:tenantanon#26fc914f-9c5c-4e24-95aa-0dabac7a976a::" providerId="AD" clId="Web-{91385C29-E697-0C77-4201-8DE9126E16B9}" dt="2025-07-02T13:59:28.166" v="7" actId="1076"/>
          <ac:picMkLst>
            <pc:docMk/>
            <pc:sldMk cId="1235656888" sldId="548"/>
            <ac:picMk id="4" creationId="{C1ABC5B1-44E9-5EB3-E4C5-1E3881291A2A}"/>
          </ac:picMkLst>
        </pc:picChg>
      </pc:sldChg>
    </pc:docChg>
  </pc:docChgLst>
  <pc:docChgLst>
    <pc:chgData name="Utilisateur invité" userId="S::urn:spo:anon#d95fc8e05787767f4ad5c7d1f6fa6d86bc6f6aadfb93a0c0055f3f2cbe4806ec::" providerId="AD" clId="Web-{1C9EA3FD-BEAB-CD11-497E-911189CCEAE4}"/>
    <pc:docChg chg="modSld">
      <pc:chgData name="Utilisateur invité" userId="S::urn:spo:anon#d95fc8e05787767f4ad5c7d1f6fa6d86bc6f6aadfb93a0c0055f3f2cbe4806ec::" providerId="AD" clId="Web-{1C9EA3FD-BEAB-CD11-497E-911189CCEAE4}" dt="2024-04-26T22:36:43.048" v="70" actId="1076"/>
      <pc:docMkLst>
        <pc:docMk/>
      </pc:docMkLst>
      <pc:sldChg chg="modSp">
        <pc:chgData name="Utilisateur invité" userId="S::urn:spo:anon#d95fc8e05787767f4ad5c7d1f6fa6d86bc6f6aadfb93a0c0055f3f2cbe4806ec::" providerId="AD" clId="Web-{1C9EA3FD-BEAB-CD11-497E-911189CCEAE4}" dt="2024-04-26T22:36:43.048" v="70" actId="1076"/>
        <pc:sldMkLst>
          <pc:docMk/>
          <pc:sldMk cId="436850792" sldId="518"/>
        </pc:sldMkLst>
      </pc:sldChg>
      <pc:sldChg chg="addSp delSp modSp">
        <pc:chgData name="Utilisateur invité" userId="S::urn:spo:anon#d95fc8e05787767f4ad5c7d1f6fa6d86bc6f6aadfb93a0c0055f3f2cbe4806ec::" providerId="AD" clId="Web-{1C9EA3FD-BEAB-CD11-497E-911189CCEAE4}" dt="2024-04-26T22:36:31.047" v="68" actId="1076"/>
        <pc:sldMkLst>
          <pc:docMk/>
          <pc:sldMk cId="3885209259" sldId="520"/>
        </pc:sldMkLst>
      </pc:sldChg>
      <pc:sldChg chg="addSp delSp modSp">
        <pc:chgData name="Utilisateur invité" userId="S::urn:spo:anon#d95fc8e05787767f4ad5c7d1f6fa6d86bc6f6aadfb93a0c0055f3f2cbe4806ec::" providerId="AD" clId="Web-{1C9EA3FD-BEAB-CD11-497E-911189CCEAE4}" dt="2024-04-26T22:35:59.515" v="61" actId="1076"/>
        <pc:sldMkLst>
          <pc:docMk/>
          <pc:sldMk cId="4155373511" sldId="526"/>
        </pc:sldMkLst>
      </pc:sldChg>
      <pc:sldChg chg="addSp delSp modSp">
        <pc:chgData name="Utilisateur invité" userId="S::urn:spo:anon#d95fc8e05787767f4ad5c7d1f6fa6d86bc6f6aadfb93a0c0055f3f2cbe4806ec::" providerId="AD" clId="Web-{1C9EA3FD-BEAB-CD11-497E-911189CCEAE4}" dt="2024-04-26T22:35:47.890" v="59" actId="1076"/>
        <pc:sldMkLst>
          <pc:docMk/>
          <pc:sldMk cId="990312462" sldId="530"/>
        </pc:sldMkLst>
      </pc:sldChg>
      <pc:sldChg chg="addSp delSp modSp">
        <pc:chgData name="Utilisateur invité" userId="S::urn:spo:anon#d95fc8e05787767f4ad5c7d1f6fa6d86bc6f6aadfb93a0c0055f3f2cbe4806ec::" providerId="AD" clId="Web-{1C9EA3FD-BEAB-CD11-497E-911189CCEAE4}" dt="2024-04-26T22:33:17.931" v="36" actId="1076"/>
        <pc:sldMkLst>
          <pc:docMk/>
          <pc:sldMk cId="1824302696" sldId="542"/>
        </pc:sldMkLst>
      </pc:sldChg>
      <pc:sldChg chg="addSp delSp modSp">
        <pc:chgData name="Utilisateur invité" userId="S::urn:spo:anon#d95fc8e05787767f4ad5c7d1f6fa6d86bc6f6aadfb93a0c0055f3f2cbe4806ec::" providerId="AD" clId="Web-{1C9EA3FD-BEAB-CD11-497E-911189CCEAE4}" dt="2024-04-26T22:35:36.170" v="57" actId="1076"/>
        <pc:sldMkLst>
          <pc:docMk/>
          <pc:sldMk cId="110562733" sldId="549"/>
        </pc:sldMkLst>
      </pc:sldChg>
      <pc:sldChg chg="addSp delSp modSp">
        <pc:chgData name="Utilisateur invité" userId="S::urn:spo:anon#d95fc8e05787767f4ad5c7d1f6fa6d86bc6f6aadfb93a0c0055f3f2cbe4806ec::" providerId="AD" clId="Web-{1C9EA3FD-BEAB-CD11-497E-911189CCEAE4}" dt="2024-04-26T22:35:27.264" v="55" actId="14100"/>
        <pc:sldMkLst>
          <pc:docMk/>
          <pc:sldMk cId="3559464090" sldId="55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p>
        </p:txBody>
      </p:sp>
      <p:sp>
        <p:nvSpPr>
          <p:cNvPr id="3" name="Content Placeholder 2"/>
          <p:cNvSpPr>
            <a:spLocks noGrp="1"/>
          </p:cNvSpPr>
          <p:nvPr>
            <p:ph idx="1"/>
          </p:nvPr>
        </p:nvSpPr>
        <p:spPr>
          <a:xfrm>
            <a:off x="2589212" y="2133600"/>
            <a:ext cx="8915400" cy="3777622"/>
          </a:xfrm>
        </p:spPr>
        <p:txBody>
          <a:bodyPr>
            <a:normAutofit/>
          </a:bodyPr>
          <a:lstStyle>
            <a:lvl1pPr>
              <a:defRPr sz="2000"/>
            </a:lvl1pPr>
            <a:lvl2pPr>
              <a:defRPr sz="1800"/>
            </a:lvl2pPr>
            <a:lvl3pPr>
              <a:defRPr sz="16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7/2/2025</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7/2/2025</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7/2/2025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3.jpe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3.jpe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5" Type="http://schemas.openxmlformats.org/officeDocument/2006/relationships/image" Target="../media/image3.jpe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image" Target="../media/image3.jpe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image" Target="../media/image3.jpe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20.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5" Type="http://schemas.openxmlformats.org/officeDocument/2006/relationships/image" Target="../media/image5.jpeg"/><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image" Target="../media/image5.jpe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image" Target="../media/image5.jpeg"/><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image" Target="../media/image7.jpeg"/><Relationship Id="rId4"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111.xml"/></Relationships>
</file>

<file path=ppt/slides/_rels/slide37.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118.xml"/></Relationships>
</file>

<file path=ppt/slides/_rels/slide39.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122.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1.png"/><Relationship Id="rId4"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4"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4"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image" Target="../media/image10.jpeg"/><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4"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 Id="rId4"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 Id="rId4"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6.xml"/><Relationship Id="rId1" Type="http://schemas.openxmlformats.org/officeDocument/2006/relationships/tags" Target="../tags/tag165.xml"/></Relationships>
</file>

<file path=ppt/slides/_rels/slide6.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2.jpe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2040573" y="1817370"/>
            <a:ext cx="8915399" cy="2262781"/>
          </a:xfrm>
        </p:spPr>
        <p:txBody>
          <a:bodyPr>
            <a:normAutofit fontScale="90000"/>
          </a:bodyPr>
          <a:lstStyle/>
          <a:p>
            <a:r>
              <a:rPr lang="fr-CA"/>
              <a:t>Préparez-vous à devenir préposé aux services de soutien à la personne (PSSP)</a:t>
            </a:r>
            <a:endParaRPr lang="en-CA"/>
          </a:p>
        </p:txBody>
      </p:sp>
      <p:sp>
        <p:nvSpPr>
          <p:cNvPr id="3" name="Subtitle 2"/>
          <p:cNvSpPr>
            <a:spLocks noGrp="1"/>
          </p:cNvSpPr>
          <p:nvPr>
            <p:ph type="subTitle" idx="1"/>
            <p:custDataLst>
              <p:tags r:id="rId3"/>
            </p:custDataLst>
          </p:nvPr>
        </p:nvSpPr>
        <p:spPr>
          <a:xfrm>
            <a:off x="2040573" y="4080149"/>
            <a:ext cx="8915399" cy="1126283"/>
          </a:xfrm>
        </p:spPr>
        <p:txBody>
          <a:bodyPr>
            <a:normAutofit/>
          </a:bodyPr>
          <a:lstStyle/>
          <a:p>
            <a:r>
              <a:rPr lang="en-CA" sz="2400" b="1" dirty="0"/>
              <a:t>MODULE 9</a:t>
            </a:r>
          </a:p>
        </p:txBody>
      </p:sp>
    </p:spTree>
    <p:custDataLst>
      <p:tags r:id="rId1"/>
    </p:custDataLst>
    <p:extLst>
      <p:ext uri="{BB962C8B-B14F-4D97-AF65-F5344CB8AC3E}">
        <p14:creationId xmlns:p14="http://schemas.microsoft.com/office/powerpoint/2010/main" val="3861369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respiratoire </a:t>
            </a:r>
            <a:endParaRPr lang="en-CA"/>
          </a:p>
        </p:txBody>
      </p:sp>
      <p:sp>
        <p:nvSpPr>
          <p:cNvPr id="3" name="Content Placeholder 2"/>
          <p:cNvSpPr>
            <a:spLocks noGrp="1"/>
          </p:cNvSpPr>
          <p:nvPr>
            <p:ph idx="1"/>
            <p:custDataLst>
              <p:tags r:id="rId3"/>
            </p:custDataLst>
          </p:nvPr>
        </p:nvSpPr>
        <p:spPr>
          <a:xfrm>
            <a:off x="2592924" y="1540933"/>
            <a:ext cx="7956163" cy="3777622"/>
          </a:xfrm>
        </p:spPr>
        <p:txBody>
          <a:bodyPr vert="horz" lIns="91440" tIns="45720" rIns="91440" bIns="45720" rtlCol="0" anchor="t">
            <a:normAutofit/>
          </a:bodyPr>
          <a:lstStyle/>
          <a:p>
            <a:r>
              <a:rPr lang="fr-CA" i="1" dirty="0"/>
              <a:t>Les poumons : </a:t>
            </a:r>
            <a:r>
              <a:rPr lang="fr-CA" dirty="0"/>
              <a:t>absorbent l’oxygène que nous respirons et le diffusent dans notre corps. </a:t>
            </a:r>
          </a:p>
          <a:p>
            <a:pPr lvl="1"/>
            <a:r>
              <a:rPr lang="fr-CA" dirty="0"/>
              <a:t>Les poumons prennent ensuite le dioxyde de carbone à l’intérieur de notre corps et le rejettent lorsque nous expirons. </a:t>
            </a:r>
            <a:endParaRPr lang="en-CA" dirty="0"/>
          </a:p>
        </p:txBody>
      </p:sp>
      <p:pic>
        <p:nvPicPr>
          <p:cNvPr id="4" name="Image 3" descr="Une image contenant croquis, dessin, illustration, Dessin au trait&#10;&#10;Description générée automatiquement">
            <a:extLst>
              <a:ext uri="{FF2B5EF4-FFF2-40B4-BE49-F238E27FC236}">
                <a16:creationId xmlns:a16="http://schemas.microsoft.com/office/drawing/2014/main" id="{28331126-064B-4402-E578-598941F80452}"/>
              </a:ext>
            </a:extLst>
          </p:cNvPr>
          <p:cNvPicPr>
            <a:picLocks noChangeAspect="1"/>
          </p:cNvPicPr>
          <p:nvPr/>
        </p:nvPicPr>
        <p:blipFill rotWithShape="1">
          <a:blip r:embed="rId5"/>
          <a:srcRect l="21417" t="16301" r="45354" b="32371"/>
          <a:stretch/>
        </p:blipFill>
        <p:spPr>
          <a:xfrm>
            <a:off x="2756912" y="3280410"/>
            <a:ext cx="2744042" cy="31813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5482104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respiratoire </a:t>
            </a:r>
            <a:endParaRPr lang="en-CA"/>
          </a:p>
        </p:txBody>
      </p:sp>
      <p:sp>
        <p:nvSpPr>
          <p:cNvPr id="3" name="Content Placeholder 2"/>
          <p:cNvSpPr>
            <a:spLocks noGrp="1"/>
          </p:cNvSpPr>
          <p:nvPr>
            <p:ph idx="1"/>
            <p:custDataLst>
              <p:tags r:id="rId3"/>
            </p:custDataLst>
          </p:nvPr>
        </p:nvSpPr>
        <p:spPr>
          <a:xfrm>
            <a:off x="2592924" y="1904999"/>
            <a:ext cx="8089211" cy="3413555"/>
          </a:xfrm>
        </p:spPr>
        <p:txBody>
          <a:bodyPr vert="horz" lIns="91440" tIns="45720" rIns="91440" bIns="45720" rtlCol="0" anchor="t">
            <a:normAutofit/>
          </a:bodyPr>
          <a:lstStyle/>
          <a:p>
            <a:r>
              <a:rPr lang="fr-CA" i="1" dirty="0"/>
              <a:t>Le diaphragme : </a:t>
            </a:r>
            <a:r>
              <a:rPr lang="fr-CA" dirty="0"/>
              <a:t>est un muscle involontaire qui nous aide à inspirer et à expirer. </a:t>
            </a:r>
            <a:endParaRPr lang="en-CA" dirty="0"/>
          </a:p>
        </p:txBody>
      </p:sp>
      <p:pic>
        <p:nvPicPr>
          <p:cNvPr id="4" name="Image 3" descr="Une image contenant croquis, dessin, illustration, Dessin au trait&#10;&#10;Description générée automatiquement">
            <a:extLst>
              <a:ext uri="{FF2B5EF4-FFF2-40B4-BE49-F238E27FC236}">
                <a16:creationId xmlns:a16="http://schemas.microsoft.com/office/drawing/2014/main" id="{97DB1DF1-E20D-00EB-E02D-0CB453AEBFE1}"/>
              </a:ext>
            </a:extLst>
          </p:cNvPr>
          <p:cNvPicPr>
            <a:picLocks noChangeAspect="1"/>
          </p:cNvPicPr>
          <p:nvPr/>
        </p:nvPicPr>
        <p:blipFill rotWithShape="1">
          <a:blip r:embed="rId5"/>
          <a:srcRect l="21417" t="16301" r="45354" b="32371"/>
          <a:stretch/>
        </p:blipFill>
        <p:spPr>
          <a:xfrm>
            <a:off x="2756912" y="2807640"/>
            <a:ext cx="3151830" cy="36540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337260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circulatoire </a:t>
            </a:r>
            <a:endParaRPr lang="en-CA"/>
          </a:p>
        </p:txBody>
      </p:sp>
      <p:sp>
        <p:nvSpPr>
          <p:cNvPr id="3" name="Content Placeholder 2"/>
          <p:cNvSpPr>
            <a:spLocks noGrp="1"/>
          </p:cNvSpPr>
          <p:nvPr>
            <p:ph idx="1"/>
            <p:custDataLst>
              <p:tags r:id="rId3"/>
            </p:custDataLst>
          </p:nvPr>
        </p:nvSpPr>
        <p:spPr>
          <a:xfrm>
            <a:off x="2592924" y="1540933"/>
            <a:ext cx="8210163" cy="3777622"/>
          </a:xfrm>
        </p:spPr>
        <p:txBody>
          <a:bodyPr vert="horz" lIns="91440" tIns="45720" rIns="91440" bIns="45720" rtlCol="0" anchor="t">
            <a:normAutofit/>
          </a:bodyPr>
          <a:lstStyle/>
          <a:p>
            <a:pPr marL="0" indent="0">
              <a:buNone/>
            </a:pPr>
            <a:r>
              <a:rPr lang="fr-CA" dirty="0"/>
              <a:t>Le système circulatoire comprend :</a:t>
            </a:r>
          </a:p>
          <a:p>
            <a:pPr lvl="0"/>
            <a:r>
              <a:rPr lang="fr-CA" dirty="0"/>
              <a:t>les veines</a:t>
            </a:r>
          </a:p>
          <a:p>
            <a:pPr lvl="0"/>
            <a:r>
              <a:rPr lang="fr-CA" dirty="0"/>
              <a:t>les artères</a:t>
            </a:r>
          </a:p>
          <a:p>
            <a:pPr lvl="0"/>
            <a:r>
              <a:rPr lang="fr-CA" dirty="0"/>
              <a:t>le cœur</a:t>
            </a:r>
            <a:endParaRPr lang="en-CA" dirty="0"/>
          </a:p>
          <a:p>
            <a:endParaRPr lang="fr-CA" dirty="0"/>
          </a:p>
          <a:p>
            <a:endParaRPr lang="fr-CA" dirty="0"/>
          </a:p>
          <a:p>
            <a:endParaRPr lang="en-CA" dirty="0"/>
          </a:p>
        </p:txBody>
      </p:sp>
      <p:pic>
        <p:nvPicPr>
          <p:cNvPr id="5" name="Image 4">
            <a:extLst>
              <a:ext uri="{FF2B5EF4-FFF2-40B4-BE49-F238E27FC236}">
                <a16:creationId xmlns:a16="http://schemas.microsoft.com/office/drawing/2014/main" id="{B1A4F6CF-0C8A-207D-05A6-AF6F3ABF06E9}"/>
              </a:ext>
            </a:extLst>
          </p:cNvPr>
          <p:cNvPicPr>
            <a:picLocks noChangeAspect="1"/>
          </p:cNvPicPr>
          <p:nvPr/>
        </p:nvPicPr>
        <p:blipFill rotWithShape="1">
          <a:blip r:embed="rId5"/>
          <a:srcRect l="16487" t="25518" r="27240" b="29825"/>
          <a:stretch/>
        </p:blipFill>
        <p:spPr>
          <a:xfrm>
            <a:off x="4770603" y="2179080"/>
            <a:ext cx="5127595" cy="3048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4155373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circulatoire </a:t>
            </a:r>
            <a:endParaRPr lang="en-CA"/>
          </a:p>
        </p:txBody>
      </p:sp>
      <p:sp>
        <p:nvSpPr>
          <p:cNvPr id="3" name="Content Placeholder 2"/>
          <p:cNvSpPr>
            <a:spLocks noGrp="1"/>
          </p:cNvSpPr>
          <p:nvPr>
            <p:ph idx="1"/>
            <p:custDataLst>
              <p:tags r:id="rId3"/>
            </p:custDataLst>
          </p:nvPr>
        </p:nvSpPr>
        <p:spPr>
          <a:xfrm>
            <a:off x="2592925" y="1716066"/>
            <a:ext cx="7586016" cy="3777622"/>
          </a:xfrm>
        </p:spPr>
        <p:txBody>
          <a:bodyPr/>
          <a:lstStyle/>
          <a:p>
            <a:r>
              <a:rPr lang="fr-CA" dirty="0"/>
              <a:t>Le système circulatoire est responsable de pomper le sang dans le corps. </a:t>
            </a:r>
          </a:p>
          <a:p>
            <a:r>
              <a:rPr lang="fr-CA" dirty="0"/>
              <a:t>Le cœur prend le sang riche en oxygène des poumons et le pompe dans le corps.</a:t>
            </a:r>
            <a:endParaRPr lang="en-CA" dirty="0"/>
          </a:p>
        </p:txBody>
      </p:sp>
    </p:spTree>
    <p:custDataLst>
      <p:tags r:id="rId1"/>
    </p:custDataLst>
    <p:extLst>
      <p:ext uri="{BB962C8B-B14F-4D97-AF65-F5344CB8AC3E}">
        <p14:creationId xmlns:p14="http://schemas.microsoft.com/office/powerpoint/2010/main" val="159267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circulatoire </a:t>
            </a:r>
            <a:endParaRPr lang="en-CA"/>
          </a:p>
        </p:txBody>
      </p:sp>
      <p:sp>
        <p:nvSpPr>
          <p:cNvPr id="3" name="Content Placeholder 2"/>
          <p:cNvSpPr>
            <a:spLocks noGrp="1"/>
          </p:cNvSpPr>
          <p:nvPr>
            <p:ph idx="1"/>
            <p:custDataLst>
              <p:tags r:id="rId3"/>
            </p:custDataLst>
          </p:nvPr>
        </p:nvSpPr>
        <p:spPr>
          <a:xfrm>
            <a:off x="2592924" y="1716066"/>
            <a:ext cx="8087057" cy="3777622"/>
          </a:xfrm>
        </p:spPr>
        <p:txBody>
          <a:bodyPr/>
          <a:lstStyle/>
          <a:p>
            <a:r>
              <a:rPr lang="fr-CA" dirty="0"/>
              <a:t>Le cœur amène aussi le sang pauvre en oxygène vers les poumons pour qu’il y reçoive de l’oxygène. </a:t>
            </a:r>
          </a:p>
          <a:p>
            <a:r>
              <a:rPr lang="fr-CA" dirty="0"/>
              <a:t>Ces deux processus se déroulent en même temps. </a:t>
            </a:r>
            <a:endParaRPr lang="en-CA" dirty="0"/>
          </a:p>
        </p:txBody>
      </p:sp>
    </p:spTree>
    <p:custDataLst>
      <p:tags r:id="rId1"/>
    </p:custDataLst>
    <p:extLst>
      <p:ext uri="{BB962C8B-B14F-4D97-AF65-F5344CB8AC3E}">
        <p14:creationId xmlns:p14="http://schemas.microsoft.com/office/powerpoint/2010/main" val="2536380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circulatoire </a:t>
            </a:r>
            <a:endParaRPr lang="en-CA"/>
          </a:p>
        </p:txBody>
      </p:sp>
      <p:sp>
        <p:nvSpPr>
          <p:cNvPr id="3" name="Content Placeholder 2"/>
          <p:cNvSpPr>
            <a:spLocks noGrp="1"/>
          </p:cNvSpPr>
          <p:nvPr>
            <p:ph idx="1"/>
            <p:custDataLst>
              <p:tags r:id="rId3"/>
            </p:custDataLst>
          </p:nvPr>
        </p:nvSpPr>
        <p:spPr>
          <a:xfrm>
            <a:off x="2592925" y="1542756"/>
            <a:ext cx="8113732" cy="3777622"/>
          </a:xfrm>
        </p:spPr>
        <p:txBody>
          <a:bodyPr/>
          <a:lstStyle/>
          <a:p>
            <a:r>
              <a:rPr lang="fr-CA" dirty="0"/>
              <a:t>Le </a:t>
            </a:r>
            <a:r>
              <a:rPr lang="fr-CA" i="1" dirty="0"/>
              <a:t>cœur</a:t>
            </a:r>
            <a:r>
              <a:rPr lang="fr-CA" dirty="0"/>
              <a:t> comprend 4 cavités. </a:t>
            </a:r>
          </a:p>
          <a:p>
            <a:pPr lvl="1"/>
            <a:r>
              <a:rPr lang="fr-CA" dirty="0"/>
              <a:t>2 cavités se trouvent du côté droit </a:t>
            </a:r>
          </a:p>
          <a:p>
            <a:pPr lvl="1"/>
            <a:r>
              <a:rPr lang="fr-CA" dirty="0"/>
              <a:t>2 cavités se trouvent du côté gauche</a:t>
            </a:r>
            <a:endParaRPr lang="en-CA" dirty="0"/>
          </a:p>
        </p:txBody>
      </p:sp>
      <p:pic>
        <p:nvPicPr>
          <p:cNvPr id="5" name="Image 4" descr="Une image contenant texte, Police, croquis, diagramme&#10;&#10;Description générée automatiquement">
            <a:extLst>
              <a:ext uri="{FF2B5EF4-FFF2-40B4-BE49-F238E27FC236}">
                <a16:creationId xmlns:a16="http://schemas.microsoft.com/office/drawing/2014/main" id="{8D6F88F2-35DE-0229-918B-E0D2378332C3}"/>
              </a:ext>
            </a:extLst>
          </p:cNvPr>
          <p:cNvPicPr>
            <a:picLocks noChangeAspect="1"/>
          </p:cNvPicPr>
          <p:nvPr/>
        </p:nvPicPr>
        <p:blipFill rotWithShape="1">
          <a:blip r:embed="rId5"/>
          <a:srcRect l="16487" t="25518" r="27240" b="29825"/>
          <a:stretch/>
        </p:blipFill>
        <p:spPr>
          <a:xfrm>
            <a:off x="2779847" y="3185568"/>
            <a:ext cx="5127595" cy="3048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4240760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circulatoire </a:t>
            </a:r>
            <a:endParaRPr lang="en-CA"/>
          </a:p>
        </p:txBody>
      </p:sp>
      <p:sp>
        <p:nvSpPr>
          <p:cNvPr id="3" name="Content Placeholder 2"/>
          <p:cNvSpPr>
            <a:spLocks noGrp="1"/>
          </p:cNvSpPr>
          <p:nvPr>
            <p:ph idx="1"/>
            <p:custDataLst>
              <p:tags r:id="rId3"/>
            </p:custDataLst>
          </p:nvPr>
        </p:nvSpPr>
        <p:spPr>
          <a:xfrm>
            <a:off x="2589212" y="1912620"/>
            <a:ext cx="8915400" cy="3777622"/>
          </a:xfrm>
        </p:spPr>
        <p:txBody>
          <a:bodyPr vert="horz" lIns="91440" tIns="45720" rIns="91440" bIns="45720" rtlCol="0" anchor="t">
            <a:normAutofit/>
          </a:bodyPr>
          <a:lstStyle/>
          <a:p>
            <a:r>
              <a:rPr lang="fr-CA" i="1" dirty="0"/>
              <a:t>Les artères : </a:t>
            </a:r>
            <a:r>
              <a:rPr lang="fr-CA" dirty="0"/>
              <a:t>sont des passages qui partent du cœur et qui sont remplis de sang riche en oxygène. </a:t>
            </a:r>
            <a:endParaRPr lang="en-CA" dirty="0"/>
          </a:p>
        </p:txBody>
      </p:sp>
      <p:pic>
        <p:nvPicPr>
          <p:cNvPr id="4" name="Image 3" descr="Une image contenant texte, Police, croquis, diagramme&#10;&#10;Description générée automatiquement">
            <a:extLst>
              <a:ext uri="{FF2B5EF4-FFF2-40B4-BE49-F238E27FC236}">
                <a16:creationId xmlns:a16="http://schemas.microsoft.com/office/drawing/2014/main" id="{332EB3DF-14CC-D984-3B2B-A1923B759B53}"/>
              </a:ext>
            </a:extLst>
          </p:cNvPr>
          <p:cNvPicPr>
            <a:picLocks noChangeAspect="1"/>
          </p:cNvPicPr>
          <p:nvPr/>
        </p:nvPicPr>
        <p:blipFill rotWithShape="1">
          <a:blip r:embed="rId5"/>
          <a:srcRect l="16487" t="25518" r="27240" b="29825"/>
          <a:stretch/>
        </p:blipFill>
        <p:spPr>
          <a:xfrm>
            <a:off x="2779847" y="3185568"/>
            <a:ext cx="5127595" cy="3048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2048232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circulatoire </a:t>
            </a:r>
            <a:endParaRPr lang="en-CA"/>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CA" i="1" dirty="0"/>
              <a:t>L’aorte : </a:t>
            </a:r>
            <a:r>
              <a:rPr lang="fr-CA" dirty="0"/>
              <a:t>est la principale artère de l’organisme. </a:t>
            </a:r>
          </a:p>
          <a:p>
            <a:pPr lvl="1"/>
            <a:r>
              <a:rPr lang="fr-CA" dirty="0"/>
              <a:t>Elle alimente l’organisme en sang riche en oxygène. </a:t>
            </a:r>
            <a:endParaRPr lang="en-CA" dirty="0"/>
          </a:p>
        </p:txBody>
      </p:sp>
      <p:pic>
        <p:nvPicPr>
          <p:cNvPr id="4" name="Image 3" descr="Une image contenant texte, Police, croquis, diagramme&#10;&#10;Description générée automatiquement">
            <a:extLst>
              <a:ext uri="{FF2B5EF4-FFF2-40B4-BE49-F238E27FC236}">
                <a16:creationId xmlns:a16="http://schemas.microsoft.com/office/drawing/2014/main" id="{E9F3C313-A391-F75F-E30E-97C9A5819CEC}"/>
              </a:ext>
            </a:extLst>
          </p:cNvPr>
          <p:cNvPicPr>
            <a:picLocks noChangeAspect="1"/>
          </p:cNvPicPr>
          <p:nvPr/>
        </p:nvPicPr>
        <p:blipFill rotWithShape="1">
          <a:blip r:embed="rId5"/>
          <a:srcRect l="16487" t="25518" r="27240" b="29825"/>
          <a:stretch/>
        </p:blipFill>
        <p:spPr>
          <a:xfrm>
            <a:off x="2779847" y="3185568"/>
            <a:ext cx="5127595" cy="3048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655570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circulatoire </a:t>
            </a:r>
            <a:endParaRPr lang="en-CA"/>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CA" i="1" dirty="0"/>
              <a:t>Les veines : </a:t>
            </a:r>
            <a:r>
              <a:rPr lang="fr-CA" dirty="0"/>
              <a:t>sont des passages qui se dirigent vers le cœur. </a:t>
            </a:r>
          </a:p>
          <a:p>
            <a:pPr lvl="1"/>
            <a:r>
              <a:rPr lang="fr-CA" dirty="0"/>
              <a:t>Elles sont remplies de sang pauvre en oxygène. </a:t>
            </a:r>
            <a:endParaRPr lang="en-CA" dirty="0"/>
          </a:p>
        </p:txBody>
      </p:sp>
      <p:pic>
        <p:nvPicPr>
          <p:cNvPr id="4" name="Image 3" descr="Une image contenant texte, Police, croquis, diagramme&#10;&#10;Description générée automatiquement">
            <a:extLst>
              <a:ext uri="{FF2B5EF4-FFF2-40B4-BE49-F238E27FC236}">
                <a16:creationId xmlns:a16="http://schemas.microsoft.com/office/drawing/2014/main" id="{79857979-9D85-96EE-BBD2-1EF30029DA02}"/>
              </a:ext>
            </a:extLst>
          </p:cNvPr>
          <p:cNvPicPr>
            <a:picLocks noChangeAspect="1"/>
          </p:cNvPicPr>
          <p:nvPr/>
        </p:nvPicPr>
        <p:blipFill rotWithShape="1">
          <a:blip r:embed="rId5"/>
          <a:srcRect l="16487" t="25518" r="27240" b="29825"/>
          <a:stretch/>
        </p:blipFill>
        <p:spPr>
          <a:xfrm>
            <a:off x="2779847" y="3185568"/>
            <a:ext cx="5127595" cy="3048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419179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digestif</a:t>
            </a:r>
          </a:p>
        </p:txBody>
      </p:sp>
      <p:sp>
        <p:nvSpPr>
          <p:cNvPr id="3" name="Content Placeholder 2"/>
          <p:cNvSpPr>
            <a:spLocks noGrp="1"/>
          </p:cNvSpPr>
          <p:nvPr>
            <p:ph idx="1"/>
            <p:custDataLst>
              <p:tags r:id="rId3"/>
            </p:custDataLst>
          </p:nvPr>
        </p:nvSpPr>
        <p:spPr/>
        <p:txBody>
          <a:bodyPr/>
          <a:lstStyle/>
          <a:p>
            <a:pPr marL="0" lvl="0" indent="0">
              <a:buNone/>
            </a:pPr>
            <a:r>
              <a:rPr lang="fr-CA"/>
              <a:t>Le système digestif comprend : </a:t>
            </a:r>
          </a:p>
          <a:p>
            <a:pPr lvl="0"/>
            <a:r>
              <a:rPr lang="fr-CA"/>
              <a:t>la bouche</a:t>
            </a:r>
          </a:p>
          <a:p>
            <a:pPr lvl="0"/>
            <a:r>
              <a:rPr lang="fr-CA"/>
              <a:t>l’œsophage</a:t>
            </a:r>
          </a:p>
          <a:p>
            <a:pPr lvl="0"/>
            <a:r>
              <a:rPr lang="fr-CA"/>
              <a:t>le foie</a:t>
            </a:r>
          </a:p>
          <a:p>
            <a:pPr lvl="0"/>
            <a:r>
              <a:rPr lang="fr-CA"/>
              <a:t>l’estomac</a:t>
            </a:r>
          </a:p>
          <a:p>
            <a:pPr lvl="0"/>
            <a:r>
              <a:rPr lang="fr-CA"/>
              <a:t>les intestins</a:t>
            </a:r>
          </a:p>
          <a:p>
            <a:pPr lvl="0"/>
            <a:r>
              <a:rPr lang="fr-CA"/>
              <a:t>le rectum</a:t>
            </a:r>
            <a:endParaRPr lang="en-CA"/>
          </a:p>
          <a:p>
            <a:endParaRPr lang="en-CA"/>
          </a:p>
        </p:txBody>
      </p:sp>
      <p:pic>
        <p:nvPicPr>
          <p:cNvPr id="5" name="Image 4">
            <a:extLst>
              <a:ext uri="{FF2B5EF4-FFF2-40B4-BE49-F238E27FC236}">
                <a16:creationId xmlns:a16="http://schemas.microsoft.com/office/drawing/2014/main" id="{90EF62FB-1FB4-6F53-4697-6AB1BA232A09}"/>
              </a:ext>
            </a:extLst>
          </p:cNvPr>
          <p:cNvPicPr>
            <a:picLocks noChangeAspect="1"/>
          </p:cNvPicPr>
          <p:nvPr/>
        </p:nvPicPr>
        <p:blipFill rotWithShape="1">
          <a:blip r:embed="rId5"/>
          <a:srcRect l="28791" t="24133" r="35165" b="19169"/>
          <a:stretch/>
        </p:blipFill>
        <p:spPr>
          <a:xfrm>
            <a:off x="6825342" y="1905000"/>
            <a:ext cx="3571582" cy="42688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9903124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551329" y="349624"/>
            <a:ext cx="10953283" cy="1555376"/>
          </a:xfrm>
        </p:spPr>
        <p:txBody>
          <a:bodyPr/>
          <a:lstStyle/>
          <a:p>
            <a:r>
              <a:rPr lang="en-CA"/>
              <a:t>Module 9</a:t>
            </a:r>
          </a:p>
        </p:txBody>
      </p:sp>
      <p:sp>
        <p:nvSpPr>
          <p:cNvPr id="3" name="Content Placeholder 2"/>
          <p:cNvSpPr>
            <a:spLocks noGrp="1"/>
          </p:cNvSpPr>
          <p:nvPr>
            <p:ph idx="1"/>
            <p:custDataLst>
              <p:tags r:id="rId3"/>
            </p:custDataLst>
          </p:nvPr>
        </p:nvSpPr>
        <p:spPr>
          <a:xfrm>
            <a:off x="551329" y="1143000"/>
            <a:ext cx="10953283" cy="4768222"/>
          </a:xfrm>
        </p:spPr>
        <p:txBody>
          <a:bodyPr vert="horz" lIns="91440" tIns="45720" rIns="91440" bIns="45720" rtlCol="0" anchor="t">
            <a:normAutofit/>
          </a:bodyPr>
          <a:lstStyle/>
          <a:p>
            <a:r>
              <a:rPr lang="fr-CA" sz="2000" dirty="0"/>
              <a:t>Au cours de </a:t>
            </a:r>
            <a:r>
              <a:rPr lang="fr-CA" dirty="0">
                <a:solidFill>
                  <a:schemeClr val="tx1"/>
                </a:solidFill>
              </a:rPr>
              <a:t>ce module,</a:t>
            </a:r>
            <a:r>
              <a:rPr lang="fr-CA" sz="2000" dirty="0"/>
              <a:t> vous développerez les </a:t>
            </a:r>
            <a:r>
              <a:rPr lang="fr-CA" i="1" dirty="0"/>
              <a:t>Compétences</a:t>
            </a:r>
            <a:r>
              <a:rPr lang="fr-CA" sz="2000" i="1" dirty="0"/>
              <a:t> pour réussir </a:t>
            </a:r>
            <a:r>
              <a:rPr lang="fr-CA" sz="2000" dirty="0"/>
              <a:t>suivantes :</a:t>
            </a:r>
          </a:p>
          <a:p>
            <a:pPr marL="0" indent="0">
              <a:buNone/>
            </a:pPr>
            <a:endParaRPr lang="en-CA" sz="2000"/>
          </a:p>
        </p:txBody>
      </p:sp>
      <p:graphicFrame>
        <p:nvGraphicFramePr>
          <p:cNvPr id="9" name="Table 8"/>
          <p:cNvGraphicFramePr>
            <a:graphicFrameLocks noGrp="1"/>
          </p:cNvGraphicFramePr>
          <p:nvPr>
            <p:custDataLst>
              <p:tags r:id="rId4"/>
            </p:custDataLst>
            <p:extLst>
              <p:ext uri="{D42A27DB-BD31-4B8C-83A1-F6EECF244321}">
                <p14:modId xmlns:p14="http://schemas.microsoft.com/office/powerpoint/2010/main" val="3097976700"/>
              </p:ext>
            </p:extLst>
          </p:nvPr>
        </p:nvGraphicFramePr>
        <p:xfrm>
          <a:off x="687388" y="1905000"/>
          <a:ext cx="9932715" cy="3116216"/>
        </p:xfrm>
        <a:graphic>
          <a:graphicData uri="http://schemas.openxmlformats.org/drawingml/2006/table">
            <a:tbl>
              <a:tblPr firstRow="1" firstCol="1" bandRow="1"/>
              <a:tblGrid>
                <a:gridCol w="2156514">
                  <a:extLst>
                    <a:ext uri="{9D8B030D-6E8A-4147-A177-3AD203B41FA5}">
                      <a16:colId xmlns:a16="http://schemas.microsoft.com/office/drawing/2014/main" val="238932004"/>
                    </a:ext>
                  </a:extLst>
                </a:gridCol>
                <a:gridCol w="7776201">
                  <a:extLst>
                    <a:ext uri="{9D8B030D-6E8A-4147-A177-3AD203B41FA5}">
                      <a16:colId xmlns:a16="http://schemas.microsoft.com/office/drawing/2014/main" val="3284146081"/>
                    </a:ext>
                  </a:extLst>
                </a:gridCol>
              </a:tblGrid>
              <a:tr h="690500">
                <a:tc>
                  <a:txBody>
                    <a:bodyPr/>
                    <a:lstStyle/>
                    <a:p>
                      <a:pPr algn="ctr">
                        <a:lnSpc>
                          <a:spcPct val="107000"/>
                        </a:lnSpc>
                        <a:spcAft>
                          <a:spcPts val="0"/>
                        </a:spcAft>
                      </a:pPr>
                      <a:r>
                        <a:rPr lang="fr-CA" sz="1600" b="1" noProof="0" dirty="0">
                          <a:effectLst/>
                          <a:latin typeface="Arial"/>
                          <a:ea typeface="Calibri" panose="020F0502020204030204" pitchFamily="34" charset="0"/>
                          <a:cs typeface="Times New Roman"/>
                        </a:rPr>
                        <a:t>Communication</a:t>
                      </a:r>
                      <a:endParaRPr lang="fr-CA" sz="1400" noProof="0" dirty="0">
                        <a:effectLst/>
                        <a:latin typeface="Arial"/>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exercerez </a:t>
                      </a:r>
                      <a:r>
                        <a:rPr lang="fr-CA" sz="1600" noProof="0" dirty="0">
                          <a:solidFill>
                            <a:schemeClr val="tx1"/>
                          </a:solidFill>
                          <a:effectLst/>
                          <a:latin typeface="Arial"/>
                          <a:ea typeface="Calibri"/>
                          <a:cs typeface="Times New Roman"/>
                        </a:rPr>
                        <a:t>vos compétences en </a:t>
                      </a:r>
                      <a:r>
                        <a:rPr lang="fr-CA" sz="1600" noProof="0" dirty="0">
                          <a:effectLst/>
                          <a:latin typeface="Arial"/>
                          <a:ea typeface="Calibri"/>
                          <a:cs typeface="Times New Roman"/>
                        </a:rPr>
                        <a:t>communication en discutant de diverses maladies et problèmes de santé. </a:t>
                      </a:r>
                      <a:endParaRPr lang="fr-CA" sz="14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1023912"/>
                  </a:ext>
                </a:extLst>
              </a:tr>
              <a:tr h="690500">
                <a:tc>
                  <a:txBody>
                    <a:bodyPr/>
                    <a:lstStyle/>
                    <a:p>
                      <a:pPr algn="ctr">
                        <a:lnSpc>
                          <a:spcPct val="107000"/>
                        </a:lnSpc>
                        <a:spcAft>
                          <a:spcPts val="0"/>
                        </a:spcAft>
                      </a:pPr>
                      <a:r>
                        <a:rPr lang="fr-CA" sz="1600" b="1" noProof="0" dirty="0">
                          <a:effectLst/>
                          <a:latin typeface="Arial"/>
                          <a:ea typeface="Calibri" panose="020F0502020204030204" pitchFamily="34" charset="0"/>
                          <a:cs typeface="Times New Roman"/>
                        </a:rPr>
                        <a:t>Compétences numériques</a:t>
                      </a:r>
                      <a:endParaRPr lang="fr-CA" sz="1400" noProof="0" dirty="0">
                        <a:effectLst/>
                        <a:latin typeface="Arial"/>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apprendrez à </a:t>
                      </a:r>
                      <a:r>
                        <a:rPr lang="fr-CA" sz="1600" strike="noStrike" noProof="0" dirty="0">
                          <a:effectLst/>
                          <a:latin typeface="Arial"/>
                          <a:ea typeface="Calibri"/>
                          <a:cs typeface="Times New Roman"/>
                        </a:rPr>
                        <a:t>utiliser la technologie pour </a:t>
                      </a:r>
                      <a:r>
                        <a:rPr lang="fr-CA" sz="1600" noProof="0" dirty="0">
                          <a:solidFill>
                            <a:schemeClr val="tx1"/>
                          </a:solidFill>
                          <a:effectLst/>
                          <a:latin typeface="Arial"/>
                          <a:ea typeface="Calibri"/>
                          <a:cs typeface="Times New Roman"/>
                        </a:rPr>
                        <a:t>effectuer d</a:t>
                      </a:r>
                      <a:r>
                        <a:rPr lang="fr-CA" sz="1600" noProof="0" dirty="0">
                          <a:effectLst/>
                          <a:latin typeface="Arial"/>
                          <a:ea typeface="Calibri"/>
                          <a:cs typeface="Times New Roman"/>
                        </a:rPr>
                        <a:t>es recherches sur les maladies et les problèmes de santé. </a:t>
                      </a:r>
                      <a:endParaRPr lang="fr-CA" sz="14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6152803"/>
                  </a:ext>
                </a:extLst>
              </a:tr>
              <a:tr h="690500">
                <a:tc>
                  <a:txBody>
                    <a:bodyPr/>
                    <a:lstStyle/>
                    <a:p>
                      <a:pPr algn="ctr">
                        <a:lnSpc>
                          <a:spcPct val="107000"/>
                        </a:lnSpc>
                        <a:spcAft>
                          <a:spcPts val="0"/>
                        </a:spcAft>
                      </a:pPr>
                      <a:r>
                        <a:rPr lang="fr-CA" sz="1600" b="1" noProof="0" dirty="0">
                          <a:effectLst/>
                          <a:latin typeface="Arial"/>
                          <a:ea typeface="Calibri" panose="020F0502020204030204" pitchFamily="34" charset="0"/>
                          <a:cs typeface="Times New Roman"/>
                        </a:rPr>
                        <a:t>Lecture</a:t>
                      </a:r>
                      <a:endParaRPr lang="fr-CA" sz="1400" noProof="0" dirty="0">
                        <a:effectLst/>
                        <a:latin typeface="Arial"/>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panose="020F0502020204030204" pitchFamily="34" charset="0"/>
                          <a:cs typeface="Times New Roman"/>
                        </a:rPr>
                        <a:t>Vous trouverez, lirez et comprendrez des informations sur l'anatomie, les maladies et les problèmes de santé. </a:t>
                      </a:r>
                      <a:endParaRPr lang="fr-CA" sz="14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9276124"/>
                  </a:ext>
                </a:extLst>
              </a:tr>
              <a:tr h="1044716">
                <a:tc>
                  <a:txBody>
                    <a:bodyPr/>
                    <a:lstStyle/>
                    <a:p>
                      <a:pPr algn="ctr">
                        <a:lnSpc>
                          <a:spcPct val="107000"/>
                        </a:lnSpc>
                        <a:spcAft>
                          <a:spcPts val="0"/>
                        </a:spcAft>
                      </a:pPr>
                      <a:r>
                        <a:rPr lang="fr-CA" sz="1600" b="1" noProof="0" dirty="0">
                          <a:effectLst/>
                          <a:latin typeface="Arial"/>
                          <a:ea typeface="Calibri" panose="020F0502020204030204" pitchFamily="34" charset="0"/>
                          <a:cs typeface="Times New Roman"/>
                        </a:rPr>
                        <a:t>Rédaction</a:t>
                      </a:r>
                      <a:endParaRPr lang="fr-CA" sz="1400" noProof="0" dirty="0">
                        <a:effectLst/>
                        <a:latin typeface="Arial"/>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apprendrez à écrire</a:t>
                      </a:r>
                      <a:r>
                        <a:rPr lang="fr-CA" sz="1600" noProof="0" dirty="0">
                          <a:solidFill>
                            <a:schemeClr val="tx1"/>
                          </a:solidFill>
                          <a:effectLst/>
                          <a:latin typeface="Arial"/>
                          <a:ea typeface="Calibri"/>
                          <a:cs typeface="Times New Roman"/>
                        </a:rPr>
                        <a:t> les termes liés à l</a:t>
                      </a:r>
                      <a:r>
                        <a:rPr lang="fr-CA" sz="1600" noProof="0" dirty="0">
                          <a:effectLst/>
                          <a:latin typeface="Arial"/>
                          <a:ea typeface="Calibri"/>
                          <a:cs typeface="Times New Roman"/>
                        </a:rPr>
                        <a:t>'anatomie. Vous apprendrez des informations sur les maladies et les problèmes de santé que vous pourriez rencontrer en tant que PSSP. </a:t>
                      </a:r>
                      <a:endParaRPr lang="fr-CA" sz="1400" noProof="0">
                        <a:effectLst/>
                        <a:latin typeface="Calibri"/>
                        <a:ea typeface="Calibri"/>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3940193"/>
                  </a:ext>
                </a:extLst>
              </a:tr>
            </a:tbl>
          </a:graphicData>
        </a:graphic>
      </p:graphicFrame>
    </p:spTree>
    <p:custDataLst>
      <p:tags r:id="rId1"/>
    </p:custDataLst>
    <p:extLst>
      <p:ext uri="{BB962C8B-B14F-4D97-AF65-F5344CB8AC3E}">
        <p14:creationId xmlns:p14="http://schemas.microsoft.com/office/powerpoint/2010/main" val="3757631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digestif</a:t>
            </a:r>
            <a:endParaRPr lang="en-CA"/>
          </a:p>
        </p:txBody>
      </p:sp>
      <p:sp>
        <p:nvSpPr>
          <p:cNvPr id="3" name="Content Placeholder 2"/>
          <p:cNvSpPr>
            <a:spLocks noGrp="1"/>
          </p:cNvSpPr>
          <p:nvPr>
            <p:ph idx="1"/>
            <p:custDataLst>
              <p:tags r:id="rId3"/>
            </p:custDataLst>
          </p:nvPr>
        </p:nvSpPr>
        <p:spPr>
          <a:xfrm>
            <a:off x="2592924" y="1710267"/>
            <a:ext cx="7956163" cy="3777622"/>
          </a:xfrm>
        </p:spPr>
        <p:txBody>
          <a:bodyPr/>
          <a:lstStyle/>
          <a:p>
            <a:r>
              <a:rPr lang="fr-CA" dirty="0"/>
              <a:t>Le système digestif absorbe les aliments que nous mangeons, les transforme en énergie pour notre corps et élimine les déchets.</a:t>
            </a:r>
            <a:endParaRPr lang="en-CA" dirty="0"/>
          </a:p>
        </p:txBody>
      </p:sp>
    </p:spTree>
    <p:custDataLst>
      <p:tags r:id="rId1"/>
    </p:custDataLst>
    <p:extLst>
      <p:ext uri="{BB962C8B-B14F-4D97-AF65-F5344CB8AC3E}">
        <p14:creationId xmlns:p14="http://schemas.microsoft.com/office/powerpoint/2010/main" val="1853912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digestif</a:t>
            </a:r>
            <a:endParaRPr lang="en-CA"/>
          </a:p>
        </p:txBody>
      </p:sp>
      <p:sp>
        <p:nvSpPr>
          <p:cNvPr id="3" name="Content Placeholder 2"/>
          <p:cNvSpPr>
            <a:spLocks noGrp="1"/>
          </p:cNvSpPr>
          <p:nvPr>
            <p:ph idx="1"/>
            <p:custDataLst>
              <p:tags r:id="rId3"/>
            </p:custDataLst>
          </p:nvPr>
        </p:nvSpPr>
        <p:spPr>
          <a:xfrm>
            <a:off x="2592925" y="1905000"/>
            <a:ext cx="7847306" cy="3777622"/>
          </a:xfrm>
        </p:spPr>
        <p:txBody>
          <a:bodyPr/>
          <a:lstStyle/>
          <a:p>
            <a:r>
              <a:rPr lang="fr-CA" dirty="0"/>
              <a:t>Nous utilisons notre bouche et nos dents pour mâcher les aliments avant de les avaler. </a:t>
            </a:r>
          </a:p>
          <a:p>
            <a:r>
              <a:rPr lang="fr-CA" dirty="0"/>
              <a:t>Les aliments descendent ensuite dans l’œsophage. </a:t>
            </a:r>
            <a:endParaRPr lang="en-CA" dirty="0"/>
          </a:p>
        </p:txBody>
      </p:sp>
      <p:pic>
        <p:nvPicPr>
          <p:cNvPr id="5" name="Image 4" descr="Une image contenant dessin, croquis, illustration, texte&#10;&#10;Description générée automatiquement">
            <a:extLst>
              <a:ext uri="{FF2B5EF4-FFF2-40B4-BE49-F238E27FC236}">
                <a16:creationId xmlns:a16="http://schemas.microsoft.com/office/drawing/2014/main" id="{7BF17D5F-A3A8-042D-84A1-C7084DB7FCBF}"/>
              </a:ext>
            </a:extLst>
          </p:cNvPr>
          <p:cNvPicPr>
            <a:picLocks noChangeAspect="1"/>
          </p:cNvPicPr>
          <p:nvPr/>
        </p:nvPicPr>
        <p:blipFill rotWithShape="1">
          <a:blip r:embed="rId5"/>
          <a:srcRect l="28791" t="24133" r="35165" b="19169"/>
          <a:stretch/>
        </p:blipFill>
        <p:spPr>
          <a:xfrm>
            <a:off x="4616934" y="3424830"/>
            <a:ext cx="2635886" cy="31935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96748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digestif</a:t>
            </a:r>
            <a:endParaRPr lang="en-CA"/>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CA" i="1" dirty="0"/>
              <a:t>L’œsophage : </a:t>
            </a:r>
            <a:r>
              <a:rPr lang="fr-CA" dirty="0"/>
              <a:t>est un tube qui relie la bouche à l’estomac.</a:t>
            </a:r>
          </a:p>
          <a:p>
            <a:endParaRPr lang="fr-CA" dirty="0"/>
          </a:p>
        </p:txBody>
      </p:sp>
      <p:pic>
        <p:nvPicPr>
          <p:cNvPr id="5" name="Image 4" descr="Une image contenant dessin, croquis, illustration, texte&#10;&#10;Description générée automatiquement">
            <a:extLst>
              <a:ext uri="{FF2B5EF4-FFF2-40B4-BE49-F238E27FC236}">
                <a16:creationId xmlns:a16="http://schemas.microsoft.com/office/drawing/2014/main" id="{426A054B-FD72-E7F6-371B-76C0F36F235F}"/>
              </a:ext>
            </a:extLst>
          </p:cNvPr>
          <p:cNvPicPr>
            <a:picLocks noChangeAspect="1"/>
          </p:cNvPicPr>
          <p:nvPr/>
        </p:nvPicPr>
        <p:blipFill rotWithShape="1">
          <a:blip r:embed="rId5"/>
          <a:srcRect l="28791" t="24133" r="35165" b="19169"/>
          <a:stretch/>
        </p:blipFill>
        <p:spPr>
          <a:xfrm>
            <a:off x="4530497" y="2717332"/>
            <a:ext cx="3124059" cy="3785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429327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digestif</a:t>
            </a:r>
            <a:endParaRPr lang="en-CA"/>
          </a:p>
        </p:txBody>
      </p:sp>
      <p:sp>
        <p:nvSpPr>
          <p:cNvPr id="3" name="Content Placeholder 2"/>
          <p:cNvSpPr>
            <a:spLocks noGrp="1"/>
          </p:cNvSpPr>
          <p:nvPr>
            <p:ph idx="1"/>
            <p:custDataLst>
              <p:tags r:id="rId3"/>
            </p:custDataLst>
          </p:nvPr>
        </p:nvSpPr>
        <p:spPr>
          <a:xfrm>
            <a:off x="2589212" y="1905000"/>
            <a:ext cx="8915400" cy="3413554"/>
          </a:xfrm>
        </p:spPr>
        <p:txBody>
          <a:bodyPr vert="horz" lIns="91440" tIns="45720" rIns="91440" bIns="45720" rtlCol="0" anchor="t">
            <a:normAutofit/>
          </a:bodyPr>
          <a:lstStyle/>
          <a:p>
            <a:r>
              <a:rPr lang="fr-CA" i="1" dirty="0"/>
              <a:t>L’estomac : </a:t>
            </a:r>
            <a:r>
              <a:rPr lang="fr-CA" dirty="0"/>
              <a:t>est une poche qui décompose les aliments avant qu’ils ne se rendent dans l’intestin grêle.</a:t>
            </a:r>
          </a:p>
          <a:p>
            <a:endParaRPr lang="fr-CA" dirty="0"/>
          </a:p>
        </p:txBody>
      </p:sp>
      <p:pic>
        <p:nvPicPr>
          <p:cNvPr id="4" name="Image 3" descr="Une image contenant dessin, croquis, illustration, texte&#10;&#10;Description générée automatiquement">
            <a:extLst>
              <a:ext uri="{FF2B5EF4-FFF2-40B4-BE49-F238E27FC236}">
                <a16:creationId xmlns:a16="http://schemas.microsoft.com/office/drawing/2014/main" id="{9E5EA627-FEF7-C2EE-C5E3-05F56AA53E4F}"/>
              </a:ext>
            </a:extLst>
          </p:cNvPr>
          <p:cNvPicPr>
            <a:picLocks noChangeAspect="1"/>
          </p:cNvPicPr>
          <p:nvPr/>
        </p:nvPicPr>
        <p:blipFill rotWithShape="1">
          <a:blip r:embed="rId5"/>
          <a:srcRect l="28791" t="24133" r="35165" b="19169"/>
          <a:stretch/>
        </p:blipFill>
        <p:spPr>
          <a:xfrm>
            <a:off x="4762257" y="2770233"/>
            <a:ext cx="3124059" cy="3785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498971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digestif</a:t>
            </a:r>
            <a:endParaRPr lang="en-CA"/>
          </a:p>
        </p:txBody>
      </p:sp>
      <p:sp>
        <p:nvSpPr>
          <p:cNvPr id="3" name="Content Placeholder 2"/>
          <p:cNvSpPr>
            <a:spLocks noGrp="1"/>
          </p:cNvSpPr>
          <p:nvPr>
            <p:ph idx="1"/>
            <p:custDataLst>
              <p:tags r:id="rId3"/>
            </p:custDataLst>
          </p:nvPr>
        </p:nvSpPr>
        <p:spPr>
          <a:xfrm>
            <a:off x="2748400" y="1904999"/>
            <a:ext cx="8635260" cy="4666585"/>
          </a:xfrm>
        </p:spPr>
        <p:txBody>
          <a:bodyPr vert="horz" lIns="91440" tIns="45720" rIns="91440" bIns="45720" rtlCol="0" anchor="t">
            <a:normAutofit/>
          </a:bodyPr>
          <a:lstStyle/>
          <a:p>
            <a:r>
              <a:rPr lang="fr-CA" i="1" dirty="0"/>
              <a:t>L’intestin grêle ou petit </a:t>
            </a:r>
            <a:r>
              <a:rPr lang="fr-CA" i="1" dirty="0" err="1"/>
              <a:t>instestin</a:t>
            </a:r>
            <a:r>
              <a:rPr lang="fr-CA" i="1" dirty="0"/>
              <a:t> : </a:t>
            </a:r>
            <a:r>
              <a:rPr lang="fr-CA" dirty="0"/>
              <a:t>est un tube creux qui décompose les aliments provenant de l’estomac, absorbe les nutriments et les transmet à l’organisme. </a:t>
            </a:r>
          </a:p>
          <a:p>
            <a:endParaRPr lang="fr-CA" dirty="0"/>
          </a:p>
        </p:txBody>
      </p:sp>
      <p:pic>
        <p:nvPicPr>
          <p:cNvPr id="6" name="Image 5" descr="Une image contenant dessin, croquis, illustration, texte&#10;&#10;Description générée automatiquement">
            <a:extLst>
              <a:ext uri="{FF2B5EF4-FFF2-40B4-BE49-F238E27FC236}">
                <a16:creationId xmlns:a16="http://schemas.microsoft.com/office/drawing/2014/main" id="{5D7084B1-FAC5-C068-8D04-EDAF0B47B5B2}"/>
              </a:ext>
            </a:extLst>
          </p:cNvPr>
          <p:cNvPicPr>
            <a:picLocks noChangeAspect="1"/>
          </p:cNvPicPr>
          <p:nvPr/>
        </p:nvPicPr>
        <p:blipFill rotWithShape="1">
          <a:blip r:embed="rId5"/>
          <a:srcRect l="28791" t="24133" r="35165" b="19169"/>
          <a:stretch/>
        </p:blipFill>
        <p:spPr>
          <a:xfrm>
            <a:off x="4780220" y="3149702"/>
            <a:ext cx="2635886" cy="31935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7564473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digestif</a:t>
            </a:r>
            <a:endParaRPr lang="en-CA"/>
          </a:p>
        </p:txBody>
      </p:sp>
      <p:sp>
        <p:nvSpPr>
          <p:cNvPr id="3" name="Content Placeholder 2"/>
          <p:cNvSpPr>
            <a:spLocks noGrp="1"/>
          </p:cNvSpPr>
          <p:nvPr>
            <p:ph idx="1"/>
            <p:custDataLst>
              <p:tags r:id="rId3"/>
            </p:custDataLst>
          </p:nvPr>
        </p:nvSpPr>
        <p:spPr>
          <a:xfrm>
            <a:off x="2592924" y="1904999"/>
            <a:ext cx="8282735" cy="3413555"/>
          </a:xfrm>
        </p:spPr>
        <p:txBody>
          <a:bodyPr vert="horz" lIns="91440" tIns="45720" rIns="91440" bIns="45720" rtlCol="0" anchor="t">
            <a:normAutofit/>
          </a:bodyPr>
          <a:lstStyle/>
          <a:p>
            <a:r>
              <a:rPr lang="fr-CA" i="1" dirty="0"/>
              <a:t>Le foie : </a:t>
            </a:r>
            <a:r>
              <a:rPr lang="fr-CA" dirty="0"/>
              <a:t>produit de la bile, un liquide qui aide à la décomposition des aliments dans l’intestin grêle. </a:t>
            </a:r>
          </a:p>
          <a:p>
            <a:r>
              <a:rPr lang="fr-CA" dirty="0"/>
              <a:t>Les restes sont dirigés vers le gros intestin. </a:t>
            </a:r>
          </a:p>
          <a:p>
            <a:endParaRPr lang="fr-CA" dirty="0"/>
          </a:p>
        </p:txBody>
      </p:sp>
      <p:pic>
        <p:nvPicPr>
          <p:cNvPr id="4" name="Image 3" descr="Une image contenant dessin, croquis, illustration, texte&#10;&#10;Description générée automatiquement">
            <a:extLst>
              <a:ext uri="{FF2B5EF4-FFF2-40B4-BE49-F238E27FC236}">
                <a16:creationId xmlns:a16="http://schemas.microsoft.com/office/drawing/2014/main" id="{1AD156FF-918F-D0BB-A496-070E7C5575A7}"/>
              </a:ext>
            </a:extLst>
          </p:cNvPr>
          <p:cNvPicPr>
            <a:picLocks noChangeAspect="1"/>
          </p:cNvPicPr>
          <p:nvPr/>
        </p:nvPicPr>
        <p:blipFill rotWithShape="1">
          <a:blip r:embed="rId5"/>
          <a:srcRect l="28791" t="24133" r="35165" b="19169"/>
          <a:stretch/>
        </p:blipFill>
        <p:spPr>
          <a:xfrm>
            <a:off x="4086255" y="3424830"/>
            <a:ext cx="2635886" cy="31935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22928812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digestif</a:t>
            </a:r>
            <a:endParaRPr lang="en-CA"/>
          </a:p>
        </p:txBody>
      </p:sp>
      <p:sp>
        <p:nvSpPr>
          <p:cNvPr id="3" name="Content Placeholder 2"/>
          <p:cNvSpPr>
            <a:spLocks noGrp="1"/>
          </p:cNvSpPr>
          <p:nvPr>
            <p:ph idx="1"/>
            <p:custDataLst>
              <p:tags r:id="rId3"/>
            </p:custDataLst>
          </p:nvPr>
        </p:nvSpPr>
        <p:spPr>
          <a:xfrm>
            <a:off x="2592924" y="1904999"/>
            <a:ext cx="8089211" cy="3256317"/>
          </a:xfrm>
        </p:spPr>
        <p:txBody>
          <a:bodyPr vert="horz" lIns="91440" tIns="45720" rIns="91440" bIns="45720" rtlCol="0" anchor="t">
            <a:normAutofit/>
          </a:bodyPr>
          <a:lstStyle/>
          <a:p>
            <a:r>
              <a:rPr lang="fr-CA" i="1" dirty="0"/>
              <a:t>Le gros intestin : </a:t>
            </a:r>
            <a:r>
              <a:rPr lang="fr-CA" dirty="0"/>
              <a:t>absorbe l’eau et stocke le reste des aliments dont vous n’avez pas besoin sous forme de selles. </a:t>
            </a:r>
            <a:endParaRPr lang="en-CA" dirty="0"/>
          </a:p>
        </p:txBody>
      </p:sp>
      <p:pic>
        <p:nvPicPr>
          <p:cNvPr id="6" name="Image 5" descr="Une image contenant dessin, croquis, illustration, texte&#10;&#10;Description générée automatiquement">
            <a:extLst>
              <a:ext uri="{FF2B5EF4-FFF2-40B4-BE49-F238E27FC236}">
                <a16:creationId xmlns:a16="http://schemas.microsoft.com/office/drawing/2014/main" id="{8BA06B45-E404-D5D8-E8EC-7770BCEE66EC}"/>
              </a:ext>
            </a:extLst>
          </p:cNvPr>
          <p:cNvPicPr>
            <a:picLocks noChangeAspect="1"/>
          </p:cNvPicPr>
          <p:nvPr/>
        </p:nvPicPr>
        <p:blipFill rotWithShape="1">
          <a:blip r:embed="rId5"/>
          <a:srcRect l="28791" t="24133" r="35165" b="19169"/>
          <a:stretch/>
        </p:blipFill>
        <p:spPr>
          <a:xfrm>
            <a:off x="4884721" y="2811055"/>
            <a:ext cx="3124059" cy="3785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8317347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digestif</a:t>
            </a:r>
            <a:endParaRPr lang="en-CA"/>
          </a:p>
        </p:txBody>
      </p:sp>
      <p:sp>
        <p:nvSpPr>
          <p:cNvPr id="3" name="Content Placeholder 2"/>
          <p:cNvSpPr>
            <a:spLocks noGrp="1"/>
          </p:cNvSpPr>
          <p:nvPr>
            <p:ph idx="1"/>
            <p:custDataLst>
              <p:tags r:id="rId3"/>
            </p:custDataLst>
          </p:nvPr>
        </p:nvSpPr>
        <p:spPr>
          <a:xfrm>
            <a:off x="2592925" y="1905000"/>
            <a:ext cx="8706068" cy="3413554"/>
          </a:xfrm>
        </p:spPr>
        <p:txBody>
          <a:bodyPr vert="horz" lIns="91440" tIns="45720" rIns="91440" bIns="45720" rtlCol="0" anchor="t">
            <a:normAutofit/>
          </a:bodyPr>
          <a:lstStyle/>
          <a:p>
            <a:r>
              <a:rPr lang="fr-CA" i="1" dirty="0"/>
              <a:t>Le rectum : </a:t>
            </a:r>
            <a:r>
              <a:rPr lang="fr-CA" dirty="0"/>
              <a:t>est</a:t>
            </a:r>
            <a:r>
              <a:rPr lang="fr-CA" i="1" dirty="0"/>
              <a:t> </a:t>
            </a:r>
            <a:r>
              <a:rPr lang="fr-CA" dirty="0"/>
              <a:t>une cavité après le gros intestin qui vous indique quand vous devez aller aux toilettes pour vous débarrasser des selles. </a:t>
            </a:r>
            <a:endParaRPr lang="en-CA" dirty="0"/>
          </a:p>
        </p:txBody>
      </p:sp>
      <p:pic>
        <p:nvPicPr>
          <p:cNvPr id="6" name="Image 5" descr="Une image contenant dessin, croquis, illustration, texte&#10;&#10;Description générée automatiquement">
            <a:extLst>
              <a:ext uri="{FF2B5EF4-FFF2-40B4-BE49-F238E27FC236}">
                <a16:creationId xmlns:a16="http://schemas.microsoft.com/office/drawing/2014/main" id="{9EC463F2-25FD-5247-2BF3-5344314DFFCA}"/>
              </a:ext>
            </a:extLst>
          </p:cNvPr>
          <p:cNvPicPr>
            <a:picLocks noChangeAspect="1"/>
          </p:cNvPicPr>
          <p:nvPr/>
        </p:nvPicPr>
        <p:blipFill rotWithShape="1">
          <a:blip r:embed="rId5"/>
          <a:srcRect l="28791" t="24133" r="35165" b="19169"/>
          <a:stretch/>
        </p:blipFill>
        <p:spPr>
          <a:xfrm>
            <a:off x="5208186" y="3113007"/>
            <a:ext cx="2635886" cy="31935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644786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nerveux</a:t>
            </a:r>
          </a:p>
        </p:txBody>
      </p:sp>
      <p:sp>
        <p:nvSpPr>
          <p:cNvPr id="3" name="Content Placeholder 2"/>
          <p:cNvSpPr>
            <a:spLocks noGrp="1"/>
          </p:cNvSpPr>
          <p:nvPr>
            <p:ph idx="1"/>
            <p:custDataLst>
              <p:tags r:id="rId3"/>
            </p:custDataLst>
          </p:nvPr>
        </p:nvSpPr>
        <p:spPr>
          <a:xfrm>
            <a:off x="2589212" y="1905000"/>
            <a:ext cx="8915400" cy="4006222"/>
          </a:xfrm>
        </p:spPr>
        <p:txBody>
          <a:bodyPr/>
          <a:lstStyle/>
          <a:p>
            <a:pPr marL="0" lvl="0" indent="0">
              <a:buNone/>
            </a:pPr>
            <a:r>
              <a:rPr lang="fr-CA" dirty="0"/>
              <a:t>Le système nerveux comprend :</a:t>
            </a:r>
          </a:p>
          <a:p>
            <a:pPr lvl="0"/>
            <a:r>
              <a:rPr lang="fr-CA" dirty="0"/>
              <a:t>le cerveau</a:t>
            </a:r>
          </a:p>
          <a:p>
            <a:pPr lvl="0"/>
            <a:r>
              <a:rPr lang="fr-CA" dirty="0"/>
              <a:t>la moelle épinière</a:t>
            </a:r>
            <a:endParaRPr lang="en-CA" dirty="0"/>
          </a:p>
          <a:p>
            <a:endParaRPr lang="en-CA" dirty="0"/>
          </a:p>
        </p:txBody>
      </p:sp>
      <p:pic>
        <p:nvPicPr>
          <p:cNvPr id="5" name="Image 4">
            <a:extLst>
              <a:ext uri="{FF2B5EF4-FFF2-40B4-BE49-F238E27FC236}">
                <a16:creationId xmlns:a16="http://schemas.microsoft.com/office/drawing/2014/main" id="{8D9469F4-574C-6E0B-0BF1-AEC392AF5659}"/>
              </a:ext>
            </a:extLst>
          </p:cNvPr>
          <p:cNvPicPr>
            <a:picLocks noChangeAspect="1"/>
          </p:cNvPicPr>
          <p:nvPr/>
        </p:nvPicPr>
        <p:blipFill rotWithShape="1">
          <a:blip r:embed="rId5"/>
          <a:srcRect l="17097" t="28571" r="31532" b="38624"/>
          <a:stretch/>
        </p:blipFill>
        <p:spPr>
          <a:xfrm>
            <a:off x="2766605" y="3429000"/>
            <a:ext cx="5539802" cy="26996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8243026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nerveux</a:t>
            </a:r>
            <a:endParaRPr lang="en-CA"/>
          </a:p>
        </p:txBody>
      </p:sp>
      <p:sp>
        <p:nvSpPr>
          <p:cNvPr id="3" name="Content Placeholder 2"/>
          <p:cNvSpPr>
            <a:spLocks noGrp="1"/>
          </p:cNvSpPr>
          <p:nvPr>
            <p:ph idx="1"/>
            <p:custDataLst>
              <p:tags r:id="rId3"/>
            </p:custDataLst>
          </p:nvPr>
        </p:nvSpPr>
        <p:spPr>
          <a:xfrm>
            <a:off x="2589212" y="1905000"/>
            <a:ext cx="8915400" cy="4006222"/>
          </a:xfrm>
        </p:spPr>
        <p:txBody>
          <a:bodyPr/>
          <a:lstStyle/>
          <a:p>
            <a:r>
              <a:rPr lang="fr-CA" dirty="0"/>
              <a:t>Le système nerveux est responsable du contrôle des mouvements du corps. </a:t>
            </a:r>
            <a:endParaRPr lang="en-CA" dirty="0"/>
          </a:p>
        </p:txBody>
      </p:sp>
      <p:pic>
        <p:nvPicPr>
          <p:cNvPr id="4" name="Image 3">
            <a:extLst>
              <a:ext uri="{FF2B5EF4-FFF2-40B4-BE49-F238E27FC236}">
                <a16:creationId xmlns:a16="http://schemas.microsoft.com/office/drawing/2014/main" id="{C65EDE75-B101-54D2-E03B-27AAB9547435}"/>
              </a:ext>
            </a:extLst>
          </p:cNvPr>
          <p:cNvPicPr>
            <a:picLocks noChangeAspect="1"/>
          </p:cNvPicPr>
          <p:nvPr/>
        </p:nvPicPr>
        <p:blipFill rotWithShape="1">
          <a:blip r:embed="rId5"/>
          <a:srcRect l="17097" t="28571" r="31532" b="38624"/>
          <a:stretch/>
        </p:blipFill>
        <p:spPr>
          <a:xfrm>
            <a:off x="2766605" y="3429000"/>
            <a:ext cx="5539802" cy="26996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499302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corps humain</a:t>
            </a:r>
          </a:p>
        </p:txBody>
      </p:sp>
      <p:sp>
        <p:nvSpPr>
          <p:cNvPr id="3" name="Content Placeholder 2"/>
          <p:cNvSpPr>
            <a:spLocks noGrp="1"/>
          </p:cNvSpPr>
          <p:nvPr>
            <p:ph idx="1"/>
            <p:custDataLst>
              <p:tags r:id="rId3"/>
            </p:custDataLst>
          </p:nvPr>
        </p:nvSpPr>
        <p:spPr/>
        <p:txBody>
          <a:bodyPr/>
          <a:lstStyle/>
          <a:p>
            <a:r>
              <a:rPr lang="fr-CA"/>
              <a:t>Dans le cadre de la formation de PSSP, vous apprendrez un grand nombre de termes liés au corps humain. </a:t>
            </a:r>
          </a:p>
          <a:p>
            <a:r>
              <a:rPr lang="fr-CA"/>
              <a:t>Dans ce module, nous commencerons à revoir une partie de cette terminologie. </a:t>
            </a:r>
            <a:endParaRPr lang="en-CA"/>
          </a:p>
        </p:txBody>
      </p:sp>
    </p:spTree>
    <p:custDataLst>
      <p:tags r:id="rId1"/>
    </p:custDataLst>
    <p:extLst>
      <p:ext uri="{BB962C8B-B14F-4D97-AF65-F5344CB8AC3E}">
        <p14:creationId xmlns:p14="http://schemas.microsoft.com/office/powerpoint/2010/main" val="4109518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nerveux</a:t>
            </a:r>
            <a:endParaRPr lang="en-CA"/>
          </a:p>
        </p:txBody>
      </p:sp>
      <p:sp>
        <p:nvSpPr>
          <p:cNvPr id="3" name="Content Placeholder 2"/>
          <p:cNvSpPr>
            <a:spLocks noGrp="1"/>
          </p:cNvSpPr>
          <p:nvPr>
            <p:ph idx="1"/>
            <p:custDataLst>
              <p:tags r:id="rId3"/>
            </p:custDataLst>
          </p:nvPr>
        </p:nvSpPr>
        <p:spPr>
          <a:xfrm>
            <a:off x="2592925" y="1769255"/>
            <a:ext cx="7811020" cy="3777622"/>
          </a:xfrm>
        </p:spPr>
        <p:txBody>
          <a:bodyPr vert="horz" lIns="91440" tIns="45720" rIns="91440" bIns="45720" rtlCol="0" anchor="t">
            <a:normAutofit/>
          </a:bodyPr>
          <a:lstStyle/>
          <a:p>
            <a:pPr marL="0" indent="0">
              <a:buNone/>
            </a:pPr>
            <a:r>
              <a:rPr lang="fr-CA" dirty="0"/>
              <a:t>Le cerveau est composé de 3 zones différentes :</a:t>
            </a:r>
          </a:p>
          <a:p>
            <a:r>
              <a:rPr lang="fr-CA" dirty="0"/>
              <a:t>Le cerveau  antérieur: contrôle nos muscles volontaires et nos sens. Il nous permet de voir, d’entendre, de toucher, de sentir et de goûter. Le cerveau contrôle aussi la mémoire, la parole, l’imagination et la personnalité. </a:t>
            </a:r>
          </a:p>
          <a:p>
            <a:r>
              <a:rPr lang="fr-CA" dirty="0"/>
              <a:t>Le cervelet ou cerveau postérieur: coordonne la façon dont nos muscles nous aident à garder l’équilibre. </a:t>
            </a:r>
          </a:p>
          <a:p>
            <a:r>
              <a:rPr lang="fr-CA" dirty="0"/>
              <a:t>Le tronc cérébral : contrôle le rythme cardiaque, la respiration, le sommeil et l’alimentation. </a:t>
            </a:r>
            <a:endParaRPr lang="en-CA" dirty="0"/>
          </a:p>
          <a:p>
            <a:endParaRPr lang="en-CA" dirty="0"/>
          </a:p>
        </p:txBody>
      </p:sp>
      <p:pic>
        <p:nvPicPr>
          <p:cNvPr id="5" name="Image 4" descr="Une image contenant diagramme, texte, capture d’écran&#10;&#10;Description générée automatiquement">
            <a:extLst>
              <a:ext uri="{FF2B5EF4-FFF2-40B4-BE49-F238E27FC236}">
                <a16:creationId xmlns:a16="http://schemas.microsoft.com/office/drawing/2014/main" id="{419DC3AA-52AC-01FA-624D-D6B1DF24302F}"/>
              </a:ext>
            </a:extLst>
          </p:cNvPr>
          <p:cNvPicPr>
            <a:picLocks noChangeAspect="1"/>
          </p:cNvPicPr>
          <p:nvPr/>
        </p:nvPicPr>
        <p:blipFill rotWithShape="1">
          <a:blip r:embed="rId5"/>
          <a:srcRect l="17097" t="28571" r="31532" b="38624"/>
          <a:stretch/>
        </p:blipFill>
        <p:spPr>
          <a:xfrm>
            <a:off x="8081010" y="4818742"/>
            <a:ext cx="3689252" cy="17695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420065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osseux </a:t>
            </a:r>
          </a:p>
        </p:txBody>
      </p:sp>
      <p:sp>
        <p:nvSpPr>
          <p:cNvPr id="3" name="Content Placeholder 2"/>
          <p:cNvSpPr>
            <a:spLocks noGrp="1"/>
          </p:cNvSpPr>
          <p:nvPr>
            <p:ph idx="1"/>
            <p:custDataLst>
              <p:tags r:id="rId3"/>
            </p:custDataLst>
          </p:nvPr>
        </p:nvSpPr>
        <p:spPr>
          <a:xfrm>
            <a:off x="2589212" y="1905000"/>
            <a:ext cx="8915400" cy="4006222"/>
          </a:xfrm>
        </p:spPr>
        <p:txBody>
          <a:bodyPr/>
          <a:lstStyle/>
          <a:p>
            <a:pPr marL="0" indent="0">
              <a:buNone/>
            </a:pPr>
            <a:r>
              <a:rPr lang="fr-CA" dirty="0"/>
              <a:t>Le système osseux comprend : </a:t>
            </a:r>
          </a:p>
          <a:p>
            <a:pPr lvl="0"/>
            <a:r>
              <a:rPr lang="fr-CA" dirty="0"/>
              <a:t>les os</a:t>
            </a:r>
          </a:p>
          <a:p>
            <a:pPr lvl="0"/>
            <a:r>
              <a:rPr lang="fr-CA" dirty="0"/>
              <a:t>le cartilage</a:t>
            </a:r>
            <a:endParaRPr lang="en-CA" dirty="0"/>
          </a:p>
          <a:p>
            <a:endParaRPr lang="en-CA" dirty="0"/>
          </a:p>
        </p:txBody>
      </p:sp>
      <p:pic>
        <p:nvPicPr>
          <p:cNvPr id="4" name="Image 3" descr="Une image contenant croquis, dessin, texte, squelette&#10;&#10;Le contenu généré par l’IA peut être incorrect.">
            <a:extLst>
              <a:ext uri="{FF2B5EF4-FFF2-40B4-BE49-F238E27FC236}">
                <a16:creationId xmlns:a16="http://schemas.microsoft.com/office/drawing/2014/main" id="{9A9C8A5B-228E-40A7-CB37-4E6E4DD2E3D3}"/>
              </a:ext>
            </a:extLst>
          </p:cNvPr>
          <p:cNvPicPr>
            <a:picLocks noChangeAspect="1"/>
          </p:cNvPicPr>
          <p:nvPr/>
        </p:nvPicPr>
        <p:blipFill>
          <a:blip r:embed="rId5"/>
          <a:stretch>
            <a:fillRect/>
          </a:stretch>
        </p:blipFill>
        <p:spPr>
          <a:xfrm>
            <a:off x="6768723" y="1866900"/>
            <a:ext cx="3686175" cy="4524375"/>
          </a:xfrm>
          <a:prstGeom prst="rect">
            <a:avLst/>
          </a:prstGeom>
        </p:spPr>
      </p:pic>
    </p:spTree>
    <p:custDataLst>
      <p:tags r:id="rId1"/>
    </p:custDataLst>
    <p:extLst>
      <p:ext uri="{BB962C8B-B14F-4D97-AF65-F5344CB8AC3E}">
        <p14:creationId xmlns:p14="http://schemas.microsoft.com/office/powerpoint/2010/main" val="41813129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osseux </a:t>
            </a:r>
            <a:endParaRPr lang="en-CA"/>
          </a:p>
        </p:txBody>
      </p:sp>
      <p:sp>
        <p:nvSpPr>
          <p:cNvPr id="3" name="Content Placeholder 2"/>
          <p:cNvSpPr>
            <a:spLocks noGrp="1"/>
          </p:cNvSpPr>
          <p:nvPr>
            <p:ph idx="1"/>
            <p:custDataLst>
              <p:tags r:id="rId3"/>
            </p:custDataLst>
          </p:nvPr>
        </p:nvSpPr>
        <p:spPr>
          <a:xfrm>
            <a:off x="2592924" y="1904999"/>
            <a:ext cx="7956163" cy="3413555"/>
          </a:xfrm>
        </p:spPr>
        <p:txBody>
          <a:bodyPr/>
          <a:lstStyle/>
          <a:p>
            <a:r>
              <a:rPr lang="fr-CA" dirty="0"/>
              <a:t>Le squelette est la structure qui soutient le corps ; il est composé d’os et de cartilage. </a:t>
            </a:r>
            <a:endParaRPr lang="en-CA" dirty="0"/>
          </a:p>
        </p:txBody>
      </p:sp>
      <p:pic>
        <p:nvPicPr>
          <p:cNvPr id="5" name="Image 4" descr="Une image contenant croquis, dessin, texte, squelette&#10;&#10;Le contenu généré par l’IA peut être incorrect.">
            <a:extLst>
              <a:ext uri="{FF2B5EF4-FFF2-40B4-BE49-F238E27FC236}">
                <a16:creationId xmlns:a16="http://schemas.microsoft.com/office/drawing/2014/main" id="{4A6BD538-A617-B984-497F-6AF0183D9BAE}"/>
              </a:ext>
            </a:extLst>
          </p:cNvPr>
          <p:cNvPicPr>
            <a:picLocks noChangeAspect="1"/>
          </p:cNvPicPr>
          <p:nvPr/>
        </p:nvPicPr>
        <p:blipFill>
          <a:blip r:embed="rId5"/>
          <a:stretch>
            <a:fillRect/>
          </a:stretch>
        </p:blipFill>
        <p:spPr>
          <a:xfrm>
            <a:off x="7362287" y="2423160"/>
            <a:ext cx="3372656" cy="4139565"/>
          </a:xfrm>
          <a:prstGeom prst="rect">
            <a:avLst/>
          </a:prstGeom>
        </p:spPr>
      </p:pic>
    </p:spTree>
    <p:custDataLst>
      <p:tags r:id="rId1"/>
    </p:custDataLst>
    <p:extLst>
      <p:ext uri="{BB962C8B-B14F-4D97-AF65-F5344CB8AC3E}">
        <p14:creationId xmlns:p14="http://schemas.microsoft.com/office/powerpoint/2010/main" val="10568705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osseux </a:t>
            </a:r>
            <a:endParaRPr lang="en-CA"/>
          </a:p>
        </p:txBody>
      </p:sp>
      <p:sp>
        <p:nvSpPr>
          <p:cNvPr id="3" name="Content Placeholder 2"/>
          <p:cNvSpPr>
            <a:spLocks noGrp="1"/>
          </p:cNvSpPr>
          <p:nvPr>
            <p:ph idx="1"/>
            <p:custDataLst>
              <p:tags r:id="rId3"/>
            </p:custDataLst>
          </p:nvPr>
        </p:nvSpPr>
        <p:spPr>
          <a:xfrm>
            <a:off x="2592924" y="1905000"/>
            <a:ext cx="8367401" cy="3777622"/>
          </a:xfrm>
        </p:spPr>
        <p:txBody>
          <a:bodyPr vert="horz" lIns="91440" tIns="45720" rIns="91440" bIns="45720" rtlCol="0" anchor="t">
            <a:normAutofit/>
          </a:bodyPr>
          <a:lstStyle/>
          <a:p>
            <a:pPr marL="0" indent="0">
              <a:buNone/>
            </a:pPr>
            <a:r>
              <a:rPr lang="fr-CA" i="1" dirty="0"/>
              <a:t>Le cartilage</a:t>
            </a:r>
            <a:r>
              <a:rPr lang="fr-CA" dirty="0"/>
              <a:t> : est un tissu ferme qui n’est pas aussi dur que les os. </a:t>
            </a:r>
          </a:p>
          <a:p>
            <a:r>
              <a:rPr lang="fr-CA" dirty="0"/>
              <a:t>Par exemple, les oreilles et le nez sont faits de cartilage. </a:t>
            </a:r>
            <a:endParaRPr lang="en-CA" dirty="0"/>
          </a:p>
          <a:p>
            <a:endParaRPr lang="en-CA" dirty="0"/>
          </a:p>
        </p:txBody>
      </p:sp>
    </p:spTree>
    <p:custDataLst>
      <p:tags r:id="rId1"/>
    </p:custDataLst>
    <p:extLst>
      <p:ext uri="{BB962C8B-B14F-4D97-AF65-F5344CB8AC3E}">
        <p14:creationId xmlns:p14="http://schemas.microsoft.com/office/powerpoint/2010/main" val="469436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osseux </a:t>
            </a:r>
            <a:endParaRPr lang="en-CA"/>
          </a:p>
        </p:txBody>
      </p:sp>
      <p:sp>
        <p:nvSpPr>
          <p:cNvPr id="3" name="Content Placeholder 2"/>
          <p:cNvSpPr>
            <a:spLocks noGrp="1"/>
          </p:cNvSpPr>
          <p:nvPr>
            <p:ph idx="1"/>
            <p:custDataLst>
              <p:tags r:id="rId3"/>
            </p:custDataLst>
          </p:nvPr>
        </p:nvSpPr>
        <p:spPr>
          <a:xfrm>
            <a:off x="2592924" y="1904999"/>
            <a:ext cx="7956163" cy="3256317"/>
          </a:xfrm>
        </p:spPr>
        <p:txBody>
          <a:bodyPr vert="horz" lIns="91440" tIns="45720" rIns="91440" bIns="45720" rtlCol="0" anchor="t">
            <a:normAutofit/>
          </a:bodyPr>
          <a:lstStyle/>
          <a:p>
            <a:pPr marL="0" indent="0">
              <a:buNone/>
            </a:pPr>
            <a:r>
              <a:rPr lang="fr-CA" i="1" dirty="0"/>
              <a:t>Les os : </a:t>
            </a:r>
            <a:r>
              <a:rPr lang="fr-CA" dirty="0"/>
              <a:t>sont des tissus durs qui forment l’ossature du squelette. </a:t>
            </a:r>
            <a:endParaRPr lang="en-CA" dirty="0"/>
          </a:p>
        </p:txBody>
      </p:sp>
      <p:pic>
        <p:nvPicPr>
          <p:cNvPr id="4" name="Image 3" descr="Une image contenant croquis, dessin, texte, squelette&#10;&#10;Le contenu généré par l’IA peut être incorrect.">
            <a:extLst>
              <a:ext uri="{FF2B5EF4-FFF2-40B4-BE49-F238E27FC236}">
                <a16:creationId xmlns:a16="http://schemas.microsoft.com/office/drawing/2014/main" id="{C1ABC5B1-44E9-5EB3-E4C5-1E3881291A2A}"/>
              </a:ext>
            </a:extLst>
          </p:cNvPr>
          <p:cNvPicPr>
            <a:picLocks noChangeAspect="1"/>
          </p:cNvPicPr>
          <p:nvPr/>
        </p:nvPicPr>
        <p:blipFill>
          <a:blip r:embed="rId5"/>
          <a:stretch>
            <a:fillRect/>
          </a:stretch>
        </p:blipFill>
        <p:spPr>
          <a:xfrm>
            <a:off x="4416280" y="2367915"/>
            <a:ext cx="3360240" cy="4124325"/>
          </a:xfrm>
          <a:prstGeom prst="rect">
            <a:avLst/>
          </a:prstGeom>
        </p:spPr>
      </p:pic>
    </p:spTree>
    <p:custDataLst>
      <p:tags r:id="rId1"/>
    </p:custDataLst>
    <p:extLst>
      <p:ext uri="{BB962C8B-B14F-4D97-AF65-F5344CB8AC3E}">
        <p14:creationId xmlns:p14="http://schemas.microsoft.com/office/powerpoint/2010/main" val="12356568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osseux </a:t>
            </a:r>
            <a:endParaRPr lang="en-CA"/>
          </a:p>
        </p:txBody>
      </p:sp>
      <p:sp>
        <p:nvSpPr>
          <p:cNvPr id="3" name="Content Placeholder 2"/>
          <p:cNvSpPr>
            <a:spLocks noGrp="1"/>
          </p:cNvSpPr>
          <p:nvPr>
            <p:ph idx="1"/>
            <p:custDataLst>
              <p:tags r:id="rId3"/>
            </p:custDataLst>
          </p:nvPr>
        </p:nvSpPr>
        <p:spPr>
          <a:xfrm>
            <a:off x="2592924" y="1905000"/>
            <a:ext cx="7768687" cy="3777622"/>
          </a:xfrm>
        </p:spPr>
        <p:txBody>
          <a:bodyPr vert="horz" lIns="91440" tIns="45720" rIns="91440" bIns="45720" rtlCol="0" anchor="t">
            <a:normAutofit/>
          </a:bodyPr>
          <a:lstStyle/>
          <a:p>
            <a:r>
              <a:rPr lang="fr-CA" dirty="0"/>
              <a:t>Le corps humain compte 206 os. </a:t>
            </a:r>
          </a:p>
          <a:p>
            <a:pPr lvl="0"/>
            <a:r>
              <a:rPr lang="fr-CA" dirty="0"/>
              <a:t>Voici quelques exemples d’os :</a:t>
            </a:r>
          </a:p>
          <a:p>
            <a:pPr lvl="1"/>
            <a:r>
              <a:rPr lang="fr-CA" dirty="0"/>
              <a:t>Le crâne : protège le cerveau. </a:t>
            </a:r>
          </a:p>
          <a:p>
            <a:pPr lvl="1"/>
            <a:r>
              <a:rPr lang="fr-CA" dirty="0"/>
              <a:t>Les vertèbres : forment la colonne vertébrale. </a:t>
            </a:r>
          </a:p>
          <a:p>
            <a:pPr lvl="1"/>
            <a:r>
              <a:rPr lang="fr-CA" dirty="0"/>
              <a:t>Les côtes : protègent les organes vitaux tels que </a:t>
            </a:r>
            <a:br>
              <a:rPr lang="fr-CA" dirty="0"/>
            </a:br>
            <a:r>
              <a:rPr lang="fr-CA" dirty="0"/>
              <a:t>les poumons et le cœur. </a:t>
            </a:r>
          </a:p>
          <a:p>
            <a:pPr lvl="1"/>
            <a:r>
              <a:rPr lang="fr-CA" dirty="0"/>
              <a:t>L’humérus : est le plus gros os du bras. </a:t>
            </a:r>
          </a:p>
          <a:p>
            <a:pPr lvl="1"/>
            <a:r>
              <a:rPr lang="fr-CA" dirty="0"/>
              <a:t>Le fémur : est le plus gros os de la jambe. </a:t>
            </a:r>
            <a:endParaRPr lang="en-CA" dirty="0"/>
          </a:p>
        </p:txBody>
      </p:sp>
      <p:pic>
        <p:nvPicPr>
          <p:cNvPr id="5" name="Image 4">
            <a:extLst>
              <a:ext uri="{FF2B5EF4-FFF2-40B4-BE49-F238E27FC236}">
                <a16:creationId xmlns:a16="http://schemas.microsoft.com/office/drawing/2014/main" id="{6DD55CDF-B4F9-A7D4-D5F5-3AFAFC7C0FB8}"/>
              </a:ext>
            </a:extLst>
          </p:cNvPr>
          <p:cNvPicPr>
            <a:picLocks noChangeAspect="1"/>
          </p:cNvPicPr>
          <p:nvPr/>
        </p:nvPicPr>
        <p:blipFill rotWithShape="1">
          <a:blip r:embed="rId5"/>
          <a:srcRect l="18078" t="15203" r="45425" b="24839"/>
          <a:stretch/>
        </p:blipFill>
        <p:spPr>
          <a:xfrm>
            <a:off x="9066408" y="3337311"/>
            <a:ext cx="2438204" cy="30429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10562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Activité </a:t>
            </a:r>
          </a:p>
        </p:txBody>
      </p:sp>
      <p:sp>
        <p:nvSpPr>
          <p:cNvPr id="3" name="Content Placeholder 2"/>
          <p:cNvSpPr>
            <a:spLocks noGrp="1"/>
          </p:cNvSpPr>
          <p:nvPr>
            <p:ph idx="1"/>
            <p:custDataLst>
              <p:tags r:id="rId3"/>
            </p:custDataLst>
          </p:nvPr>
        </p:nvSpPr>
        <p:spPr>
          <a:xfrm>
            <a:off x="2589212" y="1905000"/>
            <a:ext cx="8915400" cy="4006222"/>
          </a:xfrm>
        </p:spPr>
        <p:txBody>
          <a:bodyPr/>
          <a:lstStyle/>
          <a:p>
            <a:r>
              <a:rPr lang="fr-CA" dirty="0"/>
              <a:t>Associez la partie du corps à sa description pour compléter l’activité dans votre cahier d’exercices. </a:t>
            </a:r>
            <a:endParaRPr lang="en-CA" dirty="0"/>
          </a:p>
        </p:txBody>
      </p:sp>
      <p:pic>
        <p:nvPicPr>
          <p:cNvPr id="4" name="Picture 3"/>
          <p:cNvPicPr>
            <a:picLocks noChangeAspect="1"/>
          </p:cNvPicPr>
          <p:nvPr>
            <p:custDataLst>
              <p:tags r:id="rId4"/>
            </p:custDataLst>
          </p:nvPr>
        </p:nvPicPr>
        <p:blipFill>
          <a:blip r:embed="rId6"/>
          <a:stretch>
            <a:fillRect/>
          </a:stretch>
        </p:blipFill>
        <p:spPr>
          <a:xfrm>
            <a:off x="1949077" y="624420"/>
            <a:ext cx="640135" cy="640135"/>
          </a:xfrm>
          <a:prstGeom prst="rect">
            <a:avLst/>
          </a:prstGeom>
        </p:spPr>
      </p:pic>
    </p:spTree>
    <p:custDataLst>
      <p:tags r:id="rId1"/>
    </p:custDataLst>
    <p:extLst>
      <p:ext uri="{BB962C8B-B14F-4D97-AF65-F5344CB8AC3E}">
        <p14:creationId xmlns:p14="http://schemas.microsoft.com/office/powerpoint/2010/main" val="21946098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La maladie </a:t>
            </a:r>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CA" dirty="0"/>
              <a:t>Il existe plusieurs maladies et problèmes de santé que vous pouvez rencontrer lorsque vous travaillez comme PSSP. </a:t>
            </a:r>
          </a:p>
          <a:p>
            <a:r>
              <a:rPr lang="fr-CA" dirty="0"/>
              <a:t>Il est important que vous compreniez ces maladies. </a:t>
            </a:r>
            <a:endParaRPr lang="en-CA" dirty="0"/>
          </a:p>
        </p:txBody>
      </p:sp>
    </p:spTree>
    <p:custDataLst>
      <p:tags r:id="rId1"/>
    </p:custDataLst>
    <p:extLst>
      <p:ext uri="{BB962C8B-B14F-4D97-AF65-F5344CB8AC3E}">
        <p14:creationId xmlns:p14="http://schemas.microsoft.com/office/powerpoint/2010/main" val="3918017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Activité</a:t>
            </a:r>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CA" dirty="0"/>
              <a:t>À l’aide d’Internet, </a:t>
            </a:r>
            <a:r>
              <a:rPr lang="fr-CA" dirty="0">
                <a:solidFill>
                  <a:schemeClr val="tx1"/>
                </a:solidFill>
              </a:rPr>
              <a:t>effectuez </a:t>
            </a:r>
            <a:r>
              <a:rPr lang="fr-CA" dirty="0"/>
              <a:t>des recherches sur les maladies énumérées dans votre cahier d’exercices et complétez le tableau en utilisant les informations que vous avez trouvées. </a:t>
            </a:r>
            <a:endParaRPr lang="en-CA" dirty="0"/>
          </a:p>
        </p:txBody>
      </p:sp>
      <p:pic>
        <p:nvPicPr>
          <p:cNvPr id="4" name="Picture 3"/>
          <p:cNvPicPr>
            <a:picLocks noChangeAspect="1"/>
          </p:cNvPicPr>
          <p:nvPr>
            <p:custDataLst>
              <p:tags r:id="rId4"/>
            </p:custDataLst>
          </p:nvPr>
        </p:nvPicPr>
        <p:blipFill>
          <a:blip r:embed="rId6"/>
          <a:stretch>
            <a:fillRect/>
          </a:stretch>
        </p:blipFill>
        <p:spPr>
          <a:xfrm>
            <a:off x="1674194" y="624420"/>
            <a:ext cx="640135" cy="640135"/>
          </a:xfrm>
          <a:prstGeom prst="rect">
            <a:avLst/>
          </a:prstGeom>
        </p:spPr>
      </p:pic>
    </p:spTree>
    <p:custDataLst>
      <p:tags r:id="rId1"/>
    </p:custDataLst>
    <p:extLst>
      <p:ext uri="{BB962C8B-B14F-4D97-AF65-F5344CB8AC3E}">
        <p14:creationId xmlns:p14="http://schemas.microsoft.com/office/powerpoint/2010/main" val="22944280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Discutons </a:t>
            </a:r>
          </a:p>
        </p:txBody>
      </p:sp>
      <p:sp>
        <p:nvSpPr>
          <p:cNvPr id="3" name="Content Placeholder 2"/>
          <p:cNvSpPr>
            <a:spLocks noGrp="1"/>
          </p:cNvSpPr>
          <p:nvPr>
            <p:ph idx="1"/>
            <p:custDataLst>
              <p:tags r:id="rId3"/>
            </p:custDataLst>
          </p:nvPr>
        </p:nvSpPr>
        <p:spPr>
          <a:xfrm>
            <a:off x="2589212" y="1905000"/>
            <a:ext cx="8915400" cy="4006222"/>
          </a:xfrm>
        </p:spPr>
        <p:txBody>
          <a:bodyPr/>
          <a:lstStyle/>
          <a:p>
            <a:r>
              <a:rPr lang="fr-CA" dirty="0"/>
              <a:t>Discutez de vos résultats en groupe. </a:t>
            </a:r>
          </a:p>
          <a:p>
            <a:r>
              <a:rPr lang="fr-CA" dirty="0"/>
              <a:t>Ajoutez des éléments à votre tableau si nécessaire. </a:t>
            </a:r>
            <a:endParaRPr lang="en-CA" dirty="0"/>
          </a:p>
        </p:txBody>
      </p:sp>
      <p:pic>
        <p:nvPicPr>
          <p:cNvPr id="4" name="Picture 3"/>
          <p:cNvPicPr>
            <a:picLocks noChangeAspect="1"/>
          </p:cNvPicPr>
          <p:nvPr>
            <p:custDataLst>
              <p:tags r:id="rId4"/>
            </p:custDataLst>
          </p:nvPr>
        </p:nvPicPr>
        <p:blipFill>
          <a:blip r:embed="rId6"/>
          <a:stretch>
            <a:fillRect/>
          </a:stretch>
        </p:blipFill>
        <p:spPr>
          <a:xfrm>
            <a:off x="2010042" y="624110"/>
            <a:ext cx="579170" cy="579170"/>
          </a:xfrm>
          <a:prstGeom prst="rect">
            <a:avLst/>
          </a:prstGeom>
        </p:spPr>
      </p:pic>
    </p:spTree>
    <p:custDataLst>
      <p:tags r:id="rId1"/>
    </p:custDataLst>
    <p:extLst>
      <p:ext uri="{BB962C8B-B14F-4D97-AF65-F5344CB8AC3E}">
        <p14:creationId xmlns:p14="http://schemas.microsoft.com/office/powerpoint/2010/main" val="2579147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5 sens </a:t>
            </a:r>
          </a:p>
        </p:txBody>
      </p:sp>
      <p:sp>
        <p:nvSpPr>
          <p:cNvPr id="3" name="Content Placeholder 2"/>
          <p:cNvSpPr>
            <a:spLocks noGrp="1"/>
          </p:cNvSpPr>
          <p:nvPr>
            <p:ph idx="1"/>
            <p:custDataLst>
              <p:tags r:id="rId3"/>
            </p:custDataLst>
          </p:nvPr>
        </p:nvSpPr>
        <p:spPr/>
        <p:txBody>
          <a:bodyPr>
            <a:normAutofit/>
          </a:bodyPr>
          <a:lstStyle/>
          <a:p>
            <a:pPr marL="0" lvl="0" indent="0">
              <a:buNone/>
            </a:pPr>
            <a:r>
              <a:rPr lang="fr-CA"/>
              <a:t>Vous utilisez vos cinq sens pour percevoir le monde qui vous entoure.</a:t>
            </a:r>
          </a:p>
          <a:p>
            <a:pPr lvl="0"/>
            <a:r>
              <a:rPr lang="fr-CA" i="1"/>
              <a:t>La vue </a:t>
            </a:r>
            <a:r>
              <a:rPr lang="fr-CA"/>
              <a:t>: les yeux pour voir</a:t>
            </a:r>
          </a:p>
          <a:p>
            <a:pPr lvl="0"/>
            <a:r>
              <a:rPr lang="fr-CA" i="1"/>
              <a:t>L’odorat </a:t>
            </a:r>
            <a:r>
              <a:rPr lang="fr-CA"/>
              <a:t>: le nez pour sentir </a:t>
            </a:r>
          </a:p>
          <a:p>
            <a:pPr lvl="0"/>
            <a:r>
              <a:rPr lang="fr-CA" i="1"/>
              <a:t>Le goût </a:t>
            </a:r>
            <a:r>
              <a:rPr lang="fr-CA"/>
              <a:t>: la bouche pour goûter</a:t>
            </a:r>
          </a:p>
          <a:p>
            <a:pPr lvl="0"/>
            <a:r>
              <a:rPr lang="fr-CA" i="1"/>
              <a:t>L’ouïe </a:t>
            </a:r>
            <a:r>
              <a:rPr lang="fr-CA"/>
              <a:t>: les oreilles pour écouter</a:t>
            </a:r>
          </a:p>
          <a:p>
            <a:pPr lvl="0"/>
            <a:r>
              <a:rPr lang="fr-CA" i="1"/>
              <a:t>Le toucher </a:t>
            </a:r>
            <a:r>
              <a:rPr lang="fr-CA"/>
              <a:t>: les mains pour toucher</a:t>
            </a:r>
            <a:endParaRPr lang="en-CA"/>
          </a:p>
          <a:p>
            <a:endParaRPr lang="en-CA"/>
          </a:p>
        </p:txBody>
      </p:sp>
      <p:pic>
        <p:nvPicPr>
          <p:cNvPr id="4" name="Image 3">
            <a:extLst>
              <a:ext uri="{FF2B5EF4-FFF2-40B4-BE49-F238E27FC236}">
                <a16:creationId xmlns:a16="http://schemas.microsoft.com/office/drawing/2014/main" id="{AF4FE0D4-5CFF-9AD1-467F-C7D7C5177A54}"/>
              </a:ext>
            </a:extLst>
          </p:cNvPr>
          <p:cNvPicPr>
            <a:picLocks noChangeAspect="1"/>
          </p:cNvPicPr>
          <p:nvPr/>
        </p:nvPicPr>
        <p:blipFill>
          <a:blip r:embed="rId5"/>
          <a:stretch>
            <a:fillRect/>
          </a:stretch>
        </p:blipFill>
        <p:spPr>
          <a:xfrm>
            <a:off x="7830231" y="2749323"/>
            <a:ext cx="3150053" cy="25567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4368507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allergies </a:t>
            </a:r>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CA" dirty="0"/>
              <a:t>Une allergie se manifeste lorsque le système immunitaire réagit de manière excessive à un élément sans danger pour la </a:t>
            </a:r>
            <a:r>
              <a:rPr lang="fr-CA" dirty="0">
                <a:solidFill>
                  <a:schemeClr val="tx1"/>
                </a:solidFill>
              </a:rPr>
              <a:t>majorité </a:t>
            </a:r>
            <a:r>
              <a:rPr lang="fr-CA" dirty="0"/>
              <a:t>des gens. </a:t>
            </a:r>
            <a:endParaRPr lang="en-CA" dirty="0"/>
          </a:p>
        </p:txBody>
      </p:sp>
    </p:spTree>
    <p:custDataLst>
      <p:tags r:id="rId1"/>
    </p:custDataLst>
    <p:extLst>
      <p:ext uri="{BB962C8B-B14F-4D97-AF65-F5344CB8AC3E}">
        <p14:creationId xmlns:p14="http://schemas.microsoft.com/office/powerpoint/2010/main" val="36466148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allergies </a:t>
            </a:r>
            <a:endParaRPr lang="en-CA"/>
          </a:p>
        </p:txBody>
      </p:sp>
      <p:sp>
        <p:nvSpPr>
          <p:cNvPr id="3" name="Content Placeholder 2"/>
          <p:cNvSpPr>
            <a:spLocks noGrp="1"/>
          </p:cNvSpPr>
          <p:nvPr>
            <p:ph idx="1"/>
            <p:custDataLst>
              <p:tags r:id="rId3"/>
            </p:custDataLst>
          </p:nvPr>
        </p:nvSpPr>
        <p:spPr>
          <a:xfrm>
            <a:off x="2589212" y="1905000"/>
            <a:ext cx="8915400" cy="4006222"/>
          </a:xfrm>
        </p:spPr>
        <p:txBody>
          <a:bodyPr/>
          <a:lstStyle/>
          <a:p>
            <a:r>
              <a:rPr lang="fr-CA" dirty="0"/>
              <a:t>Le corps traite cet élément (la poussière, les cacahuètes, les œufs, les pellicules animales) comme un envahisseur, ce qui peut provoquer un certain nombre de symptômes différents.</a:t>
            </a:r>
            <a:endParaRPr lang="en-CA" dirty="0"/>
          </a:p>
        </p:txBody>
      </p:sp>
    </p:spTree>
    <p:custDataLst>
      <p:tags r:id="rId1"/>
    </p:custDataLst>
    <p:extLst>
      <p:ext uri="{BB962C8B-B14F-4D97-AF65-F5344CB8AC3E}">
        <p14:creationId xmlns:p14="http://schemas.microsoft.com/office/powerpoint/2010/main" val="34148266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allergies </a:t>
            </a:r>
            <a:endParaRPr lang="en-CA"/>
          </a:p>
        </p:txBody>
      </p:sp>
      <p:sp>
        <p:nvSpPr>
          <p:cNvPr id="3" name="Content Placeholder 2"/>
          <p:cNvSpPr>
            <a:spLocks noGrp="1"/>
          </p:cNvSpPr>
          <p:nvPr>
            <p:ph idx="1"/>
            <p:custDataLst>
              <p:tags r:id="rId3"/>
            </p:custDataLst>
          </p:nvPr>
        </p:nvSpPr>
        <p:spPr>
          <a:xfrm>
            <a:off x="2592924" y="1905000"/>
            <a:ext cx="8365587" cy="3409322"/>
          </a:xfrm>
        </p:spPr>
        <p:txBody>
          <a:bodyPr/>
          <a:lstStyle/>
          <a:p>
            <a:pPr marL="0" lvl="0" indent="0">
              <a:buNone/>
            </a:pPr>
            <a:r>
              <a:rPr lang="fr-CA" dirty="0"/>
              <a:t>Ces symptômes peuvent inclure, mais ne sont pas limités à :</a:t>
            </a:r>
          </a:p>
          <a:p>
            <a:pPr lvl="0"/>
            <a:r>
              <a:rPr lang="fr-CA" dirty="0"/>
              <a:t>De l’urticaire (</a:t>
            </a:r>
            <a:r>
              <a:rPr lang="fr-CA" i="1" dirty="0" err="1"/>
              <a:t>hives</a:t>
            </a:r>
            <a:r>
              <a:rPr lang="fr-CA" dirty="0"/>
              <a:t>)</a:t>
            </a:r>
          </a:p>
          <a:p>
            <a:pPr lvl="0"/>
            <a:r>
              <a:rPr lang="fr-CA" dirty="0"/>
              <a:t>Des écoulements des yeux ou du nez</a:t>
            </a:r>
          </a:p>
          <a:p>
            <a:pPr lvl="0"/>
            <a:r>
              <a:rPr lang="fr-CA" dirty="0"/>
              <a:t>Des gonflements dans la gorge</a:t>
            </a:r>
          </a:p>
          <a:p>
            <a:pPr lvl="0"/>
            <a:r>
              <a:rPr lang="fr-CA" dirty="0"/>
              <a:t>Des éruptions cutanées</a:t>
            </a:r>
          </a:p>
          <a:p>
            <a:pPr lvl="0"/>
            <a:r>
              <a:rPr lang="fr-CA" dirty="0"/>
              <a:t>Des problèmes digestifs </a:t>
            </a:r>
            <a:endParaRPr lang="en-CA" dirty="0"/>
          </a:p>
          <a:p>
            <a:endParaRPr lang="en-CA" dirty="0"/>
          </a:p>
        </p:txBody>
      </p:sp>
    </p:spTree>
    <p:custDataLst>
      <p:tags r:id="rId1"/>
    </p:custDataLst>
    <p:extLst>
      <p:ext uri="{BB962C8B-B14F-4D97-AF65-F5344CB8AC3E}">
        <p14:creationId xmlns:p14="http://schemas.microsoft.com/office/powerpoint/2010/main" val="41490330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allergies </a:t>
            </a:r>
            <a:endParaRPr lang="en-CA"/>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CA" dirty="0"/>
              <a:t>Les allergies sont généralement héréditaires, c’est-à-dire qu’elles sont transmises par les parents. </a:t>
            </a:r>
          </a:p>
          <a:p>
            <a:r>
              <a:rPr lang="fr-CA" dirty="0"/>
              <a:t>Un enfant n’hérite pas nécessairement d’une allergie particulière, mais seulement de la probabilité d’avoir une allergie. </a:t>
            </a:r>
          </a:p>
          <a:p>
            <a:pPr lvl="1">
              <a:buFont typeface="Courier New" charset="2"/>
              <a:buChar char="o"/>
            </a:pPr>
            <a:r>
              <a:rPr lang="fr-CA" dirty="0"/>
              <a:t>Par conséquent, si vous ou votre partenaire souffrez d’une allergie, votre enfant a plus de chances d’en souffrir également. </a:t>
            </a:r>
            <a:endParaRPr lang="en-CA" dirty="0"/>
          </a:p>
        </p:txBody>
      </p:sp>
    </p:spTree>
    <p:custDataLst>
      <p:tags r:id="rId1"/>
    </p:custDataLst>
    <p:extLst>
      <p:ext uri="{BB962C8B-B14F-4D97-AF65-F5344CB8AC3E}">
        <p14:creationId xmlns:p14="http://schemas.microsoft.com/office/powerpoint/2010/main" val="25549776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allergies </a:t>
            </a:r>
            <a:endParaRPr lang="en-CA"/>
          </a:p>
        </p:txBody>
      </p:sp>
      <p:sp>
        <p:nvSpPr>
          <p:cNvPr id="3" name="Content Placeholder 2"/>
          <p:cNvSpPr>
            <a:spLocks noGrp="1"/>
          </p:cNvSpPr>
          <p:nvPr>
            <p:ph idx="1"/>
            <p:custDataLst>
              <p:tags r:id="rId3"/>
            </p:custDataLst>
          </p:nvPr>
        </p:nvSpPr>
        <p:spPr>
          <a:xfrm>
            <a:off x="2589212" y="1905000"/>
            <a:ext cx="8915400" cy="4006222"/>
          </a:xfrm>
        </p:spPr>
        <p:txBody>
          <a:bodyPr/>
          <a:lstStyle/>
          <a:p>
            <a:r>
              <a:rPr lang="fr-CA" dirty="0"/>
              <a:t>Un allergène est un élément qui provoque une réaction allergique. </a:t>
            </a:r>
          </a:p>
          <a:p>
            <a:r>
              <a:rPr lang="fr-CA" dirty="0"/>
              <a:t>Certains des allergènes les plus courants sont aéroportés, c’est-à-dire qu’ils sont transportés dans l’air :</a:t>
            </a:r>
          </a:p>
          <a:p>
            <a:pPr lvl="1"/>
            <a:r>
              <a:rPr lang="fr-CA" dirty="0"/>
              <a:t>les acariens</a:t>
            </a:r>
          </a:p>
          <a:p>
            <a:pPr lvl="1"/>
            <a:r>
              <a:rPr lang="fr-CA" dirty="0"/>
              <a:t>le pollen</a:t>
            </a:r>
          </a:p>
          <a:p>
            <a:pPr lvl="1"/>
            <a:r>
              <a:rPr lang="fr-CA" dirty="0"/>
              <a:t>les moisissures</a:t>
            </a:r>
          </a:p>
          <a:p>
            <a:pPr lvl="1"/>
            <a:r>
              <a:rPr lang="fr-CA" dirty="0"/>
              <a:t>les pellicules d’animaux domestiques</a:t>
            </a:r>
            <a:endParaRPr lang="en-CA" dirty="0"/>
          </a:p>
        </p:txBody>
      </p:sp>
    </p:spTree>
    <p:custDataLst>
      <p:tags r:id="rId1"/>
    </p:custDataLst>
    <p:extLst>
      <p:ext uri="{BB962C8B-B14F-4D97-AF65-F5344CB8AC3E}">
        <p14:creationId xmlns:p14="http://schemas.microsoft.com/office/powerpoint/2010/main" val="40788245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allergies </a:t>
            </a:r>
            <a:endParaRPr lang="en-CA"/>
          </a:p>
        </p:txBody>
      </p:sp>
      <p:sp>
        <p:nvSpPr>
          <p:cNvPr id="3" name="Content Placeholder 2"/>
          <p:cNvSpPr>
            <a:spLocks noGrp="1"/>
          </p:cNvSpPr>
          <p:nvPr>
            <p:ph idx="1"/>
            <p:custDataLst>
              <p:tags r:id="rId3"/>
            </p:custDataLst>
          </p:nvPr>
        </p:nvSpPr>
        <p:spPr>
          <a:xfrm>
            <a:off x="2592924" y="1905000"/>
            <a:ext cx="7692487" cy="3951793"/>
          </a:xfrm>
        </p:spPr>
        <p:txBody>
          <a:bodyPr/>
          <a:lstStyle/>
          <a:p>
            <a:pPr marL="0" indent="0">
              <a:buNone/>
            </a:pPr>
            <a:r>
              <a:rPr lang="fr-CA" dirty="0"/>
              <a:t>Voici 6 aliments qui sont à l’origine de la plupart des réactions liées à une allergie alimentaire :</a:t>
            </a:r>
          </a:p>
          <a:p>
            <a:pPr marL="457200" indent="-457200">
              <a:buFont typeface="+mj-lt"/>
              <a:buAutoNum type="arabicPeriod"/>
            </a:pPr>
            <a:r>
              <a:rPr lang="fr-CA" dirty="0"/>
              <a:t>Le lait</a:t>
            </a:r>
          </a:p>
          <a:p>
            <a:pPr marL="457200" indent="-457200">
              <a:buFont typeface="+mj-lt"/>
              <a:buAutoNum type="arabicPeriod"/>
            </a:pPr>
            <a:r>
              <a:rPr lang="fr-CA" dirty="0"/>
              <a:t>Les œufs</a:t>
            </a:r>
          </a:p>
          <a:p>
            <a:pPr marL="457200" indent="-457200">
              <a:buFont typeface="+mj-lt"/>
              <a:buAutoNum type="arabicPeriod"/>
            </a:pPr>
            <a:r>
              <a:rPr lang="fr-CA" dirty="0"/>
              <a:t>Les fruits de mer</a:t>
            </a:r>
          </a:p>
          <a:p>
            <a:pPr marL="457200" indent="-457200">
              <a:buFont typeface="+mj-lt"/>
              <a:buAutoNum type="arabicPeriod"/>
            </a:pPr>
            <a:r>
              <a:rPr lang="fr-CA" dirty="0"/>
              <a:t>Les arachides et les noix</a:t>
            </a:r>
          </a:p>
          <a:p>
            <a:pPr marL="457200" indent="-457200">
              <a:buFont typeface="+mj-lt"/>
              <a:buAutoNum type="arabicPeriod"/>
            </a:pPr>
            <a:r>
              <a:rPr lang="fr-CA" dirty="0"/>
              <a:t>Le soja</a:t>
            </a:r>
          </a:p>
          <a:p>
            <a:pPr marL="457200" indent="-457200">
              <a:buFont typeface="+mj-lt"/>
              <a:buAutoNum type="arabicPeriod"/>
            </a:pPr>
            <a:r>
              <a:rPr lang="fr-CA" dirty="0"/>
              <a:t>Le blé</a:t>
            </a:r>
            <a:endParaRPr lang="en-CA" dirty="0"/>
          </a:p>
        </p:txBody>
      </p:sp>
      <p:pic>
        <p:nvPicPr>
          <p:cNvPr id="5" name="Image 4">
            <a:extLst>
              <a:ext uri="{FF2B5EF4-FFF2-40B4-BE49-F238E27FC236}">
                <a16:creationId xmlns:a16="http://schemas.microsoft.com/office/drawing/2014/main" id="{F64EE03F-D351-178D-0F9B-1F975519088C}"/>
              </a:ext>
            </a:extLst>
          </p:cNvPr>
          <p:cNvPicPr>
            <a:picLocks noChangeAspect="1"/>
          </p:cNvPicPr>
          <p:nvPr/>
        </p:nvPicPr>
        <p:blipFill rotWithShape="1">
          <a:blip r:embed="rId5"/>
          <a:srcRect l="24329" t="26300" r="15206" b="12538"/>
          <a:stretch/>
        </p:blipFill>
        <p:spPr>
          <a:xfrm>
            <a:off x="7048768" y="3349290"/>
            <a:ext cx="4430541" cy="26816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5594640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allergies </a:t>
            </a:r>
            <a:endParaRPr lang="en-CA"/>
          </a:p>
        </p:txBody>
      </p:sp>
      <p:sp>
        <p:nvSpPr>
          <p:cNvPr id="3" name="Content Placeholder 2"/>
          <p:cNvSpPr>
            <a:spLocks noGrp="1"/>
          </p:cNvSpPr>
          <p:nvPr>
            <p:ph idx="1"/>
            <p:custDataLst>
              <p:tags r:id="rId3"/>
            </p:custDataLst>
          </p:nvPr>
        </p:nvSpPr>
        <p:spPr>
          <a:xfrm>
            <a:off x="2592924" y="1905000"/>
            <a:ext cx="7959187" cy="3587122"/>
          </a:xfrm>
        </p:spPr>
        <p:txBody>
          <a:bodyPr vert="horz" lIns="91440" tIns="45720" rIns="91440" bIns="45720" rtlCol="0" anchor="t">
            <a:normAutofit/>
          </a:bodyPr>
          <a:lstStyle/>
          <a:p>
            <a:pPr marL="0" lvl="0" indent="0">
              <a:buNone/>
            </a:pPr>
            <a:r>
              <a:rPr lang="fr-CA" dirty="0"/>
              <a:t>D’autres allergènes peuvent affecter les personnes :</a:t>
            </a:r>
          </a:p>
          <a:p>
            <a:pPr lvl="0"/>
            <a:r>
              <a:rPr lang="fr-CA" dirty="0"/>
              <a:t>Les piqûres d’insectes : les abeilles, les fourmis, les araignées</a:t>
            </a:r>
          </a:p>
          <a:p>
            <a:pPr lvl="0"/>
            <a:r>
              <a:rPr lang="fr-CA" dirty="0"/>
              <a:t>Les médicaments : les antibiotiques, les médicaments en vente libre</a:t>
            </a:r>
          </a:p>
          <a:p>
            <a:pPr lvl="0"/>
            <a:r>
              <a:rPr lang="fr-CA" dirty="0"/>
              <a:t>Les produits chimiques : les détergents à lessive, les savons</a:t>
            </a:r>
            <a:endParaRPr lang="en-CA" dirty="0"/>
          </a:p>
          <a:p>
            <a:endParaRPr lang="en-CA" dirty="0"/>
          </a:p>
        </p:txBody>
      </p:sp>
    </p:spTree>
    <p:custDataLst>
      <p:tags r:id="rId1"/>
    </p:custDataLst>
    <p:extLst>
      <p:ext uri="{BB962C8B-B14F-4D97-AF65-F5344CB8AC3E}">
        <p14:creationId xmlns:p14="http://schemas.microsoft.com/office/powerpoint/2010/main" val="3859729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Les allergies </a:t>
            </a:r>
            <a:endParaRPr lang="en-CA" dirty="0"/>
          </a:p>
        </p:txBody>
      </p:sp>
      <p:sp>
        <p:nvSpPr>
          <p:cNvPr id="3" name="Content Placeholder 2"/>
          <p:cNvSpPr>
            <a:spLocks noGrp="1"/>
          </p:cNvSpPr>
          <p:nvPr>
            <p:ph idx="1"/>
            <p:custDataLst>
              <p:tags r:id="rId3"/>
            </p:custDataLst>
          </p:nvPr>
        </p:nvSpPr>
        <p:spPr>
          <a:xfrm>
            <a:off x="2592924" y="1905000"/>
            <a:ext cx="8086187" cy="3777622"/>
          </a:xfrm>
        </p:spPr>
        <p:txBody>
          <a:bodyPr/>
          <a:lstStyle/>
          <a:p>
            <a:r>
              <a:rPr lang="fr-CA" dirty="0"/>
              <a:t>Les types de symptômes et la gravité de ceux-ci varient en fonction de l’allergie et de la personne. </a:t>
            </a:r>
            <a:endParaRPr lang="en-CA" dirty="0"/>
          </a:p>
        </p:txBody>
      </p:sp>
    </p:spTree>
    <p:custDataLst>
      <p:tags r:id="rId1"/>
    </p:custDataLst>
    <p:extLst>
      <p:ext uri="{BB962C8B-B14F-4D97-AF65-F5344CB8AC3E}">
        <p14:creationId xmlns:p14="http://schemas.microsoft.com/office/powerpoint/2010/main" val="14114034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2592924" y="1904999"/>
            <a:ext cx="8911687" cy="4508863"/>
          </a:xfrm>
        </p:spPr>
        <p:txBody>
          <a:bodyPr>
            <a:normAutofit/>
          </a:bodyPr>
          <a:lstStyle/>
          <a:p>
            <a:pPr marL="0" indent="0">
              <a:buNone/>
            </a:pPr>
            <a:r>
              <a:rPr lang="fr-CA" dirty="0"/>
              <a:t>Ces symptômes peuvent inclure, mais ne sont pas limités à ce qui suit :</a:t>
            </a:r>
          </a:p>
          <a:p>
            <a:pPr lvl="0"/>
            <a:r>
              <a:rPr lang="fr-CA" dirty="0"/>
              <a:t>Des démangeaisons au niveau des yeux</a:t>
            </a:r>
          </a:p>
          <a:p>
            <a:pPr lvl="0"/>
            <a:r>
              <a:rPr lang="fr-CA" dirty="0"/>
              <a:t>Des démangeaisons au niveau du nez</a:t>
            </a:r>
          </a:p>
          <a:p>
            <a:pPr lvl="0"/>
            <a:r>
              <a:rPr lang="fr-CA" dirty="0"/>
              <a:t>Des éternuements</a:t>
            </a:r>
          </a:p>
          <a:p>
            <a:pPr lvl="0"/>
            <a:r>
              <a:rPr lang="fr-CA" dirty="0"/>
              <a:t>De la congestion nasale</a:t>
            </a:r>
          </a:p>
          <a:p>
            <a:pPr lvl="0"/>
            <a:r>
              <a:rPr lang="fr-CA" dirty="0"/>
              <a:t>La gorge serrée</a:t>
            </a:r>
          </a:p>
          <a:p>
            <a:pPr lvl="0"/>
            <a:r>
              <a:rPr lang="fr-CA" dirty="0"/>
              <a:t>De la difficulté à respirer</a:t>
            </a:r>
          </a:p>
          <a:p>
            <a:pPr lvl="0"/>
            <a:r>
              <a:rPr lang="fr-CA" dirty="0"/>
              <a:t>Des éruptions cutanées</a:t>
            </a:r>
          </a:p>
          <a:p>
            <a:pPr lvl="0"/>
            <a:r>
              <a:rPr lang="fr-CA" dirty="0"/>
              <a:t>De l’urticaire</a:t>
            </a:r>
          </a:p>
          <a:p>
            <a:pPr lvl="0"/>
            <a:r>
              <a:rPr lang="fr-CA" dirty="0"/>
              <a:t>Un choc — une faiblesse ou un évanouissement</a:t>
            </a:r>
            <a:endParaRPr lang="en-CA" dirty="0"/>
          </a:p>
          <a:p>
            <a:endParaRPr lang="en-CA" dirty="0"/>
          </a:p>
        </p:txBody>
      </p:sp>
      <p:sp>
        <p:nvSpPr>
          <p:cNvPr id="6" name="Title 1">
            <a:extLst>
              <a:ext uri="{FF2B5EF4-FFF2-40B4-BE49-F238E27FC236}">
                <a16:creationId xmlns:a16="http://schemas.microsoft.com/office/drawing/2014/main" id="{EAECD77F-3E0E-D49A-AA50-5BF56A747CCA}"/>
              </a:ext>
            </a:extLst>
          </p:cNvPr>
          <p:cNvSpPr>
            <a:spLocks noGrp="1"/>
          </p:cNvSpPr>
          <p:nvPr>
            <p:ph type="title"/>
            <p:custDataLst>
              <p:tags r:id="rId3"/>
            </p:custDataLst>
          </p:nvPr>
        </p:nvSpPr>
        <p:spPr>
          <a:xfrm>
            <a:off x="2592925" y="624110"/>
            <a:ext cx="8911687" cy="1280890"/>
          </a:xfrm>
        </p:spPr>
        <p:txBody>
          <a:bodyPr/>
          <a:lstStyle/>
          <a:p>
            <a:r>
              <a:rPr lang="fr-CA" dirty="0"/>
              <a:t>Les allergies </a:t>
            </a:r>
            <a:endParaRPr lang="en-CA" dirty="0"/>
          </a:p>
        </p:txBody>
      </p:sp>
    </p:spTree>
    <p:custDataLst>
      <p:tags r:id="rId1"/>
    </p:custDataLst>
    <p:extLst>
      <p:ext uri="{BB962C8B-B14F-4D97-AF65-F5344CB8AC3E}">
        <p14:creationId xmlns:p14="http://schemas.microsoft.com/office/powerpoint/2010/main" val="10219702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allergies </a:t>
            </a:r>
            <a:endParaRPr lang="en-CA"/>
          </a:p>
        </p:txBody>
      </p:sp>
      <p:sp>
        <p:nvSpPr>
          <p:cNvPr id="3" name="Content Placeholder 2"/>
          <p:cNvSpPr>
            <a:spLocks noGrp="1"/>
          </p:cNvSpPr>
          <p:nvPr>
            <p:ph idx="1"/>
            <p:custDataLst>
              <p:tags r:id="rId3"/>
            </p:custDataLst>
          </p:nvPr>
        </p:nvSpPr>
        <p:spPr>
          <a:xfrm>
            <a:off x="2592925" y="1909354"/>
            <a:ext cx="7670716" cy="4297679"/>
          </a:xfrm>
        </p:spPr>
        <p:txBody>
          <a:bodyPr>
            <a:normAutofit/>
          </a:bodyPr>
          <a:lstStyle/>
          <a:p>
            <a:r>
              <a:rPr lang="fr-CA" dirty="0"/>
              <a:t>Si une personne présente une sensibilité extrême à un allergène, elle peut subir une </a:t>
            </a:r>
            <a:r>
              <a:rPr lang="fr-CA" b="1" dirty="0"/>
              <a:t>anaphylaxie</a:t>
            </a:r>
            <a:r>
              <a:rPr lang="fr-CA" dirty="0"/>
              <a:t> ou un </a:t>
            </a:r>
            <a:r>
              <a:rPr lang="fr-CA" b="1" dirty="0"/>
              <a:t>choc anaphylactique</a:t>
            </a:r>
            <a:r>
              <a:rPr lang="fr-CA" dirty="0"/>
              <a:t>.</a:t>
            </a:r>
            <a:endParaRPr lang="en-CA" dirty="0"/>
          </a:p>
        </p:txBody>
      </p:sp>
    </p:spTree>
    <p:custDataLst>
      <p:tags r:id="rId1"/>
    </p:custDataLst>
    <p:extLst>
      <p:ext uri="{BB962C8B-B14F-4D97-AF65-F5344CB8AC3E}">
        <p14:creationId xmlns:p14="http://schemas.microsoft.com/office/powerpoint/2010/main" val="486441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5 sens </a:t>
            </a:r>
            <a:endParaRPr lang="en-CA"/>
          </a:p>
        </p:txBody>
      </p:sp>
      <p:sp>
        <p:nvSpPr>
          <p:cNvPr id="3" name="Content Placeholder 2"/>
          <p:cNvSpPr>
            <a:spLocks noGrp="1"/>
          </p:cNvSpPr>
          <p:nvPr>
            <p:ph idx="1"/>
            <p:custDataLst>
              <p:tags r:id="rId3"/>
            </p:custDataLst>
          </p:nvPr>
        </p:nvSpPr>
        <p:spPr/>
        <p:txBody>
          <a:bodyPr vert="horz" lIns="91440" tIns="45720" rIns="91440" bIns="45720" rtlCol="0" anchor="t">
            <a:normAutofit/>
          </a:bodyPr>
          <a:lstStyle/>
          <a:p>
            <a:r>
              <a:rPr lang="fr-CA"/>
              <a:t>Vous devrez parfois travailler avec des clients qui n’ont pas les cinq sens pour percevoir le monde qui les entoure. </a:t>
            </a:r>
          </a:p>
          <a:p>
            <a:pPr lvl="1">
              <a:buFont typeface="Courier New" charset="2"/>
              <a:buChar char="o"/>
            </a:pPr>
            <a:r>
              <a:rPr lang="fr-CA"/>
              <a:t>Par exemple, vous pouvez travailler avec un client qui ne peut ni entendre ni voir. </a:t>
            </a:r>
            <a:endParaRPr lang="en-CA"/>
          </a:p>
        </p:txBody>
      </p:sp>
    </p:spTree>
    <p:custDataLst>
      <p:tags r:id="rId1"/>
    </p:custDataLst>
    <p:extLst>
      <p:ext uri="{BB962C8B-B14F-4D97-AF65-F5344CB8AC3E}">
        <p14:creationId xmlns:p14="http://schemas.microsoft.com/office/powerpoint/2010/main" val="15467603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L’anaphylaxie </a:t>
            </a:r>
          </a:p>
        </p:txBody>
      </p:sp>
      <p:sp>
        <p:nvSpPr>
          <p:cNvPr id="3" name="Content Placeholder 2"/>
          <p:cNvSpPr>
            <a:spLocks noGrp="1"/>
          </p:cNvSpPr>
          <p:nvPr>
            <p:ph idx="1"/>
            <p:custDataLst>
              <p:tags r:id="rId3"/>
            </p:custDataLst>
          </p:nvPr>
        </p:nvSpPr>
        <p:spPr>
          <a:xfrm>
            <a:off x="2592924" y="2090057"/>
            <a:ext cx="8071266" cy="3777622"/>
          </a:xfrm>
        </p:spPr>
        <p:txBody>
          <a:bodyPr/>
          <a:lstStyle/>
          <a:p>
            <a:r>
              <a:rPr lang="fr-CA" dirty="0"/>
              <a:t>L’anaphylaxie est une réaction allergique rare, mais sévère ; </a:t>
            </a:r>
            <a:br>
              <a:rPr lang="fr-CA" dirty="0"/>
            </a:br>
            <a:r>
              <a:rPr lang="fr-CA" dirty="0"/>
              <a:t>il faut y apporter une </a:t>
            </a:r>
            <a:r>
              <a:rPr lang="fr-CA" b="1" dirty="0"/>
              <a:t>ATTENTION MÉDICALE IMMÉDIATE</a:t>
            </a:r>
            <a:r>
              <a:rPr lang="fr-CA" dirty="0"/>
              <a:t>. </a:t>
            </a:r>
            <a:endParaRPr lang="en-CA" dirty="0"/>
          </a:p>
        </p:txBody>
      </p:sp>
    </p:spTree>
    <p:custDataLst>
      <p:tags r:id="rId1"/>
    </p:custDataLst>
    <p:extLst>
      <p:ext uri="{BB962C8B-B14F-4D97-AF65-F5344CB8AC3E}">
        <p14:creationId xmlns:p14="http://schemas.microsoft.com/office/powerpoint/2010/main" val="31054153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L’anaphylaxie </a:t>
            </a:r>
            <a:endParaRPr lang="en-CA"/>
          </a:p>
        </p:txBody>
      </p:sp>
      <p:sp>
        <p:nvSpPr>
          <p:cNvPr id="3" name="Content Placeholder 2"/>
          <p:cNvSpPr>
            <a:spLocks noGrp="1"/>
          </p:cNvSpPr>
          <p:nvPr>
            <p:ph idx="1"/>
            <p:custDataLst>
              <p:tags r:id="rId3"/>
            </p:custDataLst>
          </p:nvPr>
        </p:nvSpPr>
        <p:spPr>
          <a:xfrm>
            <a:off x="2592925" y="1905000"/>
            <a:ext cx="8117029" cy="4006222"/>
          </a:xfrm>
        </p:spPr>
        <p:txBody>
          <a:bodyPr>
            <a:normAutofit lnSpcReduction="10000"/>
          </a:bodyPr>
          <a:lstStyle/>
          <a:p>
            <a:pPr marL="0" indent="0">
              <a:buNone/>
            </a:pPr>
            <a:r>
              <a:rPr lang="fr-CA" dirty="0"/>
              <a:t>Les signes d’anaphylaxie peuvent inclure, mais ne sont pas limités à :</a:t>
            </a:r>
          </a:p>
          <a:p>
            <a:pPr lvl="0"/>
            <a:r>
              <a:rPr lang="fr-CA" dirty="0"/>
              <a:t>De la difficulté à respirer</a:t>
            </a:r>
          </a:p>
          <a:p>
            <a:pPr lvl="0"/>
            <a:r>
              <a:rPr lang="fr-CA" dirty="0"/>
              <a:t>Un gonflement (généralement du visage, de la gorge, de la langue, des lèvres)</a:t>
            </a:r>
          </a:p>
          <a:p>
            <a:pPr lvl="0"/>
            <a:r>
              <a:rPr lang="fr-CA" dirty="0"/>
              <a:t>Une chute rapide de la tension artérielle</a:t>
            </a:r>
          </a:p>
          <a:p>
            <a:pPr lvl="0"/>
            <a:r>
              <a:rPr lang="fr-CA" dirty="0"/>
              <a:t>Des vertiges</a:t>
            </a:r>
          </a:p>
          <a:p>
            <a:pPr lvl="0"/>
            <a:r>
              <a:rPr lang="fr-CA" dirty="0"/>
              <a:t>De l’urticaire</a:t>
            </a:r>
          </a:p>
          <a:p>
            <a:pPr lvl="0"/>
            <a:r>
              <a:rPr lang="fr-CA" dirty="0"/>
              <a:t>Un serrement de la gorge</a:t>
            </a:r>
          </a:p>
          <a:p>
            <a:pPr lvl="0"/>
            <a:r>
              <a:rPr lang="fr-CA" dirty="0"/>
              <a:t>Une voix rauque</a:t>
            </a:r>
            <a:endParaRPr lang="en-CA" dirty="0"/>
          </a:p>
          <a:p>
            <a:endParaRPr lang="en-CA" dirty="0"/>
          </a:p>
        </p:txBody>
      </p:sp>
    </p:spTree>
    <p:custDataLst>
      <p:tags r:id="rId1"/>
    </p:custDataLst>
    <p:extLst>
      <p:ext uri="{BB962C8B-B14F-4D97-AF65-F5344CB8AC3E}">
        <p14:creationId xmlns:p14="http://schemas.microsoft.com/office/powerpoint/2010/main" val="37819416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2592925" y="2411730"/>
            <a:ext cx="8911688" cy="3625222"/>
          </a:xfrm>
        </p:spPr>
        <p:txBody>
          <a:bodyPr/>
          <a:lstStyle/>
          <a:p>
            <a:pPr lvl="0"/>
            <a:r>
              <a:rPr lang="fr-CA" dirty="0"/>
              <a:t>La réaction peut se produire en quelques secondes après l’exposition à un allergène.</a:t>
            </a:r>
          </a:p>
          <a:p>
            <a:pPr lvl="0"/>
            <a:r>
              <a:rPr lang="fr-CA" dirty="0"/>
              <a:t>La réaction peut être retardée jusqu’à 2 heures après l’exposition à un allergène.</a:t>
            </a:r>
          </a:p>
          <a:p>
            <a:pPr lvl="0"/>
            <a:r>
              <a:rPr lang="fr-CA" dirty="0"/>
              <a:t>L’anaphylaxie est rare.</a:t>
            </a:r>
          </a:p>
        </p:txBody>
      </p:sp>
      <p:sp>
        <p:nvSpPr>
          <p:cNvPr id="7" name="Title 1"/>
          <p:cNvSpPr txBox="1">
            <a:spLocks/>
          </p:cNvSpPr>
          <p:nvPr>
            <p:custDataLst>
              <p:tags r:id="rId3"/>
            </p:custDataLst>
          </p:nvPr>
        </p:nvSpPr>
        <p:spPr>
          <a:xfrm>
            <a:off x="2592925" y="591671"/>
            <a:ext cx="9348063" cy="1411941"/>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CA"/>
              <a:t>Ce qu’il faut savoir au sujet de l’anaphylaxie </a:t>
            </a:r>
            <a:endParaRPr lang="en-CA" dirty="0"/>
          </a:p>
        </p:txBody>
      </p:sp>
    </p:spTree>
    <p:custDataLst>
      <p:tags r:id="rId1"/>
    </p:custDataLst>
    <p:extLst>
      <p:ext uri="{BB962C8B-B14F-4D97-AF65-F5344CB8AC3E}">
        <p14:creationId xmlns:p14="http://schemas.microsoft.com/office/powerpoint/2010/main" val="16811949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allergies </a:t>
            </a:r>
            <a:r>
              <a:rPr lang="en-CA"/>
              <a:t> </a:t>
            </a:r>
          </a:p>
        </p:txBody>
      </p:sp>
      <p:sp>
        <p:nvSpPr>
          <p:cNvPr id="3" name="Content Placeholder 2"/>
          <p:cNvSpPr>
            <a:spLocks noGrp="1"/>
          </p:cNvSpPr>
          <p:nvPr>
            <p:ph idx="1"/>
            <p:custDataLst>
              <p:tags r:id="rId3"/>
            </p:custDataLst>
          </p:nvPr>
        </p:nvSpPr>
        <p:spPr>
          <a:xfrm>
            <a:off x="2592925" y="2057400"/>
            <a:ext cx="7964630" cy="3777622"/>
          </a:xfrm>
        </p:spPr>
        <p:txBody>
          <a:bodyPr/>
          <a:lstStyle/>
          <a:p>
            <a:r>
              <a:rPr lang="fr-CA" dirty="0"/>
              <a:t>Assurez-vous de comprendre et de suivre toutes les politiques et procédures de l’employeur concernant les clients souffrant d’allergies. </a:t>
            </a:r>
            <a:endParaRPr lang="en-CA" dirty="0"/>
          </a:p>
        </p:txBody>
      </p:sp>
    </p:spTree>
    <p:custDataLst>
      <p:tags r:id="rId1"/>
    </p:custDataLst>
    <p:extLst>
      <p:ext uri="{BB962C8B-B14F-4D97-AF65-F5344CB8AC3E}">
        <p14:creationId xmlns:p14="http://schemas.microsoft.com/office/powerpoint/2010/main" val="39225184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8300" y="2999286"/>
            <a:ext cx="8915400" cy="859427"/>
          </a:xfrm>
        </p:spPr>
        <p:txBody>
          <a:bodyPr>
            <a:normAutofit/>
          </a:bodyPr>
          <a:lstStyle/>
          <a:p>
            <a:pPr marL="0" indent="0" algn="ctr">
              <a:buNone/>
            </a:pPr>
            <a:r>
              <a:rPr lang="en-CA" sz="4800" dirty="0"/>
              <a:t>Questions?</a:t>
            </a:r>
          </a:p>
        </p:txBody>
      </p:sp>
    </p:spTree>
    <p:custDataLst>
      <p:tags r:id="rId1"/>
    </p:custDataLst>
    <p:extLst>
      <p:ext uri="{BB962C8B-B14F-4D97-AF65-F5344CB8AC3E}">
        <p14:creationId xmlns:p14="http://schemas.microsoft.com/office/powerpoint/2010/main" val="311959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respiratoire </a:t>
            </a:r>
          </a:p>
        </p:txBody>
      </p:sp>
      <p:sp>
        <p:nvSpPr>
          <p:cNvPr id="3" name="Content Placeholder 2"/>
          <p:cNvSpPr>
            <a:spLocks noGrp="1"/>
          </p:cNvSpPr>
          <p:nvPr>
            <p:ph idx="1"/>
            <p:custDataLst>
              <p:tags r:id="rId3"/>
            </p:custDataLst>
          </p:nvPr>
        </p:nvSpPr>
        <p:spPr>
          <a:xfrm>
            <a:off x="5190898" y="1905000"/>
            <a:ext cx="6010502" cy="2815590"/>
          </a:xfrm>
        </p:spPr>
        <p:txBody>
          <a:bodyPr vert="horz" lIns="91440" tIns="45720" rIns="91440" bIns="45720" rtlCol="0" anchor="t">
            <a:normAutofit/>
          </a:bodyPr>
          <a:lstStyle/>
          <a:p>
            <a:pPr marL="0" indent="0">
              <a:buNone/>
            </a:pPr>
            <a:r>
              <a:rPr lang="fr-CA" dirty="0"/>
              <a:t>Le système respiratoire comprend : </a:t>
            </a:r>
          </a:p>
          <a:p>
            <a:r>
              <a:rPr lang="fr-CA" dirty="0"/>
              <a:t>le nez </a:t>
            </a:r>
          </a:p>
          <a:p>
            <a:pPr lvl="0"/>
            <a:r>
              <a:rPr lang="fr-CA" dirty="0"/>
              <a:t>la bouche</a:t>
            </a:r>
          </a:p>
          <a:p>
            <a:r>
              <a:rPr lang="fr-CA" dirty="0"/>
              <a:t>la trachée</a:t>
            </a:r>
          </a:p>
          <a:p>
            <a:pPr lvl="0"/>
            <a:r>
              <a:rPr lang="fr-CA" dirty="0"/>
              <a:t>les poumons</a:t>
            </a:r>
          </a:p>
          <a:p>
            <a:pPr lvl="0"/>
            <a:r>
              <a:rPr lang="fr-CA" dirty="0"/>
              <a:t>le diaphragme</a:t>
            </a:r>
            <a:endParaRPr lang="en-CA" dirty="0"/>
          </a:p>
          <a:p>
            <a:endParaRPr lang="en-CA" dirty="0"/>
          </a:p>
        </p:txBody>
      </p:sp>
      <p:pic>
        <p:nvPicPr>
          <p:cNvPr id="4" name="Image 3">
            <a:extLst>
              <a:ext uri="{FF2B5EF4-FFF2-40B4-BE49-F238E27FC236}">
                <a16:creationId xmlns:a16="http://schemas.microsoft.com/office/drawing/2014/main" id="{78AF31FF-0E8F-0ADB-4394-B6ADF3CB5AA8}"/>
              </a:ext>
            </a:extLst>
          </p:cNvPr>
          <p:cNvPicPr>
            <a:picLocks noChangeAspect="1"/>
          </p:cNvPicPr>
          <p:nvPr/>
        </p:nvPicPr>
        <p:blipFill rotWithShape="1">
          <a:blip r:embed="rId5"/>
          <a:srcRect l="21417" t="16301" r="45354" b="32371"/>
          <a:stretch/>
        </p:blipFill>
        <p:spPr>
          <a:xfrm>
            <a:off x="687388" y="1629919"/>
            <a:ext cx="3966021" cy="46039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885209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respiratoire </a:t>
            </a:r>
            <a:endParaRPr lang="en-CA"/>
          </a:p>
        </p:txBody>
      </p:sp>
      <p:sp>
        <p:nvSpPr>
          <p:cNvPr id="3" name="Content Placeholder 2"/>
          <p:cNvSpPr>
            <a:spLocks noGrp="1"/>
          </p:cNvSpPr>
          <p:nvPr>
            <p:ph idx="1"/>
            <p:custDataLst>
              <p:tags r:id="rId3"/>
            </p:custDataLst>
          </p:nvPr>
        </p:nvSpPr>
        <p:spPr>
          <a:xfrm>
            <a:off x="2589212" y="2133600"/>
            <a:ext cx="8915400" cy="1622251"/>
          </a:xfrm>
        </p:spPr>
        <p:txBody>
          <a:bodyPr/>
          <a:lstStyle/>
          <a:p>
            <a:r>
              <a:rPr lang="fr-CA"/>
              <a:t>Le système respiratoire vous permet de respirer. </a:t>
            </a:r>
          </a:p>
          <a:p>
            <a:r>
              <a:rPr lang="fr-CA"/>
              <a:t>Pour vivre, vous devez inspirer de l’oxygène et expirer du dioxyde de carbone. </a:t>
            </a:r>
            <a:endParaRPr lang="en-CA"/>
          </a:p>
        </p:txBody>
      </p:sp>
    </p:spTree>
    <p:custDataLst>
      <p:tags r:id="rId1"/>
    </p:custDataLst>
    <p:extLst>
      <p:ext uri="{BB962C8B-B14F-4D97-AF65-F5344CB8AC3E}">
        <p14:creationId xmlns:p14="http://schemas.microsoft.com/office/powerpoint/2010/main" val="2676976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respiratoire </a:t>
            </a:r>
            <a:endParaRPr lang="en-CA"/>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CA" i="1" dirty="0"/>
              <a:t>Le nez et la bouche : </a:t>
            </a:r>
            <a:r>
              <a:rPr lang="fr-CA" dirty="0"/>
              <a:t>sont les voies de passage qui nous permettent d’inspirer et d’expirer. </a:t>
            </a:r>
            <a:endParaRPr lang="en-CA" dirty="0"/>
          </a:p>
        </p:txBody>
      </p:sp>
      <p:pic>
        <p:nvPicPr>
          <p:cNvPr id="6" name="Image 5" descr="Une image contenant croquis, dessin, illustration, Dessin au trait&#10;&#10;Description générée automatiquement">
            <a:extLst>
              <a:ext uri="{FF2B5EF4-FFF2-40B4-BE49-F238E27FC236}">
                <a16:creationId xmlns:a16="http://schemas.microsoft.com/office/drawing/2014/main" id="{F368C910-50FC-6F02-6A02-8F177714AFEF}"/>
              </a:ext>
            </a:extLst>
          </p:cNvPr>
          <p:cNvPicPr>
            <a:picLocks noChangeAspect="1"/>
          </p:cNvPicPr>
          <p:nvPr/>
        </p:nvPicPr>
        <p:blipFill rotWithShape="1">
          <a:blip r:embed="rId5"/>
          <a:srcRect l="21417" t="16301" r="45354" b="32371"/>
          <a:stretch/>
        </p:blipFill>
        <p:spPr>
          <a:xfrm>
            <a:off x="2756912" y="2807640"/>
            <a:ext cx="3151830" cy="36540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312965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système respiratoire </a:t>
            </a:r>
            <a:endParaRPr lang="en-CA"/>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CA" i="1" dirty="0"/>
              <a:t>La trachée : e</a:t>
            </a:r>
            <a:r>
              <a:rPr lang="fr-CA" dirty="0"/>
              <a:t>st un tube qui permet à l’air d’aller de la bouche aux poumons. </a:t>
            </a:r>
            <a:endParaRPr lang="en-CA" dirty="0"/>
          </a:p>
        </p:txBody>
      </p:sp>
      <p:pic>
        <p:nvPicPr>
          <p:cNvPr id="5" name="Image 4" descr="Une image contenant croquis, dessin, illustration, Dessin au trait&#10;&#10;Description générée automatiquement">
            <a:extLst>
              <a:ext uri="{FF2B5EF4-FFF2-40B4-BE49-F238E27FC236}">
                <a16:creationId xmlns:a16="http://schemas.microsoft.com/office/drawing/2014/main" id="{4F685C07-4F8A-2857-6415-351D70686C03}"/>
              </a:ext>
            </a:extLst>
          </p:cNvPr>
          <p:cNvPicPr>
            <a:picLocks noChangeAspect="1"/>
          </p:cNvPicPr>
          <p:nvPr/>
        </p:nvPicPr>
        <p:blipFill rotWithShape="1">
          <a:blip r:embed="rId5"/>
          <a:srcRect l="21417" t="16301" r="45354" b="32371"/>
          <a:stretch/>
        </p:blipFill>
        <p:spPr>
          <a:xfrm>
            <a:off x="2756912" y="2807640"/>
            <a:ext cx="3151830" cy="36540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4825704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5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2"/>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NUM" val="1"/>
</p:tagLst>
</file>

<file path=ppt/tags/tag104.xml><?xml version="1.0" encoding="utf-8"?>
<p:tagLst xmlns:a="http://schemas.openxmlformats.org/drawingml/2006/main" xmlns:r="http://schemas.openxmlformats.org/officeDocument/2006/relationships" xmlns:p="http://schemas.openxmlformats.org/presentationml/2006/main">
  <p:tag name="NUM" val="2"/>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NUM" val="1"/>
</p:tagLst>
</file>

<file path=ppt/tags/tag107.xml><?xml version="1.0" encoding="utf-8"?>
<p:tagLst xmlns:a="http://schemas.openxmlformats.org/drawingml/2006/main" xmlns:r="http://schemas.openxmlformats.org/officeDocument/2006/relationships" xmlns:p="http://schemas.openxmlformats.org/presentationml/2006/main">
  <p:tag name="NUM" val="2"/>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2"/>
</p:tagLst>
</file>

<file path=ppt/tags/tag111.xml><?xml version="1.0" encoding="utf-8"?>
<p:tagLst xmlns:a="http://schemas.openxmlformats.org/drawingml/2006/main" xmlns:r="http://schemas.openxmlformats.org/officeDocument/2006/relationships" xmlns:p="http://schemas.openxmlformats.org/presentationml/2006/main">
  <p:tag name="NUM" val="3"/>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NUM" val="1"/>
</p:tagLst>
</file>

<file path=ppt/tags/tag114.xml><?xml version="1.0" encoding="utf-8"?>
<p:tagLst xmlns:a="http://schemas.openxmlformats.org/drawingml/2006/main" xmlns:r="http://schemas.openxmlformats.org/officeDocument/2006/relationships" xmlns:p="http://schemas.openxmlformats.org/presentationml/2006/main">
  <p:tag name="NUM" val="2"/>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NUM" val="1"/>
</p:tagLst>
</file>

<file path=ppt/tags/tag117.xml><?xml version="1.0" encoding="utf-8"?>
<p:tagLst xmlns:a="http://schemas.openxmlformats.org/drawingml/2006/main" xmlns:r="http://schemas.openxmlformats.org/officeDocument/2006/relationships" xmlns:p="http://schemas.openxmlformats.org/presentationml/2006/main">
  <p:tag name="NUM" val="2"/>
</p:tagLst>
</file>

<file path=ppt/tags/tag118.xml><?xml version="1.0" encoding="utf-8"?>
<p:tagLst xmlns:a="http://schemas.openxmlformats.org/drawingml/2006/main" xmlns:r="http://schemas.openxmlformats.org/officeDocument/2006/relationships" xmlns:p="http://schemas.openxmlformats.org/presentationml/2006/main">
  <p:tag name="NUM" val="3"/>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NUM" val="1"/>
</p:tagLst>
</file>

<file path=ppt/tags/tag121.xml><?xml version="1.0" encoding="utf-8"?>
<p:tagLst xmlns:a="http://schemas.openxmlformats.org/drawingml/2006/main" xmlns:r="http://schemas.openxmlformats.org/officeDocument/2006/relationships" xmlns:p="http://schemas.openxmlformats.org/presentationml/2006/main">
  <p:tag name="NUM" val="2"/>
</p:tagLst>
</file>

<file path=ppt/tags/tag122.xml><?xml version="1.0" encoding="utf-8"?>
<p:tagLst xmlns:a="http://schemas.openxmlformats.org/drawingml/2006/main" xmlns:r="http://schemas.openxmlformats.org/officeDocument/2006/relationships" xmlns:p="http://schemas.openxmlformats.org/presentationml/2006/main">
  <p:tag name="NUM" val="3"/>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25.xml><?xml version="1.0" encoding="utf-8"?>
<p:tagLst xmlns:a="http://schemas.openxmlformats.org/drawingml/2006/main" xmlns:r="http://schemas.openxmlformats.org/officeDocument/2006/relationships" xmlns:p="http://schemas.openxmlformats.org/presentationml/2006/main">
  <p:tag name="NUM" val="2"/>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NUM" val="1"/>
</p:tagLst>
</file>

<file path=ppt/tags/tag128.xml><?xml version="1.0" encoding="utf-8"?>
<p:tagLst xmlns:a="http://schemas.openxmlformats.org/drawingml/2006/main" xmlns:r="http://schemas.openxmlformats.org/officeDocument/2006/relationships" xmlns:p="http://schemas.openxmlformats.org/presentationml/2006/main">
  <p:tag name="NUM" val="2"/>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30.xml><?xml version="1.0" encoding="utf-8"?>
<p:tagLst xmlns:a="http://schemas.openxmlformats.org/drawingml/2006/main" xmlns:r="http://schemas.openxmlformats.org/officeDocument/2006/relationships" xmlns:p="http://schemas.openxmlformats.org/presentationml/2006/main">
  <p:tag name="NUM" val="1"/>
</p:tagLst>
</file>

<file path=ppt/tags/tag131.xml><?xml version="1.0" encoding="utf-8"?>
<p:tagLst xmlns:a="http://schemas.openxmlformats.org/drawingml/2006/main" xmlns:r="http://schemas.openxmlformats.org/officeDocument/2006/relationships" xmlns:p="http://schemas.openxmlformats.org/presentationml/2006/main">
  <p:tag name="NUM" val="2"/>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NUM" val="1"/>
</p:tagLst>
</file>

<file path=ppt/tags/tag134.xml><?xml version="1.0" encoding="utf-8"?>
<p:tagLst xmlns:a="http://schemas.openxmlformats.org/drawingml/2006/main" xmlns:r="http://schemas.openxmlformats.org/officeDocument/2006/relationships" xmlns:p="http://schemas.openxmlformats.org/presentationml/2006/main">
  <p:tag name="NUM" val="2"/>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NUM" val="1"/>
</p:tagLst>
</file>

<file path=ppt/tags/tag137.xml><?xml version="1.0" encoding="utf-8"?>
<p:tagLst xmlns:a="http://schemas.openxmlformats.org/drawingml/2006/main" xmlns:r="http://schemas.openxmlformats.org/officeDocument/2006/relationships" xmlns:p="http://schemas.openxmlformats.org/presentationml/2006/main">
  <p:tag name="NUM" val="2"/>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40.xml><?xml version="1.0" encoding="utf-8"?>
<p:tagLst xmlns:a="http://schemas.openxmlformats.org/drawingml/2006/main" xmlns:r="http://schemas.openxmlformats.org/officeDocument/2006/relationships" xmlns:p="http://schemas.openxmlformats.org/presentationml/2006/main">
  <p:tag name="NUM" val="2"/>
</p:tagLst>
</file>

<file path=ppt/tags/tag1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2.xml><?xml version="1.0" encoding="utf-8"?>
<p:tagLst xmlns:a="http://schemas.openxmlformats.org/drawingml/2006/main" xmlns:r="http://schemas.openxmlformats.org/officeDocument/2006/relationships" xmlns:p="http://schemas.openxmlformats.org/presentationml/2006/main">
  <p:tag name="NUM" val="1"/>
</p:tagLst>
</file>

<file path=ppt/tags/tag143.xml><?xml version="1.0" encoding="utf-8"?>
<p:tagLst xmlns:a="http://schemas.openxmlformats.org/drawingml/2006/main" xmlns:r="http://schemas.openxmlformats.org/officeDocument/2006/relationships" xmlns:p="http://schemas.openxmlformats.org/presentationml/2006/main">
  <p:tag name="NUM" val="2"/>
</p:tagLst>
</file>

<file path=ppt/tags/tag1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5.xml><?xml version="1.0" encoding="utf-8"?>
<p:tagLst xmlns:a="http://schemas.openxmlformats.org/drawingml/2006/main" xmlns:r="http://schemas.openxmlformats.org/officeDocument/2006/relationships" xmlns:p="http://schemas.openxmlformats.org/presentationml/2006/main">
  <p:tag name="NUM" val="1"/>
</p:tagLst>
</file>

<file path=ppt/tags/tag146.xml><?xml version="1.0" encoding="utf-8"?>
<p:tagLst xmlns:a="http://schemas.openxmlformats.org/drawingml/2006/main" xmlns:r="http://schemas.openxmlformats.org/officeDocument/2006/relationships" xmlns:p="http://schemas.openxmlformats.org/presentationml/2006/main">
  <p:tag name="NUM" val="2"/>
</p:tagLst>
</file>

<file path=ppt/tags/tag1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8.xml><?xml version="1.0" encoding="utf-8"?>
<p:tagLst xmlns:a="http://schemas.openxmlformats.org/drawingml/2006/main" xmlns:r="http://schemas.openxmlformats.org/officeDocument/2006/relationships" xmlns:p="http://schemas.openxmlformats.org/presentationml/2006/main">
  <p:tag name="NUM" val="2"/>
</p:tagLst>
</file>

<file path=ppt/tags/tag149.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1.xml><?xml version="1.0" encoding="utf-8"?>
<p:tagLst xmlns:a="http://schemas.openxmlformats.org/drawingml/2006/main" xmlns:r="http://schemas.openxmlformats.org/officeDocument/2006/relationships" xmlns:p="http://schemas.openxmlformats.org/presentationml/2006/main">
  <p:tag name="NUM" val="1"/>
</p:tagLst>
</file>

<file path=ppt/tags/tag152.xml><?xml version="1.0" encoding="utf-8"?>
<p:tagLst xmlns:a="http://schemas.openxmlformats.org/drawingml/2006/main" xmlns:r="http://schemas.openxmlformats.org/officeDocument/2006/relationships" xmlns:p="http://schemas.openxmlformats.org/presentationml/2006/main">
  <p:tag name="NUM" val="2"/>
</p:tagLst>
</file>

<file path=ppt/tags/tag1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4.xml><?xml version="1.0" encoding="utf-8"?>
<p:tagLst xmlns:a="http://schemas.openxmlformats.org/drawingml/2006/main" xmlns:r="http://schemas.openxmlformats.org/officeDocument/2006/relationships" xmlns:p="http://schemas.openxmlformats.org/presentationml/2006/main">
  <p:tag name="NUM" val="1"/>
</p:tagLst>
</file>

<file path=ppt/tags/tag155.xml><?xml version="1.0" encoding="utf-8"?>
<p:tagLst xmlns:a="http://schemas.openxmlformats.org/drawingml/2006/main" xmlns:r="http://schemas.openxmlformats.org/officeDocument/2006/relationships" xmlns:p="http://schemas.openxmlformats.org/presentationml/2006/main">
  <p:tag name="NUM" val="2"/>
</p:tagLst>
</file>

<file path=ppt/tags/tag1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7.xml><?xml version="1.0" encoding="utf-8"?>
<p:tagLst xmlns:a="http://schemas.openxmlformats.org/drawingml/2006/main" xmlns:r="http://schemas.openxmlformats.org/officeDocument/2006/relationships" xmlns:p="http://schemas.openxmlformats.org/presentationml/2006/main">
  <p:tag name="NUM" val="1"/>
</p:tagLst>
</file>

<file path=ppt/tags/tag158.xml><?xml version="1.0" encoding="utf-8"?>
<p:tagLst xmlns:a="http://schemas.openxmlformats.org/drawingml/2006/main" xmlns:r="http://schemas.openxmlformats.org/officeDocument/2006/relationships" xmlns:p="http://schemas.openxmlformats.org/presentationml/2006/main">
  <p:tag name="NUM" val="2"/>
</p:tagLst>
</file>

<file path=ppt/tags/tag1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60.xml><?xml version="1.0" encoding="utf-8"?>
<p:tagLst xmlns:a="http://schemas.openxmlformats.org/drawingml/2006/main" xmlns:r="http://schemas.openxmlformats.org/officeDocument/2006/relationships" xmlns:p="http://schemas.openxmlformats.org/presentationml/2006/main">
  <p:tag name="NUM" val="2"/>
</p:tagLst>
</file>

<file path=ppt/tags/tag161.xml><?xml version="1.0" encoding="utf-8"?>
<p:tagLst xmlns:a="http://schemas.openxmlformats.org/drawingml/2006/main" xmlns:r="http://schemas.openxmlformats.org/officeDocument/2006/relationships" xmlns:p="http://schemas.openxmlformats.org/presentationml/2006/main">
  <p:tag name="NUM" val="1"/>
</p:tagLst>
</file>

<file path=ppt/tags/tag1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3.xml><?xml version="1.0" encoding="utf-8"?>
<p:tagLst xmlns:a="http://schemas.openxmlformats.org/drawingml/2006/main" xmlns:r="http://schemas.openxmlformats.org/officeDocument/2006/relationships" xmlns:p="http://schemas.openxmlformats.org/presentationml/2006/main">
  <p:tag name="NUM" val="1"/>
</p:tagLst>
</file>

<file path=ppt/tags/tag164.xml><?xml version="1.0" encoding="utf-8"?>
<p:tagLst xmlns:a="http://schemas.openxmlformats.org/drawingml/2006/main" xmlns:r="http://schemas.openxmlformats.org/officeDocument/2006/relationships" xmlns:p="http://schemas.openxmlformats.org/presentationml/2006/main">
  <p:tag name="NUM" val="2"/>
</p:tagLst>
</file>

<file path=ppt/tags/tag1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9.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NUM" val="1"/>
</p:tagLst>
</file>

<file path=ppt/tags/tag38.xml><?xml version="1.0" encoding="utf-8"?>
<p:tagLst xmlns:a="http://schemas.openxmlformats.org/drawingml/2006/main" xmlns:r="http://schemas.openxmlformats.org/officeDocument/2006/relationships" xmlns:p="http://schemas.openxmlformats.org/presentationml/2006/main">
  <p:tag name="NUM" val="2"/>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NUM" val="1"/>
</p:tagLst>
</file>

<file path=ppt/tags/tag65.xml><?xml version="1.0" encoding="utf-8"?>
<p:tagLst xmlns:a="http://schemas.openxmlformats.org/drawingml/2006/main" xmlns:r="http://schemas.openxmlformats.org/officeDocument/2006/relationships" xmlns:p="http://schemas.openxmlformats.org/presentationml/2006/main">
  <p:tag name="NUM" val="2"/>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NUM" val="1"/>
</p:tagLst>
</file>

<file path=ppt/tags/tag68.xml><?xml version="1.0" encoding="utf-8"?>
<p:tagLst xmlns:a="http://schemas.openxmlformats.org/drawingml/2006/main" xmlns:r="http://schemas.openxmlformats.org/officeDocument/2006/relationships" xmlns:p="http://schemas.openxmlformats.org/presentationml/2006/main">
  <p:tag name="NUM" val="2"/>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2"/>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NUM" val="1"/>
</p:tagLst>
</file>

<file path=ppt/tags/tag74.xml><?xml version="1.0" encoding="utf-8"?>
<p:tagLst xmlns:a="http://schemas.openxmlformats.org/drawingml/2006/main" xmlns:r="http://schemas.openxmlformats.org/officeDocument/2006/relationships" xmlns:p="http://schemas.openxmlformats.org/presentationml/2006/main">
  <p:tag name="NUM" val="2"/>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NUM" val="1"/>
</p:tagLst>
</file>

<file path=ppt/tags/tag77.xml><?xml version="1.0" encoding="utf-8"?>
<p:tagLst xmlns:a="http://schemas.openxmlformats.org/drawingml/2006/main" xmlns:r="http://schemas.openxmlformats.org/officeDocument/2006/relationships" xmlns:p="http://schemas.openxmlformats.org/presentationml/2006/main">
  <p:tag name="NUM" val="2"/>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3"/>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NUM" val="1"/>
</p:tagLst>
</file>

<file path=ppt/tags/tag83.xml><?xml version="1.0" encoding="utf-8"?>
<p:tagLst xmlns:a="http://schemas.openxmlformats.org/drawingml/2006/main" xmlns:r="http://schemas.openxmlformats.org/officeDocument/2006/relationships" xmlns:p="http://schemas.openxmlformats.org/presentationml/2006/main">
  <p:tag name="NUM" val="2"/>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NUM" val="1"/>
</p:tagLst>
</file>

<file path=ppt/tags/tag92.xml><?xml version="1.0" encoding="utf-8"?>
<p:tagLst xmlns:a="http://schemas.openxmlformats.org/drawingml/2006/main" xmlns:r="http://schemas.openxmlformats.org/officeDocument/2006/relationships" xmlns:p="http://schemas.openxmlformats.org/presentationml/2006/main">
  <p:tag name="NUM" val="2"/>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NUM" val="1"/>
</p:tagLst>
</file>

<file path=ppt/tags/tag95.xml><?xml version="1.0" encoding="utf-8"?>
<p:tagLst xmlns:a="http://schemas.openxmlformats.org/drawingml/2006/main" xmlns:r="http://schemas.openxmlformats.org/officeDocument/2006/relationships" xmlns:p="http://schemas.openxmlformats.org/presentationml/2006/main">
  <p:tag name="NUM" val="2"/>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NUM" val="1"/>
</p:tagLst>
</file>

<file path=ppt/tags/tag98.xml><?xml version="1.0" encoding="utf-8"?>
<p:tagLst xmlns:a="http://schemas.openxmlformats.org/drawingml/2006/main" xmlns:r="http://schemas.openxmlformats.org/officeDocument/2006/relationships" xmlns:p="http://schemas.openxmlformats.org/presentationml/2006/main">
  <p:tag name="NUM" val="2"/>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4B4826-EE0B-4B40-BF5D-CDAF68A3DDD8}">
  <ds:schemaRefs>
    <ds:schemaRef ds:uri="http://schemas.microsoft.com/sharepoint/v3/contenttype/forms"/>
  </ds:schemaRefs>
</ds:datastoreItem>
</file>

<file path=customXml/itemProps2.xml><?xml version="1.0" encoding="utf-8"?>
<ds:datastoreItem xmlns:ds="http://schemas.openxmlformats.org/officeDocument/2006/customXml" ds:itemID="{94A253B6-D21C-421A-8DFF-6B056D25F679}">
  <ds:schemaRefs>
    <ds:schemaRef ds:uri="71b2e3c4-79d5-4c98-b528-a3fa04795dc5"/>
    <ds:schemaRef ds:uri="eb0d3e1a-6422-4b6b-af90-65d0fc919568"/>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CC7178F-6E01-4967-BBB5-146A29E6D4FF}">
  <ds:schemaRefs>
    <ds:schemaRef ds:uri="71b2e3c4-79d5-4c98-b528-a3fa04795dc5"/>
    <ds:schemaRef ds:uri="eb0d3e1a-6422-4b6b-af90-65d0fc91956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1656</Words>
  <Application>Microsoft Office PowerPoint</Application>
  <PresentationFormat>Grand écran</PresentationFormat>
  <Paragraphs>202</Paragraphs>
  <Slides>54</Slides>
  <Notes>0</Notes>
  <HiddenSlides>0</HiddenSlides>
  <MMClips>0</MMClips>
  <ScaleCrop>false</ScaleCrop>
  <HeadingPairs>
    <vt:vector size="4" baseType="variant">
      <vt:variant>
        <vt:lpstr>Thème</vt:lpstr>
      </vt:variant>
      <vt:variant>
        <vt:i4>1</vt:i4>
      </vt:variant>
      <vt:variant>
        <vt:lpstr>Titres des diapositives</vt:lpstr>
      </vt:variant>
      <vt:variant>
        <vt:i4>54</vt:i4>
      </vt:variant>
    </vt:vector>
  </HeadingPairs>
  <TitlesOfParts>
    <vt:vector size="55" baseType="lpstr">
      <vt:lpstr>Wisp</vt:lpstr>
      <vt:lpstr>Préparez-vous à devenir préposé aux services de soutien à la personne (PSSP)</vt:lpstr>
      <vt:lpstr>Module 9</vt:lpstr>
      <vt:lpstr>Le corps humain</vt:lpstr>
      <vt:lpstr>Les 5 sens </vt:lpstr>
      <vt:lpstr>Les 5 sens </vt:lpstr>
      <vt:lpstr>Le système respiratoire </vt:lpstr>
      <vt:lpstr>Le système respiratoire </vt:lpstr>
      <vt:lpstr>Le système respiratoire </vt:lpstr>
      <vt:lpstr>Le système respiratoire </vt:lpstr>
      <vt:lpstr>Le système respiratoire </vt:lpstr>
      <vt:lpstr>Le système respiratoire </vt:lpstr>
      <vt:lpstr>Le système circulatoire </vt:lpstr>
      <vt:lpstr>Le système circulatoire </vt:lpstr>
      <vt:lpstr>Le système circulatoire </vt:lpstr>
      <vt:lpstr>Le système circulatoire </vt:lpstr>
      <vt:lpstr>Le système circulatoire </vt:lpstr>
      <vt:lpstr>Le système circulatoire </vt:lpstr>
      <vt:lpstr>Le système circulatoire </vt:lpstr>
      <vt:lpstr>Le système digestif</vt:lpstr>
      <vt:lpstr>Le système digestif</vt:lpstr>
      <vt:lpstr>Le système digestif</vt:lpstr>
      <vt:lpstr>Le système digestif</vt:lpstr>
      <vt:lpstr>Le système digestif</vt:lpstr>
      <vt:lpstr>Le système digestif</vt:lpstr>
      <vt:lpstr>Le système digestif</vt:lpstr>
      <vt:lpstr>Le système digestif</vt:lpstr>
      <vt:lpstr>Le système digestif</vt:lpstr>
      <vt:lpstr>Le système nerveux</vt:lpstr>
      <vt:lpstr>Le système nerveux</vt:lpstr>
      <vt:lpstr>Le système nerveux</vt:lpstr>
      <vt:lpstr>Le système osseux </vt:lpstr>
      <vt:lpstr>Le système osseux </vt:lpstr>
      <vt:lpstr>Le système osseux </vt:lpstr>
      <vt:lpstr>Le système osseux </vt:lpstr>
      <vt:lpstr>Le système osseux </vt:lpstr>
      <vt:lpstr>Activité </vt:lpstr>
      <vt:lpstr>La maladie </vt:lpstr>
      <vt:lpstr>Activité</vt:lpstr>
      <vt:lpstr>Discutons </vt:lpstr>
      <vt:lpstr>Les allergies </vt:lpstr>
      <vt:lpstr>Les allergies </vt:lpstr>
      <vt:lpstr>Les allergies </vt:lpstr>
      <vt:lpstr>Les allergies </vt:lpstr>
      <vt:lpstr>Les allergies </vt:lpstr>
      <vt:lpstr>Les allergies </vt:lpstr>
      <vt:lpstr>Les allergies </vt:lpstr>
      <vt:lpstr>Les allergies </vt:lpstr>
      <vt:lpstr>Les allergies </vt:lpstr>
      <vt:lpstr>Les allergies </vt:lpstr>
      <vt:lpstr>L’anaphylaxie </vt:lpstr>
      <vt:lpstr>L’anaphylaxie </vt:lpstr>
      <vt:lpstr>Présentation PowerPoint</vt:lpstr>
      <vt:lpstr>Les allergies  </vt:lpstr>
      <vt:lpstr>Présentation PowerPoint</vt:lpstr>
    </vt:vector>
  </TitlesOfParts>
  <Company>Grand Erie District School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Set for  Office Administration</dc:title>
  <dc:creator>Kari Dumesnil</dc:creator>
  <cp:lastModifiedBy>Mélanie Gendron</cp:lastModifiedBy>
  <cp:revision>333</cp:revision>
  <dcterms:created xsi:type="dcterms:W3CDTF">2023-02-01T18:40:23Z</dcterms:created>
  <dcterms:modified xsi:type="dcterms:W3CDTF">2025-07-02T14:10:43Z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61021769-2984-45F4-AC32-AE66E9514335</vt:lpwstr>
  </property>
  <property fmtid="{D5CDD505-2E9C-101B-9397-08002B2CF9AE}" pid="3" name="ArticulatePath">
    <vt:lpwstr>https://centrefora-my.sharepoint.com/personal/jgauthier_centrefora_on_ca1/Documents/Bureau/Traduction_CpR/Dossier 2/Get Set for PSW (2023)/PSW Power Points/Get Set for PSW Session 9</vt:lpwstr>
  </property>
  <property fmtid="{D5CDD505-2E9C-101B-9397-08002B2CF9AE}" pid="4" name="ContentTypeId">
    <vt:lpwstr>0x010100079358B3F27EFB43ADF249F01AC3C9F0</vt:lpwstr>
  </property>
  <property fmtid="{D5CDD505-2E9C-101B-9397-08002B2CF9AE}" pid="5" name="MediaServiceImageTags">
    <vt:lpwstr/>
  </property>
</Properties>
</file>