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sldIdLst>
    <p:sldId id="256" r:id="rId5"/>
    <p:sldId id="266" r:id="rId6"/>
    <p:sldId id="288" r:id="rId7"/>
    <p:sldId id="289" r:id="rId8"/>
    <p:sldId id="290" r:id="rId9"/>
    <p:sldId id="291" r:id="rId10"/>
    <p:sldId id="292" r:id="rId11"/>
    <p:sldId id="293" r:id="rId12"/>
    <p:sldId id="287" r:id="rId13"/>
  </p:sldIdLst>
  <p:sldSz cx="12192000" cy="6858000"/>
  <p:notesSz cx="6858000" cy="9144000"/>
  <p:custDataLst>
    <p:tags r:id="rId1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2DB44E2-61CD-461D-92F5-B2B89AA2D7F4}" v="1" dt="2025-06-25T19:59:28.08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184" autoAdjust="0"/>
  </p:normalViewPr>
  <p:slideViewPr>
    <p:cSldViewPr snapToGrid="0">
      <p:cViewPr varScale="1">
        <p:scale>
          <a:sx n="71" d="100"/>
          <a:sy n="71" d="100"/>
        </p:scale>
        <p:origin x="85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tilisateur invité" userId="S::urn:spo:tenantanon#26fc914f-9c5c-4e24-95aa-0dabac7a976a::" providerId="AD" clId="Web-{E27672E3-6221-C1BF-1D76-6BBCEA0A3AFE}"/>
    <pc:docChg chg="modSld">
      <pc:chgData name="Utilisateur invité" userId="S::urn:spo:tenantanon#26fc914f-9c5c-4e24-95aa-0dabac7a976a::" providerId="AD" clId="Web-{E27672E3-6221-C1BF-1D76-6BBCEA0A3AFE}" dt="2025-04-24T13:50:00.374" v="1"/>
      <pc:docMkLst>
        <pc:docMk/>
      </pc:docMkLst>
      <pc:sldChg chg="modSp">
        <pc:chgData name="Utilisateur invité" userId="S::urn:spo:tenantanon#26fc914f-9c5c-4e24-95aa-0dabac7a976a::" providerId="AD" clId="Web-{E27672E3-6221-C1BF-1D76-6BBCEA0A3AFE}" dt="2025-04-24T13:50:00.374" v="1"/>
        <pc:sldMkLst>
          <pc:docMk/>
          <pc:sldMk cId="3757631623" sldId="266"/>
        </pc:sldMkLst>
        <pc:graphicFrameChg chg="mod modGraphic">
          <ac:chgData name="Utilisateur invité" userId="S::urn:spo:tenantanon#26fc914f-9c5c-4e24-95aa-0dabac7a976a::" providerId="AD" clId="Web-{E27672E3-6221-C1BF-1D76-6BBCEA0A3AFE}" dt="2025-04-24T13:50:00.374" v="1"/>
          <ac:graphicFrameMkLst>
            <pc:docMk/>
            <pc:sldMk cId="3757631623" sldId="266"/>
            <ac:graphicFrameMk id="4" creationId="{00000000-0000-0000-0000-000000000000}"/>
          </ac:graphicFrameMkLst>
        </pc:graphicFrameChg>
      </pc:sldChg>
    </pc:docChg>
  </pc:docChgLst>
  <pc:docChgLst>
    <pc:chgData name="Mélanie Gendron" userId="b05ed1a2-98bf-4a87-b261-4b22b31ddbe0" providerId="ADAL" clId="{A2DB44E2-61CD-461D-92F5-B2B89AA2D7F4}"/>
    <pc:docChg chg="custSel modSld">
      <pc:chgData name="Mélanie Gendron" userId="b05ed1a2-98bf-4a87-b261-4b22b31ddbe0" providerId="ADAL" clId="{A2DB44E2-61CD-461D-92F5-B2B89AA2D7F4}" dt="2025-06-25T19:59:37.564" v="4" actId="1076"/>
      <pc:docMkLst>
        <pc:docMk/>
      </pc:docMkLst>
      <pc:sldChg chg="modSp mod">
        <pc:chgData name="Mélanie Gendron" userId="b05ed1a2-98bf-4a87-b261-4b22b31ddbe0" providerId="ADAL" clId="{A2DB44E2-61CD-461D-92F5-B2B89AA2D7F4}" dt="2025-06-25T19:59:37.564" v="4" actId="1076"/>
        <pc:sldMkLst>
          <pc:docMk/>
          <pc:sldMk cId="311959883" sldId="287"/>
        </pc:sldMkLst>
        <pc:spChg chg="mod">
          <ac:chgData name="Mélanie Gendron" userId="b05ed1a2-98bf-4a87-b261-4b22b31ddbe0" providerId="ADAL" clId="{A2DB44E2-61CD-461D-92F5-B2B89AA2D7F4}" dt="2025-06-25T19:59:37.564" v="4" actId="1076"/>
          <ac:spMkLst>
            <pc:docMk/>
            <pc:sldMk cId="311959883" sldId="287"/>
            <ac:spMk id="3" creationId="{00000000-0000-0000-0000-000000000000}"/>
          </ac:spMkLst>
        </pc:spChg>
      </pc:sldChg>
      <pc:sldChg chg="addSp delSp modSp mod">
        <pc:chgData name="Mélanie Gendron" userId="b05ed1a2-98bf-4a87-b261-4b22b31ddbe0" providerId="ADAL" clId="{A2DB44E2-61CD-461D-92F5-B2B89AA2D7F4}" dt="2025-06-25T19:59:28.080" v="3"/>
        <pc:sldMkLst>
          <pc:docMk/>
          <pc:sldMk cId="1653062222" sldId="292"/>
        </pc:sldMkLst>
        <pc:spChg chg="del">
          <ac:chgData name="Mélanie Gendron" userId="b05ed1a2-98bf-4a87-b261-4b22b31ddbe0" providerId="ADAL" clId="{A2DB44E2-61CD-461D-92F5-B2B89AA2D7F4}" dt="2025-06-25T19:59:25.173" v="1" actId="478"/>
          <ac:spMkLst>
            <pc:docMk/>
            <pc:sldMk cId="1653062222" sldId="292"/>
            <ac:spMk id="2" creationId="{00000000-0000-0000-0000-000000000000}"/>
          </ac:spMkLst>
        </pc:spChg>
        <pc:spChg chg="add del mod">
          <ac:chgData name="Mélanie Gendron" userId="b05ed1a2-98bf-4a87-b261-4b22b31ddbe0" providerId="ADAL" clId="{A2DB44E2-61CD-461D-92F5-B2B89AA2D7F4}" dt="2025-06-25T19:59:27.106" v="2" actId="478"/>
          <ac:spMkLst>
            <pc:docMk/>
            <pc:sldMk cId="1653062222" sldId="292"/>
            <ac:spMk id="6" creationId="{A4444DB3-A000-D313-FDA5-2446D51D77B1}"/>
          </ac:spMkLst>
        </pc:spChg>
        <pc:spChg chg="add mod">
          <ac:chgData name="Mélanie Gendron" userId="b05ed1a2-98bf-4a87-b261-4b22b31ddbe0" providerId="ADAL" clId="{A2DB44E2-61CD-461D-92F5-B2B89AA2D7F4}" dt="2025-06-25T19:59:28.080" v="3"/>
          <ac:spMkLst>
            <pc:docMk/>
            <pc:sldMk cId="1653062222" sldId="292"/>
            <ac:spMk id="7" creationId="{64E23194-067F-DCFF-C489-82F3CB4EE421}"/>
          </ac:spMkLst>
        </pc:spChg>
        <pc:picChg chg="del">
          <ac:chgData name="Mélanie Gendron" userId="b05ed1a2-98bf-4a87-b261-4b22b31ddbe0" providerId="ADAL" clId="{A2DB44E2-61CD-461D-92F5-B2B89AA2D7F4}" dt="2025-06-25T19:59:24.006" v="0" actId="478"/>
          <ac:picMkLst>
            <pc:docMk/>
            <pc:sldMk cId="1653062222" sldId="292"/>
            <ac:picMk id="5" creationId="{57172776-D1FC-3480-DAFF-808A590F4045}"/>
          </ac:picMkLst>
        </pc:picChg>
        <pc:picChg chg="add mod">
          <ac:chgData name="Mélanie Gendron" userId="b05ed1a2-98bf-4a87-b261-4b22b31ddbe0" providerId="ADAL" clId="{A2DB44E2-61CD-461D-92F5-B2B89AA2D7F4}" dt="2025-06-25T19:59:28.080" v="3"/>
          <ac:picMkLst>
            <pc:docMk/>
            <pc:sldMk cId="1653062222" sldId="292"/>
            <ac:picMk id="8" creationId="{4498819F-4F25-58D0-EFFE-E02CFBF73B7C}"/>
          </ac:picMkLst>
        </pc:picChg>
      </pc:sldChg>
    </pc:docChg>
  </pc:docChgLst>
  <pc:docChgLst>
    <pc:chgData name="Mélanie Gendron" userId="b05ed1a2-98bf-4a87-b261-4b22b31ddbe0" providerId="ADAL" clId="{16F15F6B-0B5A-498A-AEEC-DAD71F70D35E}"/>
    <pc:docChg chg="undo custSel modSld">
      <pc:chgData name="Mélanie Gendron" userId="b05ed1a2-98bf-4a87-b261-4b22b31ddbe0" providerId="ADAL" clId="{16F15F6B-0B5A-498A-AEEC-DAD71F70D35E}" dt="2024-07-18T17:39:40.020" v="46" actId="1076"/>
      <pc:docMkLst>
        <pc:docMk/>
      </pc:docMkLst>
      <pc:sldChg chg="modSp mod">
        <pc:chgData name="Mélanie Gendron" userId="b05ed1a2-98bf-4a87-b261-4b22b31ddbe0" providerId="ADAL" clId="{16F15F6B-0B5A-498A-AEEC-DAD71F70D35E}" dt="2024-07-18T17:37:16.624" v="2" actId="1076"/>
        <pc:sldMkLst>
          <pc:docMk/>
          <pc:sldMk cId="3861369899" sldId="256"/>
        </pc:sldMkLst>
      </pc:sldChg>
      <pc:sldChg chg="modSp mod">
        <pc:chgData name="Mélanie Gendron" userId="b05ed1a2-98bf-4a87-b261-4b22b31ddbe0" providerId="ADAL" clId="{16F15F6B-0B5A-498A-AEEC-DAD71F70D35E}" dt="2024-07-18T17:37:20.909" v="3" actId="1076"/>
        <pc:sldMkLst>
          <pc:docMk/>
          <pc:sldMk cId="3757631623" sldId="266"/>
        </pc:sldMkLst>
      </pc:sldChg>
      <pc:sldChg chg="modSp mod">
        <pc:chgData name="Mélanie Gendron" userId="b05ed1a2-98bf-4a87-b261-4b22b31ddbe0" providerId="ADAL" clId="{16F15F6B-0B5A-498A-AEEC-DAD71F70D35E}" dt="2024-07-18T17:39:40.020" v="46" actId="1076"/>
        <pc:sldMkLst>
          <pc:docMk/>
          <pc:sldMk cId="311959883" sldId="287"/>
        </pc:sldMkLst>
      </pc:sldChg>
      <pc:sldChg chg="modSp mod">
        <pc:chgData name="Mélanie Gendron" userId="b05ed1a2-98bf-4a87-b261-4b22b31ddbe0" providerId="ADAL" clId="{16F15F6B-0B5A-498A-AEEC-DAD71F70D35E}" dt="2024-07-18T17:37:32.640" v="5" actId="1076"/>
        <pc:sldMkLst>
          <pc:docMk/>
          <pc:sldMk cId="3491645846" sldId="288"/>
        </pc:sldMkLst>
      </pc:sldChg>
      <pc:sldChg chg="modSp mod">
        <pc:chgData name="Mélanie Gendron" userId="b05ed1a2-98bf-4a87-b261-4b22b31ddbe0" providerId="ADAL" clId="{16F15F6B-0B5A-498A-AEEC-DAD71F70D35E}" dt="2024-07-18T17:37:50.929" v="8" actId="1076"/>
        <pc:sldMkLst>
          <pc:docMk/>
          <pc:sldMk cId="3263081435" sldId="289"/>
        </pc:sldMkLst>
      </pc:sldChg>
      <pc:sldChg chg="addSp delSp modSp mod">
        <pc:chgData name="Mélanie Gendron" userId="b05ed1a2-98bf-4a87-b261-4b22b31ddbe0" providerId="ADAL" clId="{16F15F6B-0B5A-498A-AEEC-DAD71F70D35E}" dt="2024-07-18T17:39:01.126" v="29" actId="478"/>
        <pc:sldMkLst>
          <pc:docMk/>
          <pc:sldMk cId="829551941" sldId="290"/>
        </pc:sldMkLst>
      </pc:sldChg>
      <pc:sldChg chg="modSp mod">
        <pc:chgData name="Mélanie Gendron" userId="b05ed1a2-98bf-4a87-b261-4b22b31ddbe0" providerId="ADAL" clId="{16F15F6B-0B5A-498A-AEEC-DAD71F70D35E}" dt="2024-07-18T17:38:15.552" v="13" actId="1076"/>
        <pc:sldMkLst>
          <pc:docMk/>
          <pc:sldMk cId="3742973302" sldId="291"/>
        </pc:sldMkLst>
      </pc:sldChg>
      <pc:sldChg chg="addSp delSp modSp mod">
        <pc:chgData name="Mélanie Gendron" userId="b05ed1a2-98bf-4a87-b261-4b22b31ddbe0" providerId="ADAL" clId="{16F15F6B-0B5A-498A-AEEC-DAD71F70D35E}" dt="2024-07-18T17:38:42.108" v="24" actId="1038"/>
        <pc:sldMkLst>
          <pc:docMk/>
          <pc:sldMk cId="1653062222" sldId="292"/>
        </pc:sldMkLst>
      </pc:sldChg>
      <pc:sldChg chg="addSp delSp modSp mod">
        <pc:chgData name="Mélanie Gendron" userId="b05ed1a2-98bf-4a87-b261-4b22b31ddbe0" providerId="ADAL" clId="{16F15F6B-0B5A-498A-AEEC-DAD71F70D35E}" dt="2024-07-18T17:39:25.717" v="43" actId="1037"/>
        <pc:sldMkLst>
          <pc:docMk/>
          <pc:sldMk cId="3540530450" sldId="293"/>
        </pc:sldMkLst>
      </pc:sldChg>
    </pc:docChg>
  </pc:docChgLst>
  <pc:docChgLst>
    <pc:chgData name="Jacqueline Gauthier" userId="feefe37c-236f-4297-8c12-8229219ad2dc" providerId="ADAL" clId="{D0FC915E-D49C-4A3F-92DC-66E31191E847}"/>
    <pc:docChg chg="undo redo custSel modSld">
      <pc:chgData name="Jacqueline Gauthier" userId="feefe37c-236f-4297-8c12-8229219ad2dc" providerId="ADAL" clId="{D0FC915E-D49C-4A3F-92DC-66E31191E847}" dt="2024-01-30T22:06:40.257" v="981"/>
      <pc:docMkLst>
        <pc:docMk/>
      </pc:docMkLst>
      <pc:sldChg chg="modSp mod replTag delTag">
        <pc:chgData name="Jacqueline Gauthier" userId="feefe37c-236f-4297-8c12-8229219ad2dc" providerId="ADAL" clId="{D0FC915E-D49C-4A3F-92DC-66E31191E847}" dt="2024-01-30T22:04:47.544" v="887"/>
        <pc:sldMkLst>
          <pc:docMk/>
          <pc:sldMk cId="3861369899" sldId="256"/>
        </pc:sldMkLst>
      </pc:sldChg>
      <pc:sldChg chg="modSp mod replTag delTag">
        <pc:chgData name="Jacqueline Gauthier" userId="feefe37c-236f-4297-8c12-8229219ad2dc" providerId="ADAL" clId="{D0FC915E-D49C-4A3F-92DC-66E31191E847}" dt="2024-01-30T22:05:00.432" v="911"/>
        <pc:sldMkLst>
          <pc:docMk/>
          <pc:sldMk cId="3757631623" sldId="266"/>
        </pc:sldMkLst>
      </pc:sldChg>
      <pc:sldChg chg="modSp mod replTag delTag">
        <pc:chgData name="Jacqueline Gauthier" userId="feefe37c-236f-4297-8c12-8229219ad2dc" providerId="ADAL" clId="{D0FC915E-D49C-4A3F-92DC-66E31191E847}" dt="2024-01-30T22:06:40.257" v="981"/>
        <pc:sldMkLst>
          <pc:docMk/>
          <pc:sldMk cId="311959883" sldId="287"/>
        </pc:sldMkLst>
      </pc:sldChg>
      <pc:sldChg chg="modSp mod replTag delTag">
        <pc:chgData name="Jacqueline Gauthier" userId="feefe37c-236f-4297-8c12-8229219ad2dc" providerId="ADAL" clId="{D0FC915E-D49C-4A3F-92DC-66E31191E847}" dt="2024-01-30T22:05:22.607" v="919" actId="20577"/>
        <pc:sldMkLst>
          <pc:docMk/>
          <pc:sldMk cId="3491645846" sldId="288"/>
        </pc:sldMkLst>
      </pc:sldChg>
      <pc:sldChg chg="modSp mod replTag delTag">
        <pc:chgData name="Jacqueline Gauthier" userId="feefe37c-236f-4297-8c12-8229219ad2dc" providerId="ADAL" clId="{D0FC915E-D49C-4A3F-92DC-66E31191E847}" dt="2024-01-30T22:05:24.915" v="921"/>
        <pc:sldMkLst>
          <pc:docMk/>
          <pc:sldMk cId="3263081435" sldId="289"/>
        </pc:sldMkLst>
      </pc:sldChg>
      <pc:sldChg chg="modSp mod replTag delTag">
        <pc:chgData name="Jacqueline Gauthier" userId="feefe37c-236f-4297-8c12-8229219ad2dc" providerId="ADAL" clId="{D0FC915E-D49C-4A3F-92DC-66E31191E847}" dt="2024-01-30T22:06:18.146" v="973"/>
        <pc:sldMkLst>
          <pc:docMk/>
          <pc:sldMk cId="829551941" sldId="290"/>
        </pc:sldMkLst>
      </pc:sldChg>
      <pc:sldChg chg="modSp mod replTag delTag">
        <pc:chgData name="Jacqueline Gauthier" userId="feefe37c-236f-4297-8c12-8229219ad2dc" providerId="ADAL" clId="{D0FC915E-D49C-4A3F-92DC-66E31191E847}" dt="2024-01-30T22:06:19.667" v="975"/>
        <pc:sldMkLst>
          <pc:docMk/>
          <pc:sldMk cId="3742973302" sldId="291"/>
        </pc:sldMkLst>
      </pc:sldChg>
      <pc:sldChg chg="modSp mod replTag delTag">
        <pc:chgData name="Jacqueline Gauthier" userId="feefe37c-236f-4297-8c12-8229219ad2dc" providerId="ADAL" clId="{D0FC915E-D49C-4A3F-92DC-66E31191E847}" dt="2024-01-30T22:06:25.885" v="977"/>
        <pc:sldMkLst>
          <pc:docMk/>
          <pc:sldMk cId="1653062222" sldId="292"/>
        </pc:sldMkLst>
      </pc:sldChg>
      <pc:sldChg chg="modSp mod replTag delTag">
        <pc:chgData name="Jacqueline Gauthier" userId="feefe37c-236f-4297-8c12-8229219ad2dc" providerId="ADAL" clId="{D0FC915E-D49C-4A3F-92DC-66E31191E847}" dt="2024-01-30T22:06:34.170" v="979"/>
        <pc:sldMkLst>
          <pc:docMk/>
          <pc:sldMk cId="3540530450" sldId="293"/>
        </pc:sldMkLst>
      </pc:sldChg>
    </pc:docChg>
  </pc:docChgLst>
  <pc:docChgLst>
    <pc:chgData name="Utilisateur invité" userId="S::urn:spo:anon#d95fc8e05787767f4ad5c7d1f6fa6d86bc6f6aadfb93a0c0055f3f2cbe4806ec::" providerId="AD" clId="Web-{719BEBAE-44DA-1418-B800-63D48081015C}"/>
    <pc:docChg chg="modSld">
      <pc:chgData name="Utilisateur invité" userId="S::urn:spo:anon#d95fc8e05787767f4ad5c7d1f6fa6d86bc6f6aadfb93a0c0055f3f2cbe4806ec::" providerId="AD" clId="Web-{719BEBAE-44DA-1418-B800-63D48081015C}" dt="2024-04-29T15:07:34.151" v="104" actId="20577"/>
      <pc:docMkLst>
        <pc:docMk/>
      </pc:docMkLst>
      <pc:sldChg chg="modSp">
        <pc:chgData name="Utilisateur invité" userId="S::urn:spo:anon#d95fc8e05787767f4ad5c7d1f6fa6d86bc6f6aadfb93a0c0055f3f2cbe4806ec::" providerId="AD" clId="Web-{719BEBAE-44DA-1418-B800-63D48081015C}" dt="2024-04-29T14:09:16.184" v="91"/>
        <pc:sldMkLst>
          <pc:docMk/>
          <pc:sldMk cId="3757631623" sldId="266"/>
        </pc:sldMkLst>
      </pc:sldChg>
      <pc:sldChg chg="modSp">
        <pc:chgData name="Utilisateur invité" userId="S::urn:spo:anon#d95fc8e05787767f4ad5c7d1f6fa6d86bc6f6aadfb93a0c0055f3f2cbe4806ec::" providerId="AD" clId="Web-{719BEBAE-44DA-1418-B800-63D48081015C}" dt="2024-04-29T15:05:43.214" v="98" actId="1076"/>
        <pc:sldMkLst>
          <pc:docMk/>
          <pc:sldMk cId="3263081435" sldId="289"/>
        </pc:sldMkLst>
      </pc:sldChg>
      <pc:sldChg chg="modSp">
        <pc:chgData name="Utilisateur invité" userId="S::urn:spo:anon#d95fc8e05787767f4ad5c7d1f6fa6d86bc6f6aadfb93a0c0055f3f2cbe4806ec::" providerId="AD" clId="Web-{719BEBAE-44DA-1418-B800-63D48081015C}" dt="2024-04-29T15:06:36.667" v="101" actId="20577"/>
        <pc:sldMkLst>
          <pc:docMk/>
          <pc:sldMk cId="3742973302" sldId="291"/>
        </pc:sldMkLst>
      </pc:sldChg>
      <pc:sldChg chg="modSp">
        <pc:chgData name="Utilisateur invité" userId="S::urn:spo:anon#d95fc8e05787767f4ad5c7d1f6fa6d86bc6f6aadfb93a0c0055f3f2cbe4806ec::" providerId="AD" clId="Web-{719BEBAE-44DA-1418-B800-63D48081015C}" dt="2024-04-29T15:07:03.026" v="102" actId="20577"/>
        <pc:sldMkLst>
          <pc:docMk/>
          <pc:sldMk cId="1653062222" sldId="292"/>
        </pc:sldMkLst>
      </pc:sldChg>
      <pc:sldChg chg="modSp">
        <pc:chgData name="Utilisateur invité" userId="S::urn:spo:anon#d95fc8e05787767f4ad5c7d1f6fa6d86bc6f6aadfb93a0c0055f3f2cbe4806ec::" providerId="AD" clId="Web-{719BEBAE-44DA-1418-B800-63D48081015C}" dt="2024-04-29T15:07:34.151" v="104" actId="20577"/>
        <pc:sldMkLst>
          <pc:docMk/>
          <pc:sldMk cId="3540530450" sldId="293"/>
        </pc:sldMkLst>
      </pc:sldChg>
    </pc:docChg>
  </pc:docChgLst>
  <pc:docChgLst>
    <pc:chgData name="Utilisateur invité" userId="S::urn:spo:anon#d95fc8e05787767f4ad5c7d1f6fa6d86bc6f6aadfb93a0c0055f3f2cbe4806ec::" providerId="AD" clId="Web-{BB10F3A8-2A97-601E-94EA-E8A9736569FB}"/>
    <pc:docChg chg="modSld">
      <pc:chgData name="Utilisateur invité" userId="S::urn:spo:anon#d95fc8e05787767f4ad5c7d1f6fa6d86bc6f6aadfb93a0c0055f3f2cbe4806ec::" providerId="AD" clId="Web-{BB10F3A8-2A97-601E-94EA-E8A9736569FB}" dt="2024-04-30T16:38:32.636" v="0" actId="20577"/>
      <pc:docMkLst>
        <pc:docMk/>
      </pc:docMkLst>
      <pc:sldChg chg="modSp">
        <pc:chgData name="Utilisateur invité" userId="S::urn:spo:anon#d95fc8e05787767f4ad5c7d1f6fa6d86bc6f6aadfb93a0c0055f3f2cbe4806ec::" providerId="AD" clId="Web-{BB10F3A8-2A97-601E-94EA-E8A9736569FB}" dt="2024-04-30T16:38:32.636" v="0" actId="20577"/>
        <pc:sldMkLst>
          <pc:docMk/>
          <pc:sldMk cId="3757631623" sldId="266"/>
        </pc:sldMkLst>
      </pc:sldChg>
    </pc:docChg>
  </pc:docChgLst>
  <pc:docChgLst>
    <pc:chgData name="Utilisateur invité" userId="S::urn:spo:anon#d95fc8e05787767f4ad5c7d1f6fa6d86bc6f6aadfb93a0c0055f3f2cbe4806ec::" providerId="AD" clId="Web-{BCF98DC8-15CC-0C6B-CB5F-C76D5CAFDEEA}"/>
    <pc:docChg chg="modSld">
      <pc:chgData name="Utilisateur invité" userId="S::urn:spo:anon#d95fc8e05787767f4ad5c7d1f6fa6d86bc6f6aadfb93a0c0055f3f2cbe4806ec::" providerId="AD" clId="Web-{BCF98DC8-15CC-0C6B-CB5F-C76D5CAFDEEA}" dt="2024-04-25T16:05:07.815" v="6"/>
      <pc:docMkLst>
        <pc:docMk/>
      </pc:docMkLst>
      <pc:sldChg chg="addSp delSp modSp">
        <pc:chgData name="Utilisateur invité" userId="S::urn:spo:anon#d95fc8e05787767f4ad5c7d1f6fa6d86bc6f6aadfb93a0c0055f3f2cbe4806ec::" providerId="AD" clId="Web-{BCF98DC8-15CC-0C6B-CB5F-C76D5CAFDEEA}" dt="2024-04-25T16:05:07.815" v="6"/>
        <pc:sldMkLst>
          <pc:docMk/>
          <pc:sldMk cId="3491645846" sldId="288"/>
        </pc:sldMkLst>
      </pc:sldChg>
      <pc:sldChg chg="addSp modSp">
        <pc:chgData name="Utilisateur invité" userId="S::urn:spo:anon#d95fc8e05787767f4ad5c7d1f6fa6d86bc6f6aadfb93a0c0055f3f2cbe4806ec::" providerId="AD" clId="Web-{BCF98DC8-15CC-0C6B-CB5F-C76D5CAFDEEA}" dt="2024-04-25T16:05:01.127" v="5" actId="1076"/>
        <pc:sldMkLst>
          <pc:docMk/>
          <pc:sldMk cId="3263081435" sldId="289"/>
        </pc:sldMkLst>
      </pc:sldChg>
    </pc:docChg>
  </pc:docChgLst>
  <pc:docChgLst>
    <pc:chgData name="Utilisateur invité" userId="S::urn:spo:anon#d95fc8e05787767f4ad5c7d1f6fa6d86bc6f6aadfb93a0c0055f3f2cbe4806ec::" providerId="AD" clId="Web-{87E2FB34-3464-3174-426C-B80AC06F3071}"/>
    <pc:docChg chg="modSld">
      <pc:chgData name="Utilisateur invité" userId="S::urn:spo:anon#d95fc8e05787767f4ad5c7d1f6fa6d86bc6f6aadfb93a0c0055f3f2cbe4806ec::" providerId="AD" clId="Web-{87E2FB34-3464-3174-426C-B80AC06F3071}" dt="2024-02-06T18:32:44.239" v="8" actId="20577"/>
      <pc:docMkLst>
        <pc:docMk/>
      </pc:docMkLst>
      <pc:sldChg chg="modSp">
        <pc:chgData name="Utilisateur invité" userId="S::urn:spo:anon#d95fc8e05787767f4ad5c7d1f6fa6d86bc6f6aadfb93a0c0055f3f2cbe4806ec::" providerId="AD" clId="Web-{87E2FB34-3464-3174-426C-B80AC06F3071}" dt="2024-02-06T18:31:55.377" v="1" actId="20577"/>
        <pc:sldMkLst>
          <pc:docMk/>
          <pc:sldMk cId="3491645846" sldId="288"/>
        </pc:sldMkLst>
      </pc:sldChg>
      <pc:sldChg chg="modSp">
        <pc:chgData name="Utilisateur invité" userId="S::urn:spo:anon#d95fc8e05787767f4ad5c7d1f6fa6d86bc6f6aadfb93a0c0055f3f2cbe4806ec::" providerId="AD" clId="Web-{87E2FB34-3464-3174-426C-B80AC06F3071}" dt="2024-02-06T18:32:10.425" v="5" actId="20577"/>
        <pc:sldMkLst>
          <pc:docMk/>
          <pc:sldMk cId="3263081435" sldId="289"/>
        </pc:sldMkLst>
      </pc:sldChg>
      <pc:sldChg chg="modSp">
        <pc:chgData name="Utilisateur invité" userId="S::urn:spo:anon#d95fc8e05787767f4ad5c7d1f6fa6d86bc6f6aadfb93a0c0055f3f2cbe4806ec::" providerId="AD" clId="Web-{87E2FB34-3464-3174-426C-B80AC06F3071}" dt="2024-02-06T18:32:44.239" v="8" actId="20577"/>
        <pc:sldMkLst>
          <pc:docMk/>
          <pc:sldMk cId="829551941" sldId="290"/>
        </pc:sldMkLst>
      </pc:sldChg>
    </pc:docChg>
  </pc:docChgLst>
  <pc:docChgLst>
    <pc:chgData name="Utilisateur invité" userId="S::urn:spo:anon#5b3ba50dc90732c9903d0c1f77273e7655400c9c99cfcee0ffc476e051557ce7::" providerId="AD" clId="Web-{DEF8FDCD-0439-974C-097D-2CB5ADD18ED1}"/>
    <pc:docChg chg="modSld">
      <pc:chgData name="Utilisateur invité" userId="S::urn:spo:anon#5b3ba50dc90732c9903d0c1f77273e7655400c9c99cfcee0ffc476e051557ce7::" providerId="AD" clId="Web-{DEF8FDCD-0439-974C-097D-2CB5ADD18ED1}" dt="2025-04-07T13:12:34.490" v="0"/>
      <pc:docMkLst>
        <pc:docMk/>
      </pc:docMkLst>
      <pc:sldChg chg="modSp">
        <pc:chgData name="Utilisateur invité" userId="S::urn:spo:anon#5b3ba50dc90732c9903d0c1f77273e7655400c9c99cfcee0ffc476e051557ce7::" providerId="AD" clId="Web-{DEF8FDCD-0439-974C-097D-2CB5ADD18ED1}" dt="2025-04-07T13:12:34.490" v="0"/>
        <pc:sldMkLst>
          <pc:docMk/>
          <pc:sldMk cId="3263081435" sldId="289"/>
        </pc:sldMkLst>
        <pc:picChg chg="mod">
          <ac:chgData name="Utilisateur invité" userId="S::urn:spo:anon#5b3ba50dc90732c9903d0c1f77273e7655400c9c99cfcee0ffc476e051557ce7::" providerId="AD" clId="Web-{DEF8FDCD-0439-974C-097D-2CB5ADD18ED1}" dt="2025-04-07T13:12:34.490" v="0"/>
          <ac:picMkLst>
            <pc:docMk/>
            <pc:sldMk cId="3263081435" sldId="289"/>
            <ac:picMk id="4" creationId="{3A00AE48-B0A5-2FC1-BF8F-7AFB142DB083}"/>
          </ac:picMkLst>
        </pc:picChg>
      </pc:sldChg>
    </pc:docChg>
  </pc:docChgLst>
  <pc:docChgLst>
    <pc:chgData name="Utilisateur invité" userId="S::urn:spo:anon#d95fc8e05787767f4ad5c7d1f6fa6d86bc6f6aadfb93a0c0055f3f2cbe4806ec::" providerId="AD" clId="Web-{17B04780-AC82-BB7E-95A7-C7488DBE0E66}"/>
    <pc:docChg chg="modSld">
      <pc:chgData name="Utilisateur invité" userId="S::urn:spo:anon#d95fc8e05787767f4ad5c7d1f6fa6d86bc6f6aadfb93a0c0055f3f2cbe4806ec::" providerId="AD" clId="Web-{17B04780-AC82-BB7E-95A7-C7488DBE0E66}" dt="2024-02-20T15:46:52.705" v="0" actId="14100"/>
      <pc:docMkLst>
        <pc:docMk/>
      </pc:docMkLst>
      <pc:sldChg chg="modSp">
        <pc:chgData name="Utilisateur invité" userId="S::urn:spo:anon#d95fc8e05787767f4ad5c7d1f6fa6d86bc6f6aadfb93a0c0055f3f2cbe4806ec::" providerId="AD" clId="Web-{17B04780-AC82-BB7E-95A7-C7488DBE0E66}" dt="2024-02-20T15:46:52.705" v="0" actId="14100"/>
        <pc:sldMkLst>
          <pc:docMk/>
          <pc:sldMk cId="3742973302" sldId="29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6/25/2025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6/25/2025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6/25/2025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6/25/2025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7" Type="http://schemas.openxmlformats.org/officeDocument/2006/relationships/image" Target="../media/image2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hyperlink" Target="https://www.canada.ca/fr/services/emplois/formation/initiatives/competence-reussir.html" TargetMode="Externa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image" Target="../media/image2.png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hyperlink" Target="https://www.canada.ca/fr/services/emplois/formation/initiatives/competence-reussir.html" TargetMode="Externa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965269" y="2093213"/>
            <a:ext cx="8915399" cy="2262781"/>
          </a:xfrm>
        </p:spPr>
        <p:txBody>
          <a:bodyPr>
            <a:normAutofit fontScale="90000"/>
          </a:bodyPr>
          <a:lstStyle/>
          <a:p>
            <a:r>
              <a:rPr lang="fr-CA" dirty="0"/>
              <a:t>Préparez-vous à devenir préposé aux services de soutien à la personne (PSSP)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965269" y="4355993"/>
            <a:ext cx="8915399" cy="483110"/>
          </a:xfrm>
        </p:spPr>
        <p:txBody>
          <a:bodyPr>
            <a:normAutofit/>
          </a:bodyPr>
          <a:lstStyle/>
          <a:p>
            <a:r>
              <a:rPr lang="en-CA" sz="2400" b="1" dirty="0"/>
              <a:t>MODULE 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13698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995083" y="558053"/>
            <a:ext cx="10509530" cy="1394012"/>
          </a:xfrm>
        </p:spPr>
        <p:txBody>
          <a:bodyPr/>
          <a:lstStyle/>
          <a:p>
            <a:r>
              <a:rPr lang="en-CA" dirty="0"/>
              <a:t>Module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87387" y="1905000"/>
            <a:ext cx="10817225" cy="40062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sz="2000" dirty="0"/>
              <a:t>Au cours de </a:t>
            </a:r>
            <a:r>
              <a:rPr lang="fr-CA" dirty="0">
                <a:solidFill>
                  <a:schemeClr val="tx1"/>
                </a:solidFill>
              </a:rPr>
              <a:t>ce module,</a:t>
            </a:r>
            <a:r>
              <a:rPr lang="fr-CA" sz="2000" dirty="0"/>
              <a:t> vous développerez les </a:t>
            </a:r>
            <a:r>
              <a:rPr lang="fr-CA" i="1" dirty="0"/>
              <a:t>Compétences</a:t>
            </a:r>
            <a:r>
              <a:rPr lang="fr-CA" sz="2000" i="1" dirty="0"/>
              <a:t> pour réussir</a:t>
            </a:r>
            <a:r>
              <a:rPr lang="fr-CA" sz="2000" dirty="0"/>
              <a:t> suivantes :</a:t>
            </a:r>
          </a:p>
          <a:p>
            <a:pPr marL="0" indent="0">
              <a:buNone/>
            </a:pPr>
            <a:endParaRPr lang="en-CA" sz="20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488565162"/>
              </p:ext>
            </p:extLst>
          </p:nvPr>
        </p:nvGraphicFramePr>
        <p:xfrm>
          <a:off x="995083" y="2770092"/>
          <a:ext cx="9776011" cy="2832849"/>
        </p:xfrm>
        <a:graphic>
          <a:graphicData uri="http://schemas.openxmlformats.org/drawingml/2006/table">
            <a:tbl>
              <a:tblPr firstRow="1" firstCol="1" bandRow="1"/>
              <a:tblGrid>
                <a:gridCol w="2122493">
                  <a:extLst>
                    <a:ext uri="{9D8B030D-6E8A-4147-A177-3AD203B41FA5}">
                      <a16:colId xmlns:a16="http://schemas.microsoft.com/office/drawing/2014/main" val="3182478540"/>
                    </a:ext>
                  </a:extLst>
                </a:gridCol>
                <a:gridCol w="7653518">
                  <a:extLst>
                    <a:ext uri="{9D8B030D-6E8A-4147-A177-3AD203B41FA5}">
                      <a16:colId xmlns:a16="http://schemas.microsoft.com/office/drawing/2014/main" val="3158999602"/>
                    </a:ext>
                  </a:extLst>
                </a:gridCol>
              </a:tblGrid>
              <a:tr h="9233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Compétences numériques</a:t>
                      </a:r>
                      <a:endParaRPr lang="fr-CA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Vous apprendrez à utiliser un ordinateur pour rechercher les 9 compétences pour réussir. </a:t>
                      </a:r>
                      <a:endParaRPr lang="fr-CA" sz="1400" noProof="0" dirty="0">
                        <a:effectLst/>
                        <a:latin typeface="Calibri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1182689"/>
                  </a:ext>
                </a:extLst>
              </a:tr>
              <a:tr h="9861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Lecture</a:t>
                      </a:r>
                      <a:endParaRPr lang="fr-CA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Vous trouverez, lirez et comprendrez des informations sur les compétences qui vous aideront à vous préparer à un emploi de PSSP.</a:t>
                      </a:r>
                      <a:endParaRPr lang="fr-CA" sz="1400" noProof="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0451477"/>
                  </a:ext>
                </a:extLst>
              </a:tr>
              <a:tr h="9233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Rédaction</a:t>
                      </a:r>
                      <a:endParaRPr lang="fr-CA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Vous documenterez les informations sur les compétences nécessaires à la réussite et leur rôle dans un emploi de PSSP. </a:t>
                      </a:r>
                      <a:endParaRPr lang="fr-CA" sz="1400" noProof="0" dirty="0">
                        <a:effectLst/>
                        <a:latin typeface="Calibri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714193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7576316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40156" y="842720"/>
            <a:ext cx="8911687" cy="1280890"/>
          </a:xfrm>
        </p:spPr>
        <p:txBody>
          <a:bodyPr/>
          <a:lstStyle/>
          <a:p>
            <a:r>
              <a:rPr lang="fr-CA" dirty="0"/>
              <a:t>Les compétences pour réussir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636443" y="2133600"/>
            <a:ext cx="8915400" cy="4110446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>
              <a:buNone/>
            </a:pPr>
            <a:r>
              <a:rPr lang="fr-CA" sz="2200" dirty="0"/>
              <a:t>Il existe 9 Compétences pour réussir dont les gens ont besoin pour travailler. Les 9 compétences pour réussir sont les suivantes :</a:t>
            </a:r>
            <a:endParaRPr lang="fr-CA" sz="1900" dirty="0"/>
          </a:p>
          <a:p>
            <a:pPr lvl="1"/>
            <a:r>
              <a:rPr lang="fr-CA" sz="1900" dirty="0"/>
              <a:t>Adaptabilité </a:t>
            </a:r>
          </a:p>
          <a:p>
            <a:pPr lvl="1"/>
            <a:r>
              <a:rPr lang="fr-CA" sz="1900" dirty="0"/>
              <a:t>Collaboration</a:t>
            </a:r>
          </a:p>
          <a:p>
            <a:pPr lvl="1"/>
            <a:r>
              <a:rPr lang="fr-CA" sz="1900" dirty="0"/>
              <a:t>Communication </a:t>
            </a:r>
          </a:p>
          <a:p>
            <a:pPr lvl="1"/>
            <a:r>
              <a:rPr lang="fr-CA" sz="1900" dirty="0"/>
              <a:t>Créativité et innovation</a:t>
            </a:r>
          </a:p>
          <a:p>
            <a:pPr lvl="1"/>
            <a:r>
              <a:rPr lang="fr-CA" sz="1900" dirty="0"/>
              <a:t>Compétences numériques</a:t>
            </a:r>
          </a:p>
          <a:p>
            <a:pPr lvl="1"/>
            <a:r>
              <a:rPr lang="fr-CA" sz="1900" dirty="0"/>
              <a:t>Calcul</a:t>
            </a:r>
          </a:p>
          <a:p>
            <a:pPr lvl="1"/>
            <a:r>
              <a:rPr lang="fr-CA" sz="1900" dirty="0"/>
              <a:t>Résolution de problèmes</a:t>
            </a:r>
          </a:p>
          <a:p>
            <a:pPr lvl="1"/>
            <a:r>
              <a:rPr lang="fr-CA" sz="1900" dirty="0"/>
              <a:t>Lecture</a:t>
            </a:r>
          </a:p>
          <a:p>
            <a:pPr lvl="1"/>
            <a:r>
              <a:rPr lang="fr-CA" sz="1900" dirty="0"/>
              <a:t>Rédaction </a:t>
            </a:r>
          </a:p>
          <a:p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916458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40156" y="742542"/>
            <a:ext cx="8911687" cy="1280890"/>
          </a:xfrm>
        </p:spPr>
        <p:txBody>
          <a:bodyPr/>
          <a:lstStyle/>
          <a:p>
            <a:r>
              <a:rPr lang="fr-CA" dirty="0"/>
              <a:t>Les Compétences pour réussir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636443" y="2133600"/>
            <a:ext cx="8915400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sz="2000" dirty="0"/>
              <a:t>Les profils des </a:t>
            </a:r>
            <a:r>
              <a:rPr lang="fr-CA" dirty="0"/>
              <a:t>Compétences </a:t>
            </a:r>
            <a:r>
              <a:rPr lang="fr-CA" sz="2000" dirty="0"/>
              <a:t>pour réussir soulignent l'importance des compétences </a:t>
            </a:r>
            <a:r>
              <a:rPr lang="fr-CA" dirty="0"/>
              <a:t>tous. </a:t>
            </a:r>
            <a:endParaRPr lang="en-CA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A00AE48-B0A5-2FC1-BF8F-7AFB142DB0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14049" y="3028167"/>
            <a:ext cx="4960188" cy="24468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630814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839889" y="834268"/>
            <a:ext cx="8911687" cy="1280890"/>
          </a:xfrm>
        </p:spPr>
        <p:txBody>
          <a:bodyPr/>
          <a:lstStyle/>
          <a:p>
            <a:r>
              <a:rPr lang="en-CA" dirty="0" err="1"/>
              <a:t>Activité</a:t>
            </a:r>
            <a:r>
              <a:rPr lang="en-CA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836176" y="2133599"/>
            <a:ext cx="8915400" cy="4097383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fr-CA" sz="2000" dirty="0"/>
              <a:t>Accédez à la page Web des Compétences pour réussir du gouvernement du Canada.</a:t>
            </a:r>
          </a:p>
          <a:p>
            <a:r>
              <a:rPr lang="fr-CA" sz="2000" u="sng" dirty="0">
                <a:hlinkClick r:id="rId6"/>
              </a:rPr>
              <a:t>https://www.canada.ca/fr/services/emplois/formation/initiatives/competence-reussir.html</a:t>
            </a:r>
            <a:endParaRPr lang="fr-CA" sz="2000" u="sng" dirty="0"/>
          </a:p>
          <a:p>
            <a:r>
              <a:rPr lang="fr-CA" sz="2000" dirty="0"/>
              <a:t>Cliquez sur la boite intitulée « </a:t>
            </a:r>
            <a:r>
              <a:rPr lang="fr-CA" dirty="0"/>
              <a:t>En apprendre davantage au sujet des compétences ». </a:t>
            </a:r>
            <a:endParaRPr lang="fr-CA" sz="2000" dirty="0"/>
          </a:p>
          <a:p>
            <a:r>
              <a:rPr lang="fr-CA" sz="2000" dirty="0"/>
              <a:t>Explorez les 9 </a:t>
            </a:r>
            <a:r>
              <a:rPr lang="fr-CA" dirty="0"/>
              <a:t>Compétences </a:t>
            </a:r>
            <a:r>
              <a:rPr lang="fr-CA" sz="2000" dirty="0"/>
              <a:t>pour réussir en cliquant sur chacune d’elle afin de lire la description.</a:t>
            </a:r>
            <a:r>
              <a:rPr lang="fr-CA" dirty="0"/>
              <a:t> </a:t>
            </a:r>
            <a:endParaRPr lang="fr-CA" sz="2000" dirty="0"/>
          </a:p>
          <a:p>
            <a:pPr lvl="0"/>
            <a:r>
              <a:rPr lang="fr-CA" sz="2000" dirty="0"/>
              <a:t>Remplissez le tableau dans votre cahier d’exercices</a:t>
            </a:r>
            <a:r>
              <a:rPr lang="fr-CA" dirty="0"/>
              <a:t>. </a:t>
            </a:r>
            <a:endParaRPr lang="fr-CA" sz="2000" dirty="0"/>
          </a:p>
          <a:p>
            <a:pPr lvl="1"/>
            <a:r>
              <a:rPr lang="fr-CA" sz="1800" dirty="0"/>
              <a:t>Dans la colonne « tâches à accomplir », choisissez deux tâches que vous pourriez accomplir en tant que PSSP et qui vous demanderaient d’</a:t>
            </a:r>
            <a:r>
              <a:rPr lang="fr-CA" dirty="0"/>
              <a:t>utiliser </a:t>
            </a:r>
            <a:r>
              <a:rPr lang="fr-CA" sz="1800" dirty="0"/>
              <a:t>cette compétence avec succès. </a:t>
            </a:r>
            <a:endParaRPr lang="fr-CA" dirty="0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25662" y="834578"/>
            <a:ext cx="640135" cy="6401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295519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40156" y="852710"/>
            <a:ext cx="8911687" cy="1280890"/>
          </a:xfrm>
        </p:spPr>
        <p:txBody>
          <a:bodyPr/>
          <a:lstStyle/>
          <a:p>
            <a:r>
              <a:rPr lang="fr-CA" dirty="0"/>
              <a:t>Discutons</a:t>
            </a:r>
            <a:r>
              <a:rPr lang="en-CA" dirty="0"/>
              <a:t> 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640156" y="2133600"/>
            <a:ext cx="9374687" cy="3777622"/>
          </a:xfrm>
        </p:spPr>
        <p:txBody>
          <a:bodyPr/>
          <a:lstStyle/>
          <a:p>
            <a:r>
              <a:rPr lang="fr-CA" sz="2000" dirty="0"/>
              <a:t>Partagez vos résultats avec le groupe. </a:t>
            </a:r>
          </a:p>
          <a:p>
            <a:r>
              <a:rPr lang="fr-CA" sz="2000" dirty="0"/>
              <a:t>Avez-vous choisi des tâches différentes de celles de vos collègues ? </a:t>
            </a:r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57273" y="852710"/>
            <a:ext cx="579170" cy="5791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429733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730345" y="2133600"/>
            <a:ext cx="8915400" cy="3777622"/>
          </a:xfrm>
        </p:spPr>
        <p:txBody>
          <a:bodyPr/>
          <a:lstStyle/>
          <a:p>
            <a:r>
              <a:rPr lang="fr-CA" sz="2000" dirty="0"/>
              <a:t>Accédez à la page Web des Compétences pour réussir du gouvernement du Canada.</a:t>
            </a:r>
          </a:p>
          <a:p>
            <a:r>
              <a:rPr lang="fr-CA" sz="2000" u="sng" dirty="0">
                <a:hlinkClick r:id="rId6"/>
              </a:rPr>
              <a:t>https://www.canada.ca/fr/services/emplois/formation/initiatives/competence-reussir.html</a:t>
            </a:r>
            <a:endParaRPr lang="fr-CA" sz="2000" u="sng" dirty="0"/>
          </a:p>
          <a:p>
            <a:pPr lvl="1"/>
            <a:r>
              <a:rPr lang="fr-CA" sz="1800" dirty="0"/>
              <a:t>Cliquez sur la boite intitulée </a:t>
            </a:r>
            <a:r>
              <a:rPr lang="fr-CA" dirty="0"/>
              <a:t>« É</a:t>
            </a:r>
            <a:r>
              <a:rPr lang="fr-CA" sz="1800" dirty="0"/>
              <a:t>valuation des compétences »</a:t>
            </a:r>
          </a:p>
          <a:p>
            <a:pPr lvl="1"/>
            <a:r>
              <a:rPr lang="fr-CA" sz="1800" dirty="0"/>
              <a:t>Cliquez sur « Applications mobiles des Compétences pour réussir »</a:t>
            </a:r>
          </a:p>
          <a:p>
            <a:pPr lvl="1"/>
            <a:r>
              <a:rPr lang="fr-CA" sz="1800" dirty="0"/>
              <a:t>Cliquez sur « </a:t>
            </a:r>
            <a:r>
              <a:rPr lang="fr-CA" dirty="0"/>
              <a:t>Auto-évaluation des Compétences essentielles » </a:t>
            </a:r>
          </a:p>
          <a:p>
            <a:pPr lvl="1"/>
            <a:r>
              <a:rPr lang="fr-CA" sz="1800" dirty="0"/>
              <a:t>Effectuez au moins 3 des évaluations </a:t>
            </a:r>
          </a:p>
          <a:p>
            <a:endParaRPr lang="en-CA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4E23194-067F-DCFF-C489-82F3CB4EE421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839889" y="834268"/>
            <a:ext cx="8911687" cy="1280890"/>
          </a:xfrm>
        </p:spPr>
        <p:txBody>
          <a:bodyPr/>
          <a:lstStyle/>
          <a:p>
            <a:r>
              <a:rPr lang="en-CA" dirty="0" err="1"/>
              <a:t>Activité</a:t>
            </a:r>
            <a:r>
              <a:rPr lang="en-CA" dirty="0"/>
              <a:t> </a:t>
            </a:r>
          </a:p>
        </p:txBody>
      </p:sp>
      <p:pic>
        <p:nvPicPr>
          <p:cNvPr id="8" name="Picture 3">
            <a:extLst>
              <a:ext uri="{FF2B5EF4-FFF2-40B4-BE49-F238E27FC236}">
                <a16:creationId xmlns:a16="http://schemas.microsoft.com/office/drawing/2014/main" id="{4498819F-4F25-58D0-EFFE-E02CFBF73B7C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25662" y="834578"/>
            <a:ext cx="640135" cy="6401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530622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57007" y="852710"/>
            <a:ext cx="8911687" cy="1280890"/>
          </a:xfrm>
        </p:spPr>
        <p:txBody>
          <a:bodyPr/>
          <a:lstStyle/>
          <a:p>
            <a:r>
              <a:rPr lang="fr-CA" dirty="0"/>
              <a:t>Discutons</a:t>
            </a:r>
            <a:r>
              <a:rPr lang="en-CA" dirty="0"/>
              <a:t> 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653294" y="2133600"/>
            <a:ext cx="8915400" cy="3777622"/>
          </a:xfrm>
        </p:spPr>
        <p:txBody>
          <a:bodyPr/>
          <a:lstStyle/>
          <a:p>
            <a:r>
              <a:rPr lang="fr-CA" sz="2000" dirty="0"/>
              <a:t>Qu'avez-vous appris sur vous-même ? </a:t>
            </a:r>
          </a:p>
          <a:p>
            <a:r>
              <a:rPr lang="fr-CA" sz="2000" dirty="0"/>
              <a:t>Y a-t-il des compétences que vous pensez devoir améliorer ? </a:t>
            </a:r>
          </a:p>
          <a:p>
            <a:r>
              <a:rPr lang="fr-CA" sz="2000" dirty="0"/>
              <a:t>Quels sont vos points forts ? </a:t>
            </a:r>
            <a:endParaRPr lang="en-CA" dirty="0"/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196F42F7-B4CF-3D3B-B606-8565596663FF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57273" y="852710"/>
            <a:ext cx="579170" cy="5791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405304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638300" y="3058117"/>
            <a:ext cx="8915400" cy="741765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CA" sz="4800" dirty="0"/>
              <a:t>Questions?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9598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1b2e3c4-79d5-4c98-b528-a3fa04795dc5" xsi:nil="true"/>
    <lcf76f155ced4ddcb4097134ff3c332f xmlns="eb0d3e1a-6422-4b6b-af90-65d0fc919568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9358B3F27EFB43ADF249F01AC3C9F0" ma:contentTypeVersion="18" ma:contentTypeDescription="Crée un document." ma:contentTypeScope="" ma:versionID="1b423985c283ffc9fc59b302a9a41ae9">
  <xsd:schema xmlns:xsd="http://www.w3.org/2001/XMLSchema" xmlns:xs="http://www.w3.org/2001/XMLSchema" xmlns:p="http://schemas.microsoft.com/office/2006/metadata/properties" xmlns:ns2="71b2e3c4-79d5-4c98-b528-a3fa04795dc5" xmlns:ns3="eb0d3e1a-6422-4b6b-af90-65d0fc919568" targetNamespace="http://schemas.microsoft.com/office/2006/metadata/properties" ma:root="true" ma:fieldsID="5e167ed6868601fd51612f25c25c712c" ns2:_="" ns3:_="">
    <xsd:import namespace="71b2e3c4-79d5-4c98-b528-a3fa04795dc5"/>
    <xsd:import namespace="eb0d3e1a-6422-4b6b-af90-65d0fc91956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b2e3c4-79d5-4c98-b528-a3fa04795dc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6334424-3693-4fff-a368-14903a3bc8ec}" ma:internalName="TaxCatchAll" ma:showField="CatchAllData" ma:web="71b2e3c4-79d5-4c98-b528-a3fa04795d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0d3e1a-6422-4b6b-af90-65d0fc9195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80755866-13cf-410b-9c5d-c7abb0189b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7B416C8-F61B-4FAF-91F8-6BFEED8D5593}">
  <ds:schemaRefs>
    <ds:schemaRef ds:uri="http://schemas.microsoft.com/office/2006/metadata/properties"/>
    <ds:schemaRef ds:uri="http://schemas.microsoft.com/office/infopath/2007/PartnerControls"/>
    <ds:schemaRef ds:uri="71b2e3c4-79d5-4c98-b528-a3fa04795dc5"/>
    <ds:schemaRef ds:uri="eb0d3e1a-6422-4b6b-af90-65d0fc919568"/>
  </ds:schemaRefs>
</ds:datastoreItem>
</file>

<file path=customXml/itemProps2.xml><?xml version="1.0" encoding="utf-8"?>
<ds:datastoreItem xmlns:ds="http://schemas.openxmlformats.org/officeDocument/2006/customXml" ds:itemID="{B833C6E8-6E34-4C83-823C-1DD37D49721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b2e3c4-79d5-4c98-b528-a3fa04795dc5"/>
    <ds:schemaRef ds:uri="eb0d3e1a-6422-4b6b-af90-65d0fc91956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24A8C9E-46D6-4BC4-BFCE-C6DB0EF70F3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101</TotalTime>
  <Words>367</Words>
  <Application>Microsoft Office PowerPoint</Application>
  <PresentationFormat>Grand écran</PresentationFormat>
  <Paragraphs>45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4" baseType="lpstr">
      <vt:lpstr>Arial</vt:lpstr>
      <vt:lpstr>Calibri</vt:lpstr>
      <vt:lpstr>Century Gothic</vt:lpstr>
      <vt:lpstr>Wingdings 3</vt:lpstr>
      <vt:lpstr>Wisp</vt:lpstr>
      <vt:lpstr>Préparez-vous à devenir préposé aux services de soutien à la personne (PSSP)</vt:lpstr>
      <vt:lpstr>Module 2</vt:lpstr>
      <vt:lpstr>Les compétences pour réussir</vt:lpstr>
      <vt:lpstr>Les Compétences pour réussir</vt:lpstr>
      <vt:lpstr>Activité </vt:lpstr>
      <vt:lpstr>Discutons </vt:lpstr>
      <vt:lpstr>Activité </vt:lpstr>
      <vt:lpstr>Discutons </vt:lpstr>
      <vt:lpstr>Présentation PowerPoint</vt:lpstr>
    </vt:vector>
  </TitlesOfParts>
  <Company>Grand Erie District School Board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 Set for  Office Administration</dc:title>
  <dc:creator>Kari Dumesnil</dc:creator>
  <cp:lastModifiedBy>Mélanie Gendron</cp:lastModifiedBy>
  <cp:revision>68</cp:revision>
  <dcterms:created xsi:type="dcterms:W3CDTF">2023-02-01T18:40:23Z</dcterms:created>
  <dcterms:modified xsi:type="dcterms:W3CDTF">2025-06-25T19:59:38Z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4C160796-842D-4BE9-98D6-C665BE62188C</vt:lpwstr>
  </property>
  <property fmtid="{D5CDD505-2E9C-101B-9397-08002B2CF9AE}" pid="3" name="ArticulatePath">
    <vt:lpwstr>https://centrefora-my.sharepoint.com/personal/jgauthier_centrefora_on_ca1/Documents/Bureau/Traduction_CpR/Dossier 2/Get Set for PSW (2023)/PSW Power Points/Get Set for PSW Session 2</vt:lpwstr>
  </property>
  <property fmtid="{D5CDD505-2E9C-101B-9397-08002B2CF9AE}" pid="4" name="ContentTypeId">
    <vt:lpwstr>0x010100079358B3F27EFB43ADF249F01AC3C9F0</vt:lpwstr>
  </property>
  <property fmtid="{D5CDD505-2E9C-101B-9397-08002B2CF9AE}" pid="5" name="MediaServiceImageTags">
    <vt:lpwstr/>
  </property>
</Properties>
</file>