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34" r:id="rId46"/>
    <p:sldId id="335" r:id="rId47"/>
    <p:sldId id="336" r:id="rId48"/>
    <p:sldId id="337" r:id="rId49"/>
    <p:sldId id="338" r:id="rId50"/>
    <p:sldId id="339" r:id="rId51"/>
    <p:sldId id="340" r:id="rId52"/>
    <p:sldId id="341" r:id="rId53"/>
    <p:sldId id="342" r:id="rId54"/>
    <p:sldId id="343" r:id="rId55"/>
    <p:sldId id="344" r:id="rId56"/>
    <p:sldId id="345" r:id="rId57"/>
    <p:sldId id="346" r:id="rId58"/>
    <p:sldId id="347" r:id="rId59"/>
    <p:sldId id="348" r:id="rId60"/>
    <p:sldId id="349" r:id="rId61"/>
    <p:sldId id="350" r:id="rId62"/>
    <p:sldId id="351" r:id="rId63"/>
    <p:sldId id="352" r:id="rId64"/>
    <p:sldId id="353" r:id="rId65"/>
    <p:sldId id="354" r:id="rId66"/>
    <p:sldId id="355" r:id="rId67"/>
    <p:sldId id="356" r:id="rId68"/>
    <p:sldId id="357" r:id="rId69"/>
    <p:sldId id="287" r:id="rId70"/>
  </p:sldIdLst>
  <p:sldSz cx="12192000" cy="6858000"/>
  <p:notesSz cx="6858000" cy="9144000"/>
  <p:custDataLst>
    <p:tags r:id="rId7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queline Gauthier" initials="JG" lastIdx="1" clrIdx="0">
    <p:extLst>
      <p:ext uri="{19B8F6BF-5375-455C-9EA6-DF929625EA0E}">
        <p15:presenceInfo xmlns:p15="http://schemas.microsoft.com/office/powerpoint/2012/main" userId="S::jgauthier@centrefora.on.ca::feefe37c-236f-4297-8c12-8229219ad2d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989"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tags" Target="tags/tag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élanie Gendron" userId="b05ed1a2-98bf-4a87-b261-4b22b31ddbe0" providerId="ADAL" clId="{3560A0A3-94BD-4F1B-9837-A685AE9A9012}"/>
    <pc:docChg chg="undo custSel modSld">
      <pc:chgData name="Mélanie Gendron" userId="b05ed1a2-98bf-4a87-b261-4b22b31ddbe0" providerId="ADAL" clId="{3560A0A3-94BD-4F1B-9837-A685AE9A9012}" dt="2024-07-18T17:53:21.430" v="149" actId="1076"/>
      <pc:docMkLst>
        <pc:docMk/>
      </pc:docMkLst>
      <pc:sldChg chg="modSp mod">
        <pc:chgData name="Mélanie Gendron" userId="b05ed1a2-98bf-4a87-b261-4b22b31ddbe0" providerId="ADAL" clId="{3560A0A3-94BD-4F1B-9837-A685AE9A9012}" dt="2024-07-18T17:41:05.176" v="1" actId="1076"/>
        <pc:sldMkLst>
          <pc:docMk/>
          <pc:sldMk cId="3861369899" sldId="256"/>
        </pc:sldMkLst>
      </pc:sldChg>
      <pc:sldChg chg="delSp modSp mod">
        <pc:chgData name="Mélanie Gendron" userId="b05ed1a2-98bf-4a87-b261-4b22b31ddbe0" providerId="ADAL" clId="{3560A0A3-94BD-4F1B-9837-A685AE9A9012}" dt="2024-07-18T17:41:48.662" v="10" actId="1076"/>
        <pc:sldMkLst>
          <pc:docMk/>
          <pc:sldMk cId="3757631623" sldId="266"/>
        </pc:sldMkLst>
      </pc:sldChg>
      <pc:sldChg chg="modSp mod">
        <pc:chgData name="Mélanie Gendron" userId="b05ed1a2-98bf-4a87-b261-4b22b31ddbe0" providerId="ADAL" clId="{3560A0A3-94BD-4F1B-9837-A685AE9A9012}" dt="2024-07-18T17:53:21.430" v="149" actId="1076"/>
        <pc:sldMkLst>
          <pc:docMk/>
          <pc:sldMk cId="311959883" sldId="287"/>
        </pc:sldMkLst>
      </pc:sldChg>
      <pc:sldChg chg="modSp mod">
        <pc:chgData name="Mélanie Gendron" userId="b05ed1a2-98bf-4a87-b261-4b22b31ddbe0" providerId="ADAL" clId="{3560A0A3-94BD-4F1B-9837-A685AE9A9012}" dt="2024-07-18T17:42:04.090" v="12" actId="1076"/>
        <pc:sldMkLst>
          <pc:docMk/>
          <pc:sldMk cId="1796129608" sldId="294"/>
        </pc:sldMkLst>
      </pc:sldChg>
      <pc:sldChg chg="modSp mod">
        <pc:chgData name="Mélanie Gendron" userId="b05ed1a2-98bf-4a87-b261-4b22b31ddbe0" providerId="ADAL" clId="{3560A0A3-94BD-4F1B-9837-A685AE9A9012}" dt="2024-07-18T17:42:17.575" v="14" actId="1076"/>
        <pc:sldMkLst>
          <pc:docMk/>
          <pc:sldMk cId="4006148146" sldId="295"/>
        </pc:sldMkLst>
      </pc:sldChg>
      <pc:sldChg chg="modSp mod">
        <pc:chgData name="Mélanie Gendron" userId="b05ed1a2-98bf-4a87-b261-4b22b31ddbe0" providerId="ADAL" clId="{3560A0A3-94BD-4F1B-9837-A685AE9A9012}" dt="2024-07-18T17:42:31.674" v="16" actId="1076"/>
        <pc:sldMkLst>
          <pc:docMk/>
          <pc:sldMk cId="1023646729" sldId="296"/>
        </pc:sldMkLst>
      </pc:sldChg>
      <pc:sldChg chg="modSp mod">
        <pc:chgData name="Mélanie Gendron" userId="b05ed1a2-98bf-4a87-b261-4b22b31ddbe0" providerId="ADAL" clId="{3560A0A3-94BD-4F1B-9837-A685AE9A9012}" dt="2024-07-18T17:42:43.954" v="18" actId="1076"/>
        <pc:sldMkLst>
          <pc:docMk/>
          <pc:sldMk cId="4024501739" sldId="297"/>
        </pc:sldMkLst>
      </pc:sldChg>
      <pc:sldChg chg="modSp mod">
        <pc:chgData name="Mélanie Gendron" userId="b05ed1a2-98bf-4a87-b261-4b22b31ddbe0" providerId="ADAL" clId="{3560A0A3-94BD-4F1B-9837-A685AE9A9012}" dt="2024-07-18T17:42:57.228" v="20" actId="1076"/>
        <pc:sldMkLst>
          <pc:docMk/>
          <pc:sldMk cId="991245273" sldId="298"/>
        </pc:sldMkLst>
      </pc:sldChg>
      <pc:sldChg chg="modSp mod">
        <pc:chgData name="Mélanie Gendron" userId="b05ed1a2-98bf-4a87-b261-4b22b31ddbe0" providerId="ADAL" clId="{3560A0A3-94BD-4F1B-9837-A685AE9A9012}" dt="2024-07-18T17:43:08.940" v="22" actId="1076"/>
        <pc:sldMkLst>
          <pc:docMk/>
          <pc:sldMk cId="2598240051" sldId="299"/>
        </pc:sldMkLst>
      </pc:sldChg>
      <pc:sldChg chg="modSp mod">
        <pc:chgData name="Mélanie Gendron" userId="b05ed1a2-98bf-4a87-b261-4b22b31ddbe0" providerId="ADAL" clId="{3560A0A3-94BD-4F1B-9837-A685AE9A9012}" dt="2024-07-18T17:43:23.983" v="24" actId="1076"/>
        <pc:sldMkLst>
          <pc:docMk/>
          <pc:sldMk cId="1785754739" sldId="300"/>
        </pc:sldMkLst>
      </pc:sldChg>
      <pc:sldChg chg="modSp mod">
        <pc:chgData name="Mélanie Gendron" userId="b05ed1a2-98bf-4a87-b261-4b22b31ddbe0" providerId="ADAL" clId="{3560A0A3-94BD-4F1B-9837-A685AE9A9012}" dt="2024-07-18T17:43:34.349" v="26" actId="1076"/>
        <pc:sldMkLst>
          <pc:docMk/>
          <pc:sldMk cId="3088020073" sldId="301"/>
        </pc:sldMkLst>
      </pc:sldChg>
      <pc:sldChg chg="modSp mod">
        <pc:chgData name="Mélanie Gendron" userId="b05ed1a2-98bf-4a87-b261-4b22b31ddbe0" providerId="ADAL" clId="{3560A0A3-94BD-4F1B-9837-A685AE9A9012}" dt="2024-07-18T17:43:42.738" v="28" actId="1076"/>
        <pc:sldMkLst>
          <pc:docMk/>
          <pc:sldMk cId="1964896884" sldId="302"/>
        </pc:sldMkLst>
      </pc:sldChg>
      <pc:sldChg chg="modSp mod">
        <pc:chgData name="Mélanie Gendron" userId="b05ed1a2-98bf-4a87-b261-4b22b31ddbe0" providerId="ADAL" clId="{3560A0A3-94BD-4F1B-9837-A685AE9A9012}" dt="2024-07-18T17:43:52.479" v="31" actId="1076"/>
        <pc:sldMkLst>
          <pc:docMk/>
          <pc:sldMk cId="3550431955" sldId="303"/>
        </pc:sldMkLst>
      </pc:sldChg>
      <pc:sldChg chg="modSp mod">
        <pc:chgData name="Mélanie Gendron" userId="b05ed1a2-98bf-4a87-b261-4b22b31ddbe0" providerId="ADAL" clId="{3560A0A3-94BD-4F1B-9837-A685AE9A9012}" dt="2024-07-18T17:44:35.504" v="41" actId="1076"/>
        <pc:sldMkLst>
          <pc:docMk/>
          <pc:sldMk cId="535223952" sldId="304"/>
        </pc:sldMkLst>
      </pc:sldChg>
      <pc:sldChg chg="modSp mod">
        <pc:chgData name="Mélanie Gendron" userId="b05ed1a2-98bf-4a87-b261-4b22b31ddbe0" providerId="ADAL" clId="{3560A0A3-94BD-4F1B-9837-A685AE9A9012}" dt="2024-07-18T17:44:11.724" v="35" actId="1076"/>
        <pc:sldMkLst>
          <pc:docMk/>
          <pc:sldMk cId="2656131719" sldId="305"/>
        </pc:sldMkLst>
      </pc:sldChg>
      <pc:sldChg chg="modSp mod">
        <pc:chgData name="Mélanie Gendron" userId="b05ed1a2-98bf-4a87-b261-4b22b31ddbe0" providerId="ADAL" clId="{3560A0A3-94BD-4F1B-9837-A685AE9A9012}" dt="2024-07-18T17:44:27.353" v="39" actId="1076"/>
        <pc:sldMkLst>
          <pc:docMk/>
          <pc:sldMk cId="2864356143" sldId="306"/>
        </pc:sldMkLst>
      </pc:sldChg>
      <pc:sldChg chg="modSp mod">
        <pc:chgData name="Mélanie Gendron" userId="b05ed1a2-98bf-4a87-b261-4b22b31ddbe0" providerId="ADAL" clId="{3560A0A3-94BD-4F1B-9837-A685AE9A9012}" dt="2024-07-18T17:44:44.591" v="43" actId="1076"/>
        <pc:sldMkLst>
          <pc:docMk/>
          <pc:sldMk cId="3063404380" sldId="307"/>
        </pc:sldMkLst>
      </pc:sldChg>
      <pc:sldChg chg="modSp mod">
        <pc:chgData name="Mélanie Gendron" userId="b05ed1a2-98bf-4a87-b261-4b22b31ddbe0" providerId="ADAL" clId="{3560A0A3-94BD-4F1B-9837-A685AE9A9012}" dt="2024-07-18T17:45:02.714" v="46" actId="1076"/>
        <pc:sldMkLst>
          <pc:docMk/>
          <pc:sldMk cId="3018163791" sldId="308"/>
        </pc:sldMkLst>
      </pc:sldChg>
      <pc:sldChg chg="modSp mod">
        <pc:chgData name="Mélanie Gendron" userId="b05ed1a2-98bf-4a87-b261-4b22b31ddbe0" providerId="ADAL" clId="{3560A0A3-94BD-4F1B-9837-A685AE9A9012}" dt="2024-07-18T17:45:09.211" v="48" actId="1076"/>
        <pc:sldMkLst>
          <pc:docMk/>
          <pc:sldMk cId="2606458535" sldId="309"/>
        </pc:sldMkLst>
      </pc:sldChg>
      <pc:sldChg chg="modSp mod">
        <pc:chgData name="Mélanie Gendron" userId="b05ed1a2-98bf-4a87-b261-4b22b31ddbe0" providerId="ADAL" clId="{3560A0A3-94BD-4F1B-9837-A685AE9A9012}" dt="2024-07-18T17:45:17.956" v="50" actId="1076"/>
        <pc:sldMkLst>
          <pc:docMk/>
          <pc:sldMk cId="3309345764" sldId="310"/>
        </pc:sldMkLst>
      </pc:sldChg>
      <pc:sldChg chg="modSp mod">
        <pc:chgData name="Mélanie Gendron" userId="b05ed1a2-98bf-4a87-b261-4b22b31ddbe0" providerId="ADAL" clId="{3560A0A3-94BD-4F1B-9837-A685AE9A9012}" dt="2024-07-18T17:45:25.852" v="52" actId="1076"/>
        <pc:sldMkLst>
          <pc:docMk/>
          <pc:sldMk cId="2050691697" sldId="311"/>
        </pc:sldMkLst>
      </pc:sldChg>
      <pc:sldChg chg="modSp mod">
        <pc:chgData name="Mélanie Gendron" userId="b05ed1a2-98bf-4a87-b261-4b22b31ddbe0" providerId="ADAL" clId="{3560A0A3-94BD-4F1B-9837-A685AE9A9012}" dt="2024-07-18T17:45:32.792" v="54" actId="1076"/>
        <pc:sldMkLst>
          <pc:docMk/>
          <pc:sldMk cId="1441793964" sldId="312"/>
        </pc:sldMkLst>
      </pc:sldChg>
      <pc:sldChg chg="modSp mod">
        <pc:chgData name="Mélanie Gendron" userId="b05ed1a2-98bf-4a87-b261-4b22b31ddbe0" providerId="ADAL" clId="{3560A0A3-94BD-4F1B-9837-A685AE9A9012}" dt="2024-07-18T17:45:41.998" v="56" actId="1076"/>
        <pc:sldMkLst>
          <pc:docMk/>
          <pc:sldMk cId="3662477666" sldId="313"/>
        </pc:sldMkLst>
      </pc:sldChg>
      <pc:sldChg chg="modSp mod">
        <pc:chgData name="Mélanie Gendron" userId="b05ed1a2-98bf-4a87-b261-4b22b31ddbe0" providerId="ADAL" clId="{3560A0A3-94BD-4F1B-9837-A685AE9A9012}" dt="2024-07-18T17:45:58.204" v="58" actId="1076"/>
        <pc:sldMkLst>
          <pc:docMk/>
          <pc:sldMk cId="1296671040" sldId="314"/>
        </pc:sldMkLst>
      </pc:sldChg>
      <pc:sldChg chg="modSp mod">
        <pc:chgData name="Mélanie Gendron" userId="b05ed1a2-98bf-4a87-b261-4b22b31ddbe0" providerId="ADAL" clId="{3560A0A3-94BD-4F1B-9837-A685AE9A9012}" dt="2024-07-18T17:46:03.899" v="59" actId="1076"/>
        <pc:sldMkLst>
          <pc:docMk/>
          <pc:sldMk cId="2092827280" sldId="315"/>
        </pc:sldMkLst>
      </pc:sldChg>
      <pc:sldChg chg="modSp mod">
        <pc:chgData name="Mélanie Gendron" userId="b05ed1a2-98bf-4a87-b261-4b22b31ddbe0" providerId="ADAL" clId="{3560A0A3-94BD-4F1B-9837-A685AE9A9012}" dt="2024-07-18T17:46:15.644" v="61" actId="1076"/>
        <pc:sldMkLst>
          <pc:docMk/>
          <pc:sldMk cId="2786719714" sldId="316"/>
        </pc:sldMkLst>
      </pc:sldChg>
      <pc:sldChg chg="modSp mod">
        <pc:chgData name="Mélanie Gendron" userId="b05ed1a2-98bf-4a87-b261-4b22b31ddbe0" providerId="ADAL" clId="{3560A0A3-94BD-4F1B-9837-A685AE9A9012}" dt="2024-07-18T17:46:30.230" v="64" actId="1076"/>
        <pc:sldMkLst>
          <pc:docMk/>
          <pc:sldMk cId="1155591287" sldId="317"/>
        </pc:sldMkLst>
      </pc:sldChg>
      <pc:sldChg chg="modSp mod">
        <pc:chgData name="Mélanie Gendron" userId="b05ed1a2-98bf-4a87-b261-4b22b31ddbe0" providerId="ADAL" clId="{3560A0A3-94BD-4F1B-9837-A685AE9A9012}" dt="2024-07-18T17:46:45.226" v="66" actId="1076"/>
        <pc:sldMkLst>
          <pc:docMk/>
          <pc:sldMk cId="1975839767" sldId="318"/>
        </pc:sldMkLst>
      </pc:sldChg>
      <pc:sldChg chg="modSp mod">
        <pc:chgData name="Mélanie Gendron" userId="b05ed1a2-98bf-4a87-b261-4b22b31ddbe0" providerId="ADAL" clId="{3560A0A3-94BD-4F1B-9837-A685AE9A9012}" dt="2024-07-18T17:46:55.327" v="68" actId="1076"/>
        <pc:sldMkLst>
          <pc:docMk/>
          <pc:sldMk cId="231343078" sldId="319"/>
        </pc:sldMkLst>
      </pc:sldChg>
      <pc:sldChg chg="modSp mod">
        <pc:chgData name="Mélanie Gendron" userId="b05ed1a2-98bf-4a87-b261-4b22b31ddbe0" providerId="ADAL" clId="{3560A0A3-94BD-4F1B-9837-A685AE9A9012}" dt="2024-07-18T17:47:03.604" v="71" actId="1076"/>
        <pc:sldMkLst>
          <pc:docMk/>
          <pc:sldMk cId="4040568320" sldId="320"/>
        </pc:sldMkLst>
      </pc:sldChg>
      <pc:sldChg chg="modSp mod">
        <pc:chgData name="Mélanie Gendron" userId="b05ed1a2-98bf-4a87-b261-4b22b31ddbe0" providerId="ADAL" clId="{3560A0A3-94BD-4F1B-9837-A685AE9A9012}" dt="2024-07-18T17:47:10.652" v="73" actId="1076"/>
        <pc:sldMkLst>
          <pc:docMk/>
          <pc:sldMk cId="1529716948" sldId="321"/>
        </pc:sldMkLst>
      </pc:sldChg>
      <pc:sldChg chg="modSp mod">
        <pc:chgData name="Mélanie Gendron" userId="b05ed1a2-98bf-4a87-b261-4b22b31ddbe0" providerId="ADAL" clId="{3560A0A3-94BD-4F1B-9837-A685AE9A9012}" dt="2024-07-18T17:47:34.267" v="77" actId="1076"/>
        <pc:sldMkLst>
          <pc:docMk/>
          <pc:sldMk cId="3889441868" sldId="322"/>
        </pc:sldMkLst>
      </pc:sldChg>
      <pc:sldChg chg="modSp mod">
        <pc:chgData name="Mélanie Gendron" userId="b05ed1a2-98bf-4a87-b261-4b22b31ddbe0" providerId="ADAL" clId="{3560A0A3-94BD-4F1B-9837-A685AE9A9012}" dt="2024-07-18T17:47:40.514" v="78" actId="1076"/>
        <pc:sldMkLst>
          <pc:docMk/>
          <pc:sldMk cId="1498703997" sldId="323"/>
        </pc:sldMkLst>
      </pc:sldChg>
      <pc:sldChg chg="modSp mod">
        <pc:chgData name="Mélanie Gendron" userId="b05ed1a2-98bf-4a87-b261-4b22b31ddbe0" providerId="ADAL" clId="{3560A0A3-94BD-4F1B-9837-A685AE9A9012}" dt="2024-07-18T17:47:51.582" v="80" actId="1076"/>
        <pc:sldMkLst>
          <pc:docMk/>
          <pc:sldMk cId="1463801351" sldId="324"/>
        </pc:sldMkLst>
      </pc:sldChg>
      <pc:sldChg chg="modSp mod">
        <pc:chgData name="Mélanie Gendron" userId="b05ed1a2-98bf-4a87-b261-4b22b31ddbe0" providerId="ADAL" clId="{3560A0A3-94BD-4F1B-9837-A685AE9A9012}" dt="2024-07-18T17:48:02.620" v="82" actId="1076"/>
        <pc:sldMkLst>
          <pc:docMk/>
          <pc:sldMk cId="3210177467" sldId="325"/>
        </pc:sldMkLst>
      </pc:sldChg>
      <pc:sldChg chg="modSp mod">
        <pc:chgData name="Mélanie Gendron" userId="b05ed1a2-98bf-4a87-b261-4b22b31ddbe0" providerId="ADAL" clId="{3560A0A3-94BD-4F1B-9837-A685AE9A9012}" dt="2024-07-18T17:48:13.649" v="86" actId="1076"/>
        <pc:sldMkLst>
          <pc:docMk/>
          <pc:sldMk cId="637974852" sldId="326"/>
        </pc:sldMkLst>
      </pc:sldChg>
      <pc:sldChg chg="modSp mod">
        <pc:chgData name="Mélanie Gendron" userId="b05ed1a2-98bf-4a87-b261-4b22b31ddbe0" providerId="ADAL" clId="{3560A0A3-94BD-4F1B-9837-A685AE9A9012}" dt="2024-07-18T17:48:21.347" v="88" actId="1076"/>
        <pc:sldMkLst>
          <pc:docMk/>
          <pc:sldMk cId="2072443387" sldId="327"/>
        </pc:sldMkLst>
      </pc:sldChg>
      <pc:sldChg chg="modSp mod">
        <pc:chgData name="Mélanie Gendron" userId="b05ed1a2-98bf-4a87-b261-4b22b31ddbe0" providerId="ADAL" clId="{3560A0A3-94BD-4F1B-9837-A685AE9A9012}" dt="2024-07-18T17:48:31.873" v="90" actId="1076"/>
        <pc:sldMkLst>
          <pc:docMk/>
          <pc:sldMk cId="1850728893" sldId="328"/>
        </pc:sldMkLst>
      </pc:sldChg>
      <pc:sldChg chg="modSp mod">
        <pc:chgData name="Mélanie Gendron" userId="b05ed1a2-98bf-4a87-b261-4b22b31ddbe0" providerId="ADAL" clId="{3560A0A3-94BD-4F1B-9837-A685AE9A9012}" dt="2024-07-18T17:48:42.902" v="92" actId="1076"/>
        <pc:sldMkLst>
          <pc:docMk/>
          <pc:sldMk cId="1964197845" sldId="329"/>
        </pc:sldMkLst>
      </pc:sldChg>
      <pc:sldChg chg="modSp mod">
        <pc:chgData name="Mélanie Gendron" userId="b05ed1a2-98bf-4a87-b261-4b22b31ddbe0" providerId="ADAL" clId="{3560A0A3-94BD-4F1B-9837-A685AE9A9012}" dt="2024-07-18T17:48:51.011" v="94" actId="1076"/>
        <pc:sldMkLst>
          <pc:docMk/>
          <pc:sldMk cId="1750600277" sldId="330"/>
        </pc:sldMkLst>
      </pc:sldChg>
      <pc:sldChg chg="modSp mod">
        <pc:chgData name="Mélanie Gendron" userId="b05ed1a2-98bf-4a87-b261-4b22b31ddbe0" providerId="ADAL" clId="{3560A0A3-94BD-4F1B-9837-A685AE9A9012}" dt="2024-07-18T17:49:00.028" v="96" actId="1076"/>
        <pc:sldMkLst>
          <pc:docMk/>
          <pc:sldMk cId="1363508767" sldId="331"/>
        </pc:sldMkLst>
      </pc:sldChg>
      <pc:sldChg chg="modSp mod">
        <pc:chgData name="Mélanie Gendron" userId="b05ed1a2-98bf-4a87-b261-4b22b31ddbe0" providerId="ADAL" clId="{3560A0A3-94BD-4F1B-9837-A685AE9A9012}" dt="2024-07-18T17:49:08.197" v="98" actId="1076"/>
        <pc:sldMkLst>
          <pc:docMk/>
          <pc:sldMk cId="3515905023" sldId="332"/>
        </pc:sldMkLst>
      </pc:sldChg>
      <pc:sldChg chg="modSp mod">
        <pc:chgData name="Mélanie Gendron" userId="b05ed1a2-98bf-4a87-b261-4b22b31ddbe0" providerId="ADAL" clId="{3560A0A3-94BD-4F1B-9837-A685AE9A9012}" dt="2024-07-18T17:49:18.478" v="100" actId="1076"/>
        <pc:sldMkLst>
          <pc:docMk/>
          <pc:sldMk cId="2812127000" sldId="334"/>
        </pc:sldMkLst>
      </pc:sldChg>
      <pc:sldChg chg="modSp mod">
        <pc:chgData name="Mélanie Gendron" userId="b05ed1a2-98bf-4a87-b261-4b22b31ddbe0" providerId="ADAL" clId="{3560A0A3-94BD-4F1B-9837-A685AE9A9012}" dt="2024-07-18T17:49:25.762" v="102" actId="1076"/>
        <pc:sldMkLst>
          <pc:docMk/>
          <pc:sldMk cId="3901587166" sldId="335"/>
        </pc:sldMkLst>
      </pc:sldChg>
      <pc:sldChg chg="modSp mod">
        <pc:chgData name="Mélanie Gendron" userId="b05ed1a2-98bf-4a87-b261-4b22b31ddbe0" providerId="ADAL" clId="{3560A0A3-94BD-4F1B-9837-A685AE9A9012}" dt="2024-07-18T17:49:30.021" v="104" actId="1076"/>
        <pc:sldMkLst>
          <pc:docMk/>
          <pc:sldMk cId="214907468" sldId="336"/>
        </pc:sldMkLst>
      </pc:sldChg>
      <pc:sldChg chg="modSp mod">
        <pc:chgData name="Mélanie Gendron" userId="b05ed1a2-98bf-4a87-b261-4b22b31ddbe0" providerId="ADAL" clId="{3560A0A3-94BD-4F1B-9837-A685AE9A9012}" dt="2024-07-18T17:49:37.931" v="106" actId="1076"/>
        <pc:sldMkLst>
          <pc:docMk/>
          <pc:sldMk cId="2173791243" sldId="337"/>
        </pc:sldMkLst>
      </pc:sldChg>
      <pc:sldChg chg="modSp mod">
        <pc:chgData name="Mélanie Gendron" userId="b05ed1a2-98bf-4a87-b261-4b22b31ddbe0" providerId="ADAL" clId="{3560A0A3-94BD-4F1B-9837-A685AE9A9012}" dt="2024-07-18T17:49:48.953" v="108" actId="1076"/>
        <pc:sldMkLst>
          <pc:docMk/>
          <pc:sldMk cId="1712598208" sldId="338"/>
        </pc:sldMkLst>
      </pc:sldChg>
      <pc:sldChg chg="modSp mod">
        <pc:chgData name="Mélanie Gendron" userId="b05ed1a2-98bf-4a87-b261-4b22b31ddbe0" providerId="ADAL" clId="{3560A0A3-94BD-4F1B-9837-A685AE9A9012}" dt="2024-07-18T17:50:01.712" v="110" actId="1076"/>
        <pc:sldMkLst>
          <pc:docMk/>
          <pc:sldMk cId="1619252910" sldId="339"/>
        </pc:sldMkLst>
      </pc:sldChg>
      <pc:sldChg chg="modSp mod">
        <pc:chgData name="Mélanie Gendron" userId="b05ed1a2-98bf-4a87-b261-4b22b31ddbe0" providerId="ADAL" clId="{3560A0A3-94BD-4F1B-9837-A685AE9A9012}" dt="2024-07-18T17:50:11.413" v="112" actId="1076"/>
        <pc:sldMkLst>
          <pc:docMk/>
          <pc:sldMk cId="2785793561" sldId="340"/>
        </pc:sldMkLst>
      </pc:sldChg>
      <pc:sldChg chg="modSp mod">
        <pc:chgData name="Mélanie Gendron" userId="b05ed1a2-98bf-4a87-b261-4b22b31ddbe0" providerId="ADAL" clId="{3560A0A3-94BD-4F1B-9837-A685AE9A9012}" dt="2024-07-18T17:50:22.202" v="114" actId="1076"/>
        <pc:sldMkLst>
          <pc:docMk/>
          <pc:sldMk cId="3247831447" sldId="341"/>
        </pc:sldMkLst>
      </pc:sldChg>
      <pc:sldChg chg="modSp mod">
        <pc:chgData name="Mélanie Gendron" userId="b05ed1a2-98bf-4a87-b261-4b22b31ddbe0" providerId="ADAL" clId="{3560A0A3-94BD-4F1B-9837-A685AE9A9012}" dt="2024-07-18T17:50:33.593" v="116" actId="1076"/>
        <pc:sldMkLst>
          <pc:docMk/>
          <pc:sldMk cId="123965296" sldId="342"/>
        </pc:sldMkLst>
      </pc:sldChg>
      <pc:sldChg chg="modSp mod">
        <pc:chgData name="Mélanie Gendron" userId="b05ed1a2-98bf-4a87-b261-4b22b31ddbe0" providerId="ADAL" clId="{3560A0A3-94BD-4F1B-9837-A685AE9A9012}" dt="2024-07-18T17:50:41.171" v="118" actId="1076"/>
        <pc:sldMkLst>
          <pc:docMk/>
          <pc:sldMk cId="4261250007" sldId="343"/>
        </pc:sldMkLst>
      </pc:sldChg>
      <pc:sldChg chg="modSp mod">
        <pc:chgData name="Mélanie Gendron" userId="b05ed1a2-98bf-4a87-b261-4b22b31ddbe0" providerId="ADAL" clId="{3560A0A3-94BD-4F1B-9837-A685AE9A9012}" dt="2024-07-18T17:50:48.756" v="120" actId="1076"/>
        <pc:sldMkLst>
          <pc:docMk/>
          <pc:sldMk cId="2995232030" sldId="344"/>
        </pc:sldMkLst>
      </pc:sldChg>
      <pc:sldChg chg="modSp mod">
        <pc:chgData name="Mélanie Gendron" userId="b05ed1a2-98bf-4a87-b261-4b22b31ddbe0" providerId="ADAL" clId="{3560A0A3-94BD-4F1B-9837-A685AE9A9012}" dt="2024-07-18T17:50:58.865" v="122" actId="1076"/>
        <pc:sldMkLst>
          <pc:docMk/>
          <pc:sldMk cId="1887447381" sldId="345"/>
        </pc:sldMkLst>
      </pc:sldChg>
      <pc:sldChg chg="modSp mod">
        <pc:chgData name="Mélanie Gendron" userId="b05ed1a2-98bf-4a87-b261-4b22b31ddbe0" providerId="ADAL" clId="{3560A0A3-94BD-4F1B-9837-A685AE9A9012}" dt="2024-07-18T17:51:03.024" v="123" actId="1076"/>
        <pc:sldMkLst>
          <pc:docMk/>
          <pc:sldMk cId="4165975517" sldId="346"/>
        </pc:sldMkLst>
      </pc:sldChg>
      <pc:sldChg chg="modSp mod">
        <pc:chgData name="Mélanie Gendron" userId="b05ed1a2-98bf-4a87-b261-4b22b31ddbe0" providerId="ADAL" clId="{3560A0A3-94BD-4F1B-9837-A685AE9A9012}" dt="2024-07-18T17:51:15.886" v="124" actId="1076"/>
        <pc:sldMkLst>
          <pc:docMk/>
          <pc:sldMk cId="1814405040" sldId="347"/>
        </pc:sldMkLst>
      </pc:sldChg>
      <pc:sldChg chg="modSp mod">
        <pc:chgData name="Mélanie Gendron" userId="b05ed1a2-98bf-4a87-b261-4b22b31ddbe0" providerId="ADAL" clId="{3560A0A3-94BD-4F1B-9837-A685AE9A9012}" dt="2024-07-18T17:51:25.250" v="126" actId="1076"/>
        <pc:sldMkLst>
          <pc:docMk/>
          <pc:sldMk cId="1714966492" sldId="348"/>
        </pc:sldMkLst>
      </pc:sldChg>
      <pc:sldChg chg="modSp mod">
        <pc:chgData name="Mélanie Gendron" userId="b05ed1a2-98bf-4a87-b261-4b22b31ddbe0" providerId="ADAL" clId="{3560A0A3-94BD-4F1B-9837-A685AE9A9012}" dt="2024-07-18T17:51:34.116" v="128" actId="1076"/>
        <pc:sldMkLst>
          <pc:docMk/>
          <pc:sldMk cId="4189087435" sldId="349"/>
        </pc:sldMkLst>
      </pc:sldChg>
      <pc:sldChg chg="modSp mod">
        <pc:chgData name="Mélanie Gendron" userId="b05ed1a2-98bf-4a87-b261-4b22b31ddbe0" providerId="ADAL" clId="{3560A0A3-94BD-4F1B-9837-A685AE9A9012}" dt="2024-07-18T17:51:45.816" v="130" actId="1076"/>
        <pc:sldMkLst>
          <pc:docMk/>
          <pc:sldMk cId="4278916140" sldId="350"/>
        </pc:sldMkLst>
      </pc:sldChg>
      <pc:sldChg chg="modSp mod">
        <pc:chgData name="Mélanie Gendron" userId="b05ed1a2-98bf-4a87-b261-4b22b31ddbe0" providerId="ADAL" clId="{3560A0A3-94BD-4F1B-9837-A685AE9A9012}" dt="2024-07-18T17:51:58.675" v="134" actId="1076"/>
        <pc:sldMkLst>
          <pc:docMk/>
          <pc:sldMk cId="416563104" sldId="351"/>
        </pc:sldMkLst>
      </pc:sldChg>
      <pc:sldChg chg="modSp mod">
        <pc:chgData name="Mélanie Gendron" userId="b05ed1a2-98bf-4a87-b261-4b22b31ddbe0" providerId="ADAL" clId="{3560A0A3-94BD-4F1B-9837-A685AE9A9012}" dt="2024-07-18T17:52:20.953" v="138" actId="1076"/>
        <pc:sldMkLst>
          <pc:docMk/>
          <pc:sldMk cId="2660038345" sldId="352"/>
        </pc:sldMkLst>
      </pc:sldChg>
      <pc:sldChg chg="modSp mod">
        <pc:chgData name="Mélanie Gendron" userId="b05ed1a2-98bf-4a87-b261-4b22b31ddbe0" providerId="ADAL" clId="{3560A0A3-94BD-4F1B-9837-A685AE9A9012}" dt="2024-07-18T17:52:32.061" v="140" actId="1076"/>
        <pc:sldMkLst>
          <pc:docMk/>
          <pc:sldMk cId="2171903679" sldId="353"/>
        </pc:sldMkLst>
      </pc:sldChg>
      <pc:sldChg chg="modSp mod">
        <pc:chgData name="Mélanie Gendron" userId="b05ed1a2-98bf-4a87-b261-4b22b31ddbe0" providerId="ADAL" clId="{3560A0A3-94BD-4F1B-9837-A685AE9A9012}" dt="2024-07-18T17:52:50.198" v="142" actId="1076"/>
        <pc:sldMkLst>
          <pc:docMk/>
          <pc:sldMk cId="634944864" sldId="354"/>
        </pc:sldMkLst>
      </pc:sldChg>
      <pc:sldChg chg="modSp mod">
        <pc:chgData name="Mélanie Gendron" userId="b05ed1a2-98bf-4a87-b261-4b22b31ddbe0" providerId="ADAL" clId="{3560A0A3-94BD-4F1B-9837-A685AE9A9012}" dt="2024-07-18T17:52:55.031" v="143" actId="1076"/>
        <pc:sldMkLst>
          <pc:docMk/>
          <pc:sldMk cId="775984788" sldId="355"/>
        </pc:sldMkLst>
      </pc:sldChg>
      <pc:sldChg chg="modSp mod">
        <pc:chgData name="Mélanie Gendron" userId="b05ed1a2-98bf-4a87-b261-4b22b31ddbe0" providerId="ADAL" clId="{3560A0A3-94BD-4F1B-9837-A685AE9A9012}" dt="2024-07-18T17:53:06.682" v="145" actId="1076"/>
        <pc:sldMkLst>
          <pc:docMk/>
          <pc:sldMk cId="4281499979" sldId="356"/>
        </pc:sldMkLst>
      </pc:sldChg>
      <pc:sldChg chg="modSp mod">
        <pc:chgData name="Mélanie Gendron" userId="b05ed1a2-98bf-4a87-b261-4b22b31ddbe0" providerId="ADAL" clId="{3560A0A3-94BD-4F1B-9837-A685AE9A9012}" dt="2024-07-18T17:53:12.053" v="146" actId="1076"/>
        <pc:sldMkLst>
          <pc:docMk/>
          <pc:sldMk cId="1974870223" sldId="357"/>
        </pc:sldMkLst>
      </pc:sldChg>
    </pc:docChg>
  </pc:docChgLst>
  <pc:docChgLst>
    <pc:chgData name="Utilisateur invité" userId="S::urn:spo:anon#d95fc8e05787767f4ad5c7d1f6fa6d86bc6f6aadfb93a0c0055f3f2cbe4806ec::" providerId="AD" clId="Web-{D95A6E4A-E41D-B8C5-1658-70B9720D6F5A}"/>
    <pc:docChg chg="modSld">
      <pc:chgData name="Utilisateur invité" userId="S::urn:spo:anon#d95fc8e05787767f4ad5c7d1f6fa6d86bc6f6aadfb93a0c0055f3f2cbe4806ec::" providerId="AD" clId="Web-{D95A6E4A-E41D-B8C5-1658-70B9720D6F5A}" dt="2024-09-16T14:47:55.336" v="88" actId="20577"/>
      <pc:docMkLst>
        <pc:docMk/>
      </pc:docMkLst>
      <pc:sldChg chg="modSp">
        <pc:chgData name="Utilisateur invité" userId="S::urn:spo:anon#d95fc8e05787767f4ad5c7d1f6fa6d86bc6f6aadfb93a0c0055f3f2cbe4806ec::" providerId="AD" clId="Web-{D95A6E4A-E41D-B8C5-1658-70B9720D6F5A}" dt="2024-09-16T14:47:04.866" v="77"/>
        <pc:sldMkLst>
          <pc:docMk/>
          <pc:sldMk cId="3757631623" sldId="266"/>
        </pc:sldMkLst>
      </pc:sldChg>
      <pc:sldChg chg="modSp">
        <pc:chgData name="Utilisateur invité" userId="S::urn:spo:anon#d95fc8e05787767f4ad5c7d1f6fa6d86bc6f6aadfb93a0c0055f3f2cbe4806ec::" providerId="AD" clId="Web-{D95A6E4A-E41D-B8C5-1658-70B9720D6F5A}" dt="2024-09-16T14:47:55.336" v="88" actId="20577"/>
        <pc:sldMkLst>
          <pc:docMk/>
          <pc:sldMk cId="4024501739" sldId="297"/>
        </pc:sldMkLst>
      </pc:sldChg>
    </pc:docChg>
  </pc:docChgLst>
  <pc:docChgLst>
    <pc:chgData name="Utilisateur invité" userId="S::urn:spo:tenantanon#26fc914f-9c5c-4e24-95aa-0dabac7a976a::" providerId="AD" clId="Web-{30EFE92B-D569-08FF-CC50-F1C6E9AAD3F0}"/>
    <pc:docChg chg="modSld">
      <pc:chgData name="Utilisateur invité" userId="S::urn:spo:tenantanon#26fc914f-9c5c-4e24-95aa-0dabac7a976a::" providerId="AD" clId="Web-{30EFE92B-D569-08FF-CC50-F1C6E9AAD3F0}" dt="2025-04-24T15:56:46.518" v="3" actId="20577"/>
      <pc:docMkLst>
        <pc:docMk/>
      </pc:docMkLst>
      <pc:sldChg chg="modSp">
        <pc:chgData name="Utilisateur invité" userId="S::urn:spo:tenantanon#26fc914f-9c5c-4e24-95aa-0dabac7a976a::" providerId="AD" clId="Web-{30EFE92B-D569-08FF-CC50-F1C6E9AAD3F0}" dt="2025-04-24T15:56:46.518" v="3" actId="20577"/>
        <pc:sldMkLst>
          <pc:docMk/>
          <pc:sldMk cId="4024501739" sldId="297"/>
        </pc:sldMkLst>
      </pc:sldChg>
    </pc:docChg>
  </pc:docChgLst>
  <pc:docChgLst>
    <pc:chgData name="Utilisateur invité" userId="S::urn:spo:anon#d95fc8e05787767f4ad5c7d1f6fa6d86bc6f6aadfb93a0c0055f3f2cbe4806ec::" providerId="AD" clId="Web-{07D6B496-45E5-4D81-CBD0-FF73D01615D7}"/>
    <pc:docChg chg="modSld">
      <pc:chgData name="Utilisateur invité" userId="S::urn:spo:anon#d95fc8e05787767f4ad5c7d1f6fa6d86bc6f6aadfb93a0c0055f3f2cbe4806ec::" providerId="AD" clId="Web-{07D6B496-45E5-4D81-CBD0-FF73D01615D7}" dt="2024-04-25T16:07:38.238" v="4" actId="1076"/>
      <pc:docMkLst>
        <pc:docMk/>
      </pc:docMkLst>
      <pc:sldChg chg="modSp">
        <pc:chgData name="Utilisateur invité" userId="S::urn:spo:anon#d95fc8e05787767f4ad5c7d1f6fa6d86bc6f6aadfb93a0c0055f3f2cbe4806ec::" providerId="AD" clId="Web-{07D6B496-45E5-4D81-CBD0-FF73D01615D7}" dt="2024-04-25T16:06:37.221" v="1" actId="14100"/>
        <pc:sldMkLst>
          <pc:docMk/>
          <pc:sldMk cId="1296671040" sldId="314"/>
        </pc:sldMkLst>
      </pc:sldChg>
      <pc:sldChg chg="modSp">
        <pc:chgData name="Utilisateur invité" userId="S::urn:spo:anon#d95fc8e05787767f4ad5c7d1f6fa6d86bc6f6aadfb93a0c0055f3f2cbe4806ec::" providerId="AD" clId="Web-{07D6B496-45E5-4D81-CBD0-FF73D01615D7}" dt="2024-04-25T16:07:05.597" v="3" actId="1076"/>
        <pc:sldMkLst>
          <pc:docMk/>
          <pc:sldMk cId="1155591287" sldId="317"/>
        </pc:sldMkLst>
      </pc:sldChg>
      <pc:sldChg chg="modSp">
        <pc:chgData name="Utilisateur invité" userId="S::urn:spo:anon#d95fc8e05787767f4ad5c7d1f6fa6d86bc6f6aadfb93a0c0055f3f2cbe4806ec::" providerId="AD" clId="Web-{07D6B496-45E5-4D81-CBD0-FF73D01615D7}" dt="2024-04-25T16:07:38.238" v="4" actId="1076"/>
        <pc:sldMkLst>
          <pc:docMk/>
          <pc:sldMk cId="214907468" sldId="336"/>
        </pc:sldMkLst>
      </pc:sldChg>
    </pc:docChg>
  </pc:docChgLst>
  <pc:docChgLst>
    <pc:chgData name="Utilisateur invité" userId="S::urn:spo:anon#d95fc8e05787767f4ad5c7d1f6fa6d86bc6f6aadfb93a0c0055f3f2cbe4806ec::" providerId="AD" clId="Web-{0CA0E873-7F76-CD49-C925-7A994A4639BA}"/>
    <pc:docChg chg="modSld">
      <pc:chgData name="Utilisateur invité" userId="S::urn:spo:anon#d95fc8e05787767f4ad5c7d1f6fa6d86bc6f6aadfb93a0c0055f3f2cbe4806ec::" providerId="AD" clId="Web-{0CA0E873-7F76-CD49-C925-7A994A4639BA}" dt="2024-02-20T16:47:45.557" v="10" actId="20577"/>
      <pc:docMkLst>
        <pc:docMk/>
      </pc:docMkLst>
      <pc:sldChg chg="modSp">
        <pc:chgData name="Utilisateur invité" userId="S::urn:spo:anon#d95fc8e05787767f4ad5c7d1f6fa6d86bc6f6aadfb93a0c0055f3f2cbe4806ec::" providerId="AD" clId="Web-{0CA0E873-7F76-CD49-C925-7A994A4639BA}" dt="2024-02-20T16:45:50.413" v="1" actId="20577"/>
        <pc:sldMkLst>
          <pc:docMk/>
          <pc:sldMk cId="1964896884" sldId="302"/>
        </pc:sldMkLst>
      </pc:sldChg>
      <pc:sldChg chg="modSp">
        <pc:chgData name="Utilisateur invité" userId="S::urn:spo:anon#d95fc8e05787767f4ad5c7d1f6fa6d86bc6f6aadfb93a0c0055f3f2cbe4806ec::" providerId="AD" clId="Web-{0CA0E873-7F76-CD49-C925-7A994A4639BA}" dt="2024-02-20T16:47:04.197" v="7" actId="20577"/>
        <pc:sldMkLst>
          <pc:docMk/>
          <pc:sldMk cId="3063404380" sldId="307"/>
        </pc:sldMkLst>
      </pc:sldChg>
      <pc:sldChg chg="modSp">
        <pc:chgData name="Utilisateur invité" userId="S::urn:spo:anon#d95fc8e05787767f4ad5c7d1f6fa6d86bc6f6aadfb93a0c0055f3f2cbe4806ec::" providerId="AD" clId="Web-{0CA0E873-7F76-CD49-C925-7A994A4639BA}" dt="2024-02-20T16:47:45.557" v="10" actId="20577"/>
        <pc:sldMkLst>
          <pc:docMk/>
          <pc:sldMk cId="2050691697" sldId="311"/>
        </pc:sldMkLst>
      </pc:sldChg>
    </pc:docChg>
  </pc:docChgLst>
  <pc:docChgLst>
    <pc:chgData name="Jacqueline Gauthier" userId="S::jgauthier_centrefora.on.ca#ext#@coalition.ca::356cecd5-34a4-4a55-99b9-0c99788916bb" providerId="AD" clId="Web-{E0611079-AB4B-F484-BC5C-86F37CAC5255}"/>
    <pc:docChg chg="modSld">
      <pc:chgData name="Jacqueline Gauthier" userId="S::jgauthier_centrefora.on.ca#ext#@coalition.ca::356cecd5-34a4-4a55-99b9-0c99788916bb" providerId="AD" clId="Web-{E0611079-AB4B-F484-BC5C-86F37CAC5255}" dt="2024-02-21T19:07:54.220" v="15" actId="20577"/>
      <pc:docMkLst>
        <pc:docMk/>
      </pc:docMkLst>
      <pc:sldChg chg="modSp">
        <pc:chgData name="Jacqueline Gauthier" userId="S::jgauthier_centrefora.on.ca#ext#@coalition.ca::356cecd5-34a4-4a55-99b9-0c99788916bb" providerId="AD" clId="Web-{E0611079-AB4B-F484-BC5C-86F37CAC5255}" dt="2024-02-21T19:06:13.043" v="2" actId="20577"/>
        <pc:sldMkLst>
          <pc:docMk/>
          <pc:sldMk cId="1964896884" sldId="302"/>
        </pc:sldMkLst>
      </pc:sldChg>
      <pc:sldChg chg="modSp">
        <pc:chgData name="Jacqueline Gauthier" userId="S::jgauthier_centrefora.on.ca#ext#@coalition.ca::356cecd5-34a4-4a55-99b9-0c99788916bb" providerId="AD" clId="Web-{E0611079-AB4B-F484-BC5C-86F37CAC5255}" dt="2024-02-21T19:07:40.141" v="10" actId="20577"/>
        <pc:sldMkLst>
          <pc:docMk/>
          <pc:sldMk cId="3063404380" sldId="307"/>
        </pc:sldMkLst>
      </pc:sldChg>
      <pc:sldChg chg="modSp">
        <pc:chgData name="Jacqueline Gauthier" userId="S::jgauthier_centrefora.on.ca#ext#@coalition.ca::356cecd5-34a4-4a55-99b9-0c99788916bb" providerId="AD" clId="Web-{E0611079-AB4B-F484-BC5C-86F37CAC5255}" dt="2024-02-21T19:07:54.220" v="15" actId="20577"/>
        <pc:sldMkLst>
          <pc:docMk/>
          <pc:sldMk cId="2050691697" sldId="311"/>
        </pc:sldMkLst>
      </pc:sldChg>
    </pc:docChg>
  </pc:docChgLst>
  <pc:docChgLst>
    <pc:chgData name="Utilisateur invité" userId="S::urn:spo:anon#d95fc8e05787767f4ad5c7d1f6fa6d86bc6f6aadfb93a0c0055f3f2cbe4806ec::" providerId="AD" clId="Web-{D1760FD0-611F-C167-A749-59A27CF3B809}"/>
    <pc:docChg chg="modSld">
      <pc:chgData name="Utilisateur invité" userId="S::urn:spo:anon#d95fc8e05787767f4ad5c7d1f6fa6d86bc6f6aadfb93a0c0055f3f2cbe4806ec::" providerId="AD" clId="Web-{D1760FD0-611F-C167-A749-59A27CF3B809}" dt="2024-04-29T15:26:48.066" v="211" actId="20577"/>
      <pc:docMkLst>
        <pc:docMk/>
      </pc:docMkLst>
      <pc:sldChg chg="modSp">
        <pc:chgData name="Utilisateur invité" userId="S::urn:spo:anon#d95fc8e05787767f4ad5c7d1f6fa6d86bc6f6aadfb93a0c0055f3f2cbe4806ec::" providerId="AD" clId="Web-{D1760FD0-611F-C167-A749-59A27CF3B809}" dt="2024-04-29T15:08:29.606" v="125"/>
        <pc:sldMkLst>
          <pc:docMk/>
          <pc:sldMk cId="3757631623" sldId="266"/>
        </pc:sldMkLst>
      </pc:sldChg>
      <pc:sldChg chg="modSp">
        <pc:chgData name="Utilisateur invité" userId="S::urn:spo:anon#d95fc8e05787767f4ad5c7d1f6fa6d86bc6f6aadfb93a0c0055f3f2cbe4806ec::" providerId="AD" clId="Web-{D1760FD0-611F-C167-A749-59A27CF3B809}" dt="2024-04-29T15:10:32.735" v="133" actId="20577"/>
        <pc:sldMkLst>
          <pc:docMk/>
          <pc:sldMk cId="1964896884" sldId="302"/>
        </pc:sldMkLst>
      </pc:sldChg>
      <pc:sldChg chg="modSp">
        <pc:chgData name="Utilisateur invité" userId="S::urn:spo:anon#d95fc8e05787767f4ad5c7d1f6fa6d86bc6f6aadfb93a0c0055f3f2cbe4806ec::" providerId="AD" clId="Web-{D1760FD0-611F-C167-A749-59A27CF3B809}" dt="2024-04-29T15:10:51.392" v="135" actId="20577"/>
        <pc:sldMkLst>
          <pc:docMk/>
          <pc:sldMk cId="3550431955" sldId="303"/>
        </pc:sldMkLst>
      </pc:sldChg>
      <pc:sldChg chg="modSp">
        <pc:chgData name="Utilisateur invité" userId="S::urn:spo:anon#d95fc8e05787767f4ad5c7d1f6fa6d86bc6f6aadfb93a0c0055f3f2cbe4806ec::" providerId="AD" clId="Web-{D1760FD0-611F-C167-A749-59A27CF3B809}" dt="2024-04-29T15:11:27.534" v="139" actId="1076"/>
        <pc:sldMkLst>
          <pc:docMk/>
          <pc:sldMk cId="2864356143" sldId="306"/>
        </pc:sldMkLst>
      </pc:sldChg>
      <pc:sldChg chg="modSp">
        <pc:chgData name="Utilisateur invité" userId="S::urn:spo:anon#d95fc8e05787767f4ad5c7d1f6fa6d86bc6f6aadfb93a0c0055f3f2cbe4806ec::" providerId="AD" clId="Web-{D1760FD0-611F-C167-A749-59A27CF3B809}" dt="2024-04-29T15:13:43.257" v="145" actId="20577"/>
        <pc:sldMkLst>
          <pc:docMk/>
          <pc:sldMk cId="2092827280" sldId="315"/>
        </pc:sldMkLst>
      </pc:sldChg>
      <pc:sldChg chg="modSp">
        <pc:chgData name="Utilisateur invité" userId="S::urn:spo:anon#d95fc8e05787767f4ad5c7d1f6fa6d86bc6f6aadfb93a0c0055f3f2cbe4806ec::" providerId="AD" clId="Web-{D1760FD0-611F-C167-A749-59A27CF3B809}" dt="2024-04-29T15:14:09.071" v="147"/>
        <pc:sldMkLst>
          <pc:docMk/>
          <pc:sldMk cId="1155591287" sldId="317"/>
        </pc:sldMkLst>
      </pc:sldChg>
      <pc:sldChg chg="modSp">
        <pc:chgData name="Utilisateur invité" userId="S::urn:spo:anon#d95fc8e05787767f4ad5c7d1f6fa6d86bc6f6aadfb93a0c0055f3f2cbe4806ec::" providerId="AD" clId="Web-{D1760FD0-611F-C167-A749-59A27CF3B809}" dt="2024-04-29T15:17:50.563" v="156" actId="20577"/>
        <pc:sldMkLst>
          <pc:docMk/>
          <pc:sldMk cId="3901587166" sldId="335"/>
        </pc:sldMkLst>
      </pc:sldChg>
      <pc:sldChg chg="modSp">
        <pc:chgData name="Utilisateur invité" userId="S::urn:spo:anon#d95fc8e05787767f4ad5c7d1f6fa6d86bc6f6aadfb93a0c0055f3f2cbe4806ec::" providerId="AD" clId="Web-{D1760FD0-611F-C167-A749-59A27CF3B809}" dt="2024-04-29T15:19:27.800" v="168" actId="20577"/>
        <pc:sldMkLst>
          <pc:docMk/>
          <pc:sldMk cId="2173791243" sldId="337"/>
        </pc:sldMkLst>
      </pc:sldChg>
      <pc:sldChg chg="modSp">
        <pc:chgData name="Utilisateur invité" userId="S::urn:spo:anon#d95fc8e05787767f4ad5c7d1f6fa6d86bc6f6aadfb93a0c0055f3f2cbe4806ec::" providerId="AD" clId="Web-{D1760FD0-611F-C167-A749-59A27CF3B809}" dt="2024-04-29T15:20:51.882" v="195" actId="20577"/>
        <pc:sldMkLst>
          <pc:docMk/>
          <pc:sldMk cId="1712598208" sldId="338"/>
        </pc:sldMkLst>
      </pc:sldChg>
      <pc:sldChg chg="modSp">
        <pc:chgData name="Utilisateur invité" userId="S::urn:spo:anon#d95fc8e05787767f4ad5c7d1f6fa6d86bc6f6aadfb93a0c0055f3f2cbe4806ec::" providerId="AD" clId="Web-{D1760FD0-611F-C167-A749-59A27CF3B809}" dt="2024-04-29T15:26:17.815" v="206" actId="20577"/>
        <pc:sldMkLst>
          <pc:docMk/>
          <pc:sldMk cId="4281499979" sldId="356"/>
        </pc:sldMkLst>
      </pc:sldChg>
      <pc:sldChg chg="modSp">
        <pc:chgData name="Utilisateur invité" userId="S::urn:spo:anon#d95fc8e05787767f4ad5c7d1f6fa6d86bc6f6aadfb93a0c0055f3f2cbe4806ec::" providerId="AD" clId="Web-{D1760FD0-611F-C167-A749-59A27CF3B809}" dt="2024-04-29T15:26:48.066" v="211" actId="20577"/>
        <pc:sldMkLst>
          <pc:docMk/>
          <pc:sldMk cId="1974870223" sldId="357"/>
        </pc:sldMkLst>
      </pc:sldChg>
    </pc:docChg>
  </pc:docChgLst>
  <pc:docChgLst>
    <pc:chgData name="Utilisateur invité" userId="S::urn:spo:anon#d95fc8e05787767f4ad5c7d1f6fa6d86bc6f6aadfb93a0c0055f3f2cbe4806ec::" providerId="AD" clId="Web-{68EB7657-6759-E239-E917-7FFA6053371E}"/>
    <pc:docChg chg="modSld">
      <pc:chgData name="Utilisateur invité" userId="S::urn:spo:anon#d95fc8e05787767f4ad5c7d1f6fa6d86bc6f6aadfb93a0c0055f3f2cbe4806ec::" providerId="AD" clId="Web-{68EB7657-6759-E239-E917-7FFA6053371E}" dt="2024-04-05T13:14:14.167" v="27" actId="20577"/>
      <pc:docMkLst>
        <pc:docMk/>
      </pc:docMkLst>
      <pc:sldChg chg="modSp">
        <pc:chgData name="Utilisateur invité" userId="S::urn:spo:anon#d95fc8e05787767f4ad5c7d1f6fa6d86bc6f6aadfb93a0c0055f3f2cbe4806ec::" providerId="AD" clId="Web-{68EB7657-6759-E239-E917-7FFA6053371E}" dt="2024-04-05T13:08:01.955" v="0" actId="20577"/>
        <pc:sldMkLst>
          <pc:docMk/>
          <pc:sldMk cId="3088020073" sldId="301"/>
        </pc:sldMkLst>
      </pc:sldChg>
      <pc:sldChg chg="modSp">
        <pc:chgData name="Utilisateur invité" userId="S::urn:spo:anon#d95fc8e05787767f4ad5c7d1f6fa6d86bc6f6aadfb93a0c0055f3f2cbe4806ec::" providerId="AD" clId="Web-{68EB7657-6759-E239-E917-7FFA6053371E}" dt="2024-04-05T13:09:53.192" v="2" actId="20577"/>
        <pc:sldMkLst>
          <pc:docMk/>
          <pc:sldMk cId="1296671040" sldId="314"/>
        </pc:sldMkLst>
      </pc:sldChg>
      <pc:sldChg chg="modSp">
        <pc:chgData name="Utilisateur invité" userId="S::urn:spo:anon#d95fc8e05787767f4ad5c7d1f6fa6d86bc6f6aadfb93a0c0055f3f2cbe4806ec::" providerId="AD" clId="Web-{68EB7657-6759-E239-E917-7FFA6053371E}" dt="2024-04-05T13:11:09.710" v="11" actId="20577"/>
        <pc:sldMkLst>
          <pc:docMk/>
          <pc:sldMk cId="3889441868" sldId="322"/>
        </pc:sldMkLst>
      </pc:sldChg>
      <pc:sldChg chg="modSp">
        <pc:chgData name="Utilisateur invité" userId="S::urn:spo:anon#d95fc8e05787767f4ad5c7d1f6fa6d86bc6f6aadfb93a0c0055f3f2cbe4806ec::" providerId="AD" clId="Web-{68EB7657-6759-E239-E917-7FFA6053371E}" dt="2024-04-05T13:14:14.167" v="27" actId="20577"/>
        <pc:sldMkLst>
          <pc:docMk/>
          <pc:sldMk cId="1964197845" sldId="329"/>
        </pc:sldMkLst>
      </pc:sldChg>
    </pc:docChg>
  </pc:docChgLst>
  <pc:docChgLst>
    <pc:chgData name="Utilisateur invité" userId="S::urn:spo:anon#d95fc8e05787767f4ad5c7d1f6fa6d86bc6f6aadfb93a0c0055f3f2cbe4806ec::" providerId="AD" clId="Web-{210C696D-2A17-9D33-7191-CA793A79416A}"/>
    <pc:docChg chg="modSld">
      <pc:chgData name="Utilisateur invité" userId="S::urn:spo:anon#d95fc8e05787767f4ad5c7d1f6fa6d86bc6f6aadfb93a0c0055f3f2cbe4806ec::" providerId="AD" clId="Web-{210C696D-2A17-9D33-7191-CA793A79416A}" dt="2024-04-30T16:39:05.311" v="0" actId="20577"/>
      <pc:docMkLst>
        <pc:docMk/>
      </pc:docMkLst>
      <pc:sldChg chg="modSp">
        <pc:chgData name="Utilisateur invité" userId="S::urn:spo:anon#d95fc8e05787767f4ad5c7d1f6fa6d86bc6f6aadfb93a0c0055f3f2cbe4806ec::" providerId="AD" clId="Web-{210C696D-2A17-9D33-7191-CA793A79416A}" dt="2024-04-30T16:39:05.311" v="0" actId="20577"/>
        <pc:sldMkLst>
          <pc:docMk/>
          <pc:sldMk cId="3757631623" sldId="266"/>
        </pc:sldMkLst>
      </pc:sldChg>
    </pc:docChg>
  </pc:docChgLst>
  <pc:docChgLst>
    <pc:chgData name="Utilisateur invité" userId="S::urn:spo:anon#d95fc8e05787767f4ad5c7d1f6fa6d86bc6f6aadfb93a0c0055f3f2cbe4806ec::" providerId="AD" clId="Web-{C811C33F-C4E3-50A8-2B51-CF5706CCFB7E}"/>
    <pc:docChg chg="modSld">
      <pc:chgData name="Utilisateur invité" userId="S::urn:spo:anon#d95fc8e05787767f4ad5c7d1f6fa6d86bc6f6aadfb93a0c0055f3f2cbe4806ec::" providerId="AD" clId="Web-{C811C33F-C4E3-50A8-2B51-CF5706CCFB7E}" dt="2024-09-17T16:29:43.459" v="160" actId="20577"/>
      <pc:docMkLst>
        <pc:docMk/>
      </pc:docMkLst>
      <pc:sldChg chg="addSp modSp">
        <pc:chgData name="Utilisateur invité" userId="S::urn:spo:anon#d95fc8e05787767f4ad5c7d1f6fa6d86bc6f6aadfb93a0c0055f3f2cbe4806ec::" providerId="AD" clId="Web-{C811C33F-C4E3-50A8-2B51-CF5706CCFB7E}" dt="2024-09-17T16:10:10.662" v="18" actId="1076"/>
        <pc:sldMkLst>
          <pc:docMk/>
          <pc:sldMk cId="4024501739" sldId="297"/>
        </pc:sldMkLst>
      </pc:sldChg>
      <pc:sldChg chg="modSp">
        <pc:chgData name="Utilisateur invité" userId="S::urn:spo:anon#d95fc8e05787767f4ad5c7d1f6fa6d86bc6f6aadfb93a0c0055f3f2cbe4806ec::" providerId="AD" clId="Web-{C811C33F-C4E3-50A8-2B51-CF5706CCFB7E}" dt="2024-09-17T16:11:13.711" v="25" actId="20577"/>
        <pc:sldMkLst>
          <pc:docMk/>
          <pc:sldMk cId="3088020073" sldId="301"/>
        </pc:sldMkLst>
      </pc:sldChg>
      <pc:sldChg chg="modSp">
        <pc:chgData name="Utilisateur invité" userId="S::urn:spo:anon#d95fc8e05787767f4ad5c7d1f6fa6d86bc6f6aadfb93a0c0055f3f2cbe4806ec::" providerId="AD" clId="Web-{C811C33F-C4E3-50A8-2B51-CF5706CCFB7E}" dt="2024-09-17T16:11:57.807" v="32" actId="20577"/>
        <pc:sldMkLst>
          <pc:docMk/>
          <pc:sldMk cId="3550431955" sldId="303"/>
        </pc:sldMkLst>
      </pc:sldChg>
      <pc:sldChg chg="modSp">
        <pc:chgData name="Utilisateur invité" userId="S::urn:spo:anon#d95fc8e05787767f4ad5c7d1f6fa6d86bc6f6aadfb93a0c0055f3f2cbe4806ec::" providerId="AD" clId="Web-{C811C33F-C4E3-50A8-2B51-CF5706CCFB7E}" dt="2024-09-17T16:13:51.827" v="39" actId="20577"/>
        <pc:sldMkLst>
          <pc:docMk/>
          <pc:sldMk cId="2050691697" sldId="311"/>
        </pc:sldMkLst>
      </pc:sldChg>
      <pc:sldChg chg="modSp">
        <pc:chgData name="Utilisateur invité" userId="S::urn:spo:anon#d95fc8e05787767f4ad5c7d1f6fa6d86bc6f6aadfb93a0c0055f3f2cbe4806ec::" providerId="AD" clId="Web-{C811C33F-C4E3-50A8-2B51-CF5706CCFB7E}" dt="2024-09-17T16:17:48.149" v="54" actId="20577"/>
        <pc:sldMkLst>
          <pc:docMk/>
          <pc:sldMk cId="1463801351" sldId="324"/>
        </pc:sldMkLst>
      </pc:sldChg>
      <pc:sldChg chg="modSp">
        <pc:chgData name="Utilisateur invité" userId="S::urn:spo:anon#d95fc8e05787767f4ad5c7d1f6fa6d86bc6f6aadfb93a0c0055f3f2cbe4806ec::" providerId="AD" clId="Web-{C811C33F-C4E3-50A8-2B51-CF5706CCFB7E}" dt="2024-09-17T16:18:19.431" v="61" actId="20577"/>
        <pc:sldMkLst>
          <pc:docMk/>
          <pc:sldMk cId="637974852" sldId="326"/>
        </pc:sldMkLst>
      </pc:sldChg>
      <pc:sldChg chg="modSp">
        <pc:chgData name="Utilisateur invité" userId="S::urn:spo:anon#d95fc8e05787767f4ad5c7d1f6fa6d86bc6f6aadfb93a0c0055f3f2cbe4806ec::" providerId="AD" clId="Web-{C811C33F-C4E3-50A8-2B51-CF5706CCFB7E}" dt="2024-09-17T16:20:32.952" v="114" actId="20577"/>
        <pc:sldMkLst>
          <pc:docMk/>
          <pc:sldMk cId="1850728893" sldId="328"/>
        </pc:sldMkLst>
      </pc:sldChg>
      <pc:sldChg chg="modSp">
        <pc:chgData name="Utilisateur invité" userId="S::urn:spo:anon#d95fc8e05787767f4ad5c7d1f6fa6d86bc6f6aadfb93a0c0055f3f2cbe4806ec::" providerId="AD" clId="Web-{C811C33F-C4E3-50A8-2B51-CF5706CCFB7E}" dt="2024-09-17T16:24:14.445" v="135" actId="20577"/>
        <pc:sldMkLst>
          <pc:docMk/>
          <pc:sldMk cId="2173791243" sldId="337"/>
        </pc:sldMkLst>
      </pc:sldChg>
      <pc:sldChg chg="modSp">
        <pc:chgData name="Utilisateur invité" userId="S::urn:spo:anon#d95fc8e05787767f4ad5c7d1f6fa6d86bc6f6aadfb93a0c0055f3f2cbe4806ec::" providerId="AD" clId="Web-{C811C33F-C4E3-50A8-2B51-CF5706CCFB7E}" dt="2024-09-17T16:28:19.096" v="144" actId="20577"/>
        <pc:sldMkLst>
          <pc:docMk/>
          <pc:sldMk cId="4278916140" sldId="350"/>
        </pc:sldMkLst>
      </pc:sldChg>
      <pc:sldChg chg="modSp">
        <pc:chgData name="Utilisateur invité" userId="S::urn:spo:anon#d95fc8e05787767f4ad5c7d1f6fa6d86bc6f6aadfb93a0c0055f3f2cbe4806ec::" providerId="AD" clId="Web-{C811C33F-C4E3-50A8-2B51-CF5706CCFB7E}" dt="2024-09-17T16:28:31.253" v="148" actId="20577"/>
        <pc:sldMkLst>
          <pc:docMk/>
          <pc:sldMk cId="416563104" sldId="351"/>
        </pc:sldMkLst>
      </pc:sldChg>
      <pc:sldChg chg="modSp">
        <pc:chgData name="Utilisateur invité" userId="S::urn:spo:anon#d95fc8e05787767f4ad5c7d1f6fa6d86bc6f6aadfb93a0c0055f3f2cbe4806ec::" providerId="AD" clId="Web-{C811C33F-C4E3-50A8-2B51-CF5706CCFB7E}" dt="2024-09-17T16:29:43.459" v="160" actId="20577"/>
        <pc:sldMkLst>
          <pc:docMk/>
          <pc:sldMk cId="2171903679" sldId="353"/>
        </pc:sldMkLst>
      </pc:sldChg>
    </pc:docChg>
  </pc:docChgLst>
  <pc:docChgLst>
    <pc:chgData name="Utilisateur invité" userId="S::urn:spo:anon#d95fc8e05787767f4ad5c7d1f6fa6d86bc6f6aadfb93a0c0055f3f2cbe4806ec::" providerId="AD" clId="Web-{A6B4BD38-59C6-DCEF-FAE0-1088CF6E1823}"/>
    <pc:docChg chg="modSld">
      <pc:chgData name="Utilisateur invité" userId="S::urn:spo:anon#d95fc8e05787767f4ad5c7d1f6fa6d86bc6f6aadfb93a0c0055f3f2cbe4806ec::" providerId="AD" clId="Web-{A6B4BD38-59C6-DCEF-FAE0-1088CF6E1823}" dt="2024-04-23T13:03:09.384" v="27"/>
      <pc:docMkLst>
        <pc:docMk/>
      </pc:docMkLst>
      <pc:sldChg chg="modSp">
        <pc:chgData name="Utilisateur invité" userId="S::urn:spo:anon#d95fc8e05787767f4ad5c7d1f6fa6d86bc6f6aadfb93a0c0055f3f2cbe4806ec::" providerId="AD" clId="Web-{A6B4BD38-59C6-DCEF-FAE0-1088CF6E1823}" dt="2024-04-23T13:03:09.384" v="27"/>
        <pc:sldMkLst>
          <pc:docMk/>
          <pc:sldMk cId="3757631623" sldId="266"/>
        </pc:sldMkLst>
      </pc:sldChg>
    </pc:docChg>
  </pc:docChgLst>
  <pc:docChgLst>
    <pc:chgData name="Utilisateur invité" userId="S::urn:spo:anon#d95fc8e05787767f4ad5c7d1f6fa6d86bc6f6aadfb93a0c0055f3f2cbe4806ec::" providerId="AD" clId="Web-{BEE7D998-6E44-5237-A495-229B242E6281}"/>
    <pc:docChg chg="modSld">
      <pc:chgData name="Utilisateur invité" userId="S::urn:spo:anon#d95fc8e05787767f4ad5c7d1f6fa6d86bc6f6aadfb93a0c0055f3f2cbe4806ec::" providerId="AD" clId="Web-{BEE7D998-6E44-5237-A495-229B242E6281}" dt="2024-04-05T13:06:24.664" v="4" actId="20577"/>
      <pc:docMkLst>
        <pc:docMk/>
      </pc:docMkLst>
      <pc:sldChg chg="modSp">
        <pc:chgData name="Utilisateur invité" userId="S::urn:spo:anon#d95fc8e05787767f4ad5c7d1f6fa6d86bc6f6aadfb93a0c0055f3f2cbe4806ec::" providerId="AD" clId="Web-{BEE7D998-6E44-5237-A495-229B242E6281}" dt="2024-04-05T13:06:24.664" v="4" actId="20577"/>
        <pc:sldMkLst>
          <pc:docMk/>
          <pc:sldMk cId="1796129608" sldId="294"/>
        </pc:sldMkLst>
      </pc:sldChg>
    </pc:docChg>
  </pc:docChgLst>
  <pc:docChgLst>
    <pc:chgData name="Utilisateur invité" userId="S::urn:spo:tenantanon#26fc914f-9c5c-4e24-95aa-0dabac7a976a::" providerId="AD" clId="Web-{73C9D092-CDB2-BFAF-8C75-4AD3D9BB1B98}"/>
    <pc:docChg chg="modSld">
      <pc:chgData name="Utilisateur invité" userId="S::urn:spo:tenantanon#26fc914f-9c5c-4e24-95aa-0dabac7a976a::" providerId="AD" clId="Web-{73C9D092-CDB2-BFAF-8C75-4AD3D9BB1B98}" dt="2025-04-24T14:23:34.487" v="6" actId="20577"/>
      <pc:docMkLst>
        <pc:docMk/>
      </pc:docMkLst>
      <pc:sldChg chg="modSp">
        <pc:chgData name="Utilisateur invité" userId="S::urn:spo:tenantanon#26fc914f-9c5c-4e24-95aa-0dabac7a976a::" providerId="AD" clId="Web-{73C9D092-CDB2-BFAF-8C75-4AD3D9BB1B98}" dt="2025-04-24T14:23:34.487" v="6" actId="20577"/>
        <pc:sldMkLst>
          <pc:docMk/>
          <pc:sldMk cId="4024501739" sldId="297"/>
        </pc:sldMkLst>
      </pc:sldChg>
    </pc:docChg>
  </pc:docChgLst>
  <pc:docChgLst>
    <pc:chgData name="Utilisateur invité" userId="S::urn:spo:anon#d95fc8e05787767f4ad5c7d1f6fa6d86bc6f6aadfb93a0c0055f3f2cbe4806ec::" providerId="AD" clId="Web-{450B4EB4-B592-AE8D-BB03-6C194CE65797}"/>
    <pc:docChg chg="modSld">
      <pc:chgData name="Utilisateur invité" userId="S::urn:spo:anon#d95fc8e05787767f4ad5c7d1f6fa6d86bc6f6aadfb93a0c0055f3f2cbe4806ec::" providerId="AD" clId="Web-{450B4EB4-B592-AE8D-BB03-6C194CE65797}" dt="2024-04-23T19:54:35.906" v="13" actId="1076"/>
      <pc:docMkLst>
        <pc:docMk/>
      </pc:docMkLst>
      <pc:sldChg chg="addSp modSp">
        <pc:chgData name="Utilisateur invité" userId="S::urn:spo:anon#d95fc8e05787767f4ad5c7d1f6fa6d86bc6f6aadfb93a0c0055f3f2cbe4806ec::" providerId="AD" clId="Web-{450B4EB4-B592-AE8D-BB03-6C194CE65797}" dt="2024-04-23T19:49:29.772" v="1" actId="1076"/>
        <pc:sldMkLst>
          <pc:docMk/>
          <pc:sldMk cId="535223952" sldId="304"/>
        </pc:sldMkLst>
      </pc:sldChg>
      <pc:sldChg chg="addSp modSp">
        <pc:chgData name="Utilisateur invité" userId="S::urn:spo:anon#d95fc8e05787767f4ad5c7d1f6fa6d86bc6f6aadfb93a0c0055f3f2cbe4806ec::" providerId="AD" clId="Web-{450B4EB4-B592-AE8D-BB03-6C194CE65797}" dt="2024-04-23T19:49:58.038" v="3" actId="1076"/>
        <pc:sldMkLst>
          <pc:docMk/>
          <pc:sldMk cId="2864356143" sldId="306"/>
        </pc:sldMkLst>
      </pc:sldChg>
      <pc:sldChg chg="addSp modSp">
        <pc:chgData name="Utilisateur invité" userId="S::urn:spo:anon#d95fc8e05787767f4ad5c7d1f6fa6d86bc6f6aadfb93a0c0055f3f2cbe4806ec::" providerId="AD" clId="Web-{450B4EB4-B592-AE8D-BB03-6C194CE65797}" dt="2024-04-23T19:51:50.667" v="7" actId="1076"/>
        <pc:sldMkLst>
          <pc:docMk/>
          <pc:sldMk cId="1296671040" sldId="314"/>
        </pc:sldMkLst>
      </pc:sldChg>
      <pc:sldChg chg="addSp modSp">
        <pc:chgData name="Utilisateur invité" userId="S::urn:spo:anon#d95fc8e05787767f4ad5c7d1f6fa6d86bc6f6aadfb93a0c0055f3f2cbe4806ec::" providerId="AD" clId="Web-{450B4EB4-B592-AE8D-BB03-6C194CE65797}" dt="2024-04-23T19:52:52.200" v="9" actId="1076"/>
        <pc:sldMkLst>
          <pc:docMk/>
          <pc:sldMk cId="1155591287" sldId="317"/>
        </pc:sldMkLst>
      </pc:sldChg>
      <pc:sldChg chg="addSp modSp">
        <pc:chgData name="Utilisateur invité" userId="S::urn:spo:anon#d95fc8e05787767f4ad5c7d1f6fa6d86bc6f6aadfb93a0c0055f3f2cbe4806ec::" providerId="AD" clId="Web-{450B4EB4-B592-AE8D-BB03-6C194CE65797}" dt="2024-04-23T19:54:35.906" v="13" actId="1076"/>
        <pc:sldMkLst>
          <pc:docMk/>
          <pc:sldMk cId="214907468" sldId="336"/>
        </pc:sldMkLst>
      </pc:sldChg>
    </pc:docChg>
  </pc:docChgLst>
  <pc:docChgLst>
    <pc:chgData name="Mélanie Gendron" userId="b05ed1a2-98bf-4a87-b261-4b22b31ddbe0" providerId="ADAL" clId="{4267F084-A15A-4ED2-90B2-D2E536E1FAA9}"/>
    <pc:docChg chg="custSel modSld">
      <pc:chgData name="Mélanie Gendron" userId="b05ed1a2-98bf-4a87-b261-4b22b31ddbe0" providerId="ADAL" clId="{4267F084-A15A-4ED2-90B2-D2E536E1FAA9}" dt="2025-06-25T20:06:36.688" v="60" actId="1076"/>
      <pc:docMkLst>
        <pc:docMk/>
      </pc:docMkLst>
      <pc:sldChg chg="modSp mod">
        <pc:chgData name="Mélanie Gendron" userId="b05ed1a2-98bf-4a87-b261-4b22b31ddbe0" providerId="ADAL" clId="{4267F084-A15A-4ED2-90B2-D2E536E1FAA9}" dt="2025-06-25T20:06:36.688" v="60" actId="1076"/>
        <pc:sldMkLst>
          <pc:docMk/>
          <pc:sldMk cId="311959883" sldId="287"/>
        </pc:sldMkLst>
        <pc:spChg chg="mod">
          <ac:chgData name="Mélanie Gendron" userId="b05ed1a2-98bf-4a87-b261-4b22b31ddbe0" providerId="ADAL" clId="{4267F084-A15A-4ED2-90B2-D2E536E1FAA9}" dt="2025-06-25T20:06:36.688" v="60" actId="1076"/>
          <ac:spMkLst>
            <pc:docMk/>
            <pc:sldMk cId="311959883" sldId="287"/>
            <ac:spMk id="3" creationId="{00000000-0000-0000-0000-000000000000}"/>
          </ac:spMkLst>
        </pc:spChg>
      </pc:sldChg>
      <pc:sldChg chg="addSp delSp modSp mod">
        <pc:chgData name="Mélanie Gendron" userId="b05ed1a2-98bf-4a87-b261-4b22b31ddbe0" providerId="ADAL" clId="{4267F084-A15A-4ED2-90B2-D2E536E1FAA9}" dt="2025-06-25T20:02:15.260" v="2"/>
        <pc:sldMkLst>
          <pc:docMk/>
          <pc:sldMk cId="2598240051" sldId="299"/>
        </pc:sldMkLst>
        <pc:spChg chg="add mod">
          <ac:chgData name="Mélanie Gendron" userId="b05ed1a2-98bf-4a87-b261-4b22b31ddbe0" providerId="ADAL" clId="{4267F084-A15A-4ED2-90B2-D2E536E1FAA9}" dt="2025-06-25T20:02:15.260" v="2"/>
          <ac:spMkLst>
            <pc:docMk/>
            <pc:sldMk cId="2598240051" sldId="299"/>
            <ac:spMk id="7" creationId="{26A6316D-F53E-DA2B-7F25-C7E0A9FAEF1D}"/>
          </ac:spMkLst>
        </pc:spChg>
        <pc:picChg chg="add mod">
          <ac:chgData name="Mélanie Gendron" userId="b05ed1a2-98bf-4a87-b261-4b22b31ddbe0" providerId="ADAL" clId="{4267F084-A15A-4ED2-90B2-D2E536E1FAA9}" dt="2025-06-25T20:02:15.260" v="2"/>
          <ac:picMkLst>
            <pc:docMk/>
            <pc:sldMk cId="2598240051" sldId="299"/>
            <ac:picMk id="8" creationId="{AD6BD28C-36F4-81FB-958A-34BF7B793AA1}"/>
          </ac:picMkLst>
        </pc:picChg>
      </pc:sldChg>
      <pc:sldChg chg="addSp delSp modSp mod">
        <pc:chgData name="Mélanie Gendron" userId="b05ed1a2-98bf-4a87-b261-4b22b31ddbe0" providerId="ADAL" clId="{4267F084-A15A-4ED2-90B2-D2E536E1FAA9}" dt="2025-06-25T20:02:23.113" v="5"/>
        <pc:sldMkLst>
          <pc:docMk/>
          <pc:sldMk cId="1785754739" sldId="300"/>
        </pc:sldMkLst>
        <pc:spChg chg="add mod">
          <ac:chgData name="Mélanie Gendron" userId="b05ed1a2-98bf-4a87-b261-4b22b31ddbe0" providerId="ADAL" clId="{4267F084-A15A-4ED2-90B2-D2E536E1FAA9}" dt="2025-06-25T20:02:23.113" v="5"/>
          <ac:spMkLst>
            <pc:docMk/>
            <pc:sldMk cId="1785754739" sldId="300"/>
            <ac:spMk id="7" creationId="{0F9ECF0C-831C-74D7-3F21-AB45915E8279}"/>
          </ac:spMkLst>
        </pc:spChg>
        <pc:picChg chg="add mod">
          <ac:chgData name="Mélanie Gendron" userId="b05ed1a2-98bf-4a87-b261-4b22b31ddbe0" providerId="ADAL" clId="{4267F084-A15A-4ED2-90B2-D2E536E1FAA9}" dt="2025-06-25T20:02:23.113" v="5"/>
          <ac:picMkLst>
            <pc:docMk/>
            <pc:sldMk cId="1785754739" sldId="300"/>
            <ac:picMk id="8" creationId="{E19AA219-38CB-9710-F85C-C175DA5CF413}"/>
          </ac:picMkLst>
        </pc:picChg>
      </pc:sldChg>
      <pc:sldChg chg="addSp delSp modSp mod">
        <pc:chgData name="Mélanie Gendron" userId="b05ed1a2-98bf-4a87-b261-4b22b31ddbe0" providerId="ADAL" clId="{4267F084-A15A-4ED2-90B2-D2E536E1FAA9}" dt="2025-06-25T20:02:42.255" v="11"/>
        <pc:sldMkLst>
          <pc:docMk/>
          <pc:sldMk cId="3309345764" sldId="310"/>
        </pc:sldMkLst>
        <pc:spChg chg="add mod">
          <ac:chgData name="Mélanie Gendron" userId="b05ed1a2-98bf-4a87-b261-4b22b31ddbe0" providerId="ADAL" clId="{4267F084-A15A-4ED2-90B2-D2E536E1FAA9}" dt="2025-06-25T20:02:42.255" v="11"/>
          <ac:spMkLst>
            <pc:docMk/>
            <pc:sldMk cId="3309345764" sldId="310"/>
            <ac:spMk id="9" creationId="{28FADD24-3C97-849B-572B-AD454571B869}"/>
          </ac:spMkLst>
        </pc:spChg>
        <pc:picChg chg="add mod">
          <ac:chgData name="Mélanie Gendron" userId="b05ed1a2-98bf-4a87-b261-4b22b31ddbe0" providerId="ADAL" clId="{4267F084-A15A-4ED2-90B2-D2E536E1FAA9}" dt="2025-06-25T20:02:42.255" v="11"/>
          <ac:picMkLst>
            <pc:docMk/>
            <pc:sldMk cId="3309345764" sldId="310"/>
            <ac:picMk id="10" creationId="{8B4F1034-CAFC-931B-2EBA-8937FC07248B}"/>
          </ac:picMkLst>
        </pc:picChg>
      </pc:sldChg>
      <pc:sldChg chg="addSp delSp modSp mod">
        <pc:chgData name="Mélanie Gendron" userId="b05ed1a2-98bf-4a87-b261-4b22b31ddbe0" providerId="ADAL" clId="{4267F084-A15A-4ED2-90B2-D2E536E1FAA9}" dt="2025-06-25T20:02:50.783" v="14"/>
        <pc:sldMkLst>
          <pc:docMk/>
          <pc:sldMk cId="3662477666" sldId="313"/>
        </pc:sldMkLst>
        <pc:spChg chg="add mod">
          <ac:chgData name="Mélanie Gendron" userId="b05ed1a2-98bf-4a87-b261-4b22b31ddbe0" providerId="ADAL" clId="{4267F084-A15A-4ED2-90B2-D2E536E1FAA9}" dt="2025-06-25T20:02:50.783" v="14"/>
          <ac:spMkLst>
            <pc:docMk/>
            <pc:sldMk cId="3662477666" sldId="313"/>
            <ac:spMk id="7" creationId="{E5CF8BF5-9353-CC00-0B94-D67FC98528B3}"/>
          </ac:spMkLst>
        </pc:spChg>
        <pc:picChg chg="add mod">
          <ac:chgData name="Mélanie Gendron" userId="b05ed1a2-98bf-4a87-b261-4b22b31ddbe0" providerId="ADAL" clId="{4267F084-A15A-4ED2-90B2-D2E536E1FAA9}" dt="2025-06-25T20:02:50.783" v="14"/>
          <ac:picMkLst>
            <pc:docMk/>
            <pc:sldMk cId="3662477666" sldId="313"/>
            <ac:picMk id="8" creationId="{8ED89C70-9061-BA62-1AB0-9991A95A4C2B}"/>
          </ac:picMkLst>
        </pc:picChg>
      </pc:sldChg>
      <pc:sldChg chg="modSp mod">
        <pc:chgData name="Mélanie Gendron" userId="b05ed1a2-98bf-4a87-b261-4b22b31ddbe0" providerId="ADAL" clId="{4267F084-A15A-4ED2-90B2-D2E536E1FAA9}" dt="2025-06-25T20:03:00.696" v="15" actId="1076"/>
        <pc:sldMkLst>
          <pc:docMk/>
          <pc:sldMk cId="1155591287" sldId="317"/>
        </pc:sldMkLst>
        <pc:picChg chg="mod">
          <ac:chgData name="Mélanie Gendron" userId="b05ed1a2-98bf-4a87-b261-4b22b31ddbe0" providerId="ADAL" clId="{4267F084-A15A-4ED2-90B2-D2E536E1FAA9}" dt="2025-06-25T20:03:00.696" v="15" actId="1076"/>
          <ac:picMkLst>
            <pc:docMk/>
            <pc:sldMk cId="1155591287" sldId="317"/>
            <ac:picMk id="4" creationId="{3660199F-F3D3-FC63-C133-63F4F6B27804}"/>
          </ac:picMkLst>
        </pc:picChg>
      </pc:sldChg>
      <pc:sldChg chg="addSp delSp modSp mod">
        <pc:chgData name="Mélanie Gendron" userId="b05ed1a2-98bf-4a87-b261-4b22b31ddbe0" providerId="ADAL" clId="{4267F084-A15A-4ED2-90B2-D2E536E1FAA9}" dt="2025-06-25T20:03:26.886" v="18"/>
        <pc:sldMkLst>
          <pc:docMk/>
          <pc:sldMk cId="3889441868" sldId="322"/>
        </pc:sldMkLst>
        <pc:spChg chg="add mod">
          <ac:chgData name="Mélanie Gendron" userId="b05ed1a2-98bf-4a87-b261-4b22b31ddbe0" providerId="ADAL" clId="{4267F084-A15A-4ED2-90B2-D2E536E1FAA9}" dt="2025-06-25T20:03:26.886" v="18"/>
          <ac:spMkLst>
            <pc:docMk/>
            <pc:sldMk cId="3889441868" sldId="322"/>
            <ac:spMk id="7" creationId="{2B73B3D9-14E2-8518-A91D-09A063BE471B}"/>
          </ac:spMkLst>
        </pc:spChg>
        <pc:picChg chg="add mod">
          <ac:chgData name="Mélanie Gendron" userId="b05ed1a2-98bf-4a87-b261-4b22b31ddbe0" providerId="ADAL" clId="{4267F084-A15A-4ED2-90B2-D2E536E1FAA9}" dt="2025-06-25T20:03:26.886" v="18"/>
          <ac:picMkLst>
            <pc:docMk/>
            <pc:sldMk cId="3889441868" sldId="322"/>
            <ac:picMk id="8" creationId="{A22A9F2D-CD24-ECB6-C02D-CA4FBB8D157C}"/>
          </ac:picMkLst>
        </pc:picChg>
      </pc:sldChg>
      <pc:sldChg chg="addSp delSp modSp mod">
        <pc:chgData name="Mélanie Gendron" userId="b05ed1a2-98bf-4a87-b261-4b22b31ddbe0" providerId="ADAL" clId="{4267F084-A15A-4ED2-90B2-D2E536E1FAA9}" dt="2025-06-25T20:03:45.505" v="21"/>
        <pc:sldMkLst>
          <pc:docMk/>
          <pc:sldMk cId="3210177467" sldId="325"/>
        </pc:sldMkLst>
        <pc:spChg chg="add mod">
          <ac:chgData name="Mélanie Gendron" userId="b05ed1a2-98bf-4a87-b261-4b22b31ddbe0" providerId="ADAL" clId="{4267F084-A15A-4ED2-90B2-D2E536E1FAA9}" dt="2025-06-25T20:03:45.505" v="21"/>
          <ac:spMkLst>
            <pc:docMk/>
            <pc:sldMk cId="3210177467" sldId="325"/>
            <ac:spMk id="7" creationId="{16559088-A2ED-D849-9EC1-E4212B86CAFC}"/>
          </ac:spMkLst>
        </pc:spChg>
        <pc:picChg chg="add mod">
          <ac:chgData name="Mélanie Gendron" userId="b05ed1a2-98bf-4a87-b261-4b22b31ddbe0" providerId="ADAL" clId="{4267F084-A15A-4ED2-90B2-D2E536E1FAA9}" dt="2025-06-25T20:03:45.505" v="21"/>
          <ac:picMkLst>
            <pc:docMk/>
            <pc:sldMk cId="3210177467" sldId="325"/>
            <ac:picMk id="8" creationId="{25A43652-19AB-2300-5B0D-66942BF2BEC6}"/>
          </ac:picMkLst>
        </pc:picChg>
      </pc:sldChg>
      <pc:sldChg chg="addSp delSp modSp mod">
        <pc:chgData name="Mélanie Gendron" userId="b05ed1a2-98bf-4a87-b261-4b22b31ddbe0" providerId="ADAL" clId="{4267F084-A15A-4ED2-90B2-D2E536E1FAA9}" dt="2025-06-25T20:04:10.621" v="25"/>
        <pc:sldMkLst>
          <pc:docMk/>
          <pc:sldMk cId="1850728893" sldId="328"/>
        </pc:sldMkLst>
        <pc:spChg chg="add mod">
          <ac:chgData name="Mélanie Gendron" userId="b05ed1a2-98bf-4a87-b261-4b22b31ddbe0" providerId="ADAL" clId="{4267F084-A15A-4ED2-90B2-D2E536E1FAA9}" dt="2025-06-25T20:04:10.621" v="25"/>
          <ac:spMkLst>
            <pc:docMk/>
            <pc:sldMk cId="1850728893" sldId="328"/>
            <ac:spMk id="7" creationId="{BB69F908-6BE8-4B65-5908-DCF6292BD9C2}"/>
          </ac:spMkLst>
        </pc:spChg>
        <pc:picChg chg="add mod">
          <ac:chgData name="Mélanie Gendron" userId="b05ed1a2-98bf-4a87-b261-4b22b31ddbe0" providerId="ADAL" clId="{4267F084-A15A-4ED2-90B2-D2E536E1FAA9}" dt="2025-06-25T20:04:10.621" v="25"/>
          <ac:picMkLst>
            <pc:docMk/>
            <pc:sldMk cId="1850728893" sldId="328"/>
            <ac:picMk id="8" creationId="{19DC9DFB-AEA5-2AED-2C67-052FBACD4AAE}"/>
          </ac:picMkLst>
        </pc:picChg>
      </pc:sldChg>
      <pc:sldChg chg="addSp delSp modSp mod">
        <pc:chgData name="Mélanie Gendron" userId="b05ed1a2-98bf-4a87-b261-4b22b31ddbe0" providerId="ADAL" clId="{4267F084-A15A-4ED2-90B2-D2E536E1FAA9}" dt="2025-06-25T20:04:25.466" v="27"/>
        <pc:sldMkLst>
          <pc:docMk/>
          <pc:sldMk cId="1964197845" sldId="329"/>
        </pc:sldMkLst>
        <pc:picChg chg="add mod">
          <ac:chgData name="Mélanie Gendron" userId="b05ed1a2-98bf-4a87-b261-4b22b31ddbe0" providerId="ADAL" clId="{4267F084-A15A-4ED2-90B2-D2E536E1FAA9}" dt="2025-06-25T20:04:25.466" v="27"/>
          <ac:picMkLst>
            <pc:docMk/>
            <pc:sldMk cId="1964197845" sldId="329"/>
            <ac:picMk id="5" creationId="{D02A590E-E581-424D-2675-EC82B8041EA0}"/>
          </ac:picMkLst>
        </pc:picChg>
      </pc:sldChg>
      <pc:sldChg chg="addSp delSp modSp mod">
        <pc:chgData name="Mélanie Gendron" userId="b05ed1a2-98bf-4a87-b261-4b22b31ddbe0" providerId="ADAL" clId="{4267F084-A15A-4ED2-90B2-D2E536E1FAA9}" dt="2025-06-25T20:05:01.785" v="33"/>
        <pc:sldMkLst>
          <pc:docMk/>
          <pc:sldMk cId="1887447381" sldId="345"/>
        </pc:sldMkLst>
        <pc:spChg chg="add mod">
          <ac:chgData name="Mélanie Gendron" userId="b05ed1a2-98bf-4a87-b261-4b22b31ddbe0" providerId="ADAL" clId="{4267F084-A15A-4ED2-90B2-D2E536E1FAA9}" dt="2025-06-25T20:05:01.785" v="33"/>
          <ac:spMkLst>
            <pc:docMk/>
            <pc:sldMk cId="1887447381" sldId="345"/>
            <ac:spMk id="8" creationId="{6F8AE74B-4895-B8AE-114B-6C228FFA78B4}"/>
          </ac:spMkLst>
        </pc:spChg>
        <pc:picChg chg="add mod">
          <ac:chgData name="Mélanie Gendron" userId="b05ed1a2-98bf-4a87-b261-4b22b31ddbe0" providerId="ADAL" clId="{4267F084-A15A-4ED2-90B2-D2E536E1FAA9}" dt="2025-06-25T20:05:01.785" v="33"/>
          <ac:picMkLst>
            <pc:docMk/>
            <pc:sldMk cId="1887447381" sldId="345"/>
            <ac:picMk id="9" creationId="{95A5D8D2-154E-E0FC-1526-FA95C6E056BF}"/>
          </ac:picMkLst>
        </pc:picChg>
      </pc:sldChg>
      <pc:sldChg chg="addSp delSp modSp mod">
        <pc:chgData name="Mélanie Gendron" userId="b05ed1a2-98bf-4a87-b261-4b22b31ddbe0" providerId="ADAL" clId="{4267F084-A15A-4ED2-90B2-D2E536E1FAA9}" dt="2025-06-25T20:05:11.784" v="37"/>
        <pc:sldMkLst>
          <pc:docMk/>
          <pc:sldMk cId="1714966492" sldId="348"/>
        </pc:sldMkLst>
        <pc:spChg chg="add mod">
          <ac:chgData name="Mélanie Gendron" userId="b05ed1a2-98bf-4a87-b261-4b22b31ddbe0" providerId="ADAL" clId="{4267F084-A15A-4ED2-90B2-D2E536E1FAA9}" dt="2025-06-25T20:05:11.784" v="37"/>
          <ac:spMkLst>
            <pc:docMk/>
            <pc:sldMk cId="1714966492" sldId="348"/>
            <ac:spMk id="7" creationId="{729E5BD5-F5EF-DDCF-E400-41620E54BFA6}"/>
          </ac:spMkLst>
        </pc:spChg>
        <pc:picChg chg="add mod">
          <ac:chgData name="Mélanie Gendron" userId="b05ed1a2-98bf-4a87-b261-4b22b31ddbe0" providerId="ADAL" clId="{4267F084-A15A-4ED2-90B2-D2E536E1FAA9}" dt="2025-06-25T20:05:11.784" v="37"/>
          <ac:picMkLst>
            <pc:docMk/>
            <pc:sldMk cId="1714966492" sldId="348"/>
            <ac:picMk id="8" creationId="{15D56DFE-9461-2A45-2981-28C396FDDCE4}"/>
          </ac:picMkLst>
        </pc:picChg>
      </pc:sldChg>
      <pc:sldChg chg="addSp delSp modSp mod">
        <pc:chgData name="Mélanie Gendron" userId="b05ed1a2-98bf-4a87-b261-4b22b31ddbe0" providerId="ADAL" clId="{4267F084-A15A-4ED2-90B2-D2E536E1FAA9}" dt="2025-06-25T20:05:18.381" v="41"/>
        <pc:sldMkLst>
          <pc:docMk/>
          <pc:sldMk cId="4278916140" sldId="350"/>
        </pc:sldMkLst>
        <pc:spChg chg="add mod">
          <ac:chgData name="Mélanie Gendron" userId="b05ed1a2-98bf-4a87-b261-4b22b31ddbe0" providerId="ADAL" clId="{4267F084-A15A-4ED2-90B2-D2E536E1FAA9}" dt="2025-06-25T20:05:18.381" v="41"/>
          <ac:spMkLst>
            <pc:docMk/>
            <pc:sldMk cId="4278916140" sldId="350"/>
            <ac:spMk id="7" creationId="{ED68B17E-0949-0E5A-CCCC-EFCFDC79F3DC}"/>
          </ac:spMkLst>
        </pc:spChg>
        <pc:picChg chg="add mod">
          <ac:chgData name="Mélanie Gendron" userId="b05ed1a2-98bf-4a87-b261-4b22b31ddbe0" providerId="ADAL" clId="{4267F084-A15A-4ED2-90B2-D2E536E1FAA9}" dt="2025-06-25T20:05:18.381" v="41"/>
          <ac:picMkLst>
            <pc:docMk/>
            <pc:sldMk cId="4278916140" sldId="350"/>
            <ac:picMk id="8" creationId="{40284C40-E7ED-B8AB-B6FF-040872C20855}"/>
          </ac:picMkLst>
        </pc:picChg>
      </pc:sldChg>
      <pc:sldChg chg="addSp delSp modSp mod">
        <pc:chgData name="Mélanie Gendron" userId="b05ed1a2-98bf-4a87-b261-4b22b31ddbe0" providerId="ADAL" clId="{4267F084-A15A-4ED2-90B2-D2E536E1FAA9}" dt="2025-06-25T20:05:48.454" v="45"/>
        <pc:sldMkLst>
          <pc:docMk/>
          <pc:sldMk cId="416563104" sldId="351"/>
        </pc:sldMkLst>
        <pc:spChg chg="add mod">
          <ac:chgData name="Mélanie Gendron" userId="b05ed1a2-98bf-4a87-b261-4b22b31ddbe0" providerId="ADAL" clId="{4267F084-A15A-4ED2-90B2-D2E536E1FAA9}" dt="2025-06-25T20:05:48.454" v="45"/>
          <ac:spMkLst>
            <pc:docMk/>
            <pc:sldMk cId="416563104" sldId="351"/>
            <ac:spMk id="7" creationId="{27B74A37-8FE5-D480-BD2E-D1A199E59694}"/>
          </ac:spMkLst>
        </pc:spChg>
        <pc:picChg chg="add mod">
          <ac:chgData name="Mélanie Gendron" userId="b05ed1a2-98bf-4a87-b261-4b22b31ddbe0" providerId="ADAL" clId="{4267F084-A15A-4ED2-90B2-D2E536E1FAA9}" dt="2025-06-25T20:05:48.454" v="45"/>
          <ac:picMkLst>
            <pc:docMk/>
            <pc:sldMk cId="416563104" sldId="351"/>
            <ac:picMk id="8" creationId="{97A1E30F-0A47-E20A-3F03-3AC966164D3C}"/>
          </ac:picMkLst>
        </pc:picChg>
      </pc:sldChg>
      <pc:sldChg chg="addSp delSp modSp mod">
        <pc:chgData name="Mélanie Gendron" userId="b05ed1a2-98bf-4a87-b261-4b22b31ddbe0" providerId="ADAL" clId="{4267F084-A15A-4ED2-90B2-D2E536E1FAA9}" dt="2025-06-25T20:05:55.077" v="48"/>
        <pc:sldMkLst>
          <pc:docMk/>
          <pc:sldMk cId="2660038345" sldId="352"/>
        </pc:sldMkLst>
        <pc:spChg chg="add mod">
          <ac:chgData name="Mélanie Gendron" userId="b05ed1a2-98bf-4a87-b261-4b22b31ddbe0" providerId="ADAL" clId="{4267F084-A15A-4ED2-90B2-D2E536E1FAA9}" dt="2025-06-25T20:05:55.077" v="48"/>
          <ac:spMkLst>
            <pc:docMk/>
            <pc:sldMk cId="2660038345" sldId="352"/>
            <ac:spMk id="7" creationId="{168347D0-A2DA-0FAE-20B6-CA2AE7C64E2F}"/>
          </ac:spMkLst>
        </pc:spChg>
        <pc:picChg chg="add mod">
          <ac:chgData name="Mélanie Gendron" userId="b05ed1a2-98bf-4a87-b261-4b22b31ddbe0" providerId="ADAL" clId="{4267F084-A15A-4ED2-90B2-D2E536E1FAA9}" dt="2025-06-25T20:05:55.077" v="48"/>
          <ac:picMkLst>
            <pc:docMk/>
            <pc:sldMk cId="2660038345" sldId="352"/>
            <ac:picMk id="8" creationId="{C7E7F4E5-F564-1FE6-4A06-495729277DE6}"/>
          </ac:picMkLst>
        </pc:picChg>
      </pc:sldChg>
      <pc:sldChg chg="addSp delSp modSp mod">
        <pc:chgData name="Mélanie Gendron" userId="b05ed1a2-98bf-4a87-b261-4b22b31ddbe0" providerId="ADAL" clId="{4267F084-A15A-4ED2-90B2-D2E536E1FAA9}" dt="2025-06-25T20:06:01.638" v="51"/>
        <pc:sldMkLst>
          <pc:docMk/>
          <pc:sldMk cId="2171903679" sldId="353"/>
        </pc:sldMkLst>
        <pc:spChg chg="add mod">
          <ac:chgData name="Mélanie Gendron" userId="b05ed1a2-98bf-4a87-b261-4b22b31ddbe0" providerId="ADAL" clId="{4267F084-A15A-4ED2-90B2-D2E536E1FAA9}" dt="2025-06-25T20:06:01.638" v="51"/>
          <ac:spMkLst>
            <pc:docMk/>
            <pc:sldMk cId="2171903679" sldId="353"/>
            <ac:spMk id="7" creationId="{DBE0AAB7-0B9C-833D-157A-757F106E528D}"/>
          </ac:spMkLst>
        </pc:spChg>
        <pc:picChg chg="add mod">
          <ac:chgData name="Mélanie Gendron" userId="b05ed1a2-98bf-4a87-b261-4b22b31ddbe0" providerId="ADAL" clId="{4267F084-A15A-4ED2-90B2-D2E536E1FAA9}" dt="2025-06-25T20:06:01.638" v="51"/>
          <ac:picMkLst>
            <pc:docMk/>
            <pc:sldMk cId="2171903679" sldId="353"/>
            <ac:picMk id="8" creationId="{D529F0C4-C84F-58B2-658F-0060E2814D0F}"/>
          </ac:picMkLst>
        </pc:picChg>
      </pc:sldChg>
      <pc:sldChg chg="addSp delSp modSp mod">
        <pc:chgData name="Mélanie Gendron" userId="b05ed1a2-98bf-4a87-b261-4b22b31ddbe0" providerId="ADAL" clId="{4267F084-A15A-4ED2-90B2-D2E536E1FAA9}" dt="2025-06-25T20:06:28.784" v="59"/>
        <pc:sldMkLst>
          <pc:docMk/>
          <pc:sldMk cId="634944864" sldId="354"/>
        </pc:sldMkLst>
        <pc:spChg chg="add mod">
          <ac:chgData name="Mélanie Gendron" userId="b05ed1a2-98bf-4a87-b261-4b22b31ddbe0" providerId="ADAL" clId="{4267F084-A15A-4ED2-90B2-D2E536E1FAA9}" dt="2025-06-25T20:06:28.784" v="59"/>
          <ac:spMkLst>
            <pc:docMk/>
            <pc:sldMk cId="634944864" sldId="354"/>
            <ac:spMk id="7" creationId="{20B9BD4E-00FB-8E93-310F-06544D65B173}"/>
          </ac:spMkLst>
        </pc:spChg>
        <pc:picChg chg="add mod">
          <ac:chgData name="Mélanie Gendron" userId="b05ed1a2-98bf-4a87-b261-4b22b31ddbe0" providerId="ADAL" clId="{4267F084-A15A-4ED2-90B2-D2E536E1FAA9}" dt="2025-06-25T20:06:28.784" v="59"/>
          <ac:picMkLst>
            <pc:docMk/>
            <pc:sldMk cId="634944864" sldId="354"/>
            <ac:picMk id="8" creationId="{ABB18957-ED37-4DAD-2E74-5522A2807A4D}"/>
          </ac:picMkLst>
        </pc:picChg>
      </pc:sldChg>
      <pc:sldChg chg="addSp delSp modSp mod">
        <pc:chgData name="Mélanie Gendron" userId="b05ed1a2-98bf-4a87-b261-4b22b31ddbe0" providerId="ADAL" clId="{4267F084-A15A-4ED2-90B2-D2E536E1FAA9}" dt="2025-06-25T20:06:11.676" v="55"/>
        <pc:sldMkLst>
          <pc:docMk/>
          <pc:sldMk cId="4281499979" sldId="356"/>
        </pc:sldMkLst>
        <pc:spChg chg="add mod">
          <ac:chgData name="Mélanie Gendron" userId="b05ed1a2-98bf-4a87-b261-4b22b31ddbe0" providerId="ADAL" clId="{4267F084-A15A-4ED2-90B2-D2E536E1FAA9}" dt="2025-06-25T20:06:11.676" v="55"/>
          <ac:spMkLst>
            <pc:docMk/>
            <pc:sldMk cId="4281499979" sldId="356"/>
            <ac:spMk id="7" creationId="{BDA004AB-368E-2B0F-537D-D2D42D7497E0}"/>
          </ac:spMkLst>
        </pc:spChg>
        <pc:picChg chg="add mod">
          <ac:chgData name="Mélanie Gendron" userId="b05ed1a2-98bf-4a87-b261-4b22b31ddbe0" providerId="ADAL" clId="{4267F084-A15A-4ED2-90B2-D2E536E1FAA9}" dt="2025-06-25T20:06:11.676" v="55"/>
          <ac:picMkLst>
            <pc:docMk/>
            <pc:sldMk cId="4281499979" sldId="356"/>
            <ac:picMk id="8" creationId="{94213048-CE21-847E-898C-961FF5E3B8C4}"/>
          </ac:picMkLst>
        </pc:picChg>
      </pc:sldChg>
    </pc:docChg>
  </pc:docChgLst>
  <pc:docChgLst>
    <pc:chgData name="Utilisateur invité" userId="S::urn:spo:anon#5b3ba50dc90732c9903d0c1f77273e7655400c9c99cfcee0ffc476e051557ce7::" providerId="AD" clId="Web-{C9A4F861-8E1D-6019-36AD-5BA9FAC8DFE4}"/>
    <pc:docChg chg="modSld">
      <pc:chgData name="Utilisateur invité" userId="S::urn:spo:anon#5b3ba50dc90732c9903d0c1f77273e7655400c9c99cfcee0ffc476e051557ce7::" providerId="AD" clId="Web-{C9A4F861-8E1D-6019-36AD-5BA9FAC8DFE4}" dt="2025-04-07T13:24:39.721" v="28"/>
      <pc:docMkLst>
        <pc:docMk/>
      </pc:docMkLst>
      <pc:sldChg chg="modSp">
        <pc:chgData name="Utilisateur invité" userId="S::urn:spo:anon#5b3ba50dc90732c9903d0c1f77273e7655400c9c99cfcee0ffc476e051557ce7::" providerId="AD" clId="Web-{C9A4F861-8E1D-6019-36AD-5BA9FAC8DFE4}" dt="2025-04-07T13:11:40.591" v="26"/>
        <pc:sldMkLst>
          <pc:docMk/>
          <pc:sldMk cId="535223952" sldId="304"/>
        </pc:sldMkLst>
      </pc:sldChg>
      <pc:sldChg chg="modSp">
        <pc:chgData name="Utilisateur invité" userId="S::urn:spo:anon#5b3ba50dc90732c9903d0c1f77273e7655400c9c99cfcee0ffc476e051557ce7::" providerId="AD" clId="Web-{C9A4F861-8E1D-6019-36AD-5BA9FAC8DFE4}" dt="2025-04-07T13:11:29.215" v="25"/>
        <pc:sldMkLst>
          <pc:docMk/>
          <pc:sldMk cId="2864356143" sldId="306"/>
        </pc:sldMkLst>
      </pc:sldChg>
      <pc:sldChg chg="modSp">
        <pc:chgData name="Utilisateur invité" userId="S::urn:spo:anon#5b3ba50dc90732c9903d0c1f77273e7655400c9c99cfcee0ffc476e051557ce7::" providerId="AD" clId="Web-{C9A4F861-8E1D-6019-36AD-5BA9FAC8DFE4}" dt="2025-04-07T13:08:53.508" v="10" actId="20577"/>
        <pc:sldMkLst>
          <pc:docMk/>
          <pc:sldMk cId="3662477666" sldId="313"/>
        </pc:sldMkLst>
      </pc:sldChg>
      <pc:sldChg chg="modSp">
        <pc:chgData name="Utilisateur invité" userId="S::urn:spo:anon#5b3ba50dc90732c9903d0c1f77273e7655400c9c99cfcee0ffc476e051557ce7::" providerId="AD" clId="Web-{C9A4F861-8E1D-6019-36AD-5BA9FAC8DFE4}" dt="2025-04-07T13:11:12.231" v="24" actId="20577"/>
        <pc:sldMkLst>
          <pc:docMk/>
          <pc:sldMk cId="1296671040" sldId="314"/>
        </pc:sldMkLst>
      </pc:sldChg>
      <pc:sldChg chg="modSp">
        <pc:chgData name="Utilisateur invité" userId="S::urn:spo:anon#5b3ba50dc90732c9903d0c1f77273e7655400c9c99cfcee0ffc476e051557ce7::" providerId="AD" clId="Web-{C9A4F861-8E1D-6019-36AD-5BA9FAC8DFE4}" dt="2025-04-07T13:16:01.035" v="27"/>
        <pc:sldMkLst>
          <pc:docMk/>
          <pc:sldMk cId="1155591287" sldId="317"/>
        </pc:sldMkLst>
      </pc:sldChg>
      <pc:sldChg chg="modSp">
        <pc:chgData name="Utilisateur invité" userId="S::urn:spo:anon#5b3ba50dc90732c9903d0c1f77273e7655400c9c99cfcee0ffc476e051557ce7::" providerId="AD" clId="Web-{C9A4F861-8E1D-6019-36AD-5BA9FAC8DFE4}" dt="2025-04-07T13:24:39.721" v="28"/>
        <pc:sldMkLst>
          <pc:docMk/>
          <pc:sldMk cId="214907468" sldId="336"/>
        </pc:sldMkLst>
      </pc:sldChg>
    </pc:docChg>
  </pc:docChgLst>
  <pc:docChgLst>
    <pc:chgData name="Utilisateur invité" userId="S::urn:spo:anon#d95fc8e05787767f4ad5c7d1f6fa6d86bc6f6aadfb93a0c0055f3f2cbe4806ec::" providerId="AD" clId="Web-{642BDD15-6551-DA99-5242-DAE7A30629E8}"/>
    <pc:docChg chg="modSld">
      <pc:chgData name="Utilisateur invité" userId="S::urn:spo:anon#d95fc8e05787767f4ad5c7d1f6fa6d86bc6f6aadfb93a0c0055f3f2cbe4806ec::" providerId="AD" clId="Web-{642BDD15-6551-DA99-5242-DAE7A30629E8}" dt="2024-02-20T16:06:30.237" v="30" actId="20577"/>
      <pc:docMkLst>
        <pc:docMk/>
      </pc:docMkLst>
      <pc:sldChg chg="modSp">
        <pc:chgData name="Utilisateur invité" userId="S::urn:spo:anon#d95fc8e05787767f4ad5c7d1f6fa6d86bc6f6aadfb93a0c0055f3f2cbe4806ec::" providerId="AD" clId="Web-{642BDD15-6551-DA99-5242-DAE7A30629E8}" dt="2024-02-20T16:00:34.776" v="5" actId="20577"/>
        <pc:sldMkLst>
          <pc:docMk/>
          <pc:sldMk cId="4024501739" sldId="297"/>
        </pc:sldMkLst>
      </pc:sldChg>
      <pc:sldChg chg="modSp">
        <pc:chgData name="Utilisateur invité" userId="S::urn:spo:anon#d95fc8e05787767f4ad5c7d1f6fa6d86bc6f6aadfb93a0c0055f3f2cbe4806ec::" providerId="AD" clId="Web-{642BDD15-6551-DA99-5242-DAE7A30629E8}" dt="2024-02-20T16:06:30.237" v="30" actId="20577"/>
        <pc:sldMkLst>
          <pc:docMk/>
          <pc:sldMk cId="3063404380" sldId="307"/>
        </pc:sldMkLst>
      </pc:sldChg>
    </pc:docChg>
  </pc:docChgLst>
  <pc:docChgLst>
    <pc:chgData name="Utilisateur invité" userId="S::urn:spo:anon#d95fc8e05787767f4ad5c7d1f6fa6d86bc6f6aadfb93a0c0055f3f2cbe4806ec::" providerId="AD" clId="Web-{E1EDC73B-A202-27B7-BFD9-C2627138E7DF}"/>
    <pc:docChg chg="modSld">
      <pc:chgData name="Utilisateur invité" userId="S::urn:spo:anon#d95fc8e05787767f4ad5c7d1f6fa6d86bc6f6aadfb93a0c0055f3f2cbe4806ec::" providerId="AD" clId="Web-{E1EDC73B-A202-27B7-BFD9-C2627138E7DF}" dt="2024-09-18T14:00:30.706" v="8" actId="20577"/>
      <pc:docMkLst>
        <pc:docMk/>
      </pc:docMkLst>
      <pc:sldChg chg="modSp">
        <pc:chgData name="Utilisateur invité" userId="S::urn:spo:anon#d95fc8e05787767f4ad5c7d1f6fa6d86bc6f6aadfb93a0c0055f3f2cbe4806ec::" providerId="AD" clId="Web-{E1EDC73B-A202-27B7-BFD9-C2627138E7DF}" dt="2024-09-18T14:00:30.706" v="8" actId="20577"/>
        <pc:sldMkLst>
          <pc:docMk/>
          <pc:sldMk cId="637974852" sldId="326"/>
        </pc:sldMkLst>
      </pc:sldChg>
    </pc:docChg>
  </pc:docChgLst>
  <pc:docChgLst>
    <pc:chgData name="Utilisateur invité" userId="S::urn:spo:anon#d95fc8e05787767f4ad5c7d1f6fa6d86bc6f6aadfb93a0c0055f3f2cbe4806ec::" providerId="AD" clId="Web-{C5D2D275-5265-5DB4-3F11-24CD0B44E7EB}"/>
    <pc:docChg chg="modSld">
      <pc:chgData name="Utilisateur invité" userId="S::urn:spo:anon#d95fc8e05787767f4ad5c7d1f6fa6d86bc6f6aadfb93a0c0055f3f2cbe4806ec::" providerId="AD" clId="Web-{C5D2D275-5265-5DB4-3F11-24CD0B44E7EB}" dt="2024-02-06T19:20:49.989" v="83" actId="20577"/>
      <pc:docMkLst>
        <pc:docMk/>
      </pc:docMkLst>
      <pc:sldChg chg="modSp">
        <pc:chgData name="Utilisateur invité" userId="S::urn:spo:anon#d95fc8e05787767f4ad5c7d1f6fa6d86bc6f6aadfb93a0c0055f3f2cbe4806ec::" providerId="AD" clId="Web-{C5D2D275-5265-5DB4-3F11-24CD0B44E7EB}" dt="2024-02-06T19:08:37.863" v="4" actId="20577"/>
        <pc:sldMkLst>
          <pc:docMk/>
          <pc:sldMk cId="4024501739" sldId="297"/>
        </pc:sldMkLst>
      </pc:sldChg>
      <pc:sldChg chg="modSp">
        <pc:chgData name="Utilisateur invité" userId="S::urn:spo:anon#d95fc8e05787767f4ad5c7d1f6fa6d86bc6f6aadfb93a0c0055f3f2cbe4806ec::" providerId="AD" clId="Web-{C5D2D275-5265-5DB4-3F11-24CD0B44E7EB}" dt="2024-02-06T19:09:37.787" v="12" actId="20577"/>
        <pc:sldMkLst>
          <pc:docMk/>
          <pc:sldMk cId="1964896884" sldId="302"/>
        </pc:sldMkLst>
      </pc:sldChg>
      <pc:sldChg chg="modSp">
        <pc:chgData name="Utilisateur invité" userId="S::urn:spo:anon#d95fc8e05787767f4ad5c7d1f6fa6d86bc6f6aadfb93a0c0055f3f2cbe4806ec::" providerId="AD" clId="Web-{C5D2D275-5265-5DB4-3F11-24CD0B44E7EB}" dt="2024-02-06T19:16:42.703" v="59" actId="20577"/>
        <pc:sldMkLst>
          <pc:docMk/>
          <pc:sldMk cId="2050691697" sldId="311"/>
        </pc:sldMkLst>
      </pc:sldChg>
      <pc:sldChg chg="modSp">
        <pc:chgData name="Utilisateur invité" userId="S::urn:spo:anon#d95fc8e05787767f4ad5c7d1f6fa6d86bc6f6aadfb93a0c0055f3f2cbe4806ec::" providerId="AD" clId="Web-{C5D2D275-5265-5DB4-3F11-24CD0B44E7EB}" dt="2024-02-06T19:18:12.205" v="65" actId="20577"/>
        <pc:sldMkLst>
          <pc:docMk/>
          <pc:sldMk cId="1463801351" sldId="324"/>
        </pc:sldMkLst>
      </pc:sldChg>
      <pc:sldChg chg="modSp">
        <pc:chgData name="Utilisateur invité" userId="S::urn:spo:anon#d95fc8e05787767f4ad5c7d1f6fa6d86bc6f6aadfb93a0c0055f3f2cbe4806ec::" providerId="AD" clId="Web-{C5D2D275-5265-5DB4-3F11-24CD0B44E7EB}" dt="2024-02-06T19:19:06.846" v="67" actId="20577"/>
        <pc:sldMkLst>
          <pc:docMk/>
          <pc:sldMk cId="3515905023" sldId="332"/>
        </pc:sldMkLst>
      </pc:sldChg>
      <pc:sldChg chg="modSp">
        <pc:chgData name="Utilisateur invité" userId="S::urn:spo:anon#d95fc8e05787767f4ad5c7d1f6fa6d86bc6f6aadfb93a0c0055f3f2cbe4806ec::" providerId="AD" clId="Web-{C5D2D275-5265-5DB4-3F11-24CD0B44E7EB}" dt="2024-02-06T19:20:33.364" v="79" actId="20577"/>
        <pc:sldMkLst>
          <pc:docMk/>
          <pc:sldMk cId="2812127000" sldId="334"/>
        </pc:sldMkLst>
      </pc:sldChg>
      <pc:sldChg chg="modSp">
        <pc:chgData name="Utilisateur invité" userId="S::urn:spo:anon#d95fc8e05787767f4ad5c7d1f6fa6d86bc6f6aadfb93a0c0055f3f2cbe4806ec::" providerId="AD" clId="Web-{C5D2D275-5265-5DB4-3F11-24CD0B44E7EB}" dt="2024-02-06T19:20:49.989" v="83" actId="20577"/>
        <pc:sldMkLst>
          <pc:docMk/>
          <pc:sldMk cId="3901587166" sldId="335"/>
        </pc:sldMkLst>
      </pc:sldChg>
    </pc:docChg>
  </pc:docChgLst>
  <pc:docChgLst>
    <pc:chgData name="Utilisateur invité" userId="S::urn:spo:anon#d95fc8e05787767f4ad5c7d1f6fa6d86bc6f6aadfb93a0c0055f3f2cbe4806ec::" providerId="AD" clId="Web-{21C9088B-9C44-B50D-3FED-B4E562414A5D}"/>
    <pc:docChg chg="modSld">
      <pc:chgData name="Utilisateur invité" userId="S::urn:spo:anon#d95fc8e05787767f4ad5c7d1f6fa6d86bc6f6aadfb93a0c0055f3f2cbe4806ec::" providerId="AD" clId="Web-{21C9088B-9C44-B50D-3FED-B4E562414A5D}" dt="2024-09-18T13:23:16.723" v="1" actId="20577"/>
      <pc:docMkLst>
        <pc:docMk/>
      </pc:docMkLst>
      <pc:sldChg chg="modSp">
        <pc:chgData name="Utilisateur invité" userId="S::urn:spo:anon#d95fc8e05787767f4ad5c7d1f6fa6d86bc6f6aadfb93a0c0055f3f2cbe4806ec::" providerId="AD" clId="Web-{21C9088B-9C44-B50D-3FED-B4E562414A5D}" dt="2024-09-18T13:23:16.723" v="1" actId="20577"/>
        <pc:sldMkLst>
          <pc:docMk/>
          <pc:sldMk cId="4024501739" sldId="297"/>
        </pc:sldMkLst>
      </pc:sldChg>
    </pc:docChg>
  </pc:docChgLst>
  <pc:docChgLst>
    <pc:chgData name="Utilisateur invité" userId="S::urn:spo:anon#d95fc8e05787767f4ad5c7d1f6fa6d86bc6f6aadfb93a0c0055f3f2cbe4806ec::" providerId="AD" clId="Web-{790E30DD-295D-E800-C17F-98B271832645}"/>
    <pc:docChg chg="modSld">
      <pc:chgData name="Utilisateur invité" userId="S::urn:spo:anon#d95fc8e05787767f4ad5c7d1f6fa6d86bc6f6aadfb93a0c0055f3f2cbe4806ec::" providerId="AD" clId="Web-{790E30DD-295D-E800-C17F-98B271832645}" dt="2024-04-30T17:00:23.399" v="47"/>
      <pc:docMkLst>
        <pc:docMk/>
      </pc:docMkLst>
      <pc:sldChg chg="modSp">
        <pc:chgData name="Utilisateur invité" userId="S::urn:spo:anon#d95fc8e05787767f4ad5c7d1f6fa6d86bc6f6aadfb93a0c0055f3f2cbe4806ec::" providerId="AD" clId="Web-{790E30DD-295D-E800-C17F-98B271832645}" dt="2024-04-30T17:00:23.399" v="47"/>
        <pc:sldMkLst>
          <pc:docMk/>
          <pc:sldMk cId="3757631623" sldId="266"/>
        </pc:sldMkLst>
      </pc:sldChg>
    </pc:docChg>
  </pc:docChgLst>
  <pc:docChgLst>
    <pc:chgData name="Jacqueline Gauthier" userId="feefe37c-236f-4297-8c12-8229219ad2dc" providerId="ADAL" clId="{659ED38B-BF8E-4F26-B017-8233645787BF}"/>
    <pc:docChg chg="undo custSel modSld replTag delTag">
      <pc:chgData name="Jacqueline Gauthier" userId="feefe37c-236f-4297-8c12-8229219ad2dc" providerId="ADAL" clId="{659ED38B-BF8E-4F26-B017-8233645787BF}" dt="2024-02-06T02:09:14.806" v="3771"/>
      <pc:docMkLst>
        <pc:docMk/>
      </pc:docMkLst>
      <pc:sldChg chg="modSp mod replTag delTag">
        <pc:chgData name="Jacqueline Gauthier" userId="feefe37c-236f-4297-8c12-8229219ad2dc" providerId="ADAL" clId="{659ED38B-BF8E-4F26-B017-8233645787BF}" dt="2024-02-06T00:51:14.356" v="3471"/>
        <pc:sldMkLst>
          <pc:docMk/>
          <pc:sldMk cId="3861369899" sldId="256"/>
        </pc:sldMkLst>
      </pc:sldChg>
      <pc:sldChg chg="addSp modSp mod replTag delTag">
        <pc:chgData name="Jacqueline Gauthier" userId="feefe37c-236f-4297-8c12-8229219ad2dc" providerId="ADAL" clId="{659ED38B-BF8E-4F26-B017-8233645787BF}" dt="2024-02-06T00:51:21.499" v="3477"/>
        <pc:sldMkLst>
          <pc:docMk/>
          <pc:sldMk cId="3757631623" sldId="266"/>
        </pc:sldMkLst>
      </pc:sldChg>
      <pc:sldChg chg="modSp mod replTag delTag">
        <pc:chgData name="Jacqueline Gauthier" userId="feefe37c-236f-4297-8c12-8229219ad2dc" providerId="ADAL" clId="{659ED38B-BF8E-4F26-B017-8233645787BF}" dt="2024-02-05T23:08:29.555" v="3469"/>
        <pc:sldMkLst>
          <pc:docMk/>
          <pc:sldMk cId="311959883" sldId="287"/>
        </pc:sldMkLst>
      </pc:sldChg>
      <pc:sldChg chg="modSp mod replTag delTag">
        <pc:chgData name="Jacqueline Gauthier" userId="feefe37c-236f-4297-8c12-8229219ad2dc" providerId="ADAL" clId="{659ED38B-BF8E-4F26-B017-8233645787BF}" dt="2024-02-06T00:53:20.353" v="3481"/>
        <pc:sldMkLst>
          <pc:docMk/>
          <pc:sldMk cId="1796129608" sldId="294"/>
        </pc:sldMkLst>
      </pc:sldChg>
      <pc:sldChg chg="modSp mod replTag delTag">
        <pc:chgData name="Jacqueline Gauthier" userId="feefe37c-236f-4297-8c12-8229219ad2dc" providerId="ADAL" clId="{659ED38B-BF8E-4F26-B017-8233645787BF}" dt="2024-02-06T00:54:00.044" v="3485"/>
        <pc:sldMkLst>
          <pc:docMk/>
          <pc:sldMk cId="4006148146" sldId="295"/>
        </pc:sldMkLst>
      </pc:sldChg>
      <pc:sldChg chg="modSp mod replTag delTag">
        <pc:chgData name="Jacqueline Gauthier" userId="feefe37c-236f-4297-8c12-8229219ad2dc" providerId="ADAL" clId="{659ED38B-BF8E-4F26-B017-8233645787BF}" dt="2024-02-06T00:55:53.237" v="3491"/>
        <pc:sldMkLst>
          <pc:docMk/>
          <pc:sldMk cId="1023646729" sldId="296"/>
        </pc:sldMkLst>
      </pc:sldChg>
      <pc:sldChg chg="modSp mod replTag delTag">
        <pc:chgData name="Jacqueline Gauthier" userId="feefe37c-236f-4297-8c12-8229219ad2dc" providerId="ADAL" clId="{659ED38B-BF8E-4F26-B017-8233645787BF}" dt="2024-02-06T00:55:58.163" v="3495"/>
        <pc:sldMkLst>
          <pc:docMk/>
          <pc:sldMk cId="4024501739" sldId="297"/>
        </pc:sldMkLst>
      </pc:sldChg>
      <pc:sldChg chg="modSp mod replTag delTag">
        <pc:chgData name="Jacqueline Gauthier" userId="feefe37c-236f-4297-8c12-8229219ad2dc" providerId="ADAL" clId="{659ED38B-BF8E-4F26-B017-8233645787BF}" dt="2024-02-06T00:56:50.437" v="3499"/>
        <pc:sldMkLst>
          <pc:docMk/>
          <pc:sldMk cId="991245273" sldId="298"/>
        </pc:sldMkLst>
      </pc:sldChg>
      <pc:sldChg chg="modSp mod replTag delTag">
        <pc:chgData name="Jacqueline Gauthier" userId="feefe37c-236f-4297-8c12-8229219ad2dc" providerId="ADAL" clId="{659ED38B-BF8E-4F26-B017-8233645787BF}" dt="2024-02-06T00:57:24.780" v="3503"/>
        <pc:sldMkLst>
          <pc:docMk/>
          <pc:sldMk cId="2598240051" sldId="299"/>
        </pc:sldMkLst>
      </pc:sldChg>
      <pc:sldChg chg="modSp mod replTag delTag">
        <pc:chgData name="Jacqueline Gauthier" userId="feefe37c-236f-4297-8c12-8229219ad2dc" providerId="ADAL" clId="{659ED38B-BF8E-4F26-B017-8233645787BF}" dt="2024-02-06T01:00:25.187" v="3509"/>
        <pc:sldMkLst>
          <pc:docMk/>
          <pc:sldMk cId="1785754739" sldId="300"/>
        </pc:sldMkLst>
      </pc:sldChg>
      <pc:sldChg chg="modSp mod replTag delTag">
        <pc:chgData name="Jacqueline Gauthier" userId="feefe37c-236f-4297-8c12-8229219ad2dc" providerId="ADAL" clId="{659ED38B-BF8E-4F26-B017-8233645787BF}" dt="2024-02-06T01:00:53.919" v="3513"/>
        <pc:sldMkLst>
          <pc:docMk/>
          <pc:sldMk cId="3088020073" sldId="301"/>
        </pc:sldMkLst>
      </pc:sldChg>
      <pc:sldChg chg="modSp mod replTag delTag">
        <pc:chgData name="Jacqueline Gauthier" userId="feefe37c-236f-4297-8c12-8229219ad2dc" providerId="ADAL" clId="{659ED38B-BF8E-4F26-B017-8233645787BF}" dt="2024-02-06T01:02:38.873" v="3517"/>
        <pc:sldMkLst>
          <pc:docMk/>
          <pc:sldMk cId="1964896884" sldId="302"/>
        </pc:sldMkLst>
      </pc:sldChg>
      <pc:sldChg chg="modSp mod replTag delTag">
        <pc:chgData name="Jacqueline Gauthier" userId="feefe37c-236f-4297-8c12-8229219ad2dc" providerId="ADAL" clId="{659ED38B-BF8E-4F26-B017-8233645787BF}" dt="2024-02-06T01:06:02.573" v="3521"/>
        <pc:sldMkLst>
          <pc:docMk/>
          <pc:sldMk cId="3550431955" sldId="303"/>
        </pc:sldMkLst>
      </pc:sldChg>
      <pc:sldChg chg="modSp mod replTag delTag">
        <pc:chgData name="Jacqueline Gauthier" userId="feefe37c-236f-4297-8c12-8229219ad2dc" providerId="ADAL" clId="{659ED38B-BF8E-4F26-B017-8233645787BF}" dt="2024-02-06T01:07:16.822" v="3527"/>
        <pc:sldMkLst>
          <pc:docMk/>
          <pc:sldMk cId="535223952" sldId="304"/>
        </pc:sldMkLst>
      </pc:sldChg>
      <pc:sldChg chg="modSp mod replTag delTag">
        <pc:chgData name="Jacqueline Gauthier" userId="feefe37c-236f-4297-8c12-8229219ad2dc" providerId="ADAL" clId="{659ED38B-BF8E-4F26-B017-8233645787BF}" dt="2024-02-06T01:07:18.663" v="3531"/>
        <pc:sldMkLst>
          <pc:docMk/>
          <pc:sldMk cId="2656131719" sldId="305"/>
        </pc:sldMkLst>
      </pc:sldChg>
      <pc:sldChg chg="modSp mod replTag delTag">
        <pc:chgData name="Jacqueline Gauthier" userId="feefe37c-236f-4297-8c12-8229219ad2dc" providerId="ADAL" clId="{659ED38B-BF8E-4F26-B017-8233645787BF}" dt="2024-02-06T01:07:46.236" v="3533"/>
        <pc:sldMkLst>
          <pc:docMk/>
          <pc:sldMk cId="2864356143" sldId="306"/>
        </pc:sldMkLst>
      </pc:sldChg>
      <pc:sldChg chg="modSp mod replTag delTag">
        <pc:chgData name="Jacqueline Gauthier" userId="feefe37c-236f-4297-8c12-8229219ad2dc" providerId="ADAL" clId="{659ED38B-BF8E-4F26-B017-8233645787BF}" dt="2024-02-06T01:08:18.052" v="3537"/>
        <pc:sldMkLst>
          <pc:docMk/>
          <pc:sldMk cId="3063404380" sldId="307"/>
        </pc:sldMkLst>
      </pc:sldChg>
      <pc:sldChg chg="modSp mod replTag delTag">
        <pc:chgData name="Jacqueline Gauthier" userId="feefe37c-236f-4297-8c12-8229219ad2dc" providerId="ADAL" clId="{659ED38B-BF8E-4F26-B017-8233645787BF}" dt="2024-02-06T01:09:21.076" v="3543"/>
        <pc:sldMkLst>
          <pc:docMk/>
          <pc:sldMk cId="3018163791" sldId="308"/>
        </pc:sldMkLst>
      </pc:sldChg>
      <pc:sldChg chg="modSp mod replTag delTag">
        <pc:chgData name="Jacqueline Gauthier" userId="feefe37c-236f-4297-8c12-8229219ad2dc" providerId="ADAL" clId="{659ED38B-BF8E-4F26-B017-8233645787BF}" dt="2024-02-06T01:09:22.839" v="3547"/>
        <pc:sldMkLst>
          <pc:docMk/>
          <pc:sldMk cId="2606458535" sldId="309"/>
        </pc:sldMkLst>
      </pc:sldChg>
      <pc:sldChg chg="modSp mod replTag delTag">
        <pc:chgData name="Jacqueline Gauthier" userId="feefe37c-236f-4297-8c12-8229219ad2dc" providerId="ADAL" clId="{659ED38B-BF8E-4F26-B017-8233645787BF}" dt="2024-02-06T01:09:53.453" v="3551"/>
        <pc:sldMkLst>
          <pc:docMk/>
          <pc:sldMk cId="3309345764" sldId="310"/>
        </pc:sldMkLst>
      </pc:sldChg>
      <pc:sldChg chg="modSp mod replTag delTag">
        <pc:chgData name="Jacqueline Gauthier" userId="feefe37c-236f-4297-8c12-8229219ad2dc" providerId="ADAL" clId="{659ED38B-BF8E-4F26-B017-8233645787BF}" dt="2024-02-06T01:11:03.489" v="3563"/>
        <pc:sldMkLst>
          <pc:docMk/>
          <pc:sldMk cId="2050691697" sldId="311"/>
        </pc:sldMkLst>
      </pc:sldChg>
      <pc:sldChg chg="modSp mod replTag delTag">
        <pc:chgData name="Jacqueline Gauthier" userId="feefe37c-236f-4297-8c12-8229219ad2dc" providerId="ADAL" clId="{659ED38B-BF8E-4F26-B017-8233645787BF}" dt="2024-02-06T01:12:21.150" v="3567"/>
        <pc:sldMkLst>
          <pc:docMk/>
          <pc:sldMk cId="1441793964" sldId="312"/>
        </pc:sldMkLst>
      </pc:sldChg>
      <pc:sldChg chg="modSp mod replTag delTag">
        <pc:chgData name="Jacqueline Gauthier" userId="feefe37c-236f-4297-8c12-8229219ad2dc" providerId="ADAL" clId="{659ED38B-BF8E-4F26-B017-8233645787BF}" dt="2024-02-06T01:12:55.096" v="3571"/>
        <pc:sldMkLst>
          <pc:docMk/>
          <pc:sldMk cId="3662477666" sldId="313"/>
        </pc:sldMkLst>
      </pc:sldChg>
      <pc:sldChg chg="modSp mod replTag delTag">
        <pc:chgData name="Jacqueline Gauthier" userId="feefe37c-236f-4297-8c12-8229219ad2dc" providerId="ADAL" clId="{659ED38B-BF8E-4F26-B017-8233645787BF}" dt="2024-02-06T01:13:54.540" v="3575"/>
        <pc:sldMkLst>
          <pc:docMk/>
          <pc:sldMk cId="1296671040" sldId="314"/>
        </pc:sldMkLst>
      </pc:sldChg>
      <pc:sldChg chg="modSp mod replTag delTag">
        <pc:chgData name="Jacqueline Gauthier" userId="feefe37c-236f-4297-8c12-8229219ad2dc" providerId="ADAL" clId="{659ED38B-BF8E-4F26-B017-8233645787BF}" dt="2024-02-06T01:17:06.762" v="3579"/>
        <pc:sldMkLst>
          <pc:docMk/>
          <pc:sldMk cId="2092827280" sldId="315"/>
        </pc:sldMkLst>
      </pc:sldChg>
      <pc:sldChg chg="modSp mod replTag delTag">
        <pc:chgData name="Jacqueline Gauthier" userId="feefe37c-236f-4297-8c12-8229219ad2dc" providerId="ADAL" clId="{659ED38B-BF8E-4F26-B017-8233645787BF}" dt="2024-02-06T01:18:13.494" v="3583"/>
        <pc:sldMkLst>
          <pc:docMk/>
          <pc:sldMk cId="2786719714" sldId="316"/>
        </pc:sldMkLst>
      </pc:sldChg>
      <pc:sldChg chg="modSp mod replTag delTag">
        <pc:chgData name="Jacqueline Gauthier" userId="feefe37c-236f-4297-8c12-8229219ad2dc" providerId="ADAL" clId="{659ED38B-BF8E-4F26-B017-8233645787BF}" dt="2024-02-06T01:18:38.804" v="3587"/>
        <pc:sldMkLst>
          <pc:docMk/>
          <pc:sldMk cId="1155591287" sldId="317"/>
        </pc:sldMkLst>
      </pc:sldChg>
      <pc:sldChg chg="modSp mod replTag delTag">
        <pc:chgData name="Jacqueline Gauthier" userId="feefe37c-236f-4297-8c12-8229219ad2dc" providerId="ADAL" clId="{659ED38B-BF8E-4F26-B017-8233645787BF}" dt="2024-02-06T01:19:11.001" v="3591"/>
        <pc:sldMkLst>
          <pc:docMk/>
          <pc:sldMk cId="1975839767" sldId="318"/>
        </pc:sldMkLst>
      </pc:sldChg>
      <pc:sldChg chg="modSp mod replTag delTag">
        <pc:chgData name="Jacqueline Gauthier" userId="feefe37c-236f-4297-8c12-8229219ad2dc" providerId="ADAL" clId="{659ED38B-BF8E-4F26-B017-8233645787BF}" dt="2024-02-06T01:22:10.187" v="3595"/>
        <pc:sldMkLst>
          <pc:docMk/>
          <pc:sldMk cId="231343078" sldId="319"/>
        </pc:sldMkLst>
      </pc:sldChg>
      <pc:sldChg chg="modSp mod replTag delTag">
        <pc:chgData name="Jacqueline Gauthier" userId="feefe37c-236f-4297-8c12-8229219ad2dc" providerId="ADAL" clId="{659ED38B-BF8E-4F26-B017-8233645787BF}" dt="2024-02-06T01:24:16.136" v="3601"/>
        <pc:sldMkLst>
          <pc:docMk/>
          <pc:sldMk cId="4040568320" sldId="320"/>
        </pc:sldMkLst>
      </pc:sldChg>
      <pc:sldChg chg="modSp mod replTag delTag">
        <pc:chgData name="Jacqueline Gauthier" userId="feefe37c-236f-4297-8c12-8229219ad2dc" providerId="ADAL" clId="{659ED38B-BF8E-4F26-B017-8233645787BF}" dt="2024-02-06T01:24:21.893" v="3605"/>
        <pc:sldMkLst>
          <pc:docMk/>
          <pc:sldMk cId="1529716948" sldId="321"/>
        </pc:sldMkLst>
      </pc:sldChg>
      <pc:sldChg chg="modSp mod replTag delTag">
        <pc:chgData name="Jacqueline Gauthier" userId="feefe37c-236f-4297-8c12-8229219ad2dc" providerId="ADAL" clId="{659ED38B-BF8E-4F26-B017-8233645787BF}" dt="2024-02-06T01:25:23.336" v="3609"/>
        <pc:sldMkLst>
          <pc:docMk/>
          <pc:sldMk cId="3889441868" sldId="322"/>
        </pc:sldMkLst>
      </pc:sldChg>
      <pc:sldChg chg="modSp mod replTag delTag">
        <pc:chgData name="Jacqueline Gauthier" userId="feefe37c-236f-4297-8c12-8229219ad2dc" providerId="ADAL" clId="{659ED38B-BF8E-4F26-B017-8233645787BF}" dt="2024-02-06T01:27:51.764" v="3614" actId="20577"/>
        <pc:sldMkLst>
          <pc:docMk/>
          <pc:sldMk cId="1498703997" sldId="323"/>
        </pc:sldMkLst>
      </pc:sldChg>
      <pc:sldChg chg="modSp mod replTag delTag">
        <pc:chgData name="Jacqueline Gauthier" userId="feefe37c-236f-4297-8c12-8229219ad2dc" providerId="ADAL" clId="{659ED38B-BF8E-4F26-B017-8233645787BF}" dt="2024-02-06T01:28:29.946" v="3619" actId="20577"/>
        <pc:sldMkLst>
          <pc:docMk/>
          <pc:sldMk cId="1463801351" sldId="324"/>
        </pc:sldMkLst>
      </pc:sldChg>
      <pc:sldChg chg="modSp mod replTag delTag addCm delCm">
        <pc:chgData name="Jacqueline Gauthier" userId="feefe37c-236f-4297-8c12-8229219ad2dc" providerId="ADAL" clId="{659ED38B-BF8E-4F26-B017-8233645787BF}" dt="2024-02-06T01:29:22.206" v="3625"/>
        <pc:sldMkLst>
          <pc:docMk/>
          <pc:sldMk cId="3210177467" sldId="325"/>
        </pc:sldMkLst>
      </pc:sldChg>
      <pc:sldChg chg="modSp mod replTag delTag">
        <pc:chgData name="Jacqueline Gauthier" userId="feefe37c-236f-4297-8c12-8229219ad2dc" providerId="ADAL" clId="{659ED38B-BF8E-4F26-B017-8233645787BF}" dt="2024-02-06T01:29:24.898" v="3629"/>
        <pc:sldMkLst>
          <pc:docMk/>
          <pc:sldMk cId="637974852" sldId="326"/>
        </pc:sldMkLst>
      </pc:sldChg>
      <pc:sldChg chg="modSp mod replTag delTag">
        <pc:chgData name="Jacqueline Gauthier" userId="feefe37c-236f-4297-8c12-8229219ad2dc" providerId="ADAL" clId="{659ED38B-BF8E-4F26-B017-8233645787BF}" dt="2024-02-06T01:33:02.551" v="3633"/>
        <pc:sldMkLst>
          <pc:docMk/>
          <pc:sldMk cId="2072443387" sldId="327"/>
        </pc:sldMkLst>
      </pc:sldChg>
      <pc:sldChg chg="modSp mod replTag delTag">
        <pc:chgData name="Jacqueline Gauthier" userId="feefe37c-236f-4297-8c12-8229219ad2dc" providerId="ADAL" clId="{659ED38B-BF8E-4F26-B017-8233645787BF}" dt="2024-02-06T01:33:28.500" v="3637"/>
        <pc:sldMkLst>
          <pc:docMk/>
          <pc:sldMk cId="1850728893" sldId="328"/>
        </pc:sldMkLst>
      </pc:sldChg>
      <pc:sldChg chg="modSp mod replTag delTag">
        <pc:chgData name="Jacqueline Gauthier" userId="feefe37c-236f-4297-8c12-8229219ad2dc" providerId="ADAL" clId="{659ED38B-BF8E-4F26-B017-8233645787BF}" dt="2024-02-06T01:38:34.398" v="3643"/>
        <pc:sldMkLst>
          <pc:docMk/>
          <pc:sldMk cId="1964197845" sldId="329"/>
        </pc:sldMkLst>
      </pc:sldChg>
      <pc:sldChg chg="modSp mod replTag delTag">
        <pc:chgData name="Jacqueline Gauthier" userId="feefe37c-236f-4297-8c12-8229219ad2dc" providerId="ADAL" clId="{659ED38B-BF8E-4F26-B017-8233645787BF}" dt="2024-02-06T01:38:35.726" v="3647"/>
        <pc:sldMkLst>
          <pc:docMk/>
          <pc:sldMk cId="1750600277" sldId="330"/>
        </pc:sldMkLst>
      </pc:sldChg>
      <pc:sldChg chg="modSp mod replTag delTag">
        <pc:chgData name="Jacqueline Gauthier" userId="feefe37c-236f-4297-8c12-8229219ad2dc" providerId="ADAL" clId="{659ED38B-BF8E-4F26-B017-8233645787BF}" dt="2024-02-06T01:38:58.425" v="3651"/>
        <pc:sldMkLst>
          <pc:docMk/>
          <pc:sldMk cId="1363508767" sldId="331"/>
        </pc:sldMkLst>
      </pc:sldChg>
      <pc:sldChg chg="modSp mod replTag delTag">
        <pc:chgData name="Jacqueline Gauthier" userId="feefe37c-236f-4297-8c12-8229219ad2dc" providerId="ADAL" clId="{659ED38B-BF8E-4F26-B017-8233645787BF}" dt="2024-02-06T01:39:45.735" v="3655"/>
        <pc:sldMkLst>
          <pc:docMk/>
          <pc:sldMk cId="3515905023" sldId="332"/>
        </pc:sldMkLst>
      </pc:sldChg>
      <pc:sldChg chg="modSp mod replTag delTag">
        <pc:chgData name="Jacqueline Gauthier" userId="feefe37c-236f-4297-8c12-8229219ad2dc" providerId="ADAL" clId="{659ED38B-BF8E-4F26-B017-8233645787BF}" dt="2024-02-06T01:40:46.875" v="3659"/>
        <pc:sldMkLst>
          <pc:docMk/>
          <pc:sldMk cId="2812127000" sldId="334"/>
        </pc:sldMkLst>
      </pc:sldChg>
      <pc:sldChg chg="modSp mod replTag delTag">
        <pc:chgData name="Jacqueline Gauthier" userId="feefe37c-236f-4297-8c12-8229219ad2dc" providerId="ADAL" clId="{659ED38B-BF8E-4F26-B017-8233645787BF}" dt="2024-02-06T01:41:35.609" v="3663"/>
        <pc:sldMkLst>
          <pc:docMk/>
          <pc:sldMk cId="3901587166" sldId="335"/>
        </pc:sldMkLst>
      </pc:sldChg>
      <pc:sldChg chg="modSp mod replTag delTag">
        <pc:chgData name="Jacqueline Gauthier" userId="feefe37c-236f-4297-8c12-8229219ad2dc" providerId="ADAL" clId="{659ED38B-BF8E-4F26-B017-8233645787BF}" dt="2024-02-06T01:42:27.551" v="3671"/>
        <pc:sldMkLst>
          <pc:docMk/>
          <pc:sldMk cId="214907468" sldId="336"/>
        </pc:sldMkLst>
      </pc:sldChg>
      <pc:sldChg chg="modSp mod replTag delTag">
        <pc:chgData name="Jacqueline Gauthier" userId="feefe37c-236f-4297-8c12-8229219ad2dc" providerId="ADAL" clId="{659ED38B-BF8E-4F26-B017-8233645787BF}" dt="2024-02-06T01:44:32.724" v="3675"/>
        <pc:sldMkLst>
          <pc:docMk/>
          <pc:sldMk cId="2173791243" sldId="337"/>
        </pc:sldMkLst>
      </pc:sldChg>
      <pc:sldChg chg="modSp mod replTag delTag">
        <pc:chgData name="Jacqueline Gauthier" userId="feefe37c-236f-4297-8c12-8229219ad2dc" providerId="ADAL" clId="{659ED38B-BF8E-4F26-B017-8233645787BF}" dt="2024-02-06T01:45:34.864" v="3679"/>
        <pc:sldMkLst>
          <pc:docMk/>
          <pc:sldMk cId="1712598208" sldId="338"/>
        </pc:sldMkLst>
      </pc:sldChg>
      <pc:sldChg chg="modSp mod replTag delTag">
        <pc:chgData name="Jacqueline Gauthier" userId="feefe37c-236f-4297-8c12-8229219ad2dc" providerId="ADAL" clId="{659ED38B-BF8E-4F26-B017-8233645787BF}" dt="2024-02-06T01:46:14.381" v="3683"/>
        <pc:sldMkLst>
          <pc:docMk/>
          <pc:sldMk cId="1619252910" sldId="339"/>
        </pc:sldMkLst>
      </pc:sldChg>
      <pc:sldChg chg="modSp mod replTag delTag">
        <pc:chgData name="Jacqueline Gauthier" userId="feefe37c-236f-4297-8c12-8229219ad2dc" providerId="ADAL" clId="{659ED38B-BF8E-4F26-B017-8233645787BF}" dt="2024-02-06T01:48:17.950" v="3689"/>
        <pc:sldMkLst>
          <pc:docMk/>
          <pc:sldMk cId="2785793561" sldId="340"/>
        </pc:sldMkLst>
      </pc:sldChg>
      <pc:sldChg chg="modSp mod replTag delTag">
        <pc:chgData name="Jacqueline Gauthier" userId="feefe37c-236f-4297-8c12-8229219ad2dc" providerId="ADAL" clId="{659ED38B-BF8E-4F26-B017-8233645787BF}" dt="2024-02-06T01:48:56.540" v="3699"/>
        <pc:sldMkLst>
          <pc:docMk/>
          <pc:sldMk cId="3247831447" sldId="341"/>
        </pc:sldMkLst>
      </pc:sldChg>
      <pc:sldChg chg="modSp mod replTag delTag">
        <pc:chgData name="Jacqueline Gauthier" userId="feefe37c-236f-4297-8c12-8229219ad2dc" providerId="ADAL" clId="{659ED38B-BF8E-4F26-B017-8233645787BF}" dt="2024-02-06T01:49:32.631" v="3703"/>
        <pc:sldMkLst>
          <pc:docMk/>
          <pc:sldMk cId="123965296" sldId="342"/>
        </pc:sldMkLst>
      </pc:sldChg>
      <pc:sldChg chg="modSp mod replTag delTag">
        <pc:chgData name="Jacqueline Gauthier" userId="feefe37c-236f-4297-8c12-8229219ad2dc" providerId="ADAL" clId="{659ED38B-BF8E-4F26-B017-8233645787BF}" dt="2024-02-06T01:49:48.451" v="3707"/>
        <pc:sldMkLst>
          <pc:docMk/>
          <pc:sldMk cId="4261250007" sldId="343"/>
        </pc:sldMkLst>
      </pc:sldChg>
      <pc:sldChg chg="modSp mod replTag delTag">
        <pc:chgData name="Jacqueline Gauthier" userId="feefe37c-236f-4297-8c12-8229219ad2dc" providerId="ADAL" clId="{659ED38B-BF8E-4F26-B017-8233645787BF}" dt="2024-02-06T01:50:34.469" v="3713"/>
        <pc:sldMkLst>
          <pc:docMk/>
          <pc:sldMk cId="2995232030" sldId="344"/>
        </pc:sldMkLst>
      </pc:sldChg>
      <pc:sldChg chg="modSp mod replTag delTag">
        <pc:chgData name="Jacqueline Gauthier" userId="feefe37c-236f-4297-8c12-8229219ad2dc" providerId="ADAL" clId="{659ED38B-BF8E-4F26-B017-8233645787BF}" dt="2024-02-06T01:50:36.233" v="3717"/>
        <pc:sldMkLst>
          <pc:docMk/>
          <pc:sldMk cId="1887447381" sldId="345"/>
        </pc:sldMkLst>
      </pc:sldChg>
      <pc:sldChg chg="modSp mod replTag delTag">
        <pc:chgData name="Jacqueline Gauthier" userId="feefe37c-236f-4297-8c12-8229219ad2dc" providerId="ADAL" clId="{659ED38B-BF8E-4F26-B017-8233645787BF}" dt="2024-02-06T01:50:55.571" v="3721"/>
        <pc:sldMkLst>
          <pc:docMk/>
          <pc:sldMk cId="4165975517" sldId="346"/>
        </pc:sldMkLst>
      </pc:sldChg>
      <pc:sldChg chg="modSp mod replTag delTag">
        <pc:chgData name="Jacqueline Gauthier" userId="feefe37c-236f-4297-8c12-8229219ad2dc" providerId="ADAL" clId="{659ED38B-BF8E-4F26-B017-8233645787BF}" dt="2024-02-06T01:51:47.077" v="3725"/>
        <pc:sldMkLst>
          <pc:docMk/>
          <pc:sldMk cId="1814405040" sldId="347"/>
        </pc:sldMkLst>
      </pc:sldChg>
      <pc:sldChg chg="modSp mod replTag delTag">
        <pc:chgData name="Jacqueline Gauthier" userId="feefe37c-236f-4297-8c12-8229219ad2dc" providerId="ADAL" clId="{659ED38B-BF8E-4F26-B017-8233645787BF}" dt="2024-02-06T01:52:51.166" v="3733"/>
        <pc:sldMkLst>
          <pc:docMk/>
          <pc:sldMk cId="1714966492" sldId="348"/>
        </pc:sldMkLst>
      </pc:sldChg>
      <pc:sldChg chg="modSp mod replTag delTag">
        <pc:chgData name="Jacqueline Gauthier" userId="feefe37c-236f-4297-8c12-8229219ad2dc" providerId="ADAL" clId="{659ED38B-BF8E-4F26-B017-8233645787BF}" dt="2024-02-06T01:53:33.154" v="3737"/>
        <pc:sldMkLst>
          <pc:docMk/>
          <pc:sldMk cId="4189087435" sldId="349"/>
        </pc:sldMkLst>
      </pc:sldChg>
      <pc:sldChg chg="modSp mod replTag delTag">
        <pc:chgData name="Jacqueline Gauthier" userId="feefe37c-236f-4297-8c12-8229219ad2dc" providerId="ADAL" clId="{659ED38B-BF8E-4F26-B017-8233645787BF}" dt="2024-02-06T01:54:11.558" v="3741"/>
        <pc:sldMkLst>
          <pc:docMk/>
          <pc:sldMk cId="4278916140" sldId="350"/>
        </pc:sldMkLst>
      </pc:sldChg>
      <pc:sldChg chg="modSp mod replTag delTag">
        <pc:chgData name="Jacqueline Gauthier" userId="feefe37c-236f-4297-8c12-8229219ad2dc" providerId="ADAL" clId="{659ED38B-BF8E-4F26-B017-8233645787BF}" dt="2024-02-06T01:54:33.187" v="3745"/>
        <pc:sldMkLst>
          <pc:docMk/>
          <pc:sldMk cId="416563104" sldId="351"/>
        </pc:sldMkLst>
      </pc:sldChg>
      <pc:sldChg chg="modSp mod replTag delTag">
        <pc:chgData name="Jacqueline Gauthier" userId="feefe37c-236f-4297-8c12-8229219ad2dc" providerId="ADAL" clId="{659ED38B-BF8E-4F26-B017-8233645787BF}" dt="2024-02-06T01:54:59.279" v="3749"/>
        <pc:sldMkLst>
          <pc:docMk/>
          <pc:sldMk cId="2660038345" sldId="352"/>
        </pc:sldMkLst>
      </pc:sldChg>
      <pc:sldChg chg="modSp mod replTag delTag">
        <pc:chgData name="Jacqueline Gauthier" userId="feefe37c-236f-4297-8c12-8229219ad2dc" providerId="ADAL" clId="{659ED38B-BF8E-4F26-B017-8233645787BF}" dt="2024-02-06T01:55:42.489" v="3753"/>
        <pc:sldMkLst>
          <pc:docMk/>
          <pc:sldMk cId="2171903679" sldId="353"/>
        </pc:sldMkLst>
      </pc:sldChg>
      <pc:sldChg chg="modSp mod replTag delTag">
        <pc:chgData name="Jacqueline Gauthier" userId="feefe37c-236f-4297-8c12-8229219ad2dc" providerId="ADAL" clId="{659ED38B-BF8E-4F26-B017-8233645787BF}" dt="2024-02-06T01:56:04.597" v="3757"/>
        <pc:sldMkLst>
          <pc:docMk/>
          <pc:sldMk cId="634944864" sldId="354"/>
        </pc:sldMkLst>
      </pc:sldChg>
      <pc:sldChg chg="modSp mod replTag delTag">
        <pc:chgData name="Jacqueline Gauthier" userId="feefe37c-236f-4297-8c12-8229219ad2dc" providerId="ADAL" clId="{659ED38B-BF8E-4F26-B017-8233645787BF}" dt="2024-02-06T01:56:57.174" v="3761"/>
        <pc:sldMkLst>
          <pc:docMk/>
          <pc:sldMk cId="775984788" sldId="355"/>
        </pc:sldMkLst>
      </pc:sldChg>
      <pc:sldChg chg="modSp mod replTag delTag">
        <pc:chgData name="Jacqueline Gauthier" userId="feefe37c-236f-4297-8c12-8229219ad2dc" providerId="ADAL" clId="{659ED38B-BF8E-4F26-B017-8233645787BF}" dt="2024-02-06T01:57:35.749" v="3765"/>
        <pc:sldMkLst>
          <pc:docMk/>
          <pc:sldMk cId="4281499979" sldId="356"/>
        </pc:sldMkLst>
      </pc:sldChg>
      <pc:sldChg chg="modSp mod replTag delTag">
        <pc:chgData name="Jacqueline Gauthier" userId="feefe37c-236f-4297-8c12-8229219ad2dc" providerId="ADAL" clId="{659ED38B-BF8E-4F26-B017-8233645787BF}" dt="2024-02-06T02:09:14.806" v="3771"/>
        <pc:sldMkLst>
          <pc:docMk/>
          <pc:sldMk cId="1974870223" sldId="3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p>
        </p:txBody>
      </p:sp>
      <p:sp>
        <p:nvSpPr>
          <p:cNvPr id="3" name="Content Placeholder 2"/>
          <p:cNvSpPr>
            <a:spLocks noGrp="1"/>
          </p:cNvSpPr>
          <p:nvPr>
            <p:ph idx="1"/>
          </p:nvPr>
        </p:nvSpPr>
        <p:spPr>
          <a:xfrm>
            <a:off x="2589212" y="2133600"/>
            <a:ext cx="8915400" cy="3777622"/>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7/1/2025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7/1/2025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38.xml"/></Relationships>
</file>

<file path=ppt/slides/_rels/slide1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12.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67.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12.pn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hyperlink" Target="https://youtu.be/fUXdrl9ch_Q" TargetMode="External"/><Relationship Id="rId5" Type="http://schemas.openxmlformats.org/officeDocument/2006/relationships/slideLayout" Target="../slideLayouts/slideLayout2.xml"/><Relationship Id="rId4" Type="http://schemas.openxmlformats.org/officeDocument/2006/relationships/tags" Target="../tags/tag71.xml"/></Relationships>
</file>

<file path=ppt/slides/_rels/slide2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78.xml"/></Relationships>
</file>

<file path=ppt/slides/_rels/slide23.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14.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tags" Target="../tags/tag82.xml"/></Relationships>
</file>

<file path=ppt/slides/_rels/slide24.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07.xml"/></Relationships>
</file>

<file path=ppt/slides/_rels/slide32.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17.xml"/></Relationships>
</file>

<file path=ppt/slides/_rels/slide35.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16.png"/><Relationship Id="rId5" Type="http://schemas.openxmlformats.org/officeDocument/2006/relationships/slideLayout" Target="../slideLayouts/slideLayout2.xml"/><Relationship Id="rId4" Type="http://schemas.openxmlformats.org/officeDocument/2006/relationships/tags" Target="../tags/tag121.xml"/></Relationships>
</file>

<file path=ppt/slides/_rels/slide36.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28.xml"/></Relationships>
</file>

<file path=ppt/slides/_rels/slide38.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32.xml"/></Relationships>
</file>

<file path=ppt/slides/_rels/slide39.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36.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5.xml"/></Relationships>
</file>

<file path=ppt/slides/_rels/slide40.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9.xml"/></Relationships>
</file>

<file path=ppt/slides/_rels/slide50.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79.xml"/></Relationships>
</file>

<file path=ppt/slides/_rels/slide5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5" Type="http://schemas.openxmlformats.org/officeDocument/2006/relationships/slideLayout" Target="../slideLayouts/slideLayout2.xml"/><Relationship Id="rId4" Type="http://schemas.openxmlformats.org/officeDocument/2006/relationships/tags" Target="../tags/tag186.xml"/></Relationships>
</file>

<file path=ppt/slides/_rels/slide56.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90.xml"/></Relationships>
</file>

<file path=ppt/slides/_rels/slide5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4"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97.xml"/></Relationships>
</file>

<file path=ppt/slides/_rels/slide59.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201.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2.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hyperlink" Target="https://youtu.be/-wR2huzk4HQ" TargetMode="External"/><Relationship Id="rId11" Type="http://schemas.openxmlformats.org/officeDocument/2006/relationships/image" Target="../media/image7.png"/><Relationship Id="rId5" Type="http://schemas.openxmlformats.org/officeDocument/2006/relationships/slideLayout" Target="../slideLayouts/slideLayout2.xml"/><Relationship Id="rId10" Type="http://schemas.openxmlformats.org/officeDocument/2006/relationships/image" Target="../media/image6.png"/><Relationship Id="rId4" Type="http://schemas.openxmlformats.org/officeDocument/2006/relationships/tags" Target="../tags/tag23.xml"/><Relationship Id="rId9"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205.xml"/></Relationships>
</file>

<file path=ppt/slides/_rels/slide61.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209.xml"/></Relationships>
</file>

<file path=ppt/slides/_rels/slide62.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213.xml"/></Relationships>
</file>

<file path=ppt/slides/_rels/slide63.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4"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220.xml"/></Relationships>
</file>

<file path=ppt/slides/_rels/slide65.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5.xml"/><Relationship Id="rId1" Type="http://schemas.openxmlformats.org/officeDocument/2006/relationships/tags" Target="../tags/tag224.xml"/></Relationships>
</file>

<file path=ppt/slides/_rels/slide7.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638300" y="1793838"/>
            <a:ext cx="8915399" cy="2262781"/>
          </a:xfrm>
        </p:spPr>
        <p:txBody>
          <a:bodyPr>
            <a:normAutofit fontScale="90000"/>
          </a:bodyPr>
          <a:lstStyle/>
          <a:p>
            <a:r>
              <a:rPr lang="fr-CA"/>
              <a:t>Préparez-vous à devenir préposé aux services de soutien à la personne (PSSP)</a:t>
            </a:r>
            <a:endParaRPr lang="en-CA"/>
          </a:p>
        </p:txBody>
      </p:sp>
      <p:sp>
        <p:nvSpPr>
          <p:cNvPr id="3" name="Subtitle 2"/>
          <p:cNvSpPr>
            <a:spLocks noGrp="1"/>
          </p:cNvSpPr>
          <p:nvPr>
            <p:ph type="subTitle" idx="1"/>
            <p:custDataLst>
              <p:tags r:id="rId3"/>
            </p:custDataLst>
          </p:nvPr>
        </p:nvSpPr>
        <p:spPr>
          <a:xfrm>
            <a:off x="1638300" y="4056617"/>
            <a:ext cx="8915399" cy="1126283"/>
          </a:xfrm>
        </p:spPr>
        <p:txBody>
          <a:bodyPr>
            <a:normAutofit/>
          </a:bodyPr>
          <a:lstStyle/>
          <a:p>
            <a:r>
              <a:rPr lang="en-CA" sz="2400" b="1"/>
              <a:t>MODULE 3</a:t>
            </a:r>
          </a:p>
        </p:txBody>
      </p:sp>
    </p:spTree>
    <p:custDataLst>
      <p:tags r:id="rId1"/>
    </p:custDataLst>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Exerçons-nous à l’aide d’un scénario</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i="1"/>
              <a:t>Vous êtes à l’épicerie lorsque vous rencontrez un ami que vous n’avez pas vu depuis que vous avez commencé votre nouveau travail comme PSSP pour une agence de soins à domicile. Vous lui parlez de votre nouvel emploi. Il vous dit alors : « Oh, j’ai lu dans le journal que lorsque mon ancienne voisine Jane Smith est décédée, une aide à domicile de votre agence était présente... Sais-tu comment elle est décédée ?"</a:t>
            </a:r>
          </a:p>
          <a:p>
            <a:r>
              <a:rPr lang="fr-CA" i="1"/>
              <a:t>Que répondez-vous ?</a:t>
            </a:r>
            <a:endParaRPr lang="en-CA"/>
          </a:p>
        </p:txBody>
      </p:sp>
      <p:pic>
        <p:nvPicPr>
          <p:cNvPr id="4" name="Picture 3"/>
          <p:cNvPicPr>
            <a:picLocks noChangeAspect="1"/>
          </p:cNvPicPr>
          <p:nvPr>
            <p:custDataLst>
              <p:tags r:id="rId4"/>
            </p:custDataLst>
          </p:nvPr>
        </p:nvPicPr>
        <p:blipFill>
          <a:blip r:embed="rId6"/>
          <a:stretch>
            <a:fillRect/>
          </a:stretch>
        </p:blipFill>
        <p:spPr>
          <a:xfrm>
            <a:off x="827668" y="852710"/>
            <a:ext cx="688908" cy="682811"/>
          </a:xfrm>
          <a:prstGeom prst="rect">
            <a:avLst/>
          </a:prstGeom>
        </p:spPr>
      </p:pic>
    </p:spTree>
    <p:custDataLst>
      <p:tags r:id="rId1"/>
    </p:custDataLst>
    <p:extLst>
      <p:ext uri="{BB962C8B-B14F-4D97-AF65-F5344CB8AC3E}">
        <p14:creationId xmlns:p14="http://schemas.microsoft.com/office/powerpoint/2010/main" val="3088020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Exerçons-nous à l’aide d’un scénario</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i="1"/>
              <a:t>Vous travaillez dans un établissement de soins de longue durée comme PSSP. Alors que vous aidez une patiente à se rendre à la salle à manger, elle vous demande le nom de la patiente qui vient </a:t>
            </a:r>
            <a:r>
              <a:rPr lang="fr-CA" i="1">
                <a:solidFill>
                  <a:schemeClr val="tx1"/>
                </a:solidFill>
              </a:rPr>
              <a:t>de quitter la salle, car elle pense qu’elle est allée au secondaire avec elle. </a:t>
            </a:r>
          </a:p>
          <a:p>
            <a:r>
              <a:rPr lang="fr-CA" i="1"/>
              <a:t>Que répondez-vous ?</a:t>
            </a:r>
            <a:endParaRPr lang="en-CA"/>
          </a:p>
        </p:txBody>
      </p:sp>
      <p:pic>
        <p:nvPicPr>
          <p:cNvPr id="4" name="Picture 3"/>
          <p:cNvPicPr>
            <a:picLocks noChangeAspect="1"/>
          </p:cNvPicPr>
          <p:nvPr>
            <p:custDataLst>
              <p:tags r:id="rId4"/>
            </p:custDataLst>
          </p:nvPr>
        </p:nvPicPr>
        <p:blipFill>
          <a:blip r:embed="rId6"/>
          <a:stretch>
            <a:fillRect/>
          </a:stretch>
        </p:blipFill>
        <p:spPr>
          <a:xfrm>
            <a:off x="827668" y="852710"/>
            <a:ext cx="688908" cy="682811"/>
          </a:xfrm>
          <a:prstGeom prst="rect">
            <a:avLst/>
          </a:prstGeom>
        </p:spPr>
      </p:pic>
    </p:spTree>
    <p:custDataLst>
      <p:tags r:id="rId1"/>
    </p:custDataLst>
    <p:extLst>
      <p:ext uri="{BB962C8B-B14F-4D97-AF65-F5344CB8AC3E}">
        <p14:creationId xmlns:p14="http://schemas.microsoft.com/office/powerpoint/2010/main" val="1964896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confidentialité et la technologie</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Dans la société actuelle, nous utilisons la technologie pour communiquer avec les autres de diverses manières. </a:t>
            </a:r>
          </a:p>
          <a:p>
            <a:r>
              <a:rPr lang="fr-CA"/>
              <a:t>Comme PSSP, vous serez peut être amené à communiquer avec des patients, des infirmières, des médecins, des organismes communautaires et bien d’autres personnes. </a:t>
            </a:r>
            <a:endParaRPr lang="en-US"/>
          </a:p>
        </p:txBody>
      </p:sp>
    </p:spTree>
    <p:custDataLst>
      <p:tags r:id="rId1"/>
    </p:custDataLst>
    <p:extLst>
      <p:ext uri="{BB962C8B-B14F-4D97-AF65-F5344CB8AC3E}">
        <p14:creationId xmlns:p14="http://schemas.microsoft.com/office/powerpoint/2010/main" val="3550431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confidentialité et la technologie</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Lorsque vous communiquez avec d’autres personnes au travail, vous devez toujours tenir compte de la confidentialité. </a:t>
            </a:r>
          </a:p>
          <a:p>
            <a:r>
              <a:rPr lang="fr-CA"/>
              <a:t>Vous pouvez vous poser la question suivante :</a:t>
            </a:r>
          </a:p>
          <a:p>
            <a:pPr lvl="1"/>
            <a:r>
              <a:rPr lang="fr-CA"/>
              <a:t>Avec qui suis-je autorisé à discuter de ce sujet ?</a:t>
            </a:r>
          </a:p>
          <a:p>
            <a:pPr lvl="1"/>
            <a:r>
              <a:rPr lang="fr-CA"/>
              <a:t>Quelles informations suis-je autorisé à envoyer par courriel ?</a:t>
            </a:r>
            <a:endParaRPr lang="en-CA"/>
          </a:p>
        </p:txBody>
      </p:sp>
      <p:pic>
        <p:nvPicPr>
          <p:cNvPr id="4" name="Image 3">
            <a:extLst>
              <a:ext uri="{FF2B5EF4-FFF2-40B4-BE49-F238E27FC236}">
                <a16:creationId xmlns:a16="http://schemas.microsoft.com/office/drawing/2014/main" id="{E616D447-5709-46E2-36D9-393B741734A6}"/>
              </a:ext>
            </a:extLst>
          </p:cNvPr>
          <p:cNvPicPr>
            <a:picLocks noChangeAspect="1"/>
          </p:cNvPicPr>
          <p:nvPr/>
        </p:nvPicPr>
        <p:blipFill>
          <a:blip r:embed="rId5"/>
          <a:stretch>
            <a:fillRect/>
          </a:stretch>
        </p:blipFill>
        <p:spPr>
          <a:xfrm>
            <a:off x="4491533" y="4488791"/>
            <a:ext cx="2581275" cy="1733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535223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confidentialité et la technologie</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En cas de doute, demandez des explications à votre employeur. </a:t>
            </a:r>
          </a:p>
          <a:p>
            <a:r>
              <a:rPr lang="fr-CA"/>
              <a:t>Il est important de vous assurer que vous avez lu et compris toutes les politiques de confidentialité et de protection de la vie privée fournies par votre employeur. </a:t>
            </a:r>
            <a:endParaRPr lang="en-CA"/>
          </a:p>
        </p:txBody>
      </p:sp>
    </p:spTree>
    <p:custDataLst>
      <p:tags r:id="rId1"/>
    </p:custDataLst>
    <p:extLst>
      <p:ext uri="{BB962C8B-B14F-4D97-AF65-F5344CB8AC3E}">
        <p14:creationId xmlns:p14="http://schemas.microsoft.com/office/powerpoint/2010/main" val="2656131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46758"/>
            <a:ext cx="8911687" cy="1280890"/>
          </a:xfrm>
        </p:spPr>
        <p:txBody>
          <a:bodyPr/>
          <a:lstStyle/>
          <a:p>
            <a:r>
              <a:rPr lang="fr-CA"/>
              <a:t>Travailler avec les autres</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Comme PSSP, vous travaillerez avec une grande variété de personnes. </a:t>
            </a:r>
            <a:endParaRPr lang="en-CA"/>
          </a:p>
        </p:txBody>
      </p:sp>
      <p:pic>
        <p:nvPicPr>
          <p:cNvPr id="4" name="Image 3">
            <a:extLst>
              <a:ext uri="{FF2B5EF4-FFF2-40B4-BE49-F238E27FC236}">
                <a16:creationId xmlns:a16="http://schemas.microsoft.com/office/drawing/2014/main" id="{661B0720-0EF6-C439-8C6B-69A29C8FF916}"/>
              </a:ext>
            </a:extLst>
          </p:cNvPr>
          <p:cNvPicPr>
            <a:picLocks noChangeAspect="1"/>
          </p:cNvPicPr>
          <p:nvPr/>
        </p:nvPicPr>
        <p:blipFill>
          <a:blip r:embed="rId5"/>
          <a:stretch>
            <a:fillRect/>
          </a:stretch>
        </p:blipFill>
        <p:spPr>
          <a:xfrm>
            <a:off x="4984480" y="3106271"/>
            <a:ext cx="2219325" cy="2219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864356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012929" y="1036983"/>
            <a:ext cx="10166142" cy="1083365"/>
          </a:xfrm>
        </p:spPr>
        <p:txBody>
          <a:bodyPr/>
          <a:lstStyle/>
          <a:p>
            <a:r>
              <a:rPr lang="fr-CA"/>
              <a:t>Travailler avec les autres</a:t>
            </a:r>
            <a:endParaRPr lang="en-CA"/>
          </a:p>
        </p:txBody>
      </p:sp>
      <p:sp>
        <p:nvSpPr>
          <p:cNvPr id="3" name="Content Placeholder 2"/>
          <p:cNvSpPr>
            <a:spLocks noGrp="1"/>
          </p:cNvSpPr>
          <p:nvPr>
            <p:ph idx="1"/>
            <p:custDataLst>
              <p:tags r:id="rId3"/>
            </p:custDataLst>
          </p:nvPr>
        </p:nvSpPr>
        <p:spPr>
          <a:xfrm>
            <a:off x="1012928" y="2120348"/>
            <a:ext cx="10166142" cy="4113542"/>
          </a:xfrm>
        </p:spPr>
        <p:txBody>
          <a:bodyPr vert="horz" lIns="91440" tIns="45720" rIns="91440" bIns="45720" rtlCol="0" anchor="t">
            <a:normAutofit fontScale="92500" lnSpcReduction="20000"/>
          </a:bodyPr>
          <a:lstStyle/>
          <a:p>
            <a:r>
              <a:rPr lang="fr-CA" sz="2200"/>
              <a:t>En fonction de l’environnement de travail choisi, vous pouvez être amené à collaborer avec : </a:t>
            </a:r>
          </a:p>
          <a:p>
            <a:pPr lvl="1"/>
            <a:r>
              <a:rPr lang="fr-CA" sz="2000"/>
              <a:t>des médecins</a:t>
            </a:r>
          </a:p>
          <a:p>
            <a:pPr lvl="1"/>
            <a:r>
              <a:rPr lang="fr-CA" sz="2000"/>
              <a:t>des infirmières</a:t>
            </a:r>
          </a:p>
          <a:p>
            <a:pPr lvl="1"/>
            <a:r>
              <a:rPr lang="fr-CA" sz="2000"/>
              <a:t>des radiologues</a:t>
            </a:r>
          </a:p>
          <a:p>
            <a:pPr lvl="1"/>
            <a:r>
              <a:rPr lang="fr-CA" sz="2000"/>
              <a:t>des kinésithérapeutes</a:t>
            </a:r>
          </a:p>
          <a:p>
            <a:pPr lvl="1"/>
            <a:r>
              <a:rPr lang="fr-CA" sz="2000"/>
              <a:t>des diététiciens                                            </a:t>
            </a:r>
          </a:p>
          <a:p>
            <a:pPr lvl="1"/>
            <a:r>
              <a:rPr lang="fr-CA" sz="2000"/>
              <a:t>des techniciens de laboratoire</a:t>
            </a:r>
          </a:p>
          <a:p>
            <a:pPr lvl="1"/>
            <a:r>
              <a:rPr lang="fr-CA" sz="2000"/>
              <a:t>des administrateurs</a:t>
            </a:r>
          </a:p>
          <a:p>
            <a:pPr lvl="1"/>
            <a:r>
              <a:rPr lang="fr-CA" sz="2000"/>
              <a:t>des superviseurs</a:t>
            </a:r>
          </a:p>
          <a:p>
            <a:pPr lvl="1"/>
            <a:r>
              <a:rPr lang="fr-CA" sz="2000"/>
              <a:t>d’autres ressources communautaires</a:t>
            </a:r>
            <a:endParaRPr lang="en-CA"/>
          </a:p>
        </p:txBody>
      </p:sp>
    </p:spTree>
    <p:custDataLst>
      <p:tags r:id="rId1"/>
    </p:custDataLst>
    <p:extLst>
      <p:ext uri="{BB962C8B-B14F-4D97-AF65-F5344CB8AC3E}">
        <p14:creationId xmlns:p14="http://schemas.microsoft.com/office/powerpoint/2010/main" val="3063404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478792" y="852710"/>
            <a:ext cx="8911687" cy="1280890"/>
          </a:xfrm>
        </p:spPr>
        <p:txBody>
          <a:bodyPr/>
          <a:lstStyle/>
          <a:p>
            <a:r>
              <a:rPr lang="fr-CA"/>
              <a:t>Le travail d’équipe </a:t>
            </a:r>
          </a:p>
        </p:txBody>
      </p:sp>
      <p:sp>
        <p:nvSpPr>
          <p:cNvPr id="3" name="Content Placeholder 2"/>
          <p:cNvSpPr>
            <a:spLocks noGrp="1"/>
          </p:cNvSpPr>
          <p:nvPr>
            <p:ph idx="1"/>
            <p:custDataLst>
              <p:tags r:id="rId3"/>
            </p:custDataLst>
          </p:nvPr>
        </p:nvSpPr>
        <p:spPr>
          <a:xfrm>
            <a:off x="1475079" y="2133600"/>
            <a:ext cx="8915400" cy="3777622"/>
          </a:xfrm>
        </p:spPr>
        <p:txBody>
          <a:bodyPr/>
          <a:lstStyle/>
          <a:p>
            <a:r>
              <a:rPr lang="fr-CA"/>
              <a:t>Le travail d’équipe est une compétence clé que l’on retrouve dans la plupart des descriptions de postes. </a:t>
            </a:r>
          </a:p>
          <a:p>
            <a:r>
              <a:rPr lang="fr-CA"/>
              <a:t>C’est une compétence que l’on doit utiliser régulièrement. </a:t>
            </a:r>
            <a:endParaRPr lang="en-CA"/>
          </a:p>
        </p:txBody>
      </p:sp>
    </p:spTree>
    <p:custDataLst>
      <p:tags r:id="rId1"/>
    </p:custDataLst>
    <p:extLst>
      <p:ext uri="{BB962C8B-B14F-4D97-AF65-F5344CB8AC3E}">
        <p14:creationId xmlns:p14="http://schemas.microsoft.com/office/powerpoint/2010/main" val="3018163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 travail d’équipe </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Vous devez être capable de vous entendre avec les autres, que ce soit avec vos collègues ou vos supérieurs. </a:t>
            </a:r>
          </a:p>
          <a:p>
            <a:r>
              <a:rPr lang="fr-CA"/>
              <a:t>Lorsque vous travaillez bien avec les autres, la productivité et le moral au travail s’améliorent. </a:t>
            </a:r>
            <a:endParaRPr lang="en-CA"/>
          </a:p>
        </p:txBody>
      </p:sp>
    </p:spTree>
    <p:custDataLst>
      <p:tags r:id="rId1"/>
    </p:custDataLst>
    <p:extLst>
      <p:ext uri="{BB962C8B-B14F-4D97-AF65-F5344CB8AC3E}">
        <p14:creationId xmlns:p14="http://schemas.microsoft.com/office/powerpoint/2010/main" val="2606458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Les équipes ont un objectif commun. </a:t>
            </a:r>
          </a:p>
          <a:p>
            <a:r>
              <a:rPr lang="fr-CA"/>
              <a:t>Lorsque vous travaillez comme PSSP, quel(s) objectif(s) commun(s) vous fixez-vous, vous et vos collègues ?</a:t>
            </a:r>
            <a:endParaRPr lang="en-CA"/>
          </a:p>
        </p:txBody>
      </p:sp>
      <p:sp>
        <p:nvSpPr>
          <p:cNvPr id="9" name="Title 1">
            <a:extLst>
              <a:ext uri="{FF2B5EF4-FFF2-40B4-BE49-F238E27FC236}">
                <a16:creationId xmlns:a16="http://schemas.microsoft.com/office/drawing/2014/main" id="{28FADD24-3C97-849B-572B-AD454571B869}"/>
              </a:ext>
            </a:extLst>
          </p:cNvPr>
          <p:cNvSpPr>
            <a:spLocks noGrp="1"/>
          </p:cNvSpPr>
          <p:nvPr>
            <p:ph type="title"/>
            <p:custDataLst>
              <p:tags r:id="rId3"/>
            </p:custDataLst>
          </p:nvPr>
        </p:nvSpPr>
        <p:spPr>
          <a:xfrm>
            <a:off x="1640156" y="946778"/>
            <a:ext cx="8911687" cy="1280890"/>
          </a:xfrm>
        </p:spPr>
        <p:txBody>
          <a:bodyPr/>
          <a:lstStyle/>
          <a:p>
            <a:r>
              <a:rPr lang="fr-CA"/>
              <a:t>Discutons </a:t>
            </a:r>
          </a:p>
        </p:txBody>
      </p:sp>
      <p:pic>
        <p:nvPicPr>
          <p:cNvPr id="10" name="Picture 3">
            <a:extLst>
              <a:ext uri="{FF2B5EF4-FFF2-40B4-BE49-F238E27FC236}">
                <a16:creationId xmlns:a16="http://schemas.microsoft.com/office/drawing/2014/main" id="{8B4F1034-CAFC-931B-2EBA-8937FC07248B}"/>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3309345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113417" y="430306"/>
            <a:ext cx="10724683" cy="1474694"/>
          </a:xfrm>
        </p:spPr>
        <p:txBody>
          <a:bodyPr/>
          <a:lstStyle/>
          <a:p>
            <a:r>
              <a:rPr lang="en-CA"/>
              <a:t>Module 3</a:t>
            </a:r>
          </a:p>
        </p:txBody>
      </p:sp>
      <p:sp>
        <p:nvSpPr>
          <p:cNvPr id="3" name="Content Placeholder 2"/>
          <p:cNvSpPr>
            <a:spLocks noGrp="1"/>
          </p:cNvSpPr>
          <p:nvPr>
            <p:ph idx="1"/>
            <p:custDataLst>
              <p:tags r:id="rId3"/>
            </p:custDataLst>
          </p:nvPr>
        </p:nvSpPr>
        <p:spPr>
          <a:xfrm>
            <a:off x="1020876" y="1411941"/>
            <a:ext cx="10137494" cy="5015752"/>
          </a:xfrm>
        </p:spPr>
        <p:txBody>
          <a:bodyPr vert="horz" lIns="91440" tIns="45720" rIns="91440" bIns="45720" rtlCol="0" anchor="t">
            <a:normAutofit/>
          </a:bodyPr>
          <a:lstStyle/>
          <a:p>
            <a:r>
              <a:rPr lang="fr-CA" sz="2000"/>
              <a:t>Au cours de </a:t>
            </a:r>
            <a:r>
              <a:rPr lang="fr-CA">
                <a:solidFill>
                  <a:schemeClr val="tx1"/>
                </a:solidFill>
              </a:rPr>
              <a:t>ce module,</a:t>
            </a:r>
            <a:r>
              <a:rPr lang="fr-CA" sz="2000"/>
              <a:t> vous développerez les </a:t>
            </a:r>
            <a:r>
              <a:rPr lang="fr-CA" i="1"/>
              <a:t>Compétences</a:t>
            </a:r>
            <a:r>
              <a:rPr lang="fr-CA" sz="2000" i="1"/>
              <a:t> pour réussir</a:t>
            </a:r>
            <a:r>
              <a:rPr lang="fr-CA" sz="2000"/>
              <a:t> suivantes :</a:t>
            </a:r>
          </a:p>
          <a:p>
            <a:pPr marL="0" indent="0">
              <a:buNone/>
            </a:pPr>
            <a:endParaRPr lang="en-CA" sz="2000"/>
          </a:p>
        </p:txBody>
      </p:sp>
      <p:graphicFrame>
        <p:nvGraphicFramePr>
          <p:cNvPr id="5" name="Table 4"/>
          <p:cNvGraphicFramePr>
            <a:graphicFrameLocks noGrp="1"/>
          </p:cNvGraphicFramePr>
          <p:nvPr>
            <p:custDataLst>
              <p:tags r:id="rId4"/>
            </p:custDataLst>
            <p:extLst>
              <p:ext uri="{D42A27DB-BD31-4B8C-83A1-F6EECF244321}">
                <p14:modId xmlns:p14="http://schemas.microsoft.com/office/powerpoint/2010/main" val="2037752112"/>
              </p:ext>
            </p:extLst>
          </p:nvPr>
        </p:nvGraphicFramePr>
        <p:xfrm>
          <a:off x="1113417" y="2138082"/>
          <a:ext cx="9565853" cy="4015013"/>
        </p:xfrm>
        <a:graphic>
          <a:graphicData uri="http://schemas.openxmlformats.org/drawingml/2006/table">
            <a:tbl>
              <a:tblPr firstRow="1" firstCol="1" bandRow="1"/>
              <a:tblGrid>
                <a:gridCol w="2076864">
                  <a:extLst>
                    <a:ext uri="{9D8B030D-6E8A-4147-A177-3AD203B41FA5}">
                      <a16:colId xmlns:a16="http://schemas.microsoft.com/office/drawing/2014/main" val="1103494406"/>
                    </a:ext>
                  </a:extLst>
                </a:gridCol>
                <a:gridCol w="7488989">
                  <a:extLst>
                    <a:ext uri="{9D8B030D-6E8A-4147-A177-3AD203B41FA5}">
                      <a16:colId xmlns:a16="http://schemas.microsoft.com/office/drawing/2014/main" val="448135573"/>
                    </a:ext>
                  </a:extLst>
                </a:gridCol>
              </a:tblGrid>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Adaptabilité</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panose="020F0502020204030204" pitchFamily="34" charset="0"/>
                          <a:cs typeface="Times New Roman"/>
                        </a:rPr>
                        <a:t>Vous </a:t>
                      </a:r>
                      <a:r>
                        <a:rPr lang="fr-CA" sz="1600" noProof="0">
                          <a:solidFill>
                            <a:schemeClr val="tx1"/>
                          </a:solidFill>
                          <a:effectLst/>
                          <a:latin typeface="Arial"/>
                          <a:ea typeface="Calibri" panose="020F0502020204030204" pitchFamily="34" charset="0"/>
                          <a:cs typeface="Times New Roman"/>
                        </a:rPr>
                        <a:t>apprendrez </a:t>
                      </a:r>
                      <a:r>
                        <a:rPr lang="fr-CA" sz="1600" noProof="0">
                          <a:effectLst/>
                          <a:latin typeface="Arial"/>
                          <a:ea typeface="Calibri" panose="020F0502020204030204" pitchFamily="34" charset="0"/>
                          <a:cs typeface="Times New Roman"/>
                        </a:rPr>
                        <a:t>à ajuster votre comportement pour résoudre des problèmes au travail et faire face à des conflits. </a:t>
                      </a:r>
                      <a:endParaRPr lang="fr-CA" sz="1400" noProof="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6528423"/>
                  </a:ext>
                </a:extLst>
              </a:tr>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Collaboration</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a:cs typeface="Times New Roman"/>
                        </a:rPr>
                        <a:t>Vous travaillerez avec vos collègues de classe pour réaliser des activités basées sur des tâches et résoudre des problèmes au travail dans un but commun.</a:t>
                      </a:r>
                      <a:endParaRPr lang="fr-CA" sz="1400" noProof="0">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7359626"/>
                  </a:ext>
                </a:extLst>
              </a:tr>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Communication</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panose="020B0604020202020204" pitchFamily="34" charset="0"/>
                          <a:ea typeface="Calibri" panose="020F0502020204030204" pitchFamily="34" charset="0"/>
                          <a:cs typeface="Times New Roman" panose="02020603050405020304" pitchFamily="18" charset="0"/>
                        </a:rPr>
                        <a:t>Vous partagerez et recevrez des informations verbalement et par écrit afin d'améliorer votre capacité à aider les patients.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7415496"/>
                  </a:ext>
                </a:extLst>
              </a:tr>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Créativité et innovation</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a:cs typeface="Times New Roman"/>
                        </a:rPr>
                        <a:t>Vous apprendrez à développer et à appliquer des techniques de résolution de problèmes dans le cadre de votre travail comme PSSP.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414698"/>
                  </a:ext>
                </a:extLst>
              </a:tr>
              <a:tr h="522305">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Résolution de problèmes</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a:cs typeface="Times New Roman"/>
                        </a:rPr>
                        <a:t>Vous apprendrez à identifier, traiter et résoudre les problèmes dans l'environnement de travail comme PSSP.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1945666"/>
                  </a:ext>
                </a:extLst>
              </a:tr>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Lecture</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panose="020B0604020202020204" pitchFamily="34" charset="0"/>
                          <a:ea typeface="Calibri" panose="020F0502020204030204" pitchFamily="34" charset="0"/>
                          <a:cs typeface="Times New Roman" panose="02020603050405020304" pitchFamily="18" charset="0"/>
                        </a:rPr>
                        <a:t>Vous trouverez, lirez et comprendrez des informations tirées de différentes sources.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2110388"/>
                  </a:ext>
                </a:extLst>
              </a:tr>
              <a:tr h="582118">
                <a:tc>
                  <a:txBody>
                    <a:bodyPr/>
                    <a:lstStyle/>
                    <a:p>
                      <a:pPr algn="ctr">
                        <a:lnSpc>
                          <a:spcPct val="107000"/>
                        </a:lnSpc>
                        <a:spcAft>
                          <a:spcPts val="0"/>
                        </a:spcAft>
                      </a:pPr>
                      <a:r>
                        <a:rPr lang="fr-CA" sz="1600" b="1" noProof="0">
                          <a:effectLst/>
                          <a:latin typeface="Arial" panose="020B0604020202020204" pitchFamily="34" charset="0"/>
                          <a:ea typeface="Calibri" panose="020F0502020204030204" pitchFamily="34" charset="0"/>
                          <a:cs typeface="Times New Roman" panose="02020603050405020304" pitchFamily="18" charset="0"/>
                        </a:rPr>
                        <a:t>Rédaction</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a:cs typeface="Times New Roman"/>
                        </a:rPr>
                        <a:t>Vous apprendrez à utiliser une variété de méthodes pour partager des informations.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2829518"/>
                  </a:ext>
                </a:extLst>
              </a:tr>
            </a:tbl>
          </a:graphicData>
        </a:graphic>
      </p:graphicFrame>
    </p:spTree>
    <p:custDataLst>
      <p:tags r:id="rId1"/>
    </p:custDataLst>
    <p:extLst>
      <p:ext uri="{BB962C8B-B14F-4D97-AF65-F5344CB8AC3E}">
        <p14:creationId xmlns:p14="http://schemas.microsoft.com/office/powerpoint/2010/main" val="375763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Vidéo</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Regardez la vidéo puis discutez de ce que les équipes font bien et de ce qu’elles auraient pu faire mieux.</a:t>
            </a:r>
          </a:p>
          <a:p>
            <a:r>
              <a:rPr lang="en-US" u="sng">
                <a:hlinkClick r:id="rId6"/>
              </a:rPr>
              <a:t>https://youtu.be/fUXdrl9ch_Q</a:t>
            </a:r>
            <a:r>
              <a:rPr lang="en-US"/>
              <a:t>  3:20</a:t>
            </a:r>
          </a:p>
          <a:p>
            <a:r>
              <a:rPr lang="fr-CA" b="1">
                <a:solidFill>
                  <a:schemeClr val="tx1"/>
                </a:solidFill>
              </a:rPr>
              <a:t>Puisque la vidéo ne contient aucun dialogue, une traduction n'est pas nécessaire. </a:t>
            </a:r>
          </a:p>
          <a:p>
            <a:endParaRPr lang="en-CA"/>
          </a:p>
          <a:p>
            <a:endParaRPr lang="en-CA"/>
          </a:p>
        </p:txBody>
      </p:sp>
      <p:pic>
        <p:nvPicPr>
          <p:cNvPr id="4" name="Picture 3"/>
          <p:cNvPicPr>
            <a:picLocks noChangeAspect="1"/>
          </p:cNvPicPr>
          <p:nvPr>
            <p:custDataLst>
              <p:tags r:id="rId4"/>
            </p:custDataLst>
          </p:nvPr>
        </p:nvPicPr>
        <p:blipFill>
          <a:blip r:embed="rId7"/>
          <a:stretch>
            <a:fillRect/>
          </a:stretch>
        </p:blipFill>
        <p:spPr>
          <a:xfrm>
            <a:off x="882537" y="852710"/>
            <a:ext cx="579170" cy="579170"/>
          </a:xfrm>
          <a:prstGeom prst="rect">
            <a:avLst/>
          </a:prstGeom>
        </p:spPr>
      </p:pic>
    </p:spTree>
    <p:custDataLst>
      <p:tags r:id="rId1"/>
    </p:custDataLst>
    <p:extLst>
      <p:ext uri="{BB962C8B-B14F-4D97-AF65-F5344CB8AC3E}">
        <p14:creationId xmlns:p14="http://schemas.microsoft.com/office/powerpoint/2010/main" val="2050691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 travail d’équipe </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normAutofit/>
          </a:bodyPr>
          <a:lstStyle/>
          <a:p>
            <a:r>
              <a:rPr lang="fr-CA"/>
              <a:t>Être un bon membre d’une équipe peut inclure les éléments suivants :</a:t>
            </a:r>
          </a:p>
          <a:p>
            <a:pPr lvl="1"/>
            <a:r>
              <a:rPr lang="fr-CA"/>
              <a:t>S’engager dans un objectif commun ou une tâche commune</a:t>
            </a:r>
          </a:p>
          <a:p>
            <a:pPr lvl="1"/>
            <a:r>
              <a:rPr lang="fr-CA"/>
              <a:t>Soutenir les membres de votre équipe</a:t>
            </a:r>
          </a:p>
          <a:p>
            <a:pPr lvl="1"/>
            <a:r>
              <a:rPr lang="fr-CA"/>
              <a:t>Montrer que vous respectez les membres de votre équipe</a:t>
            </a:r>
          </a:p>
          <a:p>
            <a:pPr lvl="1"/>
            <a:r>
              <a:rPr lang="fr-CA"/>
              <a:t>Encourager les membres de votre équipe et les féliciter pour leur travail</a:t>
            </a:r>
          </a:p>
          <a:p>
            <a:pPr lvl="1"/>
            <a:r>
              <a:rPr lang="fr-CA"/>
              <a:t>Respecter les différences individuelles</a:t>
            </a:r>
          </a:p>
          <a:p>
            <a:pPr lvl="1"/>
            <a:r>
              <a:rPr lang="fr-CA"/>
              <a:t>Faire preuve de souplesse </a:t>
            </a:r>
          </a:p>
          <a:p>
            <a:pPr lvl="1"/>
            <a:r>
              <a:rPr lang="fr-CA"/>
              <a:t>Être positif</a:t>
            </a:r>
            <a:endParaRPr lang="en-CA"/>
          </a:p>
        </p:txBody>
      </p:sp>
    </p:spTree>
    <p:custDataLst>
      <p:tags r:id="rId1"/>
    </p:custDataLst>
    <p:extLst>
      <p:ext uri="{BB962C8B-B14F-4D97-AF65-F5344CB8AC3E}">
        <p14:creationId xmlns:p14="http://schemas.microsoft.com/office/powerpoint/2010/main" val="1441793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Si vous deviez travailler avec un membre de l’équipe qui n'effectue pas son travail, que feriez-vous ? </a:t>
            </a:r>
            <a:endParaRPr lang="en-CA"/>
          </a:p>
        </p:txBody>
      </p:sp>
      <p:sp>
        <p:nvSpPr>
          <p:cNvPr id="7" name="Title 1">
            <a:extLst>
              <a:ext uri="{FF2B5EF4-FFF2-40B4-BE49-F238E27FC236}">
                <a16:creationId xmlns:a16="http://schemas.microsoft.com/office/drawing/2014/main" id="{E5CF8BF5-9353-CC00-0B94-D67FC98528B3}"/>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8" name="Picture 3">
            <a:extLst>
              <a:ext uri="{FF2B5EF4-FFF2-40B4-BE49-F238E27FC236}">
                <a16:creationId xmlns:a16="http://schemas.microsoft.com/office/drawing/2014/main" id="{8ED89C70-9061-BA62-1AB0-9991A95A4C2B}"/>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3662477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624110"/>
            <a:ext cx="8911687" cy="1280890"/>
          </a:xfrm>
        </p:spPr>
        <p:txBody>
          <a:bodyPr/>
          <a:lstStyle/>
          <a:p>
            <a:r>
              <a:rPr lang="fr-CA"/>
              <a:t>Activité de groupe</a:t>
            </a:r>
          </a:p>
        </p:txBody>
      </p:sp>
      <p:sp>
        <p:nvSpPr>
          <p:cNvPr id="3" name="Content Placeholder 2"/>
          <p:cNvSpPr>
            <a:spLocks noGrp="1"/>
          </p:cNvSpPr>
          <p:nvPr>
            <p:ph idx="1"/>
            <p:custDataLst>
              <p:tags r:id="rId3"/>
            </p:custDataLst>
          </p:nvPr>
        </p:nvSpPr>
        <p:spPr>
          <a:xfrm>
            <a:off x="1435160" y="1342845"/>
            <a:ext cx="8915400" cy="3777622"/>
          </a:xfrm>
        </p:spPr>
        <p:txBody>
          <a:bodyPr vert="horz" lIns="91440" tIns="45720" rIns="91440" bIns="45720" rtlCol="0" anchor="t">
            <a:normAutofit/>
          </a:bodyPr>
          <a:lstStyle/>
          <a:p>
            <a:r>
              <a:rPr lang="fr-CA"/>
              <a:t>Divisez les participants en groupes de 2 ou 3. </a:t>
            </a:r>
          </a:p>
          <a:p>
            <a:r>
              <a:rPr lang="fr-CA"/>
              <a:t>Chaque groupe recevra le même nombre de blocs de construction. </a:t>
            </a:r>
          </a:p>
          <a:p>
            <a:r>
              <a:rPr lang="fr-CA"/>
              <a:t>Vous aurez 10 minutes pour créer la structure autoportante la plus haute possible. </a:t>
            </a:r>
          </a:p>
          <a:p>
            <a:r>
              <a:rPr lang="fr-CA"/>
              <a:t>L’équipe qui crée la plus haute structure autonome gagne. </a:t>
            </a:r>
          </a:p>
          <a:p>
            <a:r>
              <a:rPr lang="fr-CA"/>
              <a:t>Défi : Répétez l’activité, mais sans parler aux membres</a:t>
            </a:r>
            <a:endParaRPr lang="en-CA"/>
          </a:p>
          <a:p>
            <a:pPr marL="0" indent="0">
              <a:buNone/>
            </a:pPr>
            <a:r>
              <a:rPr lang="fr-CA"/>
              <a:t> de votre équipe.</a:t>
            </a:r>
            <a:endParaRPr lang="en-CA"/>
          </a:p>
          <a:p>
            <a:endParaRPr lang="en-CA"/>
          </a:p>
        </p:txBody>
      </p:sp>
      <p:pic>
        <p:nvPicPr>
          <p:cNvPr id="4" name="Picture 3"/>
          <p:cNvPicPr>
            <a:picLocks noChangeAspect="1"/>
          </p:cNvPicPr>
          <p:nvPr>
            <p:custDataLst>
              <p:tags r:id="rId4"/>
            </p:custDataLst>
          </p:nvPr>
        </p:nvPicPr>
        <p:blipFill>
          <a:blip r:embed="rId6"/>
          <a:stretch>
            <a:fillRect/>
          </a:stretch>
        </p:blipFill>
        <p:spPr>
          <a:xfrm>
            <a:off x="737099" y="624110"/>
            <a:ext cx="713294" cy="713294"/>
          </a:xfrm>
          <a:prstGeom prst="rect">
            <a:avLst/>
          </a:prstGeom>
        </p:spPr>
      </p:pic>
      <p:pic>
        <p:nvPicPr>
          <p:cNvPr id="5" name="Image 4">
            <a:extLst>
              <a:ext uri="{FF2B5EF4-FFF2-40B4-BE49-F238E27FC236}">
                <a16:creationId xmlns:a16="http://schemas.microsoft.com/office/drawing/2014/main" id="{5001B4BE-D6DC-B529-96DB-488DBBD5E9CF}"/>
              </a:ext>
            </a:extLst>
          </p:cNvPr>
          <p:cNvPicPr>
            <a:picLocks noChangeAspect="1"/>
          </p:cNvPicPr>
          <p:nvPr/>
        </p:nvPicPr>
        <p:blipFill>
          <a:blip r:embed="rId7"/>
          <a:stretch>
            <a:fillRect/>
          </a:stretch>
        </p:blipFill>
        <p:spPr>
          <a:xfrm>
            <a:off x="9115031" y="3910316"/>
            <a:ext cx="2471058" cy="25839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296671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211029" y="685800"/>
            <a:ext cx="9769941" cy="1219200"/>
          </a:xfrm>
        </p:spPr>
        <p:txBody>
          <a:bodyPr/>
          <a:lstStyle/>
          <a:p>
            <a:r>
              <a:rPr lang="fr-CA"/>
              <a:t>La résolution de problèmes</a:t>
            </a:r>
          </a:p>
        </p:txBody>
      </p:sp>
      <p:sp>
        <p:nvSpPr>
          <p:cNvPr id="3" name="Content Placeholder 2"/>
          <p:cNvSpPr>
            <a:spLocks noGrp="1"/>
          </p:cNvSpPr>
          <p:nvPr>
            <p:ph idx="1"/>
            <p:custDataLst>
              <p:tags r:id="rId3"/>
            </p:custDataLst>
          </p:nvPr>
        </p:nvSpPr>
        <p:spPr>
          <a:xfrm>
            <a:off x="1211030" y="1653989"/>
            <a:ext cx="9769940" cy="4257234"/>
          </a:xfrm>
        </p:spPr>
        <p:txBody>
          <a:bodyPr vert="horz" lIns="91440" tIns="45720" rIns="91440" bIns="45720" rtlCol="0" anchor="t">
            <a:normAutofit/>
          </a:bodyPr>
          <a:lstStyle/>
          <a:p>
            <a:r>
              <a:rPr lang="fr-CA"/>
              <a:t>La résolution de problèmes est une compétence que nous utilisons tous les jours, tant dans notre vie personnelle qu’au travail. </a:t>
            </a:r>
          </a:p>
          <a:p>
            <a:r>
              <a:rPr lang="fr-CA"/>
              <a:t>Comme PSSP, vous devrez résoudre des problèmes tous les jours. </a:t>
            </a:r>
          </a:p>
          <a:p>
            <a:pPr lvl="1"/>
            <a:r>
              <a:rPr lang="fr-CA"/>
              <a:t>Par exemple, un membre du personnel déclare qu’il est malade. Il doit être remplacé ou la charge de travail de ce membre du personnel doit être répartie entre les autres membres de l’équipe.</a:t>
            </a:r>
          </a:p>
          <a:p>
            <a:pPr lvl="1"/>
            <a:r>
              <a:rPr lang="fr-CA"/>
              <a:t>Ou encore, votre organisme est à court d’un produit spécifique dont vous avez besoin ce jour-là. </a:t>
            </a:r>
            <a:endParaRPr lang="en-CA"/>
          </a:p>
        </p:txBody>
      </p:sp>
    </p:spTree>
    <p:custDataLst>
      <p:tags r:id="rId1"/>
    </p:custDataLst>
    <p:extLst>
      <p:ext uri="{BB962C8B-B14F-4D97-AF65-F5344CB8AC3E}">
        <p14:creationId xmlns:p14="http://schemas.microsoft.com/office/powerpoint/2010/main" val="2092827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résolution de problèmes</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résolution de problèmes est le processus qui consiste à travailler sur un problème pour trouver une solution. </a:t>
            </a:r>
          </a:p>
          <a:p>
            <a:r>
              <a:rPr lang="fr-CA"/>
              <a:t>Lorsque nous essayons de résoudre un problème, il arrive que des obstacles apparaissent. </a:t>
            </a:r>
            <a:endParaRPr lang="en-CA"/>
          </a:p>
        </p:txBody>
      </p:sp>
    </p:spTree>
    <p:custDataLst>
      <p:tags r:id="rId1"/>
    </p:custDataLst>
    <p:extLst>
      <p:ext uri="{BB962C8B-B14F-4D97-AF65-F5344CB8AC3E}">
        <p14:creationId xmlns:p14="http://schemas.microsoft.com/office/powerpoint/2010/main" val="2786719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résolution de problèmes</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Ces obstacles peuvent être les suivants : </a:t>
            </a:r>
          </a:p>
          <a:p>
            <a:pPr lvl="1"/>
            <a:r>
              <a:rPr lang="fr-CA"/>
              <a:t>Les émotions</a:t>
            </a:r>
          </a:p>
          <a:p>
            <a:pPr lvl="1"/>
            <a:r>
              <a:rPr lang="fr-CA"/>
              <a:t>La peur et l’anxiété</a:t>
            </a:r>
          </a:p>
          <a:p>
            <a:pPr lvl="1"/>
            <a:r>
              <a:rPr lang="fr-CA"/>
              <a:t>Les différents styles d’apprentissage</a:t>
            </a:r>
            <a:endParaRPr lang="en-CA"/>
          </a:p>
        </p:txBody>
      </p:sp>
      <p:pic>
        <p:nvPicPr>
          <p:cNvPr id="4" name="Image 3">
            <a:extLst>
              <a:ext uri="{FF2B5EF4-FFF2-40B4-BE49-F238E27FC236}">
                <a16:creationId xmlns:a16="http://schemas.microsoft.com/office/drawing/2014/main" id="{3660199F-F3D3-FC63-C133-63F4F6B27804}"/>
              </a:ext>
            </a:extLst>
          </p:cNvPr>
          <p:cNvPicPr>
            <a:picLocks noChangeAspect="1"/>
          </p:cNvPicPr>
          <p:nvPr/>
        </p:nvPicPr>
        <p:blipFill rotWithShape="1">
          <a:blip r:embed="rId5"/>
          <a:srcRect r="1745"/>
          <a:stretch/>
        </p:blipFill>
        <p:spPr>
          <a:xfrm>
            <a:off x="3025804" y="4464863"/>
            <a:ext cx="6136678" cy="12219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155591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527918" y="852710"/>
            <a:ext cx="8911687" cy="1280890"/>
          </a:xfrm>
        </p:spPr>
        <p:txBody>
          <a:bodyPr/>
          <a:lstStyle/>
          <a:p>
            <a:r>
              <a:rPr lang="fr-CA"/>
              <a:t>Les émotions </a:t>
            </a:r>
          </a:p>
        </p:txBody>
      </p:sp>
      <p:sp>
        <p:nvSpPr>
          <p:cNvPr id="3" name="Content Placeholder 2"/>
          <p:cNvSpPr>
            <a:spLocks noGrp="1"/>
          </p:cNvSpPr>
          <p:nvPr>
            <p:ph idx="1"/>
            <p:custDataLst>
              <p:tags r:id="rId3"/>
            </p:custDataLst>
          </p:nvPr>
        </p:nvSpPr>
        <p:spPr>
          <a:xfrm>
            <a:off x="1524205" y="2133600"/>
            <a:ext cx="8915400" cy="3777622"/>
          </a:xfrm>
        </p:spPr>
        <p:txBody>
          <a:bodyPr/>
          <a:lstStyle/>
          <a:p>
            <a:r>
              <a:rPr lang="fr-CA"/>
              <a:t>Il peut être très difficile de contrôler ses émotions lorsque l’on se retrouve face à un problème. </a:t>
            </a:r>
          </a:p>
          <a:p>
            <a:r>
              <a:rPr lang="fr-CA"/>
              <a:t>Pour résoudre les problèmes, vous devez être capable de penser clairement et essayer de ne pas laisser vos émotions vous empêcher d’agir. </a:t>
            </a:r>
            <a:endParaRPr lang="en-CA"/>
          </a:p>
        </p:txBody>
      </p:sp>
    </p:spTree>
    <p:custDataLst>
      <p:tags r:id="rId1"/>
    </p:custDataLst>
    <p:extLst>
      <p:ext uri="{BB962C8B-B14F-4D97-AF65-F5344CB8AC3E}">
        <p14:creationId xmlns:p14="http://schemas.microsoft.com/office/powerpoint/2010/main" val="1975839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peur et l’anxiété</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De nombreuses personnes pensent qu’elles ne peuvent pas résoudre les problèmes et préfèrent éviter de le faire. </a:t>
            </a:r>
          </a:p>
          <a:p>
            <a:r>
              <a:rPr lang="fr-CA"/>
              <a:t>Tout le monde a la capacité de résoudre des problèmes. </a:t>
            </a:r>
          </a:p>
          <a:p>
            <a:r>
              <a:rPr lang="fr-CA"/>
              <a:t>Vous devez simplement augmenter vos compétences pour le faire efficacement. </a:t>
            </a:r>
            <a:endParaRPr lang="en-CA"/>
          </a:p>
        </p:txBody>
      </p:sp>
    </p:spTree>
    <p:custDataLst>
      <p:tags r:id="rId1"/>
    </p:custDataLst>
    <p:extLst>
      <p:ext uri="{BB962C8B-B14F-4D97-AF65-F5344CB8AC3E}">
        <p14:creationId xmlns:p14="http://schemas.microsoft.com/office/powerpoint/2010/main" val="2313430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Les différents styles d’apprentissage</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façon dont une personne apprend a une influence sur la manière dont elle résout un problème. </a:t>
            </a:r>
          </a:p>
          <a:p>
            <a:r>
              <a:rPr lang="fr-CA"/>
              <a:t>Si vous ne comprenez pas votre style d’apprentissage, cela peut vous empêcher de résoudre des problèmes. </a:t>
            </a:r>
            <a:endParaRPr lang="en-CA"/>
          </a:p>
        </p:txBody>
      </p:sp>
    </p:spTree>
    <p:custDataLst>
      <p:tags r:id="rId1"/>
    </p:custDataLst>
    <p:extLst>
      <p:ext uri="{BB962C8B-B14F-4D97-AF65-F5344CB8AC3E}">
        <p14:creationId xmlns:p14="http://schemas.microsoft.com/office/powerpoint/2010/main" val="4040568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L'éthique du travail</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ea typeface="+mn-lt"/>
                <a:cs typeface="+mn-lt"/>
              </a:rPr>
              <a:t>L'éthique du travail est définie comme le principe selon lequel le travail acharné est valorisé/important ou digne d'être récompensé. </a:t>
            </a:r>
            <a:endParaRPr lang="fr-CA" sz="2000"/>
          </a:p>
          <a:p>
            <a:r>
              <a:rPr lang="fr-CA" sz="2000"/>
              <a:t>Les employeurs de toutes les professions recherchent une solide éthique du travail. </a:t>
            </a:r>
          </a:p>
          <a:p>
            <a:r>
              <a:rPr lang="fr-CA" sz="2000"/>
              <a:t>C’est un élément important pour réussir sa carrière. </a:t>
            </a:r>
            <a:endParaRPr lang="fr-CA"/>
          </a:p>
        </p:txBody>
      </p:sp>
    </p:spTree>
    <p:custDataLst>
      <p:tags r:id="rId1"/>
    </p:custDataLst>
    <p:extLst>
      <p:ext uri="{BB962C8B-B14F-4D97-AF65-F5344CB8AC3E}">
        <p14:creationId xmlns:p14="http://schemas.microsoft.com/office/powerpoint/2010/main" val="17961296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résolution de problèmes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Les problèmes peuvent se présenter sous de nombreuses formes. Nous sommes toujours en train de résoudre des problèmes. </a:t>
            </a:r>
          </a:p>
          <a:p>
            <a:r>
              <a:rPr lang="fr-CA"/>
              <a:t>Certains peuvent être des problèmes quotidiens, comme le choix du repas du soir ou la façon dont vous allez vous rendre au travail. </a:t>
            </a:r>
          </a:p>
          <a:p>
            <a:r>
              <a:rPr lang="fr-CA"/>
              <a:t>D’autres problèmes peuvent être plus complexes. </a:t>
            </a:r>
          </a:p>
          <a:p>
            <a:pPr lvl="1"/>
            <a:r>
              <a:rPr lang="fr-CA"/>
              <a:t>Par exemple, comment passer d’un travail que vous n’aimez pas à une carrière dont vous avez toujours rêvé. </a:t>
            </a:r>
            <a:endParaRPr lang="en-CA"/>
          </a:p>
        </p:txBody>
      </p:sp>
    </p:spTree>
    <p:custDataLst>
      <p:tags r:id="rId1"/>
    </p:custDataLst>
    <p:extLst>
      <p:ext uri="{BB962C8B-B14F-4D97-AF65-F5344CB8AC3E}">
        <p14:creationId xmlns:p14="http://schemas.microsoft.com/office/powerpoint/2010/main" val="1529716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1911927"/>
            <a:ext cx="8915400" cy="3777622"/>
          </a:xfrm>
        </p:spPr>
        <p:txBody>
          <a:bodyPr vert="horz" lIns="91440" tIns="45720" rIns="91440" bIns="45720" rtlCol="0" anchor="t">
            <a:normAutofit/>
          </a:bodyPr>
          <a:lstStyle/>
          <a:p>
            <a:r>
              <a:rPr lang="fr-CA"/>
              <a:t>Dans le cahier d’exercices de ce module, dressez une liste de tous les problèmes que vous pensez avoir en ce moment et une autre pour ceux que vous pourriez rencontrer à l’avenir.</a:t>
            </a:r>
            <a:endParaRPr lang="en-CA"/>
          </a:p>
        </p:txBody>
      </p:sp>
      <p:sp>
        <p:nvSpPr>
          <p:cNvPr id="7" name="Title 1">
            <a:extLst>
              <a:ext uri="{FF2B5EF4-FFF2-40B4-BE49-F238E27FC236}">
                <a16:creationId xmlns:a16="http://schemas.microsoft.com/office/drawing/2014/main" id="{2B73B3D9-14E2-8518-A91D-09A063BE471B}"/>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A22A9F2D-CD24-ECB6-C02D-CA4FBB8D157C}"/>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38894418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089212" y="484094"/>
            <a:ext cx="10200247" cy="1420906"/>
          </a:xfrm>
        </p:spPr>
        <p:txBody>
          <a:bodyPr/>
          <a:lstStyle/>
          <a:p>
            <a:r>
              <a:rPr lang="fr-CA">
                <a:solidFill>
                  <a:srgbClr val="0070C0"/>
                </a:solidFill>
              </a:rPr>
              <a:t>La résolution de problèmes</a:t>
            </a:r>
          </a:p>
        </p:txBody>
      </p:sp>
      <p:sp>
        <p:nvSpPr>
          <p:cNvPr id="3" name="Content Placeholder 2"/>
          <p:cNvSpPr>
            <a:spLocks noGrp="1"/>
          </p:cNvSpPr>
          <p:nvPr>
            <p:ph idx="1"/>
            <p:custDataLst>
              <p:tags r:id="rId3"/>
            </p:custDataLst>
          </p:nvPr>
        </p:nvSpPr>
        <p:spPr>
          <a:xfrm>
            <a:off x="1089212" y="1613647"/>
            <a:ext cx="10200247" cy="4297575"/>
          </a:xfrm>
        </p:spPr>
        <p:txBody>
          <a:bodyPr>
            <a:normAutofit/>
          </a:bodyPr>
          <a:lstStyle/>
          <a:p>
            <a:pPr marL="0" indent="0">
              <a:buNone/>
            </a:pPr>
            <a:r>
              <a:rPr lang="fr-CA" b="1"/>
              <a:t>Les personnes qui peuvent bien résoudre les problèmes font 6 choses :</a:t>
            </a:r>
          </a:p>
          <a:p>
            <a:pPr marL="457200" indent="-457200">
              <a:buAutoNum type="arabicPeriod"/>
            </a:pPr>
            <a:r>
              <a:rPr lang="fr-CA"/>
              <a:t>Elles se concentrent sur la solution, et non sur le problème.</a:t>
            </a:r>
          </a:p>
          <a:p>
            <a:pPr marL="457200" indent="-457200">
              <a:buAutoNum type="arabicPeriod"/>
            </a:pPr>
            <a:r>
              <a:rPr lang="fr-CA"/>
              <a:t>Elles gardent l’esprit ouvert ; elles envisagent toutes les solutions possibles.</a:t>
            </a:r>
          </a:p>
          <a:p>
            <a:pPr marL="457200" indent="-457200">
              <a:buAutoNum type="arabicPeriod"/>
            </a:pPr>
            <a:r>
              <a:rPr lang="fr-CA"/>
              <a:t>Elles voient les problèmes de façon objective au lieu de les considérer comme des choses effrayantes.</a:t>
            </a:r>
          </a:p>
          <a:p>
            <a:pPr marL="457200" indent="-457200">
              <a:buAutoNum type="arabicPeriod"/>
            </a:pPr>
            <a:r>
              <a:rPr lang="fr-CA"/>
              <a:t>Elles pensent de manière latérale ; elles changent la direction de leurs pensées et regardent les choses d’une nouvelle façon.</a:t>
            </a:r>
          </a:p>
          <a:p>
            <a:pPr marL="457200" indent="-457200">
              <a:buAutoNum type="arabicPeriod"/>
            </a:pPr>
            <a:r>
              <a:rPr lang="fr-CA"/>
              <a:t>Elles utilisent un langage positif.</a:t>
            </a:r>
          </a:p>
          <a:p>
            <a:pPr marL="457200" indent="-457200">
              <a:buAutoNum type="arabicPeriod"/>
            </a:pPr>
            <a:r>
              <a:rPr lang="fr-CA"/>
              <a:t>Elles simplifient les choses ; elles cherchent la solution évidente au lieu de compliquer les choses. </a:t>
            </a:r>
          </a:p>
        </p:txBody>
      </p:sp>
    </p:spTree>
    <p:custDataLst>
      <p:tags r:id="rId1"/>
    </p:custDataLst>
    <p:extLst>
      <p:ext uri="{BB962C8B-B14F-4D97-AF65-F5344CB8AC3E}">
        <p14:creationId xmlns:p14="http://schemas.microsoft.com/office/powerpoint/2010/main" val="14987039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solidFill>
                  <a:srgbClr val="0070C0"/>
                </a:solidFill>
              </a:rPr>
              <a:t>La résolution de problèmes</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pPr marL="0" indent="0">
              <a:buNone/>
            </a:pPr>
            <a:r>
              <a:rPr lang="fr-CA" b="1"/>
              <a:t>Lorsque vous êtes confronté à un problème, suivez les 6 étapes suivantes :</a:t>
            </a:r>
          </a:p>
          <a:p>
            <a:pPr marL="457200" indent="-457200">
              <a:buFont typeface="+mj-lt"/>
              <a:buAutoNum type="arabicPeriod"/>
            </a:pPr>
            <a:r>
              <a:rPr lang="fr-CA"/>
              <a:t>Identifiez le problème.</a:t>
            </a:r>
          </a:p>
          <a:p>
            <a:pPr marL="457200" indent="-457200">
              <a:buFont typeface="+mj-lt"/>
              <a:buAutoNum type="arabicPeriod"/>
            </a:pPr>
            <a:r>
              <a:rPr lang="fr-CA"/>
              <a:t>Réfléchissez-y.</a:t>
            </a:r>
          </a:p>
          <a:p>
            <a:pPr marL="457200" indent="-457200">
              <a:buFont typeface="+mj-lt"/>
              <a:buAutoNum type="arabicPeriod"/>
            </a:pPr>
            <a:r>
              <a:rPr lang="fr-CA"/>
              <a:t>Faites un remue-méninge pour trouver des solutions.</a:t>
            </a:r>
          </a:p>
          <a:p>
            <a:pPr marL="457200" indent="-457200">
              <a:buFont typeface="+mj-lt"/>
              <a:buAutoNum type="arabicPeriod"/>
            </a:pPr>
            <a:r>
              <a:rPr lang="fr-CA"/>
              <a:t>Choisissez la meilleure solution.</a:t>
            </a:r>
          </a:p>
          <a:p>
            <a:pPr marL="457200" indent="-457200">
              <a:buFont typeface="+mj-lt"/>
              <a:buAutoNum type="arabicPeriod"/>
            </a:pPr>
            <a:r>
              <a:rPr lang="fr-CA"/>
              <a:t>Mettez la solution en œuvre.</a:t>
            </a:r>
          </a:p>
          <a:p>
            <a:pPr marL="457200" indent="-457200">
              <a:buFont typeface="+mj-lt"/>
              <a:buAutoNum type="arabicPeriod"/>
            </a:pPr>
            <a:r>
              <a:rPr lang="fr-CA"/>
              <a:t>Évaluez la solution.</a:t>
            </a:r>
            <a:endParaRPr lang="en-CA"/>
          </a:p>
        </p:txBody>
      </p:sp>
    </p:spTree>
    <p:custDataLst>
      <p:tags r:id="rId1"/>
    </p:custDataLst>
    <p:extLst>
      <p:ext uri="{BB962C8B-B14F-4D97-AF65-F5344CB8AC3E}">
        <p14:creationId xmlns:p14="http://schemas.microsoft.com/office/powerpoint/2010/main" val="14638013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Pensez à un problème que vous pourriez rencontrer en travaillant comme PSSP.</a:t>
            </a:r>
            <a:endParaRPr lang="en-CA"/>
          </a:p>
        </p:txBody>
      </p:sp>
      <p:sp>
        <p:nvSpPr>
          <p:cNvPr id="7" name="Title 1">
            <a:extLst>
              <a:ext uri="{FF2B5EF4-FFF2-40B4-BE49-F238E27FC236}">
                <a16:creationId xmlns:a16="http://schemas.microsoft.com/office/drawing/2014/main" id="{16559088-A2ED-D849-9EC1-E4212B86CAFC}"/>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25A43652-19AB-2300-5B0D-66942BF2BEC6}"/>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3210177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Activité de groupe</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Partagez votre problème potentiel avec le groupe. </a:t>
            </a:r>
          </a:p>
          <a:p>
            <a:r>
              <a:rPr lang="fr-CA"/>
              <a:t>Choisissez un problème sur lequel vous pouvez travailler en groupe. </a:t>
            </a:r>
          </a:p>
          <a:p>
            <a:r>
              <a:rPr lang="fr-CA"/>
              <a:t>Complétez le tableau dans votre cahier d’exercices.</a:t>
            </a:r>
          </a:p>
        </p:txBody>
      </p:sp>
      <p:pic>
        <p:nvPicPr>
          <p:cNvPr id="4" name="Picture 3"/>
          <p:cNvPicPr>
            <a:picLocks noChangeAspect="1"/>
          </p:cNvPicPr>
          <p:nvPr>
            <p:custDataLst>
              <p:tags r:id="rId4"/>
            </p:custDataLst>
          </p:nvPr>
        </p:nvPicPr>
        <p:blipFill>
          <a:blip r:embed="rId6"/>
          <a:stretch>
            <a:fillRect/>
          </a:stretch>
        </p:blipFill>
        <p:spPr>
          <a:xfrm>
            <a:off x="684846" y="852710"/>
            <a:ext cx="713294" cy="719390"/>
          </a:xfrm>
          <a:prstGeom prst="rect">
            <a:avLst/>
          </a:prstGeom>
        </p:spPr>
      </p:pic>
    </p:spTree>
    <p:custDataLst>
      <p:tags r:id="rId1"/>
    </p:custDataLst>
    <p:extLst>
      <p:ext uri="{BB962C8B-B14F-4D97-AF65-F5344CB8AC3E}">
        <p14:creationId xmlns:p14="http://schemas.microsoft.com/office/powerpoint/2010/main" val="6379748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en-CA"/>
              <a:t>La communication</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communication est une compétence importante au travail, car elle permet de travailler de manière productive et efficace. </a:t>
            </a:r>
            <a:endParaRPr lang="en-CA"/>
          </a:p>
        </p:txBody>
      </p:sp>
    </p:spTree>
    <p:custDataLst>
      <p:tags r:id="rId1"/>
    </p:custDataLst>
    <p:extLst>
      <p:ext uri="{BB962C8B-B14F-4D97-AF65-F5344CB8AC3E}">
        <p14:creationId xmlns:p14="http://schemas.microsoft.com/office/powerpoint/2010/main" val="2072443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Comme PSSP, quels sont les différentes façons de communiquer?</a:t>
            </a:r>
            <a:endParaRPr lang="en-CA"/>
          </a:p>
        </p:txBody>
      </p:sp>
      <p:sp>
        <p:nvSpPr>
          <p:cNvPr id="7" name="Title 1">
            <a:extLst>
              <a:ext uri="{FF2B5EF4-FFF2-40B4-BE49-F238E27FC236}">
                <a16:creationId xmlns:a16="http://schemas.microsoft.com/office/drawing/2014/main" id="{BB69F908-6BE8-4B65-5908-DCF6292BD9C2}"/>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8" name="Picture 3">
            <a:extLst>
              <a:ext uri="{FF2B5EF4-FFF2-40B4-BE49-F238E27FC236}">
                <a16:creationId xmlns:a16="http://schemas.microsoft.com/office/drawing/2014/main" id="{19DC9DFB-AEA5-2AED-2C67-052FBACD4AAE}"/>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18507288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Activité </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Pour chaque affirmation présentée dans votre cahier d’exercices, trouvez une personne de votre classe qui peut être liée à cette affirmation, puis écrivez son prénom en lettres moulées dans la boite de droite. </a:t>
            </a:r>
            <a:endParaRPr lang="en-CA"/>
          </a:p>
        </p:txBody>
      </p:sp>
      <p:pic>
        <p:nvPicPr>
          <p:cNvPr id="5" name="Picture 3">
            <a:extLst>
              <a:ext uri="{FF2B5EF4-FFF2-40B4-BE49-F238E27FC236}">
                <a16:creationId xmlns:a16="http://schemas.microsoft.com/office/drawing/2014/main" id="{D02A590E-E581-424D-2675-EC82B8041EA0}"/>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19641978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Discutons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Qui avez-vous approché en premier ?</a:t>
            </a:r>
          </a:p>
          <a:p>
            <a:r>
              <a:rPr lang="fr-CA"/>
              <a:t>Pourquoi ?</a:t>
            </a:r>
            <a:endParaRPr lang="en-CA"/>
          </a:p>
        </p:txBody>
      </p:sp>
      <p:pic>
        <p:nvPicPr>
          <p:cNvPr id="4" name="Picture 3"/>
          <p:cNvPicPr>
            <a:picLocks noChangeAspect="1"/>
          </p:cNvPicPr>
          <p:nvPr>
            <p:custDataLst>
              <p:tags r:id="rId4"/>
            </p:custDataLst>
          </p:nvPr>
        </p:nvPicPr>
        <p:blipFill>
          <a:blip r:embed="rId6"/>
          <a:stretch>
            <a:fillRect/>
          </a:stretch>
        </p:blipFill>
        <p:spPr>
          <a:xfrm>
            <a:off x="830286" y="852710"/>
            <a:ext cx="579170" cy="579170"/>
          </a:xfrm>
          <a:prstGeom prst="rect">
            <a:avLst/>
          </a:prstGeom>
        </p:spPr>
      </p:pic>
    </p:spTree>
    <p:custDataLst>
      <p:tags r:id="rId1"/>
    </p:custDataLst>
    <p:extLst>
      <p:ext uri="{BB962C8B-B14F-4D97-AF65-F5344CB8AC3E}">
        <p14:creationId xmlns:p14="http://schemas.microsoft.com/office/powerpoint/2010/main" val="1750600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946778"/>
            <a:ext cx="8911687" cy="1280890"/>
          </a:xfrm>
        </p:spPr>
        <p:txBody>
          <a:bodyPr/>
          <a:lstStyle/>
          <a:p>
            <a:r>
              <a:rPr lang="fr-CA"/>
              <a:t>Discutons </a:t>
            </a:r>
          </a:p>
        </p:txBody>
      </p:sp>
      <p:sp>
        <p:nvSpPr>
          <p:cNvPr id="3" name="Content Placeholder 2"/>
          <p:cNvSpPr>
            <a:spLocks noGrp="1"/>
          </p:cNvSpPr>
          <p:nvPr>
            <p:ph idx="1"/>
            <p:custDataLst>
              <p:tags r:id="rId3"/>
            </p:custDataLst>
          </p:nvPr>
        </p:nvSpPr>
        <p:spPr>
          <a:xfrm>
            <a:off x="1636443" y="2133600"/>
            <a:ext cx="8915400" cy="3777622"/>
          </a:xfrm>
        </p:spPr>
        <p:txBody>
          <a:bodyPr>
            <a:normAutofit/>
          </a:bodyPr>
          <a:lstStyle/>
          <a:p>
            <a:r>
              <a:rPr lang="fr-CA" sz="2000"/>
              <a:t>Selon vous, comment les employés peuvent-ils faire preuve d’une solide éthique de travail ?</a:t>
            </a:r>
            <a:endParaRPr lang="en-CA" sz="2000"/>
          </a:p>
        </p:txBody>
      </p:sp>
      <p:pic>
        <p:nvPicPr>
          <p:cNvPr id="4" name="Picture 3"/>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40061481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communication </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S’exercer à parler de sujets « de tous les jours » ou à bavarder peut être utile lorsque vous communiquez avec de nouvelles personnes. </a:t>
            </a:r>
            <a:endParaRPr lang="en-CA"/>
          </a:p>
        </p:txBody>
      </p:sp>
    </p:spTree>
    <p:custDataLst>
      <p:tags r:id="rId1"/>
    </p:custDataLst>
    <p:extLst>
      <p:ext uri="{BB962C8B-B14F-4D97-AF65-F5344CB8AC3E}">
        <p14:creationId xmlns:p14="http://schemas.microsoft.com/office/powerpoint/2010/main" val="1363508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communication interpersonnelle</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pPr marL="0" indent="0">
              <a:buNone/>
            </a:pPr>
            <a:r>
              <a:rPr lang="fr-CA"/>
              <a:t>C’est le processus par lequel les personnes échangent des informations, des sentiments et des significations au moyen de messages verbaux et non verbaux. </a:t>
            </a:r>
          </a:p>
          <a:p>
            <a:pPr lvl="1"/>
            <a:r>
              <a:rPr lang="fr-CA"/>
              <a:t>Elle comprend la communication EN FACE À FACE.</a:t>
            </a:r>
          </a:p>
          <a:p>
            <a:pPr lvl="1"/>
            <a:r>
              <a:rPr lang="fr-CA"/>
              <a:t>Elle ne se limite pas à ce qui est dit, mais à la manière dont cela est dit.</a:t>
            </a:r>
          </a:p>
          <a:p>
            <a:pPr lvl="1"/>
            <a:r>
              <a:rPr lang="fr-CA"/>
              <a:t>Elle comprend les messages non verbaux envoyés par le ton de la voix, les expressions faciales, les gestes et le langage corporel.</a:t>
            </a:r>
            <a:endParaRPr lang="en-CA"/>
          </a:p>
        </p:txBody>
      </p:sp>
    </p:spTree>
    <p:custDataLst>
      <p:tags r:id="rId1"/>
    </p:custDataLst>
    <p:extLst>
      <p:ext uri="{BB962C8B-B14F-4D97-AF65-F5344CB8AC3E}">
        <p14:creationId xmlns:p14="http://schemas.microsoft.com/office/powerpoint/2010/main" val="35159050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 langage corporel</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pPr marL="0" indent="0">
              <a:buNone/>
            </a:pPr>
            <a:r>
              <a:rPr lang="fr-CA" b="1"/>
              <a:t>Voici 6 exemples de langage corporel inapproprié : </a:t>
            </a:r>
          </a:p>
          <a:p>
            <a:pPr marL="457200" indent="-457200">
              <a:buAutoNum type="arabicPeriod"/>
            </a:pPr>
            <a:r>
              <a:rPr lang="fr-CA"/>
              <a:t>Éviter le contact visuel</a:t>
            </a:r>
          </a:p>
          <a:p>
            <a:pPr marL="457200" indent="-457200">
              <a:buAutoNum type="arabicPeriod"/>
            </a:pPr>
            <a:r>
              <a:rPr lang="fr-CA"/>
              <a:t>Avoir une mauvaise posture</a:t>
            </a:r>
          </a:p>
          <a:p>
            <a:pPr marL="457200" indent="-457200">
              <a:buAutoNum type="arabicPeriod"/>
            </a:pPr>
            <a:r>
              <a:rPr lang="fr-CA"/>
              <a:t>Effectuer des mouvements excessifs du corps ou des mains et de la bouche</a:t>
            </a:r>
          </a:p>
          <a:p>
            <a:pPr marL="457200" indent="-457200">
              <a:buAutoNum type="arabicPeriod"/>
            </a:pPr>
            <a:r>
              <a:rPr lang="fr-CA"/>
              <a:t>Envahir l’espace personnel</a:t>
            </a:r>
          </a:p>
          <a:p>
            <a:pPr marL="457200" indent="-457200">
              <a:buAutoNum type="arabicPeriod"/>
            </a:pPr>
            <a:r>
              <a:rPr lang="fr-CA"/>
              <a:t>Adopter une attitude défensive</a:t>
            </a:r>
          </a:p>
          <a:p>
            <a:pPr marL="457200" indent="-457200">
              <a:buAutoNum type="arabicPeriod"/>
            </a:pPr>
            <a:r>
              <a:rPr lang="fr-CA"/>
              <a:t>Avoir un visage triste</a:t>
            </a:r>
            <a:endParaRPr lang="en-CA"/>
          </a:p>
        </p:txBody>
      </p:sp>
    </p:spTree>
    <p:custDataLst>
      <p:tags r:id="rId1"/>
    </p:custDataLst>
    <p:extLst>
      <p:ext uri="{BB962C8B-B14F-4D97-AF65-F5344CB8AC3E}">
        <p14:creationId xmlns:p14="http://schemas.microsoft.com/office/powerpoint/2010/main" val="28121270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L’écoute active</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Une des compétences les plus importantes que vous pouvez avoir est celle de l’écoute. </a:t>
            </a:r>
          </a:p>
          <a:p>
            <a:r>
              <a:rPr lang="fr-CA"/>
              <a:t>Vous écoutez pour de nombreuses raisons différentes. </a:t>
            </a:r>
            <a:endParaRPr lang="en-CA"/>
          </a:p>
          <a:p>
            <a:r>
              <a:rPr lang="fr-CA"/>
              <a:t>Vous écoutez pour obtenir des informations, comprendre les autres et apprendre de nouvelles choses. </a:t>
            </a:r>
            <a:endParaRPr lang="en-CA"/>
          </a:p>
        </p:txBody>
      </p:sp>
    </p:spTree>
    <p:custDataLst>
      <p:tags r:id="rId1"/>
    </p:custDataLst>
    <p:extLst>
      <p:ext uri="{BB962C8B-B14F-4D97-AF65-F5344CB8AC3E}">
        <p14:creationId xmlns:p14="http://schemas.microsoft.com/office/powerpoint/2010/main" val="3901587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624110"/>
            <a:ext cx="8911687" cy="1280890"/>
          </a:xfrm>
        </p:spPr>
        <p:txBody>
          <a:bodyPr/>
          <a:lstStyle/>
          <a:p>
            <a:r>
              <a:rPr lang="fr-CA"/>
              <a:t>L’écoute active</a:t>
            </a:r>
            <a:endParaRPr lang="en-CA"/>
          </a:p>
        </p:txBody>
      </p:sp>
      <p:sp>
        <p:nvSpPr>
          <p:cNvPr id="3" name="Content Placeholder 2"/>
          <p:cNvSpPr>
            <a:spLocks noGrp="1"/>
          </p:cNvSpPr>
          <p:nvPr>
            <p:ph idx="1"/>
            <p:custDataLst>
              <p:tags r:id="rId3"/>
            </p:custDataLst>
          </p:nvPr>
        </p:nvSpPr>
        <p:spPr>
          <a:xfrm>
            <a:off x="1636443" y="1544128"/>
            <a:ext cx="8915400" cy="3777622"/>
          </a:xfrm>
        </p:spPr>
        <p:txBody>
          <a:bodyPr/>
          <a:lstStyle/>
          <a:p>
            <a:r>
              <a:rPr lang="fr-CA"/>
              <a:t>Les recherches montrent que nous ne nous souvenons que de 25 à 50 % de ce que nous entendons.</a:t>
            </a:r>
          </a:p>
          <a:p>
            <a:pPr lvl="1"/>
            <a:r>
              <a:rPr lang="fr-CA"/>
              <a:t>En d’autres mots, lorsque vous parlez à quelqu’un pendant dix minutes, vous n’êtes attentif qu’environ la moitié du temps. </a:t>
            </a:r>
          </a:p>
          <a:p>
            <a:r>
              <a:rPr lang="fr-CA"/>
              <a:t>En écoutant mieux, vous pouvez être plus productif et éviter les malentendus. </a:t>
            </a:r>
            <a:endParaRPr lang="en-CA"/>
          </a:p>
        </p:txBody>
      </p:sp>
      <p:pic>
        <p:nvPicPr>
          <p:cNvPr id="4" name="Image 3">
            <a:extLst>
              <a:ext uri="{FF2B5EF4-FFF2-40B4-BE49-F238E27FC236}">
                <a16:creationId xmlns:a16="http://schemas.microsoft.com/office/drawing/2014/main" id="{32667AA7-2153-0AAF-2901-B964920CBE9F}"/>
              </a:ext>
            </a:extLst>
          </p:cNvPr>
          <p:cNvPicPr>
            <a:picLocks noChangeAspect="1"/>
          </p:cNvPicPr>
          <p:nvPr/>
        </p:nvPicPr>
        <p:blipFill>
          <a:blip r:embed="rId5"/>
          <a:stretch>
            <a:fillRect/>
          </a:stretch>
        </p:blipFill>
        <p:spPr>
          <a:xfrm>
            <a:off x="3964903" y="4134095"/>
            <a:ext cx="4257675" cy="2390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149074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L’écoute active</a:t>
            </a:r>
            <a:endParaRPr lang="en-CA"/>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fontScale="92500" lnSpcReduction="10000"/>
          </a:bodyPr>
          <a:lstStyle/>
          <a:p>
            <a:pPr marL="0" indent="0">
              <a:buNone/>
            </a:pPr>
            <a:r>
              <a:rPr lang="fr-CA" b="1"/>
              <a:t>Les compétences en écoute active comprennent : </a:t>
            </a:r>
            <a:endParaRPr lang="fr-CA"/>
          </a:p>
          <a:p>
            <a:pPr lvl="0"/>
            <a:r>
              <a:rPr lang="fr-CA"/>
              <a:t>Résumer : récapituler en quelques phrases tout ce qu’une personne a dit. </a:t>
            </a:r>
          </a:p>
          <a:p>
            <a:pPr lvl="0"/>
            <a:r>
              <a:rPr lang="fr-CA"/>
              <a:t>Clarifier : vérifier ce qui a été dit si vous n’êtes pas sûr ou si vous avez manqué quelque chose. </a:t>
            </a:r>
          </a:p>
          <a:p>
            <a:pPr lvl="0"/>
            <a:r>
              <a:rPr lang="fr-CA"/>
              <a:t>Paraphraser : répéter les propos de l’autre en utilisant vos propres mots. </a:t>
            </a:r>
          </a:p>
          <a:p>
            <a:r>
              <a:rPr lang="fr-CA"/>
              <a:t>Utiliser des questions ouvertes : poser des questions ouvertes afin d’obtenir plus d’informations ou d’encourager la discussion.</a:t>
            </a:r>
          </a:p>
          <a:p>
            <a:r>
              <a:rPr lang="fr-CA"/>
              <a:t>Encourager l’autre : faire comprendre que vous êtes à l’écoute en utilisant des signes non verbaux ; ensuite, remercier la personne pour ce qu’elle vous a dit. </a:t>
            </a:r>
          </a:p>
        </p:txBody>
      </p:sp>
    </p:spTree>
    <p:custDataLst>
      <p:tags r:id="rId1"/>
    </p:custDataLst>
    <p:extLst>
      <p:ext uri="{BB962C8B-B14F-4D97-AF65-F5344CB8AC3E}">
        <p14:creationId xmlns:p14="http://schemas.microsoft.com/office/powerpoint/2010/main" val="2173791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en-CA"/>
              <a:t>Les questions ouvertes</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a:bodyPr>
          <a:lstStyle/>
          <a:p>
            <a:r>
              <a:rPr lang="fr-CA"/>
              <a:t>Une </a:t>
            </a:r>
            <a:r>
              <a:rPr lang="fr-CA" b="1" i="1"/>
              <a:t>question ouverte </a:t>
            </a:r>
            <a:r>
              <a:rPr lang="fr-CA"/>
              <a:t>commence souvent par qui, quoi, quand, pourquoi, comment ou encore, décrivez… </a:t>
            </a:r>
          </a:p>
          <a:p>
            <a:r>
              <a:rPr lang="fr-CA"/>
              <a:t>Elle demande à la personne de penser et de réfléchir. </a:t>
            </a:r>
          </a:p>
          <a:p>
            <a:r>
              <a:rPr lang="fr-CA"/>
              <a:t>La personne interrogée vous partagera des informations, des opinions et ses sentiments. </a:t>
            </a:r>
            <a:endParaRPr lang="en-CA"/>
          </a:p>
        </p:txBody>
      </p:sp>
    </p:spTree>
    <p:custDataLst>
      <p:tags r:id="rId1"/>
    </p:custDataLst>
    <p:extLst>
      <p:ext uri="{BB962C8B-B14F-4D97-AF65-F5344CB8AC3E}">
        <p14:creationId xmlns:p14="http://schemas.microsoft.com/office/powerpoint/2010/main" val="17125982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946778"/>
            <a:ext cx="8911687" cy="1280890"/>
          </a:xfrm>
        </p:spPr>
        <p:txBody>
          <a:bodyPr/>
          <a:lstStyle/>
          <a:p>
            <a:r>
              <a:rPr lang="ca-ES"/>
              <a:t>Les questions fermées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réponse à une question fermée se résume généralement à un seul mot, comme oui ou non, ou à une courte phrase. </a:t>
            </a:r>
          </a:p>
          <a:p>
            <a:r>
              <a:rPr lang="fr-CA"/>
              <a:t>Les questions fermées vous donnent des faits et on peut y répondre facilement et rapidement.</a:t>
            </a:r>
            <a:endParaRPr lang="en-CA"/>
          </a:p>
        </p:txBody>
      </p:sp>
    </p:spTree>
    <p:custDataLst>
      <p:tags r:id="rId1"/>
    </p:custDataLst>
    <p:extLst>
      <p:ext uri="{BB962C8B-B14F-4D97-AF65-F5344CB8AC3E}">
        <p14:creationId xmlns:p14="http://schemas.microsoft.com/office/powerpoint/2010/main" val="16192529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946778"/>
            <a:ext cx="8911687" cy="1280890"/>
          </a:xfrm>
        </p:spPr>
        <p:txBody>
          <a:bodyPr/>
          <a:lstStyle/>
          <a:p>
            <a:r>
              <a:rPr lang="en-CA"/>
              <a:t>Les obstacles à la communication</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Lorsque la communication est brisée, c’est généralement à cause d’un obstacle. </a:t>
            </a:r>
          </a:p>
          <a:p>
            <a:r>
              <a:rPr lang="fr-CA"/>
              <a:t>Voici quelques obstacles à la communication...</a:t>
            </a:r>
            <a:endParaRPr lang="en-CA"/>
          </a:p>
        </p:txBody>
      </p:sp>
    </p:spTree>
    <p:custDataLst>
      <p:tags r:id="rId1"/>
    </p:custDataLst>
    <p:extLst>
      <p:ext uri="{BB962C8B-B14F-4D97-AF65-F5344CB8AC3E}">
        <p14:creationId xmlns:p14="http://schemas.microsoft.com/office/powerpoint/2010/main" val="27857935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Les obstacles physiques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Ce sont les choses qui vous empêchent de bien voir ou de bien entendre. </a:t>
            </a:r>
          </a:p>
          <a:p>
            <a:pPr lvl="1"/>
            <a:r>
              <a:rPr lang="fr-CA"/>
              <a:t>Par exemple, les bruits forts, les troubles de l’audition ou de la vision, la maladie, le volume du téléphone, une écriture peu soignée, etc. </a:t>
            </a:r>
            <a:endParaRPr lang="en-CA"/>
          </a:p>
        </p:txBody>
      </p:sp>
    </p:spTree>
    <p:custDataLst>
      <p:tags r:id="rId1"/>
    </p:custDataLst>
    <p:extLst>
      <p:ext uri="{BB962C8B-B14F-4D97-AF65-F5344CB8AC3E}">
        <p14:creationId xmlns:p14="http://schemas.microsoft.com/office/powerpoint/2010/main" val="3247831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Activité </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En groupe, dressez une liste des comportements contraires à l’éthique sur le lieu de travail dont vous avez fait l’expérience ou dont vous avez été témoin. </a:t>
            </a:r>
            <a:endParaRPr lang="en-CA"/>
          </a:p>
        </p:txBody>
      </p:sp>
      <p:pic>
        <p:nvPicPr>
          <p:cNvPr id="4" name="Picture 3"/>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10236467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Les obstacles de perception</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Les obstacles de perception se présentent lorsque vous voyez une situation à travers vos propres filtres, qui peuvent inclure vos expériences, les choses qui vous intéressent, votre éducation, votre culture ou votre religion. </a:t>
            </a:r>
            <a:endParaRPr lang="en-CA"/>
          </a:p>
        </p:txBody>
      </p:sp>
    </p:spTree>
    <p:custDataLst>
      <p:tags r:id="rId1"/>
    </p:custDataLst>
    <p:extLst>
      <p:ext uri="{BB962C8B-B14F-4D97-AF65-F5344CB8AC3E}">
        <p14:creationId xmlns:p14="http://schemas.microsoft.com/office/powerpoint/2010/main" val="1239652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Les obstacles émotionnels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communication peut être affectée si la personne qui parle ou la personne qui écoute ressent une forte émotion telle que de l’anxiété, de la peur, de la colère, de l’excitation ou de l’embarras. </a:t>
            </a:r>
            <a:endParaRPr lang="en-CA"/>
          </a:p>
        </p:txBody>
      </p:sp>
    </p:spTree>
    <p:custDataLst>
      <p:tags r:id="rId1"/>
    </p:custDataLst>
    <p:extLst>
      <p:ext uri="{BB962C8B-B14F-4D97-AF65-F5344CB8AC3E}">
        <p14:creationId xmlns:p14="http://schemas.microsoft.com/office/powerpoint/2010/main" val="42612500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Les obstacles linguistiques</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Les différences linguistiques, les accents prononcés, les problèmes de prononciation, l’utilisation de jargon ou d’argot, les fautes d’orthographe ou de grammaire peuvent être à l’origine de problèmes de communication. </a:t>
            </a:r>
            <a:endParaRPr lang="en-CA"/>
          </a:p>
        </p:txBody>
      </p:sp>
    </p:spTree>
    <p:custDataLst>
      <p:tags r:id="rId1"/>
    </p:custDataLst>
    <p:extLst>
      <p:ext uri="{BB962C8B-B14F-4D97-AF65-F5344CB8AC3E}">
        <p14:creationId xmlns:p14="http://schemas.microsoft.com/office/powerpoint/2010/main" val="29952320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Pouvez-vous vous souvenir d’un moment de votre vie où vous avez eu un problème de communication ? </a:t>
            </a:r>
          </a:p>
          <a:p>
            <a:r>
              <a:rPr lang="fr-CA"/>
              <a:t>Selon vous, quel obstacle a affecté votre capacité à communiquer de façon efficace ?</a:t>
            </a:r>
            <a:endParaRPr lang="en-CA"/>
          </a:p>
        </p:txBody>
      </p:sp>
      <p:sp>
        <p:nvSpPr>
          <p:cNvPr id="8" name="Title 1">
            <a:extLst>
              <a:ext uri="{FF2B5EF4-FFF2-40B4-BE49-F238E27FC236}">
                <a16:creationId xmlns:a16="http://schemas.microsoft.com/office/drawing/2014/main" id="{6F8AE74B-4895-B8AE-114B-6C228FFA78B4}"/>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9" name="Picture 3">
            <a:extLst>
              <a:ext uri="{FF2B5EF4-FFF2-40B4-BE49-F238E27FC236}">
                <a16:creationId xmlns:a16="http://schemas.microsoft.com/office/drawing/2014/main" id="{95A5D8D2-154E-E0FC-1526-FA95C6E056BF}"/>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1887447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624110"/>
            <a:ext cx="8911687" cy="1280890"/>
          </a:xfrm>
        </p:spPr>
        <p:txBody>
          <a:bodyPr/>
          <a:lstStyle/>
          <a:p>
            <a:r>
              <a:rPr lang="en-CA"/>
              <a:t>Les styles de communication</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Tout le monde communique de façon différente. </a:t>
            </a:r>
          </a:p>
          <a:p>
            <a:r>
              <a:rPr lang="fr-CA"/>
              <a:t>Certaines façons sont plus efficaces que d’autres. </a:t>
            </a:r>
          </a:p>
          <a:p>
            <a:r>
              <a:rPr lang="fr-CA"/>
              <a:t>Si vous pensez que votre façon de communiquer ne fonctionne pas, vous pouvez la modifier. </a:t>
            </a:r>
            <a:endParaRPr lang="en-CA"/>
          </a:p>
        </p:txBody>
      </p:sp>
    </p:spTree>
    <p:custDataLst>
      <p:tags r:id="rId1"/>
    </p:custDataLst>
    <p:extLst>
      <p:ext uri="{BB962C8B-B14F-4D97-AF65-F5344CB8AC3E}">
        <p14:creationId xmlns:p14="http://schemas.microsoft.com/office/powerpoint/2010/main" val="41659755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Les styles de communication</a:t>
            </a:r>
          </a:p>
        </p:txBody>
      </p:sp>
      <p:sp>
        <p:nvSpPr>
          <p:cNvPr id="3" name="Content Placeholder 2"/>
          <p:cNvSpPr>
            <a:spLocks noGrp="1"/>
          </p:cNvSpPr>
          <p:nvPr>
            <p:ph idx="1"/>
            <p:custDataLst>
              <p:tags r:id="rId3"/>
            </p:custDataLst>
          </p:nvPr>
        </p:nvSpPr>
        <p:spPr>
          <a:xfrm>
            <a:off x="1237129" y="1519518"/>
            <a:ext cx="10267483" cy="4391704"/>
          </a:xfrm>
        </p:spPr>
        <p:txBody>
          <a:bodyPr/>
          <a:lstStyle/>
          <a:p>
            <a:pPr marL="0" indent="0">
              <a:buNone/>
            </a:pPr>
            <a:r>
              <a:rPr lang="fr-CA" b="1"/>
              <a:t>Voici les 4 styles de communication les plus communs :</a:t>
            </a:r>
            <a:endParaRPr lang="fr-CA"/>
          </a:p>
          <a:p>
            <a:pPr marL="0" indent="0">
              <a:buNone/>
            </a:pPr>
            <a:endParaRPr lang="en-CA"/>
          </a:p>
        </p:txBody>
      </p:sp>
      <p:graphicFrame>
        <p:nvGraphicFramePr>
          <p:cNvPr id="5" name="Table 4"/>
          <p:cNvGraphicFramePr>
            <a:graphicFrameLocks noGrp="1"/>
          </p:cNvGraphicFramePr>
          <p:nvPr>
            <p:custDataLst>
              <p:tags r:id="rId4"/>
            </p:custDataLst>
            <p:extLst>
              <p:ext uri="{D42A27DB-BD31-4B8C-83A1-F6EECF244321}">
                <p14:modId xmlns:p14="http://schemas.microsoft.com/office/powerpoint/2010/main" val="2796810342"/>
              </p:ext>
            </p:extLst>
          </p:nvPr>
        </p:nvGraphicFramePr>
        <p:xfrm>
          <a:off x="1237129" y="2037621"/>
          <a:ext cx="9513998" cy="4196269"/>
        </p:xfrm>
        <a:graphic>
          <a:graphicData uri="http://schemas.openxmlformats.org/drawingml/2006/table">
            <a:tbl>
              <a:tblPr firstRow="1" firstCol="1" bandRow="1"/>
              <a:tblGrid>
                <a:gridCol w="4756999">
                  <a:extLst>
                    <a:ext uri="{9D8B030D-6E8A-4147-A177-3AD203B41FA5}">
                      <a16:colId xmlns:a16="http://schemas.microsoft.com/office/drawing/2014/main" val="2219405634"/>
                    </a:ext>
                  </a:extLst>
                </a:gridCol>
                <a:gridCol w="4756999">
                  <a:extLst>
                    <a:ext uri="{9D8B030D-6E8A-4147-A177-3AD203B41FA5}">
                      <a16:colId xmlns:a16="http://schemas.microsoft.com/office/drawing/2014/main" val="2224761039"/>
                    </a:ext>
                  </a:extLst>
                </a:gridCol>
              </a:tblGrid>
              <a:tr h="1870953">
                <a:tc>
                  <a:txBody>
                    <a:bodyPr/>
                    <a:lstStyle/>
                    <a:p>
                      <a:pPr>
                        <a:lnSpc>
                          <a:spcPct val="107000"/>
                        </a:lnSpc>
                        <a:spcAft>
                          <a:spcPts val="0"/>
                        </a:spcAft>
                      </a:pPr>
                      <a:r>
                        <a:rPr lang="fr-CA" sz="2000" b="1" u="sng" noProof="0">
                          <a:effectLst/>
                          <a:latin typeface="Arial" panose="020B0604020202020204" pitchFamily="34" charset="0"/>
                          <a:ea typeface="Calibri" panose="020F0502020204030204" pitchFamily="34" charset="0"/>
                          <a:cs typeface="Arial" panose="020B0604020202020204" pitchFamily="34" charset="0"/>
                        </a:rPr>
                        <a:t>Agressif :</a:t>
                      </a:r>
                      <a:endParaRPr lang="fr-CA" sz="2000" noProof="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fr-CA" sz="2000" noProof="0">
                          <a:effectLst/>
                          <a:latin typeface="Arial" panose="020B0604020202020204" pitchFamily="34" charset="0"/>
                          <a:ea typeface="Calibri" panose="020F0502020204030204" pitchFamily="34" charset="0"/>
                          <a:cs typeface="Arial" panose="020B0604020202020204" pitchFamily="34" charset="0"/>
                        </a:rPr>
                        <a:t>Un communicateur agressif exprime directement ses besoins, ses désirs et ses opinions et ne tient pas compte de ceux des autres.</a:t>
                      </a:r>
                    </a:p>
                  </a:txBody>
                  <a:tcPr marL="68580" marR="68580"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CCFF"/>
                    </a:solidFill>
                  </a:tcPr>
                </a:tc>
                <a:tc>
                  <a:txBody>
                    <a:bodyPr/>
                    <a:lstStyle/>
                    <a:p>
                      <a:pPr>
                        <a:lnSpc>
                          <a:spcPct val="107000"/>
                        </a:lnSpc>
                        <a:spcAft>
                          <a:spcPts val="0"/>
                        </a:spcAft>
                      </a:pPr>
                      <a:r>
                        <a:rPr lang="fr-CA" sz="2000" b="1" u="sng" noProof="0">
                          <a:effectLst/>
                          <a:latin typeface="Arial" panose="020B0604020202020204" pitchFamily="34" charset="0"/>
                          <a:ea typeface="Calibri" panose="020F0502020204030204" pitchFamily="34" charset="0"/>
                          <a:cs typeface="Arial" panose="020B0604020202020204" pitchFamily="34" charset="0"/>
                        </a:rPr>
                        <a:t>Assertif :</a:t>
                      </a:r>
                      <a:endParaRPr lang="fr-CA" sz="2000" noProof="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fr-CA" sz="2000" noProof="0">
                          <a:effectLst/>
                          <a:latin typeface="Arial" panose="020B0604020202020204" pitchFamily="34" charset="0"/>
                          <a:ea typeface="Calibri" panose="020F0502020204030204" pitchFamily="34" charset="0"/>
                          <a:cs typeface="Arial" panose="020B0604020202020204" pitchFamily="34" charset="0"/>
                        </a:rPr>
                        <a:t>Un communicateur assertif exprime clairement ses besoins, ses souhaits et ses opinions d'une manière qui tient compte des autres. </a:t>
                      </a:r>
                    </a:p>
                  </a:txBody>
                  <a:tcPr marL="68580" marR="68580"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562421369"/>
                  </a:ext>
                </a:extLst>
              </a:tr>
              <a:tr h="2325316">
                <a:tc>
                  <a:txBody>
                    <a:bodyPr/>
                    <a:lstStyle/>
                    <a:p>
                      <a:pPr>
                        <a:lnSpc>
                          <a:spcPct val="107000"/>
                        </a:lnSpc>
                        <a:spcAft>
                          <a:spcPts val="0"/>
                        </a:spcAft>
                      </a:pPr>
                      <a:r>
                        <a:rPr lang="fr-CA" sz="2000" b="1" u="sng" noProof="0">
                          <a:effectLst/>
                          <a:latin typeface="Arial" panose="020B0604020202020204" pitchFamily="34" charset="0"/>
                          <a:ea typeface="Calibri" panose="020F0502020204030204" pitchFamily="34" charset="0"/>
                          <a:cs typeface="Arial" panose="020B0604020202020204" pitchFamily="34" charset="0"/>
                        </a:rPr>
                        <a:t>Passif agressif :</a:t>
                      </a:r>
                      <a:endParaRPr lang="fr-CA" sz="2000" noProof="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fr-CA" sz="2000" noProof="0">
                          <a:effectLst/>
                          <a:latin typeface="Arial" panose="020B0604020202020204" pitchFamily="34" charset="0"/>
                          <a:ea typeface="Calibri" panose="020F0502020204030204" pitchFamily="34" charset="0"/>
                          <a:cs typeface="Arial" panose="020B0604020202020204" pitchFamily="34" charset="0"/>
                        </a:rPr>
                        <a:t>Un communicateur passif agressif s'assure de façon indirecte que les autres sont conscients de ses besoins, de ses désirs et de ses opinions et estime que ceux-ci sont plus importants que les leurs. </a:t>
                      </a:r>
                    </a:p>
                  </a:txBody>
                  <a:tcPr marL="68580" marR="68580"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2CC"/>
                    </a:solidFill>
                  </a:tcPr>
                </a:tc>
                <a:tc>
                  <a:txBody>
                    <a:bodyPr/>
                    <a:lstStyle/>
                    <a:p>
                      <a:pPr>
                        <a:lnSpc>
                          <a:spcPct val="107000"/>
                        </a:lnSpc>
                        <a:spcAft>
                          <a:spcPts val="0"/>
                        </a:spcAft>
                      </a:pPr>
                      <a:r>
                        <a:rPr lang="fr-CA" sz="2000" b="1" u="sng" noProof="0">
                          <a:effectLst/>
                          <a:latin typeface="Arial" panose="020B0604020202020204" pitchFamily="34" charset="0"/>
                          <a:ea typeface="Calibri" panose="020F0502020204030204" pitchFamily="34" charset="0"/>
                          <a:cs typeface="Arial" panose="020B0604020202020204" pitchFamily="34" charset="0"/>
                        </a:rPr>
                        <a:t>Passif :</a:t>
                      </a:r>
                      <a:endParaRPr lang="fr-CA" sz="2000" noProof="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fr-CA" sz="2000" noProof="0">
                          <a:effectLst/>
                          <a:latin typeface="Arial" panose="020B0604020202020204" pitchFamily="34" charset="0"/>
                          <a:ea typeface="Calibri" panose="020F0502020204030204" pitchFamily="34" charset="0"/>
                          <a:cs typeface="Arial" panose="020B0604020202020204" pitchFamily="34" charset="0"/>
                        </a:rPr>
                        <a:t>Un communicateur passif n'exprime pas directement ses besoins, ses désirs et ses opinions. Il fait passer les besoins des autres avant les siens. </a:t>
                      </a:r>
                    </a:p>
                  </a:txBody>
                  <a:tcPr marL="68580" marR="68580"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748641125"/>
                  </a:ext>
                </a:extLst>
              </a:tr>
            </a:tbl>
          </a:graphicData>
        </a:graphic>
      </p:graphicFrame>
    </p:spTree>
    <p:custDataLst>
      <p:tags r:id="rId1"/>
    </p:custDataLst>
    <p:extLst>
      <p:ext uri="{BB962C8B-B14F-4D97-AF65-F5344CB8AC3E}">
        <p14:creationId xmlns:p14="http://schemas.microsoft.com/office/powerpoint/2010/main" val="18144050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Quel type de communicateur pensez-vous être ?</a:t>
            </a:r>
            <a:endParaRPr lang="en-CA"/>
          </a:p>
        </p:txBody>
      </p:sp>
      <p:sp>
        <p:nvSpPr>
          <p:cNvPr id="7" name="Title 1">
            <a:extLst>
              <a:ext uri="{FF2B5EF4-FFF2-40B4-BE49-F238E27FC236}">
                <a16:creationId xmlns:a16="http://schemas.microsoft.com/office/drawing/2014/main" id="{729E5BD5-F5EF-DDCF-E400-41620E54BFA6}"/>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8" name="Picture 3">
            <a:extLst>
              <a:ext uri="{FF2B5EF4-FFF2-40B4-BE49-F238E27FC236}">
                <a16:creationId xmlns:a16="http://schemas.microsoft.com/office/drawing/2014/main" id="{15D56DFE-9461-2A45-2981-28C396FDDCE4}"/>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17149664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L’adaptabilité</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L’adaptabilité est votre capacité à réagir au changement. </a:t>
            </a:r>
            <a:endParaRPr lang="en-CA"/>
          </a:p>
        </p:txBody>
      </p:sp>
    </p:spTree>
    <p:custDataLst>
      <p:tags r:id="rId1"/>
    </p:custDataLst>
    <p:extLst>
      <p:ext uri="{BB962C8B-B14F-4D97-AF65-F5344CB8AC3E}">
        <p14:creationId xmlns:p14="http://schemas.microsoft.com/office/powerpoint/2010/main" val="41890874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Pourquoi l’adaptabilité est-elle importante lorsque l’on travaille comme PSSP ?</a:t>
            </a:r>
            <a:endParaRPr lang="en-CA"/>
          </a:p>
        </p:txBody>
      </p:sp>
      <p:sp>
        <p:nvSpPr>
          <p:cNvPr id="7" name="Title 1">
            <a:extLst>
              <a:ext uri="{FF2B5EF4-FFF2-40B4-BE49-F238E27FC236}">
                <a16:creationId xmlns:a16="http://schemas.microsoft.com/office/drawing/2014/main" id="{ED68B17E-0949-0E5A-CCCC-EFCFDC79F3DC}"/>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8" name="Picture 3">
            <a:extLst>
              <a:ext uri="{FF2B5EF4-FFF2-40B4-BE49-F238E27FC236}">
                <a16:creationId xmlns:a16="http://schemas.microsoft.com/office/drawing/2014/main" id="{40284C40-E7ED-B8AB-B6FF-040872C20855}"/>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42789161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Assoyez-vous et croisez vos bras. </a:t>
            </a:r>
          </a:p>
          <a:p>
            <a:r>
              <a:rPr lang="fr-CA"/>
              <a:t>Maintenant, décroisez-les et croisez-les dans l’autre sens. </a:t>
            </a:r>
            <a:endParaRPr lang="en-CA"/>
          </a:p>
        </p:txBody>
      </p:sp>
      <p:sp>
        <p:nvSpPr>
          <p:cNvPr id="7" name="Title 1">
            <a:extLst>
              <a:ext uri="{FF2B5EF4-FFF2-40B4-BE49-F238E27FC236}">
                <a16:creationId xmlns:a16="http://schemas.microsoft.com/office/drawing/2014/main" id="{27B74A37-8FE5-D480-BD2E-D1A199E59694}"/>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97A1E30F-0A47-E20A-3F03-3AC966164D3C}"/>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416563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Vidéo</a:t>
            </a:r>
          </a:p>
        </p:txBody>
      </p:sp>
      <p:sp>
        <p:nvSpPr>
          <p:cNvPr id="3" name="Content Placeholder 2"/>
          <p:cNvSpPr>
            <a:spLocks noGrp="1"/>
          </p:cNvSpPr>
          <p:nvPr>
            <p:ph idx="1"/>
            <p:custDataLst>
              <p:tags r:id="rId3"/>
            </p:custDataLst>
          </p:nvPr>
        </p:nvSpPr>
        <p:spPr>
          <a:xfrm>
            <a:off x="1636443" y="2133600"/>
            <a:ext cx="8915400" cy="3777622"/>
          </a:xfrm>
        </p:spPr>
        <p:txBody>
          <a:bodyPr vert="horz" lIns="91440" tIns="45720" rIns="91440" bIns="45720" rtlCol="0" anchor="t">
            <a:normAutofit fontScale="92500" lnSpcReduction="10000"/>
          </a:bodyPr>
          <a:lstStyle/>
          <a:p>
            <a:r>
              <a:rPr lang="fr-CA" dirty="0"/>
              <a:t>Regardez la vidéo suivante intitulée « The Office – Business </a:t>
            </a:r>
            <a:r>
              <a:rPr lang="fr-CA" dirty="0" err="1"/>
              <a:t>Ethics</a:t>
            </a:r>
            <a:r>
              <a:rPr lang="fr-CA" dirty="0"/>
              <a:t> » et discutez en groupe pour savoir si Dwight ou Jim a une meilleure éthique de travail. </a:t>
            </a:r>
          </a:p>
          <a:p>
            <a:r>
              <a:rPr lang="fr-CA" u="sng" dirty="0">
                <a:hlinkClick r:id="rId6"/>
              </a:rPr>
              <a:t>https://youtu.be/-wR2huzk4HQ</a:t>
            </a:r>
            <a:r>
              <a:rPr lang="fr-CA" u="sng" dirty="0"/>
              <a:t>   3:15</a:t>
            </a:r>
          </a:p>
          <a:p>
            <a:r>
              <a:rPr lang="fr-CA"/>
              <a:t>La vidéo est présentée en anglais. Pour obtenir une </a:t>
            </a:r>
            <a:r>
              <a:rPr lang="fr-CA" dirty="0"/>
              <a:t>version en français, il faut : </a:t>
            </a:r>
          </a:p>
          <a:p>
            <a:pPr lvl="1" fontAlgn="base">
              <a:buFont typeface="Arial" panose="020B0604020202020204" pitchFamily="34" charset="0"/>
              <a:buChar char="•"/>
            </a:pPr>
            <a:r>
              <a:rPr lang="fr-CA" sz="1600" b="0" i="0" u="none" strike="noStrike" dirty="0">
                <a:solidFill>
                  <a:srgbClr val="212529"/>
                </a:solidFill>
                <a:effectLst/>
                <a:latin typeface="+mj-lt"/>
              </a:rPr>
              <a:t>Supprimer le son </a:t>
            </a:r>
            <a:endParaRPr lang="fr-CA" sz="1600" b="0" i="0" u="none" strike="noStrike" dirty="0">
              <a:effectLst/>
              <a:latin typeface="+mj-lt"/>
            </a:endParaRPr>
          </a:p>
          <a:p>
            <a:pPr lvl="1" fontAlgn="base">
              <a:buFont typeface="Arial" panose="020B0604020202020204" pitchFamily="34" charset="0"/>
              <a:buChar char="•"/>
            </a:pPr>
            <a:r>
              <a:rPr lang="fr-CA" sz="1600" b="0" i="0" u="none" strike="noStrike" dirty="0">
                <a:solidFill>
                  <a:srgbClr val="212529"/>
                </a:solidFill>
                <a:effectLst/>
                <a:latin typeface="+mj-lt"/>
              </a:rPr>
              <a:t>Activer </a:t>
            </a:r>
            <a:r>
              <a:rPr lang="fr-CA" sz="1600" b="1" i="0" u="none" strike="noStrike" dirty="0">
                <a:solidFill>
                  <a:srgbClr val="212529"/>
                </a:solidFill>
                <a:effectLst/>
                <a:latin typeface="+mj-lt"/>
              </a:rPr>
              <a:t>Sous-titres/sous-titres codés  </a:t>
            </a:r>
            <a:endParaRPr lang="fr-CA" sz="1600" b="1" i="0" u="none" strike="noStrike" dirty="0">
              <a:effectLst/>
              <a:latin typeface="+mj-lt"/>
            </a:endParaRPr>
          </a:p>
          <a:p>
            <a:pPr lvl="1" fontAlgn="base">
              <a:buFont typeface="Arial" panose="020B0604020202020204" pitchFamily="34" charset="0"/>
              <a:buChar char="•"/>
            </a:pPr>
            <a:r>
              <a:rPr lang="fr-CA" sz="1600" b="0" i="0" u="none" strike="noStrike" dirty="0">
                <a:solidFill>
                  <a:srgbClr val="212529"/>
                </a:solidFill>
                <a:effectLst/>
                <a:latin typeface="+mj-lt"/>
              </a:rPr>
              <a:t>Aller à </a:t>
            </a:r>
            <a:r>
              <a:rPr lang="fr-CA" sz="1600" b="1" u="none" strike="noStrike" dirty="0">
                <a:solidFill>
                  <a:srgbClr val="212529"/>
                </a:solidFill>
                <a:effectLst/>
                <a:latin typeface="+mj-lt"/>
              </a:rPr>
              <a:t>Paramètres</a:t>
            </a:r>
            <a:r>
              <a:rPr lang="fr-CA" sz="1600" b="0" u="none" strike="noStrike" dirty="0">
                <a:solidFill>
                  <a:srgbClr val="212529"/>
                </a:solidFill>
                <a:effectLst/>
                <a:latin typeface="+mj-lt"/>
              </a:rPr>
              <a:t>, </a:t>
            </a:r>
            <a:r>
              <a:rPr lang="fr-CA" sz="1600" b="1" u="none" strike="noStrike" dirty="0">
                <a:solidFill>
                  <a:srgbClr val="212529"/>
                </a:solidFill>
                <a:effectLst/>
                <a:latin typeface="+mj-lt"/>
              </a:rPr>
              <a:t>Sous-titres</a:t>
            </a:r>
            <a:r>
              <a:rPr lang="fr-CA" sz="1600" b="0" u="none" strike="noStrike" dirty="0">
                <a:solidFill>
                  <a:srgbClr val="212529"/>
                </a:solidFill>
                <a:effectLst/>
                <a:latin typeface="+mj-lt"/>
              </a:rPr>
              <a:t>, </a:t>
            </a:r>
            <a:r>
              <a:rPr lang="fr-CA" sz="1600" b="1" u="none" strike="noStrike" dirty="0">
                <a:solidFill>
                  <a:srgbClr val="212529"/>
                </a:solidFill>
                <a:effectLst/>
                <a:latin typeface="+mj-lt"/>
              </a:rPr>
              <a:t>Traduire automatiquement</a:t>
            </a:r>
            <a:r>
              <a:rPr lang="fr-CA" sz="1600" b="1" i="1" dirty="0">
                <a:solidFill>
                  <a:srgbClr val="212529"/>
                </a:solidFill>
                <a:latin typeface="+mj-lt"/>
              </a:rPr>
              <a:t> </a:t>
            </a:r>
            <a:endParaRPr lang="fr-CA" sz="1600" b="0" i="1" u="none" strike="noStrike" dirty="0">
              <a:solidFill>
                <a:srgbClr val="212529"/>
              </a:solidFill>
              <a:effectLst/>
              <a:latin typeface="+mj-lt"/>
            </a:endParaRPr>
          </a:p>
          <a:p>
            <a:pPr lvl="1" fontAlgn="base">
              <a:buFont typeface="Arial" panose="020B0604020202020204" pitchFamily="34" charset="0"/>
              <a:buChar char="•"/>
            </a:pPr>
            <a:r>
              <a:rPr lang="fr-CA" sz="1600" b="0" i="1" u="none" strike="noStrike" dirty="0">
                <a:solidFill>
                  <a:srgbClr val="212529"/>
                </a:solidFill>
                <a:effectLst/>
                <a:latin typeface="+mj-lt"/>
              </a:rPr>
              <a:t>Choisir </a:t>
            </a:r>
            <a:r>
              <a:rPr lang="fr-CA" sz="1600" b="1" u="none" strike="noStrike" dirty="0">
                <a:solidFill>
                  <a:srgbClr val="212529"/>
                </a:solidFill>
                <a:effectLst/>
                <a:latin typeface="+mj-lt"/>
              </a:rPr>
              <a:t>Français</a:t>
            </a:r>
            <a:r>
              <a:rPr lang="fr-CA" sz="1600" b="0" i="0" u="none" strike="noStrike" dirty="0">
                <a:solidFill>
                  <a:srgbClr val="212529"/>
                </a:solidFill>
                <a:effectLst/>
                <a:latin typeface="+mj-lt"/>
              </a:rPr>
              <a:t> </a:t>
            </a:r>
            <a:endParaRPr lang="fr-CA" sz="1600" b="0" i="0" u="none" strike="noStrike" dirty="0">
              <a:effectLst/>
              <a:latin typeface="+mj-lt"/>
            </a:endParaRPr>
          </a:p>
          <a:p>
            <a:pPr lvl="1">
              <a:buFont typeface="Arial" panose="020B0604020202020204" pitchFamily="34" charset="0"/>
              <a:buChar char="•"/>
            </a:pPr>
            <a:r>
              <a:rPr lang="fr-CA" sz="1600" dirty="0">
                <a:solidFill>
                  <a:schemeClr val="tx1"/>
                </a:solidFill>
              </a:rPr>
              <a:t>Réduire </a:t>
            </a:r>
            <a:r>
              <a:rPr lang="fr-CA" sz="1600" b="1" dirty="0">
                <a:solidFill>
                  <a:schemeClr val="tx1"/>
                </a:solidFill>
              </a:rPr>
              <a:t>la vitesse</a:t>
            </a:r>
            <a:r>
              <a:rPr lang="fr-CA" sz="1600" dirty="0">
                <a:solidFill>
                  <a:schemeClr val="tx1"/>
                </a:solidFill>
              </a:rPr>
              <a:t> de lecture des sous-titres, si nécessaire </a:t>
            </a:r>
          </a:p>
          <a:p>
            <a:endParaRPr lang="fr-CA"/>
          </a:p>
          <a:p>
            <a:endParaRPr lang="en-CA"/>
          </a:p>
        </p:txBody>
      </p:sp>
      <p:pic>
        <p:nvPicPr>
          <p:cNvPr id="4" name="Picture 3"/>
          <p:cNvPicPr>
            <a:picLocks noChangeAspect="1"/>
          </p:cNvPicPr>
          <p:nvPr>
            <p:custDataLst>
              <p:tags r:id="rId4"/>
            </p:custDataLst>
          </p:nvPr>
        </p:nvPicPr>
        <p:blipFill>
          <a:blip r:embed="rId7"/>
          <a:stretch>
            <a:fillRect/>
          </a:stretch>
        </p:blipFill>
        <p:spPr>
          <a:xfrm>
            <a:off x="804161" y="852710"/>
            <a:ext cx="579170" cy="585267"/>
          </a:xfrm>
          <a:prstGeom prst="rect">
            <a:avLst/>
          </a:prstGeom>
        </p:spPr>
      </p:pic>
      <p:pic>
        <p:nvPicPr>
          <p:cNvPr id="5" name="Image 4">
            <a:extLst>
              <a:ext uri="{FF2B5EF4-FFF2-40B4-BE49-F238E27FC236}">
                <a16:creationId xmlns:a16="http://schemas.microsoft.com/office/drawing/2014/main" id="{C7500E8A-7671-A3BE-F7F8-FE0645EB1738}"/>
              </a:ext>
            </a:extLst>
          </p:cNvPr>
          <p:cNvPicPr>
            <a:picLocks noChangeAspect="1"/>
          </p:cNvPicPr>
          <p:nvPr/>
        </p:nvPicPr>
        <p:blipFill>
          <a:blip r:embed="rId8"/>
          <a:stretch>
            <a:fillRect/>
          </a:stretch>
        </p:blipFill>
        <p:spPr>
          <a:xfrm>
            <a:off x="4165035" y="4027052"/>
            <a:ext cx="438150" cy="390525"/>
          </a:xfrm>
          <a:prstGeom prst="rect">
            <a:avLst/>
          </a:prstGeom>
        </p:spPr>
      </p:pic>
      <p:pic>
        <p:nvPicPr>
          <p:cNvPr id="6" name="Image 5">
            <a:extLst>
              <a:ext uri="{FF2B5EF4-FFF2-40B4-BE49-F238E27FC236}">
                <a16:creationId xmlns:a16="http://schemas.microsoft.com/office/drawing/2014/main" id="{A2496C7B-219F-C3F6-D35E-E50AEA22A6B6}"/>
              </a:ext>
            </a:extLst>
          </p:cNvPr>
          <p:cNvPicPr>
            <a:picLocks noChangeAspect="1"/>
          </p:cNvPicPr>
          <p:nvPr/>
        </p:nvPicPr>
        <p:blipFill>
          <a:blip r:embed="rId9"/>
          <a:stretch>
            <a:fillRect/>
          </a:stretch>
        </p:blipFill>
        <p:spPr>
          <a:xfrm>
            <a:off x="5915025" y="4214942"/>
            <a:ext cx="361950" cy="390525"/>
          </a:xfrm>
          <a:prstGeom prst="rect">
            <a:avLst/>
          </a:prstGeom>
        </p:spPr>
      </p:pic>
      <p:pic>
        <p:nvPicPr>
          <p:cNvPr id="7" name="Image 6">
            <a:extLst>
              <a:ext uri="{FF2B5EF4-FFF2-40B4-BE49-F238E27FC236}">
                <a16:creationId xmlns:a16="http://schemas.microsoft.com/office/drawing/2014/main" id="{6CB0EF66-D7B5-F42B-3CAF-02175C08800A}"/>
              </a:ext>
            </a:extLst>
          </p:cNvPr>
          <p:cNvPicPr>
            <a:picLocks noChangeAspect="1"/>
          </p:cNvPicPr>
          <p:nvPr/>
        </p:nvPicPr>
        <p:blipFill>
          <a:blip r:embed="rId10"/>
          <a:stretch>
            <a:fillRect/>
          </a:stretch>
        </p:blipFill>
        <p:spPr>
          <a:xfrm>
            <a:off x="7802149" y="4601162"/>
            <a:ext cx="533400" cy="390525"/>
          </a:xfrm>
          <a:prstGeom prst="rect">
            <a:avLst/>
          </a:prstGeom>
        </p:spPr>
      </p:pic>
      <p:pic>
        <p:nvPicPr>
          <p:cNvPr id="8" name="Image 7">
            <a:extLst>
              <a:ext uri="{FF2B5EF4-FFF2-40B4-BE49-F238E27FC236}">
                <a16:creationId xmlns:a16="http://schemas.microsoft.com/office/drawing/2014/main" id="{C0EB8096-2151-00FC-4326-5BF2362D45A0}"/>
              </a:ext>
            </a:extLst>
          </p:cNvPr>
          <p:cNvPicPr>
            <a:picLocks noChangeAspect="1"/>
          </p:cNvPicPr>
          <p:nvPr/>
        </p:nvPicPr>
        <p:blipFill>
          <a:blip r:embed="rId11"/>
          <a:stretch>
            <a:fillRect/>
          </a:stretch>
        </p:blipFill>
        <p:spPr>
          <a:xfrm>
            <a:off x="4051648" y="4983532"/>
            <a:ext cx="3733800" cy="419100"/>
          </a:xfrm>
          <a:prstGeom prst="rect">
            <a:avLst/>
          </a:prstGeom>
        </p:spPr>
      </p:pic>
      <p:pic>
        <p:nvPicPr>
          <p:cNvPr id="9" name="Image 8">
            <a:extLst>
              <a:ext uri="{FF2B5EF4-FFF2-40B4-BE49-F238E27FC236}">
                <a16:creationId xmlns:a16="http://schemas.microsoft.com/office/drawing/2014/main" id="{B0A248B8-CFC5-6968-DB3C-FEF6D296DC3C}"/>
              </a:ext>
            </a:extLst>
          </p:cNvPr>
          <p:cNvPicPr>
            <a:picLocks noChangeAspect="1"/>
          </p:cNvPicPr>
          <p:nvPr/>
        </p:nvPicPr>
        <p:blipFill>
          <a:blip r:embed="rId12"/>
          <a:stretch>
            <a:fillRect/>
          </a:stretch>
        </p:blipFill>
        <p:spPr>
          <a:xfrm>
            <a:off x="7789884" y="5411505"/>
            <a:ext cx="2019300" cy="419100"/>
          </a:xfrm>
          <a:prstGeom prst="rect">
            <a:avLst/>
          </a:prstGeom>
        </p:spPr>
      </p:pic>
    </p:spTree>
    <p:custDataLst>
      <p:tags r:id="rId1"/>
    </p:custDataLst>
    <p:extLst>
      <p:ext uri="{BB962C8B-B14F-4D97-AF65-F5344CB8AC3E}">
        <p14:creationId xmlns:p14="http://schemas.microsoft.com/office/powerpoint/2010/main" val="40245017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40156" y="1905000"/>
            <a:ext cx="9553575" cy="4006222"/>
          </a:xfrm>
        </p:spPr>
        <p:txBody>
          <a:bodyPr>
            <a:normAutofit/>
          </a:bodyPr>
          <a:lstStyle/>
          <a:p>
            <a:r>
              <a:rPr lang="fr-CA"/>
              <a:t>La plupart d’entre vous ont croisé les bras la première fois de la manière qui leur semblait la plus facile, ou de la manière dont ils ont l’habitude de les croiser. </a:t>
            </a:r>
          </a:p>
          <a:p>
            <a:r>
              <a:rPr lang="fr-CA"/>
              <a:t>Lorsque nous répétons une action plusieurs fois, notre cerveau établit des connexions solides. </a:t>
            </a:r>
          </a:p>
          <a:p>
            <a:r>
              <a:rPr lang="fr-CA"/>
              <a:t>C’est pourquoi cette action vous semble facile. Lorsque je vous ai demandé de changer la façon dont vous croisiez les bras, votre cerveau a dû travailler plus fort pour modifier le réseau de connexions. </a:t>
            </a:r>
          </a:p>
          <a:p>
            <a:r>
              <a:rPr lang="fr-CA"/>
              <a:t>C’est pourquoi vous vous êtes peut-être senti mal à l’aise ou avez eu du mal à croiser les bras dans l’autre direction. </a:t>
            </a:r>
            <a:endParaRPr lang="en-CA"/>
          </a:p>
        </p:txBody>
      </p:sp>
      <p:sp>
        <p:nvSpPr>
          <p:cNvPr id="7" name="Title 1">
            <a:extLst>
              <a:ext uri="{FF2B5EF4-FFF2-40B4-BE49-F238E27FC236}">
                <a16:creationId xmlns:a16="http://schemas.microsoft.com/office/drawing/2014/main" id="{168347D0-A2DA-0FAE-20B6-CA2AE7C64E2F}"/>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C7E7F4E5-F564-1FE6-4A06-495729277DE6}"/>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26600383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Rassemblez vos affaires et choisissez un nouveau siège. </a:t>
            </a:r>
          </a:p>
          <a:p>
            <a:r>
              <a:rPr lang="fr-CA"/>
              <a:t>Lorsque vous arrivez à votre nouvelle place, prenez une minute pour vous installer. </a:t>
            </a:r>
            <a:endParaRPr lang="en-CA"/>
          </a:p>
        </p:txBody>
      </p:sp>
      <p:sp>
        <p:nvSpPr>
          <p:cNvPr id="7" name="Title 1">
            <a:extLst>
              <a:ext uri="{FF2B5EF4-FFF2-40B4-BE49-F238E27FC236}">
                <a16:creationId xmlns:a16="http://schemas.microsoft.com/office/drawing/2014/main" id="{DBE0AAB7-0B9C-833D-157A-757F106E528D}"/>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D529F0C4-C84F-58B2-658F-0060E2814D0F}"/>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21719036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Comment vous êtes-vous senti lorsque vous avez été obligé de changer de siège ? </a:t>
            </a:r>
          </a:p>
          <a:p>
            <a:r>
              <a:rPr lang="fr-CA"/>
              <a:t>Aimeriez-vous retourner à votre siège habituel ? </a:t>
            </a:r>
          </a:p>
          <a:p>
            <a:r>
              <a:rPr lang="fr-CA"/>
              <a:t>Levez la main si vous vous sentez mal à l’aise en ce moment. </a:t>
            </a:r>
            <a:endParaRPr lang="en-CA"/>
          </a:p>
        </p:txBody>
      </p:sp>
      <p:sp>
        <p:nvSpPr>
          <p:cNvPr id="7" name="Title 1">
            <a:extLst>
              <a:ext uri="{FF2B5EF4-FFF2-40B4-BE49-F238E27FC236}">
                <a16:creationId xmlns:a16="http://schemas.microsoft.com/office/drawing/2014/main" id="{20B9BD4E-00FB-8E93-310F-06544D65B173}"/>
              </a:ext>
            </a:extLst>
          </p:cNvPr>
          <p:cNvSpPr>
            <a:spLocks noGrp="1"/>
          </p:cNvSpPr>
          <p:nvPr>
            <p:ph type="title"/>
            <p:custDataLst>
              <p:tags r:id="rId3"/>
            </p:custDataLst>
          </p:nvPr>
        </p:nvSpPr>
        <p:spPr>
          <a:xfrm>
            <a:off x="1640156" y="946778"/>
            <a:ext cx="8911687" cy="1280890"/>
          </a:xfrm>
        </p:spPr>
        <p:txBody>
          <a:bodyPr/>
          <a:lstStyle/>
          <a:p>
            <a:r>
              <a:rPr lang="fr-CA" dirty="0"/>
              <a:t>Discutons </a:t>
            </a:r>
          </a:p>
        </p:txBody>
      </p:sp>
      <p:pic>
        <p:nvPicPr>
          <p:cNvPr id="8" name="Picture 3">
            <a:extLst>
              <a:ext uri="{FF2B5EF4-FFF2-40B4-BE49-F238E27FC236}">
                <a16:creationId xmlns:a16="http://schemas.microsoft.com/office/drawing/2014/main" id="{ABB18957-ED37-4DAD-2E74-5522A2807A4D}"/>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6349448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624110"/>
            <a:ext cx="8911687" cy="1280890"/>
          </a:xfrm>
        </p:spPr>
        <p:txBody>
          <a:bodyPr/>
          <a:lstStyle/>
          <a:p>
            <a:r>
              <a:rPr lang="fr-CA"/>
              <a:t>L’adaptabilité</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Tout le monde réagit au changement de façon différente. </a:t>
            </a:r>
          </a:p>
          <a:p>
            <a:r>
              <a:rPr lang="fr-CA"/>
              <a:t>Certaines personnes aiment le changement, tandis que d’autres préfèrent rester en place. </a:t>
            </a:r>
          </a:p>
          <a:p>
            <a:r>
              <a:rPr lang="fr-CA"/>
              <a:t>Il n’y a pas de bonne ou de mauvaise façon de procéder, mais il est important que vous soyez capable de vous adapter aux exigences de votre travail. </a:t>
            </a:r>
            <a:endParaRPr lang="en-CA"/>
          </a:p>
        </p:txBody>
      </p:sp>
    </p:spTree>
    <p:custDataLst>
      <p:tags r:id="rId1"/>
    </p:custDataLst>
    <p:extLst>
      <p:ext uri="{BB962C8B-B14F-4D97-AF65-F5344CB8AC3E}">
        <p14:creationId xmlns:p14="http://schemas.microsoft.com/office/powerpoint/2010/main" val="7759847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vert="horz" lIns="91440" tIns="45720" rIns="91440" bIns="45720" rtlCol="0" anchor="t">
            <a:normAutofit/>
          </a:bodyPr>
          <a:lstStyle/>
          <a:p>
            <a:r>
              <a:rPr lang="fr-CA"/>
              <a:t>Passez en revue les situations dans votre cahier d’exercices. </a:t>
            </a:r>
          </a:p>
          <a:p>
            <a:r>
              <a:rPr lang="fr-CA"/>
              <a:t>Discutez et prenez des notes sur la manière dont une personne pourrait réagir à ces situations si elle est du genre à s'adapter ou non. </a:t>
            </a:r>
            <a:endParaRPr lang="en-CA"/>
          </a:p>
        </p:txBody>
      </p:sp>
      <p:sp>
        <p:nvSpPr>
          <p:cNvPr id="7" name="Title 1">
            <a:extLst>
              <a:ext uri="{FF2B5EF4-FFF2-40B4-BE49-F238E27FC236}">
                <a16:creationId xmlns:a16="http://schemas.microsoft.com/office/drawing/2014/main" id="{BDA004AB-368E-2B0F-537D-D2D42D7497E0}"/>
              </a:ext>
            </a:extLst>
          </p:cNvPr>
          <p:cNvSpPr>
            <a:spLocks noGrp="1"/>
          </p:cNvSpPr>
          <p:nvPr>
            <p:ph type="title"/>
            <p:custDataLst>
              <p:tags r:id="rId3"/>
            </p:custDataLst>
          </p:nvPr>
        </p:nvSpPr>
        <p:spPr>
          <a:xfrm>
            <a:off x="1640156" y="852710"/>
            <a:ext cx="8911687" cy="1280890"/>
          </a:xfrm>
        </p:spPr>
        <p:txBody>
          <a:bodyPr/>
          <a:lstStyle/>
          <a:p>
            <a:r>
              <a:rPr lang="fr-CA"/>
              <a:t>Activité </a:t>
            </a:r>
          </a:p>
        </p:txBody>
      </p:sp>
      <p:pic>
        <p:nvPicPr>
          <p:cNvPr id="8" name="Picture 3">
            <a:extLst>
              <a:ext uri="{FF2B5EF4-FFF2-40B4-BE49-F238E27FC236}">
                <a16:creationId xmlns:a16="http://schemas.microsoft.com/office/drawing/2014/main" id="{94213048-CE21-847E-898C-961FF5E3B8C4}"/>
              </a:ext>
            </a:extLst>
          </p:cNvPr>
          <p:cNvPicPr>
            <a:picLocks noChangeAspect="1"/>
          </p:cNvPicPr>
          <p:nvPr>
            <p:custDataLst>
              <p:tags r:id="rId4"/>
            </p:custDataLst>
          </p:nvPr>
        </p:nvPicPr>
        <p:blipFill>
          <a:blip r:embed="rId6"/>
          <a:stretch>
            <a:fillRect/>
          </a:stretch>
        </p:blipFill>
        <p:spPr>
          <a:xfrm>
            <a:off x="786740" y="852710"/>
            <a:ext cx="640135" cy="640135"/>
          </a:xfrm>
          <a:prstGeom prst="rect">
            <a:avLst/>
          </a:prstGeom>
        </p:spPr>
      </p:pic>
    </p:spTree>
    <p:custDataLst>
      <p:tags r:id="rId1"/>
    </p:custDataLst>
    <p:extLst>
      <p:ext uri="{BB962C8B-B14F-4D97-AF65-F5344CB8AC3E}">
        <p14:creationId xmlns:p14="http://schemas.microsoft.com/office/powerpoint/2010/main" val="42814999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624110"/>
            <a:ext cx="8911687" cy="1280890"/>
          </a:xfrm>
        </p:spPr>
        <p:txBody>
          <a:bodyPr/>
          <a:lstStyle/>
          <a:p>
            <a:r>
              <a:rPr lang="fr-CA"/>
              <a:t>L’adaptabilité </a:t>
            </a:r>
          </a:p>
        </p:txBody>
      </p:sp>
      <p:sp>
        <p:nvSpPr>
          <p:cNvPr id="3" name="Content Placeholder 2"/>
          <p:cNvSpPr>
            <a:spLocks noGrp="1"/>
          </p:cNvSpPr>
          <p:nvPr>
            <p:ph idx="1"/>
            <p:custDataLst>
              <p:tags r:id="rId3"/>
            </p:custDataLst>
          </p:nvPr>
        </p:nvSpPr>
        <p:spPr>
          <a:xfrm>
            <a:off x="1640155" y="1707776"/>
            <a:ext cx="8911687" cy="4203446"/>
          </a:xfrm>
        </p:spPr>
        <p:txBody>
          <a:bodyPr vert="horz" lIns="91440" tIns="45720" rIns="91440" bIns="45720" rtlCol="0" anchor="t">
            <a:normAutofit fontScale="92500"/>
          </a:bodyPr>
          <a:lstStyle/>
          <a:p>
            <a:pPr marL="0" indent="0">
              <a:buNone/>
            </a:pPr>
            <a:r>
              <a:rPr lang="fr-CA"/>
              <a:t>Afin d’améliorer vos capacités d’adaptation, exercez-vous à suivre les conseils suivants :</a:t>
            </a:r>
          </a:p>
          <a:p>
            <a:r>
              <a:rPr lang="fr-CA"/>
              <a:t>Recherchez des points de vue différents et essayez de les comprendre. </a:t>
            </a:r>
          </a:p>
          <a:p>
            <a:r>
              <a:rPr lang="fr-CA"/>
              <a:t>Essayez de faire une chose de la façon dont une autre personne le ferait. </a:t>
            </a:r>
          </a:p>
          <a:p>
            <a:r>
              <a:rPr lang="fr-CA"/>
              <a:t>Soyez une personne apprenante. Vous vous adapterez mieux si vous êtes prêt à apprendre. </a:t>
            </a:r>
          </a:p>
          <a:p>
            <a:r>
              <a:rPr lang="fr-CA"/>
              <a:t>Faites comme si vous aviez un nouveau travail. Lorsque nous commençons un nouveau travail, nous avons tendance à nous présenter prêts à apprendre. Si vous conservez cette attitude, vous vous adapterez plus rapidement. </a:t>
            </a:r>
          </a:p>
          <a:p>
            <a:r>
              <a:rPr lang="fr-CA"/>
              <a:t>Transformez les défis en occasions à saisir. </a:t>
            </a:r>
            <a:endParaRPr lang="en-CA"/>
          </a:p>
        </p:txBody>
      </p:sp>
    </p:spTree>
    <p:custDataLst>
      <p:tags r:id="rId1"/>
    </p:custDataLst>
    <p:extLst>
      <p:ext uri="{BB962C8B-B14F-4D97-AF65-F5344CB8AC3E}">
        <p14:creationId xmlns:p14="http://schemas.microsoft.com/office/powerpoint/2010/main" val="19748702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8300" y="3036602"/>
            <a:ext cx="8915400" cy="784796"/>
          </a:xfrm>
        </p:spPr>
        <p:txBody>
          <a:bodyPr>
            <a:normAutofit lnSpcReduction="10000"/>
          </a:bodyPr>
          <a:lstStyle/>
          <a:p>
            <a:pPr marL="0" indent="0" algn="ctr">
              <a:buNone/>
            </a:pPr>
            <a:r>
              <a:rPr lang="en-CA" sz="4800" dirty="0"/>
              <a:t>Questions?</a:t>
            </a:r>
          </a:p>
        </p:txBody>
      </p:sp>
    </p:spTree>
    <p:custDataLst>
      <p:tags r:id="rId1"/>
    </p:custDataLst>
    <p:extLst>
      <p:ext uri="{BB962C8B-B14F-4D97-AF65-F5344CB8AC3E}">
        <p14:creationId xmlns:p14="http://schemas.microsoft.com/office/powerpoint/2010/main" val="311959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40156" y="852710"/>
            <a:ext cx="8911687" cy="1280890"/>
          </a:xfrm>
        </p:spPr>
        <p:txBody>
          <a:bodyPr/>
          <a:lstStyle/>
          <a:p>
            <a:r>
              <a:rPr lang="fr-CA"/>
              <a:t>La confidentialité</a:t>
            </a:r>
          </a:p>
        </p:txBody>
      </p:sp>
      <p:sp>
        <p:nvSpPr>
          <p:cNvPr id="3" name="Content Placeholder 2"/>
          <p:cNvSpPr>
            <a:spLocks noGrp="1"/>
          </p:cNvSpPr>
          <p:nvPr>
            <p:ph idx="1"/>
            <p:custDataLst>
              <p:tags r:id="rId3"/>
            </p:custDataLst>
          </p:nvPr>
        </p:nvSpPr>
        <p:spPr>
          <a:xfrm>
            <a:off x="1636443" y="2133600"/>
            <a:ext cx="8915400" cy="3777622"/>
          </a:xfrm>
        </p:spPr>
        <p:txBody>
          <a:bodyPr/>
          <a:lstStyle/>
          <a:p>
            <a:r>
              <a:rPr lang="fr-CA"/>
              <a:t>La confidentialité, c’est le fait de garder le secret ou de respecter le caractère privé d’une personne.</a:t>
            </a:r>
            <a:endParaRPr lang="en-CA"/>
          </a:p>
        </p:txBody>
      </p:sp>
    </p:spTree>
    <p:custDataLst>
      <p:tags r:id="rId1"/>
    </p:custDataLst>
    <p:extLst>
      <p:ext uri="{BB962C8B-B14F-4D97-AF65-F5344CB8AC3E}">
        <p14:creationId xmlns:p14="http://schemas.microsoft.com/office/powerpoint/2010/main" val="991245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Comment définissez-vous la confidentialité ? </a:t>
            </a:r>
          </a:p>
        </p:txBody>
      </p:sp>
      <p:sp>
        <p:nvSpPr>
          <p:cNvPr id="7" name="Title 1">
            <a:extLst>
              <a:ext uri="{FF2B5EF4-FFF2-40B4-BE49-F238E27FC236}">
                <a16:creationId xmlns:a16="http://schemas.microsoft.com/office/drawing/2014/main" id="{26A6316D-F53E-DA2B-7F25-C7E0A9FAEF1D}"/>
              </a:ext>
            </a:extLst>
          </p:cNvPr>
          <p:cNvSpPr>
            <a:spLocks noGrp="1"/>
          </p:cNvSpPr>
          <p:nvPr>
            <p:ph type="title"/>
            <p:custDataLst>
              <p:tags r:id="rId3"/>
            </p:custDataLst>
          </p:nvPr>
        </p:nvSpPr>
        <p:spPr>
          <a:xfrm>
            <a:off x="1640156" y="946778"/>
            <a:ext cx="8911687" cy="1280890"/>
          </a:xfrm>
        </p:spPr>
        <p:txBody>
          <a:bodyPr/>
          <a:lstStyle/>
          <a:p>
            <a:r>
              <a:rPr lang="fr-CA"/>
              <a:t>Discutons </a:t>
            </a:r>
          </a:p>
        </p:txBody>
      </p:sp>
      <p:pic>
        <p:nvPicPr>
          <p:cNvPr id="8" name="Picture 3">
            <a:extLst>
              <a:ext uri="{FF2B5EF4-FFF2-40B4-BE49-F238E27FC236}">
                <a16:creationId xmlns:a16="http://schemas.microsoft.com/office/drawing/2014/main" id="{AD6BD28C-36F4-81FB-958A-34BF7B793AA1}"/>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2598240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6443" y="2133600"/>
            <a:ext cx="8915400" cy="3777622"/>
          </a:xfrm>
        </p:spPr>
        <p:txBody>
          <a:bodyPr/>
          <a:lstStyle/>
          <a:p>
            <a:r>
              <a:rPr lang="fr-CA"/>
              <a:t>Pourquoi la confidentialité est-elle importante pour un PSSP ?</a:t>
            </a:r>
            <a:endParaRPr lang="en-CA"/>
          </a:p>
        </p:txBody>
      </p:sp>
      <p:sp>
        <p:nvSpPr>
          <p:cNvPr id="7" name="Title 1">
            <a:extLst>
              <a:ext uri="{FF2B5EF4-FFF2-40B4-BE49-F238E27FC236}">
                <a16:creationId xmlns:a16="http://schemas.microsoft.com/office/drawing/2014/main" id="{0F9ECF0C-831C-74D7-3F21-AB45915E8279}"/>
              </a:ext>
            </a:extLst>
          </p:cNvPr>
          <p:cNvSpPr>
            <a:spLocks noGrp="1"/>
          </p:cNvSpPr>
          <p:nvPr>
            <p:ph type="title"/>
            <p:custDataLst>
              <p:tags r:id="rId3"/>
            </p:custDataLst>
          </p:nvPr>
        </p:nvSpPr>
        <p:spPr>
          <a:xfrm>
            <a:off x="1640156" y="946778"/>
            <a:ext cx="8911687" cy="1280890"/>
          </a:xfrm>
        </p:spPr>
        <p:txBody>
          <a:bodyPr/>
          <a:lstStyle/>
          <a:p>
            <a:r>
              <a:rPr lang="fr-CA"/>
              <a:t>Discutons </a:t>
            </a:r>
          </a:p>
        </p:txBody>
      </p:sp>
      <p:pic>
        <p:nvPicPr>
          <p:cNvPr id="8" name="Picture 3">
            <a:extLst>
              <a:ext uri="{FF2B5EF4-FFF2-40B4-BE49-F238E27FC236}">
                <a16:creationId xmlns:a16="http://schemas.microsoft.com/office/drawing/2014/main" id="{E19AA219-38CB-9710-F85C-C175DA5CF413}"/>
              </a:ext>
            </a:extLst>
          </p:cNvPr>
          <p:cNvPicPr>
            <a:picLocks noChangeAspect="1"/>
          </p:cNvPicPr>
          <p:nvPr>
            <p:custDataLst>
              <p:tags r:id="rId4"/>
            </p:custDataLst>
          </p:nvPr>
        </p:nvPicPr>
        <p:blipFill>
          <a:blip r:embed="rId6"/>
          <a:stretch>
            <a:fillRect/>
          </a:stretch>
        </p:blipFill>
        <p:spPr>
          <a:xfrm>
            <a:off x="804161" y="946778"/>
            <a:ext cx="579170" cy="579170"/>
          </a:xfrm>
          <a:prstGeom prst="rect">
            <a:avLst/>
          </a:prstGeom>
        </p:spPr>
      </p:pic>
    </p:spTree>
    <p:custDataLst>
      <p:tags r:id="rId1"/>
    </p:custDataLst>
    <p:extLst>
      <p:ext uri="{BB962C8B-B14F-4D97-AF65-F5344CB8AC3E}">
        <p14:creationId xmlns:p14="http://schemas.microsoft.com/office/powerpoint/2010/main" val="1785754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3"/>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2"/>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NUM" val="1"/>
</p:tagLst>
</file>

<file path=ppt/tags/tag113.xml><?xml version="1.0" encoding="utf-8"?>
<p:tagLst xmlns:a="http://schemas.openxmlformats.org/drawingml/2006/main" xmlns:r="http://schemas.openxmlformats.org/officeDocument/2006/relationships" xmlns:p="http://schemas.openxmlformats.org/presentationml/2006/main">
  <p:tag name="NUM" val="2"/>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2"/>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NUM" val="2"/>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30.xml><?xml version="1.0" encoding="utf-8"?>
<p:tagLst xmlns:a="http://schemas.openxmlformats.org/drawingml/2006/main" xmlns:r="http://schemas.openxmlformats.org/officeDocument/2006/relationships" xmlns:p="http://schemas.openxmlformats.org/presentationml/2006/main">
  <p:tag name="NUM" val="1"/>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NUM" val="3"/>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3"/>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NUM" val="1"/>
</p:tagLst>
</file>

<file path=ppt/tags/tag139.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NUM" val="1"/>
</p:tagLst>
</file>

<file path=ppt/tags/tag154.xml><?xml version="1.0" encoding="utf-8"?>
<p:tagLst xmlns:a="http://schemas.openxmlformats.org/drawingml/2006/main" xmlns:r="http://schemas.openxmlformats.org/officeDocument/2006/relationships" xmlns:p="http://schemas.openxmlformats.org/presentationml/2006/main">
  <p:tag name="NUM" val="2"/>
</p:tagLst>
</file>

<file path=ppt/tags/tag1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6.xml><?xml version="1.0" encoding="utf-8"?>
<p:tagLst xmlns:a="http://schemas.openxmlformats.org/drawingml/2006/main" xmlns:r="http://schemas.openxmlformats.org/officeDocument/2006/relationships" xmlns:p="http://schemas.openxmlformats.org/presentationml/2006/main">
  <p:tag name="NUM" val="1"/>
</p:tagLst>
</file>

<file path=ppt/tags/tag157.xml><?xml version="1.0" encoding="utf-8"?>
<p:tagLst xmlns:a="http://schemas.openxmlformats.org/drawingml/2006/main" xmlns:r="http://schemas.openxmlformats.org/officeDocument/2006/relationships" xmlns:p="http://schemas.openxmlformats.org/presentationml/2006/main">
  <p:tag name="NUM" val="2"/>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NUM" val="1"/>
</p:tagLst>
</file>

<file path=ppt/tags/tag166.xml><?xml version="1.0" encoding="utf-8"?>
<p:tagLst xmlns:a="http://schemas.openxmlformats.org/drawingml/2006/main" xmlns:r="http://schemas.openxmlformats.org/officeDocument/2006/relationships" xmlns:p="http://schemas.openxmlformats.org/presentationml/2006/main">
  <p:tag name="NUM" val="2"/>
</p:tagLst>
</file>

<file path=ppt/tags/tag1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4.xml><?xml version="1.0" encoding="utf-8"?>
<p:tagLst xmlns:a="http://schemas.openxmlformats.org/drawingml/2006/main" xmlns:r="http://schemas.openxmlformats.org/officeDocument/2006/relationships" xmlns:p="http://schemas.openxmlformats.org/presentationml/2006/main">
  <p:tag name="NUM" val="1"/>
</p:tagLst>
</file>

<file path=ppt/tags/tag175.xml><?xml version="1.0" encoding="utf-8"?>
<p:tagLst xmlns:a="http://schemas.openxmlformats.org/drawingml/2006/main" xmlns:r="http://schemas.openxmlformats.org/officeDocument/2006/relationships" xmlns:p="http://schemas.openxmlformats.org/presentationml/2006/main">
  <p:tag name="NUM" val="2"/>
</p:tagLst>
</file>

<file path=ppt/tags/tag1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7.xml><?xml version="1.0" encoding="utf-8"?>
<p:tagLst xmlns:a="http://schemas.openxmlformats.org/drawingml/2006/main" xmlns:r="http://schemas.openxmlformats.org/officeDocument/2006/relationships" xmlns:p="http://schemas.openxmlformats.org/presentationml/2006/main">
  <p:tag name="NUM" val="2"/>
</p:tagLst>
</file>

<file path=ppt/tags/tag178.xml><?xml version="1.0" encoding="utf-8"?>
<p:tagLst xmlns:a="http://schemas.openxmlformats.org/drawingml/2006/main" xmlns:r="http://schemas.openxmlformats.org/officeDocument/2006/relationships" xmlns:p="http://schemas.openxmlformats.org/presentationml/2006/main">
  <p:tag name="NUM" val="1"/>
</p:tagLst>
</file>

<file path=ppt/tags/tag179.xml><?xml version="1.0" encoding="utf-8"?>
<p:tagLst xmlns:a="http://schemas.openxmlformats.org/drawingml/2006/main" xmlns:r="http://schemas.openxmlformats.org/officeDocument/2006/relationships" xmlns:p="http://schemas.openxmlformats.org/presentationml/2006/main">
  <p:tag name="NUM" val="3"/>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1.xml><?xml version="1.0" encoding="utf-8"?>
<p:tagLst xmlns:a="http://schemas.openxmlformats.org/drawingml/2006/main" xmlns:r="http://schemas.openxmlformats.org/officeDocument/2006/relationships" xmlns:p="http://schemas.openxmlformats.org/presentationml/2006/main">
  <p:tag name="NUM" val="1"/>
</p:tagLst>
</file>

<file path=ppt/tags/tag182.xml><?xml version="1.0" encoding="utf-8"?>
<p:tagLst xmlns:a="http://schemas.openxmlformats.org/drawingml/2006/main" xmlns:r="http://schemas.openxmlformats.org/officeDocument/2006/relationships" xmlns:p="http://schemas.openxmlformats.org/presentationml/2006/main">
  <p:tag name="NUM" val="2"/>
</p:tagLst>
</file>

<file path=ppt/tags/tag1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4.xml><?xml version="1.0" encoding="utf-8"?>
<p:tagLst xmlns:a="http://schemas.openxmlformats.org/drawingml/2006/main" xmlns:r="http://schemas.openxmlformats.org/officeDocument/2006/relationships" xmlns:p="http://schemas.openxmlformats.org/presentationml/2006/main">
  <p:tag name="NUM" val="1"/>
</p:tagLst>
</file>

<file path=ppt/tags/tag185.xml><?xml version="1.0" encoding="utf-8"?>
<p:tagLst xmlns:a="http://schemas.openxmlformats.org/drawingml/2006/main" xmlns:r="http://schemas.openxmlformats.org/officeDocument/2006/relationships" xmlns:p="http://schemas.openxmlformats.org/presentationml/2006/main">
  <p:tag name="NUM" val="2"/>
</p:tagLst>
</file>

<file path=ppt/tags/tag186.xml><?xml version="1.0" encoding="utf-8"?>
<p:tagLst xmlns:a="http://schemas.openxmlformats.org/drawingml/2006/main" xmlns:r="http://schemas.openxmlformats.org/officeDocument/2006/relationships" xmlns:p="http://schemas.openxmlformats.org/presentationml/2006/main">
  <p:tag name="NUM" val="3"/>
</p:tagLst>
</file>

<file path=ppt/tags/tag1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8.xml><?xml version="1.0" encoding="utf-8"?>
<p:tagLst xmlns:a="http://schemas.openxmlformats.org/drawingml/2006/main" xmlns:r="http://schemas.openxmlformats.org/officeDocument/2006/relationships" xmlns:p="http://schemas.openxmlformats.org/presentationml/2006/main">
  <p:tag name="NUM" val="2"/>
</p:tagLst>
</file>

<file path=ppt/tags/tag189.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190.xml><?xml version="1.0" encoding="utf-8"?>
<p:tagLst xmlns:a="http://schemas.openxmlformats.org/drawingml/2006/main" xmlns:r="http://schemas.openxmlformats.org/officeDocument/2006/relationships" xmlns:p="http://schemas.openxmlformats.org/presentationml/2006/main">
  <p:tag name="NUM" val="3"/>
</p:tagLst>
</file>

<file path=ppt/tags/tag1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2.xml><?xml version="1.0" encoding="utf-8"?>
<p:tagLst xmlns:a="http://schemas.openxmlformats.org/drawingml/2006/main" xmlns:r="http://schemas.openxmlformats.org/officeDocument/2006/relationships" xmlns:p="http://schemas.openxmlformats.org/presentationml/2006/main">
  <p:tag name="NUM" val="1"/>
</p:tagLst>
</file>

<file path=ppt/tags/tag193.xml><?xml version="1.0" encoding="utf-8"?>
<p:tagLst xmlns:a="http://schemas.openxmlformats.org/drawingml/2006/main" xmlns:r="http://schemas.openxmlformats.org/officeDocument/2006/relationships" xmlns:p="http://schemas.openxmlformats.org/presentationml/2006/main">
  <p:tag name="NUM" val="2"/>
</p:tagLst>
</file>

<file path=ppt/tags/tag1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5.xml><?xml version="1.0" encoding="utf-8"?>
<p:tagLst xmlns:a="http://schemas.openxmlformats.org/drawingml/2006/main" xmlns:r="http://schemas.openxmlformats.org/officeDocument/2006/relationships" xmlns:p="http://schemas.openxmlformats.org/presentationml/2006/main">
  <p:tag name="NUM" val="2"/>
</p:tagLst>
</file>

<file path=ppt/tags/tag196.xml><?xml version="1.0" encoding="utf-8"?>
<p:tagLst xmlns:a="http://schemas.openxmlformats.org/drawingml/2006/main" xmlns:r="http://schemas.openxmlformats.org/officeDocument/2006/relationships" xmlns:p="http://schemas.openxmlformats.org/presentationml/2006/main">
  <p:tag name="NUM" val="1"/>
</p:tagLst>
</file>

<file path=ppt/tags/tag197.xml><?xml version="1.0" encoding="utf-8"?>
<p:tagLst xmlns:a="http://schemas.openxmlformats.org/drawingml/2006/main" xmlns:r="http://schemas.openxmlformats.org/officeDocument/2006/relationships" xmlns:p="http://schemas.openxmlformats.org/presentationml/2006/main">
  <p:tag name="NUM" val="3"/>
</p:tagLst>
</file>

<file path=ppt/tags/tag1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NUM" val="1"/>
</p:tagLst>
</file>

<file path=ppt/tags/tag201.xml><?xml version="1.0" encoding="utf-8"?>
<p:tagLst xmlns:a="http://schemas.openxmlformats.org/drawingml/2006/main" xmlns:r="http://schemas.openxmlformats.org/officeDocument/2006/relationships" xmlns:p="http://schemas.openxmlformats.org/presentationml/2006/main">
  <p:tag name="NUM" val="3"/>
</p:tagLst>
</file>

<file path=ppt/tags/tag2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3.xml><?xml version="1.0" encoding="utf-8"?>
<p:tagLst xmlns:a="http://schemas.openxmlformats.org/drawingml/2006/main" xmlns:r="http://schemas.openxmlformats.org/officeDocument/2006/relationships" xmlns:p="http://schemas.openxmlformats.org/presentationml/2006/main">
  <p:tag name="NUM" val="2"/>
</p:tagLst>
</file>

<file path=ppt/tags/tag204.xml><?xml version="1.0" encoding="utf-8"?>
<p:tagLst xmlns:a="http://schemas.openxmlformats.org/drawingml/2006/main" xmlns:r="http://schemas.openxmlformats.org/officeDocument/2006/relationships" xmlns:p="http://schemas.openxmlformats.org/presentationml/2006/main">
  <p:tag name="NUM" val="1"/>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7.xml><?xml version="1.0" encoding="utf-8"?>
<p:tagLst xmlns:a="http://schemas.openxmlformats.org/drawingml/2006/main" xmlns:r="http://schemas.openxmlformats.org/officeDocument/2006/relationships" xmlns:p="http://schemas.openxmlformats.org/presentationml/2006/main">
  <p:tag name="NUM" val="2"/>
</p:tagLst>
</file>

<file path=ppt/tags/tag208.xml><?xml version="1.0" encoding="utf-8"?>
<p:tagLst xmlns:a="http://schemas.openxmlformats.org/drawingml/2006/main" xmlns:r="http://schemas.openxmlformats.org/officeDocument/2006/relationships" xmlns:p="http://schemas.openxmlformats.org/presentationml/2006/main">
  <p:tag name="NUM" val="1"/>
</p:tagLst>
</file>

<file path=ppt/tags/tag209.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1.xml><?xml version="1.0" encoding="utf-8"?>
<p:tagLst xmlns:a="http://schemas.openxmlformats.org/drawingml/2006/main" xmlns:r="http://schemas.openxmlformats.org/officeDocument/2006/relationships" xmlns:p="http://schemas.openxmlformats.org/presentationml/2006/main">
  <p:tag name="NUM" val="2"/>
</p:tagLst>
</file>

<file path=ppt/tags/tag212.xml><?xml version="1.0" encoding="utf-8"?>
<p:tagLst xmlns:a="http://schemas.openxmlformats.org/drawingml/2006/main" xmlns:r="http://schemas.openxmlformats.org/officeDocument/2006/relationships" xmlns:p="http://schemas.openxmlformats.org/presentationml/2006/main">
  <p:tag name="NUM" val="1"/>
</p:tagLst>
</file>

<file path=ppt/tags/tag213.xml><?xml version="1.0" encoding="utf-8"?>
<p:tagLst xmlns:a="http://schemas.openxmlformats.org/drawingml/2006/main" xmlns:r="http://schemas.openxmlformats.org/officeDocument/2006/relationships" xmlns:p="http://schemas.openxmlformats.org/presentationml/2006/main">
  <p:tag name="NUM" val="3"/>
</p:tagLst>
</file>

<file path=ppt/tags/tag2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5.xml><?xml version="1.0" encoding="utf-8"?>
<p:tagLst xmlns:a="http://schemas.openxmlformats.org/drawingml/2006/main" xmlns:r="http://schemas.openxmlformats.org/officeDocument/2006/relationships" xmlns:p="http://schemas.openxmlformats.org/presentationml/2006/main">
  <p:tag name="NUM" val="1"/>
</p:tagLst>
</file>

<file path=ppt/tags/tag216.xml><?xml version="1.0" encoding="utf-8"?>
<p:tagLst xmlns:a="http://schemas.openxmlformats.org/drawingml/2006/main" xmlns:r="http://schemas.openxmlformats.org/officeDocument/2006/relationships" xmlns:p="http://schemas.openxmlformats.org/presentationml/2006/main">
  <p:tag name="NUM" val="2"/>
</p:tagLst>
</file>

<file path=ppt/tags/tag2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8.xml><?xml version="1.0" encoding="utf-8"?>
<p:tagLst xmlns:a="http://schemas.openxmlformats.org/drawingml/2006/main" xmlns:r="http://schemas.openxmlformats.org/officeDocument/2006/relationships" xmlns:p="http://schemas.openxmlformats.org/presentationml/2006/main">
  <p:tag name="NUM" val="2"/>
</p:tagLst>
</file>

<file path=ppt/tags/tag219.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20.xml><?xml version="1.0" encoding="utf-8"?>
<p:tagLst xmlns:a="http://schemas.openxmlformats.org/drawingml/2006/main" xmlns:r="http://schemas.openxmlformats.org/officeDocument/2006/relationships" xmlns:p="http://schemas.openxmlformats.org/presentationml/2006/main">
  <p:tag name="NUM" val="3"/>
</p:tagLst>
</file>

<file path=ppt/tags/tag2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2.xml><?xml version="1.0" encoding="utf-8"?>
<p:tagLst xmlns:a="http://schemas.openxmlformats.org/drawingml/2006/main" xmlns:r="http://schemas.openxmlformats.org/officeDocument/2006/relationships" xmlns:p="http://schemas.openxmlformats.org/presentationml/2006/main">
  <p:tag name="NUM" val="1"/>
</p:tagLst>
</file>

<file path=ppt/tags/tag223.xml><?xml version="1.0" encoding="utf-8"?>
<p:tagLst xmlns:a="http://schemas.openxmlformats.org/drawingml/2006/main" xmlns:r="http://schemas.openxmlformats.org/officeDocument/2006/relationships" xmlns:p="http://schemas.openxmlformats.org/presentationml/2006/main">
  <p:tag name="NUM" val="2"/>
</p:tagLst>
</file>

<file path=ppt/tags/tag2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5.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NUM" val="2"/>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NUM" val="2"/>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3"/>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3"/>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2"/>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5D5BD3-6558-4D7F-ACA7-DFC267EBF534}">
  <ds:schemaRefs>
    <ds:schemaRef ds:uri="71b2e3c4-79d5-4c98-b528-a3fa04795dc5"/>
    <ds:schemaRef ds:uri="eb0d3e1a-6422-4b6b-af90-65d0fc919568"/>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9EE555F-42D5-4156-B40A-281AB322E8DB}">
  <ds:schemaRefs>
    <ds:schemaRef ds:uri="http://schemas.microsoft.com/sharepoint/v3/contenttype/forms"/>
  </ds:schemaRefs>
</ds:datastoreItem>
</file>

<file path=customXml/itemProps3.xml><?xml version="1.0" encoding="utf-8"?>
<ds:datastoreItem xmlns:ds="http://schemas.openxmlformats.org/officeDocument/2006/customXml" ds:itemID="{60135360-2C5C-41E4-912B-662E99B142F4}">
  <ds:schemaRefs>
    <ds:schemaRef ds:uri="71b2e3c4-79d5-4c98-b528-a3fa04795dc5"/>
    <ds:schemaRef ds:uri="eb0d3e1a-6422-4b6b-af90-65d0fc9195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2944</Words>
  <Application>Microsoft Office PowerPoint</Application>
  <PresentationFormat>Grand écran</PresentationFormat>
  <Paragraphs>265</Paragraphs>
  <Slides>66</Slides>
  <Notes>0</Notes>
  <HiddenSlides>0</HiddenSlides>
  <MMClips>0</MMClips>
  <ScaleCrop>false</ScaleCrop>
  <HeadingPairs>
    <vt:vector size="4" baseType="variant">
      <vt:variant>
        <vt:lpstr>Thème</vt:lpstr>
      </vt:variant>
      <vt:variant>
        <vt:i4>1</vt:i4>
      </vt:variant>
      <vt:variant>
        <vt:lpstr>Titres des diapositives</vt:lpstr>
      </vt:variant>
      <vt:variant>
        <vt:i4>66</vt:i4>
      </vt:variant>
    </vt:vector>
  </HeadingPairs>
  <TitlesOfParts>
    <vt:vector size="67" baseType="lpstr">
      <vt:lpstr>Wisp</vt:lpstr>
      <vt:lpstr>Préparez-vous à devenir préposé aux services de soutien à la personne (PSSP)</vt:lpstr>
      <vt:lpstr>Module 3</vt:lpstr>
      <vt:lpstr>L'éthique du travail</vt:lpstr>
      <vt:lpstr>Discutons </vt:lpstr>
      <vt:lpstr>Activité </vt:lpstr>
      <vt:lpstr>Vidéo</vt:lpstr>
      <vt:lpstr>La confidentialité</vt:lpstr>
      <vt:lpstr>Discutons </vt:lpstr>
      <vt:lpstr>Discutons </vt:lpstr>
      <vt:lpstr>Exerçons-nous à l’aide d’un scénario</vt:lpstr>
      <vt:lpstr>Exerçons-nous à l’aide d’un scénario</vt:lpstr>
      <vt:lpstr>La confidentialité et la technologie</vt:lpstr>
      <vt:lpstr>La confidentialité et la technologie</vt:lpstr>
      <vt:lpstr>La confidentialité et la technologie</vt:lpstr>
      <vt:lpstr>Travailler avec les autres</vt:lpstr>
      <vt:lpstr>Travailler avec les autres</vt:lpstr>
      <vt:lpstr>Le travail d’équipe </vt:lpstr>
      <vt:lpstr>Le travail d’équipe </vt:lpstr>
      <vt:lpstr>Discutons </vt:lpstr>
      <vt:lpstr>Vidéo</vt:lpstr>
      <vt:lpstr>Le travail d’équipe </vt:lpstr>
      <vt:lpstr>Discutons </vt:lpstr>
      <vt:lpstr>Activité de groupe</vt:lpstr>
      <vt:lpstr>La résolution de problèmes</vt:lpstr>
      <vt:lpstr>La résolution de problèmes</vt:lpstr>
      <vt:lpstr>La résolution de problèmes</vt:lpstr>
      <vt:lpstr>Les émotions </vt:lpstr>
      <vt:lpstr>La peur et l’anxiété</vt:lpstr>
      <vt:lpstr>Les différents styles d’apprentissage</vt:lpstr>
      <vt:lpstr>La résolution de problèmes</vt:lpstr>
      <vt:lpstr>Activité </vt:lpstr>
      <vt:lpstr>La résolution de problèmes</vt:lpstr>
      <vt:lpstr>La résolution de problèmes</vt:lpstr>
      <vt:lpstr>Activité </vt:lpstr>
      <vt:lpstr>Activité de groupe</vt:lpstr>
      <vt:lpstr>La communication</vt:lpstr>
      <vt:lpstr>Discutons </vt:lpstr>
      <vt:lpstr>Activité </vt:lpstr>
      <vt:lpstr>Discutons</vt:lpstr>
      <vt:lpstr>La communication </vt:lpstr>
      <vt:lpstr>La communication interpersonnelle</vt:lpstr>
      <vt:lpstr>Le langage corporel</vt:lpstr>
      <vt:lpstr>L’écoute active</vt:lpstr>
      <vt:lpstr>L’écoute active</vt:lpstr>
      <vt:lpstr>L’écoute active</vt:lpstr>
      <vt:lpstr>Les questions ouvertes</vt:lpstr>
      <vt:lpstr>Les questions fermées</vt:lpstr>
      <vt:lpstr>Les obstacles à la communication</vt:lpstr>
      <vt:lpstr>Les obstacles physiques</vt:lpstr>
      <vt:lpstr>Les obstacles de perception</vt:lpstr>
      <vt:lpstr>Les obstacles émotionnels</vt:lpstr>
      <vt:lpstr>Les obstacles linguistiques</vt:lpstr>
      <vt:lpstr>Discutons </vt:lpstr>
      <vt:lpstr>Les styles de communication</vt:lpstr>
      <vt:lpstr>Les styles de communication</vt:lpstr>
      <vt:lpstr>Discutons </vt:lpstr>
      <vt:lpstr>L’adaptabilité</vt:lpstr>
      <vt:lpstr>Discutons </vt:lpstr>
      <vt:lpstr>Activité </vt:lpstr>
      <vt:lpstr>Activité </vt:lpstr>
      <vt:lpstr>Activité </vt:lpstr>
      <vt:lpstr>Discutons </vt:lpstr>
      <vt:lpstr>L’adaptabilité</vt:lpstr>
      <vt:lpstr>Activité </vt:lpstr>
      <vt:lpstr>L’adaptabilité </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7</cp:revision>
  <dcterms:created xsi:type="dcterms:W3CDTF">2023-02-01T18:40:23Z</dcterms:created>
  <dcterms:modified xsi:type="dcterms:W3CDTF">2025-07-01T15:38:01Z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7E3ECCD4-EE54-4109-8326-03623D81ADC3</vt:lpwstr>
  </property>
  <property fmtid="{D5CDD505-2E9C-101B-9397-08002B2CF9AE}" pid="3" name="ArticulatePath">
    <vt:lpwstr>https://centrefora-my.sharepoint.com/personal/jgauthier_centrefora_on_ca1/Documents/Bureau/Traduction_CpR/Dossier 2/Get Set for PSW (2023)/PSW Power Points/Get Set for PSW Session 3_FORA</vt:lpwstr>
  </property>
  <property fmtid="{D5CDD505-2E9C-101B-9397-08002B2CF9AE}" pid="4" name="ContentTypeId">
    <vt:lpwstr>0x010100079358B3F27EFB43ADF249F01AC3C9F0</vt:lpwstr>
  </property>
  <property fmtid="{D5CDD505-2E9C-101B-9397-08002B2CF9AE}" pid="5" name="MediaServiceImageTags">
    <vt:lpwstr/>
  </property>
</Properties>
</file>