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66" r:id="rId6"/>
    <p:sldId id="600" r:id="rId7"/>
    <p:sldId id="601" r:id="rId8"/>
    <p:sldId id="602" r:id="rId9"/>
    <p:sldId id="603" r:id="rId10"/>
    <p:sldId id="604" r:id="rId11"/>
    <p:sldId id="605" r:id="rId12"/>
    <p:sldId id="606" r:id="rId13"/>
    <p:sldId id="607" r:id="rId14"/>
    <p:sldId id="610" r:id="rId15"/>
    <p:sldId id="611" r:id="rId16"/>
    <p:sldId id="612" r:id="rId17"/>
    <p:sldId id="613" r:id="rId18"/>
    <p:sldId id="614" r:id="rId19"/>
    <p:sldId id="615" r:id="rId20"/>
    <p:sldId id="616" r:id="rId21"/>
    <p:sldId id="617" r:id="rId22"/>
    <p:sldId id="618" r:id="rId23"/>
    <p:sldId id="619" r:id="rId24"/>
    <p:sldId id="620" r:id="rId25"/>
    <p:sldId id="621" r:id="rId26"/>
    <p:sldId id="641" r:id="rId27"/>
    <p:sldId id="642" r:id="rId28"/>
    <p:sldId id="622" r:id="rId29"/>
    <p:sldId id="623" r:id="rId30"/>
    <p:sldId id="624" r:id="rId31"/>
    <p:sldId id="625" r:id="rId32"/>
    <p:sldId id="626" r:id="rId33"/>
    <p:sldId id="627" r:id="rId34"/>
    <p:sldId id="628" r:id="rId35"/>
    <p:sldId id="629" r:id="rId36"/>
    <p:sldId id="630" r:id="rId37"/>
    <p:sldId id="631" r:id="rId38"/>
    <p:sldId id="632" r:id="rId39"/>
    <p:sldId id="633" r:id="rId40"/>
    <p:sldId id="634" r:id="rId41"/>
    <p:sldId id="635" r:id="rId42"/>
    <p:sldId id="636" r:id="rId43"/>
    <p:sldId id="637" r:id="rId44"/>
    <p:sldId id="638" r:id="rId45"/>
    <p:sldId id="639" r:id="rId46"/>
    <p:sldId id="640" r:id="rId47"/>
    <p:sldId id="287" r:id="rId48"/>
  </p:sldIdLst>
  <p:sldSz cx="12192000" cy="6858000"/>
  <p:notesSz cx="6858000" cy="9144000"/>
  <p:custDataLst>
    <p:tags r:id="rId4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1EC995-3131-3ABD-E782-E7436E3F7479}" v="11" dt="2025-07-02T14:51:14.1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29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tilisateur invité" userId="S::urn:spo:anon#5b3ba50dc90732c9903d0c1f77273e7655400c9c99cfcee0ffc476e051557ce7::" providerId="AD" clId="Web-{6551EAC5-612E-5D55-0C2E-ECE9C022FA4E}"/>
    <pc:docChg chg="modSld">
      <pc:chgData name="Utilisateur invité" userId="S::urn:spo:anon#5b3ba50dc90732c9903d0c1f77273e7655400c9c99cfcee0ffc476e051557ce7::" providerId="AD" clId="Web-{6551EAC5-612E-5D55-0C2E-ECE9C022FA4E}" dt="2025-04-09T14:41:34.181" v="38" actId="1076"/>
      <pc:docMkLst>
        <pc:docMk/>
      </pc:docMkLst>
      <pc:sldChg chg="modSp">
        <pc:chgData name="Utilisateur invité" userId="S::urn:spo:anon#5b3ba50dc90732c9903d0c1f77273e7655400c9c99cfcee0ffc476e051557ce7::" providerId="AD" clId="Web-{6551EAC5-612E-5D55-0C2E-ECE9C022FA4E}" dt="2025-04-09T14:28:55.398" v="12" actId="20577"/>
        <pc:sldMkLst>
          <pc:docMk/>
          <pc:sldMk cId="2180369094" sldId="604"/>
        </pc:sldMkLst>
      </pc:sldChg>
      <pc:sldChg chg="modSp">
        <pc:chgData name="Utilisateur invité" userId="S::urn:spo:anon#5b3ba50dc90732c9903d0c1f77273e7655400c9c99cfcee0ffc476e051557ce7::" providerId="AD" clId="Web-{6551EAC5-612E-5D55-0C2E-ECE9C022FA4E}" dt="2025-04-09T14:31:33.495" v="21" actId="20577"/>
        <pc:sldMkLst>
          <pc:docMk/>
          <pc:sldMk cId="4028265595" sldId="612"/>
        </pc:sldMkLst>
      </pc:sldChg>
      <pc:sldChg chg="modSp">
        <pc:chgData name="Utilisateur invité" userId="S::urn:spo:anon#5b3ba50dc90732c9903d0c1f77273e7655400c9c99cfcee0ffc476e051557ce7::" providerId="AD" clId="Web-{6551EAC5-612E-5D55-0C2E-ECE9C022FA4E}" dt="2025-04-09T14:41:34.181" v="38" actId="1076"/>
        <pc:sldMkLst>
          <pc:docMk/>
          <pc:sldMk cId="3413559986" sldId="632"/>
        </pc:sldMkLst>
      </pc:sldChg>
    </pc:docChg>
  </pc:docChgLst>
  <pc:docChgLst>
    <pc:chgData name="Utilisateur invité" userId="S::urn:spo:anon#5b3ba50dc90732c9903d0c1f77273e7655400c9c99cfcee0ffc476e051557ce7::" providerId="AD" clId="Web-{A648EA5D-727A-211C-D1C9-A535A70C306D}"/>
    <pc:docChg chg="modSld">
      <pc:chgData name="Utilisateur invité" userId="S::urn:spo:anon#5b3ba50dc90732c9903d0c1f77273e7655400c9c99cfcee0ffc476e051557ce7::" providerId="AD" clId="Web-{A648EA5D-727A-211C-D1C9-A535A70C306D}" dt="2025-04-03T00:09:28.539" v="1" actId="20577"/>
      <pc:docMkLst>
        <pc:docMk/>
      </pc:docMkLst>
      <pc:sldChg chg="modSp">
        <pc:chgData name="Utilisateur invité" userId="S::urn:spo:anon#5b3ba50dc90732c9903d0c1f77273e7655400c9c99cfcee0ffc476e051557ce7::" providerId="AD" clId="Web-{A648EA5D-727A-211C-D1C9-A535A70C306D}" dt="2025-04-03T00:09:28.539" v="1" actId="20577"/>
        <pc:sldMkLst>
          <pc:docMk/>
          <pc:sldMk cId="125764528" sldId="603"/>
        </pc:sldMkLst>
      </pc:sldChg>
    </pc:docChg>
  </pc:docChgLst>
  <pc:docChgLst>
    <pc:chgData name="Utilisateur invité" userId="S::urn:spo:anon#d95fc8e05787767f4ad5c7d1f6fa6d86bc6f6aadfb93a0c0055f3f2cbe4806ec::" providerId="AD" clId="Web-{75186EEB-D7F9-10B1-AD98-9E63A37433EE}"/>
    <pc:docChg chg="modSld">
      <pc:chgData name="Utilisateur invité" userId="S::urn:spo:anon#d95fc8e05787767f4ad5c7d1f6fa6d86bc6f6aadfb93a0c0055f3f2cbe4806ec::" providerId="AD" clId="Web-{75186EEB-D7F9-10B1-AD98-9E63A37433EE}" dt="2024-09-18T17:19:03.297" v="615" actId="20577"/>
      <pc:docMkLst>
        <pc:docMk/>
      </pc:docMkLst>
      <pc:sldChg chg="modSp">
        <pc:chgData name="Utilisateur invité" userId="S::urn:spo:anon#d95fc8e05787767f4ad5c7d1f6fa6d86bc6f6aadfb93a0c0055f3f2cbe4806ec::" providerId="AD" clId="Web-{75186EEB-D7F9-10B1-AD98-9E63A37433EE}" dt="2024-09-18T16:37:54.102" v="215"/>
        <pc:sldMkLst>
          <pc:docMk/>
          <pc:sldMk cId="3757631623" sldId="266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6:38:29.134" v="222" actId="20577"/>
        <pc:sldMkLst>
          <pc:docMk/>
          <pc:sldMk cId="2674518777" sldId="600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2:54.896" v="459" actId="20577"/>
        <pc:sldMkLst>
          <pc:docMk/>
          <pc:sldMk cId="2939335895" sldId="601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3:03.849" v="460" actId="20577"/>
        <pc:sldMkLst>
          <pc:docMk/>
          <pc:sldMk cId="238076818" sldId="602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6:40:59.716" v="256" actId="20577"/>
        <pc:sldMkLst>
          <pc:docMk/>
          <pc:sldMk cId="1142844946" sldId="606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6:42:09.765" v="268" actId="20577"/>
        <pc:sldMkLst>
          <pc:docMk/>
          <pc:sldMk cId="1907864008" sldId="609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4:40.305" v="481" actId="20577"/>
        <pc:sldMkLst>
          <pc:docMk/>
          <pc:sldMk cId="3093888301" sldId="610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4:54.212" v="490" actId="20577"/>
        <pc:sldMkLst>
          <pc:docMk/>
          <pc:sldMk cId="315387131" sldId="611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5:07.931" v="501" actId="20577"/>
        <pc:sldMkLst>
          <pc:docMk/>
          <pc:sldMk cId="4028265595" sldId="612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5:24.385" v="516" actId="20577"/>
        <pc:sldMkLst>
          <pc:docMk/>
          <pc:sldMk cId="1159629170" sldId="613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5:35.822" v="526" actId="20577"/>
        <pc:sldMkLst>
          <pc:docMk/>
          <pc:sldMk cId="1791162514" sldId="614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5:49.385" v="541" actId="20577"/>
        <pc:sldMkLst>
          <pc:docMk/>
          <pc:sldMk cId="2378145186" sldId="615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6:57:12.088" v="293" actId="1076"/>
        <pc:sldMkLst>
          <pc:docMk/>
          <pc:sldMk cId="3478125464" sldId="616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6:09.808" v="544" actId="20577"/>
        <pc:sldMkLst>
          <pc:docMk/>
          <pc:sldMk cId="112147029" sldId="617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6:18.745" v="547" actId="20577"/>
        <pc:sldMkLst>
          <pc:docMk/>
          <pc:sldMk cId="4131242595" sldId="618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6:30.965" v="552" actId="20577"/>
        <pc:sldMkLst>
          <pc:docMk/>
          <pc:sldMk cId="713803125" sldId="619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6:58:10.246" v="302" actId="1076"/>
        <pc:sldMkLst>
          <pc:docMk/>
          <pc:sldMk cId="945316944" sldId="621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7:09.794" v="569" actId="20577"/>
        <pc:sldMkLst>
          <pc:docMk/>
          <pc:sldMk cId="1922817551" sldId="622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7:27.544" v="572" actId="20577"/>
        <pc:sldMkLst>
          <pc:docMk/>
          <pc:sldMk cId="3484871439" sldId="624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7:43.076" v="577" actId="20577"/>
        <pc:sldMkLst>
          <pc:docMk/>
          <pc:sldMk cId="1830784163" sldId="625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7:51.764" v="581" actId="20577"/>
        <pc:sldMkLst>
          <pc:docMk/>
          <pc:sldMk cId="3382902831" sldId="626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08:30.576" v="387" actId="20577"/>
        <pc:sldMkLst>
          <pc:docMk/>
          <pc:sldMk cId="4269724496" sldId="627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8:15.546" v="589" actId="20577"/>
        <pc:sldMkLst>
          <pc:docMk/>
          <pc:sldMk cId="2643171807" sldId="628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09:08.093" v="405" actId="20577"/>
        <pc:sldMkLst>
          <pc:docMk/>
          <pc:sldMk cId="1320539214" sldId="629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8:22.436" v="590" actId="20577"/>
        <pc:sldMkLst>
          <pc:docMk/>
          <pc:sldMk cId="689842088" sldId="630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09:41.312" v="421" actId="20577"/>
        <pc:sldMkLst>
          <pc:docMk/>
          <pc:sldMk cId="288917061" sldId="631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9:03.297" v="615" actId="20577"/>
        <pc:sldMkLst>
          <pc:docMk/>
          <pc:sldMk cId="3413559986" sldId="632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0:09.469" v="431" actId="20577"/>
        <pc:sldMkLst>
          <pc:docMk/>
          <pc:sldMk cId="4102524928" sldId="633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0:31.189" v="437" actId="20577"/>
        <pc:sldMkLst>
          <pc:docMk/>
          <pc:sldMk cId="1659160709" sldId="634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0:37.564" v="438" actId="1076"/>
        <pc:sldMkLst>
          <pc:docMk/>
          <pc:sldMk cId="2104209707" sldId="635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0:49.189" v="439" actId="1076"/>
        <pc:sldMkLst>
          <pc:docMk/>
          <pc:sldMk cId="3042446612" sldId="636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1:05.971" v="440" actId="1076"/>
        <pc:sldMkLst>
          <pc:docMk/>
          <pc:sldMk cId="3863334131" sldId="637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1:27.956" v="445" actId="20577"/>
        <pc:sldMkLst>
          <pc:docMk/>
          <pc:sldMk cId="904840494" sldId="638"/>
        </pc:sldMkLst>
      </pc:sldChg>
      <pc:sldChg chg="modSp">
        <pc:chgData name="Utilisateur invité" userId="S::urn:spo:anon#d95fc8e05787767f4ad5c7d1f6fa6d86bc6f6aadfb93a0c0055f3f2cbe4806ec::" providerId="AD" clId="Web-{75186EEB-D7F9-10B1-AD98-9E63A37433EE}" dt="2024-09-18T17:12:24.223" v="458" actId="20577"/>
        <pc:sldMkLst>
          <pc:docMk/>
          <pc:sldMk cId="3377139118" sldId="640"/>
        </pc:sldMkLst>
      </pc:sldChg>
    </pc:docChg>
  </pc:docChgLst>
  <pc:docChgLst>
    <pc:chgData name="Utilisateur invité" userId="S::urn:spo:anon#d95fc8e05787767f4ad5c7d1f6fa6d86bc6f6aadfb93a0c0055f3f2cbe4806ec::" providerId="AD" clId="Web-{F970B6DC-0D91-3E3A-9736-B1F5E5F950C6}"/>
    <pc:docChg chg="modSld">
      <pc:chgData name="Utilisateur invité" userId="S::urn:spo:anon#d95fc8e05787767f4ad5c7d1f6fa6d86bc6f6aadfb93a0c0055f3f2cbe4806ec::" providerId="AD" clId="Web-{F970B6DC-0D91-3E3A-9736-B1F5E5F950C6}" dt="2024-06-26T16:51:16.314" v="49" actId="20577"/>
      <pc:docMkLst>
        <pc:docMk/>
      </pc:docMkLst>
      <pc:sldChg chg="modSp">
        <pc:chgData name="Utilisateur invité" userId="S::urn:spo:anon#d95fc8e05787767f4ad5c7d1f6fa6d86bc6f6aadfb93a0c0055f3f2cbe4806ec::" providerId="AD" clId="Web-{F970B6DC-0D91-3E3A-9736-B1F5E5F950C6}" dt="2024-06-26T16:15:44.771" v="3"/>
        <pc:sldMkLst>
          <pc:docMk/>
          <pc:sldMk cId="3757631623" sldId="266"/>
        </pc:sldMkLst>
      </pc:sldChg>
      <pc:sldChg chg="modSp">
        <pc:chgData name="Utilisateur invité" userId="S::urn:spo:anon#d95fc8e05787767f4ad5c7d1f6fa6d86bc6f6aadfb93a0c0055f3f2cbe4806ec::" providerId="AD" clId="Web-{F970B6DC-0D91-3E3A-9736-B1F5E5F950C6}" dt="2024-06-26T16:44:39.624" v="6" actId="20577"/>
        <pc:sldMkLst>
          <pc:docMk/>
          <pc:sldMk cId="4269724496" sldId="627"/>
        </pc:sldMkLst>
      </pc:sldChg>
      <pc:sldChg chg="addSp modSp">
        <pc:chgData name="Utilisateur invité" userId="S::urn:spo:anon#d95fc8e05787767f4ad5c7d1f6fa6d86bc6f6aadfb93a0c0055f3f2cbe4806ec::" providerId="AD" clId="Web-{F970B6DC-0D91-3E3A-9736-B1F5E5F950C6}" dt="2024-06-26T16:48:05.891" v="25" actId="14100"/>
        <pc:sldMkLst>
          <pc:docMk/>
          <pc:sldMk cId="3413559986" sldId="632"/>
        </pc:sldMkLst>
      </pc:sldChg>
      <pc:sldChg chg="modSp">
        <pc:chgData name="Utilisateur invité" userId="S::urn:spo:anon#d95fc8e05787767f4ad5c7d1f6fa6d86bc6f6aadfb93a0c0055f3f2cbe4806ec::" providerId="AD" clId="Web-{F970B6DC-0D91-3E3A-9736-B1F5E5F950C6}" dt="2024-06-26T16:48:56.516" v="29" actId="20577"/>
        <pc:sldMkLst>
          <pc:docMk/>
          <pc:sldMk cId="4102524928" sldId="633"/>
        </pc:sldMkLst>
      </pc:sldChg>
      <pc:sldChg chg="modSp">
        <pc:chgData name="Utilisateur invité" userId="S::urn:spo:anon#d95fc8e05787767f4ad5c7d1f6fa6d86bc6f6aadfb93a0c0055f3f2cbe4806ec::" providerId="AD" clId="Web-{F970B6DC-0D91-3E3A-9736-B1F5E5F950C6}" dt="2024-06-26T16:51:16.314" v="49" actId="20577"/>
        <pc:sldMkLst>
          <pc:docMk/>
          <pc:sldMk cId="904840494" sldId="638"/>
        </pc:sldMkLst>
      </pc:sldChg>
    </pc:docChg>
  </pc:docChgLst>
  <pc:docChgLst>
    <pc:chgData name="Utilisateur invité" userId="S::urn:spo:tenantanon#26fc914f-9c5c-4e24-95aa-0dabac7a976a::" providerId="AD" clId="Web-{401EC995-3131-3ABD-E782-E7436E3F7479}"/>
    <pc:docChg chg="modSld">
      <pc:chgData name="Utilisateur invité" userId="S::urn:spo:tenantanon#26fc914f-9c5c-4e24-95aa-0dabac7a976a::" providerId="AD" clId="Web-{401EC995-3131-3ABD-E782-E7436E3F7479}" dt="2025-07-02T14:51:14.162" v="11" actId="1076"/>
      <pc:docMkLst>
        <pc:docMk/>
      </pc:docMkLst>
      <pc:sldChg chg="modSp">
        <pc:chgData name="Utilisateur invité" userId="S::urn:spo:tenantanon#26fc914f-9c5c-4e24-95aa-0dabac7a976a::" providerId="AD" clId="Web-{401EC995-3131-3ABD-E782-E7436E3F7479}" dt="2025-07-02T14:51:14.162" v="11" actId="1076"/>
        <pc:sldMkLst>
          <pc:docMk/>
          <pc:sldMk cId="3413559986" sldId="632"/>
        </pc:sldMkLst>
        <pc:spChg chg="mod">
          <ac:chgData name="Utilisateur invité" userId="S::urn:spo:tenantanon#26fc914f-9c5c-4e24-95aa-0dabac7a976a::" providerId="AD" clId="Web-{401EC995-3131-3ABD-E782-E7436E3F7479}" dt="2025-07-02T14:51:10.412" v="10" actId="20577"/>
          <ac:spMkLst>
            <pc:docMk/>
            <pc:sldMk cId="3413559986" sldId="632"/>
            <ac:spMk id="3" creationId="{00000000-0000-0000-0000-000000000000}"/>
          </ac:spMkLst>
        </pc:spChg>
        <pc:picChg chg="mod">
          <ac:chgData name="Utilisateur invité" userId="S::urn:spo:tenantanon#26fc914f-9c5c-4e24-95aa-0dabac7a976a::" providerId="AD" clId="Web-{401EC995-3131-3ABD-E782-E7436E3F7479}" dt="2025-07-02T14:51:14.162" v="11" actId="1076"/>
          <ac:picMkLst>
            <pc:docMk/>
            <pc:sldMk cId="3413559986" sldId="632"/>
            <ac:picMk id="8" creationId="{B80356A8-5764-6AA6-0C8B-889AAB6C137D}"/>
          </ac:picMkLst>
        </pc:picChg>
      </pc:sldChg>
    </pc:docChg>
  </pc:docChgLst>
  <pc:docChgLst>
    <pc:chgData name="Utilisateur invité" userId="S::urn:spo:anon#5b3ba50dc90732c9903d0c1f77273e7655400c9c99cfcee0ffc476e051557ce7::" providerId="AD" clId="Web-{F913352D-BB5D-F4B8-CDA6-AD688CCE94C6}"/>
    <pc:docChg chg="addSld delSld modSld sldOrd">
      <pc:chgData name="Utilisateur invité" userId="S::urn:spo:anon#5b3ba50dc90732c9903d0c1f77273e7655400c9c99cfcee0ffc476e051557ce7::" providerId="AD" clId="Web-{F913352D-BB5D-F4B8-CDA6-AD688CCE94C6}" dt="2025-04-03T16:27:24.771" v="19"/>
      <pc:docMkLst>
        <pc:docMk/>
      </pc:docMkLst>
      <pc:sldChg chg="del">
        <pc:chgData name="Utilisateur invité" userId="S::urn:spo:anon#5b3ba50dc90732c9903d0c1f77273e7655400c9c99cfcee0ffc476e051557ce7::" providerId="AD" clId="Web-{F913352D-BB5D-F4B8-CDA6-AD688CCE94C6}" dt="2025-04-03T16:27:00.536" v="16"/>
        <pc:sldMkLst>
          <pc:docMk/>
          <pc:sldMk cId="19386726" sldId="608"/>
        </pc:sldMkLst>
      </pc:sldChg>
      <pc:sldChg chg="del">
        <pc:chgData name="Utilisateur invité" userId="S::urn:spo:anon#5b3ba50dc90732c9903d0c1f77273e7655400c9c99cfcee0ffc476e051557ce7::" providerId="AD" clId="Web-{F913352D-BB5D-F4B8-CDA6-AD688CCE94C6}" dt="2025-04-03T16:27:24.771" v="19"/>
        <pc:sldMkLst>
          <pc:docMk/>
          <pc:sldMk cId="1907864008" sldId="609"/>
        </pc:sldMkLst>
      </pc:sldChg>
      <pc:sldChg chg="modSp">
        <pc:chgData name="Utilisateur invité" userId="S::urn:spo:anon#5b3ba50dc90732c9903d0c1f77273e7655400c9c99cfcee0ffc476e051557ce7::" providerId="AD" clId="Web-{F913352D-BB5D-F4B8-CDA6-AD688CCE94C6}" dt="2025-04-03T16:21:20.593" v="6" actId="20577"/>
        <pc:sldMkLst>
          <pc:docMk/>
          <pc:sldMk cId="315387131" sldId="611"/>
        </pc:sldMkLst>
      </pc:sldChg>
      <pc:sldChg chg="ord">
        <pc:chgData name="Utilisateur invité" userId="S::urn:spo:anon#5b3ba50dc90732c9903d0c1f77273e7655400c9c99cfcee0ffc476e051557ce7::" providerId="AD" clId="Web-{F913352D-BB5D-F4B8-CDA6-AD688CCE94C6}" dt="2025-04-03T16:27:15.989" v="18"/>
        <pc:sldMkLst>
          <pc:docMk/>
          <pc:sldMk cId="1922817551" sldId="622"/>
        </pc:sldMkLst>
      </pc:sldChg>
      <pc:sldChg chg="modSp">
        <pc:chgData name="Utilisateur invité" userId="S::urn:spo:anon#5b3ba50dc90732c9903d0c1f77273e7655400c9c99cfcee0ffc476e051557ce7::" providerId="AD" clId="Web-{F913352D-BB5D-F4B8-CDA6-AD688CCE94C6}" dt="2025-04-03T16:23:01.579" v="13" actId="20577"/>
        <pc:sldMkLst>
          <pc:docMk/>
          <pc:sldMk cId="4269724496" sldId="627"/>
        </pc:sldMkLst>
      </pc:sldChg>
      <pc:sldChg chg="add replId">
        <pc:chgData name="Utilisateur invité" userId="S::urn:spo:anon#5b3ba50dc90732c9903d0c1f77273e7655400c9c99cfcee0ffc476e051557ce7::" providerId="AD" clId="Web-{F913352D-BB5D-F4B8-CDA6-AD688CCE94C6}" dt="2025-04-03T16:26:48.426" v="14"/>
        <pc:sldMkLst>
          <pc:docMk/>
          <pc:sldMk cId="746627398" sldId="641"/>
        </pc:sldMkLst>
      </pc:sldChg>
      <pc:sldChg chg="add replId">
        <pc:chgData name="Utilisateur invité" userId="S::urn:spo:anon#5b3ba50dc90732c9903d0c1f77273e7655400c9c99cfcee0ffc476e051557ce7::" providerId="AD" clId="Web-{F913352D-BB5D-F4B8-CDA6-AD688CCE94C6}" dt="2025-04-03T16:27:13.411" v="17"/>
        <pc:sldMkLst>
          <pc:docMk/>
          <pc:sldMk cId="868579459" sldId="642"/>
        </pc:sldMkLst>
      </pc:sldChg>
    </pc:docChg>
  </pc:docChgLst>
  <pc:docChgLst>
    <pc:chgData name="Utilisateur invité" userId="S::urn:spo:anon#d95fc8e05787767f4ad5c7d1f6fa6d86bc6f6aadfb93a0c0055f3f2cbe4806ec::" providerId="AD" clId="Web-{50EC5382-20B5-D581-C6A1-0E2A372FC1CE}"/>
    <pc:docChg chg="modSld">
      <pc:chgData name="Utilisateur invité" userId="S::urn:spo:anon#d95fc8e05787767f4ad5c7d1f6fa6d86bc6f6aadfb93a0c0055f3f2cbe4806ec::" providerId="AD" clId="Web-{50EC5382-20B5-D581-C6A1-0E2A372FC1CE}" dt="2024-05-01T14:41:08.765" v="193"/>
      <pc:docMkLst>
        <pc:docMk/>
      </pc:docMkLst>
      <pc:sldChg chg="modSp">
        <pc:chgData name="Utilisateur invité" userId="S::urn:spo:anon#d95fc8e05787767f4ad5c7d1f6fa6d86bc6f6aadfb93a0c0055f3f2cbe4806ec::" providerId="AD" clId="Web-{50EC5382-20B5-D581-C6A1-0E2A372FC1CE}" dt="2024-05-01T14:41:08.765" v="193"/>
        <pc:sldMkLst>
          <pc:docMk/>
          <pc:sldMk cId="3757631623" sldId="266"/>
        </pc:sldMkLst>
      </pc:sldChg>
      <pc:sldChg chg="modSp">
        <pc:chgData name="Utilisateur invité" userId="S::urn:spo:anon#d95fc8e05787767f4ad5c7d1f6fa6d86bc6f6aadfb93a0c0055f3f2cbe4806ec::" providerId="AD" clId="Web-{50EC5382-20B5-D581-C6A1-0E2A372FC1CE}" dt="2024-05-01T14:27:16.795" v="2" actId="20577"/>
        <pc:sldMkLst>
          <pc:docMk/>
          <pc:sldMk cId="2180369094" sldId="604"/>
        </pc:sldMkLst>
      </pc:sldChg>
      <pc:sldChg chg="modSp">
        <pc:chgData name="Utilisateur invité" userId="S::urn:spo:anon#d95fc8e05787767f4ad5c7d1f6fa6d86bc6f6aadfb93a0c0055f3f2cbe4806ec::" providerId="AD" clId="Web-{50EC5382-20B5-D581-C6A1-0E2A372FC1CE}" dt="2024-05-01T14:28:51.439" v="7" actId="20577"/>
        <pc:sldMkLst>
          <pc:docMk/>
          <pc:sldMk cId="3382902831" sldId="626"/>
        </pc:sldMkLst>
      </pc:sldChg>
      <pc:sldChg chg="modSp">
        <pc:chgData name="Utilisateur invité" userId="S::urn:spo:anon#d95fc8e05787767f4ad5c7d1f6fa6d86bc6f6aadfb93a0c0055f3f2cbe4806ec::" providerId="AD" clId="Web-{50EC5382-20B5-D581-C6A1-0E2A372FC1CE}" dt="2024-05-01T14:37:38.617" v="41" actId="20577"/>
        <pc:sldMkLst>
          <pc:docMk/>
          <pc:sldMk cId="3413559986" sldId="632"/>
        </pc:sldMkLst>
      </pc:sldChg>
    </pc:docChg>
  </pc:docChgLst>
  <pc:docChgLst>
    <pc:chgData name="louise1905@sympatico.ca" userId="S::urn:spo:guest#louise1905@sympatico.ca::" providerId="AD" clId="Web-{D96BC483-C2AA-9DC7-42F2-1D4CBCC9E970}"/>
    <pc:docChg chg="modSld">
      <pc:chgData name="louise1905@sympatico.ca" userId="S::urn:spo:guest#louise1905@sympatico.ca::" providerId="AD" clId="Web-{D96BC483-C2AA-9DC7-42F2-1D4CBCC9E970}" dt="2025-04-25T15:36:22.327" v="5" actId="1076"/>
      <pc:docMkLst>
        <pc:docMk/>
      </pc:docMkLst>
      <pc:sldChg chg="modSp">
        <pc:chgData name="louise1905@sympatico.ca" userId="S::urn:spo:guest#louise1905@sympatico.ca::" providerId="AD" clId="Web-{D96BC483-C2AA-9DC7-42F2-1D4CBCC9E970}" dt="2025-04-25T15:36:22.327" v="5" actId="1076"/>
        <pc:sldMkLst>
          <pc:docMk/>
          <pc:sldMk cId="3413559986" sldId="632"/>
        </pc:sldMkLst>
      </pc:sldChg>
    </pc:docChg>
  </pc:docChgLst>
  <pc:docChgLst>
    <pc:chgData name="Jacqueline Gauthier" userId="feefe37c-236f-4297-8c12-8229219ad2dc" providerId="ADAL" clId="{C184F6CB-E112-4DE0-B886-856D0A739E27}"/>
    <pc:docChg chg="custSel modSld">
      <pc:chgData name="Jacqueline Gauthier" userId="feefe37c-236f-4297-8c12-8229219ad2dc" providerId="ADAL" clId="{C184F6CB-E112-4DE0-B886-856D0A739E27}" dt="2024-02-06T02:30:35.524" v="84" actId="20577"/>
      <pc:docMkLst>
        <pc:docMk/>
      </pc:docMkLst>
      <pc:sldChg chg="modSp mod replTag">
        <pc:chgData name="Jacqueline Gauthier" userId="feefe37c-236f-4297-8c12-8229219ad2dc" providerId="ADAL" clId="{C184F6CB-E112-4DE0-B886-856D0A739E27}" dt="2024-02-06T02:29:21.813" v="6" actId="20577"/>
        <pc:sldMkLst>
          <pc:docMk/>
          <pc:sldMk cId="3861369899" sldId="256"/>
        </pc:sldMkLst>
      </pc:sldChg>
      <pc:sldChg chg="modSp mod replTag delTag">
        <pc:chgData name="Jacqueline Gauthier" userId="feefe37c-236f-4297-8c12-8229219ad2dc" providerId="ADAL" clId="{C184F6CB-E112-4DE0-B886-856D0A739E27}" dt="2024-02-06T02:30:35.524" v="84" actId="20577"/>
        <pc:sldMkLst>
          <pc:docMk/>
          <pc:sldMk cId="3757631623" sldId="266"/>
        </pc:sldMkLst>
      </pc:sldChg>
    </pc:docChg>
  </pc:docChgLst>
  <pc:docChgLst>
    <pc:chgData name="Utilisateur invité" userId="S::urn:spo:anon#d95fc8e05787767f4ad5c7d1f6fa6d86bc6f6aadfb93a0c0055f3f2cbe4806ec::" providerId="AD" clId="Web-{3ECC820A-29B8-24E7-3A35-8F6E3D6DA6C0}"/>
    <pc:docChg chg="modSld">
      <pc:chgData name="Utilisateur invité" userId="S::urn:spo:anon#d95fc8e05787767f4ad5c7d1f6fa6d86bc6f6aadfb93a0c0055f3f2cbe4806ec::" providerId="AD" clId="Web-{3ECC820A-29B8-24E7-3A35-8F6E3D6DA6C0}" dt="2024-04-30T16:38:08.597" v="2" actId="20577"/>
      <pc:docMkLst>
        <pc:docMk/>
      </pc:docMkLst>
      <pc:sldChg chg="modSp">
        <pc:chgData name="Utilisateur invité" userId="S::urn:spo:anon#d95fc8e05787767f4ad5c7d1f6fa6d86bc6f6aadfb93a0c0055f3f2cbe4806ec::" providerId="AD" clId="Web-{3ECC820A-29B8-24E7-3A35-8F6E3D6DA6C0}" dt="2024-04-30T16:38:08.597" v="2" actId="20577"/>
        <pc:sldMkLst>
          <pc:docMk/>
          <pc:sldMk cId="3757631623" sldId="266"/>
        </pc:sldMkLst>
      </pc:sldChg>
    </pc:docChg>
  </pc:docChgLst>
  <pc:docChgLst>
    <pc:chgData name="Utilisateur invité" userId="S::urn:spo:anon#d95fc8e05787767f4ad5c7d1f6fa6d86bc6f6aadfb93a0c0055f3f2cbe4806ec::" providerId="AD" clId="Web-{15C86B34-9451-49F8-951B-512C916F3013}"/>
    <pc:docChg chg="modSld">
      <pc:chgData name="Utilisateur invité" userId="S::urn:spo:anon#d95fc8e05787767f4ad5c7d1f6fa6d86bc6f6aadfb93a0c0055f3f2cbe4806ec::" providerId="AD" clId="Web-{15C86B34-9451-49F8-951B-512C916F3013}" dt="2024-09-19T13:02:52.420" v="126" actId="20577"/>
      <pc:docMkLst>
        <pc:docMk/>
      </pc:docMkLst>
      <pc:sldChg chg="modSp">
        <pc:chgData name="Utilisateur invité" userId="S::urn:spo:anon#d95fc8e05787767f4ad5c7d1f6fa6d86bc6f6aadfb93a0c0055f3f2cbe4806ec::" providerId="AD" clId="Web-{15C86B34-9451-49F8-951B-512C916F3013}" dt="2024-09-19T12:46:29.715" v="13"/>
        <pc:sldMkLst>
          <pc:docMk/>
          <pc:sldMk cId="3757631623" sldId="266"/>
        </pc:sldMkLst>
      </pc:sldChg>
      <pc:sldChg chg="modSp">
        <pc:chgData name="Utilisateur invité" userId="S::urn:spo:anon#d95fc8e05787767f4ad5c7d1f6fa6d86bc6f6aadfb93a0c0055f3f2cbe4806ec::" providerId="AD" clId="Web-{15C86B34-9451-49F8-951B-512C916F3013}" dt="2024-09-19T12:46:44.606" v="16" actId="20577"/>
        <pc:sldMkLst>
          <pc:docMk/>
          <pc:sldMk cId="2674518777" sldId="600"/>
        </pc:sldMkLst>
      </pc:sldChg>
      <pc:sldChg chg="modSp">
        <pc:chgData name="Utilisateur invité" userId="S::urn:spo:anon#d95fc8e05787767f4ad5c7d1f6fa6d86bc6f6aadfb93a0c0055f3f2cbe4806ec::" providerId="AD" clId="Web-{15C86B34-9451-49F8-951B-512C916F3013}" dt="2024-09-19T12:49:54.565" v="21" actId="20577"/>
        <pc:sldMkLst>
          <pc:docMk/>
          <pc:sldMk cId="1142844946" sldId="606"/>
        </pc:sldMkLst>
      </pc:sldChg>
      <pc:sldChg chg="modSp">
        <pc:chgData name="Utilisateur invité" userId="S::urn:spo:anon#d95fc8e05787767f4ad5c7d1f6fa6d86bc6f6aadfb93a0c0055f3f2cbe4806ec::" providerId="AD" clId="Web-{15C86B34-9451-49F8-951B-512C916F3013}" dt="2024-09-19T12:50:39.645" v="24" actId="20577"/>
        <pc:sldMkLst>
          <pc:docMk/>
          <pc:sldMk cId="1907864008" sldId="609"/>
        </pc:sldMkLst>
      </pc:sldChg>
      <pc:sldChg chg="modSp">
        <pc:chgData name="Utilisateur invité" userId="S::urn:spo:anon#d95fc8e05787767f4ad5c7d1f6fa6d86bc6f6aadfb93a0c0055f3f2cbe4806ec::" providerId="AD" clId="Web-{15C86B34-9451-49F8-951B-512C916F3013}" dt="2024-09-19T12:51:30.865" v="26" actId="20577"/>
        <pc:sldMkLst>
          <pc:docMk/>
          <pc:sldMk cId="2378145186" sldId="615"/>
        </pc:sldMkLst>
      </pc:sldChg>
      <pc:sldChg chg="modSp">
        <pc:chgData name="Utilisateur invité" userId="S::urn:spo:anon#d95fc8e05787767f4ad5c7d1f6fa6d86bc6f6aadfb93a0c0055f3f2cbe4806ec::" providerId="AD" clId="Web-{15C86B34-9451-49F8-951B-512C916F3013}" dt="2024-09-19T13:02:52.420" v="126" actId="20577"/>
        <pc:sldMkLst>
          <pc:docMk/>
          <pc:sldMk cId="3478125464" sldId="616"/>
        </pc:sldMkLst>
      </pc:sldChg>
      <pc:sldChg chg="modSp">
        <pc:chgData name="Utilisateur invité" userId="S::urn:spo:anon#d95fc8e05787767f4ad5c7d1f6fa6d86bc6f6aadfb93a0c0055f3f2cbe4806ec::" providerId="AD" clId="Web-{15C86B34-9451-49F8-951B-512C916F3013}" dt="2024-09-19T12:53:06.853" v="38" actId="20577"/>
        <pc:sldMkLst>
          <pc:docMk/>
          <pc:sldMk cId="713803125" sldId="619"/>
        </pc:sldMkLst>
      </pc:sldChg>
      <pc:sldChg chg="modSp">
        <pc:chgData name="Utilisateur invité" userId="S::urn:spo:anon#d95fc8e05787767f4ad5c7d1f6fa6d86bc6f6aadfb93a0c0055f3f2cbe4806ec::" providerId="AD" clId="Web-{15C86B34-9451-49F8-951B-512C916F3013}" dt="2024-09-19T12:53:28.073" v="41" actId="20577"/>
        <pc:sldMkLst>
          <pc:docMk/>
          <pc:sldMk cId="3044679856" sldId="620"/>
        </pc:sldMkLst>
      </pc:sldChg>
      <pc:sldChg chg="modSp">
        <pc:chgData name="Utilisateur invité" userId="S::urn:spo:anon#d95fc8e05787767f4ad5c7d1f6fa6d86bc6f6aadfb93a0c0055f3f2cbe4806ec::" providerId="AD" clId="Web-{15C86B34-9451-49F8-951B-512C916F3013}" dt="2024-09-19T12:53:56.542" v="46" actId="20577"/>
        <pc:sldMkLst>
          <pc:docMk/>
          <pc:sldMk cId="1922817551" sldId="622"/>
        </pc:sldMkLst>
      </pc:sldChg>
      <pc:sldChg chg="modSp">
        <pc:chgData name="Utilisateur invité" userId="S::urn:spo:anon#d95fc8e05787767f4ad5c7d1f6fa6d86bc6f6aadfb93a0c0055f3f2cbe4806ec::" providerId="AD" clId="Web-{15C86B34-9451-49F8-951B-512C916F3013}" dt="2024-09-19T12:56:20.281" v="86" actId="20577"/>
        <pc:sldMkLst>
          <pc:docMk/>
          <pc:sldMk cId="1830784163" sldId="625"/>
        </pc:sldMkLst>
      </pc:sldChg>
      <pc:sldChg chg="modSp">
        <pc:chgData name="Utilisateur invité" userId="S::urn:spo:anon#d95fc8e05787767f4ad5c7d1f6fa6d86bc6f6aadfb93a0c0055f3f2cbe4806ec::" providerId="AD" clId="Web-{15C86B34-9451-49F8-951B-512C916F3013}" dt="2024-09-19T12:57:08.705" v="88" actId="20577"/>
        <pc:sldMkLst>
          <pc:docMk/>
          <pc:sldMk cId="2643171807" sldId="628"/>
        </pc:sldMkLst>
      </pc:sldChg>
      <pc:sldChg chg="modSp">
        <pc:chgData name="Utilisateur invité" userId="S::urn:spo:anon#d95fc8e05787767f4ad5c7d1f6fa6d86bc6f6aadfb93a0c0055f3f2cbe4806ec::" providerId="AD" clId="Web-{15C86B34-9451-49F8-951B-512C916F3013}" dt="2024-09-19T12:58:33.145" v="107" actId="1076"/>
        <pc:sldMkLst>
          <pc:docMk/>
          <pc:sldMk cId="3413559986" sldId="632"/>
        </pc:sldMkLst>
      </pc:sldChg>
      <pc:sldChg chg="modSp">
        <pc:chgData name="Utilisateur invité" userId="S::urn:spo:anon#d95fc8e05787767f4ad5c7d1f6fa6d86bc6f6aadfb93a0c0055f3f2cbe4806ec::" providerId="AD" clId="Web-{15C86B34-9451-49F8-951B-512C916F3013}" dt="2024-09-19T12:59:28.303" v="122" actId="20577"/>
        <pc:sldMkLst>
          <pc:docMk/>
          <pc:sldMk cId="2104209707" sldId="635"/>
        </pc:sldMkLst>
      </pc:sldChg>
    </pc:docChg>
  </pc:docChgLst>
  <pc:docChgLst>
    <pc:chgData name="Jacqueline Gauthier" userId="feefe37c-236f-4297-8c12-8229219ad2dc" providerId="ADAL" clId="{9BA1F4ED-FA55-4BB5-B8BA-E995E1088749}"/>
    <pc:docChg chg="undo custSel modSld replTag delTag">
      <pc:chgData name="Jacqueline Gauthier" userId="feefe37c-236f-4297-8c12-8229219ad2dc" providerId="ADAL" clId="{9BA1F4ED-FA55-4BB5-B8BA-E995E1088749}" dt="2024-04-23T21:37:19.981" v="1303"/>
      <pc:docMkLst>
        <pc:docMk/>
      </pc:docMkLst>
      <pc:sldChg chg="modSp mod replTag delTag">
        <pc:chgData name="Jacqueline Gauthier" userId="feefe37c-236f-4297-8c12-8229219ad2dc" providerId="ADAL" clId="{9BA1F4ED-FA55-4BB5-B8BA-E995E1088749}" dt="2024-04-23T20:07:24.523" v="194"/>
        <pc:sldMkLst>
          <pc:docMk/>
          <pc:sldMk cId="3861369899" sldId="256"/>
        </pc:sldMkLst>
      </pc:sldChg>
      <pc:sldChg chg="modSp mod replTag delTag">
        <pc:chgData name="Jacqueline Gauthier" userId="feefe37c-236f-4297-8c12-8229219ad2dc" providerId="ADAL" clId="{9BA1F4ED-FA55-4BB5-B8BA-E995E1088749}" dt="2024-04-23T21:25:40.811" v="861"/>
        <pc:sldMkLst>
          <pc:docMk/>
          <pc:sldMk cId="3757631623" sldId="266"/>
        </pc:sldMkLst>
      </pc:sldChg>
      <pc:sldChg chg="modSp mod replTag">
        <pc:chgData name="Jacqueline Gauthier" userId="feefe37c-236f-4297-8c12-8229219ad2dc" providerId="ADAL" clId="{9BA1F4ED-FA55-4BB5-B8BA-E995E1088749}" dt="2024-04-23T21:25:34.447" v="859"/>
        <pc:sldMkLst>
          <pc:docMk/>
          <pc:sldMk cId="311959883" sldId="287"/>
        </pc:sldMkLst>
      </pc:sldChg>
      <pc:sldChg chg="modSp mod replTag delTag">
        <pc:chgData name="Jacqueline Gauthier" userId="feefe37c-236f-4297-8c12-8229219ad2dc" providerId="ADAL" clId="{9BA1F4ED-FA55-4BB5-B8BA-E995E1088749}" dt="2024-04-23T21:25:53.116" v="867" actId="20577"/>
        <pc:sldMkLst>
          <pc:docMk/>
          <pc:sldMk cId="2674518777" sldId="600"/>
        </pc:sldMkLst>
      </pc:sldChg>
      <pc:sldChg chg="modSp mod replTag delTag">
        <pc:chgData name="Jacqueline Gauthier" userId="feefe37c-236f-4297-8c12-8229219ad2dc" providerId="ADAL" clId="{9BA1F4ED-FA55-4BB5-B8BA-E995E1088749}" dt="2024-04-23T21:26:04.971" v="872" actId="20577"/>
        <pc:sldMkLst>
          <pc:docMk/>
          <pc:sldMk cId="2939335895" sldId="601"/>
        </pc:sldMkLst>
      </pc:sldChg>
      <pc:sldChg chg="modSp mod replTag delTag">
        <pc:chgData name="Jacqueline Gauthier" userId="feefe37c-236f-4297-8c12-8229219ad2dc" providerId="ADAL" clId="{9BA1F4ED-FA55-4BB5-B8BA-E995E1088749}" dt="2024-04-23T21:26:19.598" v="880"/>
        <pc:sldMkLst>
          <pc:docMk/>
          <pc:sldMk cId="238076818" sldId="602"/>
        </pc:sldMkLst>
      </pc:sldChg>
      <pc:sldChg chg="modSp mod replTag delTag">
        <pc:chgData name="Jacqueline Gauthier" userId="feefe37c-236f-4297-8c12-8229219ad2dc" providerId="ADAL" clId="{9BA1F4ED-FA55-4BB5-B8BA-E995E1088749}" dt="2024-04-23T21:26:30.636" v="886" actId="20577"/>
        <pc:sldMkLst>
          <pc:docMk/>
          <pc:sldMk cId="125764528" sldId="603"/>
        </pc:sldMkLst>
      </pc:sldChg>
      <pc:sldChg chg="modSp mod replTag delTag">
        <pc:chgData name="Jacqueline Gauthier" userId="feefe37c-236f-4297-8c12-8229219ad2dc" providerId="ADAL" clId="{9BA1F4ED-FA55-4BB5-B8BA-E995E1088749}" dt="2024-04-23T21:26:39.112" v="896" actId="20577"/>
        <pc:sldMkLst>
          <pc:docMk/>
          <pc:sldMk cId="2180369094" sldId="604"/>
        </pc:sldMkLst>
      </pc:sldChg>
      <pc:sldChg chg="modSp mod replTag delTag">
        <pc:chgData name="Jacqueline Gauthier" userId="feefe37c-236f-4297-8c12-8229219ad2dc" providerId="ADAL" clId="{9BA1F4ED-FA55-4BB5-B8BA-E995E1088749}" dt="2024-04-23T21:26:52.242" v="901" actId="20577"/>
        <pc:sldMkLst>
          <pc:docMk/>
          <pc:sldMk cId="1399784372" sldId="605"/>
        </pc:sldMkLst>
      </pc:sldChg>
      <pc:sldChg chg="modSp mod replTag delTag">
        <pc:chgData name="Jacqueline Gauthier" userId="feefe37c-236f-4297-8c12-8229219ad2dc" providerId="ADAL" clId="{9BA1F4ED-FA55-4BB5-B8BA-E995E1088749}" dt="2024-04-23T21:27:02.097" v="908" actId="20577"/>
        <pc:sldMkLst>
          <pc:docMk/>
          <pc:sldMk cId="1142844946" sldId="606"/>
        </pc:sldMkLst>
      </pc:sldChg>
      <pc:sldChg chg="modSp mod replTag delTag">
        <pc:chgData name="Jacqueline Gauthier" userId="feefe37c-236f-4297-8c12-8229219ad2dc" providerId="ADAL" clId="{9BA1F4ED-FA55-4BB5-B8BA-E995E1088749}" dt="2024-04-23T21:27:12.751" v="914"/>
        <pc:sldMkLst>
          <pc:docMk/>
          <pc:sldMk cId="1550158546" sldId="607"/>
        </pc:sldMkLst>
      </pc:sldChg>
      <pc:sldChg chg="modSp mod replTag delTag">
        <pc:chgData name="Jacqueline Gauthier" userId="feefe37c-236f-4297-8c12-8229219ad2dc" providerId="ADAL" clId="{9BA1F4ED-FA55-4BB5-B8BA-E995E1088749}" dt="2024-04-23T21:27:29.211" v="919" actId="20577"/>
        <pc:sldMkLst>
          <pc:docMk/>
          <pc:sldMk cId="19386726" sldId="608"/>
        </pc:sldMkLst>
      </pc:sldChg>
      <pc:sldChg chg="modSp mod replTag delTag">
        <pc:chgData name="Jacqueline Gauthier" userId="feefe37c-236f-4297-8c12-8229219ad2dc" providerId="ADAL" clId="{9BA1F4ED-FA55-4BB5-B8BA-E995E1088749}" dt="2024-04-23T21:27:39.503" v="928" actId="20577"/>
        <pc:sldMkLst>
          <pc:docMk/>
          <pc:sldMk cId="1907864008" sldId="609"/>
        </pc:sldMkLst>
      </pc:sldChg>
      <pc:sldChg chg="modSp mod replTag delTag">
        <pc:chgData name="Jacqueline Gauthier" userId="feefe37c-236f-4297-8c12-8229219ad2dc" providerId="ADAL" clId="{9BA1F4ED-FA55-4BB5-B8BA-E995E1088749}" dt="2024-04-23T21:27:49.120" v="936" actId="20577"/>
        <pc:sldMkLst>
          <pc:docMk/>
          <pc:sldMk cId="3093888301" sldId="610"/>
        </pc:sldMkLst>
      </pc:sldChg>
      <pc:sldChg chg="modSp mod replTag delTag">
        <pc:chgData name="Jacqueline Gauthier" userId="feefe37c-236f-4297-8c12-8229219ad2dc" providerId="ADAL" clId="{9BA1F4ED-FA55-4BB5-B8BA-E995E1088749}" dt="2024-04-23T21:27:58.599" v="942"/>
        <pc:sldMkLst>
          <pc:docMk/>
          <pc:sldMk cId="315387131" sldId="611"/>
        </pc:sldMkLst>
      </pc:sldChg>
      <pc:sldChg chg="modSp mod replTag delTag">
        <pc:chgData name="Jacqueline Gauthier" userId="feefe37c-236f-4297-8c12-8229219ad2dc" providerId="ADAL" clId="{9BA1F4ED-FA55-4BB5-B8BA-E995E1088749}" dt="2024-04-23T21:28:01.880" v="946"/>
        <pc:sldMkLst>
          <pc:docMk/>
          <pc:sldMk cId="4028265595" sldId="612"/>
        </pc:sldMkLst>
      </pc:sldChg>
      <pc:sldChg chg="modSp mod replTag delTag">
        <pc:chgData name="Jacqueline Gauthier" userId="feefe37c-236f-4297-8c12-8229219ad2dc" providerId="ADAL" clId="{9BA1F4ED-FA55-4BB5-B8BA-E995E1088749}" dt="2024-04-23T21:28:19.708" v="951" actId="20577"/>
        <pc:sldMkLst>
          <pc:docMk/>
          <pc:sldMk cId="1159629170" sldId="613"/>
        </pc:sldMkLst>
      </pc:sldChg>
      <pc:sldChg chg="modSp mod replTag delTag">
        <pc:chgData name="Jacqueline Gauthier" userId="feefe37c-236f-4297-8c12-8229219ad2dc" providerId="ADAL" clId="{9BA1F4ED-FA55-4BB5-B8BA-E995E1088749}" dt="2024-04-23T21:28:34.974" v="956" actId="20577"/>
        <pc:sldMkLst>
          <pc:docMk/>
          <pc:sldMk cId="1791162514" sldId="614"/>
        </pc:sldMkLst>
      </pc:sldChg>
      <pc:sldChg chg="modSp mod replTag delTag">
        <pc:chgData name="Jacqueline Gauthier" userId="feefe37c-236f-4297-8c12-8229219ad2dc" providerId="ADAL" clId="{9BA1F4ED-FA55-4BB5-B8BA-E995E1088749}" dt="2024-04-23T21:29:12.716" v="966"/>
        <pc:sldMkLst>
          <pc:docMk/>
          <pc:sldMk cId="2378145186" sldId="615"/>
        </pc:sldMkLst>
      </pc:sldChg>
      <pc:sldChg chg="modSp mod replTag delTag">
        <pc:chgData name="Jacqueline Gauthier" userId="feefe37c-236f-4297-8c12-8229219ad2dc" providerId="ADAL" clId="{9BA1F4ED-FA55-4BB5-B8BA-E995E1088749}" dt="2024-04-23T21:29:20.793" v="972" actId="20577"/>
        <pc:sldMkLst>
          <pc:docMk/>
          <pc:sldMk cId="3478125464" sldId="616"/>
        </pc:sldMkLst>
      </pc:sldChg>
      <pc:sldChg chg="modSp mod replTag delTag">
        <pc:chgData name="Jacqueline Gauthier" userId="feefe37c-236f-4297-8c12-8229219ad2dc" providerId="ADAL" clId="{9BA1F4ED-FA55-4BB5-B8BA-E995E1088749}" dt="2024-04-23T21:29:33.768" v="977" actId="20577"/>
        <pc:sldMkLst>
          <pc:docMk/>
          <pc:sldMk cId="112147029" sldId="617"/>
        </pc:sldMkLst>
      </pc:sldChg>
      <pc:sldChg chg="modSp mod replTag delTag">
        <pc:chgData name="Jacqueline Gauthier" userId="feefe37c-236f-4297-8c12-8229219ad2dc" providerId="ADAL" clId="{9BA1F4ED-FA55-4BB5-B8BA-E995E1088749}" dt="2024-04-23T21:30:06.049" v="998"/>
        <pc:sldMkLst>
          <pc:docMk/>
          <pc:sldMk cId="4131242595" sldId="618"/>
        </pc:sldMkLst>
      </pc:sldChg>
      <pc:sldChg chg="modSp mod replTag delTag">
        <pc:chgData name="Jacqueline Gauthier" userId="feefe37c-236f-4297-8c12-8229219ad2dc" providerId="ADAL" clId="{9BA1F4ED-FA55-4BB5-B8BA-E995E1088749}" dt="2024-04-23T21:30:25.705" v="1004" actId="20577"/>
        <pc:sldMkLst>
          <pc:docMk/>
          <pc:sldMk cId="713803125" sldId="619"/>
        </pc:sldMkLst>
      </pc:sldChg>
      <pc:sldChg chg="modSp mod replTag delTag">
        <pc:chgData name="Jacqueline Gauthier" userId="feefe37c-236f-4297-8c12-8229219ad2dc" providerId="ADAL" clId="{9BA1F4ED-FA55-4BB5-B8BA-E995E1088749}" dt="2024-04-23T21:30:35.352" v="1009" actId="20577"/>
        <pc:sldMkLst>
          <pc:docMk/>
          <pc:sldMk cId="3044679856" sldId="620"/>
        </pc:sldMkLst>
      </pc:sldChg>
      <pc:sldChg chg="modSp mod replTag delTag">
        <pc:chgData name="Jacqueline Gauthier" userId="feefe37c-236f-4297-8c12-8229219ad2dc" providerId="ADAL" clId="{9BA1F4ED-FA55-4BB5-B8BA-E995E1088749}" dt="2024-04-23T21:30:44.071" v="1014" actId="20577"/>
        <pc:sldMkLst>
          <pc:docMk/>
          <pc:sldMk cId="945316944" sldId="621"/>
        </pc:sldMkLst>
      </pc:sldChg>
      <pc:sldChg chg="modSp mod replTag delTag">
        <pc:chgData name="Jacqueline Gauthier" userId="feefe37c-236f-4297-8c12-8229219ad2dc" providerId="ADAL" clId="{9BA1F4ED-FA55-4BB5-B8BA-E995E1088749}" dt="2024-04-23T21:30:52.190" v="1022" actId="20577"/>
        <pc:sldMkLst>
          <pc:docMk/>
          <pc:sldMk cId="1922817551" sldId="622"/>
        </pc:sldMkLst>
      </pc:sldChg>
      <pc:sldChg chg="addSp delSp modSp mod replTag delTag">
        <pc:chgData name="Jacqueline Gauthier" userId="feefe37c-236f-4297-8c12-8229219ad2dc" providerId="ADAL" clId="{9BA1F4ED-FA55-4BB5-B8BA-E995E1088749}" dt="2024-04-23T21:30:54.144" v="1024"/>
        <pc:sldMkLst>
          <pc:docMk/>
          <pc:sldMk cId="3313378924" sldId="623"/>
        </pc:sldMkLst>
      </pc:sldChg>
      <pc:sldChg chg="modSp mod replTag delTag">
        <pc:chgData name="Jacqueline Gauthier" userId="feefe37c-236f-4297-8c12-8229219ad2dc" providerId="ADAL" clId="{9BA1F4ED-FA55-4BB5-B8BA-E995E1088749}" dt="2024-04-23T21:31:22.627" v="1057"/>
        <pc:sldMkLst>
          <pc:docMk/>
          <pc:sldMk cId="3484871439" sldId="624"/>
        </pc:sldMkLst>
      </pc:sldChg>
      <pc:sldChg chg="modSp mod replTag delTag">
        <pc:chgData name="Jacqueline Gauthier" userId="feefe37c-236f-4297-8c12-8229219ad2dc" providerId="ADAL" clId="{9BA1F4ED-FA55-4BB5-B8BA-E995E1088749}" dt="2024-04-23T21:31:32.653" v="1064" actId="20577"/>
        <pc:sldMkLst>
          <pc:docMk/>
          <pc:sldMk cId="1830784163" sldId="625"/>
        </pc:sldMkLst>
      </pc:sldChg>
      <pc:sldChg chg="modSp mod replTag delTag">
        <pc:chgData name="Jacqueline Gauthier" userId="feefe37c-236f-4297-8c12-8229219ad2dc" providerId="ADAL" clId="{9BA1F4ED-FA55-4BB5-B8BA-E995E1088749}" dt="2024-04-23T21:31:51.717" v="1076"/>
        <pc:sldMkLst>
          <pc:docMk/>
          <pc:sldMk cId="3382902831" sldId="626"/>
        </pc:sldMkLst>
      </pc:sldChg>
      <pc:sldChg chg="modSp mod replTag delTag">
        <pc:chgData name="Jacqueline Gauthier" userId="feefe37c-236f-4297-8c12-8229219ad2dc" providerId="ADAL" clId="{9BA1F4ED-FA55-4BB5-B8BA-E995E1088749}" dt="2024-04-23T21:32:40.143" v="1088" actId="20577"/>
        <pc:sldMkLst>
          <pc:docMk/>
          <pc:sldMk cId="4269724496" sldId="627"/>
        </pc:sldMkLst>
      </pc:sldChg>
      <pc:sldChg chg="modSp mod replTag delTag">
        <pc:chgData name="Jacqueline Gauthier" userId="feefe37c-236f-4297-8c12-8229219ad2dc" providerId="ADAL" clId="{9BA1F4ED-FA55-4BB5-B8BA-E995E1088749}" dt="2024-04-23T21:33:04.654" v="1120" actId="20577"/>
        <pc:sldMkLst>
          <pc:docMk/>
          <pc:sldMk cId="2643171807" sldId="628"/>
        </pc:sldMkLst>
      </pc:sldChg>
      <pc:sldChg chg="modSp mod replTag delTag">
        <pc:chgData name="Jacqueline Gauthier" userId="feefe37c-236f-4297-8c12-8229219ad2dc" providerId="ADAL" clId="{9BA1F4ED-FA55-4BB5-B8BA-E995E1088749}" dt="2024-04-23T21:33:17.044" v="1125" actId="790"/>
        <pc:sldMkLst>
          <pc:docMk/>
          <pc:sldMk cId="1320539214" sldId="629"/>
        </pc:sldMkLst>
      </pc:sldChg>
      <pc:sldChg chg="modSp mod replTag delTag">
        <pc:chgData name="Jacqueline Gauthier" userId="feefe37c-236f-4297-8c12-8229219ad2dc" providerId="ADAL" clId="{9BA1F4ED-FA55-4BB5-B8BA-E995E1088749}" dt="2024-04-23T21:33:59.807" v="1159"/>
        <pc:sldMkLst>
          <pc:docMk/>
          <pc:sldMk cId="689842088" sldId="630"/>
        </pc:sldMkLst>
      </pc:sldChg>
      <pc:sldChg chg="modSp mod replTag delTag">
        <pc:chgData name="Jacqueline Gauthier" userId="feefe37c-236f-4297-8c12-8229219ad2dc" providerId="ADAL" clId="{9BA1F4ED-FA55-4BB5-B8BA-E995E1088749}" dt="2024-04-23T21:34:07.358" v="1165" actId="20577"/>
        <pc:sldMkLst>
          <pc:docMk/>
          <pc:sldMk cId="288917061" sldId="631"/>
        </pc:sldMkLst>
      </pc:sldChg>
      <pc:sldChg chg="modSp mod replTag delTag">
        <pc:chgData name="Jacqueline Gauthier" userId="feefe37c-236f-4297-8c12-8229219ad2dc" providerId="ADAL" clId="{9BA1F4ED-FA55-4BB5-B8BA-E995E1088749}" dt="2024-04-23T21:34:25.944" v="1175" actId="20577"/>
        <pc:sldMkLst>
          <pc:docMk/>
          <pc:sldMk cId="3413559986" sldId="632"/>
        </pc:sldMkLst>
      </pc:sldChg>
      <pc:sldChg chg="modSp mod replTag delTag">
        <pc:chgData name="Jacqueline Gauthier" userId="feefe37c-236f-4297-8c12-8229219ad2dc" providerId="ADAL" clId="{9BA1F4ED-FA55-4BB5-B8BA-E995E1088749}" dt="2024-04-23T21:34:39.648" v="1183"/>
        <pc:sldMkLst>
          <pc:docMk/>
          <pc:sldMk cId="4102524928" sldId="633"/>
        </pc:sldMkLst>
      </pc:sldChg>
      <pc:sldChg chg="modSp mod replTag delTag">
        <pc:chgData name="Jacqueline Gauthier" userId="feefe37c-236f-4297-8c12-8229219ad2dc" providerId="ADAL" clId="{9BA1F4ED-FA55-4BB5-B8BA-E995E1088749}" dt="2024-04-23T21:34:59.818" v="1190" actId="20577"/>
        <pc:sldMkLst>
          <pc:docMk/>
          <pc:sldMk cId="1659160709" sldId="634"/>
        </pc:sldMkLst>
      </pc:sldChg>
      <pc:sldChg chg="modSp mod replTag delTag">
        <pc:chgData name="Jacqueline Gauthier" userId="feefe37c-236f-4297-8c12-8229219ad2dc" providerId="ADAL" clId="{9BA1F4ED-FA55-4BB5-B8BA-E995E1088749}" dt="2024-04-23T21:35:20.914" v="1195" actId="20577"/>
        <pc:sldMkLst>
          <pc:docMk/>
          <pc:sldMk cId="2104209707" sldId="635"/>
        </pc:sldMkLst>
      </pc:sldChg>
      <pc:sldChg chg="modSp mod replTag delTag">
        <pc:chgData name="Jacqueline Gauthier" userId="feefe37c-236f-4297-8c12-8229219ad2dc" providerId="ADAL" clId="{9BA1F4ED-FA55-4BB5-B8BA-E995E1088749}" dt="2024-04-23T21:37:19.981" v="1303"/>
        <pc:sldMkLst>
          <pc:docMk/>
          <pc:sldMk cId="3042446612" sldId="636"/>
        </pc:sldMkLst>
      </pc:sldChg>
      <pc:sldChg chg="modSp mod replTag delTag">
        <pc:chgData name="Jacqueline Gauthier" userId="feefe37c-236f-4297-8c12-8229219ad2dc" providerId="ADAL" clId="{9BA1F4ED-FA55-4BB5-B8BA-E995E1088749}" dt="2024-04-23T21:36:27.885" v="1268"/>
        <pc:sldMkLst>
          <pc:docMk/>
          <pc:sldMk cId="3863334131" sldId="637"/>
        </pc:sldMkLst>
      </pc:sldChg>
      <pc:sldChg chg="modSp mod replTag delTag">
        <pc:chgData name="Jacqueline Gauthier" userId="feefe37c-236f-4297-8c12-8229219ad2dc" providerId="ADAL" clId="{9BA1F4ED-FA55-4BB5-B8BA-E995E1088749}" dt="2024-04-23T21:37:07.678" v="1293" actId="20577"/>
        <pc:sldMkLst>
          <pc:docMk/>
          <pc:sldMk cId="904840494" sldId="638"/>
        </pc:sldMkLst>
      </pc:sldChg>
      <pc:sldChg chg="modSp mod replTag delTag">
        <pc:chgData name="Jacqueline Gauthier" userId="feefe37c-236f-4297-8c12-8229219ad2dc" providerId="ADAL" clId="{9BA1F4ED-FA55-4BB5-B8BA-E995E1088749}" dt="2024-04-23T21:37:17.748" v="1299"/>
        <pc:sldMkLst>
          <pc:docMk/>
          <pc:sldMk cId="2840376545" sldId="639"/>
        </pc:sldMkLst>
      </pc:sldChg>
      <pc:sldChg chg="modSp mod replTag delTag">
        <pc:chgData name="Jacqueline Gauthier" userId="feefe37c-236f-4297-8c12-8229219ad2dc" providerId="ADAL" clId="{9BA1F4ED-FA55-4BB5-B8BA-E995E1088749}" dt="2024-04-23T21:37:11.719" v="1297"/>
        <pc:sldMkLst>
          <pc:docMk/>
          <pc:sldMk cId="3377139118" sldId="640"/>
        </pc:sldMkLst>
      </pc:sldChg>
    </pc:docChg>
  </pc:docChgLst>
  <pc:docChgLst>
    <pc:chgData name="Mélanie Gendron" userId="b05ed1a2-98bf-4a87-b261-4b22b31ddbe0" providerId="ADAL" clId="{36E3D520-386E-4B5A-B52A-F58F24904822}"/>
    <pc:docChg chg="custSel modSld">
      <pc:chgData name="Mélanie Gendron" userId="b05ed1a2-98bf-4a87-b261-4b22b31ddbe0" providerId="ADAL" clId="{36E3D520-386E-4B5A-B52A-F58F24904822}" dt="2025-06-26T15:08:23.895" v="39" actId="14100"/>
      <pc:docMkLst>
        <pc:docMk/>
      </pc:docMkLst>
      <pc:sldChg chg="modSp mod">
        <pc:chgData name="Mélanie Gendron" userId="b05ed1a2-98bf-4a87-b261-4b22b31ddbe0" providerId="ADAL" clId="{36E3D520-386E-4B5A-B52A-F58F24904822}" dt="2025-06-26T15:02:52.120" v="0" actId="1076"/>
        <pc:sldMkLst>
          <pc:docMk/>
          <pc:sldMk cId="3861369899" sldId="256"/>
        </pc:sldMkLst>
        <pc:spChg chg="mod">
          <ac:chgData name="Mélanie Gendron" userId="b05ed1a2-98bf-4a87-b261-4b22b31ddbe0" providerId="ADAL" clId="{36E3D520-386E-4B5A-B52A-F58F24904822}" dt="2025-06-26T15:02:52.120" v="0" actId="1076"/>
          <ac:spMkLst>
            <pc:docMk/>
            <pc:sldMk cId="3861369899" sldId="256"/>
            <ac:spMk id="2" creationId="{00000000-0000-0000-0000-000000000000}"/>
          </ac:spMkLst>
        </pc:spChg>
        <pc:spChg chg="mod">
          <ac:chgData name="Mélanie Gendron" userId="b05ed1a2-98bf-4a87-b261-4b22b31ddbe0" providerId="ADAL" clId="{36E3D520-386E-4B5A-B52A-F58F24904822}" dt="2025-06-26T15:02:52.120" v="0" actId="1076"/>
          <ac:spMkLst>
            <pc:docMk/>
            <pc:sldMk cId="3861369899" sldId="256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6:07.419" v="19" actId="1076"/>
        <pc:sldMkLst>
          <pc:docMk/>
          <pc:sldMk cId="3757631623" sldId="266"/>
        </pc:sldMkLst>
        <pc:graphicFrameChg chg="mod">
          <ac:chgData name="Mélanie Gendron" userId="b05ed1a2-98bf-4a87-b261-4b22b31ddbe0" providerId="ADAL" clId="{36E3D520-386E-4B5A-B52A-F58F24904822}" dt="2025-06-26T15:06:07.419" v="19" actId="1076"/>
          <ac:graphicFrameMkLst>
            <pc:docMk/>
            <pc:sldMk cId="3757631623" sldId="266"/>
            <ac:graphicFrameMk id="6" creationId="{00000000-0000-0000-0000-000000000000}"/>
          </ac:graphicFrameMkLst>
        </pc:graphicFrameChg>
      </pc:sldChg>
      <pc:sldChg chg="modSp mod">
        <pc:chgData name="Mélanie Gendron" userId="b05ed1a2-98bf-4a87-b261-4b22b31ddbe0" providerId="ADAL" clId="{36E3D520-386E-4B5A-B52A-F58F24904822}" dt="2025-06-26T15:05:53.549" v="18" actId="1076"/>
        <pc:sldMkLst>
          <pc:docMk/>
          <pc:sldMk cId="311959883" sldId="287"/>
        </pc:sldMkLst>
        <pc:spChg chg="mod">
          <ac:chgData name="Mélanie Gendron" userId="b05ed1a2-98bf-4a87-b261-4b22b31ddbe0" providerId="ADAL" clId="{36E3D520-386E-4B5A-B52A-F58F24904822}" dt="2025-06-26T15:05:53.549" v="18" actId="1076"/>
          <ac:spMkLst>
            <pc:docMk/>
            <pc:sldMk cId="311959883" sldId="287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3:15.442" v="1" actId="14100"/>
        <pc:sldMkLst>
          <pc:docMk/>
          <pc:sldMk cId="3093888301" sldId="610"/>
        </pc:sldMkLst>
        <pc:spChg chg="mod">
          <ac:chgData name="Mélanie Gendron" userId="b05ed1a2-98bf-4a87-b261-4b22b31ddbe0" providerId="ADAL" clId="{36E3D520-386E-4B5A-B52A-F58F24904822}" dt="2025-06-26T15:03:15.442" v="1" actId="14100"/>
          <ac:spMkLst>
            <pc:docMk/>
            <pc:sldMk cId="3093888301" sldId="610"/>
            <ac:spMk id="2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3:25.486" v="2" actId="14100"/>
        <pc:sldMkLst>
          <pc:docMk/>
          <pc:sldMk cId="1159629170" sldId="613"/>
        </pc:sldMkLst>
        <pc:spChg chg="mod">
          <ac:chgData name="Mélanie Gendron" userId="b05ed1a2-98bf-4a87-b261-4b22b31ddbe0" providerId="ADAL" clId="{36E3D520-386E-4B5A-B52A-F58F24904822}" dt="2025-06-26T15:03:25.486" v="2" actId="14100"/>
          <ac:spMkLst>
            <pc:docMk/>
            <pc:sldMk cId="1159629170" sldId="613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3:40.176" v="3" actId="14100"/>
        <pc:sldMkLst>
          <pc:docMk/>
          <pc:sldMk cId="3478125464" sldId="616"/>
        </pc:sldMkLst>
        <pc:spChg chg="mod">
          <ac:chgData name="Mélanie Gendron" userId="b05ed1a2-98bf-4a87-b261-4b22b31ddbe0" providerId="ADAL" clId="{36E3D520-386E-4B5A-B52A-F58F24904822}" dt="2025-06-26T15:03:40.176" v="3" actId="14100"/>
          <ac:spMkLst>
            <pc:docMk/>
            <pc:sldMk cId="3478125464" sldId="616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3:44.716" v="4" actId="14100"/>
        <pc:sldMkLst>
          <pc:docMk/>
          <pc:sldMk cId="112147029" sldId="617"/>
        </pc:sldMkLst>
        <pc:spChg chg="mod">
          <ac:chgData name="Mélanie Gendron" userId="b05ed1a2-98bf-4a87-b261-4b22b31ddbe0" providerId="ADAL" clId="{36E3D520-386E-4B5A-B52A-F58F24904822}" dt="2025-06-26T15:03:44.716" v="4" actId="14100"/>
          <ac:spMkLst>
            <pc:docMk/>
            <pc:sldMk cId="112147029" sldId="617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3:49.469" v="5" actId="14100"/>
        <pc:sldMkLst>
          <pc:docMk/>
          <pc:sldMk cId="4131242595" sldId="618"/>
        </pc:sldMkLst>
        <pc:spChg chg="mod">
          <ac:chgData name="Mélanie Gendron" userId="b05ed1a2-98bf-4a87-b261-4b22b31ddbe0" providerId="ADAL" clId="{36E3D520-386E-4B5A-B52A-F58F24904822}" dt="2025-06-26T15:03:49.469" v="5" actId="14100"/>
          <ac:spMkLst>
            <pc:docMk/>
            <pc:sldMk cId="4131242595" sldId="618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6:53.195" v="20" actId="14100"/>
        <pc:sldMkLst>
          <pc:docMk/>
          <pc:sldMk cId="713803125" sldId="619"/>
        </pc:sldMkLst>
        <pc:spChg chg="mod">
          <ac:chgData name="Mélanie Gendron" userId="b05ed1a2-98bf-4a87-b261-4b22b31ddbe0" providerId="ADAL" clId="{36E3D520-386E-4B5A-B52A-F58F24904822}" dt="2025-06-26T15:06:53.195" v="20" actId="14100"/>
          <ac:spMkLst>
            <pc:docMk/>
            <pc:sldMk cId="713803125" sldId="619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6:57.027" v="21" actId="14100"/>
        <pc:sldMkLst>
          <pc:docMk/>
          <pc:sldMk cId="3044679856" sldId="620"/>
        </pc:sldMkLst>
        <pc:spChg chg="mod">
          <ac:chgData name="Mélanie Gendron" userId="b05ed1a2-98bf-4a87-b261-4b22b31ddbe0" providerId="ADAL" clId="{36E3D520-386E-4B5A-B52A-F58F24904822}" dt="2025-06-26T15:06:57.027" v="21" actId="14100"/>
          <ac:spMkLst>
            <pc:docMk/>
            <pc:sldMk cId="3044679856" sldId="620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7:01.406" v="22" actId="14100"/>
        <pc:sldMkLst>
          <pc:docMk/>
          <pc:sldMk cId="945316944" sldId="621"/>
        </pc:sldMkLst>
        <pc:spChg chg="mod">
          <ac:chgData name="Mélanie Gendron" userId="b05ed1a2-98bf-4a87-b261-4b22b31ddbe0" providerId="ADAL" clId="{36E3D520-386E-4B5A-B52A-F58F24904822}" dt="2025-06-26T15:07:01.406" v="22" actId="14100"/>
          <ac:spMkLst>
            <pc:docMk/>
            <pc:sldMk cId="945316944" sldId="621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7:14.017" v="25" actId="14100"/>
        <pc:sldMkLst>
          <pc:docMk/>
          <pc:sldMk cId="1922817551" sldId="622"/>
        </pc:sldMkLst>
        <pc:spChg chg="mod">
          <ac:chgData name="Mélanie Gendron" userId="b05ed1a2-98bf-4a87-b261-4b22b31ddbe0" providerId="ADAL" clId="{36E3D520-386E-4B5A-B52A-F58F24904822}" dt="2025-06-26T15:07:14.017" v="25" actId="14100"/>
          <ac:spMkLst>
            <pc:docMk/>
            <pc:sldMk cId="1922817551" sldId="622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4:38.393" v="9" actId="1076"/>
        <pc:sldMkLst>
          <pc:docMk/>
          <pc:sldMk cId="3313378924" sldId="623"/>
        </pc:sldMkLst>
        <pc:picChg chg="mod">
          <ac:chgData name="Mélanie Gendron" userId="b05ed1a2-98bf-4a87-b261-4b22b31ddbe0" providerId="ADAL" clId="{36E3D520-386E-4B5A-B52A-F58F24904822}" dt="2025-06-26T15:04:38.393" v="9" actId="1076"/>
          <ac:picMkLst>
            <pc:docMk/>
            <pc:sldMk cId="3313378924" sldId="623"/>
            <ac:picMk id="4" creationId="{0CD61F5C-B29E-70F1-C662-81ED78F3138F}"/>
          </ac:picMkLst>
        </pc:picChg>
      </pc:sldChg>
      <pc:sldChg chg="modSp mod">
        <pc:chgData name="Mélanie Gendron" userId="b05ed1a2-98bf-4a87-b261-4b22b31ddbe0" providerId="ADAL" clId="{36E3D520-386E-4B5A-B52A-F58F24904822}" dt="2025-06-26T15:07:19.573" v="26" actId="14100"/>
        <pc:sldMkLst>
          <pc:docMk/>
          <pc:sldMk cId="3484871439" sldId="624"/>
        </pc:sldMkLst>
        <pc:spChg chg="mod">
          <ac:chgData name="Mélanie Gendron" userId="b05ed1a2-98bf-4a87-b261-4b22b31ddbe0" providerId="ADAL" clId="{36E3D520-386E-4B5A-B52A-F58F24904822}" dt="2025-06-26T15:07:19.573" v="26" actId="14100"/>
          <ac:spMkLst>
            <pc:docMk/>
            <pc:sldMk cId="3484871439" sldId="624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7:23.948" v="27" actId="14100"/>
        <pc:sldMkLst>
          <pc:docMk/>
          <pc:sldMk cId="1830784163" sldId="625"/>
        </pc:sldMkLst>
        <pc:spChg chg="mod">
          <ac:chgData name="Mélanie Gendron" userId="b05ed1a2-98bf-4a87-b261-4b22b31ddbe0" providerId="ADAL" clId="{36E3D520-386E-4B5A-B52A-F58F24904822}" dt="2025-06-26T15:07:23.948" v="27" actId="14100"/>
          <ac:spMkLst>
            <pc:docMk/>
            <pc:sldMk cId="1830784163" sldId="625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7:27.545" v="28" actId="14100"/>
        <pc:sldMkLst>
          <pc:docMk/>
          <pc:sldMk cId="3382902831" sldId="626"/>
        </pc:sldMkLst>
        <pc:spChg chg="mod">
          <ac:chgData name="Mélanie Gendron" userId="b05ed1a2-98bf-4a87-b261-4b22b31ddbe0" providerId="ADAL" clId="{36E3D520-386E-4B5A-B52A-F58F24904822}" dt="2025-06-26T15:07:27.545" v="28" actId="14100"/>
          <ac:spMkLst>
            <pc:docMk/>
            <pc:sldMk cId="3382902831" sldId="626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7:31.141" v="29" actId="14100"/>
        <pc:sldMkLst>
          <pc:docMk/>
          <pc:sldMk cId="4269724496" sldId="627"/>
        </pc:sldMkLst>
        <pc:spChg chg="mod">
          <ac:chgData name="Mélanie Gendron" userId="b05ed1a2-98bf-4a87-b261-4b22b31ddbe0" providerId="ADAL" clId="{36E3D520-386E-4B5A-B52A-F58F24904822}" dt="2025-06-26T15:07:31.141" v="29" actId="14100"/>
          <ac:spMkLst>
            <pc:docMk/>
            <pc:sldMk cId="4269724496" sldId="627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7:36.523" v="30" actId="14100"/>
        <pc:sldMkLst>
          <pc:docMk/>
          <pc:sldMk cId="2643171807" sldId="628"/>
        </pc:sldMkLst>
        <pc:spChg chg="mod">
          <ac:chgData name="Mélanie Gendron" userId="b05ed1a2-98bf-4a87-b261-4b22b31ddbe0" providerId="ADAL" clId="{36E3D520-386E-4B5A-B52A-F58F24904822}" dt="2025-06-26T15:07:36.523" v="30" actId="14100"/>
          <ac:spMkLst>
            <pc:docMk/>
            <pc:sldMk cId="2643171807" sldId="628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7:40.482" v="31" actId="14100"/>
        <pc:sldMkLst>
          <pc:docMk/>
          <pc:sldMk cId="1320539214" sldId="629"/>
        </pc:sldMkLst>
        <pc:spChg chg="mod">
          <ac:chgData name="Mélanie Gendron" userId="b05ed1a2-98bf-4a87-b261-4b22b31ddbe0" providerId="ADAL" clId="{36E3D520-386E-4B5A-B52A-F58F24904822}" dt="2025-06-26T15:07:40.482" v="31" actId="14100"/>
          <ac:spMkLst>
            <pc:docMk/>
            <pc:sldMk cId="1320539214" sldId="629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7:46.170" v="32" actId="14100"/>
        <pc:sldMkLst>
          <pc:docMk/>
          <pc:sldMk cId="689842088" sldId="630"/>
        </pc:sldMkLst>
        <pc:spChg chg="mod">
          <ac:chgData name="Mélanie Gendron" userId="b05ed1a2-98bf-4a87-b261-4b22b31ddbe0" providerId="ADAL" clId="{36E3D520-386E-4B5A-B52A-F58F24904822}" dt="2025-06-26T15:07:46.170" v="32" actId="14100"/>
          <ac:spMkLst>
            <pc:docMk/>
            <pc:sldMk cId="689842088" sldId="630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7:50.271" v="33" actId="14100"/>
        <pc:sldMkLst>
          <pc:docMk/>
          <pc:sldMk cId="288917061" sldId="631"/>
        </pc:sldMkLst>
        <pc:spChg chg="mod">
          <ac:chgData name="Mélanie Gendron" userId="b05ed1a2-98bf-4a87-b261-4b22b31ddbe0" providerId="ADAL" clId="{36E3D520-386E-4B5A-B52A-F58F24904822}" dt="2025-06-26T15:07:50.271" v="33" actId="14100"/>
          <ac:spMkLst>
            <pc:docMk/>
            <pc:sldMk cId="288917061" sldId="631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7:55.304" v="34" actId="14100"/>
        <pc:sldMkLst>
          <pc:docMk/>
          <pc:sldMk cId="4102524928" sldId="633"/>
        </pc:sldMkLst>
        <pc:spChg chg="mod">
          <ac:chgData name="Mélanie Gendron" userId="b05ed1a2-98bf-4a87-b261-4b22b31ddbe0" providerId="ADAL" clId="{36E3D520-386E-4B5A-B52A-F58F24904822}" dt="2025-06-26T15:07:55.304" v="34" actId="14100"/>
          <ac:spMkLst>
            <pc:docMk/>
            <pc:sldMk cId="4102524928" sldId="633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7:59.282" v="35" actId="14100"/>
        <pc:sldMkLst>
          <pc:docMk/>
          <pc:sldMk cId="1659160709" sldId="634"/>
        </pc:sldMkLst>
        <pc:spChg chg="mod">
          <ac:chgData name="Mélanie Gendron" userId="b05ed1a2-98bf-4a87-b261-4b22b31ddbe0" providerId="ADAL" clId="{36E3D520-386E-4B5A-B52A-F58F24904822}" dt="2025-06-26T15:07:59.282" v="35" actId="14100"/>
          <ac:spMkLst>
            <pc:docMk/>
            <pc:sldMk cId="1659160709" sldId="634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8:05.289" v="36" actId="14100"/>
        <pc:sldMkLst>
          <pc:docMk/>
          <pc:sldMk cId="2104209707" sldId="635"/>
        </pc:sldMkLst>
        <pc:spChg chg="mod">
          <ac:chgData name="Mélanie Gendron" userId="b05ed1a2-98bf-4a87-b261-4b22b31ddbe0" providerId="ADAL" clId="{36E3D520-386E-4B5A-B52A-F58F24904822}" dt="2025-06-26T15:08:05.289" v="36" actId="14100"/>
          <ac:spMkLst>
            <pc:docMk/>
            <pc:sldMk cId="2104209707" sldId="635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8:10.517" v="38" actId="14100"/>
        <pc:sldMkLst>
          <pc:docMk/>
          <pc:sldMk cId="3042446612" sldId="636"/>
        </pc:sldMkLst>
        <pc:spChg chg="mod">
          <ac:chgData name="Mélanie Gendron" userId="b05ed1a2-98bf-4a87-b261-4b22b31ddbe0" providerId="ADAL" clId="{36E3D520-386E-4B5A-B52A-F58F24904822}" dt="2025-06-26T15:08:10.517" v="38" actId="14100"/>
          <ac:spMkLst>
            <pc:docMk/>
            <pc:sldMk cId="3042446612" sldId="636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5:26.325" v="13" actId="14100"/>
        <pc:sldMkLst>
          <pc:docMk/>
          <pc:sldMk cId="3863334131" sldId="637"/>
        </pc:sldMkLst>
        <pc:spChg chg="mod">
          <ac:chgData name="Mélanie Gendron" userId="b05ed1a2-98bf-4a87-b261-4b22b31ddbe0" providerId="ADAL" clId="{36E3D520-386E-4B5A-B52A-F58F24904822}" dt="2025-06-26T15:05:26.325" v="13" actId="14100"/>
          <ac:spMkLst>
            <pc:docMk/>
            <pc:sldMk cId="3863334131" sldId="637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8:23.895" v="39" actId="14100"/>
        <pc:sldMkLst>
          <pc:docMk/>
          <pc:sldMk cId="904840494" sldId="638"/>
        </pc:sldMkLst>
        <pc:spChg chg="mod">
          <ac:chgData name="Mélanie Gendron" userId="b05ed1a2-98bf-4a87-b261-4b22b31ddbe0" providerId="ADAL" clId="{36E3D520-386E-4B5A-B52A-F58F24904822}" dt="2025-06-26T15:08:23.895" v="39" actId="14100"/>
          <ac:spMkLst>
            <pc:docMk/>
            <pc:sldMk cId="904840494" sldId="638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5:35.834" v="14" actId="1076"/>
        <pc:sldMkLst>
          <pc:docMk/>
          <pc:sldMk cId="2840376545" sldId="639"/>
        </pc:sldMkLst>
        <pc:graphicFrameChg chg="mod">
          <ac:chgData name="Mélanie Gendron" userId="b05ed1a2-98bf-4a87-b261-4b22b31ddbe0" providerId="ADAL" clId="{36E3D520-386E-4B5A-B52A-F58F24904822}" dt="2025-06-26T15:05:35.834" v="14" actId="1076"/>
          <ac:graphicFrameMkLst>
            <pc:docMk/>
            <pc:sldMk cId="2840376545" sldId="639"/>
            <ac:graphicFrameMk id="3" creationId="{00000000-0000-0000-0000-000000000000}"/>
          </ac:graphicFrameMkLst>
        </pc:graphicFrameChg>
      </pc:sldChg>
      <pc:sldChg chg="modSp mod">
        <pc:chgData name="Mélanie Gendron" userId="b05ed1a2-98bf-4a87-b261-4b22b31ddbe0" providerId="ADAL" clId="{36E3D520-386E-4B5A-B52A-F58F24904822}" dt="2025-06-26T15:05:44.406" v="15" actId="14100"/>
        <pc:sldMkLst>
          <pc:docMk/>
          <pc:sldMk cId="3377139118" sldId="640"/>
        </pc:sldMkLst>
        <pc:spChg chg="mod">
          <ac:chgData name="Mélanie Gendron" userId="b05ed1a2-98bf-4a87-b261-4b22b31ddbe0" providerId="ADAL" clId="{36E3D520-386E-4B5A-B52A-F58F24904822}" dt="2025-06-26T15:05:44.406" v="15" actId="14100"/>
          <ac:spMkLst>
            <pc:docMk/>
            <pc:sldMk cId="3377139118" sldId="640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36E3D520-386E-4B5A-B52A-F58F24904822}" dt="2025-06-26T15:07:05.890" v="23" actId="14100"/>
        <pc:sldMkLst>
          <pc:docMk/>
          <pc:sldMk cId="746627398" sldId="641"/>
        </pc:sldMkLst>
        <pc:spChg chg="mod">
          <ac:chgData name="Mélanie Gendron" userId="b05ed1a2-98bf-4a87-b261-4b22b31ddbe0" providerId="ADAL" clId="{36E3D520-386E-4B5A-B52A-F58F24904822}" dt="2025-06-26T15:07:05.890" v="23" actId="14100"/>
          <ac:spMkLst>
            <pc:docMk/>
            <pc:sldMk cId="746627398" sldId="641"/>
            <ac:spMk id="3" creationId="{98FA020C-DF23-C6DD-357A-925C00EFCFD2}"/>
          </ac:spMkLst>
        </pc:spChg>
      </pc:sldChg>
      <pc:sldChg chg="modSp mod">
        <pc:chgData name="Mélanie Gendron" userId="b05ed1a2-98bf-4a87-b261-4b22b31ddbe0" providerId="ADAL" clId="{36E3D520-386E-4B5A-B52A-F58F24904822}" dt="2025-06-26T15:07:09.959" v="24" actId="14100"/>
        <pc:sldMkLst>
          <pc:docMk/>
          <pc:sldMk cId="868579459" sldId="642"/>
        </pc:sldMkLst>
        <pc:spChg chg="mod">
          <ac:chgData name="Mélanie Gendron" userId="b05ed1a2-98bf-4a87-b261-4b22b31ddbe0" providerId="ADAL" clId="{36E3D520-386E-4B5A-B52A-F58F24904822}" dt="2025-06-26T15:07:09.959" v="24" actId="14100"/>
          <ac:spMkLst>
            <pc:docMk/>
            <pc:sldMk cId="868579459" sldId="642"/>
            <ac:spMk id="3" creationId="{150941A5-6C48-61CA-D744-183F11325FE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4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4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07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hyperlink" Target="https://youtu.be/HG68Ymazo18" TargetMode="External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6.png"/><Relationship Id="rId4" Type="http://schemas.openxmlformats.org/officeDocument/2006/relationships/tags" Target="../tags/tag108.xml"/><Relationship Id="rId9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4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4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880553" y="1863090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fr-CA"/>
              <a:t>Préparez-vous à devenir préposé aux services de soutien à la personne (PSSP)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80553" y="4125869"/>
            <a:ext cx="8915399" cy="1126283"/>
          </a:xfrm>
        </p:spPr>
        <p:txBody>
          <a:bodyPr>
            <a:normAutofit/>
          </a:bodyPr>
          <a:lstStyle/>
          <a:p>
            <a:r>
              <a:rPr lang="en-CA" sz="2400" b="1" dirty="0"/>
              <a:t>MODULE 11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369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activités et le bénévolat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Les employeurs aiment voir des candidats qui participent à des activités communautaires. </a:t>
            </a:r>
          </a:p>
          <a:p>
            <a:r>
              <a:rPr lang="fr-CA"/>
              <a:t>Dans cette section, vous pouvez mentionner tout organisme dont vous faites partie ou tout travail bénévole que vous avez effectué ou que vous effectuez encore actuellement.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01585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89212" y="624110"/>
            <a:ext cx="8915400" cy="1280890"/>
          </a:xfrm>
        </p:spPr>
        <p:txBody>
          <a:bodyPr/>
          <a:lstStyle/>
          <a:p>
            <a:r>
              <a:rPr lang="fr-CA" dirty="0"/>
              <a:t>Conseils pour la rédaction du CV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Relisez votre CV plusieurs fois. Faites-le relire par d’autres personnes. </a:t>
            </a:r>
          </a:p>
          <a:p>
            <a:r>
              <a:rPr lang="fr-CA"/>
              <a:t>Il est possible qu’un employeur ne tienne pas compte de votre CV s’il y a une seule faute d’orthographe ou de ponctuation.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38883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Conseils pour la rédaction du CV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Limitez votre CV à une ou deux pages.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387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Conseils pour la rédaction du CV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Utilisez des marges de 1 pouce autour des pages. </a:t>
            </a:r>
          </a:p>
          <a:p>
            <a:r>
              <a:rPr lang="fr-CA" dirty="0"/>
              <a:t>Utilisez une police de 12 points et un style de police professionnel tel que Arial, Calibri ou Times New Roman.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82655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Conseils pour la rédaction du CV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2133600"/>
            <a:ext cx="9137968" cy="3777622"/>
          </a:xfrm>
        </p:spPr>
        <p:txBody>
          <a:bodyPr/>
          <a:lstStyle/>
          <a:p>
            <a:r>
              <a:rPr lang="fr-CA" dirty="0"/>
              <a:t>Assurez-vous d’ajuster les espaces pour que votre CV soit facile à lire.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96291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Conseils pour la rédaction du CV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Assurez-vous que l'information sur votre CV est présentée dans l’ordre chronologique, en commençant par les activités les plus récentes.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11625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Conseils pour la rédaction du CV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Dites toujours la vérité. Si vous exagérez ou mentez, vous pourriez vous faire prendre lors de l’entrevue d’embauche.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81451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1" y="2050093"/>
            <a:ext cx="7652359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Remplissez le tableau dans votre cahier d'exercices pour commencer le processus de rédaction de votre CV. 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11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781254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La lettre de 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893518"/>
            <a:ext cx="7961797" cy="3777622"/>
          </a:xfrm>
        </p:spPr>
        <p:txBody>
          <a:bodyPr/>
          <a:lstStyle/>
          <a:p>
            <a:r>
              <a:rPr lang="fr-CA" dirty="0"/>
              <a:t>Une lettre de motivation est un document qui accompagne votre CV. </a:t>
            </a:r>
          </a:p>
          <a:p>
            <a:r>
              <a:rPr lang="fr-CA" dirty="0"/>
              <a:t>Elle vous présente à l’employeur et souligne vos qualifications pour le poste.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1470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La lettre de motivation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893518"/>
            <a:ext cx="7961797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Certains employeurs n’exigent pas de lettre de motivation des candidats qui postulent. </a:t>
            </a:r>
          </a:p>
          <a:p>
            <a:r>
              <a:rPr lang="fr-CA" dirty="0"/>
              <a:t>Assurez-vous de lire attentivement l’offre d’emploi afin de savoir quels sont les éléments demandés lorsque vous postulez.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1242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36177" y="376518"/>
            <a:ext cx="11168436" cy="1528482"/>
          </a:xfrm>
        </p:spPr>
        <p:txBody>
          <a:bodyPr/>
          <a:lstStyle/>
          <a:p>
            <a:r>
              <a:rPr lang="en-CA"/>
              <a:t>Module 11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36176" y="1223682"/>
            <a:ext cx="11168436" cy="467409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2000"/>
              <a:t>Au cours de </a:t>
            </a:r>
            <a:r>
              <a:rPr lang="fr-CA">
                <a:solidFill>
                  <a:schemeClr val="tx1"/>
                </a:solidFill>
              </a:rPr>
              <a:t>ce module,</a:t>
            </a:r>
            <a:r>
              <a:rPr lang="fr-CA" sz="2000"/>
              <a:t> vous développerez les </a:t>
            </a:r>
            <a:r>
              <a:rPr lang="fr-CA" i="1"/>
              <a:t>Compétences</a:t>
            </a:r>
            <a:r>
              <a:rPr lang="fr-CA" sz="2000" i="1"/>
              <a:t> pour réussi</a:t>
            </a:r>
            <a:r>
              <a:rPr lang="fr-CA" sz="2000"/>
              <a:t>r suivantes :</a:t>
            </a:r>
          </a:p>
          <a:p>
            <a:pPr marL="0" indent="0">
              <a:buNone/>
            </a:pPr>
            <a:endParaRPr lang="en-CA" sz="200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69696699"/>
              </p:ext>
            </p:extLst>
          </p:nvPr>
        </p:nvGraphicFramePr>
        <p:xfrm>
          <a:off x="895451" y="1905000"/>
          <a:ext cx="10049886" cy="3719082"/>
        </p:xfrm>
        <a:graphic>
          <a:graphicData uri="http://schemas.openxmlformats.org/drawingml/2006/table">
            <a:tbl>
              <a:tblPr firstRow="1" firstCol="1" bandRow="1"/>
              <a:tblGrid>
                <a:gridCol w="2181954">
                  <a:extLst>
                    <a:ext uri="{9D8B030D-6E8A-4147-A177-3AD203B41FA5}">
                      <a16:colId xmlns:a16="http://schemas.microsoft.com/office/drawing/2014/main" val="3626241849"/>
                    </a:ext>
                  </a:extLst>
                </a:gridCol>
                <a:gridCol w="7867932">
                  <a:extLst>
                    <a:ext uri="{9D8B030D-6E8A-4147-A177-3AD203B41FA5}">
                      <a16:colId xmlns:a16="http://schemas.microsoft.com/office/drawing/2014/main" val="3844710664"/>
                    </a:ext>
                  </a:extLst>
                </a:gridCol>
              </a:tblGrid>
              <a:tr h="6754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Adaptabilité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apprendrez à adapter votre comportement lorsque vous postulerez un emploi de PSSP et que vous passez une entrevue. 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2074006"/>
                  </a:ext>
                </a:extLst>
              </a:tr>
              <a:tr h="6754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Communication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partagerez et recevrez des informations orales et écrites pour améliorer votre </a:t>
                      </a: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curriculum vitae (</a:t>
                      </a: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CV) et vos compétences pour passer l'entrevue.</a:t>
                      </a:r>
                      <a:endParaRPr lang="fr-CA" sz="1400" noProof="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008287"/>
                  </a:ext>
                </a:extLst>
              </a:tr>
              <a:tr h="6754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Créativité et innovation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exercerez votre créativité et votre sens de l'innovation en préparant votre CV et en vous prêtant à une entrevue d'embauche. </a:t>
                      </a:r>
                      <a:endParaRPr lang="fr-CA" sz="1400" noProof="0" dirty="0">
                        <a:effectLst/>
                        <a:latin typeface="Calibri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7119839"/>
                  </a:ext>
                </a:extLst>
              </a:tr>
              <a:tr h="6754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Compétences numériques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apprendrez à utiliser vos compétences numériques en préparant votre CV, votre lettre de motivation et votre fiche de références. 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9751334"/>
                  </a:ext>
                </a:extLst>
              </a:tr>
              <a:tr h="3808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Lecture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Vous trouverez, lirez et comprendrez des informations provenant de différentes sources. </a:t>
                      </a:r>
                      <a:endParaRPr lang="fr-CA" sz="1400" noProof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2913437"/>
                  </a:ext>
                </a:extLst>
              </a:tr>
              <a:tr h="3289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Rédaction</a:t>
                      </a:r>
                      <a:endParaRPr lang="fr-CA" sz="1400" noProof="0" dirty="0">
                        <a:effectLst/>
                        <a:latin typeface="Arial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apprendrez à utiliser vos compétences en rédaction tout en préparant votre CV et votre lettre de motivation. 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767364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7576316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La lettre de motivation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905001"/>
            <a:ext cx="8911687" cy="4006222"/>
          </a:xfrm>
        </p:spPr>
        <p:txBody>
          <a:bodyPr/>
          <a:lstStyle/>
          <a:p>
            <a:r>
              <a:rPr lang="fr-CA" dirty="0"/>
              <a:t>Une lettre de motivation comporte généralement trois paragraphes :</a:t>
            </a:r>
          </a:p>
          <a:p>
            <a:pPr lvl="1"/>
            <a:r>
              <a:rPr lang="fr-CA" dirty="0"/>
              <a:t>L’introduction</a:t>
            </a:r>
          </a:p>
          <a:p>
            <a:pPr lvl="1"/>
            <a:r>
              <a:rPr lang="fr-CA" dirty="0"/>
              <a:t>Le corps</a:t>
            </a:r>
          </a:p>
          <a:p>
            <a:pPr lvl="1"/>
            <a:r>
              <a:rPr lang="fr-CA" dirty="0"/>
              <a:t>La conclusion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38031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L’introduction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Présentez-vous.</a:t>
            </a:r>
          </a:p>
          <a:p>
            <a:r>
              <a:rPr lang="fr-CA" dirty="0"/>
              <a:t>Expliquez le but de la lettre.</a:t>
            </a:r>
          </a:p>
          <a:p>
            <a:r>
              <a:rPr lang="fr-CA" dirty="0"/>
              <a:t>Expliquez pourquoi l’employeur devrait vous embaucher.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6798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 corps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5" y="1905000"/>
            <a:ext cx="8181002" cy="3766140"/>
          </a:xfrm>
        </p:spPr>
        <p:txBody>
          <a:bodyPr/>
          <a:lstStyle/>
          <a:p>
            <a:r>
              <a:rPr lang="fr-CA" dirty="0"/>
              <a:t>Soulignez vos compétences, votre formation et votre expérience professionnelle en lien avec l’emploi auquel vous postulez.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53169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123AD796-A94D-F9C4-E66A-0569E5BFAE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6B275-E24D-3F62-3802-A052BE1307A5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Un résumé des compétences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FA020C-DF23-C6DD-357A-925C00EFCFD2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4006222"/>
          </a:xfrm>
        </p:spPr>
        <p:txBody>
          <a:bodyPr/>
          <a:lstStyle/>
          <a:p>
            <a:r>
              <a:rPr lang="fr-CA" dirty="0"/>
              <a:t>Cette section est parfois incluse pour énumérer les compétences particulières que vous possédez et qui n’ont pas été mentionnées ailleurs dans le CV. </a:t>
            </a:r>
          </a:p>
          <a:p>
            <a:r>
              <a:rPr lang="fr-CA" dirty="0"/>
              <a:t>Par exemple, vous pouvez indiquer le nombre de mots que vous pouvez taper à la minute ou si vous parlez plusieurs langues.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66273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53FECFC8-DBA9-9BD0-4F53-9558DD0ACD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EF3913-ABE0-DB44-9EA8-917BA340FB39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références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0941A5-6C48-61CA-D744-183F11325FE0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Il est courant de mentionner « références disponibles sur demande » au bas de votre CV. </a:t>
            </a:r>
          </a:p>
          <a:p>
            <a:r>
              <a:rPr lang="fr-CA" dirty="0"/>
              <a:t>Assurez-vous de préparer une liste d’au moins trois références à présenter lors de l'entrevue d’embauche.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85794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La conclusion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905000"/>
            <a:ext cx="8139249" cy="376614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Remerciez l’employeur de vous avoir considéré.</a:t>
            </a:r>
          </a:p>
          <a:p>
            <a:r>
              <a:rPr lang="fr-CA" dirty="0"/>
              <a:t>Exprimez votre enthousiasme à l’idée de le rencontrer en personne.</a:t>
            </a:r>
          </a:p>
          <a:p>
            <a:r>
              <a:rPr lang="fr-CA" dirty="0"/>
              <a:t>Assurez-vous d’inclure vos coordonnées.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28175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CD61F5C-B29E-70F1-C662-81ED78F3138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48405" y="324798"/>
            <a:ext cx="6792593" cy="62084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133789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L'entrevue d’embauche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Si on vous convoque pour une entrevue d’embauche, vous avez du travail à faire.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48714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L'entrevue d’embauche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Lorsque vous avez obtenu une entrevue, commencez à vous préparer. </a:t>
            </a:r>
            <a:endParaRPr lang="en-CA" dirty="0">
              <a:solidFill>
                <a:srgbClr val="000000"/>
              </a:solidFill>
            </a:endParaRPr>
          </a:p>
          <a:p>
            <a:r>
              <a:rPr lang="fr-CA" dirty="0"/>
              <a:t>Tout d’abord, adaptez-vous aux besoins de l’employeur. </a:t>
            </a:r>
          </a:p>
          <a:p>
            <a:r>
              <a:rPr lang="fr-CA" dirty="0"/>
              <a:t>Faites tout votre possible pour respecter la date et le lieu qu'on vous propose.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07841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L'entrevue d’embauche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Préparez-vous soigneusement : </a:t>
            </a:r>
            <a:r>
              <a:rPr lang="fr-CA" dirty="0">
                <a:solidFill>
                  <a:schemeClr val="tx1"/>
                </a:solidFill>
              </a:rPr>
              <a:t>effectuer</a:t>
            </a:r>
            <a:r>
              <a:rPr lang="fr-CA" dirty="0"/>
              <a:t> des recherches sur l’entreprise à laquelle vous postulez. </a:t>
            </a:r>
          </a:p>
          <a:p>
            <a:r>
              <a:rPr lang="fr-CA" dirty="0"/>
              <a:t>Assurez-vous de bien comprendre ce qu’elle fait et quelles sont ses valeurs et sa philosophie.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2902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Le curriculum vitae (CV)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Un curriculum vitae est un court résumé de vos compétences, de votre formation et de vos expériences.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45187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Conseils pour l'entrevue d'embauche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Assurez-vous de donner une bonne première impression. </a:t>
            </a:r>
          </a:p>
          <a:p>
            <a:r>
              <a:rPr lang="fr-CA" dirty="0"/>
              <a:t>Cela peut inclure :</a:t>
            </a:r>
          </a:p>
          <a:p>
            <a:pPr lvl="1"/>
            <a:r>
              <a:rPr lang="fr-CA" dirty="0"/>
              <a:t>être ponctuel </a:t>
            </a:r>
          </a:p>
          <a:p>
            <a:pPr lvl="1"/>
            <a:r>
              <a:rPr lang="fr-CA" dirty="0"/>
              <a:t>être préparé (apporter des références et un exemplaire de votre CV) </a:t>
            </a:r>
          </a:p>
          <a:p>
            <a:pPr lvl="1"/>
            <a:r>
              <a:rPr lang="fr-CA" dirty="0"/>
              <a:t>vous habiller de manière professionnelle </a:t>
            </a:r>
          </a:p>
          <a:p>
            <a:pPr lvl="1"/>
            <a:r>
              <a:rPr lang="fr-CA" dirty="0"/>
              <a:t>faire preuve d’enthousiasme pour cette occasion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97244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Conseils pour l'entrevue d'embauche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Passez à l’offensive et ne soyez pas sur la défensive : </a:t>
            </a:r>
          </a:p>
          <a:p>
            <a:pPr lvl="1"/>
            <a:r>
              <a:rPr lang="fr-CA" dirty="0"/>
              <a:t>Cela signifie que vous devez poser des questions ouvertes afin de pouvoir contrôler l’orientation de l’entrevue.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31718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Conseils pour l'entrevue d'embauche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4006222"/>
          </a:xfrm>
        </p:spPr>
        <p:txBody>
          <a:bodyPr/>
          <a:lstStyle/>
          <a:p>
            <a:r>
              <a:rPr lang="fr-CA" dirty="0"/>
              <a:t>Éteignez votre téléphone portable.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05392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Conseils pour l'entrevue d'embauche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4006222"/>
          </a:xfrm>
        </p:spPr>
        <p:txBody>
          <a:bodyPr/>
          <a:lstStyle/>
          <a:p>
            <a:r>
              <a:rPr lang="fr-CA" dirty="0"/>
              <a:t>Utilisez un langage du corps positif. </a:t>
            </a:r>
          </a:p>
          <a:p>
            <a:pPr lvl="1"/>
            <a:r>
              <a:rPr lang="fr-CA" dirty="0"/>
              <a:t>Il peut s’agir de sourire ou d’éviter de croiser les bras.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98420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Conseils pour l'entrevue d'embauche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N’apportez pas de boissons ou de nourriture à l’entrevue.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9170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6791" y="624110"/>
            <a:ext cx="9117821" cy="579170"/>
          </a:xfrm>
        </p:spPr>
        <p:txBody>
          <a:bodyPr>
            <a:normAutofit fontScale="90000"/>
          </a:bodyPr>
          <a:lstStyle/>
          <a:p>
            <a:r>
              <a:rPr lang="fr-CA"/>
              <a:t>Vidéo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922929" y="1425388"/>
            <a:ext cx="9581683" cy="4485834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fr-CA" dirty="0"/>
              <a:t>Regardez la vidéo suivante intitulée « Top Interview Tips: Common Questions, Non verbal Communications and More » (Conseils pour l’interview d’embauche : Questions courantes, communication non verbale et autres) pour obtenir d’autres conseils pour réussir votre entrevue. </a:t>
            </a:r>
          </a:p>
          <a:p>
            <a:r>
              <a:rPr lang="en-US" u="sng" dirty="0">
                <a:hlinkClick r:id="rId6"/>
              </a:rPr>
              <a:t>https://youtu.be/HG68Ymazo18</a:t>
            </a:r>
            <a:r>
              <a:rPr lang="en-US" u="sng" dirty="0"/>
              <a:t> 4:57</a:t>
            </a:r>
            <a:endParaRPr lang="en-CA" dirty="0"/>
          </a:p>
          <a:p>
            <a:r>
              <a:rPr lang="fr-FR" dirty="0"/>
              <a:t>La vidéo est présentée en anglais. Pour obtenir une version en français, il faut : 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600" b="0" i="0" u="none" strike="noStrike" dirty="0">
                <a:solidFill>
                  <a:srgbClr val="212529"/>
                </a:solidFill>
                <a:effectLst/>
                <a:latin typeface="+mj-lt"/>
              </a:rPr>
              <a:t>Supprimer le son </a:t>
            </a:r>
            <a:endParaRPr lang="fr-CA" sz="1600" b="0" i="0" u="none" strike="noStrike" dirty="0">
              <a:effectLst/>
              <a:latin typeface="+mj-lt"/>
            </a:endParaRP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600" b="0" i="0" u="none" strike="noStrike" dirty="0">
                <a:solidFill>
                  <a:srgbClr val="212529"/>
                </a:solidFill>
                <a:effectLst/>
                <a:latin typeface="+mj-lt"/>
              </a:rPr>
              <a:t>Activer </a:t>
            </a:r>
            <a:r>
              <a:rPr lang="fr-CA" sz="1600" b="1" i="0" u="none" strike="noStrike" dirty="0">
                <a:solidFill>
                  <a:srgbClr val="212529"/>
                </a:solidFill>
                <a:effectLst/>
                <a:latin typeface="+mj-lt"/>
              </a:rPr>
              <a:t>Sous-titres/sous-titres codés CC </a:t>
            </a:r>
            <a:endParaRPr lang="fr-CA" sz="1600" b="1" i="0" u="none" strike="noStrike" dirty="0">
              <a:effectLst/>
              <a:latin typeface="+mj-lt"/>
            </a:endParaRP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600" b="0" i="0" u="none" strike="noStrike" dirty="0">
                <a:solidFill>
                  <a:srgbClr val="212529"/>
                </a:solidFill>
                <a:effectLst/>
                <a:latin typeface="+mj-lt"/>
              </a:rPr>
              <a:t>Aller à</a:t>
            </a:r>
            <a:r>
              <a:rPr lang="fr-CA" sz="1600" b="0" u="none" strike="noStrike" dirty="0">
                <a:solidFill>
                  <a:srgbClr val="212529"/>
                </a:solidFill>
                <a:effectLst/>
                <a:latin typeface="+mj-lt"/>
              </a:rPr>
              <a:t> </a:t>
            </a:r>
            <a:r>
              <a:rPr lang="fr-CA" sz="1600" b="1" u="none" strike="noStrike" dirty="0">
                <a:solidFill>
                  <a:srgbClr val="212529"/>
                </a:solidFill>
                <a:effectLst/>
                <a:latin typeface="+mj-lt"/>
              </a:rPr>
              <a:t>Paramètres</a:t>
            </a:r>
            <a:r>
              <a:rPr lang="fr-CA" sz="1600" b="0" u="none" strike="noStrike" dirty="0">
                <a:solidFill>
                  <a:srgbClr val="212529"/>
                </a:solidFill>
                <a:effectLst/>
                <a:latin typeface="+mj-lt"/>
              </a:rPr>
              <a:t>, </a:t>
            </a:r>
            <a:r>
              <a:rPr lang="fr-CA" sz="1600" b="1" u="none" strike="noStrike" dirty="0">
                <a:solidFill>
                  <a:srgbClr val="212529"/>
                </a:solidFill>
                <a:effectLst/>
                <a:latin typeface="+mj-lt"/>
              </a:rPr>
              <a:t>Sous-titres</a:t>
            </a:r>
            <a:r>
              <a:rPr lang="fr-CA" sz="1600" b="0" u="none" strike="noStrike" dirty="0">
                <a:solidFill>
                  <a:srgbClr val="212529"/>
                </a:solidFill>
                <a:effectLst/>
                <a:latin typeface="+mj-lt"/>
              </a:rPr>
              <a:t>, </a:t>
            </a:r>
            <a:r>
              <a:rPr lang="fr-CA" sz="1600" b="1" u="none" strike="noStrike" dirty="0">
                <a:solidFill>
                  <a:srgbClr val="212529"/>
                </a:solidFill>
                <a:effectLst/>
                <a:latin typeface="+mj-lt"/>
              </a:rPr>
              <a:t>Traduire automatiquement</a:t>
            </a:r>
            <a:r>
              <a:rPr lang="fr-CA" sz="1600" b="1" dirty="0">
                <a:solidFill>
                  <a:srgbClr val="212529"/>
                </a:solidFill>
                <a:latin typeface="+mj-lt"/>
              </a:rPr>
              <a:t> </a:t>
            </a:r>
            <a:endParaRPr lang="fr-CA" sz="1600" b="0" u="none" strike="noStrike" dirty="0">
              <a:solidFill>
                <a:srgbClr val="212529"/>
              </a:solidFill>
              <a:effectLst/>
              <a:latin typeface="+mj-lt"/>
            </a:endParaRP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600" b="0" u="none" strike="noStrike" dirty="0">
                <a:solidFill>
                  <a:srgbClr val="212529"/>
                </a:solidFill>
                <a:effectLst/>
                <a:latin typeface="+mj-lt"/>
              </a:rPr>
              <a:t>Choisir </a:t>
            </a:r>
            <a:r>
              <a:rPr lang="fr-CA" sz="1600" b="1" u="none" strike="noStrike" dirty="0">
                <a:solidFill>
                  <a:srgbClr val="212529"/>
                </a:solidFill>
                <a:effectLst/>
                <a:latin typeface="+mj-lt"/>
              </a:rPr>
              <a:t>Français</a:t>
            </a:r>
            <a:r>
              <a:rPr lang="fr-CA" sz="1600" b="0" u="none" strike="noStrike" dirty="0">
                <a:solidFill>
                  <a:srgbClr val="212529"/>
                </a:solidFill>
                <a:effectLst/>
                <a:latin typeface="+mj-lt"/>
              </a:rPr>
              <a:t> </a:t>
            </a:r>
            <a:endParaRPr lang="fr-CA" sz="1600" b="0" u="none" strike="noStrike">
              <a:solidFill>
                <a:srgbClr val="212529"/>
              </a:solidFill>
              <a:effectLst/>
              <a:latin typeface="+mj-lt"/>
            </a:endParaRP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fr-CA" sz="1600" b="0" i="0" u="none" strike="noStrike" dirty="0">
                <a:solidFill>
                  <a:srgbClr val="000000"/>
                </a:solidFill>
                <a:effectLst/>
                <a:latin typeface="Century Gothic"/>
              </a:rPr>
              <a:t>Réduire </a:t>
            </a:r>
            <a:r>
              <a:rPr lang="fr-CA" sz="1600" b="1" i="0" u="none" strike="noStrike" dirty="0">
                <a:solidFill>
                  <a:srgbClr val="000000"/>
                </a:solidFill>
                <a:effectLst/>
                <a:latin typeface="Century Gothic"/>
              </a:rPr>
              <a:t>la vitesse</a:t>
            </a:r>
            <a:r>
              <a:rPr lang="fr-CA" sz="1600" b="0" i="0" u="none" strike="noStrike" dirty="0">
                <a:solidFill>
                  <a:srgbClr val="000000"/>
                </a:solidFill>
                <a:effectLst/>
                <a:latin typeface="Century Gothic"/>
              </a:rPr>
              <a:t> de </a:t>
            </a:r>
            <a:r>
              <a:rPr lang="fr-CA" sz="1600" dirty="0">
                <a:solidFill>
                  <a:srgbClr val="000000"/>
                </a:solidFill>
                <a:latin typeface="Century Gothic"/>
              </a:rPr>
              <a:t>la lecture des</a:t>
            </a:r>
            <a:r>
              <a:rPr lang="fr-CA" sz="1600" b="0" i="0" u="none" strike="noStrike" dirty="0">
                <a:solidFill>
                  <a:srgbClr val="000000"/>
                </a:solidFill>
                <a:effectLst/>
                <a:latin typeface="Century Gothic"/>
              </a:rPr>
              <a:t> sous-titres, si nécessaire</a:t>
            </a:r>
            <a:r>
              <a:rPr lang="fr-CA" sz="1600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1600" b="0" i="0" u="none" strike="noStrike" dirty="0">
                <a:solidFill>
                  <a:srgbClr val="000000"/>
                </a:solidFill>
                <a:effectLst/>
                <a:latin typeface="Century Gothic"/>
              </a:rPr>
              <a:t>​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>
              <a:solidFill>
                <a:srgbClr val="000000"/>
              </a:solidFill>
            </a:endParaRPr>
          </a:p>
          <a:p>
            <a:endParaRPr lang="en-CA"/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807621" y="624110"/>
            <a:ext cx="579170" cy="57917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9AE8766-49A6-2B0E-3407-449A1530F55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66326" y="3856986"/>
            <a:ext cx="438150" cy="39052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78F15C3-F630-B9E1-708A-8A1F8D618F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69871" y="4242845"/>
            <a:ext cx="361950" cy="39052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61D81FE-0E50-F95F-0B48-01E534E6CF5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42018" y="4626223"/>
            <a:ext cx="533400" cy="39052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B80356A8-5764-6AA6-0C8B-889AAB6C137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61591" y="5014700"/>
            <a:ext cx="3650674" cy="32818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D33DC92-9C63-B067-E5DD-EABD03E8C79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712198" y="5511025"/>
            <a:ext cx="2019300" cy="4191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135599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Répondez aux questions d’entrevue </a:t>
            </a:r>
            <a:r>
              <a:rPr lang="fr-CA" dirty="0">
                <a:solidFill>
                  <a:schemeClr val="tx1"/>
                </a:solidFill>
              </a:rPr>
              <a:t>qui se trouvent dans votre cahier d’exercices pour vous exerc</a:t>
            </a:r>
            <a:r>
              <a:rPr lang="fr-CA" dirty="0"/>
              <a:t>er.</a:t>
            </a:r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831729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025249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Discutons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À la fin de l’entrevue, on peut vous demander si vous avez des questions à poser. </a:t>
            </a:r>
          </a:p>
          <a:p>
            <a:r>
              <a:rPr lang="fr-CA" dirty="0"/>
              <a:t>Il est conseillé de préparer vos propres questions. </a:t>
            </a:r>
          </a:p>
          <a:p>
            <a:r>
              <a:rPr lang="fr-CA" dirty="0"/>
              <a:t>En groupe, discutez de quelques questions possibles que vous pourriez poser à l’employeur. 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03155" y="624110"/>
            <a:ext cx="579170" cy="5791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91607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références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905000"/>
            <a:ext cx="8459886" cy="358868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Une référence est une personne qui peut confirmer que vous possédez les compétences et les qualifications requises pour cet emploi. </a:t>
            </a:r>
          </a:p>
          <a:p>
            <a:r>
              <a:rPr lang="fr-CA" dirty="0"/>
              <a:t>Les employeurs vous demanderont généralement trois références. </a:t>
            </a:r>
          </a:p>
          <a:p>
            <a:r>
              <a:rPr lang="fr-CA" dirty="0"/>
              <a:t>Ils peuvent les appeler ou leur envoyer un courriel pour leur poser des questions à votre sujet et sur vos expériences passées.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42097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références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905000"/>
            <a:ext cx="8574185" cy="3588688"/>
          </a:xfrm>
        </p:spPr>
        <p:txBody>
          <a:bodyPr/>
          <a:lstStyle/>
          <a:p>
            <a:r>
              <a:rPr lang="fr-CA" dirty="0"/>
              <a:t>Les personnes qui peuvent agir comme référence peuvent être :</a:t>
            </a:r>
          </a:p>
          <a:p>
            <a:pPr lvl="1"/>
            <a:r>
              <a:rPr lang="fr-CA" dirty="0"/>
              <a:t>un responsable ou un superviseur avec lequel vous avez travaillé</a:t>
            </a:r>
          </a:p>
          <a:p>
            <a:pPr lvl="1"/>
            <a:r>
              <a:rPr lang="fr-CA" dirty="0"/>
              <a:t>un enseignant ou un chef religieux qui vous connait bien et qui peut confirmer vos compétences et vos qualités</a:t>
            </a:r>
          </a:p>
          <a:p>
            <a:pPr lvl="1"/>
            <a:r>
              <a:rPr lang="fr-CA" dirty="0"/>
              <a:t>un client qui apprécie le travail que vous avez effectué</a:t>
            </a:r>
          </a:p>
          <a:p>
            <a:pPr lvl="1"/>
            <a:r>
              <a:rPr lang="fr-CA" dirty="0"/>
              <a:t>un superviseur bénévole avec lequel vous avez travaillé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2446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Le curriculum vitae (CV)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Il est conseillé de consacrer beaucoup de temps à sa préparation, son édition et sa relecture. </a:t>
            </a:r>
          </a:p>
          <a:p>
            <a:r>
              <a:rPr lang="fr-CA" dirty="0"/>
              <a:t>Un CV est votre publicité. </a:t>
            </a:r>
          </a:p>
          <a:p>
            <a:r>
              <a:rPr lang="fr-CA" dirty="0"/>
              <a:t>Un CV solide est la clé pour trouver de bons emplois.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93358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Les références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893518"/>
            <a:ext cx="7846975" cy="3777622"/>
          </a:xfrm>
        </p:spPr>
        <p:txBody>
          <a:bodyPr/>
          <a:lstStyle/>
          <a:p>
            <a:r>
              <a:rPr lang="fr-CA" dirty="0"/>
              <a:t>Lorsque vous choisissez des références, il y a des choses à faire et à ne pas faire.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33341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CA"/>
              <a:t> </a:t>
            </a:r>
            <a:r>
              <a:rPr lang="fr-CA"/>
              <a:t>Revoyons</a:t>
            </a:r>
            <a:r>
              <a:rPr lang="en-CA"/>
              <a:t>…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1905000"/>
            <a:ext cx="8915400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Examinez le tableau de votre cahier d’exercices et la diapositive suivante. Discutez des choses à faire et à ne pas faire </a:t>
            </a:r>
            <a:r>
              <a:rPr lang="fr-CA" dirty="0">
                <a:solidFill>
                  <a:schemeClr val="tx1"/>
                </a:solidFill>
              </a:rPr>
              <a:t>lorsque vous choisissez vos références. </a:t>
            </a:r>
            <a:endParaRPr lang="en-CA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28331" y="624110"/>
            <a:ext cx="560881" cy="5669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48404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42670233"/>
              </p:ext>
            </p:extLst>
          </p:nvPr>
        </p:nvGraphicFramePr>
        <p:xfrm>
          <a:off x="1708218" y="1399106"/>
          <a:ext cx="8775564" cy="4059788"/>
        </p:xfrm>
        <a:graphic>
          <a:graphicData uri="http://schemas.openxmlformats.org/drawingml/2006/table">
            <a:tbl>
              <a:tblPr firstRow="1" firstCol="1" bandRow="1"/>
              <a:tblGrid>
                <a:gridCol w="4387782">
                  <a:extLst>
                    <a:ext uri="{9D8B030D-6E8A-4147-A177-3AD203B41FA5}">
                      <a16:colId xmlns:a16="http://schemas.microsoft.com/office/drawing/2014/main" val="3889692463"/>
                    </a:ext>
                  </a:extLst>
                </a:gridCol>
                <a:gridCol w="4387782">
                  <a:extLst>
                    <a:ext uri="{9D8B030D-6E8A-4147-A177-3AD203B41FA5}">
                      <a16:colId xmlns:a16="http://schemas.microsoft.com/office/drawing/2014/main" val="2480003502"/>
                    </a:ext>
                  </a:extLst>
                </a:gridCol>
              </a:tblGrid>
              <a:tr h="3625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À faire</a:t>
                      </a:r>
                      <a:endParaRPr lang="en-C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À ne pas faire</a:t>
                      </a:r>
                      <a:endParaRPr lang="en-C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5833790"/>
                  </a:ext>
                </a:extLst>
              </a:tr>
              <a:tr h="7251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Choisissez des références qui ont un lien avec le travail</a:t>
                      </a: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C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 pas inclure des membres de la famille ou des amis comme références. </a:t>
                      </a:r>
                      <a:endParaRPr lang="en-C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5149636"/>
                  </a:ext>
                </a:extLst>
              </a:tr>
              <a:tr h="10877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Demandez aux personnes s'ils peuvent vous servir de référence avant de communiquer leurs coordonnées à un employeur potentiel.</a:t>
                      </a:r>
                      <a:endParaRPr lang="en-C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N'inscrivez personne sur votre liste avant de lui avoir parlé. </a:t>
                      </a:r>
                      <a:endParaRPr lang="en-C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818147"/>
                  </a:ext>
                </a:extLst>
              </a:tr>
              <a:tr h="7251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Choisissez au moins 3 références.</a:t>
                      </a:r>
                      <a:endParaRPr lang="en-C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N'oubliez pas de vérifier leurs coordonnées.</a:t>
                      </a:r>
                      <a:endParaRPr lang="en-C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7120734"/>
                  </a:ext>
                </a:extLst>
              </a:tr>
              <a:tr h="10877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Confirmez les coordonnées de vos références avant de les communiquer à un employeur.</a:t>
                      </a:r>
                      <a:endParaRPr lang="en-C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N'écrivez pas les noms de vos références dans votre CV. </a:t>
                      </a:r>
                      <a:endParaRPr lang="en-CA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14718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4037654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Activité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893518"/>
            <a:ext cx="8097495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Profitez de ce temps pour travailler sur votre CV et votre lettre de motivation. 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777138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771391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638300" y="3039291"/>
            <a:ext cx="8915400" cy="77941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CA" sz="4800" dirty="0"/>
              <a:t>Questions?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959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Le curriculum vitae (CV)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Voici quelques-unes des caractéristiques communes qu’un CV devrait inclure :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076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L’entête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L’entête doit contenir vos informations personnelles : votre nom, votre adresse et vos coordonnées.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7645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L'objectif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Expliquez en une phrase le type d’emploi que vous recherchez. </a:t>
            </a:r>
          </a:p>
          <a:p>
            <a:r>
              <a:rPr lang="fr-CA" dirty="0"/>
              <a:t>Si vous postulez plusieurs emplois, modifiez l’objectif pour qu’il corresponde à chaque type d’emploi. </a:t>
            </a:r>
          </a:p>
          <a:p>
            <a:r>
              <a:rPr lang="fr-CA" dirty="0"/>
              <a:t>Si vous n’êtes pas certain des emplois disponibles, décrivez vos centres d’intérêt.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0369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La scolarité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/>
              <a:t>Dans cette section, vous devez énumérer les formations que vous avez suivies ou que vous êtes en train de suivre.</a:t>
            </a:r>
          </a:p>
          <a:p>
            <a:r>
              <a:rPr lang="fr-CA"/>
              <a:t>Indiquez les dates d’obtention des diplômes ou précisez que vous êtes toujours inscrit. 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9784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L'expérience professionnelle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Dans cette section, vous devez énumérer vos anciens employeurs, le titre de votre poste, le lieu et les dates de début et de fin de l’emploi.</a:t>
            </a:r>
          </a:p>
          <a:p>
            <a:r>
              <a:rPr lang="fr-CA" dirty="0"/>
              <a:t>Lorsque vous précisez des dates, une année suffit, sauf si les dates de début et de fin d’emploi se situent dans la même année ; dans ce cas, ajoutez un mois.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28449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44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9358B3F27EFB43ADF249F01AC3C9F0" ma:contentTypeVersion="18" ma:contentTypeDescription="Crée un document." ma:contentTypeScope="" ma:versionID="1b423985c283ffc9fc59b302a9a41ae9">
  <xsd:schema xmlns:xsd="http://www.w3.org/2001/XMLSchema" xmlns:xs="http://www.w3.org/2001/XMLSchema" xmlns:p="http://schemas.microsoft.com/office/2006/metadata/properties" xmlns:ns2="71b2e3c4-79d5-4c98-b528-a3fa04795dc5" xmlns:ns3="eb0d3e1a-6422-4b6b-af90-65d0fc919568" targetNamespace="http://schemas.microsoft.com/office/2006/metadata/properties" ma:root="true" ma:fieldsID="5e167ed6868601fd51612f25c25c712c" ns2:_="" ns3:_="">
    <xsd:import namespace="71b2e3c4-79d5-4c98-b528-a3fa04795dc5"/>
    <xsd:import namespace="eb0d3e1a-6422-4b6b-af90-65d0fc9195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2e3c4-79d5-4c98-b528-a3fa04795dc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334424-3693-4fff-a368-14903a3bc8ec}" ma:internalName="TaxCatchAll" ma:showField="CatchAllData" ma:web="71b2e3c4-79d5-4c98-b528-a3fa04795d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d3e1a-6422-4b6b-af90-65d0fc9195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0755866-13cf-410b-9c5d-c7abb0189b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b2e3c4-79d5-4c98-b528-a3fa04795dc5" xsi:nil="true"/>
    <lcf76f155ced4ddcb4097134ff3c332f xmlns="eb0d3e1a-6422-4b6b-af90-65d0fc91956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B2D30D4-8969-49F5-904B-F8894F854974}">
  <ds:schemaRefs>
    <ds:schemaRef ds:uri="71b2e3c4-79d5-4c98-b528-a3fa04795dc5"/>
    <ds:schemaRef ds:uri="eb0d3e1a-6422-4b6b-af90-65d0fc91956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14B9562-B7C4-48A3-9683-62BFA6772F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046A5D-1F69-42AA-BB77-BF77396B04C8}">
  <ds:schemaRefs>
    <ds:schemaRef ds:uri="71b2e3c4-79d5-4c98-b528-a3fa04795dc5"/>
    <ds:schemaRef ds:uri="eb0d3e1a-6422-4b6b-af90-65d0fc919568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1517</Words>
  <Application>Microsoft Office PowerPoint</Application>
  <PresentationFormat>Grand écran</PresentationFormat>
  <Paragraphs>151</Paragraphs>
  <Slides>44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44</vt:i4>
      </vt:variant>
    </vt:vector>
  </HeadingPairs>
  <TitlesOfParts>
    <vt:vector size="45" baseType="lpstr">
      <vt:lpstr>Wisp</vt:lpstr>
      <vt:lpstr>Préparez-vous à devenir préposé aux services de soutien à la personne (PSSP)</vt:lpstr>
      <vt:lpstr>Module 11</vt:lpstr>
      <vt:lpstr>Le curriculum vitae (CV)</vt:lpstr>
      <vt:lpstr>Le curriculum vitae (CV)</vt:lpstr>
      <vt:lpstr>Le curriculum vitae (CV)</vt:lpstr>
      <vt:lpstr>L’entête</vt:lpstr>
      <vt:lpstr>L'objectif</vt:lpstr>
      <vt:lpstr>La scolarité</vt:lpstr>
      <vt:lpstr>L'expérience professionnelle</vt:lpstr>
      <vt:lpstr>Les activités et le bénévolat</vt:lpstr>
      <vt:lpstr>Conseils pour la rédaction du CV</vt:lpstr>
      <vt:lpstr>Conseils pour la rédaction du CV </vt:lpstr>
      <vt:lpstr>Conseils pour la rédaction du CV </vt:lpstr>
      <vt:lpstr>Conseils pour la rédaction du CV </vt:lpstr>
      <vt:lpstr>Conseils pour la rédaction du CV </vt:lpstr>
      <vt:lpstr>Conseils pour la rédaction du CV </vt:lpstr>
      <vt:lpstr>Activité </vt:lpstr>
      <vt:lpstr>La lettre de motivation</vt:lpstr>
      <vt:lpstr>La lettre de motivation</vt:lpstr>
      <vt:lpstr>La lettre de motivation</vt:lpstr>
      <vt:lpstr>L’introduction </vt:lpstr>
      <vt:lpstr>Le corps </vt:lpstr>
      <vt:lpstr>Un résumé des compétences</vt:lpstr>
      <vt:lpstr>Les références</vt:lpstr>
      <vt:lpstr>La conclusion </vt:lpstr>
      <vt:lpstr>Présentation PowerPoint</vt:lpstr>
      <vt:lpstr>L'entrevue d’embauche</vt:lpstr>
      <vt:lpstr>L'entrevue d’embauche</vt:lpstr>
      <vt:lpstr>L'entrevue d’embauche</vt:lpstr>
      <vt:lpstr>Conseils pour l'entrevue d'embauche</vt:lpstr>
      <vt:lpstr>Conseils pour l'entrevue d'embauche</vt:lpstr>
      <vt:lpstr>Conseils pour l'entrevue d'embauche</vt:lpstr>
      <vt:lpstr>Conseils pour l'entrevue d'embauche</vt:lpstr>
      <vt:lpstr>Conseils pour l'entrevue d'embauche</vt:lpstr>
      <vt:lpstr>Vidéo</vt:lpstr>
      <vt:lpstr>Activité </vt:lpstr>
      <vt:lpstr>Discutons </vt:lpstr>
      <vt:lpstr>Les références</vt:lpstr>
      <vt:lpstr>Les références</vt:lpstr>
      <vt:lpstr>Les références</vt:lpstr>
      <vt:lpstr> Revoyons… </vt:lpstr>
      <vt:lpstr>Présentation PowerPoint</vt:lpstr>
      <vt:lpstr>Activité </vt:lpstr>
      <vt:lpstr>Présentation PowerPoint</vt:lpstr>
    </vt:vector>
  </TitlesOfParts>
  <Company>Grand Erie District School Board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Set for  Office Administration</dc:title>
  <dc:creator>Kari Dumesnil</dc:creator>
  <cp:lastModifiedBy>Mélanie Gendron</cp:lastModifiedBy>
  <cp:revision>277</cp:revision>
  <dcterms:created xsi:type="dcterms:W3CDTF">2023-02-01T18:40:23Z</dcterms:created>
  <dcterms:modified xsi:type="dcterms:W3CDTF">2025-07-02T14:51:18Z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493CC7C8-91E7-4BD6-8CD5-E1B3A13168EB</vt:lpwstr>
  </property>
  <property fmtid="{D5CDD505-2E9C-101B-9397-08002B2CF9AE}" pid="3" name="ArticulatePath">
    <vt:lpwstr>https://centrefora-my.sharepoint.com/personal/jgauthier_centrefora_on_ca1/Documents/Bureau/Traduction_CpR/Dossier 2/Get Set for PSW (2023)/PSW Power Points/Get Set for PSW Session 11</vt:lpwstr>
  </property>
  <property fmtid="{D5CDD505-2E9C-101B-9397-08002B2CF9AE}" pid="4" name="ContentTypeId">
    <vt:lpwstr>0x010100079358B3F27EFB43ADF249F01AC3C9F0</vt:lpwstr>
  </property>
  <property fmtid="{D5CDD505-2E9C-101B-9397-08002B2CF9AE}" pid="5" name="MediaServiceImageTags">
    <vt:lpwstr/>
  </property>
</Properties>
</file>