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433" r:id="rId7"/>
    <p:sldId id="434" r:id="rId8"/>
    <p:sldId id="435" r:id="rId9"/>
    <p:sldId id="436" r:id="rId10"/>
    <p:sldId id="437" r:id="rId11"/>
    <p:sldId id="438" r:id="rId12"/>
    <p:sldId id="439" r:id="rId13"/>
    <p:sldId id="440" r:id="rId14"/>
    <p:sldId id="441" r:id="rId15"/>
    <p:sldId id="374" r:id="rId16"/>
    <p:sldId id="442" r:id="rId17"/>
    <p:sldId id="443" r:id="rId18"/>
    <p:sldId id="444" r:id="rId19"/>
    <p:sldId id="445" r:id="rId20"/>
    <p:sldId id="377" r:id="rId21"/>
    <p:sldId id="446" r:id="rId22"/>
    <p:sldId id="447" r:id="rId23"/>
    <p:sldId id="448" r:id="rId24"/>
    <p:sldId id="449" r:id="rId25"/>
    <p:sldId id="450" r:id="rId26"/>
    <p:sldId id="451" r:id="rId27"/>
    <p:sldId id="453" r:id="rId28"/>
    <p:sldId id="452" r:id="rId29"/>
    <p:sldId id="378" r:id="rId30"/>
    <p:sldId id="454" r:id="rId31"/>
    <p:sldId id="455" r:id="rId32"/>
    <p:sldId id="456" r:id="rId33"/>
    <p:sldId id="394" r:id="rId34"/>
    <p:sldId id="457" r:id="rId35"/>
    <p:sldId id="402" r:id="rId36"/>
    <p:sldId id="416" r:id="rId37"/>
    <p:sldId id="458" r:id="rId38"/>
    <p:sldId id="460" r:id="rId39"/>
    <p:sldId id="459" r:id="rId40"/>
    <p:sldId id="461" r:id="rId41"/>
    <p:sldId id="467" r:id="rId42"/>
    <p:sldId id="464" r:id="rId43"/>
    <p:sldId id="463" r:id="rId44"/>
    <p:sldId id="424" r:id="rId45"/>
    <p:sldId id="287" r:id="rId46"/>
  </p:sldIdLst>
  <p:sldSz cx="12192000" cy="6858000"/>
  <p:notesSz cx="6858000" cy="9144000"/>
  <p:custDataLst>
    <p:tags r:id="rId4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BE931D-CD17-7D8D-0E72-194ADFDE37F5}" name="Utilisateur invité" initials="Ui" userId="S::urn:spo:anon#d95fc8e05787767f4ad5c7d1f6fa6d86bc6f6aadfb93a0c0055f3f2cbe4806ec::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queline Gauthier" initials="JG" lastIdx="2" clrIdx="0">
    <p:extLst>
      <p:ext uri="{19B8F6BF-5375-455C-9EA6-DF929625EA0E}">
        <p15:presenceInfo xmlns:p15="http://schemas.microsoft.com/office/powerpoint/2012/main" userId="S::jgauthier@centrefora.on.ca::feefe37c-236f-4297-8c12-8229219ad2d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4B1204-43C0-CD7E-CB02-9B0611B9ECC1}" v="1" dt="2025-07-02T13:15:44.6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7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gs" Target="tags/tag1.xml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anon#d95fc8e05787767f4ad5c7d1f6fa6d86bc6f6aadfb93a0c0055f3f2cbe4806ec::" providerId="AD" clId="Web-{B6E25A0B-EB6A-724B-AC3B-45542545ECF9}"/>
    <pc:docChg chg="addSld delSld modSld">
      <pc:chgData name="Utilisateur invité" userId="S::urn:spo:anon#d95fc8e05787767f4ad5c7d1f6fa6d86bc6f6aadfb93a0c0055f3f2cbe4806ec::" providerId="AD" clId="Web-{B6E25A0B-EB6A-724B-AC3B-45542545ECF9}" dt="2024-04-20T19:15:33.989" v="12"/>
      <pc:docMkLst>
        <pc:docMk/>
      </pc:docMkLst>
      <pc:sldChg chg="addSp delSp modSp del mod setBg">
        <pc:chgData name="Utilisateur invité" userId="S::urn:spo:anon#d95fc8e05787767f4ad5c7d1f6fa6d86bc6f6aadfb93a0c0055f3f2cbe4806ec::" providerId="AD" clId="Web-{B6E25A0B-EB6A-724B-AC3B-45542545ECF9}" dt="2024-04-20T19:15:33.989" v="12"/>
        <pc:sldMkLst>
          <pc:docMk/>
          <pc:sldMk cId="3434882127" sldId="465"/>
        </pc:sldMkLst>
      </pc:sldChg>
      <pc:sldChg chg="delSp modSp new">
        <pc:chgData name="Utilisateur invité" userId="S::urn:spo:anon#d95fc8e05787767f4ad5c7d1f6fa6d86bc6f6aadfb93a0c0055f3f2cbe4806ec::" providerId="AD" clId="Web-{B6E25A0B-EB6A-724B-AC3B-45542545ECF9}" dt="2024-04-20T19:15:28.911" v="11"/>
        <pc:sldMkLst>
          <pc:docMk/>
          <pc:sldMk cId="4186727130" sldId="466"/>
        </pc:sldMkLst>
      </pc:sldChg>
    </pc:docChg>
  </pc:docChgLst>
  <pc:docChgLst>
    <pc:chgData name="Utilisateur invité" userId="S::urn:spo:anon#d95fc8e05787767f4ad5c7d1f6fa6d86bc6f6aadfb93a0c0055f3f2cbe4806ec::" providerId="AD" clId="Web-{DC11178A-AEA5-0671-1087-11479E9BCA09}"/>
    <pc:docChg chg="modSld sldOrd">
      <pc:chgData name="Utilisateur invité" userId="S::urn:spo:anon#d95fc8e05787767f4ad5c7d1f6fa6d86bc6f6aadfb93a0c0055f3f2cbe4806ec::" providerId="AD" clId="Web-{DC11178A-AEA5-0671-1087-11479E9BCA09}" dt="2024-04-29T17:03:49.494" v="123"/>
      <pc:docMkLst>
        <pc:docMk/>
      </pc:docMkLst>
      <pc:sldChg chg="modSp">
        <pc:chgData name="Utilisateur invité" userId="S::urn:spo:anon#d95fc8e05787767f4ad5c7d1f6fa6d86bc6f6aadfb93a0c0055f3f2cbe4806ec::" providerId="AD" clId="Web-{DC11178A-AEA5-0671-1087-11479E9BCA09}" dt="2024-04-29T16:56:19.426" v="97"/>
        <pc:sldMkLst>
          <pc:docMk/>
          <pc:sldMk cId="3757631623" sldId="266"/>
        </pc:sldMkLst>
      </pc:sldChg>
      <pc:sldChg chg="ord">
        <pc:chgData name="Utilisateur invité" userId="S::urn:spo:anon#d95fc8e05787767f4ad5c7d1f6fa6d86bc6f6aadfb93a0c0055f3f2cbe4806ec::" providerId="AD" clId="Web-{DC11178A-AEA5-0671-1087-11479E9BCA09}" dt="2024-04-29T17:03:49.494" v="123"/>
        <pc:sldMkLst>
          <pc:docMk/>
          <pc:sldMk cId="3509754151" sldId="424"/>
        </pc:sldMkLst>
      </pc:sldChg>
      <pc:sldChg chg="modSp">
        <pc:chgData name="Utilisateur invité" userId="S::urn:spo:anon#d95fc8e05787767f4ad5c7d1f6fa6d86bc6f6aadfb93a0c0055f3f2cbe4806ec::" providerId="AD" clId="Web-{DC11178A-AEA5-0671-1087-11479E9BCA09}" dt="2024-04-29T16:57:15.927" v="107" actId="20577"/>
        <pc:sldMkLst>
          <pc:docMk/>
          <pc:sldMk cId="527611800" sldId="435"/>
        </pc:sldMkLst>
      </pc:sldChg>
      <pc:sldChg chg="modSp">
        <pc:chgData name="Utilisateur invité" userId="S::urn:spo:anon#d95fc8e05787767f4ad5c7d1f6fa6d86bc6f6aadfb93a0c0055f3f2cbe4806ec::" providerId="AD" clId="Web-{DC11178A-AEA5-0671-1087-11479E9BCA09}" dt="2024-04-29T17:01:55.758" v="109" actId="20577"/>
        <pc:sldMkLst>
          <pc:docMk/>
          <pc:sldMk cId="89239156" sldId="461"/>
        </pc:sldMkLst>
      </pc:sldChg>
      <pc:sldChg chg="ord">
        <pc:chgData name="Utilisateur invité" userId="S::urn:spo:anon#d95fc8e05787767f4ad5c7d1f6fa6d86bc6f6aadfb93a0c0055f3f2cbe4806ec::" providerId="AD" clId="Web-{DC11178A-AEA5-0671-1087-11479E9BCA09}" dt="2024-04-29T17:03:44.775" v="122"/>
        <pc:sldMkLst>
          <pc:docMk/>
          <pc:sldMk cId="421873432" sldId="463"/>
        </pc:sldMkLst>
      </pc:sldChg>
      <pc:sldChg chg="modSp">
        <pc:chgData name="Utilisateur invité" userId="S::urn:spo:anon#d95fc8e05787767f4ad5c7d1f6fa6d86bc6f6aadfb93a0c0055f3f2cbe4806ec::" providerId="AD" clId="Web-{DC11178A-AEA5-0671-1087-11479E9BCA09}" dt="2024-04-29T17:03:15.713" v="121" actId="20577"/>
        <pc:sldMkLst>
          <pc:docMk/>
          <pc:sldMk cId="3654826661" sldId="464"/>
        </pc:sldMkLst>
      </pc:sldChg>
    </pc:docChg>
  </pc:docChgLst>
  <pc:docChgLst>
    <pc:chgData name="Utilisateur invité" userId="S::urn:spo:anon#d95fc8e05787767f4ad5c7d1f6fa6d86bc6f6aadfb93a0c0055f3f2cbe4806ec::" providerId="AD" clId="Web-{562CF802-279F-BF07-2E30-0A0200D5A546}"/>
    <pc:docChg chg="modSld">
      <pc:chgData name="Utilisateur invité" userId="S::urn:spo:anon#d95fc8e05787767f4ad5c7d1f6fa6d86bc6f6aadfb93a0c0055f3f2cbe4806ec::" providerId="AD" clId="Web-{562CF802-279F-BF07-2E30-0A0200D5A546}" dt="2024-04-30T16:45:06.934" v="0" actId="20577"/>
      <pc:docMkLst>
        <pc:docMk/>
      </pc:docMkLst>
      <pc:sldChg chg="modSp">
        <pc:chgData name="Utilisateur invité" userId="S::urn:spo:anon#d95fc8e05787767f4ad5c7d1f6fa6d86bc6f6aadfb93a0c0055f3f2cbe4806ec::" providerId="AD" clId="Web-{562CF802-279F-BF07-2E30-0A0200D5A546}" dt="2024-04-30T16:45:06.934" v="0" actId="20577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5F5C7D96-15D2-933C-7C99-F35502289FC6}"/>
    <pc:docChg chg="modSld">
      <pc:chgData name="Utilisateur invité" userId="S::urn:spo:anon#d95fc8e05787767f4ad5c7d1f6fa6d86bc6f6aadfb93a0c0055f3f2cbe4806ec::" providerId="AD" clId="Web-{5F5C7D96-15D2-933C-7C99-F35502289FC6}" dt="2024-05-07T13:35:59.487" v="1" actId="20577"/>
      <pc:docMkLst>
        <pc:docMk/>
      </pc:docMkLst>
      <pc:sldChg chg="modSp">
        <pc:chgData name="Utilisateur invité" userId="S::urn:spo:anon#d95fc8e05787767f4ad5c7d1f6fa6d86bc6f6aadfb93a0c0055f3f2cbe4806ec::" providerId="AD" clId="Web-{5F5C7D96-15D2-933C-7C99-F35502289FC6}" dt="2024-05-07T13:35:59.487" v="1" actId="20577"/>
        <pc:sldMkLst>
          <pc:docMk/>
          <pc:sldMk cId="3086520602" sldId="458"/>
        </pc:sldMkLst>
      </pc:sldChg>
    </pc:docChg>
  </pc:docChgLst>
  <pc:docChgLst>
    <pc:chgData name="Utilisateur invité" userId="S::urn:spo:anon#5b3ba50dc90732c9903d0c1f77273e7655400c9c99cfcee0ffc476e051557ce7::" providerId="AD" clId="Web-{3683DE93-71F5-28D0-C65F-564AC118182A}"/>
    <pc:docChg chg="modSld">
      <pc:chgData name="Utilisateur invité" userId="S::urn:spo:anon#5b3ba50dc90732c9903d0c1f77273e7655400c9c99cfcee0ffc476e051557ce7::" providerId="AD" clId="Web-{3683DE93-71F5-28D0-C65F-564AC118182A}" dt="2025-04-07T18:34:14.336" v="8" actId="1076"/>
      <pc:docMkLst>
        <pc:docMk/>
      </pc:docMkLst>
      <pc:sldChg chg="modSp">
        <pc:chgData name="Utilisateur invité" userId="S::urn:spo:anon#5b3ba50dc90732c9903d0c1f77273e7655400c9c99cfcee0ffc476e051557ce7::" providerId="AD" clId="Web-{3683DE93-71F5-28D0-C65F-564AC118182A}" dt="2025-04-07T18:20:08.689" v="1"/>
        <pc:sldMkLst>
          <pc:docMk/>
          <pc:sldMk cId="410951832" sldId="433"/>
        </pc:sldMkLst>
      </pc:sldChg>
      <pc:sldChg chg="modSp">
        <pc:chgData name="Utilisateur invité" userId="S::urn:spo:anon#5b3ba50dc90732c9903d0c1f77273e7655400c9c99cfcee0ffc476e051557ce7::" providerId="AD" clId="Web-{3683DE93-71F5-28D0-C65F-564AC118182A}" dt="2025-04-07T18:23:25.132" v="2"/>
        <pc:sldMkLst>
          <pc:docMk/>
          <pc:sldMk cId="113887895" sldId="440"/>
        </pc:sldMkLst>
      </pc:sldChg>
      <pc:sldChg chg="modSp">
        <pc:chgData name="Utilisateur invité" userId="S::urn:spo:anon#5b3ba50dc90732c9903d0c1f77273e7655400c9c99cfcee0ffc476e051557ce7::" providerId="AD" clId="Web-{3683DE93-71F5-28D0-C65F-564AC118182A}" dt="2025-04-07T18:27:02.419" v="4" actId="20577"/>
        <pc:sldMkLst>
          <pc:docMk/>
          <pc:sldMk cId="2633423953" sldId="445"/>
        </pc:sldMkLst>
      </pc:sldChg>
      <pc:sldChg chg="modSp">
        <pc:chgData name="Utilisateur invité" userId="S::urn:spo:anon#5b3ba50dc90732c9903d0c1f77273e7655400c9c99cfcee0ffc476e051557ce7::" providerId="AD" clId="Web-{3683DE93-71F5-28D0-C65F-564AC118182A}" dt="2025-04-07T18:29:21.969" v="5"/>
        <pc:sldMkLst>
          <pc:docMk/>
          <pc:sldMk cId="2727593033" sldId="456"/>
        </pc:sldMkLst>
      </pc:sldChg>
      <pc:sldChg chg="modSp">
        <pc:chgData name="Utilisateur invité" userId="S::urn:spo:anon#5b3ba50dc90732c9903d0c1f77273e7655400c9c99cfcee0ffc476e051557ce7::" providerId="AD" clId="Web-{3683DE93-71F5-28D0-C65F-564AC118182A}" dt="2025-04-07T18:34:14.336" v="8" actId="1076"/>
        <pc:sldMkLst>
          <pc:docMk/>
          <pc:sldMk cId="421873432" sldId="463"/>
        </pc:sldMkLst>
      </pc:sldChg>
      <pc:sldChg chg="modSp">
        <pc:chgData name="Utilisateur invité" userId="S::urn:spo:anon#5b3ba50dc90732c9903d0c1f77273e7655400c9c99cfcee0ffc476e051557ce7::" providerId="AD" clId="Web-{3683DE93-71F5-28D0-C65F-564AC118182A}" dt="2025-04-07T18:33:52.008" v="7"/>
        <pc:sldMkLst>
          <pc:docMk/>
          <pc:sldMk cId="4186727130" sldId="466"/>
        </pc:sldMkLst>
      </pc:sldChg>
    </pc:docChg>
  </pc:docChgLst>
  <pc:docChgLst>
    <pc:chgData name="Utilisateur invité" userId="S::urn:spo:anon#d95fc8e05787767f4ad5c7d1f6fa6d86bc6f6aadfb93a0c0055f3f2cbe4806ec::" providerId="AD" clId="Web-{38E3D94D-B2E4-1B7D-82D3-91FDBFBAC430}"/>
    <pc:docChg chg="modSld">
      <pc:chgData name="Utilisateur invité" userId="S::urn:spo:anon#d95fc8e05787767f4ad5c7d1f6fa6d86bc6f6aadfb93a0c0055f3f2cbe4806ec::" providerId="AD" clId="Web-{38E3D94D-B2E4-1B7D-82D3-91FDBFBAC430}" dt="2024-06-14T15:02:46.561" v="1" actId="20577"/>
      <pc:docMkLst>
        <pc:docMk/>
      </pc:docMkLst>
      <pc:sldChg chg="modSp">
        <pc:chgData name="Utilisateur invité" userId="S::urn:spo:anon#d95fc8e05787767f4ad5c7d1f6fa6d86bc6f6aadfb93a0c0055f3f2cbe4806ec::" providerId="AD" clId="Web-{38E3D94D-B2E4-1B7D-82D3-91FDBFBAC430}" dt="2024-06-14T15:02:46.561" v="1" actId="20577"/>
        <pc:sldMkLst>
          <pc:docMk/>
          <pc:sldMk cId="3086520602" sldId="458"/>
        </pc:sldMkLst>
      </pc:sldChg>
    </pc:docChg>
  </pc:docChgLst>
  <pc:docChgLst>
    <pc:chgData name="Utilisateur invité" userId="S::urn:spo:anon#d95fc8e05787767f4ad5c7d1f6fa6d86bc6f6aadfb93a0c0055f3f2cbe4806ec::" providerId="AD" clId="Web-{BC30F508-ED06-27BE-FB53-82CDDB821722}"/>
    <pc:docChg chg="modSld">
      <pc:chgData name="Utilisateur invité" userId="S::urn:spo:anon#d95fc8e05787767f4ad5c7d1f6fa6d86bc6f6aadfb93a0c0055f3f2cbe4806ec::" providerId="AD" clId="Web-{BC30F508-ED06-27BE-FB53-82CDDB821722}" dt="2024-04-28T16:22:00.751" v="5" actId="1076"/>
      <pc:docMkLst>
        <pc:docMk/>
      </pc:docMkLst>
      <pc:sldChg chg="addSp delSp modSp">
        <pc:chgData name="Utilisateur invité" userId="S::urn:spo:anon#d95fc8e05787767f4ad5c7d1f6fa6d86bc6f6aadfb93a0c0055f3f2cbe4806ec::" providerId="AD" clId="Web-{BC30F508-ED06-27BE-FB53-82CDDB821722}" dt="2024-04-28T16:22:00.751" v="5" actId="1076"/>
        <pc:sldMkLst>
          <pc:docMk/>
          <pc:sldMk cId="4186727130" sldId="466"/>
        </pc:sldMkLst>
      </pc:sldChg>
    </pc:docChg>
  </pc:docChgLst>
  <pc:docChgLst>
    <pc:chgData name="Utilisateur invité" userId="S::urn:spo:anon#d95fc8e05787767f4ad5c7d1f6fa6d86bc6f6aadfb93a0c0055f3f2cbe4806ec::" providerId="AD" clId="Web-{438E5AF9-B793-3A25-4050-AD99C85BC26E}"/>
    <pc:docChg chg="delSld modSld">
      <pc:chgData name="Utilisateur invité" userId="S::urn:spo:anon#d95fc8e05787767f4ad5c7d1f6fa6d86bc6f6aadfb93a0c0055f3f2cbe4806ec::" providerId="AD" clId="Web-{438E5AF9-B793-3A25-4050-AD99C85BC26E}" dt="2024-04-27T16:15:53.732" v="11"/>
      <pc:docMkLst>
        <pc:docMk/>
      </pc:docMkLst>
      <pc:sldChg chg="addSp delSp modSp">
        <pc:chgData name="Utilisateur invité" userId="S::urn:spo:anon#d95fc8e05787767f4ad5c7d1f6fa6d86bc6f6aadfb93a0c0055f3f2cbe4806ec::" providerId="AD" clId="Web-{438E5AF9-B793-3A25-4050-AD99C85BC26E}" dt="2024-04-27T16:15:53.732" v="11"/>
        <pc:sldMkLst>
          <pc:docMk/>
          <pc:sldMk cId="4186727130" sldId="466"/>
        </pc:sldMkLst>
      </pc:sldChg>
      <pc:sldChg chg="del">
        <pc:chgData name="Utilisateur invité" userId="S::urn:spo:anon#d95fc8e05787767f4ad5c7d1f6fa6d86bc6f6aadfb93a0c0055f3f2cbe4806ec::" providerId="AD" clId="Web-{438E5AF9-B793-3A25-4050-AD99C85BC26E}" dt="2024-04-27T16:13:02.338" v="1"/>
        <pc:sldMkLst>
          <pc:docMk/>
          <pc:sldMk cId="1427973671" sldId="467"/>
        </pc:sldMkLst>
      </pc:sldChg>
    </pc:docChg>
  </pc:docChgLst>
  <pc:docChgLst>
    <pc:chgData name="Utilisateur invité" userId="S::urn:spo:anon#d95fc8e05787767f4ad5c7d1f6fa6d86bc6f6aadfb93a0c0055f3f2cbe4806ec::" providerId="AD" clId="Web-{AB1948EE-EFF0-9F21-F856-F0B33E5693A4}"/>
    <pc:docChg chg="mod addSld delSld modSld sldOrd">
      <pc:chgData name="Utilisateur invité" userId="S::urn:spo:anon#d95fc8e05787767f4ad5c7d1f6fa6d86bc6f6aadfb93a0c0055f3f2cbe4806ec::" providerId="AD" clId="Web-{AB1948EE-EFF0-9F21-F856-F0B33E5693A4}" dt="2024-04-19T12:48:29.662" v="16"/>
      <pc:docMkLst>
        <pc:docMk/>
      </pc:docMkLst>
      <pc:sldChg chg="ord">
        <pc:chgData name="Utilisateur invité" userId="S::urn:spo:anon#d95fc8e05787767f4ad5c7d1f6fa6d86bc6f6aadfb93a0c0055f3f2cbe4806ec::" providerId="AD" clId="Web-{AB1948EE-EFF0-9F21-F856-F0B33E5693A4}" dt="2024-04-18T13:56:35.018" v="2"/>
        <pc:sldMkLst>
          <pc:docMk/>
          <pc:sldMk cId="801126551" sldId="452"/>
        </pc:sldMkLst>
      </pc:sldChg>
      <pc:sldChg chg="ord">
        <pc:chgData name="Utilisateur invité" userId="S::urn:spo:anon#d95fc8e05787767f4ad5c7d1f6fa6d86bc6f6aadfb93a0c0055f3f2cbe4806ec::" providerId="AD" clId="Web-{AB1948EE-EFF0-9F21-F856-F0B33E5693A4}" dt="2024-04-18T13:54:45.421" v="1"/>
        <pc:sldMkLst>
          <pc:docMk/>
          <pc:sldMk cId="2847078435" sldId="453"/>
        </pc:sldMkLst>
      </pc:sldChg>
      <pc:sldChg chg="delCm">
        <pc:chgData name="Utilisateur invité" userId="S::urn:spo:anon#d95fc8e05787767f4ad5c7d1f6fa6d86bc6f6aadfb93a0c0055f3f2cbe4806ec::" providerId="AD" clId="Web-{AB1948EE-EFF0-9F21-F856-F0B33E5693A4}" dt="2024-04-18T13:59:52.398" v="8"/>
        <pc:sldMkLst>
          <pc:docMk/>
          <pc:sldMk cId="2727593033" sldId="456"/>
        </pc:sldMkLst>
      </pc:sldChg>
      <pc:sldChg chg="modSp">
        <pc:chgData name="Utilisateur invité" userId="S::urn:spo:anon#d95fc8e05787767f4ad5c7d1f6fa6d86bc6f6aadfb93a0c0055f3f2cbe4806ec::" providerId="AD" clId="Web-{AB1948EE-EFF0-9F21-F856-F0B33E5693A4}" dt="2024-04-18T14:03:07.169" v="15" actId="20577"/>
        <pc:sldMkLst>
          <pc:docMk/>
          <pc:sldMk cId="3086520602" sldId="458"/>
        </pc:sldMkLst>
      </pc:sldChg>
      <pc:sldChg chg="delCm">
        <pc:chgData name="Utilisateur invité" userId="S::urn:spo:anon#d95fc8e05787767f4ad5c7d1f6fa6d86bc6f6aadfb93a0c0055f3f2cbe4806ec::" providerId="AD" clId="Web-{AB1948EE-EFF0-9F21-F856-F0B33E5693A4}" dt="2024-04-19T12:48:29.662" v="16"/>
        <pc:sldMkLst>
          <pc:docMk/>
          <pc:sldMk cId="1992849702" sldId="462"/>
        </pc:sldMkLst>
      </pc:sldChg>
      <pc:sldChg chg="addSp modSp new del">
        <pc:chgData name="Utilisateur invité" userId="S::urn:spo:anon#d95fc8e05787767f4ad5c7d1f6fa6d86bc6f6aadfb93a0c0055f3f2cbe4806ec::" providerId="AD" clId="Web-{AB1948EE-EFF0-9F21-F856-F0B33E5693A4}" dt="2024-04-18T13:59:25.116" v="6"/>
        <pc:sldMkLst>
          <pc:docMk/>
          <pc:sldMk cId="974613838" sldId="465"/>
        </pc:sldMkLst>
      </pc:sldChg>
    </pc:docChg>
  </pc:docChgLst>
  <pc:docChgLst>
    <pc:chgData name="Utilisateur invité" userId="S::urn:spo:anon#b4dceb78510741b51ef679897f368e503105d32c075db6aab249087396eae6e0::" providerId="AD" clId="Web-{677D4E2B-C677-DD6F-C0F8-5E864C6E17CA}"/>
    <pc:docChg chg="modSld">
      <pc:chgData name="Utilisateur invité" userId="S::urn:spo:anon#b4dceb78510741b51ef679897f368e503105d32c075db6aab249087396eae6e0::" providerId="AD" clId="Web-{677D4E2B-C677-DD6F-C0F8-5E864C6E17CA}" dt="2024-04-17T19:03:28.149" v="31"/>
      <pc:docMkLst>
        <pc:docMk/>
      </pc:docMkLst>
      <pc:sldChg chg="modSp">
        <pc:chgData name="Utilisateur invité" userId="S::urn:spo:anon#b4dceb78510741b51ef679897f368e503105d32c075db6aab249087396eae6e0::" providerId="AD" clId="Web-{677D4E2B-C677-DD6F-C0F8-5E864C6E17CA}" dt="2024-04-17T19:03:28.149" v="31"/>
        <pc:sldMkLst>
          <pc:docMk/>
          <pc:sldMk cId="3757631623" sldId="266"/>
        </pc:sldMkLst>
      </pc:sldChg>
    </pc:docChg>
  </pc:docChgLst>
  <pc:docChgLst>
    <pc:chgData name="louise1905@sympatico.ca" userId="S::urn:spo:guest#louise1905@sympatico.ca::" providerId="AD" clId="Web-{9104139F-BFD9-1919-74E4-D8A2D74F6C6A}"/>
    <pc:docChg chg="modSld">
      <pc:chgData name="louise1905@sympatico.ca" userId="S::urn:spo:guest#louise1905@sympatico.ca::" providerId="AD" clId="Web-{9104139F-BFD9-1919-74E4-D8A2D74F6C6A}" dt="2025-04-24T16:49:07.289" v="0"/>
      <pc:docMkLst>
        <pc:docMk/>
      </pc:docMkLst>
      <pc:sldChg chg="modSp">
        <pc:chgData name="louise1905@sympatico.ca" userId="S::urn:spo:guest#louise1905@sympatico.ca::" providerId="AD" clId="Web-{9104139F-BFD9-1919-74E4-D8A2D74F6C6A}" dt="2025-04-24T16:49:07.289" v="0"/>
        <pc:sldMkLst>
          <pc:docMk/>
          <pc:sldMk cId="2847078435" sldId="453"/>
        </pc:sldMkLst>
      </pc:sldChg>
    </pc:docChg>
  </pc:docChgLst>
  <pc:docChgLst>
    <pc:chgData name="Mélanie Gendron" userId="b05ed1a2-98bf-4a87-b261-4b22b31ddbe0" providerId="ADAL" clId="{529919C6-31A6-4D33-92DF-9A50AE223427}"/>
    <pc:docChg chg="undo custSel addSld delSld modSld">
      <pc:chgData name="Mélanie Gendron" userId="b05ed1a2-98bf-4a87-b261-4b22b31ddbe0" providerId="ADAL" clId="{529919C6-31A6-4D33-92DF-9A50AE223427}" dt="2025-06-25T20:38:24.451" v="31" actId="14100"/>
      <pc:docMkLst>
        <pc:docMk/>
      </pc:docMkLst>
      <pc:sldChg chg="modSp mod">
        <pc:chgData name="Mélanie Gendron" userId="b05ed1a2-98bf-4a87-b261-4b22b31ddbe0" providerId="ADAL" clId="{529919C6-31A6-4D33-92DF-9A50AE223427}" dt="2025-06-25T20:32:32.973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529919C6-31A6-4D33-92DF-9A50AE223427}" dt="2025-06-25T20:32:32.973" v="0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Mélanie Gendron" userId="b05ed1a2-98bf-4a87-b261-4b22b31ddbe0" providerId="ADAL" clId="{529919C6-31A6-4D33-92DF-9A50AE223427}" dt="2025-06-25T20:32:32.973" v="0" actId="1076"/>
          <ac:spMkLst>
            <pc:docMk/>
            <pc:sldMk cId="3861369899" sldId="25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29919C6-31A6-4D33-92DF-9A50AE223427}" dt="2025-06-25T20:37:46.460" v="27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529919C6-31A6-4D33-92DF-9A50AE223427}" dt="2025-06-25T20:37:46.460" v="27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29919C6-31A6-4D33-92DF-9A50AE223427}" dt="2025-06-25T20:32:58.289" v="1" actId="14100"/>
        <pc:sldMkLst>
          <pc:docMk/>
          <pc:sldMk cId="1892140899" sldId="374"/>
        </pc:sldMkLst>
        <pc:spChg chg="mod">
          <ac:chgData name="Mélanie Gendron" userId="b05ed1a2-98bf-4a87-b261-4b22b31ddbe0" providerId="ADAL" clId="{529919C6-31A6-4D33-92DF-9A50AE223427}" dt="2025-06-25T20:32:58.289" v="1" actId="14100"/>
          <ac:spMkLst>
            <pc:docMk/>
            <pc:sldMk cId="1892140899" sldId="374"/>
            <ac:spMk id="3" creationId="{00000000-0000-0000-0000-000000000000}"/>
          </ac:spMkLst>
        </pc:spChg>
      </pc:sldChg>
      <pc:sldChg chg="addSp delSp modSp mod modCm">
        <pc:chgData name="Mélanie Gendron" userId="b05ed1a2-98bf-4a87-b261-4b22b31ddbe0" providerId="ADAL" clId="{529919C6-31A6-4D33-92DF-9A50AE223427}" dt="2025-06-25T20:38:24.451" v="31" actId="14100"/>
        <pc:sldMkLst>
          <pc:docMk/>
          <pc:sldMk cId="3256926397" sldId="447"/>
        </pc:sldMkLst>
        <pc:graphicFrameChg chg="add mod">
          <ac:chgData name="Mélanie Gendron" userId="b05ed1a2-98bf-4a87-b261-4b22b31ddbe0" providerId="ADAL" clId="{529919C6-31A6-4D33-92DF-9A50AE223427}" dt="2025-06-25T20:38:24.451" v="31" actId="14100"/>
          <ac:graphicFrameMkLst>
            <pc:docMk/>
            <pc:sldMk cId="3256926397" sldId="447"/>
            <ac:graphicFrameMk id="7" creationId="{A537A070-0FDF-21CC-2334-C48D50D7FF1C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élanie Gendron" userId="b05ed1a2-98bf-4a87-b261-4b22b31ddbe0" providerId="ADAL" clId="{529919C6-31A6-4D33-92DF-9A50AE223427}" dt="2025-06-25T20:33:26.459" v="5" actId="478"/>
              <pc2:cmMkLst xmlns:pc2="http://schemas.microsoft.com/office/powerpoint/2019/9/main/command">
                <pc:docMk/>
                <pc:sldMk cId="3256926397" sldId="447"/>
                <pc2:cmMk id="{31760345-E0E5-46B0-8794-FAC0F3262ED2}"/>
              </pc2:cmMkLst>
            </pc226:cmChg>
          </p:ext>
        </pc:extLst>
      </pc:sldChg>
      <pc:sldChg chg="modSp mod">
        <pc:chgData name="Mélanie Gendron" userId="b05ed1a2-98bf-4a87-b261-4b22b31ddbe0" providerId="ADAL" clId="{529919C6-31A6-4D33-92DF-9A50AE223427}" dt="2025-06-25T20:38:02.221" v="28" actId="1076"/>
        <pc:sldMkLst>
          <pc:docMk/>
          <pc:sldMk cId="2847078435" sldId="453"/>
        </pc:sldMkLst>
        <pc:picChg chg="mod">
          <ac:chgData name="Mélanie Gendron" userId="b05ed1a2-98bf-4a87-b261-4b22b31ddbe0" providerId="ADAL" clId="{529919C6-31A6-4D33-92DF-9A50AE223427}" dt="2025-06-25T20:38:02.221" v="28" actId="1076"/>
          <ac:picMkLst>
            <pc:docMk/>
            <pc:sldMk cId="2847078435" sldId="453"/>
            <ac:picMk id="4" creationId="{A048754A-A2C5-0A9B-6F33-FECD5C8C8501}"/>
          </ac:picMkLst>
        </pc:picChg>
      </pc:sldChg>
      <pc:sldChg chg="modSp mod">
        <pc:chgData name="Mélanie Gendron" userId="b05ed1a2-98bf-4a87-b261-4b22b31ddbe0" providerId="ADAL" clId="{529919C6-31A6-4D33-92DF-9A50AE223427}" dt="2025-06-25T20:36:45.974" v="16" actId="1076"/>
        <pc:sldMkLst>
          <pc:docMk/>
          <pc:sldMk cId="2727593033" sldId="456"/>
        </pc:sldMkLst>
        <pc:picChg chg="mod">
          <ac:chgData name="Mélanie Gendron" userId="b05ed1a2-98bf-4a87-b261-4b22b31ddbe0" providerId="ADAL" clId="{529919C6-31A6-4D33-92DF-9A50AE223427}" dt="2025-06-25T20:36:45.974" v="16" actId="1076"/>
          <ac:picMkLst>
            <pc:docMk/>
            <pc:sldMk cId="2727593033" sldId="456"/>
            <ac:picMk id="9" creationId="{81C8C758-D675-EDA6-AB5A-97A1F13A45B7}"/>
          </ac:picMkLst>
        </pc:picChg>
      </pc:sldChg>
      <pc:sldChg chg="addSp delSp modSp del mod">
        <pc:chgData name="Mélanie Gendron" userId="b05ed1a2-98bf-4a87-b261-4b22b31ddbe0" providerId="ADAL" clId="{529919C6-31A6-4D33-92DF-9A50AE223427}" dt="2025-06-25T20:37:23.515" v="24" actId="47"/>
        <pc:sldMkLst>
          <pc:docMk/>
          <pc:sldMk cId="4186727130" sldId="466"/>
        </pc:sldMkLst>
      </pc:sldChg>
      <pc:sldChg chg="addSp delSp modSp add mod">
        <pc:chgData name="Mélanie Gendron" userId="b05ed1a2-98bf-4a87-b261-4b22b31ddbe0" providerId="ADAL" clId="{529919C6-31A6-4D33-92DF-9A50AE223427}" dt="2025-06-25T20:37:31.477" v="25" actId="1076"/>
        <pc:sldMkLst>
          <pc:docMk/>
          <pc:sldMk cId="3851324645" sldId="467"/>
        </pc:sldMkLst>
        <pc:spChg chg="add mod">
          <ac:chgData name="Mélanie Gendron" userId="b05ed1a2-98bf-4a87-b261-4b22b31ddbe0" providerId="ADAL" clId="{529919C6-31A6-4D33-92DF-9A50AE223427}" dt="2025-06-25T20:37:21.824" v="23"/>
          <ac:spMkLst>
            <pc:docMk/>
            <pc:sldMk cId="3851324645" sldId="467"/>
            <ac:spMk id="8" creationId="{73724825-5124-3DF6-A101-5F85B1BB1B5C}"/>
          </ac:spMkLst>
        </pc:spChg>
        <pc:picChg chg="add mod">
          <ac:chgData name="Mélanie Gendron" userId="b05ed1a2-98bf-4a87-b261-4b22b31ddbe0" providerId="ADAL" clId="{529919C6-31A6-4D33-92DF-9A50AE223427}" dt="2025-06-25T20:37:31.477" v="25" actId="1076"/>
          <ac:picMkLst>
            <pc:docMk/>
            <pc:sldMk cId="3851324645" sldId="467"/>
            <ac:picMk id="9" creationId="{AD11DC98-0E8C-EB7D-95CF-FCD9A7EBED32}"/>
          </ac:picMkLst>
        </pc:picChg>
      </pc:sldChg>
    </pc:docChg>
  </pc:docChgLst>
  <pc:docChgLst>
    <pc:chgData name="Utilisateur invité" userId="S::urn:spo:anon#d95fc8e05787767f4ad5c7d1f6fa6d86bc6f6aadfb93a0c0055f3f2cbe4806ec::" providerId="AD" clId="Web-{9A670A57-C3E3-2EB2-C8ED-6611EB5C2BBD}"/>
    <pc:docChg chg="modSld">
      <pc:chgData name="Utilisateur invité" userId="S::urn:spo:anon#d95fc8e05787767f4ad5c7d1f6fa6d86bc6f6aadfb93a0c0055f3f2cbe4806ec::" providerId="AD" clId="Web-{9A670A57-C3E3-2EB2-C8ED-6611EB5C2BBD}" dt="2024-04-26T13:23:01.296" v="7" actId="1076"/>
      <pc:docMkLst>
        <pc:docMk/>
      </pc:docMkLst>
      <pc:sldChg chg="addSp modSp">
        <pc:chgData name="Utilisateur invité" userId="S::urn:spo:anon#d95fc8e05787767f4ad5c7d1f6fa6d86bc6f6aadfb93a0c0055f3f2cbe4806ec::" providerId="AD" clId="Web-{9A670A57-C3E3-2EB2-C8ED-6611EB5C2BBD}" dt="2024-04-26T13:21:29.155" v="3" actId="1076"/>
        <pc:sldMkLst>
          <pc:docMk/>
          <pc:sldMk cId="410951832" sldId="433"/>
        </pc:sldMkLst>
      </pc:sldChg>
      <pc:sldChg chg="addSp modSp">
        <pc:chgData name="Utilisateur invité" userId="S::urn:spo:anon#d95fc8e05787767f4ad5c7d1f6fa6d86bc6f6aadfb93a0c0055f3f2cbe4806ec::" providerId="AD" clId="Web-{9A670A57-C3E3-2EB2-C8ED-6611EB5C2BBD}" dt="2024-04-26T13:22:21.108" v="5" actId="1076"/>
        <pc:sldMkLst>
          <pc:docMk/>
          <pc:sldMk cId="113887895" sldId="440"/>
        </pc:sldMkLst>
      </pc:sldChg>
      <pc:sldChg chg="addSp modSp">
        <pc:chgData name="Utilisateur invité" userId="S::urn:spo:anon#d95fc8e05787767f4ad5c7d1f6fa6d86bc6f6aadfb93a0c0055f3f2cbe4806ec::" providerId="AD" clId="Web-{9A670A57-C3E3-2EB2-C8ED-6611EB5C2BBD}" dt="2024-04-26T13:23:01.296" v="7" actId="1076"/>
        <pc:sldMkLst>
          <pc:docMk/>
          <pc:sldMk cId="2847078435" sldId="453"/>
        </pc:sldMkLst>
      </pc:sldChg>
    </pc:docChg>
  </pc:docChgLst>
  <pc:docChgLst>
    <pc:chgData name="Utilisateur invité" userId="S::urn:spo:anon#d95fc8e05787767f4ad5c7d1f6fa6d86bc6f6aadfb93a0c0055f3f2cbe4806ec::" providerId="AD" clId="Web-{2D476946-F9A4-CF99-0A35-7B76580A458B}"/>
    <pc:docChg chg="modSld">
      <pc:chgData name="Utilisateur invité" userId="S::urn:spo:anon#d95fc8e05787767f4ad5c7d1f6fa6d86bc6f6aadfb93a0c0055f3f2cbe4806ec::" providerId="AD" clId="Web-{2D476946-F9A4-CF99-0A35-7B76580A458B}" dt="2024-04-22T13:32:28.835" v="37"/>
      <pc:docMkLst>
        <pc:docMk/>
      </pc:docMkLst>
      <pc:sldChg chg="modSp">
        <pc:chgData name="Utilisateur invité" userId="S::urn:spo:anon#d95fc8e05787767f4ad5c7d1f6fa6d86bc6f6aadfb93a0c0055f3f2cbe4806ec::" providerId="AD" clId="Web-{2D476946-F9A4-CF99-0A35-7B76580A458B}" dt="2024-04-22T13:27:09.826" v="0" actId="20577"/>
        <pc:sldMkLst>
          <pc:docMk/>
          <pc:sldMk cId="3702405381" sldId="434"/>
        </pc:sldMkLst>
      </pc:sldChg>
      <pc:sldChg chg="addSp modSp">
        <pc:chgData name="Utilisateur invité" userId="S::urn:spo:anon#d95fc8e05787767f4ad5c7d1f6fa6d86bc6f6aadfb93a0c0055f3f2cbe4806ec::" providerId="AD" clId="Web-{2D476946-F9A4-CF99-0A35-7B76580A458B}" dt="2024-04-22T13:32:28.835" v="37"/>
        <pc:sldMkLst>
          <pc:docMk/>
          <pc:sldMk cId="4186727130" sldId="466"/>
        </pc:sldMkLst>
      </pc:sldChg>
    </pc:docChg>
  </pc:docChgLst>
  <pc:docChgLst>
    <pc:chgData name="Utilisateur invité" userId="S::urn:spo:anon#d95fc8e05787767f4ad5c7d1f6fa6d86bc6f6aadfb93a0c0055f3f2cbe4806ec::" providerId="AD" clId="Web-{EB4B8EC7-CD5C-C064-10F3-726E603EB643}"/>
    <pc:docChg chg="modSld">
      <pc:chgData name="Utilisateur invité" userId="S::urn:spo:anon#d95fc8e05787767f4ad5c7d1f6fa6d86bc6f6aadfb93a0c0055f3f2cbe4806ec::" providerId="AD" clId="Web-{EB4B8EC7-CD5C-C064-10F3-726E603EB643}" dt="2024-04-22T13:34:35.310" v="5"/>
      <pc:docMkLst>
        <pc:docMk/>
      </pc:docMkLst>
      <pc:sldChg chg="addSp delSp modSp">
        <pc:chgData name="Utilisateur invité" userId="S::urn:spo:anon#d95fc8e05787767f4ad5c7d1f6fa6d86bc6f6aadfb93a0c0055f3f2cbe4806ec::" providerId="AD" clId="Web-{EB4B8EC7-CD5C-C064-10F3-726E603EB643}" dt="2024-04-22T13:34:35.310" v="5"/>
        <pc:sldMkLst>
          <pc:docMk/>
          <pc:sldMk cId="4186727130" sldId="466"/>
        </pc:sldMkLst>
      </pc:sldChg>
    </pc:docChg>
  </pc:docChgLst>
  <pc:docChgLst>
    <pc:chgData name="Utilisateur invité" userId="S::urn:spo:anon#d95fc8e05787767f4ad5c7d1f6fa6d86bc6f6aadfb93a0c0055f3f2cbe4806ec::" providerId="AD" clId="Web-{570B681B-3FF4-0D9D-5D90-814BC0FBE2EA}"/>
    <pc:docChg chg="modSld">
      <pc:chgData name="Utilisateur invité" userId="S::urn:spo:anon#d95fc8e05787767f4ad5c7d1f6fa6d86bc6f6aadfb93a0c0055f3f2cbe4806ec::" providerId="AD" clId="Web-{570B681B-3FF4-0D9D-5D90-814BC0FBE2EA}" dt="2024-09-18T13:54:59.134" v="1" actId="20577"/>
      <pc:docMkLst>
        <pc:docMk/>
      </pc:docMkLst>
      <pc:sldChg chg="modSp">
        <pc:chgData name="Utilisateur invité" userId="S::urn:spo:anon#d95fc8e05787767f4ad5c7d1f6fa6d86bc6f6aadfb93a0c0055f3f2cbe4806ec::" providerId="AD" clId="Web-{570B681B-3FF4-0D9D-5D90-814BC0FBE2EA}" dt="2024-09-18T13:54:59.134" v="1" actId="20577"/>
        <pc:sldMkLst>
          <pc:docMk/>
          <pc:sldMk cId="1672455519" sldId="460"/>
        </pc:sldMkLst>
      </pc:sldChg>
    </pc:docChg>
  </pc:docChgLst>
  <pc:docChgLst>
    <pc:chgData name="Utilisateur invité" userId="S::urn:spo:anon#d95fc8e05787767f4ad5c7d1f6fa6d86bc6f6aadfb93a0c0055f3f2cbe4806ec::" providerId="AD" clId="Web-{F425A5C3-C080-D418-CD27-3259D6F78AA2}"/>
    <pc:docChg chg="modSld">
      <pc:chgData name="Utilisateur invité" userId="S::urn:spo:anon#d95fc8e05787767f4ad5c7d1f6fa6d86bc6f6aadfb93a0c0055f3f2cbe4806ec::" providerId="AD" clId="Web-{F425A5C3-C080-D418-CD27-3259D6F78AA2}" dt="2024-04-30T17:01:34.228" v="61"/>
      <pc:docMkLst>
        <pc:docMk/>
      </pc:docMkLst>
      <pc:sldChg chg="modSp">
        <pc:chgData name="Utilisateur invité" userId="S::urn:spo:anon#d95fc8e05787767f4ad5c7d1f6fa6d86bc6f6aadfb93a0c0055f3f2cbe4806ec::" providerId="AD" clId="Web-{F425A5C3-C080-D418-CD27-3259D6F78AA2}" dt="2024-04-30T17:01:34.228" v="61"/>
        <pc:sldMkLst>
          <pc:docMk/>
          <pc:sldMk cId="3757631623" sldId="266"/>
        </pc:sldMkLst>
      </pc:sldChg>
    </pc:docChg>
  </pc:docChgLst>
  <pc:docChgLst>
    <pc:chgData name="Jacqueline Gauthier" userId="feefe37c-236f-4297-8c12-8229219ad2dc" providerId="ADAL" clId="{58A66CFE-7531-4F27-A3AA-6A0A8F4A9745}"/>
    <pc:docChg chg="undo custSel modSld replTag delTag">
      <pc:chgData name="Jacqueline Gauthier" userId="feefe37c-236f-4297-8c12-8229219ad2dc" providerId="ADAL" clId="{58A66CFE-7531-4F27-A3AA-6A0A8F4A9745}" dt="2024-04-08T21:56:48.667" v="2067"/>
      <pc:docMkLst>
        <pc:docMk/>
      </pc:docMkLst>
      <pc:sldChg chg="modSp mod replTag delTag">
        <pc:chgData name="Jacqueline Gauthier" userId="feefe37c-236f-4297-8c12-8229219ad2dc" providerId="ADAL" clId="{58A66CFE-7531-4F27-A3AA-6A0A8F4A9745}" dt="2024-04-08T21:46:50.151" v="1713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58A66CFE-7531-4F27-A3AA-6A0A8F4A9745}" dt="2024-04-08T21:46:58.975" v="1715"/>
        <pc:sldMkLst>
          <pc:docMk/>
          <pc:sldMk cId="3757631623" sldId="266"/>
        </pc:sldMkLst>
      </pc:sldChg>
      <pc:sldChg chg="modSp mod replTag delTag">
        <pc:chgData name="Jacqueline Gauthier" userId="feefe37c-236f-4297-8c12-8229219ad2dc" providerId="ADAL" clId="{58A66CFE-7531-4F27-A3AA-6A0A8F4A9745}" dt="2024-04-08T21:56:48.667" v="2067"/>
        <pc:sldMkLst>
          <pc:docMk/>
          <pc:sldMk cId="311959883" sldId="287"/>
        </pc:sldMkLst>
      </pc:sldChg>
      <pc:sldChg chg="modSp mod replTag delTag">
        <pc:chgData name="Jacqueline Gauthier" userId="feefe37c-236f-4297-8c12-8229219ad2dc" providerId="ADAL" clId="{58A66CFE-7531-4F27-A3AA-6A0A8F4A9745}" dt="2024-04-08T21:49:24.275" v="1785" actId="20577"/>
        <pc:sldMkLst>
          <pc:docMk/>
          <pc:sldMk cId="1892140899" sldId="374"/>
        </pc:sldMkLst>
      </pc:sldChg>
      <pc:sldChg chg="modSp mod replTag delTag">
        <pc:chgData name="Jacqueline Gauthier" userId="feefe37c-236f-4297-8c12-8229219ad2dc" providerId="ADAL" clId="{58A66CFE-7531-4F27-A3AA-6A0A8F4A9745}" dt="2024-04-08T21:50:16.704" v="1826" actId="20577"/>
        <pc:sldMkLst>
          <pc:docMk/>
          <pc:sldMk cId="1973344029" sldId="377"/>
        </pc:sldMkLst>
      </pc:sldChg>
      <pc:sldChg chg="modSp mod replTag delTag">
        <pc:chgData name="Jacqueline Gauthier" userId="feefe37c-236f-4297-8c12-8229219ad2dc" providerId="ADAL" clId="{58A66CFE-7531-4F27-A3AA-6A0A8F4A9745}" dt="2024-04-08T21:52:35.747" v="1889" actId="20577"/>
        <pc:sldMkLst>
          <pc:docMk/>
          <pc:sldMk cId="3734008395" sldId="378"/>
        </pc:sldMkLst>
      </pc:sldChg>
      <pc:sldChg chg="modSp mod replTag delTag">
        <pc:chgData name="Jacqueline Gauthier" userId="feefe37c-236f-4297-8c12-8229219ad2dc" providerId="ADAL" clId="{58A66CFE-7531-4F27-A3AA-6A0A8F4A9745}" dt="2024-04-08T21:53:21.959" v="1914"/>
        <pc:sldMkLst>
          <pc:docMk/>
          <pc:sldMk cId="495711975" sldId="394"/>
        </pc:sldMkLst>
      </pc:sldChg>
      <pc:sldChg chg="modSp mod replTag delTag">
        <pc:chgData name="Jacqueline Gauthier" userId="feefe37c-236f-4297-8c12-8229219ad2dc" providerId="ADAL" clId="{58A66CFE-7531-4F27-A3AA-6A0A8F4A9745}" dt="2024-04-08T21:53:47.354" v="1924" actId="20577"/>
        <pc:sldMkLst>
          <pc:docMk/>
          <pc:sldMk cId="2147525098" sldId="402"/>
        </pc:sldMkLst>
      </pc:sldChg>
      <pc:sldChg chg="modSp mod replTag delTag">
        <pc:chgData name="Jacqueline Gauthier" userId="feefe37c-236f-4297-8c12-8229219ad2dc" providerId="ADAL" clId="{58A66CFE-7531-4F27-A3AA-6A0A8F4A9745}" dt="2024-04-08T21:53:59.122" v="1930" actId="20577"/>
        <pc:sldMkLst>
          <pc:docMk/>
          <pc:sldMk cId="674692222" sldId="416"/>
        </pc:sldMkLst>
      </pc:sldChg>
      <pc:sldChg chg="modSp mod replTag delTag">
        <pc:chgData name="Jacqueline Gauthier" userId="feefe37c-236f-4297-8c12-8229219ad2dc" providerId="ADAL" clId="{58A66CFE-7531-4F27-A3AA-6A0A8F4A9745}" dt="2024-04-08T21:56:46.190" v="2065"/>
        <pc:sldMkLst>
          <pc:docMk/>
          <pc:sldMk cId="3509754151" sldId="424"/>
        </pc:sldMkLst>
      </pc:sldChg>
      <pc:sldChg chg="modSp mod replTag delTag">
        <pc:chgData name="Jacqueline Gauthier" userId="feefe37c-236f-4297-8c12-8229219ad2dc" providerId="ADAL" clId="{58A66CFE-7531-4F27-A3AA-6A0A8F4A9745}" dt="2024-04-08T21:47:02.426" v="1719"/>
        <pc:sldMkLst>
          <pc:docMk/>
          <pc:sldMk cId="410951832" sldId="433"/>
        </pc:sldMkLst>
      </pc:sldChg>
      <pc:sldChg chg="modSp mod replTag delTag">
        <pc:chgData name="Jacqueline Gauthier" userId="feefe37c-236f-4297-8c12-8229219ad2dc" providerId="ADAL" clId="{58A66CFE-7531-4F27-A3AA-6A0A8F4A9745}" dt="2024-04-08T21:47:36.894" v="1727" actId="20577"/>
        <pc:sldMkLst>
          <pc:docMk/>
          <pc:sldMk cId="3702405381" sldId="434"/>
        </pc:sldMkLst>
      </pc:sldChg>
      <pc:sldChg chg="modSp mod replTag delTag">
        <pc:chgData name="Jacqueline Gauthier" userId="feefe37c-236f-4297-8c12-8229219ad2dc" providerId="ADAL" clId="{58A66CFE-7531-4F27-A3AA-6A0A8F4A9745}" dt="2024-04-08T21:47:51.097" v="1737"/>
        <pc:sldMkLst>
          <pc:docMk/>
          <pc:sldMk cId="527611800" sldId="435"/>
        </pc:sldMkLst>
      </pc:sldChg>
      <pc:sldChg chg="modSp mod replTag delTag">
        <pc:chgData name="Jacqueline Gauthier" userId="feefe37c-236f-4297-8c12-8229219ad2dc" providerId="ADAL" clId="{58A66CFE-7531-4F27-A3AA-6A0A8F4A9745}" dt="2024-04-08T21:47:55.603" v="1741"/>
        <pc:sldMkLst>
          <pc:docMk/>
          <pc:sldMk cId="1236849011" sldId="436"/>
        </pc:sldMkLst>
      </pc:sldChg>
      <pc:sldChg chg="modSp mod replTag delTag">
        <pc:chgData name="Jacqueline Gauthier" userId="feefe37c-236f-4297-8c12-8229219ad2dc" providerId="ADAL" clId="{58A66CFE-7531-4F27-A3AA-6A0A8F4A9745}" dt="2024-04-08T21:48:05.686" v="1745"/>
        <pc:sldMkLst>
          <pc:docMk/>
          <pc:sldMk cId="472834307" sldId="437"/>
        </pc:sldMkLst>
      </pc:sldChg>
      <pc:sldChg chg="modSp mod replTag delTag">
        <pc:chgData name="Jacqueline Gauthier" userId="feefe37c-236f-4297-8c12-8229219ad2dc" providerId="ADAL" clId="{58A66CFE-7531-4F27-A3AA-6A0A8F4A9745}" dt="2024-04-08T21:48:26.197" v="1752"/>
        <pc:sldMkLst>
          <pc:docMk/>
          <pc:sldMk cId="3482417600" sldId="438"/>
        </pc:sldMkLst>
      </pc:sldChg>
      <pc:sldChg chg="addSp delSp modSp mod replTag delTag">
        <pc:chgData name="Jacqueline Gauthier" userId="feefe37c-236f-4297-8c12-8229219ad2dc" providerId="ADAL" clId="{58A66CFE-7531-4F27-A3AA-6A0A8F4A9745}" dt="2024-04-08T21:48:28.588" v="1754"/>
        <pc:sldMkLst>
          <pc:docMk/>
          <pc:sldMk cId="2007432527" sldId="439"/>
        </pc:sldMkLst>
      </pc:sldChg>
      <pc:sldChg chg="modSp mod replTag delTag">
        <pc:chgData name="Jacqueline Gauthier" userId="feefe37c-236f-4297-8c12-8229219ad2dc" providerId="ADAL" clId="{58A66CFE-7531-4F27-A3AA-6A0A8F4A9745}" dt="2024-04-08T21:48:58.047" v="1767" actId="20577"/>
        <pc:sldMkLst>
          <pc:docMk/>
          <pc:sldMk cId="113887895" sldId="440"/>
        </pc:sldMkLst>
      </pc:sldChg>
      <pc:sldChg chg="modSp mod replTag delTag">
        <pc:chgData name="Jacqueline Gauthier" userId="feefe37c-236f-4297-8c12-8229219ad2dc" providerId="ADAL" clId="{58A66CFE-7531-4F27-A3AA-6A0A8F4A9745}" dt="2024-04-08T21:49:11.354" v="1779"/>
        <pc:sldMkLst>
          <pc:docMk/>
          <pc:sldMk cId="4118715664" sldId="441"/>
        </pc:sldMkLst>
      </pc:sldChg>
      <pc:sldChg chg="modSp mod replTag delTag">
        <pc:chgData name="Jacqueline Gauthier" userId="feefe37c-236f-4297-8c12-8229219ad2dc" providerId="ADAL" clId="{58A66CFE-7531-4F27-A3AA-6A0A8F4A9745}" dt="2024-04-08T21:49:34.933" v="1790" actId="20577"/>
        <pc:sldMkLst>
          <pc:docMk/>
          <pc:sldMk cId="3793455565" sldId="442"/>
        </pc:sldMkLst>
      </pc:sldChg>
      <pc:sldChg chg="addSp delSp modSp mod replTag delTag">
        <pc:chgData name="Jacqueline Gauthier" userId="feefe37c-236f-4297-8c12-8229219ad2dc" providerId="ADAL" clId="{58A66CFE-7531-4F27-A3AA-6A0A8F4A9745}" dt="2024-04-08T21:49:42.869" v="1795" actId="1076"/>
        <pc:sldMkLst>
          <pc:docMk/>
          <pc:sldMk cId="3208567120" sldId="443"/>
        </pc:sldMkLst>
      </pc:sldChg>
      <pc:sldChg chg="modSp mod replTag delTag">
        <pc:chgData name="Jacqueline Gauthier" userId="feefe37c-236f-4297-8c12-8229219ad2dc" providerId="ADAL" clId="{58A66CFE-7531-4F27-A3AA-6A0A8F4A9745}" dt="2024-04-08T21:49:57.074" v="1810"/>
        <pc:sldMkLst>
          <pc:docMk/>
          <pc:sldMk cId="162190973" sldId="444"/>
        </pc:sldMkLst>
      </pc:sldChg>
      <pc:sldChg chg="modSp mod replTag delTag">
        <pc:chgData name="Jacqueline Gauthier" userId="feefe37c-236f-4297-8c12-8229219ad2dc" providerId="ADAL" clId="{58A66CFE-7531-4F27-A3AA-6A0A8F4A9745}" dt="2024-04-08T21:50:06.906" v="1821" actId="20577"/>
        <pc:sldMkLst>
          <pc:docMk/>
          <pc:sldMk cId="2633423953" sldId="445"/>
        </pc:sldMkLst>
      </pc:sldChg>
      <pc:sldChg chg="modSp mod replTag delTag">
        <pc:chgData name="Jacqueline Gauthier" userId="feefe37c-236f-4297-8c12-8229219ad2dc" providerId="ADAL" clId="{58A66CFE-7531-4F27-A3AA-6A0A8F4A9745}" dt="2024-04-08T21:50:27.366" v="1831" actId="20577"/>
        <pc:sldMkLst>
          <pc:docMk/>
          <pc:sldMk cId="4120822186" sldId="446"/>
        </pc:sldMkLst>
      </pc:sldChg>
      <pc:sldChg chg="addSp delSp modSp mod replTag delTag">
        <pc:chgData name="Jacqueline Gauthier" userId="feefe37c-236f-4297-8c12-8229219ad2dc" providerId="ADAL" clId="{58A66CFE-7531-4F27-A3AA-6A0A8F4A9745}" dt="2024-04-08T21:50:30.418" v="1833"/>
        <pc:sldMkLst>
          <pc:docMk/>
          <pc:sldMk cId="3256926397" sldId="447"/>
        </pc:sldMkLst>
      </pc:sldChg>
      <pc:sldChg chg="modSp mod replTag delTag">
        <pc:chgData name="Jacqueline Gauthier" userId="feefe37c-236f-4297-8c12-8229219ad2dc" providerId="ADAL" clId="{58A66CFE-7531-4F27-A3AA-6A0A8F4A9745}" dt="2024-04-08T21:50:34.900" v="1837"/>
        <pc:sldMkLst>
          <pc:docMk/>
          <pc:sldMk cId="385920362" sldId="448"/>
        </pc:sldMkLst>
      </pc:sldChg>
      <pc:sldChg chg="modSp mod replTag delTag">
        <pc:chgData name="Jacqueline Gauthier" userId="feefe37c-236f-4297-8c12-8229219ad2dc" providerId="ADAL" clId="{58A66CFE-7531-4F27-A3AA-6A0A8F4A9745}" dt="2024-04-08T21:50:52.642" v="1842" actId="20577"/>
        <pc:sldMkLst>
          <pc:docMk/>
          <pc:sldMk cId="3858761492" sldId="449"/>
        </pc:sldMkLst>
      </pc:sldChg>
      <pc:sldChg chg="addSp delSp modSp mod replTag delTag">
        <pc:chgData name="Jacqueline Gauthier" userId="feefe37c-236f-4297-8c12-8229219ad2dc" providerId="ADAL" clId="{58A66CFE-7531-4F27-A3AA-6A0A8F4A9745}" dt="2024-04-08T21:50:56.074" v="1844"/>
        <pc:sldMkLst>
          <pc:docMk/>
          <pc:sldMk cId="3949720651" sldId="450"/>
        </pc:sldMkLst>
      </pc:sldChg>
      <pc:sldChg chg="modSp mod replTag delTag">
        <pc:chgData name="Jacqueline Gauthier" userId="feefe37c-236f-4297-8c12-8229219ad2dc" providerId="ADAL" clId="{58A66CFE-7531-4F27-A3AA-6A0A8F4A9745}" dt="2024-04-08T21:50:59.270" v="1848"/>
        <pc:sldMkLst>
          <pc:docMk/>
          <pc:sldMk cId="4138016727" sldId="451"/>
        </pc:sldMkLst>
      </pc:sldChg>
      <pc:sldChg chg="modSp mod replTag delTag">
        <pc:chgData name="Jacqueline Gauthier" userId="feefe37c-236f-4297-8c12-8229219ad2dc" providerId="ADAL" clId="{58A66CFE-7531-4F27-A3AA-6A0A8F4A9745}" dt="2024-04-08T21:51:37.903" v="1867"/>
        <pc:sldMkLst>
          <pc:docMk/>
          <pc:sldMk cId="801126551" sldId="452"/>
        </pc:sldMkLst>
      </pc:sldChg>
      <pc:sldChg chg="modSp mod replTag delTag">
        <pc:chgData name="Jacqueline Gauthier" userId="feefe37c-236f-4297-8c12-8229219ad2dc" providerId="ADAL" clId="{58A66CFE-7531-4F27-A3AA-6A0A8F4A9745}" dt="2024-04-08T21:51:59.430" v="1883" actId="20577"/>
        <pc:sldMkLst>
          <pc:docMk/>
          <pc:sldMk cId="2847078435" sldId="453"/>
        </pc:sldMkLst>
      </pc:sldChg>
      <pc:sldChg chg="modSp mod replTag delTag">
        <pc:chgData name="Jacqueline Gauthier" userId="feefe37c-236f-4297-8c12-8229219ad2dc" providerId="ADAL" clId="{58A66CFE-7531-4F27-A3AA-6A0A8F4A9745}" dt="2024-04-08T21:52:52.025" v="1896"/>
        <pc:sldMkLst>
          <pc:docMk/>
          <pc:sldMk cId="3392938419" sldId="454"/>
        </pc:sldMkLst>
      </pc:sldChg>
      <pc:sldChg chg="modSp mod replTag delTag">
        <pc:chgData name="Jacqueline Gauthier" userId="feefe37c-236f-4297-8c12-8229219ad2dc" providerId="ADAL" clId="{58A66CFE-7531-4F27-A3AA-6A0A8F4A9745}" dt="2024-04-08T21:53:03.743" v="1905" actId="20577"/>
        <pc:sldMkLst>
          <pc:docMk/>
          <pc:sldMk cId="1589379770" sldId="455"/>
        </pc:sldMkLst>
      </pc:sldChg>
      <pc:sldChg chg="addSp delSp modSp mod replTag delTag addCm modCm">
        <pc:chgData name="Jacqueline Gauthier" userId="feefe37c-236f-4297-8c12-8229219ad2dc" providerId="ADAL" clId="{58A66CFE-7531-4F27-A3AA-6A0A8F4A9745}" dt="2024-04-08T21:53:07.789" v="1907"/>
        <pc:sldMkLst>
          <pc:docMk/>
          <pc:sldMk cId="2727593033" sldId="456"/>
        </pc:sldMkLst>
      </pc:sldChg>
      <pc:sldChg chg="modSp mod replTag delTag">
        <pc:chgData name="Jacqueline Gauthier" userId="feefe37c-236f-4297-8c12-8229219ad2dc" providerId="ADAL" clId="{58A66CFE-7531-4F27-A3AA-6A0A8F4A9745}" dt="2024-04-08T21:53:30.793" v="1919" actId="20577"/>
        <pc:sldMkLst>
          <pc:docMk/>
          <pc:sldMk cId="2565349058" sldId="457"/>
        </pc:sldMkLst>
      </pc:sldChg>
      <pc:sldChg chg="modSp mod replTag delTag">
        <pc:chgData name="Jacqueline Gauthier" userId="feefe37c-236f-4297-8c12-8229219ad2dc" providerId="ADAL" clId="{58A66CFE-7531-4F27-A3AA-6A0A8F4A9745}" dt="2024-04-08T21:54:08.459" v="1936" actId="20577"/>
        <pc:sldMkLst>
          <pc:docMk/>
          <pc:sldMk cId="3086520602" sldId="458"/>
        </pc:sldMkLst>
      </pc:sldChg>
      <pc:sldChg chg="modSp mod replTag delTag">
        <pc:chgData name="Jacqueline Gauthier" userId="feefe37c-236f-4297-8c12-8229219ad2dc" providerId="ADAL" clId="{58A66CFE-7531-4F27-A3AA-6A0A8F4A9745}" dt="2024-04-08T21:54:43.390" v="1953" actId="20577"/>
        <pc:sldMkLst>
          <pc:docMk/>
          <pc:sldMk cId="2363024931" sldId="459"/>
        </pc:sldMkLst>
      </pc:sldChg>
      <pc:sldChg chg="modSp mod replTag delTag">
        <pc:chgData name="Jacqueline Gauthier" userId="feefe37c-236f-4297-8c12-8229219ad2dc" providerId="ADAL" clId="{58A66CFE-7531-4F27-A3AA-6A0A8F4A9745}" dt="2024-04-08T21:54:27.792" v="1945"/>
        <pc:sldMkLst>
          <pc:docMk/>
          <pc:sldMk cId="1672455519" sldId="460"/>
        </pc:sldMkLst>
      </pc:sldChg>
      <pc:sldChg chg="modSp mod replTag delTag">
        <pc:chgData name="Jacqueline Gauthier" userId="feefe37c-236f-4297-8c12-8229219ad2dc" providerId="ADAL" clId="{58A66CFE-7531-4F27-A3AA-6A0A8F4A9745}" dt="2024-04-08T21:54:57.231" v="1968" actId="20577"/>
        <pc:sldMkLst>
          <pc:docMk/>
          <pc:sldMk cId="89239156" sldId="461"/>
        </pc:sldMkLst>
      </pc:sldChg>
      <pc:sldChg chg="modSp mod replTag delTag addCm modCm">
        <pc:chgData name="Jacqueline Gauthier" userId="feefe37c-236f-4297-8c12-8229219ad2dc" providerId="ADAL" clId="{58A66CFE-7531-4F27-A3AA-6A0A8F4A9745}" dt="2024-04-08T21:55:00.922" v="1970"/>
        <pc:sldMkLst>
          <pc:docMk/>
          <pc:sldMk cId="1992849702" sldId="462"/>
        </pc:sldMkLst>
      </pc:sldChg>
      <pc:sldChg chg="modSp mod replTag delTag">
        <pc:chgData name="Jacqueline Gauthier" userId="feefe37c-236f-4297-8c12-8229219ad2dc" providerId="ADAL" clId="{58A66CFE-7531-4F27-A3AA-6A0A8F4A9745}" dt="2024-04-08T21:56:33.265" v="2061" actId="20577"/>
        <pc:sldMkLst>
          <pc:docMk/>
          <pc:sldMk cId="421873432" sldId="463"/>
        </pc:sldMkLst>
      </pc:sldChg>
      <pc:sldChg chg="modSp mod replTag delTag">
        <pc:chgData name="Jacqueline Gauthier" userId="feefe37c-236f-4297-8c12-8229219ad2dc" providerId="ADAL" clId="{58A66CFE-7531-4F27-A3AA-6A0A8F4A9745}" dt="2024-04-08T21:56:40.668" v="2063"/>
        <pc:sldMkLst>
          <pc:docMk/>
          <pc:sldMk cId="3654826661" sldId="464"/>
        </pc:sldMkLst>
      </pc:sldChg>
    </pc:docChg>
  </pc:docChgLst>
  <pc:docChgLst>
    <pc:chgData name="Utilisateur invité" userId="S::urn:spo:anon#d95fc8e05787767f4ad5c7d1f6fa6d86bc6f6aadfb93a0c0055f3f2cbe4806ec::" providerId="AD" clId="Web-{7734BB99-DCB0-D6A0-7AD9-BA96F8C3A053}"/>
    <pc:docChg chg="addSld modSld">
      <pc:chgData name="Utilisateur invité" userId="S::urn:spo:anon#d95fc8e05787767f4ad5c7d1f6fa6d86bc6f6aadfb93a0c0055f3f2cbe4806ec::" providerId="AD" clId="Web-{7734BB99-DCB0-D6A0-7AD9-BA96F8C3A053}" dt="2024-04-27T16:06:27.058" v="2"/>
      <pc:docMkLst>
        <pc:docMk/>
      </pc:docMkLst>
      <pc:sldChg chg="addSp delSp modSp">
        <pc:chgData name="Utilisateur invité" userId="S::urn:spo:anon#d95fc8e05787767f4ad5c7d1f6fa6d86bc6f6aadfb93a0c0055f3f2cbe4806ec::" providerId="AD" clId="Web-{7734BB99-DCB0-D6A0-7AD9-BA96F8C3A053}" dt="2024-04-27T15:47:37.947" v="1"/>
        <pc:sldMkLst>
          <pc:docMk/>
          <pc:sldMk cId="4186727130" sldId="466"/>
        </pc:sldMkLst>
      </pc:sldChg>
      <pc:sldChg chg="new">
        <pc:chgData name="Utilisateur invité" userId="S::urn:spo:anon#d95fc8e05787767f4ad5c7d1f6fa6d86bc6f6aadfb93a0c0055f3f2cbe4806ec::" providerId="AD" clId="Web-{7734BB99-DCB0-D6A0-7AD9-BA96F8C3A053}" dt="2024-04-27T16:06:27.058" v="2"/>
        <pc:sldMkLst>
          <pc:docMk/>
          <pc:sldMk cId="1427973671" sldId="467"/>
        </pc:sldMkLst>
      </pc:sldChg>
    </pc:docChg>
  </pc:docChgLst>
  <pc:docChgLst>
    <pc:chgData name="Utilisateur invité" userId="S::urn:spo:anon#d95fc8e05787767f4ad5c7d1f6fa6d86bc6f6aadfb93a0c0055f3f2cbe4806ec::" providerId="AD" clId="Web-{5F9A0C8E-082B-97DF-84A2-54C651EBBA91}"/>
    <pc:docChg chg="modSld">
      <pc:chgData name="Utilisateur invité" userId="S::urn:spo:anon#d95fc8e05787767f4ad5c7d1f6fa6d86bc6f6aadfb93a0c0055f3f2cbe4806ec::" providerId="AD" clId="Web-{5F9A0C8E-082B-97DF-84A2-54C651EBBA91}" dt="2024-04-27T16:28:00.198" v="34" actId="20577"/>
      <pc:docMkLst>
        <pc:docMk/>
      </pc:docMkLst>
      <pc:sldChg chg="addSp modSp">
        <pc:chgData name="Utilisateur invité" userId="S::urn:spo:anon#d95fc8e05787767f4ad5c7d1f6fa6d86bc6f6aadfb93a0c0055f3f2cbe4806ec::" providerId="AD" clId="Web-{5F9A0C8E-082B-97DF-84A2-54C651EBBA91}" dt="2024-04-27T16:28:00.198" v="34" actId="20577"/>
        <pc:sldMkLst>
          <pc:docMk/>
          <pc:sldMk cId="4186727130" sldId="466"/>
        </pc:sldMkLst>
      </pc:sldChg>
    </pc:docChg>
  </pc:docChgLst>
  <pc:docChgLst>
    <pc:chgData name="Utilisateur invité" userId="S::urn:spo:anon#d95fc8e05787767f4ad5c7d1f6fa6d86bc6f6aadfb93a0c0055f3f2cbe4806ec::" providerId="AD" clId="Web-{BB9403BB-454D-7DB6-41F3-CA782C84A264}"/>
    <pc:docChg chg="modSld">
      <pc:chgData name="Utilisateur invité" userId="S::urn:spo:anon#d95fc8e05787767f4ad5c7d1f6fa6d86bc6f6aadfb93a0c0055f3f2cbe4806ec::" providerId="AD" clId="Web-{BB9403BB-454D-7DB6-41F3-CA782C84A264}" dt="2024-09-16T15:28:06.830" v="104"/>
      <pc:docMkLst>
        <pc:docMk/>
      </pc:docMkLst>
      <pc:sldChg chg="modSp">
        <pc:chgData name="Utilisateur invité" userId="S::urn:spo:anon#d95fc8e05787767f4ad5c7d1f6fa6d86bc6f6aadfb93a0c0055f3f2cbe4806ec::" providerId="AD" clId="Web-{BB9403BB-454D-7DB6-41F3-CA782C84A264}" dt="2024-09-16T15:28:06.830" v="104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BB9403BB-454D-7DB6-41F3-CA782C84A264}" dt="2024-09-16T14:28:28.649" v="48" actId="20577"/>
        <pc:sldMkLst>
          <pc:docMk/>
          <pc:sldMk cId="527611800" sldId="435"/>
        </pc:sldMkLst>
      </pc:sldChg>
      <pc:sldChg chg="modSp">
        <pc:chgData name="Utilisateur invité" userId="S::urn:spo:anon#d95fc8e05787767f4ad5c7d1f6fa6d86bc6f6aadfb93a0c0055f3f2cbe4806ec::" providerId="AD" clId="Web-{BB9403BB-454D-7DB6-41F3-CA782C84A264}" dt="2024-09-16T14:33:17.546" v="49" actId="20577"/>
        <pc:sldMkLst>
          <pc:docMk/>
          <pc:sldMk cId="3086520602" sldId="458"/>
        </pc:sldMkLst>
      </pc:sldChg>
      <pc:sldChg chg="modSp">
        <pc:chgData name="Utilisateur invité" userId="S::urn:spo:anon#d95fc8e05787767f4ad5c7d1f6fa6d86bc6f6aadfb93a0c0055f3f2cbe4806ec::" providerId="AD" clId="Web-{BB9403BB-454D-7DB6-41F3-CA782C84A264}" dt="2024-09-16T14:35:08.251" v="68" actId="20577"/>
        <pc:sldMkLst>
          <pc:docMk/>
          <pc:sldMk cId="3654826661" sldId="464"/>
        </pc:sldMkLst>
      </pc:sldChg>
    </pc:docChg>
  </pc:docChgLst>
  <pc:docChgLst>
    <pc:chgData name="Utilisateur invité" userId="S::urn:spo:anon#d95fc8e05787767f4ad5c7d1f6fa6d86bc6f6aadfb93a0c0055f3f2cbe4806ec::" providerId="AD" clId="Web-{0451B139-DF75-F273-01FF-3D3BF8E347C8}"/>
    <pc:docChg chg="modSld">
      <pc:chgData name="Utilisateur invité" userId="S::urn:spo:anon#d95fc8e05787767f4ad5c7d1f6fa6d86bc6f6aadfb93a0c0055f3f2cbe4806ec::" providerId="AD" clId="Web-{0451B139-DF75-F273-01FF-3D3BF8E347C8}" dt="2024-04-23T13:00:35.735" v="17"/>
      <pc:docMkLst>
        <pc:docMk/>
      </pc:docMkLst>
      <pc:sldChg chg="modSp">
        <pc:chgData name="Utilisateur invité" userId="S::urn:spo:anon#d95fc8e05787767f4ad5c7d1f6fa6d86bc6f6aadfb93a0c0055f3f2cbe4806ec::" providerId="AD" clId="Web-{0451B139-DF75-F273-01FF-3D3BF8E347C8}" dt="2024-04-23T13:00:35.735" v="17"/>
        <pc:sldMkLst>
          <pc:docMk/>
          <pc:sldMk cId="3757631623" sldId="266"/>
        </pc:sldMkLst>
      </pc:sldChg>
    </pc:docChg>
  </pc:docChgLst>
  <pc:docChgLst>
    <pc:chgData name="Jacqueline Gauthier" userId="feefe37c-236f-4297-8c12-8229219ad2dc" providerId="ADAL" clId="{AE8D69B0-EE88-4532-9999-87E9A513CFA3}"/>
    <pc:docChg chg="custSel modSld">
      <pc:chgData name="Jacqueline Gauthier" userId="feefe37c-236f-4297-8c12-8229219ad2dc" providerId="ADAL" clId="{AE8D69B0-EE88-4532-9999-87E9A513CFA3}" dt="2024-02-06T02:22:55.705" v="68" actId="20577"/>
      <pc:docMkLst>
        <pc:docMk/>
      </pc:docMkLst>
      <pc:sldChg chg="modSp mod replTag">
        <pc:chgData name="Jacqueline Gauthier" userId="feefe37c-236f-4297-8c12-8229219ad2dc" providerId="ADAL" clId="{AE8D69B0-EE88-4532-9999-87E9A513CFA3}" dt="2024-02-06T02:21:54.380" v="6" actId="20577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AE8D69B0-EE88-4532-9999-87E9A513CFA3}" dt="2024-02-06T02:22:55.705" v="68" actId="20577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3478FD52-6F39-D0CE-8D70-6BA1C3572C39}"/>
    <pc:docChg chg="addSld delSld modSld">
      <pc:chgData name="Utilisateur invité" userId="S::urn:spo:anon#d95fc8e05787767f4ad5c7d1f6fa6d86bc6f6aadfb93a0c0055f3f2cbe4806ec::" providerId="AD" clId="Web-{3478FD52-6F39-D0CE-8D70-6BA1C3572C39}" dt="2024-04-20T13:14:53.043" v="53" actId="20577"/>
      <pc:docMkLst>
        <pc:docMk/>
      </pc:docMkLst>
      <pc:sldChg chg="del">
        <pc:chgData name="Utilisateur invité" userId="S::urn:spo:anon#d95fc8e05787767f4ad5c7d1f6fa6d86bc6f6aadfb93a0c0055f3f2cbe4806ec::" providerId="AD" clId="Web-{3478FD52-6F39-D0CE-8D70-6BA1C3572C39}" dt="2024-04-20T13:04:50.587" v="6"/>
        <pc:sldMkLst>
          <pc:docMk/>
          <pc:sldMk cId="1992849702" sldId="462"/>
        </pc:sldMkLst>
      </pc:sldChg>
      <pc:sldChg chg="addSp delSp modSp new mod modClrScheme addCm delCm chgLayout">
        <pc:chgData name="Utilisateur invité" userId="S::urn:spo:anon#d95fc8e05787767f4ad5c7d1f6fa6d86bc6f6aadfb93a0c0055f3f2cbe4806ec::" providerId="AD" clId="Web-{3478FD52-6F39-D0CE-8D70-6BA1C3572C39}" dt="2024-04-20T13:14:53.043" v="53" actId="20577"/>
        <pc:sldMkLst>
          <pc:docMk/>
          <pc:sldMk cId="3434882127" sldId="4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Utilisateur invité" userId="S::urn:spo:anon#d95fc8e05787767f4ad5c7d1f6fa6d86bc6f6aadfb93a0c0055f3f2cbe4806ec::" providerId="AD" clId="Web-{3478FD52-6F39-D0CE-8D70-6BA1C3572C39}" dt="2024-04-20T13:14:38.840" v="44"/>
              <pc2:cmMkLst xmlns:pc2="http://schemas.microsoft.com/office/powerpoint/2019/9/main/command">
                <pc:docMk/>
                <pc:sldMk cId="3434882127" sldId="465"/>
                <pc2:cmMk id="{89F7A420-1D1B-4EBE-9983-4C7E1575987F}"/>
              </pc2:cmMkLst>
            </pc226:cmChg>
          </p:ext>
        </pc:extLst>
      </pc:sldChg>
      <pc:sldChg chg="new del">
        <pc:chgData name="Utilisateur invité" userId="S::urn:spo:anon#d95fc8e05787767f4ad5c7d1f6fa6d86bc6f6aadfb93a0c0055f3f2cbe4806ec::" providerId="AD" clId="Web-{3478FD52-6F39-D0CE-8D70-6BA1C3572C39}" dt="2024-04-20T13:13:27.103" v="21"/>
        <pc:sldMkLst>
          <pc:docMk/>
          <pc:sldMk cId="1671120033" sldId="46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image" Target="../media/image14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hyperlink" Target="https://www.tpsgc-pwgsc.gc.ca/remuneration-compensation/services-paye-pay-services/paye-information-pay/lire-paye-talon-read-pay-stub-fra.html" TargetMode="Externa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638300" y="1965960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/>
              <a:t>Préparez-vous à devenir préposé aux services de soutien à la personne (PSSP)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638300" y="4228739"/>
            <a:ext cx="8915399" cy="1126283"/>
          </a:xfrm>
        </p:spPr>
        <p:txBody>
          <a:bodyPr>
            <a:normAutofit/>
          </a:bodyPr>
          <a:lstStyle/>
          <a:p>
            <a:r>
              <a:rPr lang="en-CA" sz="2400" b="1" dirty="0"/>
              <a:t>MODULE 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/>
              <a:t>La longueur et la hauteur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fr-CA"/>
              <a:t>Pour convertir une unité plus grande en une unité plus petite, il faut multiplier. </a:t>
            </a:r>
          </a:p>
          <a:p>
            <a:pPr marL="0" indent="0">
              <a:buNone/>
            </a:pPr>
            <a:r>
              <a:rPr lang="fr-CA" i="1"/>
              <a:t> </a:t>
            </a:r>
            <a:endParaRPr lang="fr-CA"/>
          </a:p>
          <a:p>
            <a:pPr marL="0" indent="0">
              <a:buNone/>
            </a:pPr>
            <a:r>
              <a:rPr lang="fr-CA" i="1"/>
              <a:t>Exemple :</a:t>
            </a:r>
            <a:endParaRPr lang="fr-CA"/>
          </a:p>
          <a:p>
            <a:pPr marL="0" indent="0">
              <a:buNone/>
            </a:pPr>
            <a:r>
              <a:rPr lang="fr-CA"/>
              <a:t>4 km = _____ m</a:t>
            </a:r>
          </a:p>
          <a:p>
            <a:pPr marL="0" indent="0">
              <a:buNone/>
            </a:pPr>
            <a:r>
              <a:rPr lang="fr-CA"/>
              <a:t>1 km = 1 000 m</a:t>
            </a:r>
          </a:p>
          <a:p>
            <a:pPr marL="0" indent="0">
              <a:buNone/>
            </a:pPr>
            <a:r>
              <a:rPr lang="fr-CA"/>
              <a:t>4 x 1 000 = 4 000</a:t>
            </a:r>
          </a:p>
          <a:p>
            <a:pPr marL="0" indent="0">
              <a:buNone/>
            </a:pPr>
            <a:r>
              <a:rPr lang="fr-CA"/>
              <a:t>4 km = 4 000 m</a:t>
            </a:r>
          </a:p>
          <a:p>
            <a:pPr marL="0" indent="0">
              <a:buNone/>
            </a:pPr>
            <a:endParaRPr lang="en-CA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0512C38-6CB2-1F2B-0B60-FA589BECDC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4304" y="3430528"/>
            <a:ext cx="2676525" cy="2009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887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/>
              <a:t>La longueur et la hauteur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fr-CA"/>
              <a:t>Pour convertir une unité plus petite en une unité plus grande, il faut diviser. </a:t>
            </a:r>
          </a:p>
          <a:p>
            <a:pPr marL="0" indent="0">
              <a:buNone/>
            </a:pPr>
            <a:r>
              <a:rPr lang="fr-CA" i="1"/>
              <a:t>Exemple : </a:t>
            </a:r>
            <a:endParaRPr lang="fr-CA"/>
          </a:p>
          <a:p>
            <a:pPr marL="0" indent="0">
              <a:buNone/>
            </a:pPr>
            <a:r>
              <a:rPr lang="fr-CA"/>
              <a:t>140 cm = _____ m</a:t>
            </a:r>
          </a:p>
          <a:p>
            <a:pPr marL="0" indent="0">
              <a:buNone/>
            </a:pPr>
            <a:r>
              <a:rPr lang="fr-CA"/>
              <a:t>100 cm = 1 m</a:t>
            </a:r>
          </a:p>
          <a:p>
            <a:pPr marL="0" indent="0">
              <a:buNone/>
            </a:pPr>
            <a:r>
              <a:rPr lang="fr-CA"/>
              <a:t>140 ÷ 100 = 1,40</a:t>
            </a:r>
          </a:p>
          <a:p>
            <a:pPr marL="0" indent="0">
              <a:buNone/>
            </a:pPr>
            <a:r>
              <a:rPr lang="fr-CA"/>
              <a:t>140 cm = 1,4 m</a:t>
            </a:r>
          </a:p>
          <a:p>
            <a:pPr marL="0" indent="0">
              <a:buNone/>
            </a:pP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8715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2151528"/>
            <a:ext cx="8915400" cy="3759693"/>
          </a:xfrm>
        </p:spPr>
        <p:txBody>
          <a:bodyPr/>
          <a:lstStyle/>
          <a:p>
            <a:r>
              <a:rPr lang="fr-CA" dirty="0"/>
              <a:t>Exercez-vous à convertir les unités de longueur en répondant aux questions dans votre cahier d’exercices.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2140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 poids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Les unités de poids les plus courantes sont le gramme (g), le kilogramme (kg) et la tonne (t). </a:t>
            </a:r>
          </a:p>
          <a:p>
            <a:r>
              <a:rPr lang="fr-CA"/>
              <a:t>Pour mesurer le poids, l’unité de base est le gramme (g).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3455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 poids </a:t>
            </a:r>
            <a:endParaRPr lang="en-CA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1B3E377E-3823-C4B3-0B66-1B047BD1220F}"/>
              </a:ext>
            </a:extLst>
          </p:cNvPr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05318" y="1826525"/>
            <a:ext cx="8017783" cy="4407365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8567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 poids 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911688" cy="4006222"/>
          </a:xfrm>
        </p:spPr>
        <p:txBody>
          <a:bodyPr/>
          <a:lstStyle/>
          <a:p>
            <a:pPr marL="0" indent="0">
              <a:buNone/>
            </a:pPr>
            <a:r>
              <a:rPr lang="fr-CA"/>
              <a:t>Pour convertir une unité plus grande en une unité plus petite, il faut multiplier. </a:t>
            </a:r>
          </a:p>
          <a:p>
            <a:pPr marL="0" indent="0">
              <a:buNone/>
            </a:pPr>
            <a:r>
              <a:rPr lang="fr-CA" i="1"/>
              <a:t>Exemple :</a:t>
            </a:r>
            <a:endParaRPr lang="fr-CA"/>
          </a:p>
          <a:p>
            <a:pPr marL="0" indent="0">
              <a:buNone/>
            </a:pPr>
            <a:r>
              <a:rPr lang="fr-CA"/>
              <a:t>3 kg 		= ______ g</a:t>
            </a:r>
          </a:p>
          <a:p>
            <a:pPr marL="0" indent="0">
              <a:buNone/>
            </a:pPr>
            <a:r>
              <a:rPr lang="fr-CA"/>
              <a:t>1 kg 		= 1 000 g</a:t>
            </a:r>
          </a:p>
          <a:p>
            <a:pPr marL="0" indent="0">
              <a:buNone/>
            </a:pPr>
            <a:r>
              <a:rPr lang="fr-CA"/>
              <a:t>3 x 1 000 	= 3 000</a:t>
            </a:r>
          </a:p>
          <a:p>
            <a:pPr marL="0" indent="0">
              <a:buNone/>
            </a:pPr>
            <a:r>
              <a:rPr lang="fr-CA"/>
              <a:t>3 kg 		= 3 000 g</a:t>
            </a:r>
          </a:p>
          <a:p>
            <a:pPr marL="0" indent="0">
              <a:buNone/>
            </a:pP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1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 poids 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CA" dirty="0"/>
              <a:t>Pour convertir une unité plus petite en une unité plus grande, il faut diviser. </a:t>
            </a:r>
          </a:p>
          <a:p>
            <a:pPr marL="0" indent="0">
              <a:buNone/>
            </a:pPr>
            <a:r>
              <a:rPr lang="fr-CA" i="1" dirty="0"/>
              <a:t>Exemple :</a:t>
            </a:r>
            <a:endParaRPr lang="fr-CA"/>
          </a:p>
          <a:p>
            <a:pPr marL="0" indent="0">
              <a:buNone/>
            </a:pPr>
            <a:r>
              <a:rPr lang="fr-CA" dirty="0"/>
              <a:t>60 g = ______ kg</a:t>
            </a:r>
          </a:p>
          <a:p>
            <a:pPr marL="0" indent="0">
              <a:buNone/>
            </a:pPr>
            <a:r>
              <a:rPr lang="fr-CA" dirty="0"/>
              <a:t>1 000 g	= 1 kg</a:t>
            </a:r>
          </a:p>
          <a:p>
            <a:pPr marL="0" indent="0">
              <a:buNone/>
            </a:pPr>
            <a:r>
              <a:rPr lang="fr-CA" dirty="0"/>
              <a:t>60 ÷ 1 000 = 0,06</a:t>
            </a:r>
          </a:p>
          <a:p>
            <a:pPr marL="0" indent="0">
              <a:buNone/>
            </a:pPr>
            <a:r>
              <a:rPr lang="fr-CA" dirty="0"/>
              <a:t>60 g = 0,06 kg</a:t>
            </a:r>
          </a:p>
          <a:p>
            <a:pPr marL="0" indent="0">
              <a:buNone/>
            </a:pP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3423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Exercez-vous à convertir les unités de poids en répondant aux questions dans votre cahier d’exercices. </a:t>
            </a:r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13383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3344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capacité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Pour mesurer la capacité, on utilise généralement des unités métriques telles que le millilitre (ml), le litre (l) et le kilolitre (kl). </a:t>
            </a:r>
          </a:p>
          <a:p>
            <a:r>
              <a:rPr lang="fr-CA"/>
              <a:t>L’unité de base pour la capacité est le litre (l).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08221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capacité</a:t>
            </a:r>
            <a:endParaRPr lang="en-CA"/>
          </a:p>
        </p:txBody>
      </p:sp>
      <p:graphicFrame>
        <p:nvGraphicFramePr>
          <p:cNvPr id="7" name="Objet 6">
            <a:extLst>
              <a:ext uri="{FF2B5EF4-FFF2-40B4-BE49-F238E27FC236}">
                <a16:creationId xmlns:a16="http://schemas.microsoft.com/office/drawing/2014/main" id="{A537A070-0FDF-21CC-2334-C48D50D7FF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133755"/>
              </p:ext>
            </p:extLst>
          </p:nvPr>
        </p:nvGraphicFramePr>
        <p:xfrm>
          <a:off x="2255209" y="1724453"/>
          <a:ext cx="7395381" cy="4150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0771207" imgH="6045984" progId="">
                  <p:embed/>
                </p:oleObj>
              </mc:Choice>
              <mc:Fallback>
                <p:oleObj r:id="rId4" imgW="10771207" imgH="6045984" progId="">
                  <p:embed/>
                  <p:pic>
                    <p:nvPicPr>
                      <p:cNvPr id="7" name="Objet 6">
                        <a:extLst>
                          <a:ext uri="{FF2B5EF4-FFF2-40B4-BE49-F238E27FC236}">
                            <a16:creationId xmlns:a16="http://schemas.microsoft.com/office/drawing/2014/main" id="{A537A070-0FDF-21CC-2334-C48D50D7FF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55209" y="1724453"/>
                        <a:ext cx="7395381" cy="4150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56926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74059" y="551329"/>
            <a:ext cx="10630553" cy="1353671"/>
          </a:xfrm>
        </p:spPr>
        <p:txBody>
          <a:bodyPr/>
          <a:lstStyle/>
          <a:p>
            <a:r>
              <a:rPr lang="en-CA"/>
              <a:t>Module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74059" y="1748118"/>
            <a:ext cx="10630553" cy="416310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/>
              <a:t>Au cours de </a:t>
            </a:r>
            <a:r>
              <a:rPr lang="fr-CA" dirty="0">
                <a:solidFill>
                  <a:schemeClr val="tx1"/>
                </a:solidFill>
              </a:rPr>
              <a:t>ce module,</a:t>
            </a:r>
            <a:r>
              <a:rPr lang="fr-CA" sz="2000" dirty="0"/>
              <a:t> vous développerez les </a:t>
            </a:r>
            <a:r>
              <a:rPr lang="fr-CA" i="1" dirty="0"/>
              <a:t>Compétences</a:t>
            </a:r>
            <a:r>
              <a:rPr lang="fr-CA" sz="2000" i="1" dirty="0"/>
              <a:t> pour réussir</a:t>
            </a:r>
            <a:r>
              <a:rPr lang="fr-CA" sz="2000" dirty="0"/>
              <a:t> suivantes :</a:t>
            </a:r>
          </a:p>
          <a:p>
            <a:pPr marL="0" indent="0">
              <a:buNone/>
            </a:pPr>
            <a:endParaRPr lang="en-CA" sz="200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140198198"/>
              </p:ext>
            </p:extLst>
          </p:nvPr>
        </p:nvGraphicFramePr>
        <p:xfrm>
          <a:off x="870857" y="2394857"/>
          <a:ext cx="9746043" cy="3236709"/>
        </p:xfrm>
        <a:graphic>
          <a:graphicData uri="http://schemas.openxmlformats.org/drawingml/2006/table">
            <a:tbl>
              <a:tblPr firstRow="1" firstCol="1" bandRow="1"/>
              <a:tblGrid>
                <a:gridCol w="2115985">
                  <a:extLst>
                    <a:ext uri="{9D8B030D-6E8A-4147-A177-3AD203B41FA5}">
                      <a16:colId xmlns:a16="http://schemas.microsoft.com/office/drawing/2014/main" val="2255523728"/>
                    </a:ext>
                  </a:extLst>
                </a:gridCol>
                <a:gridCol w="7630058">
                  <a:extLst>
                    <a:ext uri="{9D8B030D-6E8A-4147-A177-3AD203B41FA5}">
                      <a16:colId xmlns:a16="http://schemas.microsoft.com/office/drawing/2014/main" val="244241008"/>
                    </a:ext>
                  </a:extLst>
                </a:gridCol>
              </a:tblGrid>
              <a:tr h="2800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Adaptabilité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vous adapter à différentes unités de mesure. </a:t>
                      </a:r>
                      <a:endParaRPr lang="fr-CA" sz="14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834869"/>
                  </a:ext>
                </a:extLst>
              </a:tr>
              <a:tr h="5455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Collaboration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travaillerez avec vos collègues de classe pour réaliser des activités basées sur des tâches avec un objectif commun.</a:t>
                      </a:r>
                      <a:endParaRPr lang="fr-CA" sz="1400" noProof="0">
                        <a:solidFill>
                          <a:schemeClr val="tx1"/>
                        </a:solidFill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406904"/>
                  </a:ext>
                </a:extLst>
              </a:tr>
              <a:tr h="5455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Communication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Vous partagerez et recevrez des informations orales et écrites afin d'améliorer votre capacité à travailler comme PSSP. </a:t>
                      </a:r>
                      <a:endParaRPr lang="fr-CA" sz="14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7326351"/>
                  </a:ext>
                </a:extLst>
              </a:tr>
              <a:tr h="265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Calcul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Vous travaillerez avec des chiffres comme PSSP. </a:t>
                      </a:r>
                      <a:endParaRPr lang="fr-CA" sz="14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110142"/>
                  </a:ext>
                </a:extLst>
              </a:tr>
              <a:tr h="5455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Résolution de problèmes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identifier, à analyser et à résoudre des problèmes de calcul comme PSSP. </a:t>
                      </a:r>
                      <a:endParaRPr lang="fr-CA" sz="14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537724"/>
                  </a:ext>
                </a:extLst>
              </a:tr>
              <a:tr h="5455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Lecture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trouverez, lirez et comprendrez des informations provenant de différentes sources. </a:t>
                      </a:r>
                      <a:endParaRPr lang="fr-CA" sz="1400" noProof="0">
                        <a:solidFill>
                          <a:schemeClr val="tx1"/>
                        </a:solidFill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67648"/>
                  </a:ext>
                </a:extLst>
              </a:tr>
              <a:tr h="4328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Rédaction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apprendrez à utiliser une variété de méthodes pour partager des informations. </a:t>
                      </a:r>
                      <a:endParaRPr lang="fr-CA" sz="1400" noProof="0">
                        <a:effectLst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88698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capacité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Nous utilisons les millilitres pour mesurer les petites quantités de liquides et les kilolitres pour mesurer les grandes quantités de liquides.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9203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capacité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Parfois, lorsque nous mesurons la capacité, particulièrement lorsque nous utilisons une recette de cuisine, nous devons comprendre les unités habituelles telles que l’once liquide (oz </a:t>
            </a:r>
            <a:r>
              <a:rPr lang="fr-CA" err="1"/>
              <a:t>liq</a:t>
            </a:r>
            <a:r>
              <a:rPr lang="fr-CA"/>
              <a:t>.), la tasse (t), la pinte (pt) et le gallon (gal).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87614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capacité</a:t>
            </a:r>
            <a:r>
              <a:rPr lang="en-CA"/>
              <a:t> </a:t>
            </a:r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AEE3FFD4-6369-0DCE-940F-7602822B15F8}"/>
              </a:ext>
            </a:extLst>
          </p:cNvPr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26342" y="1986754"/>
            <a:ext cx="7216470" cy="3112446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9720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capacité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Nous utilisons des tasses pour mesurer de petites quantités de liquides et des gallons pour mesurer de plus grandes quantités de liquides.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8016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capacité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2079812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fr-CA"/>
              <a:t>Pour changer une plus grande unité en unité plus petite, il faut multiplier. </a:t>
            </a:r>
          </a:p>
          <a:p>
            <a:pPr marL="0" indent="0">
              <a:buNone/>
            </a:pPr>
            <a:r>
              <a:rPr lang="fr-CA" i="1"/>
              <a:t>Exemple :</a:t>
            </a:r>
            <a:endParaRPr lang="fr-CA"/>
          </a:p>
          <a:p>
            <a:pPr marL="0" indent="0">
              <a:buNone/>
            </a:pPr>
            <a:r>
              <a:rPr lang="fr-CA"/>
              <a:t>3.5 l			 =	_____ ml</a:t>
            </a:r>
          </a:p>
          <a:p>
            <a:pPr marL="0" indent="0">
              <a:buNone/>
            </a:pPr>
            <a:r>
              <a:rPr lang="fr-CA"/>
              <a:t>1 l		 		=	1 000 ml</a:t>
            </a:r>
          </a:p>
          <a:p>
            <a:pPr marL="0" indent="0">
              <a:buNone/>
            </a:pPr>
            <a:r>
              <a:rPr lang="fr-CA"/>
              <a:t>3,5 x 1 000 		=	3 500</a:t>
            </a:r>
          </a:p>
          <a:p>
            <a:pPr marL="0" indent="0">
              <a:buNone/>
            </a:pPr>
            <a:r>
              <a:rPr lang="fr-CA"/>
              <a:t>3,5 l		 	=	3 500 ml	</a:t>
            </a:r>
          </a:p>
          <a:p>
            <a:endParaRPr lang="en-CA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048754A-A2C5-0A9B-6F33-FECD5C8C85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5598" y="2978023"/>
            <a:ext cx="1924050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7078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capacité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fr-CA"/>
              <a:t>Pour changer une unité plus petite en unité plus grande, il faut diviser. </a:t>
            </a:r>
          </a:p>
          <a:p>
            <a:pPr marL="0" indent="0">
              <a:buNone/>
            </a:pPr>
            <a:r>
              <a:rPr lang="fr-CA" i="1"/>
              <a:t>Exemple :</a:t>
            </a:r>
            <a:endParaRPr lang="fr-CA"/>
          </a:p>
          <a:p>
            <a:pPr marL="0" indent="0">
              <a:buNone/>
            </a:pPr>
            <a:r>
              <a:rPr lang="fr-CA"/>
              <a:t> 24 kl			=	_____ l</a:t>
            </a:r>
          </a:p>
          <a:p>
            <a:pPr marL="0" indent="0">
              <a:buNone/>
            </a:pPr>
            <a:r>
              <a:rPr lang="fr-CA"/>
              <a:t>1 kl				=	1 000 l</a:t>
            </a:r>
          </a:p>
          <a:p>
            <a:pPr marL="0" indent="0">
              <a:buNone/>
            </a:pPr>
            <a:r>
              <a:rPr lang="fr-CA"/>
              <a:t>24 ÷ 1 000 		=	0,024</a:t>
            </a:r>
          </a:p>
          <a:p>
            <a:pPr marL="0" indent="0">
              <a:buNone/>
            </a:pPr>
            <a:r>
              <a:rPr lang="fr-CA"/>
              <a:t>24 kl			=	0,024 l</a:t>
            </a:r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11265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Exercez-vous à convertir les unités de capacité en répondant aux questions dans votre cahier d’exercices. </a:t>
            </a:r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110"/>
            <a:ext cx="640135" cy="634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40083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température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Le système métrique de mesure de la température utilise l’échelle de température Celsius (°C).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29384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température 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fr-CA"/>
              <a:t>Il existe deux points de référence pour cette échelle :</a:t>
            </a:r>
          </a:p>
          <a:p>
            <a:r>
              <a:rPr lang="fr-CA"/>
              <a:t>0 °C est le point de congélation de l’eau</a:t>
            </a:r>
          </a:p>
          <a:p>
            <a:r>
              <a:rPr lang="fr-CA"/>
              <a:t>100 °C est le point d’ébullition de l’eau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3797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température </a:t>
            </a:r>
            <a:r>
              <a:rPr lang="en-CA"/>
              <a:t> </a:t>
            </a:r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81C8C758-D675-EDA6-AB5A-97A1F13A45B7}"/>
              </a:ext>
            </a:extLst>
          </p:cNvPr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592925" y="1705516"/>
            <a:ext cx="1205899" cy="4004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6ED2716-5691-F54F-D891-C5418AB7B6F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328313" y="1705515"/>
            <a:ext cx="3807157" cy="40042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7593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compétences en calcul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Vous devrez peut-être utiliser des compétences de base en calcul, telles que l'addition, la soustraction, la multiplication ou la division.</a:t>
            </a:r>
          </a:p>
          <a:p>
            <a:r>
              <a:rPr lang="fr-CA"/>
              <a:t>Il est important que vos compétences en calcul soient suffisantes. </a:t>
            </a:r>
            <a:endParaRPr lang="en-CA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BD7023A-AF45-ECCD-DC3C-057CE0D0BF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5697" y="3791400"/>
            <a:ext cx="1895475" cy="942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0A489-22E5-0A16-6DF5-9599F7873C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5779" y="3794352"/>
            <a:ext cx="1409700" cy="771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951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Dans votre cahier d’exercices, choisissez la température appropriée pour chaque élément de la liste.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11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7119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mesure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Il peut y avoir d’autres calculs et conversions à effectuer lorsque vous travaillez en tant que PSSP.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53490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Remplissez le tableau de votre cahier d’exercices en trouvant la formule ou la méthode de conversion dont vous auriez besoin pour effectuer les calculs. </a:t>
            </a:r>
          </a:p>
          <a:p>
            <a:r>
              <a:rPr lang="fr-CA"/>
              <a:t>Vous pouvez utiliser un ordinateur pour effectuer vos recherches. </a:t>
            </a:r>
          </a:p>
          <a:p>
            <a:r>
              <a:rPr lang="fr-CA"/>
              <a:t>Vous pouvez travailler seul(e) ou avec un(e) partenaire.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7525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Pouvez-vous penser à d’autres conversions de mesures que vous pourriez avoir à effectuer ?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46922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L’inventaire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Les employés doivent surveiller les quantités en stock pour s’assurer qu’ils disposent de ce dont ils ont besoin pour </a:t>
            </a:r>
            <a:r>
              <a:rPr lang="fr-CA" dirty="0">
                <a:solidFill>
                  <a:schemeClr val="tx1"/>
                </a:solidFill>
              </a:rPr>
              <a:t>exécuter l</a:t>
            </a:r>
            <a:r>
              <a:rPr lang="fr-CA" dirty="0"/>
              <a:t>eur travail.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65206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L’inventaire 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lvl="0" indent="0">
              <a:buNone/>
            </a:pPr>
            <a:r>
              <a:rPr lang="fr-CA" dirty="0"/>
              <a:t>Les tâches liées aux inventaires peuvent être les suivantes :</a:t>
            </a:r>
          </a:p>
          <a:p>
            <a:pPr lvl="0"/>
            <a:r>
              <a:rPr lang="fr-CA" dirty="0"/>
              <a:t>Compter ce qui est en stock ou examiner les imprimés d’inventaire</a:t>
            </a:r>
          </a:p>
          <a:p>
            <a:pPr lvl="0"/>
            <a:r>
              <a:rPr lang="fr-CA" dirty="0"/>
              <a:t>Déterminer la quantité habituellement utilisée au cours d’une unité de temps spécifique telle que le jour, la semaine ou le mois</a:t>
            </a:r>
          </a:p>
          <a:p>
            <a:pPr lvl="0"/>
            <a:r>
              <a:rPr lang="fr-CA" dirty="0"/>
              <a:t>Déterminer la quantité qui sera nécessaire avant de pouvoir recevoir des fournitures supplémentaires</a:t>
            </a:r>
          </a:p>
          <a:p>
            <a:pPr lvl="0"/>
            <a:r>
              <a:rPr lang="fr-CA" dirty="0"/>
              <a:t>Décider de la quantité à commander </a:t>
            </a:r>
            <a:endParaRPr lang="en-CA" dirty="0"/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24555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Votre cahier d’exercices contient un document d’inventaire pour une clinique locale. </a:t>
            </a:r>
          </a:p>
          <a:p>
            <a:r>
              <a:rPr lang="fr-CA"/>
              <a:t>La clinique préfère disposer en tout temps de 10 paquets de chaque article. </a:t>
            </a:r>
          </a:p>
          <a:p>
            <a:r>
              <a:rPr lang="fr-CA"/>
              <a:t>À l’aide de ces informations, remplissez le bon de commande une fois que vous aurez déterminé les fournitures à commander.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39509" y="624110"/>
            <a:ext cx="640135" cy="634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30249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Comprendre votre talon de paie 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Les talons de paie peuvent être compliqués et difficiles à comprendre.</a:t>
            </a:r>
          </a:p>
          <a:p>
            <a:r>
              <a:rPr lang="fr-CA" dirty="0"/>
              <a:t>Ils peuvent contenir des codes de paie et des abréviations. 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2391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AA648C6-CB59-C2D8-A3A9-CE3A5B84E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73724825-5124-3DF6-A101-5F85B1BB1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296" y="624110"/>
            <a:ext cx="8911687" cy="1280890"/>
          </a:xfrm>
        </p:spPr>
        <p:txBody>
          <a:bodyPr/>
          <a:lstStyle/>
          <a:p>
            <a:r>
              <a:rPr lang="fr-CA">
                <a:solidFill>
                  <a:srgbClr val="178DBB"/>
                </a:solidFill>
              </a:rPr>
              <a:t>Comprendre votre talon de paie </a:t>
            </a:r>
            <a:endParaRPr lang="en-US">
              <a:solidFill>
                <a:srgbClr val="000000"/>
              </a:solidFill>
            </a:endParaRPr>
          </a:p>
          <a:p>
            <a:pPr algn="ctr"/>
            <a:endParaRPr lang="en-US" sz="240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D11DC98-0E8C-EB7D-95CF-FCD9A7EBE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436" y="1852219"/>
            <a:ext cx="8669547" cy="4381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13246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Comprendre votre </a:t>
            </a:r>
            <a:r>
              <a:rPr lang="fr-CA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talon</a:t>
            </a:r>
            <a:r>
              <a:rPr lang="fr-CA" dirty="0"/>
              <a:t> de paie 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Si vous voulez plus d'informations sur votre</a:t>
            </a:r>
            <a:r>
              <a:rPr lang="fr-CA" dirty="0">
                <a:solidFill>
                  <a:srgbClr val="FF0000"/>
                </a:solidFill>
              </a:rPr>
              <a:t> </a:t>
            </a:r>
            <a:r>
              <a:rPr lang="fr-CA" dirty="0">
                <a:solidFill>
                  <a:schemeClr val="tx1"/>
                </a:solidFill>
              </a:rPr>
              <a:t>talon </a:t>
            </a:r>
            <a:r>
              <a:rPr lang="fr-CA" dirty="0"/>
              <a:t>de paie, vous pouvez vous adresser à votre employeur ou utiliser le lien ci-dessous pour obtenir des listes de codes, d'abréviations et d'acronymes courants liés au salaire et aux retenues. </a:t>
            </a:r>
            <a:endParaRPr lang="fr-CA"/>
          </a:p>
          <a:p>
            <a:r>
              <a:rPr lang="en-US" u="sng" dirty="0">
                <a:hlinkClick r:id="rId5"/>
              </a:rPr>
              <a:t>https://www.tpsgc-pwgsc.gc.ca/remuneration-compensation/services-paye-pay-services/paye-information-pay/lire-paye-talon-read-pay-stub-fra.html</a:t>
            </a:r>
            <a:endParaRPr lang="en-US" u="sng" dirty="0"/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4826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Effectuez les activités de votre cahier d’exercices SANS CALCULATRICE. </a:t>
            </a:r>
          </a:p>
          <a:p>
            <a:pPr lvl="1">
              <a:buFont typeface="Courier New" charset="2"/>
              <a:buChar char="o"/>
            </a:pPr>
            <a:r>
              <a:rPr lang="fr-CA"/>
              <a:t>Cela vous aidera à évaluer si vous avez besoin d’améliorer vos compétences de base en calcul. 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24053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RÉVISION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28636837"/>
              </p:ext>
            </p:extLst>
          </p:nvPr>
        </p:nvGraphicFramePr>
        <p:xfrm>
          <a:off x="2589212" y="1517947"/>
          <a:ext cx="5937250" cy="3976631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4170177534"/>
                    </a:ext>
                  </a:extLst>
                </a:gridCol>
                <a:gridCol w="3959860">
                  <a:extLst>
                    <a:ext uri="{9D8B030D-6E8A-4147-A177-3AD203B41FA5}">
                      <a16:colId xmlns:a16="http://schemas.microsoft.com/office/drawing/2014/main" val="41826816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Abréviation / Acronyme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8087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Taux horaire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796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Salaire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2217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Adj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Ajustement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0773712"/>
                  </a:ext>
                </a:extLst>
              </a:tr>
              <a:tr h="643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Compensation 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8680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CSS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Congé sans solde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0311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Temps supplémentaire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6894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Rétro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Montant rétroactif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120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Vac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Vacances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403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AEC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Année en cours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37233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BEN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Bénéfices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780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SCFP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Syndicat canadien de la fonction publique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2053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AE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Assurance emploi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409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ILD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Invalidité de longue durée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0983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RPC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Régime de pension du Canada 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565476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28331" y="624110"/>
            <a:ext cx="560881" cy="5669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8734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À l'aide de l'exemple de fiche de paie dans votre cahier d'exercices, répondez aux questions.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97541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38300" y="3010716"/>
            <a:ext cx="8915400" cy="8365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Autoévaluation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Comment pensez-vous avoir réussi ? </a:t>
            </a:r>
            <a:endParaRPr lang="fr-CA"/>
          </a:p>
          <a:p>
            <a:r>
              <a:rPr lang="fr-CA" dirty="0"/>
              <a:t>Y a-t-il un type de question qui vous a posé</a:t>
            </a:r>
            <a:r>
              <a:rPr lang="fr-CA" dirty="0">
                <a:solidFill>
                  <a:srgbClr val="FF0000"/>
                </a:solidFill>
              </a:rPr>
              <a:t> </a:t>
            </a:r>
            <a:r>
              <a:rPr lang="fr-CA" dirty="0">
                <a:solidFill>
                  <a:schemeClr val="tx1"/>
                </a:solidFill>
              </a:rPr>
              <a:t>une difficulté?</a:t>
            </a:r>
            <a:r>
              <a:rPr lang="fr-CA" dirty="0"/>
              <a:t> </a:t>
            </a:r>
          </a:p>
          <a:p>
            <a:r>
              <a:rPr lang="fr-CA" dirty="0"/>
              <a:t>Pensez-vous avoir besoin d’améliorer ou de rafraichir vos compétences en calcul ? 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67366" y="624110"/>
            <a:ext cx="621846" cy="615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7611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mesure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Vous pouvez être amené à utiliser diverses formes de mesure dans le cadre de votre travail comme PSSP.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6849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mesure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Au Canada, le système métrique est utilisé pour les unités de mesure courantes. </a:t>
            </a:r>
          </a:p>
          <a:p>
            <a:r>
              <a:rPr lang="fr-CA"/>
              <a:t>Ainsi, on utilise le mètre pour mesurer la longueur, le kilogramme pour mesurer le poids ou la masse, et les degrés Celsius pour mesurer la température.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2834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/>
              <a:t>La longueur et la hauteur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Les unités de longueur les plus couramment utilisées sont le centimètre (cm), le mètre (m) et le kilomètre (km). </a:t>
            </a:r>
          </a:p>
          <a:p>
            <a:r>
              <a:rPr lang="fr-CA"/>
              <a:t>Dans le système métrique, l’unité de base de la longueur est le mètre.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2417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/>
              <a:t>La longueur et la hauteur</a:t>
            </a:r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9C1D3C84-F10A-CF3C-D14F-4534E335324E}"/>
              </a:ext>
            </a:extLst>
          </p:cNvPr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82589" y="1731798"/>
            <a:ext cx="8185856" cy="4335946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74325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B354AF-71FA-4E92-B938-B8F50757389C}">
  <ds:schemaRefs>
    <ds:schemaRef ds:uri="71b2e3c4-79d5-4c98-b528-a3fa04795dc5"/>
    <ds:schemaRef ds:uri="eb0d3e1a-6422-4b6b-af90-65d0fc91956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749BF3A-81FD-476B-8ED5-54AF09DBA1F9}">
  <ds:schemaRefs>
    <ds:schemaRef ds:uri="71b2e3c4-79d5-4c98-b528-a3fa04795dc5"/>
    <ds:schemaRef ds:uri="eb0d3e1a-6422-4b6b-af90-65d0fc919568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0BF81A1-7A1B-49C2-AC3E-4EF0A01FC9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1362</Words>
  <Application>Microsoft Office PowerPoint</Application>
  <PresentationFormat>Grand écran</PresentationFormat>
  <Paragraphs>171</Paragraphs>
  <Slides>42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42</vt:i4>
      </vt:variant>
    </vt:vector>
  </HeadingPairs>
  <TitlesOfParts>
    <vt:vector size="43" baseType="lpstr">
      <vt:lpstr>Wisp</vt:lpstr>
      <vt:lpstr>Préparez-vous à devenir préposé aux services de soutien à la personne (PSSP)</vt:lpstr>
      <vt:lpstr>Module 6</vt:lpstr>
      <vt:lpstr>Les compétences en calcul</vt:lpstr>
      <vt:lpstr>Activité </vt:lpstr>
      <vt:lpstr>Autoévaluation</vt:lpstr>
      <vt:lpstr>La mesure</vt:lpstr>
      <vt:lpstr>La mesure</vt:lpstr>
      <vt:lpstr>La longueur et la hauteur</vt:lpstr>
      <vt:lpstr>La longueur et la hauteur</vt:lpstr>
      <vt:lpstr>La longueur et la hauteur</vt:lpstr>
      <vt:lpstr>La longueur et la hauteur</vt:lpstr>
      <vt:lpstr>Activité </vt:lpstr>
      <vt:lpstr>Le poids </vt:lpstr>
      <vt:lpstr>Le poids </vt:lpstr>
      <vt:lpstr>Le poids  </vt:lpstr>
      <vt:lpstr>Le poids  </vt:lpstr>
      <vt:lpstr>Activité</vt:lpstr>
      <vt:lpstr>La capacité</vt:lpstr>
      <vt:lpstr>La capacité</vt:lpstr>
      <vt:lpstr>La capacité </vt:lpstr>
      <vt:lpstr>La capacité </vt:lpstr>
      <vt:lpstr>La capacité </vt:lpstr>
      <vt:lpstr>La capacité </vt:lpstr>
      <vt:lpstr>La capacité </vt:lpstr>
      <vt:lpstr>La capacité </vt:lpstr>
      <vt:lpstr>Activité </vt:lpstr>
      <vt:lpstr>La température </vt:lpstr>
      <vt:lpstr>La température </vt:lpstr>
      <vt:lpstr>La température  </vt:lpstr>
      <vt:lpstr>Activité </vt:lpstr>
      <vt:lpstr>La mesure </vt:lpstr>
      <vt:lpstr>Activité </vt:lpstr>
      <vt:lpstr>Discutons </vt:lpstr>
      <vt:lpstr>L’inventaire </vt:lpstr>
      <vt:lpstr>L’inventaire  </vt:lpstr>
      <vt:lpstr>Activité </vt:lpstr>
      <vt:lpstr>Comprendre votre talon de paie </vt:lpstr>
      <vt:lpstr>Comprendre votre talon de paie  </vt:lpstr>
      <vt:lpstr>Comprendre votre talon de paie </vt:lpstr>
      <vt:lpstr>RÉVISION</vt:lpstr>
      <vt:lpstr>Activité 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104</cp:revision>
  <dcterms:created xsi:type="dcterms:W3CDTF">2023-02-01T18:40:23Z</dcterms:created>
  <dcterms:modified xsi:type="dcterms:W3CDTF">2025-07-02T13:15:45Z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B0B99E8C-6EDA-4825-832B-A7AC63AF14BE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6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