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287" r:id="rId7"/>
  </p:sldIdLst>
  <p:sldSz cx="12192000" cy="6858000"/>
  <p:notesSz cx="6858000" cy="9144000"/>
  <p:custDataLst>
    <p:tags r:id="rId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8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queline Gauthier" userId="feefe37c-236f-4297-8c12-8229219ad2dc" providerId="ADAL" clId="{824D8EDD-C16C-400B-870A-99489791B63A}"/>
    <pc:docChg chg="modSld">
      <pc:chgData name="Jacqueline Gauthier" userId="feefe37c-236f-4297-8c12-8229219ad2dc" providerId="ADAL" clId="{824D8EDD-C16C-400B-870A-99489791B63A}" dt="2025-03-06T23:03:36.959" v="26" actId="20577"/>
      <pc:docMkLst>
        <pc:docMk/>
      </pc:docMkLst>
      <pc:sldChg chg="modSp mod">
        <pc:chgData name="Jacqueline Gauthier" userId="feefe37c-236f-4297-8c12-8229219ad2dc" providerId="ADAL" clId="{824D8EDD-C16C-400B-870A-99489791B63A}" dt="2025-03-06T23:03:36.959" v="26" actId="20577"/>
        <pc:sldMkLst>
          <pc:docMk/>
          <pc:sldMk cId="3757631623" sldId="266"/>
        </pc:sldMkLst>
      </pc:sldChg>
    </pc:docChg>
  </pc:docChgLst>
  <pc:docChgLst>
    <pc:chgData name="Mélanie Gendron" userId="b05ed1a2-98bf-4a87-b261-4b22b31ddbe0" providerId="ADAL" clId="{A7B0318E-C262-440D-A35D-873C6A0D1050}"/>
    <pc:docChg chg="modSld">
      <pc:chgData name="Mélanie Gendron" userId="b05ed1a2-98bf-4a87-b261-4b22b31ddbe0" providerId="ADAL" clId="{A7B0318E-C262-440D-A35D-873C6A0D1050}" dt="2025-06-26T15:39:01.354" v="2" actId="1076"/>
      <pc:docMkLst>
        <pc:docMk/>
      </pc:docMkLst>
      <pc:sldChg chg="modSp mod">
        <pc:chgData name="Mélanie Gendron" userId="b05ed1a2-98bf-4a87-b261-4b22b31ddbe0" providerId="ADAL" clId="{A7B0318E-C262-440D-A35D-873C6A0D1050}" dt="2025-06-26T15:38:52.432" v="0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A7B0318E-C262-440D-A35D-873C6A0D1050}" dt="2025-06-26T15:38:52.432" v="0" actId="1076"/>
          <ac:spMkLst>
            <pc:docMk/>
            <pc:sldMk cId="3861369899" sldId="256"/>
            <ac:spMk id="2" creationId="{00000000-0000-0000-0000-000000000000}"/>
          </ac:spMkLst>
        </pc:spChg>
        <pc:spChg chg="mod">
          <ac:chgData name="Mélanie Gendron" userId="b05ed1a2-98bf-4a87-b261-4b22b31ddbe0" providerId="ADAL" clId="{A7B0318E-C262-440D-A35D-873C6A0D1050}" dt="2025-06-26T15:38:52.432" v="0" actId="1076"/>
          <ac:spMkLst>
            <pc:docMk/>
            <pc:sldMk cId="3861369899" sldId="25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A7B0318E-C262-440D-A35D-873C6A0D1050}" dt="2025-06-26T15:39:01.354" v="2" actId="1076"/>
        <pc:sldMkLst>
          <pc:docMk/>
          <pc:sldMk cId="311959883" sldId="287"/>
        </pc:sldMkLst>
        <pc:spChg chg="mod">
          <ac:chgData name="Mélanie Gendron" userId="b05ed1a2-98bf-4a87-b261-4b22b31ddbe0" providerId="ADAL" clId="{A7B0318E-C262-440D-A35D-873C6A0D1050}" dt="2025-06-26T15:39:01.354" v="2" actId="1076"/>
          <ac:spMkLst>
            <pc:docMk/>
            <pc:sldMk cId="311959883" sldId="287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976027" y="1826111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fr-CA"/>
              <a:t>Préparez-vous à devenir préposé aux services de soutien à la personne (PSSP)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976027" y="4088890"/>
            <a:ext cx="8915399" cy="1126283"/>
          </a:xfrm>
        </p:spPr>
        <p:txBody>
          <a:bodyPr>
            <a:normAutofit/>
          </a:bodyPr>
          <a:lstStyle/>
          <a:p>
            <a:r>
              <a:rPr lang="en-CA" sz="2400" b="1" dirty="0"/>
              <a:t>SESSION 14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CA" dirty="0"/>
              <a:t>Session 14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89212" y="2246810"/>
            <a:ext cx="8915400" cy="3664411"/>
          </a:xfrm>
        </p:spPr>
        <p:txBody>
          <a:bodyPr>
            <a:normAutofit/>
          </a:bodyPr>
          <a:lstStyle/>
          <a:p>
            <a:r>
              <a:rPr lang="fr-FR" dirty="0"/>
              <a:t>Au cours de cette séance, vous compléterez une tâche culminante.</a:t>
            </a:r>
          </a:p>
          <a:p>
            <a:r>
              <a:rPr lang="fr-FR" dirty="0"/>
              <a:t>Votre animateur vous proposera une tâche </a:t>
            </a:r>
            <a:r>
              <a:rPr lang="fr-FR"/>
              <a:t>culminante adaptée    </a:t>
            </a:r>
            <a:r>
              <a:rPr lang="fr-FR" dirty="0"/>
              <a:t>à votre objectif.</a:t>
            </a:r>
          </a:p>
          <a:p>
            <a:pPr marL="0" indent="0">
              <a:buNone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638300" y="2998950"/>
            <a:ext cx="8915400" cy="8600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E9D046A-073C-4D59-8FEC-E0977FB1231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21286EE-51F5-4929-8979-53C42C53A0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b2e3c4-79d5-4c98-b528-a3fa04795dc5"/>
    <ds:schemaRef ds:uri="eb0d3e1a-6422-4b6b-af90-65d0fc9195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6529146-57B2-4430-979E-8F7FDCCEE535}">
  <ds:schemaRefs>
    <ds:schemaRef ds:uri="http://schemas.microsoft.com/office/2006/metadata/properties"/>
    <ds:schemaRef ds:uri="http://schemas.microsoft.com/office/infopath/2007/PartnerControls"/>
    <ds:schemaRef ds:uri="71b2e3c4-79d5-4c98-b528-a3fa04795dc5"/>
    <ds:schemaRef ds:uri="eb0d3e1a-6422-4b6b-af90-65d0fc91956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267</TotalTime>
  <Words>44</Words>
  <Application>Microsoft Office PowerPoint</Application>
  <PresentationFormat>Grand écran</PresentationFormat>
  <Paragraphs>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Century Gothic</vt:lpstr>
      <vt:lpstr>Wingdings 3</vt:lpstr>
      <vt:lpstr>Wisp</vt:lpstr>
      <vt:lpstr>Préparez-vous à devenir préposé aux services de soutien à la personne (PSSP)</vt:lpstr>
      <vt:lpstr>Session 14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63</cp:revision>
  <dcterms:created xsi:type="dcterms:W3CDTF">2023-02-01T18:40:23Z</dcterms:created>
  <dcterms:modified xsi:type="dcterms:W3CDTF">2025-06-26T15:39:02Z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2BEFEE0C-164C-4115-B7A1-53A0029E16A8</vt:lpwstr>
  </property>
  <property fmtid="{D5CDD505-2E9C-101B-9397-08002B2CF9AE}" pid="3" name="ArticulatePath">
    <vt:lpwstr>https://centrefora-my.sharepoint.com/personal/jgauthier_centrefora_on_ca1/Documents/Bureau/Traduction_CpR/Dossier 2/Get Set for PSW (2023)/PSW Power Points/Get Set for PSW Session 14</vt:lpwstr>
  </property>
  <property fmtid="{D5CDD505-2E9C-101B-9397-08002B2CF9AE}" pid="4" name="ContentTypeId">
    <vt:lpwstr>0x010100079358B3F27EFB43ADF249F01AC3C9F0</vt:lpwstr>
  </property>
  <property fmtid="{D5CDD505-2E9C-101B-9397-08002B2CF9AE}" pid="5" name="MediaServiceImageTags">
    <vt:lpwstr/>
  </property>
</Properties>
</file>