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294" r:id="rId7"/>
    <p:sldId id="295" r:id="rId8"/>
    <p:sldId id="296" r:id="rId9"/>
    <p:sldId id="297" r:id="rId10"/>
    <p:sldId id="298" r:id="rId11"/>
    <p:sldId id="299" r:id="rId12"/>
    <p:sldId id="300" r:id="rId13"/>
    <p:sldId id="540" r:id="rId14"/>
    <p:sldId id="301" r:id="rId15"/>
    <p:sldId id="303" r:id="rId16"/>
    <p:sldId id="304" r:id="rId17"/>
    <p:sldId id="486" r:id="rId18"/>
    <p:sldId id="487" r:id="rId19"/>
    <p:sldId id="488" r:id="rId20"/>
    <p:sldId id="293" r:id="rId21"/>
    <p:sldId id="489" r:id="rId22"/>
    <p:sldId id="490" r:id="rId23"/>
    <p:sldId id="472" r:id="rId24"/>
    <p:sldId id="491" r:id="rId25"/>
    <p:sldId id="492" r:id="rId26"/>
    <p:sldId id="493" r:id="rId27"/>
    <p:sldId id="274" r:id="rId28"/>
    <p:sldId id="476" r:id="rId29"/>
    <p:sldId id="494" r:id="rId30"/>
    <p:sldId id="495" r:id="rId31"/>
    <p:sldId id="496" r:id="rId32"/>
    <p:sldId id="497" r:id="rId33"/>
    <p:sldId id="321" r:id="rId34"/>
    <p:sldId id="322" r:id="rId35"/>
    <p:sldId id="288" r:id="rId36"/>
    <p:sldId id="498" r:id="rId37"/>
    <p:sldId id="499" r:id="rId38"/>
    <p:sldId id="500" r:id="rId39"/>
    <p:sldId id="501" r:id="rId40"/>
    <p:sldId id="502" r:id="rId41"/>
    <p:sldId id="503" r:id="rId42"/>
    <p:sldId id="504" r:id="rId43"/>
    <p:sldId id="505" r:id="rId44"/>
    <p:sldId id="506" r:id="rId45"/>
    <p:sldId id="507" r:id="rId46"/>
    <p:sldId id="508" r:id="rId47"/>
    <p:sldId id="509" r:id="rId48"/>
    <p:sldId id="510" r:id="rId49"/>
    <p:sldId id="539" r:id="rId50"/>
    <p:sldId id="461" r:id="rId51"/>
    <p:sldId id="511" r:id="rId52"/>
    <p:sldId id="512" r:id="rId53"/>
    <p:sldId id="513" r:id="rId54"/>
    <p:sldId id="514" r:id="rId55"/>
    <p:sldId id="515" r:id="rId56"/>
    <p:sldId id="516" r:id="rId57"/>
    <p:sldId id="517" r:id="rId58"/>
    <p:sldId id="518" r:id="rId59"/>
    <p:sldId id="519" r:id="rId60"/>
    <p:sldId id="520" r:id="rId61"/>
    <p:sldId id="521" r:id="rId62"/>
    <p:sldId id="522" r:id="rId63"/>
    <p:sldId id="523" r:id="rId64"/>
    <p:sldId id="524" r:id="rId65"/>
    <p:sldId id="353" r:id="rId66"/>
    <p:sldId id="525" r:id="rId67"/>
    <p:sldId id="526" r:id="rId68"/>
    <p:sldId id="527" r:id="rId69"/>
    <p:sldId id="528" r:id="rId70"/>
    <p:sldId id="529" r:id="rId71"/>
    <p:sldId id="530" r:id="rId72"/>
    <p:sldId id="531" r:id="rId73"/>
    <p:sldId id="532" r:id="rId74"/>
    <p:sldId id="533" r:id="rId75"/>
    <p:sldId id="534" r:id="rId76"/>
    <p:sldId id="535" r:id="rId77"/>
    <p:sldId id="536" r:id="rId78"/>
    <p:sldId id="537" r:id="rId79"/>
    <p:sldId id="367" r:id="rId80"/>
    <p:sldId id="368" r:id="rId81"/>
    <p:sldId id="287" r:id="rId82"/>
  </p:sldIdLst>
  <p:sldSz cx="12192000" cy="6858000"/>
  <p:notesSz cx="6858000" cy="9144000"/>
  <p:custDataLst>
    <p:tags r:id="rId8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BE931D-CD17-7D8D-0E72-194ADFDE37F5}" name="Utilisateur invité" initials="Ui" userId="S::urn:spo:anon#d95fc8e05787767f4ad5c7d1f6fa6d86bc6f6aadfb93a0c0055f3f2cbe4806ec::" providerId="AD"/>
  <p188:author id="{2A8219F7-1BCB-B5D0-68E3-DD8DFF4BDD9F}" name="Jacqueline Gauthier" initials="JG" userId="S::jgauthier_centrefora.on.ca#ext#@coalition.ca::356cecd5-34a4-4a55-99b9-0c99788916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acqueline Gauthier" initials="JG" lastIdx="1" clrIdx="0">
    <p:extLst>
      <p:ext uri="{19B8F6BF-5375-455C-9EA6-DF929625EA0E}">
        <p15:presenceInfo xmlns:p15="http://schemas.microsoft.com/office/powerpoint/2012/main" userId="S::jgauthier@centrefora.on.ca::feefe37c-236f-4297-8c12-8229219ad2dc" providerId="AD"/>
      </p:ext>
    </p:extLst>
  </p:cmAuthor>
  <p:cmAuthor id="2" name="Utilisateur invité" initials="Ui" lastIdx="1" clrIdx="1">
    <p:extLst>
      <p:ext uri="{19B8F6BF-5375-455C-9EA6-DF929625EA0E}">
        <p15:presenceInfo xmlns:p15="http://schemas.microsoft.com/office/powerpoint/2012/main" userId="S::urn:spo:anon#d95fc8e05787767f4ad5c7d1f6fa6d86bc6f6aadfb93a0c0055f3f2cbe4806e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B6E72B-954E-FE2D-8C03-28214341E154}" v="70" dt="2025-07-01T17:00:55.514"/>
    <p1510:client id="{C03D4F67-76DD-0211-E2BD-DA6C22760096}" v="1" dt="2025-07-02T14:05:28.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17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commentAuthors" Target="commentAuthors.xml"/><Relationship Id="rId89"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gs" Target="tags/tag1.xml"/><Relationship Id="rId88" Type="http://schemas.openxmlformats.org/officeDocument/2006/relationships/tableStyles" Target="tableStyle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tilisateur invité" userId="S::urn:spo:anon#d95fc8e05787767f4ad5c7d1f6fa6d86bc6f6aadfb93a0c0055f3f2cbe4806ec::" providerId="AD" clId="Web-{763A63C2-6266-50FA-5EFC-2AFD8B50A72B}"/>
    <pc:docChg chg="modSld">
      <pc:chgData name="Utilisateur invité" userId="S::urn:spo:anon#d95fc8e05787767f4ad5c7d1f6fa6d86bc6f6aadfb93a0c0055f3f2cbe4806ec::" providerId="AD" clId="Web-{763A63C2-6266-50FA-5EFC-2AFD8B50A72B}" dt="2024-02-20T15:37:12.550" v="15" actId="20577"/>
      <pc:docMkLst>
        <pc:docMk/>
      </pc:docMkLst>
      <pc:sldChg chg="modSp">
        <pc:chgData name="Utilisateur invité" userId="S::urn:spo:anon#d95fc8e05787767f4ad5c7d1f6fa6d86bc6f6aadfb93a0c0055f3f2cbe4806ec::" providerId="AD" clId="Web-{763A63C2-6266-50FA-5EFC-2AFD8B50A72B}" dt="2024-02-20T15:37:12.550" v="15" actId="20577"/>
        <pc:sldMkLst>
          <pc:docMk/>
          <pc:sldMk cId="3136197805" sldId="494"/>
        </pc:sldMkLst>
      </pc:sldChg>
    </pc:docChg>
  </pc:docChgLst>
  <pc:docChgLst>
    <pc:chgData name="Utilisateur invité" userId="S::urn:spo:anon#d95fc8e05787767f4ad5c7d1f6fa6d86bc6f6aadfb93a0c0055f3f2cbe4806ec::" providerId="AD" clId="Web-{EDD33DF0-5F4B-2727-CD4E-FD9520B3EC1D}"/>
    <pc:docChg chg="modSld">
      <pc:chgData name="Utilisateur invité" userId="S::urn:spo:anon#d95fc8e05787767f4ad5c7d1f6fa6d86bc6f6aadfb93a0c0055f3f2cbe4806ec::" providerId="AD" clId="Web-{EDD33DF0-5F4B-2727-CD4E-FD9520B3EC1D}" dt="2024-04-23T20:01:16.890" v="23" actId="1076"/>
      <pc:docMkLst>
        <pc:docMk/>
      </pc:docMkLst>
      <pc:sldChg chg="modSp">
        <pc:chgData name="Utilisateur invité" userId="S::urn:spo:anon#d95fc8e05787767f4ad5c7d1f6fa6d86bc6f6aadfb93a0c0055f3f2cbe4806ec::" providerId="AD" clId="Web-{EDD33DF0-5F4B-2727-CD4E-FD9520B3EC1D}" dt="2024-04-23T19:55:25.285" v="0" actId="1076"/>
        <pc:sldMkLst>
          <pc:docMk/>
          <pc:sldMk cId="3861369899" sldId="256"/>
        </pc:sldMkLst>
      </pc:sldChg>
      <pc:sldChg chg="addSp delSp modSp">
        <pc:chgData name="Utilisateur invité" userId="S::urn:spo:anon#d95fc8e05787767f4ad5c7d1f6fa6d86bc6f6aadfb93a0c0055f3f2cbe4806ec::" providerId="AD" clId="Web-{EDD33DF0-5F4B-2727-CD4E-FD9520B3EC1D}" dt="2024-04-23T19:55:56.676" v="4" actId="1076"/>
        <pc:sldMkLst>
          <pc:docMk/>
          <pc:sldMk cId="1796129608" sldId="294"/>
        </pc:sldMkLst>
      </pc:sldChg>
      <pc:sldChg chg="addSp delSp modSp">
        <pc:chgData name="Utilisateur invité" userId="S::urn:spo:anon#d95fc8e05787767f4ad5c7d1f6fa6d86bc6f6aadfb93a0c0055f3f2cbe4806ec::" providerId="AD" clId="Web-{EDD33DF0-5F4B-2727-CD4E-FD9520B3EC1D}" dt="2024-04-23T19:58:41.338" v="11"/>
        <pc:sldMkLst>
          <pc:docMk/>
          <pc:sldMk cId="481907628" sldId="490"/>
        </pc:sldMkLst>
      </pc:sldChg>
      <pc:sldChg chg="addSp modSp">
        <pc:chgData name="Utilisateur invité" userId="S::urn:spo:anon#d95fc8e05787767f4ad5c7d1f6fa6d86bc6f6aadfb93a0c0055f3f2cbe4806ec::" providerId="AD" clId="Web-{EDD33DF0-5F4B-2727-CD4E-FD9520B3EC1D}" dt="2024-04-23T19:58:46.854" v="12" actId="1076"/>
        <pc:sldMkLst>
          <pc:docMk/>
          <pc:sldMk cId="190593045" sldId="491"/>
        </pc:sldMkLst>
      </pc:sldChg>
      <pc:sldChg chg="addSp modSp">
        <pc:chgData name="Utilisateur invité" userId="S::urn:spo:anon#d95fc8e05787767f4ad5c7d1f6fa6d86bc6f6aadfb93a0c0055f3f2cbe4806ec::" providerId="AD" clId="Web-{EDD33DF0-5F4B-2727-CD4E-FD9520B3EC1D}" dt="2024-04-23T19:59:48.371" v="17" actId="1076"/>
        <pc:sldMkLst>
          <pc:docMk/>
          <pc:sldMk cId="1339055120" sldId="498"/>
        </pc:sldMkLst>
      </pc:sldChg>
      <pc:sldChg chg="addSp modSp">
        <pc:chgData name="Utilisateur invité" userId="S::urn:spo:anon#d95fc8e05787767f4ad5c7d1f6fa6d86bc6f6aadfb93a0c0055f3f2cbe4806ec::" providerId="AD" clId="Web-{EDD33DF0-5F4B-2727-CD4E-FD9520B3EC1D}" dt="2024-04-23T20:00:12.685" v="19" actId="1076"/>
        <pc:sldMkLst>
          <pc:docMk/>
          <pc:sldMk cId="2879998089" sldId="500"/>
        </pc:sldMkLst>
      </pc:sldChg>
      <pc:sldChg chg="addSp modSp">
        <pc:chgData name="Utilisateur invité" userId="S::urn:spo:anon#d95fc8e05787767f4ad5c7d1f6fa6d86bc6f6aadfb93a0c0055f3f2cbe4806ec::" providerId="AD" clId="Web-{EDD33DF0-5F4B-2727-CD4E-FD9520B3EC1D}" dt="2024-04-23T20:01:16.890" v="23" actId="1076"/>
        <pc:sldMkLst>
          <pc:docMk/>
          <pc:sldMk cId="3439409614" sldId="516"/>
        </pc:sldMkLst>
      </pc:sldChg>
    </pc:docChg>
  </pc:docChgLst>
  <pc:docChgLst>
    <pc:chgData name="Utilisateur invité" userId="S::urn:spo:tenantanon#26fc914f-9c5c-4e24-95aa-0dabac7a976a::" providerId="AD" clId="Web-{B615C91A-F2FC-946B-56C5-21D82B809608}"/>
    <pc:docChg chg="addSld delSld modSld">
      <pc:chgData name="Utilisateur invité" userId="S::urn:spo:tenantanon#26fc914f-9c5c-4e24-95aa-0dabac7a976a::" providerId="AD" clId="Web-{B615C91A-F2FC-946B-56C5-21D82B809608}" dt="2025-04-24T15:10:03.652" v="31" actId="20577"/>
      <pc:docMkLst>
        <pc:docMk/>
      </pc:docMkLst>
      <pc:sldChg chg="modSp">
        <pc:chgData name="Utilisateur invité" userId="S::urn:spo:tenantanon#26fc914f-9c5c-4e24-95aa-0dabac7a976a::" providerId="AD" clId="Web-{B615C91A-F2FC-946B-56C5-21D82B809608}" dt="2025-04-24T14:45:01.159" v="0"/>
        <pc:sldMkLst>
          <pc:docMk/>
          <pc:sldMk cId="1796129608" sldId="294"/>
        </pc:sldMkLst>
      </pc:sldChg>
      <pc:sldChg chg="modSp">
        <pc:chgData name="Utilisateur invité" userId="S::urn:spo:tenantanon#26fc914f-9c5c-4e24-95aa-0dabac7a976a::" providerId="AD" clId="Web-{B615C91A-F2FC-946B-56C5-21D82B809608}" dt="2025-04-24T15:10:03.652" v="31" actId="20577"/>
        <pc:sldMkLst>
          <pc:docMk/>
          <pc:sldMk cId="1152955183" sldId="368"/>
        </pc:sldMkLst>
      </pc:sldChg>
      <pc:sldChg chg="modSp">
        <pc:chgData name="Utilisateur invité" userId="S::urn:spo:tenantanon#26fc914f-9c5c-4e24-95aa-0dabac7a976a::" providerId="AD" clId="Web-{B615C91A-F2FC-946B-56C5-21D82B809608}" dt="2025-04-24T14:55:16.948" v="2"/>
        <pc:sldMkLst>
          <pc:docMk/>
          <pc:sldMk cId="2879998089" sldId="500"/>
        </pc:sldMkLst>
      </pc:sldChg>
      <pc:sldChg chg="addSp modSp new">
        <pc:chgData name="Utilisateur invité" userId="S::urn:spo:tenantanon#26fc914f-9c5c-4e24-95aa-0dabac7a976a::" providerId="AD" clId="Web-{B615C91A-F2FC-946B-56C5-21D82B809608}" dt="2025-04-24T15:00:52.788" v="21" actId="20577"/>
        <pc:sldMkLst>
          <pc:docMk/>
          <pc:sldMk cId="1566695655" sldId="539"/>
        </pc:sldMkLst>
      </pc:sldChg>
      <pc:sldChg chg="del">
        <pc:chgData name="Utilisateur invité" userId="S::urn:spo:tenantanon#26fc914f-9c5c-4e24-95aa-0dabac7a976a::" providerId="AD" clId="Web-{B615C91A-F2FC-946B-56C5-21D82B809608}" dt="2025-04-24T14:46:11.709" v="1"/>
        <pc:sldMkLst>
          <pc:docMk/>
          <pc:sldMk cId="1650829321" sldId="539"/>
        </pc:sldMkLst>
      </pc:sldChg>
    </pc:docChg>
  </pc:docChgLst>
  <pc:docChgLst>
    <pc:chgData name="Utilisateur invité" userId="S::urn:spo:anon#d95fc8e05787767f4ad5c7d1f6fa6d86bc6f6aadfb93a0c0055f3f2cbe4806ec::" providerId="AD" clId="Web-{1D4D06A3-4D64-2401-472A-225CE5BE84E4}"/>
    <pc:docChg chg="addSld modSld">
      <pc:chgData name="Utilisateur invité" userId="S::urn:spo:anon#d95fc8e05787767f4ad5c7d1f6fa6d86bc6f6aadfb93a0c0055f3f2cbe4806ec::" providerId="AD" clId="Web-{1D4D06A3-4D64-2401-472A-225CE5BE84E4}" dt="2024-02-19T20:39:29.365" v="10" actId="20577"/>
      <pc:docMkLst>
        <pc:docMk/>
      </pc:docMkLst>
      <pc:sldChg chg="modSp new">
        <pc:chgData name="Utilisateur invité" userId="S::urn:spo:anon#d95fc8e05787767f4ad5c7d1f6fa6d86bc6f6aadfb93a0c0055f3f2cbe4806ec::" providerId="AD" clId="Web-{1D4D06A3-4D64-2401-472A-225CE5BE84E4}" dt="2024-02-19T20:39:29.365" v="10" actId="20577"/>
        <pc:sldMkLst>
          <pc:docMk/>
          <pc:sldMk cId="2875296780" sldId="538"/>
        </pc:sldMkLst>
      </pc:sldChg>
    </pc:docChg>
  </pc:docChgLst>
  <pc:docChgLst>
    <pc:chgData name="Utilisateur invité" userId="S::urn:spo:anon#d95fc8e05787767f4ad5c7d1f6fa6d86bc6f6aadfb93a0c0055f3f2cbe4806ec::" providerId="AD" clId="Web-{9881BDA2-DE50-04AF-0FBC-78BAF4F68ADB}"/>
    <pc:docChg chg="modSld">
      <pc:chgData name="Utilisateur invité" userId="S::urn:spo:anon#d95fc8e05787767f4ad5c7d1f6fa6d86bc6f6aadfb93a0c0055f3f2cbe4806ec::" providerId="AD" clId="Web-{9881BDA2-DE50-04AF-0FBC-78BAF4F68ADB}" dt="2024-02-24T16:27:49.920" v="11" actId="20577"/>
      <pc:docMkLst>
        <pc:docMk/>
      </pc:docMkLst>
      <pc:sldChg chg="modSp">
        <pc:chgData name="Utilisateur invité" userId="S::urn:spo:anon#d95fc8e05787767f4ad5c7d1f6fa6d86bc6f6aadfb93a0c0055f3f2cbe4806ec::" providerId="AD" clId="Web-{9881BDA2-DE50-04AF-0FBC-78BAF4F68ADB}" dt="2024-02-24T16:27:49.920" v="11" actId="20577"/>
        <pc:sldMkLst>
          <pc:docMk/>
          <pc:sldMk cId="2056425841" sldId="488"/>
        </pc:sldMkLst>
      </pc:sldChg>
    </pc:docChg>
  </pc:docChgLst>
  <pc:docChgLst>
    <pc:chgData name="Jacqueline Gauthier" userId="S::jgauthier_centrefora.on.ca#ext#@coalition.ca::356cecd5-34a4-4a55-99b9-0c99788916bb" providerId="AD" clId="Web-{539B8A56-7F9B-E175-C6DE-5AE1AA3AF68A}"/>
    <pc:docChg chg="modSld">
      <pc:chgData name="Jacqueline Gauthier" userId="S::jgauthier_centrefora.on.ca#ext#@coalition.ca::356cecd5-34a4-4a55-99b9-0c99788916bb" providerId="AD" clId="Web-{539B8A56-7F9B-E175-C6DE-5AE1AA3AF68A}" dt="2024-03-26T14:56:22.774" v="30" actId="20577"/>
      <pc:docMkLst>
        <pc:docMk/>
      </pc:docMkLst>
      <pc:sldChg chg="modSp">
        <pc:chgData name="Jacqueline Gauthier" userId="S::jgauthier_centrefora.on.ca#ext#@coalition.ca::356cecd5-34a4-4a55-99b9-0c99788916bb" providerId="AD" clId="Web-{539B8A56-7F9B-E175-C6DE-5AE1AA3AF68A}" dt="2024-03-26T14:53:49.223" v="3" actId="20577"/>
        <pc:sldMkLst>
          <pc:docMk/>
          <pc:sldMk cId="2465101459" sldId="293"/>
        </pc:sldMkLst>
      </pc:sldChg>
      <pc:sldChg chg="modSp">
        <pc:chgData name="Jacqueline Gauthier" userId="S::jgauthier_centrefora.on.ca#ext#@coalition.ca::356cecd5-34a4-4a55-99b9-0c99788916bb" providerId="AD" clId="Web-{539B8A56-7F9B-E175-C6DE-5AE1AA3AF68A}" dt="2024-03-26T14:47:51.072" v="1" actId="20577"/>
        <pc:sldMkLst>
          <pc:docMk/>
          <pc:sldMk cId="1390176629" sldId="296"/>
        </pc:sldMkLst>
      </pc:sldChg>
      <pc:sldChg chg="modSp">
        <pc:chgData name="Jacqueline Gauthier" userId="S::jgauthier_centrefora.on.ca#ext#@coalition.ca::356cecd5-34a4-4a55-99b9-0c99788916bb" providerId="AD" clId="Web-{539B8A56-7F9B-E175-C6DE-5AE1AA3AF68A}" dt="2024-03-26T14:56:22.774" v="30" actId="20577"/>
        <pc:sldMkLst>
          <pc:docMk/>
          <pc:sldMk cId="481907628" sldId="490"/>
        </pc:sldMkLst>
      </pc:sldChg>
    </pc:docChg>
  </pc:docChgLst>
  <pc:docChgLst>
    <pc:chgData name="Jacqueline Gauthier" userId="S::jgauthier_centrefora.on.ca#ext#@coalition.ca::356cecd5-34a4-4a55-99b9-0c99788916bb" providerId="AD" clId="Web-{A03F5BB2-CFDB-4118-7EEC-EB565FF02D75}"/>
    <pc:docChg chg="mod modSld">
      <pc:chgData name="Jacqueline Gauthier" userId="S::jgauthier_centrefora.on.ca#ext#@coalition.ca::356cecd5-34a4-4a55-99b9-0c99788916bb" providerId="AD" clId="Web-{A03F5BB2-CFDB-4118-7EEC-EB565FF02D75}" dt="2024-02-21T19:20:31.587" v="239" actId="20577"/>
      <pc:docMkLst>
        <pc:docMk/>
      </pc:docMkLst>
      <pc:sldChg chg="modSp">
        <pc:chgData name="Jacqueline Gauthier" userId="S::jgauthier_centrefora.on.ca#ext#@coalition.ca::356cecd5-34a4-4a55-99b9-0c99788916bb" providerId="AD" clId="Web-{A03F5BB2-CFDB-4118-7EEC-EB565FF02D75}" dt="2024-02-21T19:09:14.099" v="43"/>
        <pc:sldMkLst>
          <pc:docMk/>
          <pc:sldMk cId="3757631623" sldId="266"/>
        </pc:sldMkLst>
      </pc:sldChg>
      <pc:sldChg chg="modSp">
        <pc:chgData name="Jacqueline Gauthier" userId="S::jgauthier_centrefora.on.ca#ext#@coalition.ca::356cecd5-34a4-4a55-99b9-0c99788916bb" providerId="AD" clId="Web-{A03F5BB2-CFDB-4118-7EEC-EB565FF02D75}" dt="2024-02-21T19:14:05.498" v="126" actId="20577"/>
        <pc:sldMkLst>
          <pc:docMk/>
          <pc:sldMk cId="2465101459" sldId="293"/>
        </pc:sldMkLst>
      </pc:sldChg>
      <pc:sldChg chg="modSp">
        <pc:chgData name="Jacqueline Gauthier" userId="S::jgauthier_centrefora.on.ca#ext#@coalition.ca::356cecd5-34a4-4a55-99b9-0c99788916bb" providerId="AD" clId="Web-{A03F5BB2-CFDB-4118-7EEC-EB565FF02D75}" dt="2024-02-21T19:09:46.443" v="49" actId="20577"/>
        <pc:sldMkLst>
          <pc:docMk/>
          <pc:sldMk cId="1796129608" sldId="294"/>
        </pc:sldMkLst>
      </pc:sldChg>
      <pc:sldChg chg="modSp">
        <pc:chgData name="Jacqueline Gauthier" userId="S::jgauthier_centrefora.on.ca#ext#@coalition.ca::356cecd5-34a4-4a55-99b9-0c99788916bb" providerId="AD" clId="Web-{A03F5BB2-CFDB-4118-7EEC-EB565FF02D75}" dt="2024-02-21T19:10:12.944" v="59" actId="20577"/>
        <pc:sldMkLst>
          <pc:docMk/>
          <pc:sldMk cId="1390176629" sldId="296"/>
        </pc:sldMkLst>
      </pc:sldChg>
      <pc:sldChg chg="modSp">
        <pc:chgData name="Jacqueline Gauthier" userId="S::jgauthier_centrefora.on.ca#ext#@coalition.ca::356cecd5-34a4-4a55-99b9-0c99788916bb" providerId="AD" clId="Web-{A03F5BB2-CFDB-4118-7EEC-EB565FF02D75}" dt="2024-02-21T19:10:23.351" v="68" actId="20577"/>
        <pc:sldMkLst>
          <pc:docMk/>
          <pc:sldMk cId="3682903480" sldId="299"/>
        </pc:sldMkLst>
      </pc:sldChg>
      <pc:sldChg chg="modSp">
        <pc:chgData name="Jacqueline Gauthier" userId="S::jgauthier_centrefora.on.ca#ext#@coalition.ca::356cecd5-34a4-4a55-99b9-0c99788916bb" providerId="AD" clId="Web-{A03F5BB2-CFDB-4118-7EEC-EB565FF02D75}" dt="2024-02-21T19:17:56.708" v="222" actId="20577"/>
        <pc:sldMkLst>
          <pc:docMk/>
          <pc:sldMk cId="1054154704" sldId="321"/>
        </pc:sldMkLst>
      </pc:sldChg>
      <pc:sldChg chg="modSp">
        <pc:chgData name="Jacqueline Gauthier" userId="S::jgauthier_centrefora.on.ca#ext#@coalition.ca::356cecd5-34a4-4a55-99b9-0c99788916bb" providerId="AD" clId="Web-{A03F5BB2-CFDB-4118-7EEC-EB565FF02D75}" dt="2024-02-21T19:20:31.587" v="239" actId="20577"/>
        <pc:sldMkLst>
          <pc:docMk/>
          <pc:sldMk cId="561558595" sldId="367"/>
        </pc:sldMkLst>
      </pc:sldChg>
      <pc:sldChg chg="modSp">
        <pc:chgData name="Jacqueline Gauthier" userId="S::jgauthier_centrefora.on.ca#ext#@coalition.ca::356cecd5-34a4-4a55-99b9-0c99788916bb" providerId="AD" clId="Web-{A03F5BB2-CFDB-4118-7EEC-EB565FF02D75}" dt="2024-02-21T19:15:15.969" v="152" actId="20577"/>
        <pc:sldMkLst>
          <pc:docMk/>
          <pc:sldMk cId="3531180305" sldId="476"/>
        </pc:sldMkLst>
      </pc:sldChg>
      <pc:sldChg chg="modSp">
        <pc:chgData name="Jacqueline Gauthier" userId="S::jgauthier_centrefora.on.ca#ext#@coalition.ca::356cecd5-34a4-4a55-99b9-0c99788916bb" providerId="AD" clId="Web-{A03F5BB2-CFDB-4118-7EEC-EB565FF02D75}" dt="2024-02-21T19:13:54.123" v="122" actId="20577"/>
        <pc:sldMkLst>
          <pc:docMk/>
          <pc:sldMk cId="2056425841" sldId="488"/>
        </pc:sldMkLst>
      </pc:sldChg>
      <pc:sldChg chg="modSp">
        <pc:chgData name="Jacqueline Gauthier" userId="S::jgauthier_centrefora.on.ca#ext#@coalition.ca::356cecd5-34a4-4a55-99b9-0c99788916bb" providerId="AD" clId="Web-{A03F5BB2-CFDB-4118-7EEC-EB565FF02D75}" dt="2024-02-21T19:14:36.061" v="145" actId="20577"/>
        <pc:sldMkLst>
          <pc:docMk/>
          <pc:sldMk cId="481907628" sldId="490"/>
        </pc:sldMkLst>
      </pc:sldChg>
      <pc:sldChg chg="modSp">
        <pc:chgData name="Jacqueline Gauthier" userId="S::jgauthier_centrefora.on.ca#ext#@coalition.ca::356cecd5-34a4-4a55-99b9-0c99788916bb" providerId="AD" clId="Web-{A03F5BB2-CFDB-4118-7EEC-EB565FF02D75}" dt="2024-02-21T19:15:01.843" v="150" actId="20577"/>
        <pc:sldMkLst>
          <pc:docMk/>
          <pc:sldMk cId="190593045" sldId="491"/>
        </pc:sldMkLst>
      </pc:sldChg>
      <pc:sldChg chg="modSp">
        <pc:chgData name="Jacqueline Gauthier" userId="S::jgauthier_centrefora.on.ca#ext#@coalition.ca::356cecd5-34a4-4a55-99b9-0c99788916bb" providerId="AD" clId="Web-{A03F5BB2-CFDB-4118-7EEC-EB565FF02D75}" dt="2024-02-21T19:16:59.987" v="211" actId="20577"/>
        <pc:sldMkLst>
          <pc:docMk/>
          <pc:sldMk cId="3136197805" sldId="494"/>
        </pc:sldMkLst>
      </pc:sldChg>
      <pc:sldChg chg="modSp">
        <pc:chgData name="Jacqueline Gauthier" userId="S::jgauthier_centrefora.on.ca#ext#@coalition.ca::356cecd5-34a4-4a55-99b9-0c99788916bb" providerId="AD" clId="Web-{A03F5BB2-CFDB-4118-7EEC-EB565FF02D75}" dt="2024-02-21T19:17:36.395" v="218" actId="20577"/>
        <pc:sldMkLst>
          <pc:docMk/>
          <pc:sldMk cId="1649268462" sldId="495"/>
        </pc:sldMkLst>
      </pc:sldChg>
      <pc:sldChg chg="modSp">
        <pc:chgData name="Jacqueline Gauthier" userId="S::jgauthier_centrefora.on.ca#ext#@coalition.ca::356cecd5-34a4-4a55-99b9-0c99788916bb" providerId="AD" clId="Web-{A03F5BB2-CFDB-4118-7EEC-EB565FF02D75}" dt="2024-02-21T19:18:40.365" v="224" actId="20577"/>
        <pc:sldMkLst>
          <pc:docMk/>
          <pc:sldMk cId="3558751287" sldId="512"/>
        </pc:sldMkLst>
      </pc:sldChg>
      <pc:sldChg chg="modSp">
        <pc:chgData name="Jacqueline Gauthier" userId="S::jgauthier_centrefora.on.ca#ext#@coalition.ca::356cecd5-34a4-4a55-99b9-0c99788916bb" providerId="AD" clId="Web-{A03F5BB2-CFDB-4118-7EEC-EB565FF02D75}" dt="2024-02-21T19:18:50.803" v="227" actId="20577"/>
        <pc:sldMkLst>
          <pc:docMk/>
          <pc:sldMk cId="575793213" sldId="513"/>
        </pc:sldMkLst>
      </pc:sldChg>
      <pc:sldChg chg="modSp">
        <pc:chgData name="Jacqueline Gauthier" userId="S::jgauthier_centrefora.on.ca#ext#@coalition.ca::356cecd5-34a4-4a55-99b9-0c99788916bb" providerId="AD" clId="Web-{A03F5BB2-CFDB-4118-7EEC-EB565FF02D75}" dt="2024-02-21T19:19:09.226" v="230" actId="20577"/>
        <pc:sldMkLst>
          <pc:docMk/>
          <pc:sldMk cId="381869179" sldId="517"/>
        </pc:sldMkLst>
      </pc:sldChg>
      <pc:sldChg chg="modSp delCm modCm">
        <pc:chgData name="Jacqueline Gauthier" userId="S::jgauthier_centrefora.on.ca#ext#@coalition.ca::356cecd5-34a4-4a55-99b9-0c99788916bb" providerId="AD" clId="Web-{A03F5BB2-CFDB-4118-7EEC-EB565FF02D75}" dt="2024-02-21T19:11:00.961" v="76"/>
        <pc:sldMkLst>
          <pc:docMk/>
          <pc:sldMk cId="2875296780" sldId="538"/>
        </pc:sldMkLst>
        <pc:extLst>
          <p:ext xmlns:p="http://schemas.openxmlformats.org/presentationml/2006/main" uri="{D6D511B9-2390-475A-947B-AFAB55BFBCF1}">
            <pc226:cmChg xmlns:pc226="http://schemas.microsoft.com/office/powerpoint/2022/06/main/command" chg="del mod modRxn">
              <pc226:chgData name="Jacqueline Gauthier" userId="S::jgauthier_centrefora.on.ca#ext#@coalition.ca::356cecd5-34a4-4a55-99b9-0c99788916bb" providerId="AD" clId="Web-{A03F5BB2-CFDB-4118-7EEC-EB565FF02D75}" dt="2024-02-21T19:11:00.961" v="76"/>
              <pc2:cmMkLst xmlns:pc2="http://schemas.microsoft.com/office/powerpoint/2019/9/main/command">
                <pc:docMk/>
                <pc:sldMk cId="2875296780" sldId="538"/>
                <pc2:cmMk id="{2701AEF7-28B0-4B29-A3AF-DB2D8D87BB98}"/>
              </pc2:cmMkLst>
            </pc226:cmChg>
          </p:ext>
        </pc:extLst>
      </pc:sldChg>
    </pc:docChg>
  </pc:docChgLst>
  <pc:docChgLst>
    <pc:chgData name="Utilisateur invité" userId="S::urn:spo:anon#d95fc8e05787767f4ad5c7d1f6fa6d86bc6f6aadfb93a0c0055f3f2cbe4806ec::" providerId="AD" clId="Web-{385F0148-2F02-4134-A137-AA722FBC82F0}"/>
    <pc:docChg chg="delSld modSld">
      <pc:chgData name="Utilisateur invité" userId="S::urn:spo:anon#d95fc8e05787767f4ad5c7d1f6fa6d86bc6f6aadfb93a0c0055f3f2cbe4806ec::" providerId="AD" clId="Web-{385F0148-2F02-4134-A137-AA722FBC82F0}" dt="2024-09-17T19:41:30.772" v="84" actId="20577"/>
      <pc:docMkLst>
        <pc:docMk/>
      </pc:docMkLst>
      <pc:sldChg chg="modSp">
        <pc:chgData name="Utilisateur invité" userId="S::urn:spo:anon#d95fc8e05787767f4ad5c7d1f6fa6d86bc6f6aadfb93a0c0055f3f2cbe4806ec::" providerId="AD" clId="Web-{385F0148-2F02-4134-A137-AA722FBC82F0}" dt="2024-09-17T19:31:39.357" v="57" actId="20577"/>
        <pc:sldMkLst>
          <pc:docMk/>
          <pc:sldMk cId="4240564118" sldId="322"/>
        </pc:sldMkLst>
      </pc:sldChg>
      <pc:sldChg chg="modSp">
        <pc:chgData name="Utilisateur invité" userId="S::urn:spo:anon#d95fc8e05787767f4ad5c7d1f6fa6d86bc6f6aadfb93a0c0055f3f2cbe4806ec::" providerId="AD" clId="Web-{385F0148-2F02-4134-A137-AA722FBC82F0}" dt="2024-09-17T19:40:00.831" v="79" actId="1076"/>
        <pc:sldMkLst>
          <pc:docMk/>
          <pc:sldMk cId="1740802109" sldId="353"/>
        </pc:sldMkLst>
      </pc:sldChg>
      <pc:sldChg chg="addSp modSp">
        <pc:chgData name="Utilisateur invité" userId="S::urn:spo:anon#d95fc8e05787767f4ad5c7d1f6fa6d86bc6f6aadfb93a0c0055f3f2cbe4806ec::" providerId="AD" clId="Web-{385F0148-2F02-4134-A137-AA722FBC82F0}" dt="2024-09-17T19:25:10.059" v="22" actId="1076"/>
        <pc:sldMkLst>
          <pc:docMk/>
          <pc:sldMk cId="2056425841" sldId="488"/>
        </pc:sldMkLst>
      </pc:sldChg>
      <pc:sldChg chg="modSp">
        <pc:chgData name="Utilisateur invité" userId="S::urn:spo:anon#d95fc8e05787767f4ad5c7d1f6fa6d86bc6f6aadfb93a0c0055f3f2cbe4806ec::" providerId="AD" clId="Web-{385F0148-2F02-4134-A137-AA722FBC82F0}" dt="2024-09-17T19:25:56.671" v="24" actId="20577"/>
        <pc:sldMkLst>
          <pc:docMk/>
          <pc:sldMk cId="481907628" sldId="490"/>
        </pc:sldMkLst>
      </pc:sldChg>
      <pc:sldChg chg="addSp modSp">
        <pc:chgData name="Utilisateur invité" userId="S::urn:spo:anon#d95fc8e05787767f4ad5c7d1f6fa6d86bc6f6aadfb93a0c0055f3f2cbe4806ec::" providerId="AD" clId="Web-{385F0148-2F02-4134-A137-AA722FBC82F0}" dt="2024-09-17T19:29:17.695" v="44" actId="14100"/>
        <pc:sldMkLst>
          <pc:docMk/>
          <pc:sldMk cId="3136197805" sldId="494"/>
        </pc:sldMkLst>
      </pc:sldChg>
      <pc:sldChg chg="modSp">
        <pc:chgData name="Utilisateur invité" userId="S::urn:spo:anon#d95fc8e05787767f4ad5c7d1f6fa6d86bc6f6aadfb93a0c0055f3f2cbe4806ec::" providerId="AD" clId="Web-{385F0148-2F02-4134-A137-AA722FBC82F0}" dt="2024-09-17T19:32:51.391" v="71" actId="20577"/>
        <pc:sldMkLst>
          <pc:docMk/>
          <pc:sldMk cId="1424101712" sldId="503"/>
        </pc:sldMkLst>
      </pc:sldChg>
      <pc:sldChg chg="modSp">
        <pc:chgData name="Utilisateur invité" userId="S::urn:spo:anon#d95fc8e05787767f4ad5c7d1f6fa6d86bc6f6aadfb93a0c0055f3f2cbe4806ec::" providerId="AD" clId="Web-{385F0148-2F02-4134-A137-AA722FBC82F0}" dt="2024-09-17T19:34:25.395" v="77" actId="20577"/>
        <pc:sldMkLst>
          <pc:docMk/>
          <pc:sldMk cId="3898885052" sldId="508"/>
        </pc:sldMkLst>
      </pc:sldChg>
      <pc:sldChg chg="modSp">
        <pc:chgData name="Utilisateur invité" userId="S::urn:spo:anon#d95fc8e05787767f4ad5c7d1f6fa6d86bc6f6aadfb93a0c0055f3f2cbe4806ec::" providerId="AD" clId="Web-{385F0148-2F02-4134-A137-AA722FBC82F0}" dt="2024-09-17T19:41:30.772" v="84" actId="20577"/>
        <pc:sldMkLst>
          <pc:docMk/>
          <pc:sldMk cId="2276569391" sldId="528"/>
        </pc:sldMkLst>
      </pc:sldChg>
      <pc:sldChg chg="del">
        <pc:chgData name="Utilisateur invité" userId="S::urn:spo:anon#d95fc8e05787767f4ad5c7d1f6fa6d86bc6f6aadfb93a0c0055f3f2cbe4806ec::" providerId="AD" clId="Web-{385F0148-2F02-4134-A137-AA722FBC82F0}" dt="2024-09-17T19:14:36.111" v="0"/>
        <pc:sldMkLst>
          <pc:docMk/>
          <pc:sldMk cId="3959099165" sldId="539"/>
        </pc:sldMkLst>
      </pc:sldChg>
    </pc:docChg>
  </pc:docChgLst>
  <pc:docChgLst>
    <pc:chgData name="Utilisateur invité" userId="S::urn:spo:anon#5b3ba50dc90732c9903d0c1f77273e7655400c9c99cfcee0ffc476e051557ce7::" providerId="AD" clId="Web-{4BD42AA2-3781-88A1-8D04-0A94ECE4D739}"/>
    <pc:docChg chg="addSld modSld">
      <pc:chgData name="Utilisateur invité" userId="S::urn:spo:anon#5b3ba50dc90732c9903d0c1f77273e7655400c9c99cfcee0ffc476e051557ce7::" providerId="AD" clId="Web-{4BD42AA2-3781-88A1-8D04-0A94ECE4D739}" dt="2025-04-07T14:04:14.940" v="15"/>
      <pc:docMkLst>
        <pc:docMk/>
      </pc:docMkLst>
      <pc:sldChg chg="modSp">
        <pc:chgData name="Utilisateur invité" userId="S::urn:spo:anon#5b3ba50dc90732c9903d0c1f77273e7655400c9c99cfcee0ffc476e051557ce7::" providerId="AD" clId="Web-{4BD42AA2-3781-88A1-8D04-0A94ECE4D739}" dt="2025-04-07T13:40:38.096" v="0"/>
        <pc:sldMkLst>
          <pc:docMk/>
          <pc:sldMk cId="1796129608" sldId="294"/>
        </pc:sldMkLst>
      </pc:sldChg>
      <pc:sldChg chg="modSp">
        <pc:chgData name="Utilisateur invité" userId="S::urn:spo:anon#5b3ba50dc90732c9903d0c1f77273e7655400c9c99cfcee0ffc476e051557ce7::" providerId="AD" clId="Web-{4BD42AA2-3781-88A1-8D04-0A94ECE4D739}" dt="2025-04-07T13:41:49.112" v="6"/>
        <pc:sldMkLst>
          <pc:docMk/>
          <pc:sldMk cId="1740802109" sldId="353"/>
        </pc:sldMkLst>
      </pc:sldChg>
      <pc:sldChg chg="modSp">
        <pc:chgData name="Utilisateur invité" userId="S::urn:spo:anon#5b3ba50dc90732c9903d0c1f77273e7655400c9c99cfcee0ffc476e051557ce7::" providerId="AD" clId="Web-{4BD42AA2-3781-88A1-8D04-0A94ECE4D739}" dt="2025-04-07T13:40:53.940" v="1"/>
        <pc:sldMkLst>
          <pc:docMk/>
          <pc:sldMk cId="190593045" sldId="491"/>
        </pc:sldMkLst>
      </pc:sldChg>
      <pc:sldChg chg="modSp">
        <pc:chgData name="Utilisateur invité" userId="S::urn:spo:anon#5b3ba50dc90732c9903d0c1f77273e7655400c9c99cfcee0ffc476e051557ce7::" providerId="AD" clId="Web-{4BD42AA2-3781-88A1-8D04-0A94ECE4D739}" dt="2025-04-07T13:41:05.877" v="2"/>
        <pc:sldMkLst>
          <pc:docMk/>
          <pc:sldMk cId="1156923696" sldId="496"/>
        </pc:sldMkLst>
      </pc:sldChg>
      <pc:sldChg chg="modSp">
        <pc:chgData name="Utilisateur invité" userId="S::urn:spo:anon#5b3ba50dc90732c9903d0c1f77273e7655400c9c99cfcee0ffc476e051557ce7::" providerId="AD" clId="Web-{4BD42AA2-3781-88A1-8D04-0A94ECE4D739}" dt="2025-04-07T13:41:14.330" v="3"/>
        <pc:sldMkLst>
          <pc:docMk/>
          <pc:sldMk cId="1339055120" sldId="498"/>
        </pc:sldMkLst>
      </pc:sldChg>
      <pc:sldChg chg="modSp">
        <pc:chgData name="Utilisateur invité" userId="S::urn:spo:anon#5b3ba50dc90732c9903d0c1f77273e7655400c9c99cfcee0ffc476e051557ce7::" providerId="AD" clId="Web-{4BD42AA2-3781-88A1-8D04-0A94ECE4D739}" dt="2025-04-07T13:41:25.158" v="4"/>
        <pc:sldMkLst>
          <pc:docMk/>
          <pc:sldMk cId="1945684464" sldId="505"/>
        </pc:sldMkLst>
      </pc:sldChg>
      <pc:sldChg chg="modSp">
        <pc:chgData name="Utilisateur invité" userId="S::urn:spo:anon#5b3ba50dc90732c9903d0c1f77273e7655400c9c99cfcee0ffc476e051557ce7::" providerId="AD" clId="Web-{4BD42AA2-3781-88A1-8D04-0A94ECE4D739}" dt="2025-04-07T13:41:36.002" v="5"/>
        <pc:sldMkLst>
          <pc:docMk/>
          <pc:sldMk cId="3439409614" sldId="516"/>
        </pc:sldMkLst>
      </pc:sldChg>
      <pc:sldChg chg="modSp">
        <pc:chgData name="Utilisateur invité" userId="S::urn:spo:anon#5b3ba50dc90732c9903d0c1f77273e7655400c9c99cfcee0ffc476e051557ce7::" providerId="AD" clId="Web-{4BD42AA2-3781-88A1-8D04-0A94ECE4D739}" dt="2025-04-07T13:41:57.924" v="7"/>
        <pc:sldMkLst>
          <pc:docMk/>
          <pc:sldMk cId="2856433701" sldId="525"/>
        </pc:sldMkLst>
      </pc:sldChg>
      <pc:sldChg chg="modSp">
        <pc:chgData name="Utilisateur invité" userId="S::urn:spo:anon#5b3ba50dc90732c9903d0c1f77273e7655400c9c99cfcee0ffc476e051557ce7::" providerId="AD" clId="Web-{4BD42AA2-3781-88A1-8D04-0A94ECE4D739}" dt="2025-04-07T13:42:20.815" v="8"/>
        <pc:sldMkLst>
          <pc:docMk/>
          <pc:sldMk cId="618478529" sldId="529"/>
        </pc:sldMkLst>
      </pc:sldChg>
      <pc:sldChg chg="modSp">
        <pc:chgData name="Utilisateur invité" userId="S::urn:spo:anon#5b3ba50dc90732c9903d0c1f77273e7655400c9c99cfcee0ffc476e051557ce7::" providerId="AD" clId="Web-{4BD42AA2-3781-88A1-8D04-0A94ECE4D739}" dt="2025-04-07T13:42:27.925" v="9"/>
        <pc:sldMkLst>
          <pc:docMk/>
          <pc:sldMk cId="2452111752" sldId="531"/>
        </pc:sldMkLst>
      </pc:sldChg>
      <pc:sldChg chg="modSp">
        <pc:chgData name="Utilisateur invité" userId="S::urn:spo:anon#5b3ba50dc90732c9903d0c1f77273e7655400c9c99cfcee0ffc476e051557ce7::" providerId="AD" clId="Web-{4BD42AA2-3781-88A1-8D04-0A94ECE4D739}" dt="2025-04-07T13:42:35.565" v="10"/>
        <pc:sldMkLst>
          <pc:docMk/>
          <pc:sldMk cId="1487829987" sldId="533"/>
        </pc:sldMkLst>
      </pc:sldChg>
      <pc:sldChg chg="modSp">
        <pc:chgData name="Utilisateur invité" userId="S::urn:spo:anon#5b3ba50dc90732c9903d0c1f77273e7655400c9c99cfcee0ffc476e051557ce7::" providerId="AD" clId="Web-{4BD42AA2-3781-88A1-8D04-0A94ECE4D739}" dt="2025-04-07T13:42:50.643" v="11"/>
        <pc:sldMkLst>
          <pc:docMk/>
          <pc:sldMk cId="724249631" sldId="534"/>
        </pc:sldMkLst>
      </pc:sldChg>
      <pc:sldChg chg="modSp">
        <pc:chgData name="Utilisateur invité" userId="S::urn:spo:anon#5b3ba50dc90732c9903d0c1f77273e7655400c9c99cfcee0ffc476e051557ce7::" providerId="AD" clId="Web-{4BD42AA2-3781-88A1-8D04-0A94ECE4D739}" dt="2025-04-07T13:42:59.550" v="12"/>
        <pc:sldMkLst>
          <pc:docMk/>
          <pc:sldMk cId="3177155610" sldId="535"/>
        </pc:sldMkLst>
      </pc:sldChg>
      <pc:sldChg chg="modSp">
        <pc:chgData name="Utilisateur invité" userId="S::urn:spo:anon#5b3ba50dc90732c9903d0c1f77273e7655400c9c99cfcee0ffc476e051557ce7::" providerId="AD" clId="Web-{4BD42AA2-3781-88A1-8D04-0A94ECE4D739}" dt="2025-04-07T13:43:09.300" v="14"/>
        <pc:sldMkLst>
          <pc:docMk/>
          <pc:sldMk cId="128797260" sldId="536"/>
        </pc:sldMkLst>
      </pc:sldChg>
      <pc:sldChg chg="new">
        <pc:chgData name="Utilisateur invité" userId="S::urn:spo:anon#5b3ba50dc90732c9903d0c1f77273e7655400c9c99cfcee0ffc476e051557ce7::" providerId="AD" clId="Web-{4BD42AA2-3781-88A1-8D04-0A94ECE4D739}" dt="2025-04-07T14:04:14.940" v="15"/>
        <pc:sldMkLst>
          <pc:docMk/>
          <pc:sldMk cId="1650829321" sldId="539"/>
        </pc:sldMkLst>
      </pc:sldChg>
    </pc:docChg>
  </pc:docChgLst>
  <pc:docChgLst>
    <pc:chgData name="Utilisateur invité" userId="S::urn:spo:anon#d95fc8e05787767f4ad5c7d1f6fa6d86bc6f6aadfb93a0c0055f3f2cbe4806ec::" providerId="AD" clId="Web-{2ADA7E9E-ADF6-2F85-0B3E-27D94CA9F3DA}"/>
    <pc:docChg chg="modSld">
      <pc:chgData name="Utilisateur invité" userId="S::urn:spo:anon#d95fc8e05787767f4ad5c7d1f6fa6d86bc6f6aadfb93a0c0055f3f2cbe4806ec::" providerId="AD" clId="Web-{2ADA7E9E-ADF6-2F85-0B3E-27D94CA9F3DA}" dt="2024-02-19T20:40:58.704" v="107" actId="20577"/>
      <pc:docMkLst>
        <pc:docMk/>
      </pc:docMkLst>
      <pc:sldChg chg="modSp">
        <pc:chgData name="Utilisateur invité" userId="S::urn:spo:anon#d95fc8e05787767f4ad5c7d1f6fa6d86bc6f6aadfb93a0c0055f3f2cbe4806ec::" providerId="AD" clId="Web-{2ADA7E9E-ADF6-2F85-0B3E-27D94CA9F3DA}" dt="2024-02-19T20:35:32.879" v="104"/>
        <pc:sldMkLst>
          <pc:docMk/>
          <pc:sldMk cId="3757631623" sldId="266"/>
        </pc:sldMkLst>
      </pc:sldChg>
      <pc:sldChg chg="modSp">
        <pc:chgData name="Utilisateur invité" userId="S::urn:spo:anon#d95fc8e05787767f4ad5c7d1f6fa6d86bc6f6aadfb93a0c0055f3f2cbe4806ec::" providerId="AD" clId="Web-{2ADA7E9E-ADF6-2F85-0B3E-27D94CA9F3DA}" dt="2024-02-19T20:34:49.846" v="102" actId="20577"/>
        <pc:sldMkLst>
          <pc:docMk/>
          <pc:sldMk cId="3682903480" sldId="299"/>
        </pc:sldMkLst>
      </pc:sldChg>
      <pc:sldChg chg="modSp">
        <pc:chgData name="Utilisateur invité" userId="S::urn:spo:anon#d95fc8e05787767f4ad5c7d1f6fa6d86bc6f6aadfb93a0c0055f3f2cbe4806ec::" providerId="AD" clId="Web-{2ADA7E9E-ADF6-2F85-0B3E-27D94CA9F3DA}" dt="2024-02-19T20:40:58.704" v="107" actId="20577"/>
        <pc:sldMkLst>
          <pc:docMk/>
          <pc:sldMk cId="2056425841" sldId="488"/>
        </pc:sldMkLst>
      </pc:sldChg>
    </pc:docChg>
  </pc:docChgLst>
  <pc:docChgLst>
    <pc:chgData name="Utilisateur invité" userId="S::urn:spo:anon#d95fc8e05787767f4ad5c7d1f6fa6d86bc6f6aadfb93a0c0055f3f2cbe4806ec::" providerId="AD" clId="Web-{ABF1118A-39E6-866C-376B-28BDBAA93278}"/>
    <pc:docChg chg="modSld">
      <pc:chgData name="Utilisateur invité" userId="S::urn:spo:anon#d95fc8e05787767f4ad5c7d1f6fa6d86bc6f6aadfb93a0c0055f3f2cbe4806ec::" providerId="AD" clId="Web-{ABF1118A-39E6-866C-376B-28BDBAA93278}" dt="2024-02-24T16:24:41.097" v="0" actId="20577"/>
      <pc:docMkLst>
        <pc:docMk/>
      </pc:docMkLst>
      <pc:sldChg chg="modSp">
        <pc:chgData name="Utilisateur invité" userId="S::urn:spo:anon#d95fc8e05787767f4ad5c7d1f6fa6d86bc6f6aadfb93a0c0055f3f2cbe4806ec::" providerId="AD" clId="Web-{ABF1118A-39E6-866C-376B-28BDBAA93278}" dt="2024-02-24T16:24:41.097" v="0" actId="20577"/>
        <pc:sldMkLst>
          <pc:docMk/>
          <pc:sldMk cId="2056425841" sldId="488"/>
        </pc:sldMkLst>
      </pc:sldChg>
    </pc:docChg>
  </pc:docChgLst>
  <pc:docChgLst>
    <pc:chgData name="Utilisateur invité" userId="S::urn:spo:tenantanon#26fc914f-9c5c-4e24-95aa-0dabac7a976a::" providerId="AD" clId="Web-{2AB6E72B-954E-FE2D-8C03-28214341E154}"/>
    <pc:docChg chg="modSld">
      <pc:chgData name="Utilisateur invité" userId="S::urn:spo:tenantanon#26fc914f-9c5c-4e24-95aa-0dabac7a976a::" providerId="AD" clId="Web-{2AB6E72B-954E-FE2D-8C03-28214341E154}" dt="2025-07-01T17:00:55.514" v="68" actId="1076"/>
      <pc:docMkLst>
        <pc:docMk/>
      </pc:docMkLst>
      <pc:sldChg chg="modSp">
        <pc:chgData name="Utilisateur invité" userId="S::urn:spo:tenantanon#26fc914f-9c5c-4e24-95aa-0dabac7a976a::" providerId="AD" clId="Web-{2AB6E72B-954E-FE2D-8C03-28214341E154}" dt="2025-07-01T16:51:33.302" v="9" actId="1076"/>
        <pc:sldMkLst>
          <pc:docMk/>
          <pc:sldMk cId="2305999324" sldId="288"/>
        </pc:sldMkLst>
        <pc:spChg chg="mod">
          <ac:chgData name="Utilisateur invité" userId="S::urn:spo:tenantanon#26fc914f-9c5c-4e24-95aa-0dabac7a976a::" providerId="AD" clId="Web-{2AB6E72B-954E-FE2D-8C03-28214341E154}" dt="2025-07-01T16:51:33.302" v="9" actId="1076"/>
          <ac:spMkLst>
            <pc:docMk/>
            <pc:sldMk cId="2305999324" sldId="288"/>
            <ac:spMk id="3" creationId="{00000000-0000-0000-0000-000000000000}"/>
          </ac:spMkLst>
        </pc:spChg>
      </pc:sldChg>
      <pc:sldChg chg="modSp">
        <pc:chgData name="Utilisateur invité" userId="S::urn:spo:tenantanon#26fc914f-9c5c-4e24-95aa-0dabac7a976a::" providerId="AD" clId="Web-{2AB6E72B-954E-FE2D-8C03-28214341E154}" dt="2025-07-01T16:51:12.021" v="7" actId="1076"/>
        <pc:sldMkLst>
          <pc:docMk/>
          <pc:sldMk cId="1054154704" sldId="321"/>
        </pc:sldMkLst>
        <pc:spChg chg="mod">
          <ac:chgData name="Utilisateur invité" userId="S::urn:spo:tenantanon#26fc914f-9c5c-4e24-95aa-0dabac7a976a::" providerId="AD" clId="Web-{2AB6E72B-954E-FE2D-8C03-28214341E154}" dt="2025-07-01T16:51:12.021" v="7" actId="1076"/>
          <ac:spMkLst>
            <pc:docMk/>
            <pc:sldMk cId="1054154704" sldId="321"/>
            <ac:spMk id="3" creationId="{00000000-0000-0000-0000-000000000000}"/>
          </ac:spMkLst>
        </pc:spChg>
      </pc:sldChg>
      <pc:sldChg chg="modSp">
        <pc:chgData name="Utilisateur invité" userId="S::urn:spo:tenantanon#26fc914f-9c5c-4e24-95aa-0dabac7a976a::" providerId="AD" clId="Web-{2AB6E72B-954E-FE2D-8C03-28214341E154}" dt="2025-07-01T16:51:23.068" v="8" actId="1076"/>
        <pc:sldMkLst>
          <pc:docMk/>
          <pc:sldMk cId="4240564118" sldId="322"/>
        </pc:sldMkLst>
        <pc:spChg chg="mod">
          <ac:chgData name="Utilisateur invité" userId="S::urn:spo:tenantanon#26fc914f-9c5c-4e24-95aa-0dabac7a976a::" providerId="AD" clId="Web-{2AB6E72B-954E-FE2D-8C03-28214341E154}" dt="2025-07-01T16:51:23.068" v="8" actId="1076"/>
          <ac:spMkLst>
            <pc:docMk/>
            <pc:sldMk cId="4240564118" sldId="322"/>
            <ac:spMk id="3" creationId="{00000000-0000-0000-0000-000000000000}"/>
          </ac:spMkLst>
        </pc:spChg>
      </pc:sldChg>
      <pc:sldChg chg="modSp">
        <pc:chgData name="Utilisateur invité" userId="S::urn:spo:tenantanon#26fc914f-9c5c-4e24-95aa-0dabac7a976a::" providerId="AD" clId="Web-{2AB6E72B-954E-FE2D-8C03-28214341E154}" dt="2025-07-01T16:57:24.735" v="41" actId="1076"/>
        <pc:sldMkLst>
          <pc:docMk/>
          <pc:sldMk cId="1740802109" sldId="353"/>
        </pc:sldMkLst>
        <pc:spChg chg="mod">
          <ac:chgData name="Utilisateur invité" userId="S::urn:spo:tenantanon#26fc914f-9c5c-4e24-95aa-0dabac7a976a::" providerId="AD" clId="Web-{2AB6E72B-954E-FE2D-8C03-28214341E154}" dt="2025-07-01T16:57:24.735" v="41" actId="1076"/>
          <ac:spMkLst>
            <pc:docMk/>
            <pc:sldMk cId="1740802109" sldId="353"/>
            <ac:spMk id="3" creationId="{00000000-0000-0000-0000-000000000000}"/>
          </ac:spMkLst>
        </pc:spChg>
      </pc:sldChg>
      <pc:sldChg chg="modSp">
        <pc:chgData name="Utilisateur invité" userId="S::urn:spo:tenantanon#26fc914f-9c5c-4e24-95aa-0dabac7a976a::" providerId="AD" clId="Web-{2AB6E72B-954E-FE2D-8C03-28214341E154}" dt="2025-07-01T17:00:47.217" v="67" actId="1076"/>
        <pc:sldMkLst>
          <pc:docMk/>
          <pc:sldMk cId="561558595" sldId="367"/>
        </pc:sldMkLst>
        <pc:spChg chg="mod">
          <ac:chgData name="Utilisateur invité" userId="S::urn:spo:tenantanon#26fc914f-9c5c-4e24-95aa-0dabac7a976a::" providerId="AD" clId="Web-{2AB6E72B-954E-FE2D-8C03-28214341E154}" dt="2025-07-01T17:00:47.217" v="67" actId="1076"/>
          <ac:spMkLst>
            <pc:docMk/>
            <pc:sldMk cId="561558595" sldId="367"/>
            <ac:spMk id="3" creationId="{00000000-0000-0000-0000-000000000000}"/>
          </ac:spMkLst>
        </pc:spChg>
      </pc:sldChg>
      <pc:sldChg chg="modSp">
        <pc:chgData name="Utilisateur invité" userId="S::urn:spo:tenantanon#26fc914f-9c5c-4e24-95aa-0dabac7a976a::" providerId="AD" clId="Web-{2AB6E72B-954E-FE2D-8C03-28214341E154}" dt="2025-07-01T17:00:55.514" v="68" actId="1076"/>
        <pc:sldMkLst>
          <pc:docMk/>
          <pc:sldMk cId="1152955183" sldId="368"/>
        </pc:sldMkLst>
        <pc:spChg chg="mod">
          <ac:chgData name="Utilisateur invité" userId="S::urn:spo:tenantanon#26fc914f-9c5c-4e24-95aa-0dabac7a976a::" providerId="AD" clId="Web-{2AB6E72B-954E-FE2D-8C03-28214341E154}" dt="2025-07-01T17:00:55.514" v="68" actId="1076"/>
          <ac:spMkLst>
            <pc:docMk/>
            <pc:sldMk cId="1152955183" sldId="368"/>
            <ac:spMk id="3" creationId="{00000000-0000-0000-0000-000000000000}"/>
          </ac:spMkLst>
        </pc:spChg>
      </pc:sldChg>
      <pc:sldChg chg="modSp">
        <pc:chgData name="Utilisateur invité" userId="S::urn:spo:tenantanon#26fc914f-9c5c-4e24-95aa-0dabac7a976a::" providerId="AD" clId="Web-{2AB6E72B-954E-FE2D-8C03-28214341E154}" dt="2025-07-01T16:53:53.706" v="23" actId="1076"/>
        <pc:sldMkLst>
          <pc:docMk/>
          <pc:sldMk cId="697210452" sldId="461"/>
        </pc:sldMkLst>
        <pc:spChg chg="mod">
          <ac:chgData name="Utilisateur invité" userId="S::urn:spo:tenantanon#26fc914f-9c5c-4e24-95aa-0dabac7a976a::" providerId="AD" clId="Web-{2AB6E72B-954E-FE2D-8C03-28214341E154}" dt="2025-07-01T16:53:53.706" v="23" actId="1076"/>
          <ac:spMkLst>
            <pc:docMk/>
            <pc:sldMk cId="697210452" sldId="461"/>
            <ac:spMk id="3" creationId="{00000000-0000-0000-0000-000000000000}"/>
          </ac:spMkLst>
        </pc:spChg>
      </pc:sldChg>
      <pc:sldChg chg="modSp">
        <pc:chgData name="Utilisateur invité" userId="S::urn:spo:tenantanon#26fc914f-9c5c-4e24-95aa-0dabac7a976a::" providerId="AD" clId="Web-{2AB6E72B-954E-FE2D-8C03-28214341E154}" dt="2025-07-01T16:46:37.086" v="4" actId="1076"/>
        <pc:sldMkLst>
          <pc:docMk/>
          <pc:sldMk cId="3136197805" sldId="494"/>
        </pc:sldMkLst>
        <pc:picChg chg="mod">
          <ac:chgData name="Utilisateur invité" userId="S::urn:spo:tenantanon#26fc914f-9c5c-4e24-95aa-0dabac7a976a::" providerId="AD" clId="Web-{2AB6E72B-954E-FE2D-8C03-28214341E154}" dt="2025-07-01T16:46:24.352" v="0" actId="1076"/>
          <ac:picMkLst>
            <pc:docMk/>
            <pc:sldMk cId="3136197805" sldId="494"/>
            <ac:picMk id="5" creationId="{8838C374-2F2B-E250-875C-3F989DDF37C3}"/>
          </ac:picMkLst>
        </pc:picChg>
        <pc:picChg chg="mod">
          <ac:chgData name="Utilisateur invité" userId="S::urn:spo:tenantanon#26fc914f-9c5c-4e24-95aa-0dabac7a976a::" providerId="AD" clId="Web-{2AB6E72B-954E-FE2D-8C03-28214341E154}" dt="2025-07-01T16:46:27.711" v="1" actId="1076"/>
          <ac:picMkLst>
            <pc:docMk/>
            <pc:sldMk cId="3136197805" sldId="494"/>
            <ac:picMk id="6" creationId="{F5B6B4FC-16CD-3418-749A-92CB5F2D5163}"/>
          </ac:picMkLst>
        </pc:picChg>
        <pc:picChg chg="mod">
          <ac:chgData name="Utilisateur invité" userId="S::urn:spo:tenantanon#26fc914f-9c5c-4e24-95aa-0dabac7a976a::" providerId="AD" clId="Web-{2AB6E72B-954E-FE2D-8C03-28214341E154}" dt="2025-07-01T16:46:30.727" v="2" actId="1076"/>
          <ac:picMkLst>
            <pc:docMk/>
            <pc:sldMk cId="3136197805" sldId="494"/>
            <ac:picMk id="7" creationId="{483EF67E-C56D-F2B3-1E04-C778030B6FC3}"/>
          </ac:picMkLst>
        </pc:picChg>
        <pc:picChg chg="mod">
          <ac:chgData name="Utilisateur invité" userId="S::urn:spo:tenantanon#26fc914f-9c5c-4e24-95aa-0dabac7a976a::" providerId="AD" clId="Web-{2AB6E72B-954E-FE2D-8C03-28214341E154}" dt="2025-07-01T16:46:34.414" v="3" actId="1076"/>
          <ac:picMkLst>
            <pc:docMk/>
            <pc:sldMk cId="3136197805" sldId="494"/>
            <ac:picMk id="8" creationId="{C3DE9CB5-17E7-93E6-D1F5-645044115E72}"/>
          </ac:picMkLst>
        </pc:picChg>
        <pc:picChg chg="mod">
          <ac:chgData name="Utilisateur invité" userId="S::urn:spo:tenantanon#26fc914f-9c5c-4e24-95aa-0dabac7a976a::" providerId="AD" clId="Web-{2AB6E72B-954E-FE2D-8C03-28214341E154}" dt="2025-07-01T16:46:37.086" v="4" actId="1076"/>
          <ac:picMkLst>
            <pc:docMk/>
            <pc:sldMk cId="3136197805" sldId="494"/>
            <ac:picMk id="9" creationId="{B67F02C8-B82D-EA9F-6A5E-90C931AA0238}"/>
          </ac:picMkLst>
        </pc:picChg>
      </pc:sldChg>
      <pc:sldChg chg="modSp">
        <pc:chgData name="Utilisateur invité" userId="S::urn:spo:tenantanon#26fc914f-9c5c-4e24-95aa-0dabac7a976a::" providerId="AD" clId="Web-{2AB6E72B-954E-FE2D-8C03-28214341E154}" dt="2025-07-01T16:47:19.352" v="6" actId="1076"/>
        <pc:sldMkLst>
          <pc:docMk/>
          <pc:sldMk cId="1156923696" sldId="496"/>
        </pc:sldMkLst>
        <pc:spChg chg="mod">
          <ac:chgData name="Utilisateur invité" userId="S::urn:spo:tenantanon#26fc914f-9c5c-4e24-95aa-0dabac7a976a::" providerId="AD" clId="Web-{2AB6E72B-954E-FE2D-8C03-28214341E154}" dt="2025-07-01T16:47:14.898" v="5" actId="1076"/>
          <ac:spMkLst>
            <pc:docMk/>
            <pc:sldMk cId="1156923696" sldId="496"/>
            <ac:spMk id="3" creationId="{00000000-0000-0000-0000-000000000000}"/>
          </ac:spMkLst>
        </pc:spChg>
        <pc:picChg chg="mod">
          <ac:chgData name="Utilisateur invité" userId="S::urn:spo:tenantanon#26fc914f-9c5c-4e24-95aa-0dabac7a976a::" providerId="AD" clId="Web-{2AB6E72B-954E-FE2D-8C03-28214341E154}" dt="2025-07-01T16:47:19.352" v="6" actId="1076"/>
          <ac:picMkLst>
            <pc:docMk/>
            <pc:sldMk cId="1156923696" sldId="496"/>
            <ac:picMk id="4" creationId="{90083D88-53EE-9F13-2139-AC85F42F776E}"/>
          </ac:picMkLst>
        </pc:picChg>
      </pc:sldChg>
      <pc:sldChg chg="modSp">
        <pc:chgData name="Utilisateur invité" userId="S::urn:spo:tenantanon#26fc914f-9c5c-4e24-95aa-0dabac7a976a::" providerId="AD" clId="Web-{2AB6E72B-954E-FE2D-8C03-28214341E154}" dt="2025-07-01T16:51:43.974" v="11" actId="1076"/>
        <pc:sldMkLst>
          <pc:docMk/>
          <pc:sldMk cId="1339055120" sldId="498"/>
        </pc:sldMkLst>
        <pc:spChg chg="mod">
          <ac:chgData name="Utilisateur invité" userId="S::urn:spo:tenantanon#26fc914f-9c5c-4e24-95aa-0dabac7a976a::" providerId="AD" clId="Web-{2AB6E72B-954E-FE2D-8C03-28214341E154}" dt="2025-07-01T16:51:41.942" v="10" actId="1076"/>
          <ac:spMkLst>
            <pc:docMk/>
            <pc:sldMk cId="1339055120" sldId="498"/>
            <ac:spMk id="3" creationId="{00000000-0000-0000-0000-000000000000}"/>
          </ac:spMkLst>
        </pc:spChg>
        <pc:picChg chg="mod">
          <ac:chgData name="Utilisateur invité" userId="S::urn:spo:tenantanon#26fc914f-9c5c-4e24-95aa-0dabac7a976a::" providerId="AD" clId="Web-{2AB6E72B-954E-FE2D-8C03-28214341E154}" dt="2025-07-01T16:51:43.974" v="11" actId="1076"/>
          <ac:picMkLst>
            <pc:docMk/>
            <pc:sldMk cId="1339055120" sldId="498"/>
            <ac:picMk id="4" creationId="{21CC742C-EF76-4D06-D670-39F7E5C1750D}"/>
          </ac:picMkLst>
        </pc:picChg>
      </pc:sldChg>
      <pc:sldChg chg="modSp">
        <pc:chgData name="Utilisateur invité" userId="S::urn:spo:tenantanon#26fc914f-9c5c-4e24-95aa-0dabac7a976a::" providerId="AD" clId="Web-{2AB6E72B-954E-FE2D-8C03-28214341E154}" dt="2025-07-01T16:51:54.755" v="12" actId="1076"/>
        <pc:sldMkLst>
          <pc:docMk/>
          <pc:sldMk cId="1057410871" sldId="499"/>
        </pc:sldMkLst>
        <pc:spChg chg="mod">
          <ac:chgData name="Utilisateur invité" userId="S::urn:spo:tenantanon#26fc914f-9c5c-4e24-95aa-0dabac7a976a::" providerId="AD" clId="Web-{2AB6E72B-954E-FE2D-8C03-28214341E154}" dt="2025-07-01T16:51:54.755" v="12" actId="1076"/>
          <ac:spMkLst>
            <pc:docMk/>
            <pc:sldMk cId="1057410871" sldId="499"/>
            <ac:spMk id="3" creationId="{00000000-0000-0000-0000-000000000000}"/>
          </ac:spMkLst>
        </pc:spChg>
      </pc:sldChg>
      <pc:sldChg chg="modSp">
        <pc:chgData name="Utilisateur invité" userId="S::urn:spo:tenantanon#26fc914f-9c5c-4e24-95aa-0dabac7a976a::" providerId="AD" clId="Web-{2AB6E72B-954E-FE2D-8C03-28214341E154}" dt="2025-07-01T16:52:01.380" v="13" actId="1076"/>
        <pc:sldMkLst>
          <pc:docMk/>
          <pc:sldMk cId="2879998089" sldId="500"/>
        </pc:sldMkLst>
        <pc:spChg chg="mod">
          <ac:chgData name="Utilisateur invité" userId="S::urn:spo:tenantanon#26fc914f-9c5c-4e24-95aa-0dabac7a976a::" providerId="AD" clId="Web-{2AB6E72B-954E-FE2D-8C03-28214341E154}" dt="2025-07-01T16:52:01.380" v="13" actId="1076"/>
          <ac:spMkLst>
            <pc:docMk/>
            <pc:sldMk cId="2879998089" sldId="500"/>
            <ac:spMk id="3" creationId="{00000000-0000-0000-0000-000000000000}"/>
          </ac:spMkLst>
        </pc:spChg>
      </pc:sldChg>
      <pc:sldChg chg="modSp">
        <pc:chgData name="Utilisateur invité" userId="S::urn:spo:tenantanon#26fc914f-9c5c-4e24-95aa-0dabac7a976a::" providerId="AD" clId="Web-{2AB6E72B-954E-FE2D-8C03-28214341E154}" dt="2025-07-01T16:52:11.817" v="14" actId="1076"/>
        <pc:sldMkLst>
          <pc:docMk/>
          <pc:sldMk cId="1449792890" sldId="501"/>
        </pc:sldMkLst>
        <pc:spChg chg="mod">
          <ac:chgData name="Utilisateur invité" userId="S::urn:spo:tenantanon#26fc914f-9c5c-4e24-95aa-0dabac7a976a::" providerId="AD" clId="Web-{2AB6E72B-954E-FE2D-8C03-28214341E154}" dt="2025-07-01T16:52:11.817" v="14" actId="1076"/>
          <ac:spMkLst>
            <pc:docMk/>
            <pc:sldMk cId="1449792890" sldId="501"/>
            <ac:spMk id="3" creationId="{00000000-0000-0000-0000-000000000000}"/>
          </ac:spMkLst>
        </pc:spChg>
      </pc:sldChg>
      <pc:sldChg chg="modSp">
        <pc:chgData name="Utilisateur invité" userId="S::urn:spo:tenantanon#26fc914f-9c5c-4e24-95aa-0dabac7a976a::" providerId="AD" clId="Web-{2AB6E72B-954E-FE2D-8C03-28214341E154}" dt="2025-07-01T16:52:16.520" v="15" actId="1076"/>
        <pc:sldMkLst>
          <pc:docMk/>
          <pc:sldMk cId="3886265417" sldId="502"/>
        </pc:sldMkLst>
        <pc:spChg chg="mod">
          <ac:chgData name="Utilisateur invité" userId="S::urn:spo:tenantanon#26fc914f-9c5c-4e24-95aa-0dabac7a976a::" providerId="AD" clId="Web-{2AB6E72B-954E-FE2D-8C03-28214341E154}" dt="2025-07-01T16:52:16.520" v="15" actId="1076"/>
          <ac:spMkLst>
            <pc:docMk/>
            <pc:sldMk cId="3886265417" sldId="502"/>
            <ac:spMk id="3" creationId="{00000000-0000-0000-0000-000000000000}"/>
          </ac:spMkLst>
        </pc:spChg>
      </pc:sldChg>
      <pc:sldChg chg="modSp">
        <pc:chgData name="Utilisateur invité" userId="S::urn:spo:tenantanon#26fc914f-9c5c-4e24-95aa-0dabac7a976a::" providerId="AD" clId="Web-{2AB6E72B-954E-FE2D-8C03-28214341E154}" dt="2025-07-01T16:52:26.098" v="16" actId="1076"/>
        <pc:sldMkLst>
          <pc:docMk/>
          <pc:sldMk cId="1424101712" sldId="503"/>
        </pc:sldMkLst>
        <pc:spChg chg="mod">
          <ac:chgData name="Utilisateur invité" userId="S::urn:spo:tenantanon#26fc914f-9c5c-4e24-95aa-0dabac7a976a::" providerId="AD" clId="Web-{2AB6E72B-954E-FE2D-8C03-28214341E154}" dt="2025-07-01T16:52:26.098" v="16" actId="1076"/>
          <ac:spMkLst>
            <pc:docMk/>
            <pc:sldMk cId="1424101712" sldId="503"/>
            <ac:spMk id="3" creationId="{00000000-0000-0000-0000-000000000000}"/>
          </ac:spMkLst>
        </pc:spChg>
      </pc:sldChg>
      <pc:sldChg chg="modSp">
        <pc:chgData name="Utilisateur invité" userId="S::urn:spo:tenantanon#26fc914f-9c5c-4e24-95aa-0dabac7a976a::" providerId="AD" clId="Web-{2AB6E72B-954E-FE2D-8C03-28214341E154}" dt="2025-07-01T16:52:33.801" v="17" actId="1076"/>
        <pc:sldMkLst>
          <pc:docMk/>
          <pc:sldMk cId="1724980201" sldId="504"/>
        </pc:sldMkLst>
        <pc:spChg chg="mod">
          <ac:chgData name="Utilisateur invité" userId="S::urn:spo:tenantanon#26fc914f-9c5c-4e24-95aa-0dabac7a976a::" providerId="AD" clId="Web-{2AB6E72B-954E-FE2D-8C03-28214341E154}" dt="2025-07-01T16:52:33.801" v="17" actId="1076"/>
          <ac:spMkLst>
            <pc:docMk/>
            <pc:sldMk cId="1724980201" sldId="504"/>
            <ac:spMk id="3" creationId="{00000000-0000-0000-0000-000000000000}"/>
          </ac:spMkLst>
        </pc:spChg>
      </pc:sldChg>
      <pc:sldChg chg="modSp">
        <pc:chgData name="Utilisateur invité" userId="S::urn:spo:tenantanon#26fc914f-9c5c-4e24-95aa-0dabac7a976a::" providerId="AD" clId="Web-{2AB6E72B-954E-FE2D-8C03-28214341E154}" dt="2025-07-01T16:52:42.863" v="18" actId="1076"/>
        <pc:sldMkLst>
          <pc:docMk/>
          <pc:sldMk cId="1945684464" sldId="505"/>
        </pc:sldMkLst>
        <pc:spChg chg="mod">
          <ac:chgData name="Utilisateur invité" userId="S::urn:spo:tenantanon#26fc914f-9c5c-4e24-95aa-0dabac7a976a::" providerId="AD" clId="Web-{2AB6E72B-954E-FE2D-8C03-28214341E154}" dt="2025-07-01T16:52:42.863" v="18" actId="1076"/>
          <ac:spMkLst>
            <pc:docMk/>
            <pc:sldMk cId="1945684464" sldId="505"/>
            <ac:spMk id="3" creationId="{00000000-0000-0000-0000-000000000000}"/>
          </ac:spMkLst>
        </pc:spChg>
      </pc:sldChg>
      <pc:sldChg chg="modSp">
        <pc:chgData name="Utilisateur invité" userId="S::urn:spo:tenantanon#26fc914f-9c5c-4e24-95aa-0dabac7a976a::" providerId="AD" clId="Web-{2AB6E72B-954E-FE2D-8C03-28214341E154}" dt="2025-07-01T16:53:05.129" v="19" actId="1076"/>
        <pc:sldMkLst>
          <pc:docMk/>
          <pc:sldMk cId="3007576922" sldId="506"/>
        </pc:sldMkLst>
        <pc:spChg chg="mod">
          <ac:chgData name="Utilisateur invité" userId="S::urn:spo:tenantanon#26fc914f-9c5c-4e24-95aa-0dabac7a976a::" providerId="AD" clId="Web-{2AB6E72B-954E-FE2D-8C03-28214341E154}" dt="2025-07-01T16:53:05.129" v="19" actId="1076"/>
          <ac:spMkLst>
            <pc:docMk/>
            <pc:sldMk cId="3007576922" sldId="506"/>
            <ac:spMk id="3" creationId="{00000000-0000-0000-0000-000000000000}"/>
          </ac:spMkLst>
        </pc:spChg>
      </pc:sldChg>
      <pc:sldChg chg="modSp">
        <pc:chgData name="Utilisateur invité" userId="S::urn:spo:tenantanon#26fc914f-9c5c-4e24-95aa-0dabac7a976a::" providerId="AD" clId="Web-{2AB6E72B-954E-FE2D-8C03-28214341E154}" dt="2025-07-01T16:53:12.863" v="20" actId="1076"/>
        <pc:sldMkLst>
          <pc:docMk/>
          <pc:sldMk cId="3555919303" sldId="507"/>
        </pc:sldMkLst>
        <pc:spChg chg="mod">
          <ac:chgData name="Utilisateur invité" userId="S::urn:spo:tenantanon#26fc914f-9c5c-4e24-95aa-0dabac7a976a::" providerId="AD" clId="Web-{2AB6E72B-954E-FE2D-8C03-28214341E154}" dt="2025-07-01T16:53:12.863" v="20" actId="1076"/>
          <ac:spMkLst>
            <pc:docMk/>
            <pc:sldMk cId="3555919303" sldId="507"/>
            <ac:spMk id="3" creationId="{00000000-0000-0000-0000-000000000000}"/>
          </ac:spMkLst>
        </pc:spChg>
      </pc:sldChg>
      <pc:sldChg chg="modSp">
        <pc:chgData name="Utilisateur invité" userId="S::urn:spo:tenantanon#26fc914f-9c5c-4e24-95aa-0dabac7a976a::" providerId="AD" clId="Web-{2AB6E72B-954E-FE2D-8C03-28214341E154}" dt="2025-07-01T16:53:19.894" v="21" actId="1076"/>
        <pc:sldMkLst>
          <pc:docMk/>
          <pc:sldMk cId="3898885052" sldId="508"/>
        </pc:sldMkLst>
        <pc:spChg chg="mod">
          <ac:chgData name="Utilisateur invité" userId="S::urn:spo:tenantanon#26fc914f-9c5c-4e24-95aa-0dabac7a976a::" providerId="AD" clId="Web-{2AB6E72B-954E-FE2D-8C03-28214341E154}" dt="2025-07-01T16:53:19.894" v="21" actId="1076"/>
          <ac:spMkLst>
            <pc:docMk/>
            <pc:sldMk cId="3898885052" sldId="508"/>
            <ac:spMk id="3" creationId="{00000000-0000-0000-0000-000000000000}"/>
          </ac:spMkLst>
        </pc:spChg>
      </pc:sldChg>
      <pc:sldChg chg="modSp">
        <pc:chgData name="Utilisateur invité" userId="S::urn:spo:tenantanon#26fc914f-9c5c-4e24-95aa-0dabac7a976a::" providerId="AD" clId="Web-{2AB6E72B-954E-FE2D-8C03-28214341E154}" dt="2025-07-01T16:53:39.769" v="22" actId="1076"/>
        <pc:sldMkLst>
          <pc:docMk/>
          <pc:sldMk cId="2799620502" sldId="510"/>
        </pc:sldMkLst>
        <pc:spChg chg="mod">
          <ac:chgData name="Utilisateur invité" userId="S::urn:spo:tenantanon#26fc914f-9c5c-4e24-95aa-0dabac7a976a::" providerId="AD" clId="Web-{2AB6E72B-954E-FE2D-8C03-28214341E154}" dt="2025-07-01T16:53:39.769" v="22" actId="1076"/>
          <ac:spMkLst>
            <pc:docMk/>
            <pc:sldMk cId="2799620502" sldId="510"/>
            <ac:spMk id="3" creationId="{00000000-0000-0000-0000-000000000000}"/>
          </ac:spMkLst>
        </pc:spChg>
      </pc:sldChg>
      <pc:sldChg chg="modSp">
        <pc:chgData name="Utilisateur invité" userId="S::urn:spo:tenantanon#26fc914f-9c5c-4e24-95aa-0dabac7a976a::" providerId="AD" clId="Web-{2AB6E72B-954E-FE2D-8C03-28214341E154}" dt="2025-07-01T16:54:49.831" v="24" actId="1076"/>
        <pc:sldMkLst>
          <pc:docMk/>
          <pc:sldMk cId="2861990883" sldId="511"/>
        </pc:sldMkLst>
        <pc:spChg chg="mod">
          <ac:chgData name="Utilisateur invité" userId="S::urn:spo:tenantanon#26fc914f-9c5c-4e24-95aa-0dabac7a976a::" providerId="AD" clId="Web-{2AB6E72B-954E-FE2D-8C03-28214341E154}" dt="2025-07-01T16:54:49.831" v="24" actId="1076"/>
          <ac:spMkLst>
            <pc:docMk/>
            <pc:sldMk cId="2861990883" sldId="511"/>
            <ac:spMk id="2" creationId="{00000000-0000-0000-0000-000000000000}"/>
          </ac:spMkLst>
        </pc:spChg>
      </pc:sldChg>
      <pc:sldChg chg="modSp">
        <pc:chgData name="Utilisateur invité" userId="S::urn:spo:tenantanon#26fc914f-9c5c-4e24-95aa-0dabac7a976a::" providerId="AD" clId="Web-{2AB6E72B-954E-FE2D-8C03-28214341E154}" dt="2025-07-01T16:55:21.018" v="26" actId="1076"/>
        <pc:sldMkLst>
          <pc:docMk/>
          <pc:sldMk cId="3558751287" sldId="512"/>
        </pc:sldMkLst>
        <pc:spChg chg="mod">
          <ac:chgData name="Utilisateur invité" userId="S::urn:spo:tenantanon#26fc914f-9c5c-4e24-95aa-0dabac7a976a::" providerId="AD" clId="Web-{2AB6E72B-954E-FE2D-8C03-28214341E154}" dt="2025-07-01T16:55:16.221" v="25" actId="1076"/>
          <ac:spMkLst>
            <pc:docMk/>
            <pc:sldMk cId="3558751287" sldId="512"/>
            <ac:spMk id="2" creationId="{00000000-0000-0000-0000-000000000000}"/>
          </ac:spMkLst>
        </pc:spChg>
        <pc:spChg chg="mod">
          <ac:chgData name="Utilisateur invité" userId="S::urn:spo:tenantanon#26fc914f-9c5c-4e24-95aa-0dabac7a976a::" providerId="AD" clId="Web-{2AB6E72B-954E-FE2D-8C03-28214341E154}" dt="2025-07-01T16:55:21.018" v="26" actId="1076"/>
          <ac:spMkLst>
            <pc:docMk/>
            <pc:sldMk cId="3558751287" sldId="512"/>
            <ac:spMk id="3" creationId="{00000000-0000-0000-0000-000000000000}"/>
          </ac:spMkLst>
        </pc:spChg>
      </pc:sldChg>
      <pc:sldChg chg="modSp">
        <pc:chgData name="Utilisateur invité" userId="S::urn:spo:tenantanon#26fc914f-9c5c-4e24-95aa-0dabac7a976a::" providerId="AD" clId="Web-{2AB6E72B-954E-FE2D-8C03-28214341E154}" dt="2025-07-01T16:55:32.033" v="28" actId="1076"/>
        <pc:sldMkLst>
          <pc:docMk/>
          <pc:sldMk cId="575793213" sldId="513"/>
        </pc:sldMkLst>
        <pc:spChg chg="mod">
          <ac:chgData name="Utilisateur invité" userId="S::urn:spo:tenantanon#26fc914f-9c5c-4e24-95aa-0dabac7a976a::" providerId="AD" clId="Web-{2AB6E72B-954E-FE2D-8C03-28214341E154}" dt="2025-07-01T16:55:32.033" v="28" actId="1076"/>
          <ac:spMkLst>
            <pc:docMk/>
            <pc:sldMk cId="575793213" sldId="513"/>
            <ac:spMk id="2" creationId="{00000000-0000-0000-0000-000000000000}"/>
          </ac:spMkLst>
        </pc:spChg>
        <pc:spChg chg="mod">
          <ac:chgData name="Utilisateur invité" userId="S::urn:spo:tenantanon#26fc914f-9c5c-4e24-95aa-0dabac7a976a::" providerId="AD" clId="Web-{2AB6E72B-954E-FE2D-8C03-28214341E154}" dt="2025-07-01T16:55:28.705" v="27" actId="1076"/>
          <ac:spMkLst>
            <pc:docMk/>
            <pc:sldMk cId="575793213" sldId="513"/>
            <ac:spMk id="3" creationId="{00000000-0000-0000-0000-000000000000}"/>
          </ac:spMkLst>
        </pc:spChg>
      </pc:sldChg>
      <pc:sldChg chg="modSp">
        <pc:chgData name="Utilisateur invité" userId="S::urn:spo:tenantanon#26fc914f-9c5c-4e24-95aa-0dabac7a976a::" providerId="AD" clId="Web-{2AB6E72B-954E-FE2D-8C03-28214341E154}" dt="2025-07-01T16:55:42.986" v="29" actId="1076"/>
        <pc:sldMkLst>
          <pc:docMk/>
          <pc:sldMk cId="1196687947" sldId="514"/>
        </pc:sldMkLst>
        <pc:spChg chg="mod">
          <ac:chgData name="Utilisateur invité" userId="S::urn:spo:tenantanon#26fc914f-9c5c-4e24-95aa-0dabac7a976a::" providerId="AD" clId="Web-{2AB6E72B-954E-FE2D-8C03-28214341E154}" dt="2025-07-01T16:55:42.986" v="29" actId="1076"/>
          <ac:spMkLst>
            <pc:docMk/>
            <pc:sldMk cId="1196687947" sldId="514"/>
            <ac:spMk id="3" creationId="{00000000-0000-0000-0000-000000000000}"/>
          </ac:spMkLst>
        </pc:spChg>
      </pc:sldChg>
      <pc:sldChg chg="modSp">
        <pc:chgData name="Utilisateur invité" userId="S::urn:spo:tenantanon#26fc914f-9c5c-4e24-95aa-0dabac7a976a::" providerId="AD" clId="Web-{2AB6E72B-954E-FE2D-8C03-28214341E154}" dt="2025-07-01T16:55:49.799" v="30" actId="1076"/>
        <pc:sldMkLst>
          <pc:docMk/>
          <pc:sldMk cId="892663069" sldId="515"/>
        </pc:sldMkLst>
        <pc:spChg chg="mod">
          <ac:chgData name="Utilisateur invité" userId="S::urn:spo:tenantanon#26fc914f-9c5c-4e24-95aa-0dabac7a976a::" providerId="AD" clId="Web-{2AB6E72B-954E-FE2D-8C03-28214341E154}" dt="2025-07-01T16:55:49.799" v="30" actId="1076"/>
          <ac:spMkLst>
            <pc:docMk/>
            <pc:sldMk cId="892663069" sldId="515"/>
            <ac:spMk id="3" creationId="{00000000-0000-0000-0000-000000000000}"/>
          </ac:spMkLst>
        </pc:spChg>
      </pc:sldChg>
      <pc:sldChg chg="modSp">
        <pc:chgData name="Utilisateur invité" userId="S::urn:spo:tenantanon#26fc914f-9c5c-4e24-95aa-0dabac7a976a::" providerId="AD" clId="Web-{2AB6E72B-954E-FE2D-8C03-28214341E154}" dt="2025-07-01T16:56:02.502" v="31" actId="1076"/>
        <pc:sldMkLst>
          <pc:docMk/>
          <pc:sldMk cId="3439409614" sldId="516"/>
        </pc:sldMkLst>
        <pc:spChg chg="mod">
          <ac:chgData name="Utilisateur invité" userId="S::urn:spo:tenantanon#26fc914f-9c5c-4e24-95aa-0dabac7a976a::" providerId="AD" clId="Web-{2AB6E72B-954E-FE2D-8C03-28214341E154}" dt="2025-07-01T16:56:02.502" v="31" actId="1076"/>
          <ac:spMkLst>
            <pc:docMk/>
            <pc:sldMk cId="3439409614" sldId="516"/>
            <ac:spMk id="3" creationId="{00000000-0000-0000-0000-000000000000}"/>
          </ac:spMkLst>
        </pc:spChg>
      </pc:sldChg>
      <pc:sldChg chg="modSp">
        <pc:chgData name="Utilisateur invité" userId="S::urn:spo:tenantanon#26fc914f-9c5c-4e24-95aa-0dabac7a976a::" providerId="AD" clId="Web-{2AB6E72B-954E-FE2D-8C03-28214341E154}" dt="2025-07-01T16:56:09.299" v="32" actId="1076"/>
        <pc:sldMkLst>
          <pc:docMk/>
          <pc:sldMk cId="381869179" sldId="517"/>
        </pc:sldMkLst>
        <pc:spChg chg="mod">
          <ac:chgData name="Utilisateur invité" userId="S::urn:spo:tenantanon#26fc914f-9c5c-4e24-95aa-0dabac7a976a::" providerId="AD" clId="Web-{2AB6E72B-954E-FE2D-8C03-28214341E154}" dt="2025-07-01T16:56:09.299" v="32" actId="1076"/>
          <ac:spMkLst>
            <pc:docMk/>
            <pc:sldMk cId="381869179" sldId="517"/>
            <ac:spMk id="3" creationId="{00000000-0000-0000-0000-000000000000}"/>
          </ac:spMkLst>
        </pc:spChg>
      </pc:sldChg>
      <pc:sldChg chg="modSp">
        <pc:chgData name="Utilisateur invité" userId="S::urn:spo:tenantanon#26fc914f-9c5c-4e24-95aa-0dabac7a976a::" providerId="AD" clId="Web-{2AB6E72B-954E-FE2D-8C03-28214341E154}" dt="2025-07-01T16:56:23.048" v="33" actId="1076"/>
        <pc:sldMkLst>
          <pc:docMk/>
          <pc:sldMk cId="2034878424" sldId="518"/>
        </pc:sldMkLst>
        <pc:spChg chg="mod">
          <ac:chgData name="Utilisateur invité" userId="S::urn:spo:tenantanon#26fc914f-9c5c-4e24-95aa-0dabac7a976a::" providerId="AD" clId="Web-{2AB6E72B-954E-FE2D-8C03-28214341E154}" dt="2025-07-01T16:56:23.048" v="33" actId="1076"/>
          <ac:spMkLst>
            <pc:docMk/>
            <pc:sldMk cId="2034878424" sldId="518"/>
            <ac:spMk id="3" creationId="{00000000-0000-0000-0000-000000000000}"/>
          </ac:spMkLst>
        </pc:spChg>
      </pc:sldChg>
      <pc:sldChg chg="modSp">
        <pc:chgData name="Utilisateur invité" userId="S::urn:spo:tenantanon#26fc914f-9c5c-4e24-95aa-0dabac7a976a::" providerId="AD" clId="Web-{2AB6E72B-954E-FE2D-8C03-28214341E154}" dt="2025-07-01T16:56:32.970" v="34" actId="1076"/>
        <pc:sldMkLst>
          <pc:docMk/>
          <pc:sldMk cId="1251789001" sldId="520"/>
        </pc:sldMkLst>
        <pc:spChg chg="mod">
          <ac:chgData name="Utilisateur invité" userId="S::urn:spo:tenantanon#26fc914f-9c5c-4e24-95aa-0dabac7a976a::" providerId="AD" clId="Web-{2AB6E72B-954E-FE2D-8C03-28214341E154}" dt="2025-07-01T16:56:32.970" v="34" actId="1076"/>
          <ac:spMkLst>
            <pc:docMk/>
            <pc:sldMk cId="1251789001" sldId="520"/>
            <ac:spMk id="3" creationId="{00000000-0000-0000-0000-000000000000}"/>
          </ac:spMkLst>
        </pc:spChg>
      </pc:sldChg>
      <pc:sldChg chg="modSp">
        <pc:chgData name="Utilisateur invité" userId="S::urn:spo:tenantanon#26fc914f-9c5c-4e24-95aa-0dabac7a976a::" providerId="AD" clId="Web-{2AB6E72B-954E-FE2D-8C03-28214341E154}" dt="2025-07-01T16:56:49.048" v="36" actId="1076"/>
        <pc:sldMkLst>
          <pc:docMk/>
          <pc:sldMk cId="1783820131" sldId="521"/>
        </pc:sldMkLst>
        <pc:spChg chg="mod">
          <ac:chgData name="Utilisateur invité" userId="S::urn:spo:tenantanon#26fc914f-9c5c-4e24-95aa-0dabac7a976a::" providerId="AD" clId="Web-{2AB6E72B-954E-FE2D-8C03-28214341E154}" dt="2025-07-01T16:56:44.751" v="35" actId="1076"/>
          <ac:spMkLst>
            <pc:docMk/>
            <pc:sldMk cId="1783820131" sldId="521"/>
            <ac:spMk id="3" creationId="{00000000-0000-0000-0000-000000000000}"/>
          </ac:spMkLst>
        </pc:spChg>
        <pc:graphicFrameChg chg="mod">
          <ac:chgData name="Utilisateur invité" userId="S::urn:spo:tenantanon#26fc914f-9c5c-4e24-95aa-0dabac7a976a::" providerId="AD" clId="Web-{2AB6E72B-954E-FE2D-8C03-28214341E154}" dt="2025-07-01T16:56:49.048" v="36" actId="1076"/>
          <ac:graphicFrameMkLst>
            <pc:docMk/>
            <pc:sldMk cId="1783820131" sldId="521"/>
            <ac:graphicFrameMk id="6" creationId="{00000000-0000-0000-0000-000000000000}"/>
          </ac:graphicFrameMkLst>
        </pc:graphicFrameChg>
      </pc:sldChg>
      <pc:sldChg chg="modSp">
        <pc:chgData name="Utilisateur invité" userId="S::urn:spo:tenantanon#26fc914f-9c5c-4e24-95aa-0dabac7a976a::" providerId="AD" clId="Web-{2AB6E72B-954E-FE2D-8C03-28214341E154}" dt="2025-07-01T16:57:02.720" v="38" actId="1076"/>
        <pc:sldMkLst>
          <pc:docMk/>
          <pc:sldMk cId="1949948547" sldId="522"/>
        </pc:sldMkLst>
        <pc:spChg chg="mod">
          <ac:chgData name="Utilisateur invité" userId="S::urn:spo:tenantanon#26fc914f-9c5c-4e24-95aa-0dabac7a976a::" providerId="AD" clId="Web-{2AB6E72B-954E-FE2D-8C03-28214341E154}" dt="2025-07-01T16:56:57.095" v="37" actId="1076"/>
          <ac:spMkLst>
            <pc:docMk/>
            <pc:sldMk cId="1949948547" sldId="522"/>
            <ac:spMk id="3" creationId="{00000000-0000-0000-0000-000000000000}"/>
          </ac:spMkLst>
        </pc:spChg>
        <pc:graphicFrameChg chg="mod">
          <ac:chgData name="Utilisateur invité" userId="S::urn:spo:tenantanon#26fc914f-9c5c-4e24-95aa-0dabac7a976a::" providerId="AD" clId="Web-{2AB6E72B-954E-FE2D-8C03-28214341E154}" dt="2025-07-01T16:57:02.720" v="38" actId="1076"/>
          <ac:graphicFrameMkLst>
            <pc:docMk/>
            <pc:sldMk cId="1949948547" sldId="522"/>
            <ac:graphicFrameMk id="8" creationId="{1874CEA2-31B2-F05C-3506-F0D4A0D4F4AA}"/>
          </ac:graphicFrameMkLst>
        </pc:graphicFrameChg>
      </pc:sldChg>
      <pc:sldChg chg="modSp">
        <pc:chgData name="Utilisateur invité" userId="S::urn:spo:tenantanon#26fc914f-9c5c-4e24-95aa-0dabac7a976a::" providerId="AD" clId="Web-{2AB6E72B-954E-FE2D-8C03-28214341E154}" dt="2025-07-01T16:57:10.532" v="39" actId="1076"/>
        <pc:sldMkLst>
          <pc:docMk/>
          <pc:sldMk cId="1441260358" sldId="523"/>
        </pc:sldMkLst>
        <pc:spChg chg="mod">
          <ac:chgData name="Utilisateur invité" userId="S::urn:spo:tenantanon#26fc914f-9c5c-4e24-95aa-0dabac7a976a::" providerId="AD" clId="Web-{2AB6E72B-954E-FE2D-8C03-28214341E154}" dt="2025-07-01T16:57:10.532" v="39" actId="1076"/>
          <ac:spMkLst>
            <pc:docMk/>
            <pc:sldMk cId="1441260358" sldId="523"/>
            <ac:spMk id="3" creationId="{00000000-0000-0000-0000-000000000000}"/>
          </ac:spMkLst>
        </pc:spChg>
      </pc:sldChg>
      <pc:sldChg chg="modSp">
        <pc:chgData name="Utilisateur invité" userId="S::urn:spo:tenantanon#26fc914f-9c5c-4e24-95aa-0dabac7a976a::" providerId="AD" clId="Web-{2AB6E72B-954E-FE2D-8C03-28214341E154}" dt="2025-07-01T16:57:19.266" v="40" actId="1076"/>
        <pc:sldMkLst>
          <pc:docMk/>
          <pc:sldMk cId="2544572574" sldId="524"/>
        </pc:sldMkLst>
        <pc:spChg chg="mod">
          <ac:chgData name="Utilisateur invité" userId="S::urn:spo:tenantanon#26fc914f-9c5c-4e24-95aa-0dabac7a976a::" providerId="AD" clId="Web-{2AB6E72B-954E-FE2D-8C03-28214341E154}" dt="2025-07-01T16:57:19.266" v="40" actId="1076"/>
          <ac:spMkLst>
            <pc:docMk/>
            <pc:sldMk cId="2544572574" sldId="524"/>
            <ac:spMk id="3" creationId="{00000000-0000-0000-0000-000000000000}"/>
          </ac:spMkLst>
        </pc:spChg>
      </pc:sldChg>
      <pc:sldChg chg="modSp">
        <pc:chgData name="Utilisateur invité" userId="S::urn:spo:tenantanon#26fc914f-9c5c-4e24-95aa-0dabac7a976a::" providerId="AD" clId="Web-{2AB6E72B-954E-FE2D-8C03-28214341E154}" dt="2025-07-01T16:57:49.813" v="43" actId="1076"/>
        <pc:sldMkLst>
          <pc:docMk/>
          <pc:sldMk cId="2856433701" sldId="525"/>
        </pc:sldMkLst>
        <pc:spChg chg="mod">
          <ac:chgData name="Utilisateur invité" userId="S::urn:spo:tenantanon#26fc914f-9c5c-4e24-95aa-0dabac7a976a::" providerId="AD" clId="Web-{2AB6E72B-954E-FE2D-8C03-28214341E154}" dt="2025-07-01T16:57:36.235" v="42" actId="1076"/>
          <ac:spMkLst>
            <pc:docMk/>
            <pc:sldMk cId="2856433701" sldId="525"/>
            <ac:spMk id="3" creationId="{00000000-0000-0000-0000-000000000000}"/>
          </ac:spMkLst>
        </pc:spChg>
        <pc:picChg chg="mod">
          <ac:chgData name="Utilisateur invité" userId="S::urn:spo:tenantanon#26fc914f-9c5c-4e24-95aa-0dabac7a976a::" providerId="AD" clId="Web-{2AB6E72B-954E-FE2D-8C03-28214341E154}" dt="2025-07-01T16:57:49.813" v="43" actId="1076"/>
          <ac:picMkLst>
            <pc:docMk/>
            <pc:sldMk cId="2856433701" sldId="525"/>
            <ac:picMk id="5" creationId="{0BCE7C73-BB54-41B3-E23D-CE9B01E5CD79}"/>
          </ac:picMkLst>
        </pc:picChg>
      </pc:sldChg>
      <pc:sldChg chg="modSp">
        <pc:chgData name="Utilisateur invité" userId="S::urn:spo:tenantanon#26fc914f-9c5c-4e24-95aa-0dabac7a976a::" providerId="AD" clId="Web-{2AB6E72B-954E-FE2D-8C03-28214341E154}" dt="2025-07-01T16:58:06.047" v="45" actId="1076"/>
        <pc:sldMkLst>
          <pc:docMk/>
          <pc:sldMk cId="3677789355" sldId="526"/>
        </pc:sldMkLst>
        <pc:spChg chg="mod">
          <ac:chgData name="Utilisateur invité" userId="S::urn:spo:tenantanon#26fc914f-9c5c-4e24-95aa-0dabac7a976a::" providerId="AD" clId="Web-{2AB6E72B-954E-FE2D-8C03-28214341E154}" dt="2025-07-01T16:58:00.844" v="44" actId="1076"/>
          <ac:spMkLst>
            <pc:docMk/>
            <pc:sldMk cId="3677789355" sldId="526"/>
            <ac:spMk id="3" creationId="{00000000-0000-0000-0000-000000000000}"/>
          </ac:spMkLst>
        </pc:spChg>
        <pc:picChg chg="mod">
          <ac:chgData name="Utilisateur invité" userId="S::urn:spo:tenantanon#26fc914f-9c5c-4e24-95aa-0dabac7a976a::" providerId="AD" clId="Web-{2AB6E72B-954E-FE2D-8C03-28214341E154}" dt="2025-07-01T16:58:06.047" v="45" actId="1076"/>
          <ac:picMkLst>
            <pc:docMk/>
            <pc:sldMk cId="3677789355" sldId="526"/>
            <ac:picMk id="5" creationId="{71C21A18-E1C6-ED03-AAD7-8C1F5188BA44}"/>
          </ac:picMkLst>
        </pc:picChg>
      </pc:sldChg>
      <pc:sldChg chg="modSp">
        <pc:chgData name="Utilisateur invité" userId="S::urn:spo:tenantanon#26fc914f-9c5c-4e24-95aa-0dabac7a976a::" providerId="AD" clId="Web-{2AB6E72B-954E-FE2D-8C03-28214341E154}" dt="2025-07-01T16:58:16.344" v="46" actId="1076"/>
        <pc:sldMkLst>
          <pc:docMk/>
          <pc:sldMk cId="3255840777" sldId="527"/>
        </pc:sldMkLst>
        <pc:spChg chg="mod">
          <ac:chgData name="Utilisateur invité" userId="S::urn:spo:tenantanon#26fc914f-9c5c-4e24-95aa-0dabac7a976a::" providerId="AD" clId="Web-{2AB6E72B-954E-FE2D-8C03-28214341E154}" dt="2025-07-01T16:58:16.344" v="46" actId="1076"/>
          <ac:spMkLst>
            <pc:docMk/>
            <pc:sldMk cId="3255840777" sldId="527"/>
            <ac:spMk id="3" creationId="{00000000-0000-0000-0000-000000000000}"/>
          </ac:spMkLst>
        </pc:spChg>
      </pc:sldChg>
      <pc:sldChg chg="modSp">
        <pc:chgData name="Utilisateur invité" userId="S::urn:spo:tenantanon#26fc914f-9c5c-4e24-95aa-0dabac7a976a::" providerId="AD" clId="Web-{2AB6E72B-954E-FE2D-8C03-28214341E154}" dt="2025-07-01T16:58:28.891" v="47" actId="1076"/>
        <pc:sldMkLst>
          <pc:docMk/>
          <pc:sldMk cId="2276569391" sldId="528"/>
        </pc:sldMkLst>
        <pc:spChg chg="mod">
          <ac:chgData name="Utilisateur invité" userId="S::urn:spo:tenantanon#26fc914f-9c5c-4e24-95aa-0dabac7a976a::" providerId="AD" clId="Web-{2AB6E72B-954E-FE2D-8C03-28214341E154}" dt="2025-07-01T16:58:28.891" v="47" actId="1076"/>
          <ac:spMkLst>
            <pc:docMk/>
            <pc:sldMk cId="2276569391" sldId="528"/>
            <ac:spMk id="3" creationId="{00000000-0000-0000-0000-000000000000}"/>
          </ac:spMkLst>
        </pc:spChg>
      </pc:sldChg>
      <pc:sldChg chg="modSp">
        <pc:chgData name="Utilisateur invité" userId="S::urn:spo:tenantanon#26fc914f-9c5c-4e24-95aa-0dabac7a976a::" providerId="AD" clId="Web-{2AB6E72B-954E-FE2D-8C03-28214341E154}" dt="2025-07-01T16:58:41.703" v="49" actId="1076"/>
        <pc:sldMkLst>
          <pc:docMk/>
          <pc:sldMk cId="618478529" sldId="529"/>
        </pc:sldMkLst>
        <pc:spChg chg="mod">
          <ac:chgData name="Utilisateur invité" userId="S::urn:spo:tenantanon#26fc914f-9c5c-4e24-95aa-0dabac7a976a::" providerId="AD" clId="Web-{2AB6E72B-954E-FE2D-8C03-28214341E154}" dt="2025-07-01T16:58:35.719" v="48" actId="1076"/>
          <ac:spMkLst>
            <pc:docMk/>
            <pc:sldMk cId="618478529" sldId="529"/>
            <ac:spMk id="3" creationId="{00000000-0000-0000-0000-000000000000}"/>
          </ac:spMkLst>
        </pc:spChg>
        <pc:picChg chg="mod">
          <ac:chgData name="Utilisateur invité" userId="S::urn:spo:tenantanon#26fc914f-9c5c-4e24-95aa-0dabac7a976a::" providerId="AD" clId="Web-{2AB6E72B-954E-FE2D-8C03-28214341E154}" dt="2025-07-01T16:58:41.703" v="49" actId="1076"/>
          <ac:picMkLst>
            <pc:docMk/>
            <pc:sldMk cId="618478529" sldId="529"/>
            <ac:picMk id="5" creationId="{90E82B15-0592-665A-E121-178788A364EB}"/>
          </ac:picMkLst>
        </pc:picChg>
      </pc:sldChg>
      <pc:sldChg chg="modSp">
        <pc:chgData name="Utilisateur invité" userId="S::urn:spo:tenantanon#26fc914f-9c5c-4e24-95aa-0dabac7a976a::" providerId="AD" clId="Web-{2AB6E72B-954E-FE2D-8C03-28214341E154}" dt="2025-07-01T16:58:49.093" v="50" actId="1076"/>
        <pc:sldMkLst>
          <pc:docMk/>
          <pc:sldMk cId="3103591047" sldId="530"/>
        </pc:sldMkLst>
        <pc:spChg chg="mod">
          <ac:chgData name="Utilisateur invité" userId="S::urn:spo:tenantanon#26fc914f-9c5c-4e24-95aa-0dabac7a976a::" providerId="AD" clId="Web-{2AB6E72B-954E-FE2D-8C03-28214341E154}" dt="2025-07-01T16:58:49.093" v="50" actId="1076"/>
          <ac:spMkLst>
            <pc:docMk/>
            <pc:sldMk cId="3103591047" sldId="530"/>
            <ac:spMk id="3" creationId="{00000000-0000-0000-0000-000000000000}"/>
          </ac:spMkLst>
        </pc:spChg>
      </pc:sldChg>
      <pc:sldChg chg="modSp">
        <pc:chgData name="Utilisateur invité" userId="S::urn:spo:tenantanon#26fc914f-9c5c-4e24-95aa-0dabac7a976a::" providerId="AD" clId="Web-{2AB6E72B-954E-FE2D-8C03-28214341E154}" dt="2025-07-01T16:59:09.109" v="52" actId="1076"/>
        <pc:sldMkLst>
          <pc:docMk/>
          <pc:sldMk cId="2452111752" sldId="531"/>
        </pc:sldMkLst>
        <pc:spChg chg="mod">
          <ac:chgData name="Utilisateur invité" userId="S::urn:spo:tenantanon#26fc914f-9c5c-4e24-95aa-0dabac7a976a::" providerId="AD" clId="Web-{2AB6E72B-954E-FE2D-8C03-28214341E154}" dt="2025-07-01T16:59:09.109" v="52" actId="1076"/>
          <ac:spMkLst>
            <pc:docMk/>
            <pc:sldMk cId="2452111752" sldId="531"/>
            <ac:spMk id="3" creationId="{00000000-0000-0000-0000-000000000000}"/>
          </ac:spMkLst>
        </pc:spChg>
        <pc:picChg chg="mod">
          <ac:chgData name="Utilisateur invité" userId="S::urn:spo:tenantanon#26fc914f-9c5c-4e24-95aa-0dabac7a976a::" providerId="AD" clId="Web-{2AB6E72B-954E-FE2D-8C03-28214341E154}" dt="2025-07-01T16:59:03.328" v="51" actId="1076"/>
          <ac:picMkLst>
            <pc:docMk/>
            <pc:sldMk cId="2452111752" sldId="531"/>
            <ac:picMk id="4" creationId="{7E1498C9-3B24-6FDA-5827-3F080A6E9F99}"/>
          </ac:picMkLst>
        </pc:picChg>
      </pc:sldChg>
      <pc:sldChg chg="modSp">
        <pc:chgData name="Utilisateur invité" userId="S::urn:spo:tenantanon#26fc914f-9c5c-4e24-95aa-0dabac7a976a::" providerId="AD" clId="Web-{2AB6E72B-954E-FE2D-8C03-28214341E154}" dt="2025-07-01T16:59:25.780" v="54" actId="1076"/>
        <pc:sldMkLst>
          <pc:docMk/>
          <pc:sldMk cId="3555306184" sldId="532"/>
        </pc:sldMkLst>
        <pc:spChg chg="mod">
          <ac:chgData name="Utilisateur invité" userId="S::urn:spo:tenantanon#26fc914f-9c5c-4e24-95aa-0dabac7a976a::" providerId="AD" clId="Web-{2AB6E72B-954E-FE2D-8C03-28214341E154}" dt="2025-07-01T16:59:25.780" v="54" actId="1076"/>
          <ac:spMkLst>
            <pc:docMk/>
            <pc:sldMk cId="3555306184" sldId="532"/>
            <ac:spMk id="2" creationId="{00000000-0000-0000-0000-000000000000}"/>
          </ac:spMkLst>
        </pc:spChg>
        <pc:spChg chg="mod">
          <ac:chgData name="Utilisateur invité" userId="S::urn:spo:tenantanon#26fc914f-9c5c-4e24-95aa-0dabac7a976a::" providerId="AD" clId="Web-{2AB6E72B-954E-FE2D-8C03-28214341E154}" dt="2025-07-01T16:59:20.968" v="53" actId="1076"/>
          <ac:spMkLst>
            <pc:docMk/>
            <pc:sldMk cId="3555306184" sldId="532"/>
            <ac:spMk id="3" creationId="{00000000-0000-0000-0000-000000000000}"/>
          </ac:spMkLst>
        </pc:spChg>
      </pc:sldChg>
      <pc:sldChg chg="modSp">
        <pc:chgData name="Utilisateur invité" userId="S::urn:spo:tenantanon#26fc914f-9c5c-4e24-95aa-0dabac7a976a::" providerId="AD" clId="Web-{2AB6E72B-954E-FE2D-8C03-28214341E154}" dt="2025-07-01T16:59:48.421" v="59" actId="1076"/>
        <pc:sldMkLst>
          <pc:docMk/>
          <pc:sldMk cId="1487829987" sldId="533"/>
        </pc:sldMkLst>
        <pc:spChg chg="mod">
          <ac:chgData name="Utilisateur invité" userId="S::urn:spo:tenantanon#26fc914f-9c5c-4e24-95aa-0dabac7a976a::" providerId="AD" clId="Web-{2AB6E72B-954E-FE2D-8C03-28214341E154}" dt="2025-07-01T16:59:40.655" v="57" actId="1076"/>
          <ac:spMkLst>
            <pc:docMk/>
            <pc:sldMk cId="1487829987" sldId="533"/>
            <ac:spMk id="2" creationId="{00000000-0000-0000-0000-000000000000}"/>
          </ac:spMkLst>
        </pc:spChg>
        <pc:spChg chg="mod">
          <ac:chgData name="Utilisateur invité" userId="S::urn:spo:tenantanon#26fc914f-9c5c-4e24-95aa-0dabac7a976a::" providerId="AD" clId="Web-{2AB6E72B-954E-FE2D-8C03-28214341E154}" dt="2025-07-01T16:59:45.530" v="58" actId="1076"/>
          <ac:spMkLst>
            <pc:docMk/>
            <pc:sldMk cId="1487829987" sldId="533"/>
            <ac:spMk id="3" creationId="{00000000-0000-0000-0000-000000000000}"/>
          </ac:spMkLst>
        </pc:spChg>
        <pc:picChg chg="mod">
          <ac:chgData name="Utilisateur invité" userId="S::urn:spo:tenantanon#26fc914f-9c5c-4e24-95aa-0dabac7a976a::" providerId="AD" clId="Web-{2AB6E72B-954E-FE2D-8C03-28214341E154}" dt="2025-07-01T16:59:48.421" v="59" actId="1076"/>
          <ac:picMkLst>
            <pc:docMk/>
            <pc:sldMk cId="1487829987" sldId="533"/>
            <ac:picMk id="5" creationId="{945DBD84-0CE8-EE63-3C5E-975DB9185DF1}"/>
          </ac:picMkLst>
        </pc:picChg>
      </pc:sldChg>
      <pc:sldChg chg="modSp">
        <pc:chgData name="Utilisateur invité" userId="S::urn:spo:tenantanon#26fc914f-9c5c-4e24-95aa-0dabac7a976a::" providerId="AD" clId="Web-{2AB6E72B-954E-FE2D-8C03-28214341E154}" dt="2025-07-01T17:00:03.671" v="61" actId="1076"/>
        <pc:sldMkLst>
          <pc:docMk/>
          <pc:sldMk cId="724249631" sldId="534"/>
        </pc:sldMkLst>
        <pc:spChg chg="mod">
          <ac:chgData name="Utilisateur invité" userId="S::urn:spo:tenantanon#26fc914f-9c5c-4e24-95aa-0dabac7a976a::" providerId="AD" clId="Web-{2AB6E72B-954E-FE2D-8C03-28214341E154}" dt="2025-07-01T16:59:59.077" v="60" actId="1076"/>
          <ac:spMkLst>
            <pc:docMk/>
            <pc:sldMk cId="724249631" sldId="534"/>
            <ac:spMk id="3" creationId="{00000000-0000-0000-0000-000000000000}"/>
          </ac:spMkLst>
        </pc:spChg>
        <pc:picChg chg="mod">
          <ac:chgData name="Utilisateur invité" userId="S::urn:spo:tenantanon#26fc914f-9c5c-4e24-95aa-0dabac7a976a::" providerId="AD" clId="Web-{2AB6E72B-954E-FE2D-8C03-28214341E154}" dt="2025-07-01T17:00:03.671" v="61" actId="1076"/>
          <ac:picMkLst>
            <pc:docMk/>
            <pc:sldMk cId="724249631" sldId="534"/>
            <ac:picMk id="4" creationId="{2EB2DF48-0C64-4A71-8A1A-65024DB25E15}"/>
          </ac:picMkLst>
        </pc:picChg>
      </pc:sldChg>
      <pc:sldChg chg="modSp">
        <pc:chgData name="Utilisateur invité" userId="S::urn:spo:tenantanon#26fc914f-9c5c-4e24-95aa-0dabac7a976a::" providerId="AD" clId="Web-{2AB6E72B-954E-FE2D-8C03-28214341E154}" dt="2025-07-01T17:00:33.342" v="65" actId="1076"/>
        <pc:sldMkLst>
          <pc:docMk/>
          <pc:sldMk cId="128797260" sldId="536"/>
        </pc:sldMkLst>
        <pc:spChg chg="mod">
          <ac:chgData name="Utilisateur invité" userId="S::urn:spo:tenantanon#26fc914f-9c5c-4e24-95aa-0dabac7a976a::" providerId="AD" clId="Web-{2AB6E72B-954E-FE2D-8C03-28214341E154}" dt="2025-07-01T17:00:24.061" v="63" actId="1076"/>
          <ac:spMkLst>
            <pc:docMk/>
            <pc:sldMk cId="128797260" sldId="536"/>
            <ac:spMk id="2" creationId="{00000000-0000-0000-0000-000000000000}"/>
          </ac:spMkLst>
        </pc:spChg>
        <pc:spChg chg="mod">
          <ac:chgData name="Utilisateur invité" userId="S::urn:spo:tenantanon#26fc914f-9c5c-4e24-95aa-0dabac7a976a::" providerId="AD" clId="Web-{2AB6E72B-954E-FE2D-8C03-28214341E154}" dt="2025-07-01T17:00:21.170" v="62" actId="1076"/>
          <ac:spMkLst>
            <pc:docMk/>
            <pc:sldMk cId="128797260" sldId="536"/>
            <ac:spMk id="3" creationId="{00000000-0000-0000-0000-000000000000}"/>
          </ac:spMkLst>
        </pc:spChg>
        <pc:picChg chg="mod">
          <ac:chgData name="Utilisateur invité" userId="S::urn:spo:tenantanon#26fc914f-9c5c-4e24-95aa-0dabac7a976a::" providerId="AD" clId="Web-{2AB6E72B-954E-FE2D-8C03-28214341E154}" dt="2025-07-01T17:00:29.592" v="64" actId="1076"/>
          <ac:picMkLst>
            <pc:docMk/>
            <pc:sldMk cId="128797260" sldId="536"/>
            <ac:picMk id="4" creationId="{A98CB8F4-7E13-11AD-9D3A-1789C082F4A8}"/>
          </ac:picMkLst>
        </pc:picChg>
        <pc:picChg chg="mod">
          <ac:chgData name="Utilisateur invité" userId="S::urn:spo:tenantanon#26fc914f-9c5c-4e24-95aa-0dabac7a976a::" providerId="AD" clId="Web-{2AB6E72B-954E-FE2D-8C03-28214341E154}" dt="2025-07-01T17:00:33.342" v="65" actId="1076"/>
          <ac:picMkLst>
            <pc:docMk/>
            <pc:sldMk cId="128797260" sldId="536"/>
            <ac:picMk id="5" creationId="{AF6424AB-47AB-ECC8-FA2D-6B8951B5D9D5}"/>
          </ac:picMkLst>
        </pc:picChg>
      </pc:sldChg>
      <pc:sldChg chg="modSp">
        <pc:chgData name="Utilisateur invité" userId="S::urn:spo:tenantanon#26fc914f-9c5c-4e24-95aa-0dabac7a976a::" providerId="AD" clId="Web-{2AB6E72B-954E-FE2D-8C03-28214341E154}" dt="2025-07-01T17:00:41.030" v="66" actId="1076"/>
        <pc:sldMkLst>
          <pc:docMk/>
          <pc:sldMk cId="1137379215" sldId="537"/>
        </pc:sldMkLst>
        <pc:spChg chg="mod">
          <ac:chgData name="Utilisateur invité" userId="S::urn:spo:tenantanon#26fc914f-9c5c-4e24-95aa-0dabac7a976a::" providerId="AD" clId="Web-{2AB6E72B-954E-FE2D-8C03-28214341E154}" dt="2025-07-01T17:00:41.030" v="66" actId="1076"/>
          <ac:spMkLst>
            <pc:docMk/>
            <pc:sldMk cId="1137379215" sldId="537"/>
            <ac:spMk id="3" creationId="{00000000-0000-0000-0000-000000000000}"/>
          </ac:spMkLst>
        </pc:spChg>
      </pc:sldChg>
    </pc:docChg>
  </pc:docChgLst>
  <pc:docChgLst>
    <pc:chgData name="Utilisateur invité" userId="S::urn:spo:anon#d95fc8e05787767f4ad5c7d1f6fa6d86bc6f6aadfb93a0c0055f3f2cbe4806ec::" providerId="AD" clId="Web-{54B27842-F6A4-F918-2162-44B1952A2B2C}"/>
    <pc:docChg chg="">
      <pc:chgData name="Utilisateur invité" userId="S::urn:spo:anon#d95fc8e05787767f4ad5c7d1f6fa6d86bc6f6aadfb93a0c0055f3f2cbe4806ec::" providerId="AD" clId="Web-{54B27842-F6A4-F918-2162-44B1952A2B2C}" dt="2024-02-20T14:11:20.488" v="0"/>
      <pc:docMkLst>
        <pc:docMk/>
      </pc:docMkLst>
      <pc:sldChg chg="addCm">
        <pc:chgData name="Utilisateur invité" userId="S::urn:spo:anon#d95fc8e05787767f4ad5c7d1f6fa6d86bc6f6aadfb93a0c0055f3f2cbe4806ec::" providerId="AD" clId="Web-{54B27842-F6A4-F918-2162-44B1952A2B2C}" dt="2024-02-20T14:11:20.488" v="0"/>
        <pc:sldMkLst>
          <pc:docMk/>
          <pc:sldMk cId="3861369899" sldId="256"/>
        </pc:sldMkLst>
        <pc:extLst>
          <p:ext xmlns:p="http://schemas.openxmlformats.org/presentationml/2006/main" uri="{D6D511B9-2390-475A-947B-AFAB55BFBCF1}">
            <pc226:cmChg xmlns:pc226="http://schemas.microsoft.com/office/powerpoint/2022/06/main/command" chg="add">
              <pc226:chgData name="Utilisateur invité" userId="S::urn:spo:anon#d95fc8e05787767f4ad5c7d1f6fa6d86bc6f6aadfb93a0c0055f3f2cbe4806ec::" providerId="AD" clId="Web-{54B27842-F6A4-F918-2162-44B1952A2B2C}" dt="2024-02-20T14:11:20.488" v="0"/>
              <pc2:cmMkLst xmlns:pc2="http://schemas.microsoft.com/office/powerpoint/2019/9/main/command">
                <pc:docMk/>
                <pc:sldMk cId="3861369899" sldId="256"/>
                <pc2:cmMk id="{38260939-88C5-4B6B-A196-FD34BA012E01}"/>
              </pc2:cmMkLst>
            </pc226:cmChg>
          </p:ext>
        </pc:extLst>
      </pc:sldChg>
    </pc:docChg>
  </pc:docChgLst>
  <pc:docChgLst>
    <pc:chgData name="Utilisateur invité" userId="S::urn:spo:anon#d95fc8e05787767f4ad5c7d1f6fa6d86bc6f6aadfb93a0c0055f3f2cbe4806ec::" providerId="AD" clId="Web-{1A1BB1A6-1D31-765F-1F63-7F4547557189}"/>
    <pc:docChg chg="modSld">
      <pc:chgData name="Utilisateur invité" userId="S::urn:spo:anon#d95fc8e05787767f4ad5c7d1f6fa6d86bc6f6aadfb93a0c0055f3f2cbe4806ec::" providerId="AD" clId="Web-{1A1BB1A6-1D31-765F-1F63-7F4547557189}" dt="2024-04-25T18:28:04.327" v="14" actId="1076"/>
      <pc:docMkLst>
        <pc:docMk/>
      </pc:docMkLst>
      <pc:sldChg chg="modSp">
        <pc:chgData name="Utilisateur invité" userId="S::urn:spo:anon#d95fc8e05787767f4ad5c7d1f6fa6d86bc6f6aadfb93a0c0055f3f2cbe4806ec::" providerId="AD" clId="Web-{1A1BB1A6-1D31-765F-1F63-7F4547557189}" dt="2024-04-25T16:08:47.397" v="0" actId="14100"/>
        <pc:sldMkLst>
          <pc:docMk/>
          <pc:sldMk cId="190593045" sldId="491"/>
        </pc:sldMkLst>
      </pc:sldChg>
      <pc:sldChg chg="addSp modSp">
        <pc:chgData name="Utilisateur invité" userId="S::urn:spo:anon#d95fc8e05787767f4ad5c7d1f6fa6d86bc6f6aadfb93a0c0055f3f2cbe4806ec::" providerId="AD" clId="Web-{1A1BB1A6-1D31-765F-1F63-7F4547557189}" dt="2024-04-25T18:25:28.807" v="9" actId="1076"/>
        <pc:sldMkLst>
          <pc:docMk/>
          <pc:sldMk cId="1156923696" sldId="496"/>
        </pc:sldMkLst>
      </pc:sldChg>
      <pc:sldChg chg="addSp modSp">
        <pc:chgData name="Utilisateur invité" userId="S::urn:spo:anon#d95fc8e05787767f4ad5c7d1f6fa6d86bc6f6aadfb93a0c0055f3f2cbe4806ec::" providerId="AD" clId="Web-{1A1BB1A6-1D31-765F-1F63-7F4547557189}" dt="2024-04-25T18:28:04.327" v="14" actId="1076"/>
        <pc:sldMkLst>
          <pc:docMk/>
          <pc:sldMk cId="1945684464" sldId="505"/>
        </pc:sldMkLst>
      </pc:sldChg>
    </pc:docChg>
  </pc:docChgLst>
  <pc:docChgLst>
    <pc:chgData name="Mélanie Gendron" userId="b05ed1a2-98bf-4a87-b261-4b22b31ddbe0" providerId="ADAL" clId="{5265003E-5FDB-4FEE-ABE0-63FAF741AA34}"/>
    <pc:docChg chg="undo custSel addSld delSld modSld modMainMaster">
      <pc:chgData name="Mélanie Gendron" userId="b05ed1a2-98bf-4a87-b261-4b22b31ddbe0" providerId="ADAL" clId="{5265003E-5FDB-4FEE-ABE0-63FAF741AA34}" dt="2025-06-25T20:26:31.990" v="184" actId="207"/>
      <pc:docMkLst>
        <pc:docMk/>
      </pc:docMkLst>
      <pc:sldChg chg="modSp mod">
        <pc:chgData name="Mélanie Gendron" userId="b05ed1a2-98bf-4a87-b261-4b22b31ddbe0" providerId="ADAL" clId="{5265003E-5FDB-4FEE-ABE0-63FAF741AA34}" dt="2025-06-25T20:09:44.285" v="24" actId="1076"/>
        <pc:sldMkLst>
          <pc:docMk/>
          <pc:sldMk cId="3861369899" sldId="256"/>
        </pc:sldMkLst>
        <pc:spChg chg="mod">
          <ac:chgData name="Mélanie Gendron" userId="b05ed1a2-98bf-4a87-b261-4b22b31ddbe0" providerId="ADAL" clId="{5265003E-5FDB-4FEE-ABE0-63FAF741AA34}" dt="2025-06-25T20:09:44.285" v="24" actId="1076"/>
          <ac:spMkLst>
            <pc:docMk/>
            <pc:sldMk cId="3861369899" sldId="256"/>
            <ac:spMk id="2" creationId="{00000000-0000-0000-0000-000000000000}"/>
          </ac:spMkLst>
        </pc:spChg>
        <pc:spChg chg="mod">
          <ac:chgData name="Mélanie Gendron" userId="b05ed1a2-98bf-4a87-b261-4b22b31ddbe0" providerId="ADAL" clId="{5265003E-5FDB-4FEE-ABE0-63FAF741AA34}" dt="2025-06-25T20:09:44.285" v="24" actId="1076"/>
          <ac:spMkLst>
            <pc:docMk/>
            <pc:sldMk cId="3861369899" sldId="256"/>
            <ac:spMk id="3" creationId="{00000000-0000-0000-0000-000000000000}"/>
          </ac:spMkLst>
        </pc:spChg>
      </pc:sldChg>
      <pc:sldChg chg="addSp delSp modSp mod">
        <pc:chgData name="Mélanie Gendron" userId="b05ed1a2-98bf-4a87-b261-4b22b31ddbe0" providerId="ADAL" clId="{5265003E-5FDB-4FEE-ABE0-63FAF741AA34}" dt="2025-06-25T20:14:51.887" v="75"/>
        <pc:sldMkLst>
          <pc:docMk/>
          <pc:sldMk cId="3197413488" sldId="274"/>
        </pc:sldMkLst>
        <pc:spChg chg="add mod">
          <ac:chgData name="Mélanie Gendron" userId="b05ed1a2-98bf-4a87-b261-4b22b31ddbe0" providerId="ADAL" clId="{5265003E-5FDB-4FEE-ABE0-63FAF741AA34}" dt="2025-06-25T20:14:51.887" v="75"/>
          <ac:spMkLst>
            <pc:docMk/>
            <pc:sldMk cId="3197413488" sldId="274"/>
            <ac:spMk id="7" creationId="{69014C5B-0E73-26F4-769E-5E638B862B88}"/>
          </ac:spMkLst>
        </pc:spChg>
        <pc:picChg chg="add mod">
          <ac:chgData name="Mélanie Gendron" userId="b05ed1a2-98bf-4a87-b261-4b22b31ddbe0" providerId="ADAL" clId="{5265003E-5FDB-4FEE-ABE0-63FAF741AA34}" dt="2025-06-25T20:14:51.887" v="75"/>
          <ac:picMkLst>
            <pc:docMk/>
            <pc:sldMk cId="3197413488" sldId="274"/>
            <ac:picMk id="8" creationId="{1B92AD27-0680-067C-C488-77DC7CEC9F4D}"/>
          </ac:picMkLst>
        </pc:picChg>
      </pc:sldChg>
      <pc:sldChg chg="modSp mod">
        <pc:chgData name="Mélanie Gendron" userId="b05ed1a2-98bf-4a87-b261-4b22b31ddbe0" providerId="ADAL" clId="{5265003E-5FDB-4FEE-ABE0-63FAF741AA34}" dt="2025-06-25T20:16:13.518" v="88" actId="1076"/>
        <pc:sldMkLst>
          <pc:docMk/>
          <pc:sldMk cId="311959883" sldId="287"/>
        </pc:sldMkLst>
        <pc:spChg chg="mod">
          <ac:chgData name="Mélanie Gendron" userId="b05ed1a2-98bf-4a87-b261-4b22b31ddbe0" providerId="ADAL" clId="{5265003E-5FDB-4FEE-ABE0-63FAF741AA34}" dt="2025-06-25T20:16:13.518" v="88" actId="1076"/>
          <ac:spMkLst>
            <pc:docMk/>
            <pc:sldMk cId="311959883" sldId="287"/>
            <ac:spMk id="3" creationId="{00000000-0000-0000-0000-000000000000}"/>
          </ac:spMkLst>
        </pc:spChg>
      </pc:sldChg>
      <pc:sldChg chg="addSp delSp modSp mod">
        <pc:chgData name="Mélanie Gendron" userId="b05ed1a2-98bf-4a87-b261-4b22b31ddbe0" providerId="ADAL" clId="{5265003E-5FDB-4FEE-ABE0-63FAF741AA34}" dt="2025-06-25T20:10:49.284" v="34" actId="1076"/>
        <pc:sldMkLst>
          <pc:docMk/>
          <pc:sldMk cId="1014230168" sldId="301"/>
        </pc:sldMkLst>
        <pc:spChg chg="mod">
          <ac:chgData name="Mélanie Gendron" userId="b05ed1a2-98bf-4a87-b261-4b22b31ddbe0" providerId="ADAL" clId="{5265003E-5FDB-4FEE-ABE0-63FAF741AA34}" dt="2025-06-25T20:10:49.284" v="34" actId="1076"/>
          <ac:spMkLst>
            <pc:docMk/>
            <pc:sldMk cId="1014230168" sldId="301"/>
            <ac:spMk id="3" creationId="{00000000-0000-0000-0000-000000000000}"/>
          </ac:spMkLst>
        </pc:spChg>
        <pc:spChg chg="add mod">
          <ac:chgData name="Mélanie Gendron" userId="b05ed1a2-98bf-4a87-b261-4b22b31ddbe0" providerId="ADAL" clId="{5265003E-5FDB-4FEE-ABE0-63FAF741AA34}" dt="2025-06-25T20:10:21.416" v="29"/>
          <ac:spMkLst>
            <pc:docMk/>
            <pc:sldMk cId="1014230168" sldId="301"/>
            <ac:spMk id="4" creationId="{0A7BE16B-FA8B-B986-0FB7-C5B8634DC8D1}"/>
          </ac:spMkLst>
        </pc:spChg>
      </pc:sldChg>
      <pc:sldChg chg="modSp mod">
        <pc:chgData name="Mélanie Gendron" userId="b05ed1a2-98bf-4a87-b261-4b22b31ddbe0" providerId="ADAL" clId="{5265003E-5FDB-4FEE-ABE0-63FAF741AA34}" dt="2025-06-25T20:10:55.853" v="35" actId="1076"/>
        <pc:sldMkLst>
          <pc:docMk/>
          <pc:sldMk cId="3922755539" sldId="303"/>
        </pc:sldMkLst>
        <pc:spChg chg="mod">
          <ac:chgData name="Mélanie Gendron" userId="b05ed1a2-98bf-4a87-b261-4b22b31ddbe0" providerId="ADAL" clId="{5265003E-5FDB-4FEE-ABE0-63FAF741AA34}" dt="2025-06-25T20:10:55.853" v="35" actId="1076"/>
          <ac:spMkLst>
            <pc:docMk/>
            <pc:sldMk cId="3922755539" sldId="303"/>
            <ac:spMk id="3" creationId="{00000000-0000-0000-0000-000000000000}"/>
          </ac:spMkLst>
        </pc:spChg>
      </pc:sldChg>
      <pc:sldChg chg="addSp delSp modSp mod">
        <pc:chgData name="Mélanie Gendron" userId="b05ed1a2-98bf-4a87-b261-4b22b31ddbe0" providerId="ADAL" clId="{5265003E-5FDB-4FEE-ABE0-63FAF741AA34}" dt="2025-06-25T20:18:30.001" v="107"/>
        <pc:sldMkLst>
          <pc:docMk/>
          <pc:sldMk cId="1054154704" sldId="321"/>
        </pc:sldMkLst>
        <pc:spChg chg="add mod">
          <ac:chgData name="Mélanie Gendron" userId="b05ed1a2-98bf-4a87-b261-4b22b31ddbe0" providerId="ADAL" clId="{5265003E-5FDB-4FEE-ABE0-63FAF741AA34}" dt="2025-06-25T20:18:30.001" v="107"/>
          <ac:spMkLst>
            <pc:docMk/>
            <pc:sldMk cId="1054154704" sldId="321"/>
            <ac:spMk id="7" creationId="{D493F09C-FE2B-01BE-A39C-30A24C2B4A39}"/>
          </ac:spMkLst>
        </pc:spChg>
        <pc:picChg chg="add mod">
          <ac:chgData name="Mélanie Gendron" userId="b05ed1a2-98bf-4a87-b261-4b22b31ddbe0" providerId="ADAL" clId="{5265003E-5FDB-4FEE-ABE0-63FAF741AA34}" dt="2025-06-25T20:18:30.001" v="107"/>
          <ac:picMkLst>
            <pc:docMk/>
            <pc:sldMk cId="1054154704" sldId="321"/>
            <ac:picMk id="8" creationId="{A95F0B30-BA6D-3061-5640-8E16414B1133}"/>
          </ac:picMkLst>
        </pc:picChg>
      </pc:sldChg>
      <pc:sldChg chg="modSp mod">
        <pc:chgData name="Mélanie Gendron" userId="b05ed1a2-98bf-4a87-b261-4b22b31ddbe0" providerId="ADAL" clId="{5265003E-5FDB-4FEE-ABE0-63FAF741AA34}" dt="2025-06-25T20:26:28.981" v="183" actId="207"/>
        <pc:sldMkLst>
          <pc:docMk/>
          <pc:sldMk cId="561558595" sldId="367"/>
        </pc:sldMkLst>
        <pc:spChg chg="mod">
          <ac:chgData name="Mélanie Gendron" userId="b05ed1a2-98bf-4a87-b261-4b22b31ddbe0" providerId="ADAL" clId="{5265003E-5FDB-4FEE-ABE0-63FAF741AA34}" dt="2025-06-25T20:26:28.981" v="183" actId="207"/>
          <ac:spMkLst>
            <pc:docMk/>
            <pc:sldMk cId="561558595" sldId="367"/>
            <ac:spMk id="2" creationId="{00000000-0000-0000-0000-000000000000}"/>
          </ac:spMkLst>
        </pc:spChg>
      </pc:sldChg>
      <pc:sldChg chg="modSp mod">
        <pc:chgData name="Mélanie Gendron" userId="b05ed1a2-98bf-4a87-b261-4b22b31ddbe0" providerId="ADAL" clId="{5265003E-5FDB-4FEE-ABE0-63FAF741AA34}" dt="2025-06-25T20:26:31.990" v="184" actId="207"/>
        <pc:sldMkLst>
          <pc:docMk/>
          <pc:sldMk cId="1152955183" sldId="368"/>
        </pc:sldMkLst>
        <pc:spChg chg="mod">
          <ac:chgData name="Mélanie Gendron" userId="b05ed1a2-98bf-4a87-b261-4b22b31ddbe0" providerId="ADAL" clId="{5265003E-5FDB-4FEE-ABE0-63FAF741AA34}" dt="2025-06-25T20:26:31.990" v="184" actId="207"/>
          <ac:spMkLst>
            <pc:docMk/>
            <pc:sldMk cId="1152955183" sldId="368"/>
            <ac:spMk id="2" creationId="{00000000-0000-0000-0000-000000000000}"/>
          </ac:spMkLst>
        </pc:spChg>
      </pc:sldChg>
      <pc:sldChg chg="modSp mod">
        <pc:chgData name="Mélanie Gendron" userId="b05ed1a2-98bf-4a87-b261-4b22b31ddbe0" providerId="ADAL" clId="{5265003E-5FDB-4FEE-ABE0-63FAF741AA34}" dt="2025-06-25T20:21:08.101" v="147" actId="1076"/>
        <pc:sldMkLst>
          <pc:docMk/>
          <pc:sldMk cId="697210452" sldId="461"/>
        </pc:sldMkLst>
        <pc:picChg chg="mod">
          <ac:chgData name="Mélanie Gendron" userId="b05ed1a2-98bf-4a87-b261-4b22b31ddbe0" providerId="ADAL" clId="{5265003E-5FDB-4FEE-ABE0-63FAF741AA34}" dt="2025-06-25T20:21:08.101" v="147" actId="1076"/>
          <ac:picMkLst>
            <pc:docMk/>
            <pc:sldMk cId="697210452" sldId="461"/>
            <ac:picMk id="5" creationId="{99D7D73D-9B1A-BF60-AAC3-9F8C9E62879C}"/>
          </ac:picMkLst>
        </pc:picChg>
      </pc:sldChg>
      <pc:sldChg chg="modSp mod">
        <pc:chgData name="Mélanie Gendron" userId="b05ed1a2-98bf-4a87-b261-4b22b31ddbe0" providerId="ADAL" clId="{5265003E-5FDB-4FEE-ABE0-63FAF741AA34}" dt="2025-06-25T20:16:48.638" v="90" actId="20577"/>
        <pc:sldMkLst>
          <pc:docMk/>
          <pc:sldMk cId="2056425841" sldId="488"/>
        </pc:sldMkLst>
        <pc:spChg chg="mod">
          <ac:chgData name="Mélanie Gendron" userId="b05ed1a2-98bf-4a87-b261-4b22b31ddbe0" providerId="ADAL" clId="{5265003E-5FDB-4FEE-ABE0-63FAF741AA34}" dt="2025-06-25T20:16:48.638" v="90" actId="20577"/>
          <ac:spMkLst>
            <pc:docMk/>
            <pc:sldMk cId="2056425841" sldId="488"/>
            <ac:spMk id="6" creationId="{B01297E4-0368-6761-1E13-EF84EB60320D}"/>
          </ac:spMkLst>
        </pc:spChg>
      </pc:sldChg>
      <pc:sldChg chg="modSp mod">
        <pc:chgData name="Mélanie Gendron" userId="b05ed1a2-98bf-4a87-b261-4b22b31ddbe0" providerId="ADAL" clId="{5265003E-5FDB-4FEE-ABE0-63FAF741AA34}" dt="2025-06-25T20:14:09.354" v="71" actId="14100"/>
        <pc:sldMkLst>
          <pc:docMk/>
          <pc:sldMk cId="190593045" sldId="491"/>
        </pc:sldMkLst>
        <pc:spChg chg="mod">
          <ac:chgData name="Mélanie Gendron" userId="b05ed1a2-98bf-4a87-b261-4b22b31ddbe0" providerId="ADAL" clId="{5265003E-5FDB-4FEE-ABE0-63FAF741AA34}" dt="2025-06-25T20:14:03.541" v="69" actId="1076"/>
          <ac:spMkLst>
            <pc:docMk/>
            <pc:sldMk cId="190593045" sldId="491"/>
            <ac:spMk id="3" creationId="{00000000-0000-0000-0000-000000000000}"/>
          </ac:spMkLst>
        </pc:spChg>
        <pc:picChg chg="mod">
          <ac:chgData name="Mélanie Gendron" userId="b05ed1a2-98bf-4a87-b261-4b22b31ddbe0" providerId="ADAL" clId="{5265003E-5FDB-4FEE-ABE0-63FAF741AA34}" dt="2025-06-25T20:14:09.354" v="71" actId="14100"/>
          <ac:picMkLst>
            <pc:docMk/>
            <pc:sldMk cId="190593045" sldId="491"/>
            <ac:picMk id="4" creationId="{8D8673B9-0E4B-3B7A-5513-64FE91326649}"/>
          </ac:picMkLst>
        </pc:picChg>
      </pc:sldChg>
      <pc:sldChg chg="modSp mod">
        <pc:chgData name="Mélanie Gendron" userId="b05ed1a2-98bf-4a87-b261-4b22b31ddbe0" providerId="ADAL" clId="{5265003E-5FDB-4FEE-ABE0-63FAF741AA34}" dt="2025-06-25T20:14:17.421" v="72" actId="1076"/>
        <pc:sldMkLst>
          <pc:docMk/>
          <pc:sldMk cId="1256084434" sldId="492"/>
        </pc:sldMkLst>
        <pc:spChg chg="mod">
          <ac:chgData name="Mélanie Gendron" userId="b05ed1a2-98bf-4a87-b261-4b22b31ddbe0" providerId="ADAL" clId="{5265003E-5FDB-4FEE-ABE0-63FAF741AA34}" dt="2025-06-25T20:14:17.421" v="72" actId="1076"/>
          <ac:spMkLst>
            <pc:docMk/>
            <pc:sldMk cId="1256084434" sldId="492"/>
            <ac:spMk id="3" creationId="{00000000-0000-0000-0000-000000000000}"/>
          </ac:spMkLst>
        </pc:spChg>
      </pc:sldChg>
      <pc:sldChg chg="addSp delSp modSp mod">
        <pc:chgData name="Mélanie Gendron" userId="b05ed1a2-98bf-4a87-b261-4b22b31ddbe0" providerId="ADAL" clId="{5265003E-5FDB-4FEE-ABE0-63FAF741AA34}" dt="2025-06-25T20:17:17.196" v="93"/>
        <pc:sldMkLst>
          <pc:docMk/>
          <pc:sldMk cId="2650885364" sldId="493"/>
        </pc:sldMkLst>
        <pc:spChg chg="add mod">
          <ac:chgData name="Mélanie Gendron" userId="b05ed1a2-98bf-4a87-b261-4b22b31ddbe0" providerId="ADAL" clId="{5265003E-5FDB-4FEE-ABE0-63FAF741AA34}" dt="2025-06-25T20:17:17.196" v="93"/>
          <ac:spMkLst>
            <pc:docMk/>
            <pc:sldMk cId="2650885364" sldId="493"/>
            <ac:spMk id="6" creationId="{ECD6BC40-AC2D-5121-71DC-30E736AD43DF}"/>
          </ac:spMkLst>
        </pc:spChg>
      </pc:sldChg>
      <pc:sldChg chg="modSp mod">
        <pc:chgData name="Mélanie Gendron" userId="b05ed1a2-98bf-4a87-b261-4b22b31ddbe0" providerId="ADAL" clId="{5265003E-5FDB-4FEE-ABE0-63FAF741AA34}" dt="2025-06-25T20:24:04.755" v="148" actId="207"/>
        <pc:sldMkLst>
          <pc:docMk/>
          <pc:sldMk cId="1649268462" sldId="495"/>
        </pc:sldMkLst>
        <pc:spChg chg="mod">
          <ac:chgData name="Mélanie Gendron" userId="b05ed1a2-98bf-4a87-b261-4b22b31ddbe0" providerId="ADAL" clId="{5265003E-5FDB-4FEE-ABE0-63FAF741AA34}" dt="2025-06-25T20:24:04.755" v="148" actId="207"/>
          <ac:spMkLst>
            <pc:docMk/>
            <pc:sldMk cId="1649268462" sldId="495"/>
            <ac:spMk id="2" creationId="{00000000-0000-0000-0000-000000000000}"/>
          </ac:spMkLst>
        </pc:spChg>
      </pc:sldChg>
      <pc:sldChg chg="modSp mod">
        <pc:chgData name="Mélanie Gendron" userId="b05ed1a2-98bf-4a87-b261-4b22b31ddbe0" providerId="ADAL" clId="{5265003E-5FDB-4FEE-ABE0-63FAF741AA34}" dt="2025-06-25T20:24:11.860" v="149" actId="207"/>
        <pc:sldMkLst>
          <pc:docMk/>
          <pc:sldMk cId="1156923696" sldId="496"/>
        </pc:sldMkLst>
        <pc:spChg chg="mod">
          <ac:chgData name="Mélanie Gendron" userId="b05ed1a2-98bf-4a87-b261-4b22b31ddbe0" providerId="ADAL" clId="{5265003E-5FDB-4FEE-ABE0-63FAF741AA34}" dt="2025-06-25T20:24:11.860" v="149" actId="207"/>
          <ac:spMkLst>
            <pc:docMk/>
            <pc:sldMk cId="1156923696" sldId="496"/>
            <ac:spMk id="2" creationId="{00000000-0000-0000-0000-000000000000}"/>
          </ac:spMkLst>
        </pc:spChg>
        <pc:spChg chg="mod">
          <ac:chgData name="Mélanie Gendron" userId="b05ed1a2-98bf-4a87-b261-4b22b31ddbe0" providerId="ADAL" clId="{5265003E-5FDB-4FEE-ABE0-63FAF741AA34}" dt="2025-06-25T20:17:40.105" v="95" actId="14100"/>
          <ac:spMkLst>
            <pc:docMk/>
            <pc:sldMk cId="1156923696" sldId="496"/>
            <ac:spMk id="3" creationId="{00000000-0000-0000-0000-000000000000}"/>
          </ac:spMkLst>
        </pc:spChg>
        <pc:picChg chg="mod">
          <ac:chgData name="Mélanie Gendron" userId="b05ed1a2-98bf-4a87-b261-4b22b31ddbe0" providerId="ADAL" clId="{5265003E-5FDB-4FEE-ABE0-63FAF741AA34}" dt="2025-06-25T20:17:50.261" v="103" actId="1035"/>
          <ac:picMkLst>
            <pc:docMk/>
            <pc:sldMk cId="1156923696" sldId="496"/>
            <ac:picMk id="4" creationId="{90083D88-53EE-9F13-2139-AC85F42F776E}"/>
          </ac:picMkLst>
        </pc:picChg>
      </pc:sldChg>
      <pc:sldChg chg="addSp delSp modSp mod">
        <pc:chgData name="Mélanie Gendron" userId="b05ed1a2-98bf-4a87-b261-4b22b31ddbe0" providerId="ADAL" clId="{5265003E-5FDB-4FEE-ABE0-63FAF741AA34}" dt="2025-06-25T20:18:59.541" v="113" actId="27636"/>
        <pc:sldMkLst>
          <pc:docMk/>
          <pc:sldMk cId="1057410871" sldId="499"/>
        </pc:sldMkLst>
        <pc:spChg chg="mod">
          <ac:chgData name="Mélanie Gendron" userId="b05ed1a2-98bf-4a87-b261-4b22b31ddbe0" providerId="ADAL" clId="{5265003E-5FDB-4FEE-ABE0-63FAF741AA34}" dt="2025-06-25T20:18:59.541" v="113" actId="27636"/>
          <ac:spMkLst>
            <pc:docMk/>
            <pc:sldMk cId="1057410871" sldId="499"/>
            <ac:spMk id="3" creationId="{00000000-0000-0000-0000-000000000000}"/>
          </ac:spMkLst>
        </pc:spChg>
        <pc:spChg chg="add mod">
          <ac:chgData name="Mélanie Gendron" userId="b05ed1a2-98bf-4a87-b261-4b22b31ddbe0" providerId="ADAL" clId="{5265003E-5FDB-4FEE-ABE0-63FAF741AA34}" dt="2025-06-25T20:18:49" v="110"/>
          <ac:spMkLst>
            <pc:docMk/>
            <pc:sldMk cId="1057410871" sldId="499"/>
            <ac:spMk id="6" creationId="{163C6CD0-C32E-3B99-BFE9-56D52F163CFC}"/>
          </ac:spMkLst>
        </pc:spChg>
      </pc:sldChg>
      <pc:sldChg chg="addSp delSp modSp mod">
        <pc:chgData name="Mélanie Gendron" userId="b05ed1a2-98bf-4a87-b261-4b22b31ddbe0" providerId="ADAL" clId="{5265003E-5FDB-4FEE-ABE0-63FAF741AA34}" dt="2025-06-25T20:15:13.221" v="81"/>
        <pc:sldMkLst>
          <pc:docMk/>
          <pc:sldMk cId="1449792890" sldId="501"/>
        </pc:sldMkLst>
        <pc:spChg chg="add mod">
          <ac:chgData name="Mélanie Gendron" userId="b05ed1a2-98bf-4a87-b261-4b22b31ddbe0" providerId="ADAL" clId="{5265003E-5FDB-4FEE-ABE0-63FAF741AA34}" dt="2025-06-25T20:15:13.221" v="81"/>
          <ac:spMkLst>
            <pc:docMk/>
            <pc:sldMk cId="1449792890" sldId="501"/>
            <ac:spMk id="9" creationId="{8AFAF178-8E73-3879-0F75-18F3B20358E5}"/>
          </ac:spMkLst>
        </pc:spChg>
        <pc:picChg chg="add mod">
          <ac:chgData name="Mélanie Gendron" userId="b05ed1a2-98bf-4a87-b261-4b22b31ddbe0" providerId="ADAL" clId="{5265003E-5FDB-4FEE-ABE0-63FAF741AA34}" dt="2025-06-25T20:15:13.221" v="81"/>
          <ac:picMkLst>
            <pc:docMk/>
            <pc:sldMk cId="1449792890" sldId="501"/>
            <ac:picMk id="10" creationId="{DCA08AFD-FED4-A2F7-092C-BF3679F1F587}"/>
          </ac:picMkLst>
        </pc:picChg>
      </pc:sldChg>
      <pc:sldChg chg="addSp delSp modSp mod">
        <pc:chgData name="Mélanie Gendron" userId="b05ed1a2-98bf-4a87-b261-4b22b31ddbe0" providerId="ADAL" clId="{5265003E-5FDB-4FEE-ABE0-63FAF741AA34}" dt="2025-06-25T20:19:38.760" v="119"/>
        <pc:sldMkLst>
          <pc:docMk/>
          <pc:sldMk cId="1424101712" sldId="503"/>
        </pc:sldMkLst>
        <pc:spChg chg="add mod">
          <ac:chgData name="Mélanie Gendron" userId="b05ed1a2-98bf-4a87-b261-4b22b31ddbe0" providerId="ADAL" clId="{5265003E-5FDB-4FEE-ABE0-63FAF741AA34}" dt="2025-06-25T20:19:38.760" v="119"/>
          <ac:spMkLst>
            <pc:docMk/>
            <pc:sldMk cId="1424101712" sldId="503"/>
            <ac:spMk id="13" creationId="{D0EBA5EF-D27E-EAB3-AFF0-BEF7C2E5D124}"/>
          </ac:spMkLst>
        </pc:spChg>
        <pc:picChg chg="add mod">
          <ac:chgData name="Mélanie Gendron" userId="b05ed1a2-98bf-4a87-b261-4b22b31ddbe0" providerId="ADAL" clId="{5265003E-5FDB-4FEE-ABE0-63FAF741AA34}" dt="2025-06-25T20:19:38.760" v="119"/>
          <ac:picMkLst>
            <pc:docMk/>
            <pc:sldMk cId="1424101712" sldId="503"/>
            <ac:picMk id="14" creationId="{74EEE675-E6B0-6C7B-3DEC-0E13E66F46F1}"/>
          </ac:picMkLst>
        </pc:picChg>
      </pc:sldChg>
      <pc:sldChg chg="modSp mod">
        <pc:chgData name="Mélanie Gendron" userId="b05ed1a2-98bf-4a87-b261-4b22b31ddbe0" providerId="ADAL" clId="{5265003E-5FDB-4FEE-ABE0-63FAF741AA34}" dt="2025-06-25T20:19:52.116" v="122" actId="1076"/>
        <pc:sldMkLst>
          <pc:docMk/>
          <pc:sldMk cId="1945684464" sldId="505"/>
        </pc:sldMkLst>
        <pc:spChg chg="mod">
          <ac:chgData name="Mélanie Gendron" userId="b05ed1a2-98bf-4a87-b261-4b22b31ddbe0" providerId="ADAL" clId="{5265003E-5FDB-4FEE-ABE0-63FAF741AA34}" dt="2025-06-25T20:19:52.116" v="122" actId="1076"/>
          <ac:spMkLst>
            <pc:docMk/>
            <pc:sldMk cId="1945684464" sldId="505"/>
            <ac:spMk id="3" creationId="{00000000-0000-0000-0000-000000000000}"/>
          </ac:spMkLst>
        </pc:spChg>
        <pc:picChg chg="mod">
          <ac:chgData name="Mélanie Gendron" userId="b05ed1a2-98bf-4a87-b261-4b22b31ddbe0" providerId="ADAL" clId="{5265003E-5FDB-4FEE-ABE0-63FAF741AA34}" dt="2025-06-25T20:19:45.972" v="120" actId="1076"/>
          <ac:picMkLst>
            <pc:docMk/>
            <pc:sldMk cId="1945684464" sldId="505"/>
            <ac:picMk id="4" creationId="{89218272-C365-539F-5735-6AF6424EE556}"/>
          </ac:picMkLst>
        </pc:picChg>
      </pc:sldChg>
      <pc:sldChg chg="modSp mod">
        <pc:chgData name="Mélanie Gendron" userId="b05ed1a2-98bf-4a87-b261-4b22b31ddbe0" providerId="ADAL" clId="{5265003E-5FDB-4FEE-ABE0-63FAF741AA34}" dt="2025-06-25T20:20:06.965" v="123" actId="1076"/>
        <pc:sldMkLst>
          <pc:docMk/>
          <pc:sldMk cId="2153500591" sldId="509"/>
        </pc:sldMkLst>
        <pc:graphicFrameChg chg="mod">
          <ac:chgData name="Mélanie Gendron" userId="b05ed1a2-98bf-4a87-b261-4b22b31ddbe0" providerId="ADAL" clId="{5265003E-5FDB-4FEE-ABE0-63FAF741AA34}" dt="2025-06-25T20:20:06.965" v="123" actId="1076"/>
          <ac:graphicFrameMkLst>
            <pc:docMk/>
            <pc:sldMk cId="2153500591" sldId="509"/>
            <ac:graphicFrameMk id="2" creationId="{00000000-0000-0000-0000-000000000000}"/>
          </ac:graphicFrameMkLst>
        </pc:graphicFrameChg>
      </pc:sldChg>
      <pc:sldChg chg="modSp mod">
        <pc:chgData name="Mélanie Gendron" userId="b05ed1a2-98bf-4a87-b261-4b22b31ddbe0" providerId="ADAL" clId="{5265003E-5FDB-4FEE-ABE0-63FAF741AA34}" dt="2025-06-25T20:24:59.296" v="150" actId="207"/>
        <pc:sldMkLst>
          <pc:docMk/>
          <pc:sldMk cId="3677789355" sldId="526"/>
        </pc:sldMkLst>
        <pc:spChg chg="mod">
          <ac:chgData name="Mélanie Gendron" userId="b05ed1a2-98bf-4a87-b261-4b22b31ddbe0" providerId="ADAL" clId="{5265003E-5FDB-4FEE-ABE0-63FAF741AA34}" dt="2025-06-25T20:24:59.296" v="150" actId="207"/>
          <ac:spMkLst>
            <pc:docMk/>
            <pc:sldMk cId="3677789355" sldId="526"/>
            <ac:spMk id="2" creationId="{00000000-0000-0000-0000-000000000000}"/>
          </ac:spMkLst>
        </pc:spChg>
      </pc:sldChg>
      <pc:sldChg chg="modSp mod">
        <pc:chgData name="Mélanie Gendron" userId="b05ed1a2-98bf-4a87-b261-4b22b31ddbe0" providerId="ADAL" clId="{5265003E-5FDB-4FEE-ABE0-63FAF741AA34}" dt="2025-06-25T20:25:03.483" v="151" actId="207"/>
        <pc:sldMkLst>
          <pc:docMk/>
          <pc:sldMk cId="3255840777" sldId="527"/>
        </pc:sldMkLst>
        <pc:spChg chg="mod">
          <ac:chgData name="Mélanie Gendron" userId="b05ed1a2-98bf-4a87-b261-4b22b31ddbe0" providerId="ADAL" clId="{5265003E-5FDB-4FEE-ABE0-63FAF741AA34}" dt="2025-06-25T20:25:03.483" v="151" actId="207"/>
          <ac:spMkLst>
            <pc:docMk/>
            <pc:sldMk cId="3255840777" sldId="527"/>
            <ac:spMk id="2" creationId="{00000000-0000-0000-0000-000000000000}"/>
          </ac:spMkLst>
        </pc:spChg>
      </pc:sldChg>
      <pc:sldChg chg="modSp mod">
        <pc:chgData name="Mélanie Gendron" userId="b05ed1a2-98bf-4a87-b261-4b22b31ddbe0" providerId="ADAL" clId="{5265003E-5FDB-4FEE-ABE0-63FAF741AA34}" dt="2025-06-25T20:25:07.388" v="152" actId="207"/>
        <pc:sldMkLst>
          <pc:docMk/>
          <pc:sldMk cId="2276569391" sldId="528"/>
        </pc:sldMkLst>
        <pc:spChg chg="mod">
          <ac:chgData name="Mélanie Gendron" userId="b05ed1a2-98bf-4a87-b261-4b22b31ddbe0" providerId="ADAL" clId="{5265003E-5FDB-4FEE-ABE0-63FAF741AA34}" dt="2025-06-25T20:25:07.388" v="152" actId="207"/>
          <ac:spMkLst>
            <pc:docMk/>
            <pc:sldMk cId="2276569391" sldId="528"/>
            <ac:spMk id="2" creationId="{00000000-0000-0000-0000-000000000000}"/>
          </ac:spMkLst>
        </pc:spChg>
      </pc:sldChg>
      <pc:sldChg chg="modSp mod">
        <pc:chgData name="Mélanie Gendron" userId="b05ed1a2-98bf-4a87-b261-4b22b31ddbe0" providerId="ADAL" clId="{5265003E-5FDB-4FEE-ABE0-63FAF741AA34}" dt="2025-06-25T20:26:10.257" v="181" actId="1076"/>
        <pc:sldMkLst>
          <pc:docMk/>
          <pc:sldMk cId="618478529" sldId="529"/>
        </pc:sldMkLst>
        <pc:spChg chg="mod">
          <ac:chgData name="Mélanie Gendron" userId="b05ed1a2-98bf-4a87-b261-4b22b31ddbe0" providerId="ADAL" clId="{5265003E-5FDB-4FEE-ABE0-63FAF741AA34}" dt="2025-06-25T20:25:11.858" v="153" actId="207"/>
          <ac:spMkLst>
            <pc:docMk/>
            <pc:sldMk cId="618478529" sldId="529"/>
            <ac:spMk id="2" creationId="{00000000-0000-0000-0000-000000000000}"/>
          </ac:spMkLst>
        </pc:spChg>
        <pc:spChg chg="mod">
          <ac:chgData name="Mélanie Gendron" userId="b05ed1a2-98bf-4a87-b261-4b22b31ddbe0" providerId="ADAL" clId="{5265003E-5FDB-4FEE-ABE0-63FAF741AA34}" dt="2025-06-25T20:25:57.205" v="180" actId="1076"/>
          <ac:spMkLst>
            <pc:docMk/>
            <pc:sldMk cId="618478529" sldId="529"/>
            <ac:spMk id="3" creationId="{00000000-0000-0000-0000-000000000000}"/>
          </ac:spMkLst>
        </pc:spChg>
        <pc:picChg chg="mod">
          <ac:chgData name="Mélanie Gendron" userId="b05ed1a2-98bf-4a87-b261-4b22b31ddbe0" providerId="ADAL" clId="{5265003E-5FDB-4FEE-ABE0-63FAF741AA34}" dt="2025-06-25T20:26:10.257" v="181" actId="1076"/>
          <ac:picMkLst>
            <pc:docMk/>
            <pc:sldMk cId="618478529" sldId="529"/>
            <ac:picMk id="5" creationId="{90E82B15-0592-665A-E121-178788A364EB}"/>
          </ac:picMkLst>
        </pc:picChg>
      </pc:sldChg>
      <pc:sldChg chg="modSp mod">
        <pc:chgData name="Mélanie Gendron" userId="b05ed1a2-98bf-4a87-b261-4b22b31ddbe0" providerId="ADAL" clId="{5265003E-5FDB-4FEE-ABE0-63FAF741AA34}" dt="2025-06-25T20:26:14.342" v="182" actId="207"/>
        <pc:sldMkLst>
          <pc:docMk/>
          <pc:sldMk cId="3103591047" sldId="530"/>
        </pc:sldMkLst>
        <pc:spChg chg="mod">
          <ac:chgData name="Mélanie Gendron" userId="b05ed1a2-98bf-4a87-b261-4b22b31ddbe0" providerId="ADAL" clId="{5265003E-5FDB-4FEE-ABE0-63FAF741AA34}" dt="2025-06-25T20:26:14.342" v="182" actId="207"/>
          <ac:spMkLst>
            <pc:docMk/>
            <pc:sldMk cId="3103591047" sldId="530"/>
            <ac:spMk id="2" creationId="{00000000-0000-0000-0000-000000000000}"/>
          </ac:spMkLst>
        </pc:spChg>
      </pc:sldChg>
      <pc:sldChg chg="addSp delSp modSp del mod">
        <pc:chgData name="Mélanie Gendron" userId="b05ed1a2-98bf-4a87-b261-4b22b31ddbe0" providerId="ADAL" clId="{5265003E-5FDB-4FEE-ABE0-63FAF741AA34}" dt="2025-06-25T20:08:34.336" v="11" actId="47"/>
        <pc:sldMkLst>
          <pc:docMk/>
          <pc:sldMk cId="2875296780" sldId="538"/>
        </pc:sldMkLst>
      </pc:sldChg>
      <pc:sldChg chg="addSp delSp modSp mod">
        <pc:chgData name="Mélanie Gendron" userId="b05ed1a2-98bf-4a87-b261-4b22b31ddbe0" providerId="ADAL" clId="{5265003E-5FDB-4FEE-ABE0-63FAF741AA34}" dt="2025-06-25T20:20:54.794" v="145" actId="20577"/>
        <pc:sldMkLst>
          <pc:docMk/>
          <pc:sldMk cId="1566695655" sldId="539"/>
        </pc:sldMkLst>
        <pc:spChg chg="mod">
          <ac:chgData name="Mélanie Gendron" userId="b05ed1a2-98bf-4a87-b261-4b22b31ddbe0" providerId="ADAL" clId="{5265003E-5FDB-4FEE-ABE0-63FAF741AA34}" dt="2025-06-25T20:20:54.794" v="145" actId="20577"/>
          <ac:spMkLst>
            <pc:docMk/>
            <pc:sldMk cId="1566695655" sldId="539"/>
            <ac:spMk id="3" creationId="{45839A83-5EF3-3C08-5D89-424BE102AB43}"/>
          </ac:spMkLst>
        </pc:spChg>
      </pc:sldChg>
      <pc:sldChg chg="addSp delSp modSp add mod">
        <pc:chgData name="Mélanie Gendron" userId="b05ed1a2-98bf-4a87-b261-4b22b31ddbe0" providerId="ADAL" clId="{5265003E-5FDB-4FEE-ABE0-63FAF741AA34}" dt="2025-06-25T20:10:15.413" v="28" actId="1076"/>
        <pc:sldMkLst>
          <pc:docMk/>
          <pc:sldMk cId="2751135877" sldId="540"/>
        </pc:sldMkLst>
        <pc:spChg chg="add mod">
          <ac:chgData name="Mélanie Gendron" userId="b05ed1a2-98bf-4a87-b261-4b22b31ddbe0" providerId="ADAL" clId="{5265003E-5FDB-4FEE-ABE0-63FAF741AA34}" dt="2025-06-25T20:10:15.413" v="28" actId="1076"/>
          <ac:spMkLst>
            <pc:docMk/>
            <pc:sldMk cId="2751135877" sldId="540"/>
            <ac:spMk id="11" creationId="{1CA64ADE-A282-A0AE-492F-2C274116726C}"/>
          </ac:spMkLst>
        </pc:spChg>
        <pc:spChg chg="add mod">
          <ac:chgData name="Mélanie Gendron" userId="b05ed1a2-98bf-4a87-b261-4b22b31ddbe0" providerId="ADAL" clId="{5265003E-5FDB-4FEE-ABE0-63FAF741AA34}" dt="2025-06-25T20:10:06.133" v="26"/>
          <ac:spMkLst>
            <pc:docMk/>
            <pc:sldMk cId="2751135877" sldId="540"/>
            <ac:spMk id="19" creationId="{278BDBFA-22F2-9D21-6932-E5916EB40C2A}"/>
          </ac:spMkLst>
        </pc:spChg>
      </pc:sldChg>
      <pc:sldChg chg="new del">
        <pc:chgData name="Mélanie Gendron" userId="b05ed1a2-98bf-4a87-b261-4b22b31ddbe0" providerId="ADAL" clId="{5265003E-5FDB-4FEE-ABE0-63FAF741AA34}" dt="2025-06-25T20:07:55.689" v="1" actId="680"/>
        <pc:sldMkLst>
          <pc:docMk/>
          <pc:sldMk cId="3044785041" sldId="540"/>
        </pc:sldMkLst>
      </pc:sldChg>
      <pc:sldMasterChg chg="modSldLayout">
        <pc:chgData name="Mélanie Gendron" userId="b05ed1a2-98bf-4a87-b261-4b22b31ddbe0" providerId="ADAL" clId="{5265003E-5FDB-4FEE-ABE0-63FAF741AA34}" dt="2025-06-25T20:13:17.343" v="68" actId="478"/>
        <pc:sldMasterMkLst>
          <pc:docMk/>
          <pc:sldMasterMk cId="0" sldId="2147483648"/>
        </pc:sldMasterMkLst>
        <pc:sldLayoutChg chg="delSp mod">
          <pc:chgData name="Mélanie Gendron" userId="b05ed1a2-98bf-4a87-b261-4b22b31ddbe0" providerId="ADAL" clId="{5265003E-5FDB-4FEE-ABE0-63FAF741AA34}" dt="2025-06-25T20:12:20.660" v="37" actId="478"/>
          <pc:sldLayoutMkLst>
            <pc:docMk/>
            <pc:sldMasterMk cId="0" sldId="2147483648"/>
            <pc:sldLayoutMk cId="0" sldId="2147483649"/>
          </pc:sldLayoutMkLst>
        </pc:sldLayoutChg>
        <pc:sldLayoutChg chg="delSp mod">
          <pc:chgData name="Mélanie Gendron" userId="b05ed1a2-98bf-4a87-b261-4b22b31ddbe0" providerId="ADAL" clId="{5265003E-5FDB-4FEE-ABE0-63FAF741AA34}" dt="2025-06-25T20:12:23.992" v="39" actId="478"/>
          <pc:sldLayoutMkLst>
            <pc:docMk/>
            <pc:sldMasterMk cId="0" sldId="2147483648"/>
            <pc:sldLayoutMk cId="0" sldId="2147483650"/>
          </pc:sldLayoutMkLst>
        </pc:sldLayoutChg>
        <pc:sldLayoutChg chg="delSp mod">
          <pc:chgData name="Mélanie Gendron" userId="b05ed1a2-98bf-4a87-b261-4b22b31ddbe0" providerId="ADAL" clId="{5265003E-5FDB-4FEE-ABE0-63FAF741AA34}" dt="2025-06-25T20:12:26.907" v="41" actId="478"/>
          <pc:sldLayoutMkLst>
            <pc:docMk/>
            <pc:sldMasterMk cId="0" sldId="2147483648"/>
            <pc:sldLayoutMk cId="0" sldId="2147483651"/>
          </pc:sldLayoutMkLst>
        </pc:sldLayoutChg>
        <pc:sldLayoutChg chg="delSp mod">
          <pc:chgData name="Mélanie Gendron" userId="b05ed1a2-98bf-4a87-b261-4b22b31ddbe0" providerId="ADAL" clId="{5265003E-5FDB-4FEE-ABE0-63FAF741AA34}" dt="2025-06-25T20:12:29.273" v="43" actId="478"/>
          <pc:sldLayoutMkLst>
            <pc:docMk/>
            <pc:sldMasterMk cId="0" sldId="2147483648"/>
            <pc:sldLayoutMk cId="0" sldId="2147483652"/>
          </pc:sldLayoutMkLst>
        </pc:sldLayoutChg>
        <pc:sldLayoutChg chg="delSp mod">
          <pc:chgData name="Mélanie Gendron" userId="b05ed1a2-98bf-4a87-b261-4b22b31ddbe0" providerId="ADAL" clId="{5265003E-5FDB-4FEE-ABE0-63FAF741AA34}" dt="2025-06-25T20:12:33.193" v="45" actId="478"/>
          <pc:sldLayoutMkLst>
            <pc:docMk/>
            <pc:sldMasterMk cId="0" sldId="2147483648"/>
            <pc:sldLayoutMk cId="0" sldId="2147483653"/>
          </pc:sldLayoutMkLst>
        </pc:sldLayoutChg>
        <pc:sldLayoutChg chg="delSp mod">
          <pc:chgData name="Mélanie Gendron" userId="b05ed1a2-98bf-4a87-b261-4b22b31ddbe0" providerId="ADAL" clId="{5265003E-5FDB-4FEE-ABE0-63FAF741AA34}" dt="2025-06-25T20:12:36.739" v="47" actId="478"/>
          <pc:sldLayoutMkLst>
            <pc:docMk/>
            <pc:sldMasterMk cId="0" sldId="2147483648"/>
            <pc:sldLayoutMk cId="0" sldId="2147483654"/>
          </pc:sldLayoutMkLst>
        </pc:sldLayoutChg>
        <pc:sldLayoutChg chg="delSp mod">
          <pc:chgData name="Mélanie Gendron" userId="b05ed1a2-98bf-4a87-b261-4b22b31ddbe0" providerId="ADAL" clId="{5265003E-5FDB-4FEE-ABE0-63FAF741AA34}" dt="2025-06-25T20:12:40.477" v="49" actId="478"/>
          <pc:sldLayoutMkLst>
            <pc:docMk/>
            <pc:sldMasterMk cId="0" sldId="2147483648"/>
            <pc:sldLayoutMk cId="0" sldId="2147483655"/>
          </pc:sldLayoutMkLst>
        </pc:sldLayoutChg>
        <pc:sldLayoutChg chg="delSp mod">
          <pc:chgData name="Mélanie Gendron" userId="b05ed1a2-98bf-4a87-b261-4b22b31ddbe0" providerId="ADAL" clId="{5265003E-5FDB-4FEE-ABE0-63FAF741AA34}" dt="2025-06-25T20:12:44.038" v="51" actId="478"/>
          <pc:sldLayoutMkLst>
            <pc:docMk/>
            <pc:sldMasterMk cId="0" sldId="2147483648"/>
            <pc:sldLayoutMk cId="0" sldId="2147483656"/>
          </pc:sldLayoutMkLst>
        </pc:sldLayoutChg>
        <pc:sldLayoutChg chg="delSp mod">
          <pc:chgData name="Mélanie Gendron" userId="b05ed1a2-98bf-4a87-b261-4b22b31ddbe0" providerId="ADAL" clId="{5265003E-5FDB-4FEE-ABE0-63FAF741AA34}" dt="2025-06-25T20:12:48.714" v="53" actId="478"/>
          <pc:sldLayoutMkLst>
            <pc:docMk/>
            <pc:sldMasterMk cId="0" sldId="2147483648"/>
            <pc:sldLayoutMk cId="0" sldId="2147483657"/>
          </pc:sldLayoutMkLst>
        </pc:sldLayoutChg>
        <pc:sldLayoutChg chg="delSp mod">
          <pc:chgData name="Mélanie Gendron" userId="b05ed1a2-98bf-4a87-b261-4b22b31ddbe0" providerId="ADAL" clId="{5265003E-5FDB-4FEE-ABE0-63FAF741AA34}" dt="2025-06-25T20:13:13.638" v="66" actId="478"/>
          <pc:sldLayoutMkLst>
            <pc:docMk/>
            <pc:sldMasterMk cId="0" sldId="2147483648"/>
            <pc:sldLayoutMk cId="0" sldId="2147483658"/>
          </pc:sldLayoutMkLst>
        </pc:sldLayoutChg>
        <pc:sldLayoutChg chg="delSp mod">
          <pc:chgData name="Mélanie Gendron" userId="b05ed1a2-98bf-4a87-b261-4b22b31ddbe0" providerId="ADAL" clId="{5265003E-5FDB-4FEE-ABE0-63FAF741AA34}" dt="2025-06-25T20:13:17.343" v="68" actId="478"/>
          <pc:sldLayoutMkLst>
            <pc:docMk/>
            <pc:sldMasterMk cId="0" sldId="2147483648"/>
            <pc:sldLayoutMk cId="0" sldId="2147483659"/>
          </pc:sldLayoutMkLst>
        </pc:sldLayoutChg>
        <pc:sldLayoutChg chg="delSp mod">
          <pc:chgData name="Mélanie Gendron" userId="b05ed1a2-98bf-4a87-b261-4b22b31ddbe0" providerId="ADAL" clId="{5265003E-5FDB-4FEE-ABE0-63FAF741AA34}" dt="2025-06-25T20:12:52.265" v="55" actId="478"/>
          <pc:sldLayoutMkLst>
            <pc:docMk/>
            <pc:sldMasterMk cId="0" sldId="2147483648"/>
            <pc:sldLayoutMk cId="0" sldId="2147483660"/>
          </pc:sldLayoutMkLst>
        </pc:sldLayoutChg>
        <pc:sldLayoutChg chg="delSp mod">
          <pc:chgData name="Mélanie Gendron" userId="b05ed1a2-98bf-4a87-b261-4b22b31ddbe0" providerId="ADAL" clId="{5265003E-5FDB-4FEE-ABE0-63FAF741AA34}" dt="2025-06-25T20:12:55.427" v="57" actId="478"/>
          <pc:sldLayoutMkLst>
            <pc:docMk/>
            <pc:sldMasterMk cId="0" sldId="2147483648"/>
            <pc:sldLayoutMk cId="0" sldId="2147483661"/>
          </pc:sldLayoutMkLst>
        </pc:sldLayoutChg>
        <pc:sldLayoutChg chg="delSp mod">
          <pc:chgData name="Mélanie Gendron" userId="b05ed1a2-98bf-4a87-b261-4b22b31ddbe0" providerId="ADAL" clId="{5265003E-5FDB-4FEE-ABE0-63FAF741AA34}" dt="2025-06-25T20:12:58.588" v="59" actId="478"/>
          <pc:sldLayoutMkLst>
            <pc:docMk/>
            <pc:sldMasterMk cId="0" sldId="2147483648"/>
            <pc:sldLayoutMk cId="0" sldId="2147483662"/>
          </pc:sldLayoutMkLst>
        </pc:sldLayoutChg>
        <pc:sldLayoutChg chg="delSp modSp mod">
          <pc:chgData name="Mélanie Gendron" userId="b05ed1a2-98bf-4a87-b261-4b22b31ddbe0" providerId="ADAL" clId="{5265003E-5FDB-4FEE-ABE0-63FAF741AA34}" dt="2025-06-25T20:13:04.656" v="62" actId="478"/>
          <pc:sldLayoutMkLst>
            <pc:docMk/>
            <pc:sldMasterMk cId="0" sldId="2147483648"/>
            <pc:sldLayoutMk cId="0" sldId="2147483663"/>
          </pc:sldLayoutMkLst>
        </pc:sldLayoutChg>
        <pc:sldLayoutChg chg="delSp mod">
          <pc:chgData name="Mélanie Gendron" userId="b05ed1a2-98bf-4a87-b261-4b22b31ddbe0" providerId="ADAL" clId="{5265003E-5FDB-4FEE-ABE0-63FAF741AA34}" dt="2025-06-25T20:13:09.825" v="64" actId="478"/>
          <pc:sldLayoutMkLst>
            <pc:docMk/>
            <pc:sldMasterMk cId="0" sldId="2147483648"/>
            <pc:sldLayoutMk cId="0" sldId="2147483664"/>
          </pc:sldLayoutMkLst>
        </pc:sldLayoutChg>
      </pc:sldMasterChg>
    </pc:docChg>
  </pc:docChgLst>
  <pc:docChgLst>
    <pc:chgData name="Utilisateur invité" userId="S::urn:spo:anon#d95fc8e05787767f4ad5c7d1f6fa6d86bc6f6aadfb93a0c0055f3f2cbe4806ec::" providerId="AD" clId="Web-{12CA7199-6804-AA1C-256E-382B8B4CD599}"/>
    <pc:docChg chg="modSld">
      <pc:chgData name="Utilisateur invité" userId="S::urn:spo:anon#d95fc8e05787767f4ad5c7d1f6fa6d86bc6f6aadfb93a0c0055f3f2cbe4806ec::" providerId="AD" clId="Web-{12CA7199-6804-AA1C-256E-382B8B4CD599}" dt="2024-02-19T20:45:27.129" v="27" actId="20577"/>
      <pc:docMkLst>
        <pc:docMk/>
      </pc:docMkLst>
      <pc:sldChg chg="modSp">
        <pc:chgData name="Utilisateur invité" userId="S::urn:spo:anon#d95fc8e05787767f4ad5c7d1f6fa6d86bc6f6aadfb93a0c0055f3f2cbe4806ec::" providerId="AD" clId="Web-{12CA7199-6804-AA1C-256E-382B8B4CD599}" dt="2024-02-19T20:43:39.770" v="15" actId="20577"/>
        <pc:sldMkLst>
          <pc:docMk/>
          <pc:sldMk cId="3197413488" sldId="274"/>
        </pc:sldMkLst>
      </pc:sldChg>
      <pc:sldChg chg="modSp">
        <pc:chgData name="Utilisateur invité" userId="S::urn:spo:anon#d95fc8e05787767f4ad5c7d1f6fa6d86bc6f6aadfb93a0c0055f3f2cbe4806ec::" providerId="AD" clId="Web-{12CA7199-6804-AA1C-256E-382B8B4CD599}" dt="2024-02-19T20:45:27.129" v="27" actId="20577"/>
        <pc:sldMkLst>
          <pc:docMk/>
          <pc:sldMk cId="2305999324" sldId="288"/>
        </pc:sldMkLst>
      </pc:sldChg>
      <pc:sldChg chg="modSp">
        <pc:chgData name="Utilisateur invité" userId="S::urn:spo:anon#d95fc8e05787767f4ad5c7d1f6fa6d86bc6f6aadfb93a0c0055f3f2cbe4806ec::" providerId="AD" clId="Web-{12CA7199-6804-AA1C-256E-382B8B4CD599}" dt="2024-02-19T20:42:32.426" v="8" actId="20577"/>
        <pc:sldMkLst>
          <pc:docMk/>
          <pc:sldMk cId="2465101459" sldId="293"/>
        </pc:sldMkLst>
      </pc:sldChg>
      <pc:sldChg chg="addSp delSp modSp">
        <pc:chgData name="Utilisateur invité" userId="S::urn:spo:anon#d95fc8e05787767f4ad5c7d1f6fa6d86bc6f6aadfb93a0c0055f3f2cbe4806ec::" providerId="AD" clId="Web-{12CA7199-6804-AA1C-256E-382B8B4CD599}" dt="2024-02-19T20:41:48.864" v="6" actId="14100"/>
        <pc:sldMkLst>
          <pc:docMk/>
          <pc:sldMk cId="2056425841" sldId="488"/>
        </pc:sldMkLst>
      </pc:sldChg>
      <pc:sldChg chg="modSp">
        <pc:chgData name="Utilisateur invité" userId="S::urn:spo:anon#d95fc8e05787767f4ad5c7d1f6fa6d86bc6f6aadfb93a0c0055f3f2cbe4806ec::" providerId="AD" clId="Web-{12CA7199-6804-AA1C-256E-382B8B4CD599}" dt="2024-02-19T20:43:02.035" v="11" actId="20577"/>
        <pc:sldMkLst>
          <pc:docMk/>
          <pc:sldMk cId="481907628" sldId="490"/>
        </pc:sldMkLst>
      </pc:sldChg>
      <pc:sldChg chg="modSp">
        <pc:chgData name="Utilisateur invité" userId="S::urn:spo:anon#d95fc8e05787767f4ad5c7d1f6fa6d86bc6f6aadfb93a0c0055f3f2cbe4806ec::" providerId="AD" clId="Web-{12CA7199-6804-AA1C-256E-382B8B4CD599}" dt="2024-02-19T20:43:32.723" v="14" actId="20577"/>
        <pc:sldMkLst>
          <pc:docMk/>
          <pc:sldMk cId="190593045" sldId="491"/>
        </pc:sldMkLst>
      </pc:sldChg>
      <pc:sldChg chg="modSp">
        <pc:chgData name="Utilisateur invité" userId="S::urn:spo:anon#d95fc8e05787767f4ad5c7d1f6fa6d86bc6f6aadfb93a0c0055f3f2cbe4806ec::" providerId="AD" clId="Web-{12CA7199-6804-AA1C-256E-382B8B4CD599}" dt="2024-02-19T20:44:22.254" v="20" actId="1076"/>
        <pc:sldMkLst>
          <pc:docMk/>
          <pc:sldMk cId="3136197805" sldId="494"/>
        </pc:sldMkLst>
      </pc:sldChg>
      <pc:sldChg chg="modSp">
        <pc:chgData name="Utilisateur invité" userId="S::urn:spo:anon#d95fc8e05787767f4ad5c7d1f6fa6d86bc6f6aadfb93a0c0055f3f2cbe4806ec::" providerId="AD" clId="Web-{12CA7199-6804-AA1C-256E-382B8B4CD599}" dt="2024-02-19T20:45:13.598" v="23" actId="20577"/>
        <pc:sldMkLst>
          <pc:docMk/>
          <pc:sldMk cId="1649268462" sldId="495"/>
        </pc:sldMkLst>
      </pc:sldChg>
    </pc:docChg>
  </pc:docChgLst>
  <pc:docChgLst>
    <pc:chgData name="Utilisateur invité" userId="S::urn:spo:anon#d95fc8e05787767f4ad5c7d1f6fa6d86bc6f6aadfb93a0c0055f3f2cbe4806ec::" providerId="AD" clId="Web-{E832580F-E24A-20A1-5835-646FD265EBCA}"/>
    <pc:docChg chg="modSld">
      <pc:chgData name="Utilisateur invité" userId="S::urn:spo:anon#d95fc8e05787767f4ad5c7d1f6fa6d86bc6f6aadfb93a0c0055f3f2cbe4806ec::" providerId="AD" clId="Web-{E832580F-E24A-20A1-5835-646FD265EBCA}" dt="2024-02-20T15:00:05.317" v="126" actId="20577"/>
      <pc:docMkLst>
        <pc:docMk/>
      </pc:docMkLst>
      <pc:sldChg chg="modSp">
        <pc:chgData name="Utilisateur invité" userId="S::urn:spo:anon#d95fc8e05787767f4ad5c7d1f6fa6d86bc6f6aadfb93a0c0055f3f2cbe4806ec::" providerId="AD" clId="Web-{E832580F-E24A-20A1-5835-646FD265EBCA}" dt="2024-02-20T14:13:44.797" v="2" actId="20577"/>
        <pc:sldMkLst>
          <pc:docMk/>
          <pc:sldMk cId="3757631623" sldId="266"/>
        </pc:sldMkLst>
      </pc:sldChg>
      <pc:sldChg chg="modSp">
        <pc:chgData name="Utilisateur invité" userId="S::urn:spo:anon#d95fc8e05787767f4ad5c7d1f6fa6d86bc6f6aadfb93a0c0055f3f2cbe4806ec::" providerId="AD" clId="Web-{E832580F-E24A-20A1-5835-646FD265EBCA}" dt="2024-02-20T14:36:36.736" v="87" actId="20577"/>
        <pc:sldMkLst>
          <pc:docMk/>
          <pc:sldMk cId="2305999324" sldId="288"/>
        </pc:sldMkLst>
      </pc:sldChg>
      <pc:sldChg chg="modSp">
        <pc:chgData name="Utilisateur invité" userId="S::urn:spo:anon#d95fc8e05787767f4ad5c7d1f6fa6d86bc6f6aadfb93a0c0055f3f2cbe4806ec::" providerId="AD" clId="Web-{E832580F-E24A-20A1-5835-646FD265EBCA}" dt="2024-02-20T14:26:21.643" v="52" actId="20577"/>
        <pc:sldMkLst>
          <pc:docMk/>
          <pc:sldMk cId="2465101459" sldId="293"/>
        </pc:sldMkLst>
      </pc:sldChg>
      <pc:sldChg chg="modSp">
        <pc:chgData name="Utilisateur invité" userId="S::urn:spo:anon#d95fc8e05787767f4ad5c7d1f6fa6d86bc6f6aadfb93a0c0055f3f2cbe4806ec::" providerId="AD" clId="Web-{E832580F-E24A-20A1-5835-646FD265EBCA}" dt="2024-02-20T14:18:09.553" v="24" actId="20577"/>
        <pc:sldMkLst>
          <pc:docMk/>
          <pc:sldMk cId="3682903480" sldId="299"/>
        </pc:sldMkLst>
      </pc:sldChg>
      <pc:sldChg chg="modSp">
        <pc:chgData name="Utilisateur invité" userId="S::urn:spo:anon#d95fc8e05787767f4ad5c7d1f6fa6d86bc6f6aadfb93a0c0055f3f2cbe4806ec::" providerId="AD" clId="Web-{E832580F-E24A-20A1-5835-646FD265EBCA}" dt="2024-02-20T14:35:22.875" v="85" actId="20577"/>
        <pc:sldMkLst>
          <pc:docMk/>
          <pc:sldMk cId="1054154704" sldId="321"/>
        </pc:sldMkLst>
      </pc:sldChg>
      <pc:sldChg chg="modSp">
        <pc:chgData name="Utilisateur invité" userId="S::urn:spo:anon#d95fc8e05787767f4ad5c7d1f6fa6d86bc6f6aadfb93a0c0055f3f2cbe4806ec::" providerId="AD" clId="Web-{E832580F-E24A-20A1-5835-646FD265EBCA}" dt="2024-02-20T14:58:15.096" v="122" actId="20577"/>
        <pc:sldMkLst>
          <pc:docMk/>
          <pc:sldMk cId="561558595" sldId="367"/>
        </pc:sldMkLst>
      </pc:sldChg>
      <pc:sldChg chg="modSp">
        <pc:chgData name="Utilisateur invité" userId="S::urn:spo:anon#d95fc8e05787767f4ad5c7d1f6fa6d86bc6f6aadfb93a0c0055f3f2cbe4806ec::" providerId="AD" clId="Web-{E832580F-E24A-20A1-5835-646FD265EBCA}" dt="2024-02-20T14:30:03.867" v="67" actId="20577"/>
        <pc:sldMkLst>
          <pc:docMk/>
          <pc:sldMk cId="3531180305" sldId="476"/>
        </pc:sldMkLst>
      </pc:sldChg>
      <pc:sldChg chg="modSp">
        <pc:chgData name="Utilisateur invité" userId="S::urn:spo:anon#d95fc8e05787767f4ad5c7d1f6fa6d86bc6f6aadfb93a0c0055f3f2cbe4806ec::" providerId="AD" clId="Web-{E832580F-E24A-20A1-5835-646FD265EBCA}" dt="2024-02-20T15:00:05.317" v="126" actId="20577"/>
        <pc:sldMkLst>
          <pc:docMk/>
          <pc:sldMk cId="2532082058" sldId="486"/>
        </pc:sldMkLst>
      </pc:sldChg>
      <pc:sldChg chg="modSp addCm">
        <pc:chgData name="Utilisateur invité" userId="S::urn:spo:anon#d95fc8e05787767f4ad5c7d1f6fa6d86bc6f6aadfb93a0c0055f3f2cbe4806ec::" providerId="AD" clId="Web-{E832580F-E24A-20A1-5835-646FD265EBCA}" dt="2024-02-20T14:25:34.470" v="50"/>
        <pc:sldMkLst>
          <pc:docMk/>
          <pc:sldMk cId="2818212959" sldId="487"/>
        </pc:sldMkLst>
        <pc:extLst>
          <p:ext xmlns:p="http://schemas.openxmlformats.org/presentationml/2006/main" uri="{D6D511B9-2390-475A-947B-AFAB55BFBCF1}">
            <pc226:cmChg xmlns:pc226="http://schemas.microsoft.com/office/powerpoint/2022/06/main/command" chg="add">
              <pc226:chgData name="Utilisateur invité" userId="S::urn:spo:anon#d95fc8e05787767f4ad5c7d1f6fa6d86bc6f6aadfb93a0c0055f3f2cbe4806ec::" providerId="AD" clId="Web-{E832580F-E24A-20A1-5835-646FD265EBCA}" dt="2024-02-20T14:25:34.470" v="50"/>
              <pc2:cmMkLst xmlns:pc2="http://schemas.microsoft.com/office/powerpoint/2019/9/main/command">
                <pc:docMk/>
                <pc:sldMk cId="2818212959" sldId="487"/>
                <pc2:cmMk id="{363854DF-ACB8-49BF-87C5-E6AE28505CCD}"/>
              </pc2:cmMkLst>
            </pc226:cmChg>
          </p:ext>
        </pc:extLst>
      </pc:sldChg>
      <pc:sldChg chg="modSp">
        <pc:chgData name="Utilisateur invité" userId="S::urn:spo:anon#d95fc8e05787767f4ad5c7d1f6fa6d86bc6f6aadfb93a0c0055f3f2cbe4806ec::" providerId="AD" clId="Web-{E832580F-E24A-20A1-5835-646FD265EBCA}" dt="2024-02-20T14:27:11.738" v="56" actId="20577"/>
        <pc:sldMkLst>
          <pc:docMk/>
          <pc:sldMk cId="481907628" sldId="490"/>
        </pc:sldMkLst>
      </pc:sldChg>
      <pc:sldChg chg="modSp">
        <pc:chgData name="Utilisateur invité" userId="S::urn:spo:anon#d95fc8e05787767f4ad5c7d1f6fa6d86bc6f6aadfb93a0c0055f3f2cbe4806ec::" providerId="AD" clId="Web-{E832580F-E24A-20A1-5835-646FD265EBCA}" dt="2024-02-20T14:43:47.372" v="91" actId="20577"/>
        <pc:sldMkLst>
          <pc:docMk/>
          <pc:sldMk cId="3558751287" sldId="512"/>
        </pc:sldMkLst>
      </pc:sldChg>
      <pc:sldChg chg="modSp">
        <pc:chgData name="Utilisateur invité" userId="S::urn:spo:anon#d95fc8e05787767f4ad5c7d1f6fa6d86bc6f6aadfb93a0c0055f3f2cbe4806ec::" providerId="AD" clId="Web-{E832580F-E24A-20A1-5835-646FD265EBCA}" dt="2024-02-20T14:44:53.139" v="97" actId="20577"/>
        <pc:sldMkLst>
          <pc:docMk/>
          <pc:sldMk cId="575793213" sldId="513"/>
        </pc:sldMkLst>
      </pc:sldChg>
      <pc:sldChg chg="modSp">
        <pc:chgData name="Utilisateur invité" userId="S::urn:spo:anon#d95fc8e05787767f4ad5c7d1f6fa6d86bc6f6aadfb93a0c0055f3f2cbe4806ec::" providerId="AD" clId="Web-{E832580F-E24A-20A1-5835-646FD265EBCA}" dt="2024-02-20T14:46:31.313" v="110" actId="20577"/>
        <pc:sldMkLst>
          <pc:docMk/>
          <pc:sldMk cId="381869179" sldId="517"/>
        </pc:sldMkLst>
      </pc:sldChg>
      <pc:sldChg chg="modSp">
        <pc:chgData name="Utilisateur invité" userId="S::urn:spo:anon#d95fc8e05787767f4ad5c7d1f6fa6d86bc6f6aadfb93a0c0055f3f2cbe4806ec::" providerId="AD" clId="Web-{E832580F-E24A-20A1-5835-646FD265EBCA}" dt="2024-02-20T14:55:09.247" v="116" actId="20577"/>
        <pc:sldMkLst>
          <pc:docMk/>
          <pc:sldMk cId="618478529" sldId="529"/>
        </pc:sldMkLst>
      </pc:sldChg>
      <pc:sldChg chg="modSp addCm modCm">
        <pc:chgData name="Utilisateur invité" userId="S::urn:spo:anon#d95fc8e05787767f4ad5c7d1f6fa6d86bc6f6aadfb93a0c0055f3f2cbe4806ec::" providerId="AD" clId="Web-{E832580F-E24A-20A1-5835-646FD265EBCA}" dt="2024-02-20T14:20:04.353" v="28"/>
        <pc:sldMkLst>
          <pc:docMk/>
          <pc:sldMk cId="2875296780" sldId="538"/>
        </pc:sldMkLst>
        <pc:extLst>
          <p:ext xmlns:p="http://schemas.openxmlformats.org/presentationml/2006/main" uri="{D6D511B9-2390-475A-947B-AFAB55BFBCF1}">
            <pc226:cmChg xmlns:pc226="http://schemas.microsoft.com/office/powerpoint/2022/06/main/command" chg="add">
              <pc226:chgData name="Utilisateur invité" userId="S::urn:spo:anon#d95fc8e05787767f4ad5c7d1f6fa6d86bc6f6aadfb93a0c0055f3f2cbe4806ec::" providerId="AD" clId="Web-{E832580F-E24A-20A1-5835-646FD265EBCA}" dt="2024-02-20T14:20:04.353" v="28"/>
              <pc2:cmMkLst xmlns:pc2="http://schemas.microsoft.com/office/powerpoint/2019/9/main/command">
                <pc:docMk/>
                <pc:sldMk cId="2875296780" sldId="538"/>
                <pc2:cmMk id="{2701AEF7-28B0-4B29-A3AF-DB2D8D87BB98}"/>
              </pc2:cmMkLst>
              <pc226:cmRplyChg chg="add">
                <pc226:chgData name="Utilisateur invité" userId="S::urn:spo:anon#d95fc8e05787767f4ad5c7d1f6fa6d86bc6f6aadfb93a0c0055f3f2cbe4806ec::" providerId="AD" clId="Web-{E832580F-E24A-20A1-5835-646FD265EBCA}" dt="2024-02-20T14:20:04.353" v="28"/>
                <pc2:cmRplyMkLst xmlns:pc2="http://schemas.microsoft.com/office/powerpoint/2019/9/main/command">
                  <pc:docMk/>
                  <pc:sldMk cId="2875296780" sldId="538"/>
                  <pc2:cmMk id="{2701AEF7-28B0-4B29-A3AF-DB2D8D87BB98}"/>
                  <pc2:cmRplyMk id="{F5FD1981-709A-49A8-9208-F52953E8F7FF}"/>
                </pc2:cmRplyMkLst>
              </pc226:cmRplyChg>
            </pc226:cmChg>
          </p:ext>
        </pc:extLst>
      </pc:sldChg>
    </pc:docChg>
  </pc:docChgLst>
  <pc:docChgLst>
    <pc:chgData name="Utilisateur invité" userId="S::urn:spo:anon#d95fc8e05787767f4ad5c7d1f6fa6d86bc6f6aadfb93a0c0055f3f2cbe4806ec::" providerId="AD" clId="Web-{FB379BDB-5989-8B6E-1D5D-B12C06D5B755}"/>
    <pc:docChg chg="modSld">
      <pc:chgData name="Utilisateur invité" userId="S::urn:spo:anon#d95fc8e05787767f4ad5c7d1f6fa6d86bc6f6aadfb93a0c0055f3f2cbe4806ec::" providerId="AD" clId="Web-{FB379BDB-5989-8B6E-1D5D-B12C06D5B755}" dt="2024-04-05T13:24:23.956" v="15" actId="20577"/>
      <pc:docMkLst>
        <pc:docMk/>
      </pc:docMkLst>
      <pc:sldChg chg="addSp delSp modSp">
        <pc:chgData name="Utilisateur invité" userId="S::urn:spo:anon#d95fc8e05787767f4ad5c7d1f6fa6d86bc6f6aadfb93a0c0055f3f2cbe4806ec::" providerId="AD" clId="Web-{FB379BDB-5989-8B6E-1D5D-B12C06D5B755}" dt="2024-04-05T13:24:23.956" v="15" actId="20577"/>
        <pc:sldMkLst>
          <pc:docMk/>
          <pc:sldMk cId="697210452" sldId="461"/>
        </pc:sldMkLst>
      </pc:sldChg>
      <pc:sldChg chg="modSp">
        <pc:chgData name="Utilisateur invité" userId="S::urn:spo:anon#d95fc8e05787767f4ad5c7d1f6fa6d86bc6f6aadfb93a0c0055f3f2cbe4806ec::" providerId="AD" clId="Web-{FB379BDB-5989-8B6E-1D5D-B12C06D5B755}" dt="2024-04-05T13:18:24.196" v="1" actId="20577"/>
        <pc:sldMkLst>
          <pc:docMk/>
          <pc:sldMk cId="481907628" sldId="490"/>
        </pc:sldMkLst>
      </pc:sldChg>
    </pc:docChg>
  </pc:docChgLst>
  <pc:docChgLst>
    <pc:chgData name="Utilisateur invité" userId="S::urn:spo:anon#5b3ba50dc90732c9903d0c1f77273e7655400c9c99cfcee0ffc476e051557ce7::" providerId="AD" clId="Web-{88343421-A3D9-F0C7-7B21-AA646826352E}"/>
    <pc:docChg chg="modSld">
      <pc:chgData name="Utilisateur invité" userId="S::urn:spo:anon#5b3ba50dc90732c9903d0c1f77273e7655400c9c99cfcee0ffc476e051557ce7::" providerId="AD" clId="Web-{88343421-A3D9-F0C7-7B21-AA646826352E}" dt="2025-04-07T14:47:26.586" v="3"/>
      <pc:docMkLst>
        <pc:docMk/>
      </pc:docMkLst>
      <pc:sldChg chg="modSp">
        <pc:chgData name="Utilisateur invité" userId="S::urn:spo:anon#5b3ba50dc90732c9903d0c1f77273e7655400c9c99cfcee0ffc476e051557ce7::" providerId="AD" clId="Web-{88343421-A3D9-F0C7-7B21-AA646826352E}" dt="2025-04-07T14:47:26.586" v="3"/>
        <pc:sldMkLst>
          <pc:docMk/>
          <pc:sldMk cId="1740802109" sldId="353"/>
        </pc:sldMkLst>
      </pc:sldChg>
      <pc:sldChg chg="modSp">
        <pc:chgData name="Utilisateur invité" userId="S::urn:spo:anon#5b3ba50dc90732c9903d0c1f77273e7655400c9c99cfcee0ffc476e051557ce7::" providerId="AD" clId="Web-{88343421-A3D9-F0C7-7B21-AA646826352E}" dt="2025-04-07T14:41:19.273" v="2" actId="1076"/>
        <pc:sldMkLst>
          <pc:docMk/>
          <pc:sldMk cId="2153500591" sldId="509"/>
        </pc:sldMkLst>
      </pc:sldChg>
    </pc:docChg>
  </pc:docChgLst>
  <pc:docChgLst>
    <pc:chgData name="Utilisateur invité" userId="S::urn:spo:tenantanon#26fc914f-9c5c-4e24-95aa-0dabac7a976a::" providerId="AD" clId="Web-{7789B736-99B7-9E1F-2B74-451F5D199EF1}"/>
    <pc:docChg chg="modSld">
      <pc:chgData name="Utilisateur invité" userId="S::urn:spo:tenantanon#26fc914f-9c5c-4e24-95aa-0dabac7a976a::" providerId="AD" clId="Web-{7789B736-99B7-9E1F-2B74-451F5D199EF1}" dt="2025-04-24T15:57:58.818" v="9" actId="20577"/>
      <pc:docMkLst>
        <pc:docMk/>
      </pc:docMkLst>
      <pc:sldChg chg="modSp">
        <pc:chgData name="Utilisateur invité" userId="S::urn:spo:tenantanon#26fc914f-9c5c-4e24-95aa-0dabac7a976a::" providerId="AD" clId="Web-{7789B736-99B7-9E1F-2B74-451F5D199EF1}" dt="2025-04-24T15:57:49.396" v="5" actId="20577"/>
        <pc:sldMkLst>
          <pc:docMk/>
          <pc:sldMk cId="2056425841" sldId="488"/>
        </pc:sldMkLst>
      </pc:sldChg>
      <pc:sldChg chg="modSp">
        <pc:chgData name="Utilisateur invité" userId="S::urn:spo:tenantanon#26fc914f-9c5c-4e24-95aa-0dabac7a976a::" providerId="AD" clId="Web-{7789B736-99B7-9E1F-2B74-451F5D199EF1}" dt="2025-04-24T15:57:58.818" v="9" actId="20577"/>
        <pc:sldMkLst>
          <pc:docMk/>
          <pc:sldMk cId="3136197805" sldId="494"/>
        </pc:sldMkLst>
      </pc:sldChg>
    </pc:docChg>
  </pc:docChgLst>
  <pc:docChgLst>
    <pc:chgData name="Utilisateur invité" userId="S::urn:spo:anon#d95fc8e05787767f4ad5c7d1f6fa6d86bc6f6aadfb93a0c0055f3f2cbe4806ec::" providerId="AD" clId="Web-{25CE6983-9FB3-DBE8-FEAA-315FF1475953}"/>
    <pc:docChg chg="modSld">
      <pc:chgData name="Utilisateur invité" userId="S::urn:spo:anon#d95fc8e05787767f4ad5c7d1f6fa6d86bc6f6aadfb93a0c0055f3f2cbe4806ec::" providerId="AD" clId="Web-{25CE6983-9FB3-DBE8-FEAA-315FF1475953}" dt="2024-04-26T13:16:41.751" v="36" actId="1076"/>
      <pc:docMkLst>
        <pc:docMk/>
      </pc:docMkLst>
      <pc:sldChg chg="addSp modSp">
        <pc:chgData name="Utilisateur invité" userId="S::urn:spo:anon#d95fc8e05787767f4ad5c7d1f6fa6d86bc6f6aadfb93a0c0055f3f2cbe4806ec::" providerId="AD" clId="Web-{25CE6983-9FB3-DBE8-FEAA-315FF1475953}" dt="2024-04-26T13:10:44.056" v="4" actId="1076"/>
        <pc:sldMkLst>
          <pc:docMk/>
          <pc:sldMk cId="2856433701" sldId="525"/>
        </pc:sldMkLst>
      </pc:sldChg>
      <pc:sldChg chg="addSp modSp">
        <pc:chgData name="Utilisateur invité" userId="S::urn:spo:anon#d95fc8e05787767f4ad5c7d1f6fa6d86bc6f6aadfb93a0c0055f3f2cbe4806ec::" providerId="AD" clId="Web-{25CE6983-9FB3-DBE8-FEAA-315FF1475953}" dt="2024-04-26T13:11:25.747" v="9" actId="1076"/>
        <pc:sldMkLst>
          <pc:docMk/>
          <pc:sldMk cId="3677789355" sldId="526"/>
        </pc:sldMkLst>
      </pc:sldChg>
      <pc:sldChg chg="addSp modSp">
        <pc:chgData name="Utilisateur invité" userId="S::urn:spo:anon#d95fc8e05787767f4ad5c7d1f6fa6d86bc6f6aadfb93a0c0055f3f2cbe4806ec::" providerId="AD" clId="Web-{25CE6983-9FB3-DBE8-FEAA-315FF1475953}" dt="2024-04-26T13:12:40.845" v="14" actId="1076"/>
        <pc:sldMkLst>
          <pc:docMk/>
          <pc:sldMk cId="618478529" sldId="529"/>
        </pc:sldMkLst>
      </pc:sldChg>
      <pc:sldChg chg="addSp modSp">
        <pc:chgData name="Utilisateur invité" userId="S::urn:spo:anon#d95fc8e05787767f4ad5c7d1f6fa6d86bc6f6aadfb93a0c0055f3f2cbe4806ec::" providerId="AD" clId="Web-{25CE6983-9FB3-DBE8-FEAA-315FF1475953}" dt="2024-04-26T13:13:54.584" v="19" actId="1076"/>
        <pc:sldMkLst>
          <pc:docMk/>
          <pc:sldMk cId="2452111752" sldId="531"/>
        </pc:sldMkLst>
      </pc:sldChg>
      <pc:sldChg chg="addSp delSp modSp">
        <pc:chgData name="Utilisateur invité" userId="S::urn:spo:anon#d95fc8e05787767f4ad5c7d1f6fa6d86bc6f6aadfb93a0c0055f3f2cbe4806ec::" providerId="AD" clId="Web-{25CE6983-9FB3-DBE8-FEAA-315FF1475953}" dt="2024-04-26T13:14:48.088" v="23" actId="1076"/>
        <pc:sldMkLst>
          <pc:docMk/>
          <pc:sldMk cId="1487829987" sldId="533"/>
        </pc:sldMkLst>
      </pc:sldChg>
      <pc:sldChg chg="addSp modSp">
        <pc:chgData name="Utilisateur invité" userId="S::urn:spo:anon#d95fc8e05787767f4ad5c7d1f6fa6d86bc6f6aadfb93a0c0055f3f2cbe4806ec::" providerId="AD" clId="Web-{25CE6983-9FB3-DBE8-FEAA-315FF1475953}" dt="2024-04-26T13:15:35.606" v="30" actId="1076"/>
        <pc:sldMkLst>
          <pc:docMk/>
          <pc:sldMk cId="724249631" sldId="534"/>
        </pc:sldMkLst>
      </pc:sldChg>
      <pc:sldChg chg="addSp modSp">
        <pc:chgData name="Utilisateur invité" userId="S::urn:spo:anon#d95fc8e05787767f4ad5c7d1f6fa6d86bc6f6aadfb93a0c0055f3f2cbe4806ec::" providerId="AD" clId="Web-{25CE6983-9FB3-DBE8-FEAA-315FF1475953}" dt="2024-04-26T13:15:55.717" v="32" actId="1076"/>
        <pc:sldMkLst>
          <pc:docMk/>
          <pc:sldMk cId="3177155610" sldId="535"/>
        </pc:sldMkLst>
      </pc:sldChg>
      <pc:sldChg chg="addSp modSp">
        <pc:chgData name="Utilisateur invité" userId="S::urn:spo:anon#d95fc8e05787767f4ad5c7d1f6fa6d86bc6f6aadfb93a0c0055f3f2cbe4806ec::" providerId="AD" clId="Web-{25CE6983-9FB3-DBE8-FEAA-315FF1475953}" dt="2024-04-26T13:16:41.751" v="36" actId="1076"/>
        <pc:sldMkLst>
          <pc:docMk/>
          <pc:sldMk cId="128797260" sldId="536"/>
        </pc:sldMkLst>
      </pc:sldChg>
    </pc:docChg>
  </pc:docChgLst>
  <pc:docChgLst>
    <pc:chgData name="Utilisateur invité" userId="S::urn:spo:anon#d95fc8e05787767f4ad5c7d1f6fa6d86bc6f6aadfb93a0c0055f3f2cbe4806ec::" providerId="AD" clId="Web-{EBAEC06C-8F8A-32DA-AF8F-6DAC8ED81A7B}"/>
    <pc:docChg chg="modSld">
      <pc:chgData name="Utilisateur invité" userId="S::urn:spo:anon#d95fc8e05787767f4ad5c7d1f6fa6d86bc6f6aadfb93a0c0055f3f2cbe4806ec::" providerId="AD" clId="Web-{EBAEC06C-8F8A-32DA-AF8F-6DAC8ED81A7B}" dt="2024-02-19T19:54:48.293" v="59"/>
      <pc:docMkLst>
        <pc:docMk/>
      </pc:docMkLst>
      <pc:sldChg chg="modSp">
        <pc:chgData name="Utilisateur invité" userId="S::urn:spo:anon#d95fc8e05787767f4ad5c7d1f6fa6d86bc6f6aadfb93a0c0055f3f2cbe4806ec::" providerId="AD" clId="Web-{EBAEC06C-8F8A-32DA-AF8F-6DAC8ED81A7B}" dt="2024-02-19T19:54:48.293" v="59"/>
        <pc:sldMkLst>
          <pc:docMk/>
          <pc:sldMk cId="3757631623" sldId="266"/>
        </pc:sldMkLst>
      </pc:sldChg>
    </pc:docChg>
  </pc:docChgLst>
  <pc:docChgLst>
    <pc:chgData name="Utilisateur invité" userId="S::urn:spo:anon#d95fc8e05787767f4ad5c7d1f6fa6d86bc6f6aadfb93a0c0055f3f2cbe4806ec::" providerId="AD" clId="Web-{9D88BCB2-853A-B69E-5579-743B50BF7C00}"/>
    <pc:docChg chg="mod modSld">
      <pc:chgData name="Utilisateur invité" userId="S::urn:spo:anon#d95fc8e05787767f4ad5c7d1f6fa6d86bc6f6aadfb93a0c0055f3f2cbe4806ec::" providerId="AD" clId="Web-{9D88BCB2-853A-B69E-5579-743B50BF7C00}" dt="2024-02-19T20:49:14.188" v="6"/>
      <pc:docMkLst>
        <pc:docMk/>
      </pc:docMkLst>
      <pc:sldChg chg="modSp">
        <pc:chgData name="Utilisateur invité" userId="S::urn:spo:anon#d95fc8e05787767f4ad5c7d1f6fa6d86bc6f6aadfb93a0c0055f3f2cbe4806ec::" providerId="AD" clId="Web-{9D88BCB2-853A-B69E-5579-743B50BF7C00}" dt="2024-02-19T20:47:46.124" v="0" actId="20577"/>
        <pc:sldMkLst>
          <pc:docMk/>
          <pc:sldMk cId="3197413488" sldId="274"/>
        </pc:sldMkLst>
      </pc:sldChg>
      <pc:sldChg chg="modSp">
        <pc:chgData name="Utilisateur invité" userId="S::urn:spo:anon#d95fc8e05787767f4ad5c7d1f6fa6d86bc6f6aadfb93a0c0055f3f2cbe4806ec::" providerId="AD" clId="Web-{9D88BCB2-853A-B69E-5579-743B50BF7C00}" dt="2024-02-19T20:48:05.015" v="2" actId="20577"/>
        <pc:sldMkLst>
          <pc:docMk/>
          <pc:sldMk cId="1796129608" sldId="294"/>
        </pc:sldMkLst>
      </pc:sldChg>
      <pc:sldChg chg="modSp">
        <pc:chgData name="Utilisateur invité" userId="S::urn:spo:anon#d95fc8e05787767f4ad5c7d1f6fa6d86bc6f6aadfb93a0c0055f3f2cbe4806ec::" providerId="AD" clId="Web-{9D88BCB2-853A-B69E-5579-743B50BF7C00}" dt="2024-02-19T20:48:12.078" v="4" actId="20577"/>
        <pc:sldMkLst>
          <pc:docMk/>
          <pc:sldMk cId="1390176629" sldId="296"/>
        </pc:sldMkLst>
      </pc:sldChg>
      <pc:sldChg chg="addCm">
        <pc:chgData name="Utilisateur invité" userId="S::urn:spo:anon#d95fc8e05787767f4ad5c7d1f6fa6d86bc6f6aadfb93a0c0055f3f2cbe4806ec::" providerId="AD" clId="Web-{9D88BCB2-853A-B69E-5579-743B50BF7C00}" dt="2024-02-19T20:49:14.188" v="6"/>
        <pc:sldMkLst>
          <pc:docMk/>
          <pc:sldMk cId="1740802109" sldId="353"/>
        </pc:sldMkLst>
        <pc:extLst>
          <p:ext xmlns:p="http://schemas.openxmlformats.org/presentationml/2006/main" uri="{D6D511B9-2390-475A-947B-AFAB55BFBCF1}">
            <pc226:cmChg xmlns:pc226="http://schemas.microsoft.com/office/powerpoint/2022/06/main/command" chg="add">
              <pc226:chgData name="Utilisateur invité" userId="S::urn:spo:anon#d95fc8e05787767f4ad5c7d1f6fa6d86bc6f6aadfb93a0c0055f3f2cbe4806ec::" providerId="AD" clId="Web-{9D88BCB2-853A-B69E-5579-743B50BF7C00}" dt="2024-02-19T20:49:14.188" v="6"/>
              <pc2:cmMkLst xmlns:pc2="http://schemas.microsoft.com/office/powerpoint/2019/9/main/command">
                <pc:docMk/>
                <pc:sldMk cId="1740802109" sldId="353"/>
                <pc2:cmMk id="{1322AB3B-32EF-4AC0-A9F4-218F12AFA600}"/>
              </pc2:cmMkLst>
            </pc226:cmChg>
          </p:ext>
        </pc:extLst>
      </pc:sldChg>
    </pc:docChg>
  </pc:docChgLst>
  <pc:docChgLst>
    <pc:chgData name="Utilisateur invité" userId="S::urn:spo:anon#d95fc8e05787767f4ad5c7d1f6fa6d86bc6f6aadfb93a0c0055f3f2cbe4806ec::" providerId="AD" clId="Web-{07010168-0915-5D0F-672A-B365F737E0B5}"/>
    <pc:docChg chg="modSld">
      <pc:chgData name="Utilisateur invité" userId="S::urn:spo:anon#d95fc8e05787767f4ad5c7d1f6fa6d86bc6f6aadfb93a0c0055f3f2cbe4806ec::" providerId="AD" clId="Web-{07010168-0915-5D0F-672A-B365F737E0B5}" dt="2024-04-02T17:10:56.963" v="60"/>
      <pc:docMkLst>
        <pc:docMk/>
      </pc:docMkLst>
      <pc:sldChg chg="delCm">
        <pc:chgData name="Utilisateur invité" userId="S::urn:spo:anon#d95fc8e05787767f4ad5c7d1f6fa6d86bc6f6aadfb93a0c0055f3f2cbe4806ec::" providerId="AD" clId="Web-{07010168-0915-5D0F-672A-B365F737E0B5}" dt="2024-04-02T17:10:56.963" v="60"/>
        <pc:sldMkLst>
          <pc:docMk/>
          <pc:sldMk cId="1740802109" sldId="353"/>
        </pc:sldMkLst>
        <pc:extLst>
          <p:ext xmlns:p="http://schemas.openxmlformats.org/presentationml/2006/main" uri="{D6D511B9-2390-475A-947B-AFAB55BFBCF1}">
            <pc226:cmChg xmlns:pc226="http://schemas.microsoft.com/office/powerpoint/2022/06/main/command" chg="del">
              <pc226:chgData name="Utilisateur invité" userId="S::urn:spo:anon#d95fc8e05787767f4ad5c7d1f6fa6d86bc6f6aadfb93a0c0055f3f2cbe4806ec::" providerId="AD" clId="Web-{07010168-0915-5D0F-672A-B365F737E0B5}" dt="2024-04-02T17:10:56.963" v="60"/>
              <pc2:cmMkLst xmlns:pc2="http://schemas.microsoft.com/office/powerpoint/2019/9/main/command">
                <pc:docMk/>
                <pc:sldMk cId="1740802109" sldId="353"/>
                <pc2:cmMk id="{1322AB3B-32EF-4AC0-A9F4-218F12AFA600}"/>
              </pc2:cmMkLst>
            </pc226:cmChg>
          </p:ext>
        </pc:extLst>
      </pc:sldChg>
      <pc:sldChg chg="modSp">
        <pc:chgData name="Utilisateur invité" userId="S::urn:spo:anon#d95fc8e05787767f4ad5c7d1f6fa6d86bc6f6aadfb93a0c0055f3f2cbe4806ec::" providerId="AD" clId="Web-{07010168-0915-5D0F-672A-B365F737E0B5}" dt="2024-04-02T17:07:07.860" v="59" actId="20577"/>
        <pc:sldMkLst>
          <pc:docMk/>
          <pc:sldMk cId="697210452" sldId="461"/>
        </pc:sldMkLst>
      </pc:sldChg>
      <pc:sldChg chg="modSp">
        <pc:chgData name="Utilisateur invité" userId="S::urn:spo:anon#d95fc8e05787767f4ad5c7d1f6fa6d86bc6f6aadfb93a0c0055f3f2cbe4806ec::" providerId="AD" clId="Web-{07010168-0915-5D0F-672A-B365F737E0B5}" dt="2024-04-02T17:03:22.726" v="44" actId="20577"/>
        <pc:sldMkLst>
          <pc:docMk/>
          <pc:sldMk cId="481907628" sldId="490"/>
        </pc:sldMkLst>
      </pc:sldChg>
      <pc:sldChg chg="modSp">
        <pc:chgData name="Utilisateur invité" userId="S::urn:spo:anon#d95fc8e05787767f4ad5c7d1f6fa6d86bc6f6aadfb93a0c0055f3f2cbe4806ec::" providerId="AD" clId="Web-{07010168-0915-5D0F-672A-B365F737E0B5}" dt="2024-04-02T17:04:43.245" v="48" actId="20577"/>
        <pc:sldMkLst>
          <pc:docMk/>
          <pc:sldMk cId="3136197805" sldId="494"/>
        </pc:sldMkLst>
      </pc:sldChg>
    </pc:docChg>
  </pc:docChgLst>
  <pc:docChgLst>
    <pc:chgData name="Utilisateur invité" userId="S::urn:spo:anon#d95fc8e05787767f4ad5c7d1f6fa6d86bc6f6aadfb93a0c0055f3f2cbe4806ec::" providerId="AD" clId="Web-{1D75BFA6-45F2-5E37-A975-D621F9F80C80}"/>
    <pc:docChg chg="modSld">
      <pc:chgData name="Utilisateur invité" userId="S::urn:spo:anon#d95fc8e05787767f4ad5c7d1f6fa6d86bc6f6aadfb93a0c0055f3f2cbe4806ec::" providerId="AD" clId="Web-{1D75BFA6-45F2-5E37-A975-D621F9F80C80}" dt="2024-04-30T16:39:39.340" v="0" actId="20577"/>
      <pc:docMkLst>
        <pc:docMk/>
      </pc:docMkLst>
      <pc:sldChg chg="modSp">
        <pc:chgData name="Utilisateur invité" userId="S::urn:spo:anon#d95fc8e05787767f4ad5c7d1f6fa6d86bc6f6aadfb93a0c0055f3f2cbe4806ec::" providerId="AD" clId="Web-{1D75BFA6-45F2-5E37-A975-D621F9F80C80}" dt="2024-04-30T16:39:39.340" v="0" actId="20577"/>
        <pc:sldMkLst>
          <pc:docMk/>
          <pc:sldMk cId="3757631623" sldId="266"/>
        </pc:sldMkLst>
      </pc:sldChg>
    </pc:docChg>
  </pc:docChgLst>
  <pc:docChgLst>
    <pc:chgData name="Utilisateur invité" userId="S::urn:spo:anon#d95fc8e05787767f4ad5c7d1f6fa6d86bc6f6aadfb93a0c0055f3f2cbe4806ec::" providerId="AD" clId="Web-{DF53CFF8-9925-713B-45EC-D9B9BF7B7DFA}"/>
    <pc:docChg chg="modSld">
      <pc:chgData name="Utilisateur invité" userId="S::urn:spo:anon#d95fc8e05787767f4ad5c7d1f6fa6d86bc6f6aadfb93a0c0055f3f2cbe4806ec::" providerId="AD" clId="Web-{DF53CFF8-9925-713B-45EC-D9B9BF7B7DFA}" dt="2024-02-21T21:05:28.704" v="13" actId="20577"/>
      <pc:docMkLst>
        <pc:docMk/>
      </pc:docMkLst>
      <pc:sldChg chg="modSp">
        <pc:chgData name="Utilisateur invité" userId="S::urn:spo:anon#d95fc8e05787767f4ad5c7d1f6fa6d86bc6f6aadfb93a0c0055f3f2cbe4806ec::" providerId="AD" clId="Web-{DF53CFF8-9925-713B-45EC-D9B9BF7B7DFA}" dt="2024-02-21T21:01:38.681" v="7" actId="20577"/>
        <pc:sldMkLst>
          <pc:docMk/>
          <pc:sldMk cId="3197413488" sldId="274"/>
        </pc:sldMkLst>
      </pc:sldChg>
      <pc:sldChg chg="modSp">
        <pc:chgData name="Utilisateur invité" userId="S::urn:spo:anon#d95fc8e05787767f4ad5c7d1f6fa6d86bc6f6aadfb93a0c0055f3f2cbe4806ec::" providerId="AD" clId="Web-{DF53CFF8-9925-713B-45EC-D9B9BF7B7DFA}" dt="2024-02-21T21:02:46.105" v="9" actId="20577"/>
        <pc:sldMkLst>
          <pc:docMk/>
          <pc:sldMk cId="1054154704" sldId="321"/>
        </pc:sldMkLst>
      </pc:sldChg>
      <pc:sldChg chg="modSp">
        <pc:chgData name="Utilisateur invité" userId="S::urn:spo:anon#d95fc8e05787767f4ad5c7d1f6fa6d86bc6f6aadfb93a0c0055f3f2cbe4806ec::" providerId="AD" clId="Web-{DF53CFF8-9925-713B-45EC-D9B9BF7B7DFA}" dt="2024-02-21T21:05:28.704" v="13" actId="20577"/>
        <pc:sldMkLst>
          <pc:docMk/>
          <pc:sldMk cId="1152955183" sldId="368"/>
        </pc:sldMkLst>
      </pc:sldChg>
      <pc:sldChg chg="modSp">
        <pc:chgData name="Utilisateur invité" userId="S::urn:spo:anon#d95fc8e05787767f4ad5c7d1f6fa6d86bc6f6aadfb93a0c0055f3f2cbe4806ec::" providerId="AD" clId="Web-{DF53CFF8-9925-713B-45EC-D9B9BF7B7DFA}" dt="2024-02-21T20:59:59.787" v="2" actId="20577"/>
        <pc:sldMkLst>
          <pc:docMk/>
          <pc:sldMk cId="2532082058" sldId="486"/>
        </pc:sldMkLst>
      </pc:sldChg>
      <pc:sldChg chg="modSp">
        <pc:chgData name="Utilisateur invité" userId="S::urn:spo:anon#d95fc8e05787767f4ad5c7d1f6fa6d86bc6f6aadfb93a0c0055f3f2cbe4806ec::" providerId="AD" clId="Web-{DF53CFF8-9925-713B-45EC-D9B9BF7B7DFA}" dt="2024-02-21T21:00:20.710" v="3" actId="20577"/>
        <pc:sldMkLst>
          <pc:docMk/>
          <pc:sldMk cId="2056425841" sldId="488"/>
        </pc:sldMkLst>
      </pc:sldChg>
      <pc:sldChg chg="modSp">
        <pc:chgData name="Utilisateur invité" userId="S::urn:spo:anon#d95fc8e05787767f4ad5c7d1f6fa6d86bc6f6aadfb93a0c0055f3f2cbe4806ec::" providerId="AD" clId="Web-{DF53CFF8-9925-713B-45EC-D9B9BF7B7DFA}" dt="2024-02-21T20:59:27.130" v="0" actId="20577"/>
        <pc:sldMkLst>
          <pc:docMk/>
          <pc:sldMk cId="2875296780" sldId="538"/>
        </pc:sldMkLst>
      </pc:sldChg>
    </pc:docChg>
  </pc:docChgLst>
  <pc:docChgLst>
    <pc:chgData name="Jacqueline Gauthier" userId="feefe37c-236f-4297-8c12-8229219ad2dc" providerId="ADAL" clId="{42A6354C-1F45-4547-9776-6C049D6C9CEA}"/>
    <pc:docChg chg="undo custSel addSld delSld modSld replTag delTag">
      <pc:chgData name="Jacqueline Gauthier" userId="feefe37c-236f-4297-8c12-8229219ad2dc" providerId="ADAL" clId="{42A6354C-1F45-4547-9776-6C049D6C9CEA}" dt="2024-02-13T14:50:14.865" v="2743"/>
      <pc:docMkLst>
        <pc:docMk/>
      </pc:docMkLst>
      <pc:sldChg chg="modSp mod replTag delTag">
        <pc:chgData name="Jacqueline Gauthier" userId="feefe37c-236f-4297-8c12-8229219ad2dc" providerId="ADAL" clId="{42A6354C-1F45-4547-9776-6C049D6C9CEA}" dt="2024-02-13T12:39:38.713" v="2355"/>
        <pc:sldMkLst>
          <pc:docMk/>
          <pc:sldMk cId="3861369899" sldId="256"/>
        </pc:sldMkLst>
      </pc:sldChg>
      <pc:sldChg chg="addSp modSp mod replTag delTag">
        <pc:chgData name="Jacqueline Gauthier" userId="feefe37c-236f-4297-8c12-8229219ad2dc" providerId="ADAL" clId="{42A6354C-1F45-4547-9776-6C049D6C9CEA}" dt="2024-02-13T13:46:30.872" v="2375"/>
        <pc:sldMkLst>
          <pc:docMk/>
          <pc:sldMk cId="3757631623" sldId="266"/>
        </pc:sldMkLst>
      </pc:sldChg>
      <pc:sldChg chg="modSp add mod replTag delTag">
        <pc:chgData name="Jacqueline Gauthier" userId="feefe37c-236f-4297-8c12-8229219ad2dc" providerId="ADAL" clId="{42A6354C-1F45-4547-9776-6C049D6C9CEA}" dt="2024-02-13T14:03:37.049" v="2490"/>
        <pc:sldMkLst>
          <pc:docMk/>
          <pc:sldMk cId="3197413488" sldId="274"/>
        </pc:sldMkLst>
      </pc:sldChg>
      <pc:sldChg chg="modSp mod replTag delTag">
        <pc:chgData name="Jacqueline Gauthier" userId="feefe37c-236f-4297-8c12-8229219ad2dc" providerId="ADAL" clId="{42A6354C-1F45-4547-9776-6C049D6C9CEA}" dt="2024-02-13T12:39:33.564" v="2353"/>
        <pc:sldMkLst>
          <pc:docMk/>
          <pc:sldMk cId="311959883" sldId="287"/>
        </pc:sldMkLst>
      </pc:sldChg>
      <pc:sldChg chg="add replTag delTag">
        <pc:chgData name="Jacqueline Gauthier" userId="feefe37c-236f-4297-8c12-8229219ad2dc" providerId="ADAL" clId="{42A6354C-1F45-4547-9776-6C049D6C9CEA}" dt="2024-02-13T14:09:34.612" v="2522"/>
        <pc:sldMkLst>
          <pc:docMk/>
          <pc:sldMk cId="2305999324" sldId="288"/>
        </pc:sldMkLst>
      </pc:sldChg>
      <pc:sldChg chg="modSp add mod replTag delTag">
        <pc:chgData name="Jacqueline Gauthier" userId="feefe37c-236f-4297-8c12-8229219ad2dc" providerId="ADAL" clId="{42A6354C-1F45-4547-9776-6C049D6C9CEA}" dt="2024-02-13T13:58:08.241" v="2457"/>
        <pc:sldMkLst>
          <pc:docMk/>
          <pc:sldMk cId="2465101459" sldId="293"/>
        </pc:sldMkLst>
      </pc:sldChg>
      <pc:sldChg chg="modSp mod replTag delTag">
        <pc:chgData name="Jacqueline Gauthier" userId="feefe37c-236f-4297-8c12-8229219ad2dc" providerId="ADAL" clId="{42A6354C-1F45-4547-9776-6C049D6C9CEA}" dt="2024-02-13T13:48:58.989" v="2397"/>
        <pc:sldMkLst>
          <pc:docMk/>
          <pc:sldMk cId="1796129608" sldId="294"/>
        </pc:sldMkLst>
      </pc:sldChg>
      <pc:sldChg chg="modSp mod replTag delTag">
        <pc:chgData name="Jacqueline Gauthier" userId="feefe37c-236f-4297-8c12-8229219ad2dc" providerId="ADAL" clId="{42A6354C-1F45-4547-9776-6C049D6C9CEA}" dt="2024-02-13T13:49:00.145" v="2401"/>
        <pc:sldMkLst>
          <pc:docMk/>
          <pc:sldMk cId="3185309048" sldId="295"/>
        </pc:sldMkLst>
      </pc:sldChg>
      <pc:sldChg chg="modSp mod replTag delTag">
        <pc:chgData name="Jacqueline Gauthier" userId="feefe37c-236f-4297-8c12-8229219ad2dc" providerId="ADAL" clId="{42A6354C-1F45-4547-9776-6C049D6C9CEA}" dt="2024-02-13T13:49:55.397" v="2405"/>
        <pc:sldMkLst>
          <pc:docMk/>
          <pc:sldMk cId="1390176629" sldId="296"/>
        </pc:sldMkLst>
      </pc:sldChg>
      <pc:sldChg chg="modSp mod replTag delTag">
        <pc:chgData name="Jacqueline Gauthier" userId="feefe37c-236f-4297-8c12-8229219ad2dc" providerId="ADAL" clId="{42A6354C-1F45-4547-9776-6C049D6C9CEA}" dt="2024-02-13T13:50:31.499" v="2409"/>
        <pc:sldMkLst>
          <pc:docMk/>
          <pc:sldMk cId="2951745877" sldId="297"/>
        </pc:sldMkLst>
      </pc:sldChg>
      <pc:sldChg chg="modSp mod replTag delTag">
        <pc:chgData name="Jacqueline Gauthier" userId="feefe37c-236f-4297-8c12-8229219ad2dc" providerId="ADAL" clId="{42A6354C-1F45-4547-9776-6C049D6C9CEA}" dt="2024-02-13T13:51:04.945" v="2413"/>
        <pc:sldMkLst>
          <pc:docMk/>
          <pc:sldMk cId="2091685710" sldId="298"/>
        </pc:sldMkLst>
      </pc:sldChg>
      <pc:sldChg chg="modSp mod replTag delTag">
        <pc:chgData name="Jacqueline Gauthier" userId="feefe37c-236f-4297-8c12-8229219ad2dc" providerId="ADAL" clId="{42A6354C-1F45-4547-9776-6C049D6C9CEA}" dt="2024-02-13T13:51:33.413" v="2417"/>
        <pc:sldMkLst>
          <pc:docMk/>
          <pc:sldMk cId="3682903480" sldId="299"/>
        </pc:sldMkLst>
      </pc:sldChg>
      <pc:sldChg chg="modSp mod replTag delTag">
        <pc:chgData name="Jacqueline Gauthier" userId="feefe37c-236f-4297-8c12-8229219ad2dc" providerId="ADAL" clId="{42A6354C-1F45-4547-9776-6C049D6C9CEA}" dt="2024-02-13T13:52:14.304" v="2427"/>
        <pc:sldMkLst>
          <pc:docMk/>
          <pc:sldMk cId="244674649" sldId="300"/>
        </pc:sldMkLst>
      </pc:sldChg>
      <pc:sldChg chg="modSp mod replTag delTag">
        <pc:chgData name="Jacqueline Gauthier" userId="feefe37c-236f-4297-8c12-8229219ad2dc" providerId="ADAL" clId="{42A6354C-1F45-4547-9776-6C049D6C9CEA}" dt="2024-02-13T13:52:20.104" v="2431"/>
        <pc:sldMkLst>
          <pc:docMk/>
          <pc:sldMk cId="1014230168" sldId="301"/>
        </pc:sldMkLst>
      </pc:sldChg>
      <pc:sldChg chg="modSp del mod replTag delTag">
        <pc:chgData name="Jacqueline Gauthier" userId="feefe37c-236f-4297-8c12-8229219ad2dc" providerId="ADAL" clId="{42A6354C-1F45-4547-9776-6C049D6C9CEA}" dt="2024-02-13T11:45:52.207" v="456" actId="2696"/>
        <pc:sldMkLst>
          <pc:docMk/>
          <pc:sldMk cId="3459284127" sldId="302"/>
        </pc:sldMkLst>
      </pc:sldChg>
      <pc:sldChg chg="modSp mod replTag delTag">
        <pc:chgData name="Jacqueline Gauthier" userId="feefe37c-236f-4297-8c12-8229219ad2dc" providerId="ADAL" clId="{42A6354C-1F45-4547-9776-6C049D6C9CEA}" dt="2024-02-13T13:52:43.084" v="2435"/>
        <pc:sldMkLst>
          <pc:docMk/>
          <pc:sldMk cId="3922755539" sldId="303"/>
        </pc:sldMkLst>
      </pc:sldChg>
      <pc:sldChg chg="modSp mod replTag delTag">
        <pc:chgData name="Jacqueline Gauthier" userId="feefe37c-236f-4297-8c12-8229219ad2dc" providerId="ADAL" clId="{42A6354C-1F45-4547-9776-6C049D6C9CEA}" dt="2024-02-13T13:53:02.503" v="2439"/>
        <pc:sldMkLst>
          <pc:docMk/>
          <pc:sldMk cId="852794525" sldId="304"/>
        </pc:sldMkLst>
      </pc:sldChg>
      <pc:sldChg chg="del replTag delTag">
        <pc:chgData name="Jacqueline Gauthier" userId="feefe37c-236f-4297-8c12-8229219ad2dc" providerId="ADAL" clId="{42A6354C-1F45-4547-9776-6C049D6C9CEA}" dt="2024-02-13T11:47:35.219" v="512" actId="2696"/>
        <pc:sldMkLst>
          <pc:docMk/>
          <pc:sldMk cId="1278955074" sldId="305"/>
        </pc:sldMkLst>
      </pc:sldChg>
      <pc:sldChg chg="del replTag delTag">
        <pc:chgData name="Jacqueline Gauthier" userId="feefe37c-236f-4297-8c12-8229219ad2dc" providerId="ADAL" clId="{42A6354C-1F45-4547-9776-6C049D6C9CEA}" dt="2024-02-13T11:48:07.184" v="533" actId="2696"/>
        <pc:sldMkLst>
          <pc:docMk/>
          <pc:sldMk cId="200305350" sldId="306"/>
        </pc:sldMkLst>
      </pc:sldChg>
      <pc:sldChg chg="del replTag delTag">
        <pc:chgData name="Jacqueline Gauthier" userId="feefe37c-236f-4297-8c12-8229219ad2dc" providerId="ADAL" clId="{42A6354C-1F45-4547-9776-6C049D6C9CEA}" dt="2024-02-13T11:48:32.420" v="546" actId="2696"/>
        <pc:sldMkLst>
          <pc:docMk/>
          <pc:sldMk cId="2871050444" sldId="307"/>
        </pc:sldMkLst>
      </pc:sldChg>
      <pc:sldChg chg="del replTag delTag">
        <pc:chgData name="Jacqueline Gauthier" userId="feefe37c-236f-4297-8c12-8229219ad2dc" providerId="ADAL" clId="{42A6354C-1F45-4547-9776-6C049D6C9CEA}" dt="2024-02-13T11:48:56.839" v="560" actId="2696"/>
        <pc:sldMkLst>
          <pc:docMk/>
          <pc:sldMk cId="2531874293" sldId="308"/>
        </pc:sldMkLst>
      </pc:sldChg>
      <pc:sldChg chg="del replTag delTag">
        <pc:chgData name="Jacqueline Gauthier" userId="feefe37c-236f-4297-8c12-8229219ad2dc" providerId="ADAL" clId="{42A6354C-1F45-4547-9776-6C049D6C9CEA}" dt="2024-02-13T11:49:28.102" v="577" actId="2696"/>
        <pc:sldMkLst>
          <pc:docMk/>
          <pc:sldMk cId="848639804" sldId="309"/>
        </pc:sldMkLst>
      </pc:sldChg>
      <pc:sldChg chg="del replTag delTag">
        <pc:chgData name="Jacqueline Gauthier" userId="feefe37c-236f-4297-8c12-8229219ad2dc" providerId="ADAL" clId="{42A6354C-1F45-4547-9776-6C049D6C9CEA}" dt="2024-02-13T11:50:07.204" v="595" actId="2696"/>
        <pc:sldMkLst>
          <pc:docMk/>
          <pc:sldMk cId="2140817482" sldId="310"/>
        </pc:sldMkLst>
      </pc:sldChg>
      <pc:sldChg chg="del replTag delTag">
        <pc:chgData name="Jacqueline Gauthier" userId="feefe37c-236f-4297-8c12-8229219ad2dc" providerId="ADAL" clId="{42A6354C-1F45-4547-9776-6C049D6C9CEA}" dt="2024-02-13T11:50:29.200" v="609" actId="2696"/>
        <pc:sldMkLst>
          <pc:docMk/>
          <pc:sldMk cId="1322297639" sldId="311"/>
        </pc:sldMkLst>
      </pc:sldChg>
      <pc:sldChg chg="del replTag delTag">
        <pc:chgData name="Jacqueline Gauthier" userId="feefe37c-236f-4297-8c12-8229219ad2dc" providerId="ADAL" clId="{42A6354C-1F45-4547-9776-6C049D6C9CEA}" dt="2024-02-13T11:51:03.729" v="630" actId="2696"/>
        <pc:sldMkLst>
          <pc:docMk/>
          <pc:sldMk cId="34684646" sldId="312"/>
        </pc:sldMkLst>
      </pc:sldChg>
      <pc:sldChg chg="del replTag delTag">
        <pc:chgData name="Jacqueline Gauthier" userId="feefe37c-236f-4297-8c12-8229219ad2dc" providerId="ADAL" clId="{42A6354C-1F45-4547-9776-6C049D6C9CEA}" dt="2024-02-13T11:51:51.123" v="654" actId="2696"/>
        <pc:sldMkLst>
          <pc:docMk/>
          <pc:sldMk cId="2519229147" sldId="313"/>
        </pc:sldMkLst>
      </pc:sldChg>
      <pc:sldChg chg="del replTag delTag">
        <pc:chgData name="Jacqueline Gauthier" userId="feefe37c-236f-4297-8c12-8229219ad2dc" providerId="ADAL" clId="{42A6354C-1F45-4547-9776-6C049D6C9CEA}" dt="2024-02-13T11:52:17.103" v="672" actId="2696"/>
        <pc:sldMkLst>
          <pc:docMk/>
          <pc:sldMk cId="3745688689" sldId="314"/>
        </pc:sldMkLst>
      </pc:sldChg>
      <pc:sldChg chg="del replTag delTag">
        <pc:chgData name="Jacqueline Gauthier" userId="feefe37c-236f-4297-8c12-8229219ad2dc" providerId="ADAL" clId="{42A6354C-1F45-4547-9776-6C049D6C9CEA}" dt="2024-02-13T11:52:36.975" v="686" actId="2696"/>
        <pc:sldMkLst>
          <pc:docMk/>
          <pc:sldMk cId="3268005035" sldId="315"/>
        </pc:sldMkLst>
      </pc:sldChg>
      <pc:sldChg chg="add del replTag delTag">
        <pc:chgData name="Jacqueline Gauthier" userId="feefe37c-236f-4297-8c12-8229219ad2dc" providerId="ADAL" clId="{42A6354C-1F45-4547-9776-6C049D6C9CEA}" dt="2024-02-13T11:55:53.131" v="792" actId="2696"/>
        <pc:sldMkLst>
          <pc:docMk/>
          <pc:sldMk cId="4096061746" sldId="315"/>
        </pc:sldMkLst>
      </pc:sldChg>
      <pc:sldChg chg="del replTag delTag">
        <pc:chgData name="Jacqueline Gauthier" userId="feefe37c-236f-4297-8c12-8229219ad2dc" providerId="ADAL" clId="{42A6354C-1F45-4547-9776-6C049D6C9CEA}" dt="2024-02-13T11:52:56.985" v="700" actId="2696"/>
        <pc:sldMkLst>
          <pc:docMk/>
          <pc:sldMk cId="4113755396" sldId="316"/>
        </pc:sldMkLst>
      </pc:sldChg>
      <pc:sldChg chg="del replTag delTag">
        <pc:chgData name="Jacqueline Gauthier" userId="feefe37c-236f-4297-8c12-8229219ad2dc" providerId="ADAL" clId="{42A6354C-1F45-4547-9776-6C049D6C9CEA}" dt="2024-02-13T11:53:34.566" v="721" actId="2696"/>
        <pc:sldMkLst>
          <pc:docMk/>
          <pc:sldMk cId="920643302" sldId="317"/>
        </pc:sldMkLst>
      </pc:sldChg>
      <pc:sldChg chg="del replTag delTag">
        <pc:chgData name="Jacqueline Gauthier" userId="feefe37c-236f-4297-8c12-8229219ad2dc" providerId="ADAL" clId="{42A6354C-1F45-4547-9776-6C049D6C9CEA}" dt="2024-02-13T11:53:57.395" v="739" actId="2696"/>
        <pc:sldMkLst>
          <pc:docMk/>
          <pc:sldMk cId="2907051502" sldId="318"/>
        </pc:sldMkLst>
      </pc:sldChg>
      <pc:sldChg chg="del replTag delTag">
        <pc:chgData name="Jacqueline Gauthier" userId="feefe37c-236f-4297-8c12-8229219ad2dc" providerId="ADAL" clId="{42A6354C-1F45-4547-9776-6C049D6C9CEA}" dt="2024-02-13T11:54:32.541" v="753" actId="2696"/>
        <pc:sldMkLst>
          <pc:docMk/>
          <pc:sldMk cId="4214113329" sldId="319"/>
        </pc:sldMkLst>
      </pc:sldChg>
      <pc:sldChg chg="del replTag delTag">
        <pc:chgData name="Jacqueline Gauthier" userId="feefe37c-236f-4297-8c12-8229219ad2dc" providerId="ADAL" clId="{42A6354C-1F45-4547-9776-6C049D6C9CEA}" dt="2024-02-13T11:55:07.383" v="767" actId="2696"/>
        <pc:sldMkLst>
          <pc:docMk/>
          <pc:sldMk cId="3836552563" sldId="320"/>
        </pc:sldMkLst>
      </pc:sldChg>
      <pc:sldChg chg="modSp mod replTag delTag">
        <pc:chgData name="Jacqueline Gauthier" userId="feefe37c-236f-4297-8c12-8229219ad2dc" providerId="ADAL" clId="{42A6354C-1F45-4547-9776-6C049D6C9CEA}" dt="2024-02-13T14:07:55.694" v="2514"/>
        <pc:sldMkLst>
          <pc:docMk/>
          <pc:sldMk cId="1054154704" sldId="321"/>
        </pc:sldMkLst>
      </pc:sldChg>
      <pc:sldChg chg="modSp mod replTag delTag">
        <pc:chgData name="Jacqueline Gauthier" userId="feefe37c-236f-4297-8c12-8229219ad2dc" providerId="ADAL" clId="{42A6354C-1F45-4547-9776-6C049D6C9CEA}" dt="2024-02-13T14:08:38.487" v="2518"/>
        <pc:sldMkLst>
          <pc:docMk/>
          <pc:sldMk cId="4240564118" sldId="322"/>
        </pc:sldMkLst>
      </pc:sldChg>
      <pc:sldChg chg="del replTag delTag">
        <pc:chgData name="Jacqueline Gauthier" userId="feefe37c-236f-4297-8c12-8229219ad2dc" providerId="ADAL" clId="{42A6354C-1F45-4547-9776-6C049D6C9CEA}" dt="2024-02-13T11:58:58.408" v="827" actId="2696"/>
        <pc:sldMkLst>
          <pc:docMk/>
          <pc:sldMk cId="2978395408" sldId="323"/>
        </pc:sldMkLst>
      </pc:sldChg>
      <pc:sldChg chg="del replTag delTag">
        <pc:chgData name="Jacqueline Gauthier" userId="feefe37c-236f-4297-8c12-8229219ad2dc" providerId="ADAL" clId="{42A6354C-1F45-4547-9776-6C049D6C9CEA}" dt="2024-02-13T11:59:19.420" v="840" actId="2696"/>
        <pc:sldMkLst>
          <pc:docMk/>
          <pc:sldMk cId="2616019265" sldId="324"/>
        </pc:sldMkLst>
      </pc:sldChg>
      <pc:sldChg chg="del replTag delTag">
        <pc:chgData name="Jacqueline Gauthier" userId="feefe37c-236f-4297-8c12-8229219ad2dc" providerId="ADAL" clId="{42A6354C-1F45-4547-9776-6C049D6C9CEA}" dt="2024-02-13T11:59:44.141" v="857" actId="2696"/>
        <pc:sldMkLst>
          <pc:docMk/>
          <pc:sldMk cId="543563096" sldId="325"/>
        </pc:sldMkLst>
      </pc:sldChg>
      <pc:sldChg chg="del replTag delTag">
        <pc:chgData name="Jacqueline Gauthier" userId="feefe37c-236f-4297-8c12-8229219ad2dc" providerId="ADAL" clId="{42A6354C-1F45-4547-9776-6C049D6C9CEA}" dt="2024-02-13T12:00:07.724" v="871" actId="2696"/>
        <pc:sldMkLst>
          <pc:docMk/>
          <pc:sldMk cId="2653676224" sldId="326"/>
        </pc:sldMkLst>
      </pc:sldChg>
      <pc:sldChg chg="del replTag delTag">
        <pc:chgData name="Jacqueline Gauthier" userId="feefe37c-236f-4297-8c12-8229219ad2dc" providerId="ADAL" clId="{42A6354C-1F45-4547-9776-6C049D6C9CEA}" dt="2024-02-13T12:00:33.135" v="884" actId="2696"/>
        <pc:sldMkLst>
          <pc:docMk/>
          <pc:sldMk cId="1474970364" sldId="327"/>
        </pc:sldMkLst>
      </pc:sldChg>
      <pc:sldChg chg="del replTag delTag">
        <pc:chgData name="Jacqueline Gauthier" userId="feefe37c-236f-4297-8c12-8229219ad2dc" providerId="ADAL" clId="{42A6354C-1F45-4547-9776-6C049D6C9CEA}" dt="2024-02-13T12:01:10.812" v="912" actId="2696"/>
        <pc:sldMkLst>
          <pc:docMk/>
          <pc:sldMk cId="1254610305" sldId="328"/>
        </pc:sldMkLst>
      </pc:sldChg>
      <pc:sldChg chg="del replTag delTag">
        <pc:chgData name="Jacqueline Gauthier" userId="feefe37c-236f-4297-8c12-8229219ad2dc" providerId="ADAL" clId="{42A6354C-1F45-4547-9776-6C049D6C9CEA}" dt="2024-02-13T12:01:27.297" v="926" actId="2696"/>
        <pc:sldMkLst>
          <pc:docMk/>
          <pc:sldMk cId="555900076" sldId="329"/>
        </pc:sldMkLst>
      </pc:sldChg>
      <pc:sldChg chg="del replTag delTag">
        <pc:chgData name="Jacqueline Gauthier" userId="feefe37c-236f-4297-8c12-8229219ad2dc" providerId="ADAL" clId="{42A6354C-1F45-4547-9776-6C049D6C9CEA}" dt="2024-02-13T12:02:06.771" v="939" actId="2696"/>
        <pc:sldMkLst>
          <pc:docMk/>
          <pc:sldMk cId="811397615" sldId="330"/>
        </pc:sldMkLst>
      </pc:sldChg>
      <pc:sldChg chg="del replTag delTag">
        <pc:chgData name="Jacqueline Gauthier" userId="feefe37c-236f-4297-8c12-8229219ad2dc" providerId="ADAL" clId="{42A6354C-1F45-4547-9776-6C049D6C9CEA}" dt="2024-02-13T12:02:26.197" v="952" actId="2696"/>
        <pc:sldMkLst>
          <pc:docMk/>
          <pc:sldMk cId="3168861832" sldId="331"/>
        </pc:sldMkLst>
      </pc:sldChg>
      <pc:sldChg chg="del replTag delTag">
        <pc:chgData name="Jacqueline Gauthier" userId="feefe37c-236f-4297-8c12-8229219ad2dc" providerId="ADAL" clId="{42A6354C-1F45-4547-9776-6C049D6C9CEA}" dt="2024-02-13T12:02:50.427" v="969" actId="2696"/>
        <pc:sldMkLst>
          <pc:docMk/>
          <pc:sldMk cId="521821206" sldId="332"/>
        </pc:sldMkLst>
      </pc:sldChg>
      <pc:sldChg chg="del replTag delTag">
        <pc:chgData name="Jacqueline Gauthier" userId="feefe37c-236f-4297-8c12-8229219ad2dc" providerId="ADAL" clId="{42A6354C-1F45-4547-9776-6C049D6C9CEA}" dt="2024-02-13T12:03:48.586" v="1000" actId="2696"/>
        <pc:sldMkLst>
          <pc:docMk/>
          <pc:sldMk cId="3323175376" sldId="333"/>
        </pc:sldMkLst>
      </pc:sldChg>
      <pc:sldChg chg="del replTag delTag">
        <pc:chgData name="Jacqueline Gauthier" userId="feefe37c-236f-4297-8c12-8229219ad2dc" providerId="ADAL" clId="{42A6354C-1F45-4547-9776-6C049D6C9CEA}" dt="2024-02-13T12:04:26.001" v="1013" actId="2696"/>
        <pc:sldMkLst>
          <pc:docMk/>
          <pc:sldMk cId="1195109715" sldId="334"/>
        </pc:sldMkLst>
      </pc:sldChg>
      <pc:sldChg chg="del replTag delTag">
        <pc:chgData name="Jacqueline Gauthier" userId="feefe37c-236f-4297-8c12-8229219ad2dc" providerId="ADAL" clId="{42A6354C-1F45-4547-9776-6C049D6C9CEA}" dt="2024-02-13T12:04:50.224" v="1027" actId="2696"/>
        <pc:sldMkLst>
          <pc:docMk/>
          <pc:sldMk cId="2662430595" sldId="335"/>
        </pc:sldMkLst>
      </pc:sldChg>
      <pc:sldChg chg="del replTag delTag">
        <pc:chgData name="Jacqueline Gauthier" userId="feefe37c-236f-4297-8c12-8229219ad2dc" providerId="ADAL" clId="{42A6354C-1F45-4547-9776-6C049D6C9CEA}" dt="2024-02-13T12:05:23.610" v="1052" actId="2696"/>
        <pc:sldMkLst>
          <pc:docMk/>
          <pc:sldMk cId="4286656681" sldId="336"/>
        </pc:sldMkLst>
      </pc:sldChg>
      <pc:sldChg chg="del replTag delTag">
        <pc:chgData name="Jacqueline Gauthier" userId="feefe37c-236f-4297-8c12-8229219ad2dc" providerId="ADAL" clId="{42A6354C-1F45-4547-9776-6C049D6C9CEA}" dt="2024-02-13T12:05:42.247" v="1065" actId="2696"/>
        <pc:sldMkLst>
          <pc:docMk/>
          <pc:sldMk cId="4160266219" sldId="337"/>
        </pc:sldMkLst>
      </pc:sldChg>
      <pc:sldChg chg="del replTag delTag">
        <pc:chgData name="Jacqueline Gauthier" userId="feefe37c-236f-4297-8c12-8229219ad2dc" providerId="ADAL" clId="{42A6354C-1F45-4547-9776-6C049D6C9CEA}" dt="2024-02-13T12:06:51.158" v="1088" actId="2696"/>
        <pc:sldMkLst>
          <pc:docMk/>
          <pc:sldMk cId="1440375434" sldId="338"/>
        </pc:sldMkLst>
      </pc:sldChg>
      <pc:sldChg chg="del replTag delTag">
        <pc:chgData name="Jacqueline Gauthier" userId="feefe37c-236f-4297-8c12-8229219ad2dc" providerId="ADAL" clId="{42A6354C-1F45-4547-9776-6C049D6C9CEA}" dt="2024-02-13T12:07:09.528" v="1101" actId="2696"/>
        <pc:sldMkLst>
          <pc:docMk/>
          <pc:sldMk cId="1862607110" sldId="339"/>
        </pc:sldMkLst>
      </pc:sldChg>
      <pc:sldChg chg="del replTag delTag">
        <pc:chgData name="Jacqueline Gauthier" userId="feefe37c-236f-4297-8c12-8229219ad2dc" providerId="ADAL" clId="{42A6354C-1F45-4547-9776-6C049D6C9CEA}" dt="2024-02-13T12:08:02.433" v="1123" actId="2696"/>
        <pc:sldMkLst>
          <pc:docMk/>
          <pc:sldMk cId="752159717" sldId="340"/>
        </pc:sldMkLst>
      </pc:sldChg>
      <pc:sldChg chg="del replTag delTag">
        <pc:chgData name="Jacqueline Gauthier" userId="feefe37c-236f-4297-8c12-8229219ad2dc" providerId="ADAL" clId="{42A6354C-1F45-4547-9776-6C049D6C9CEA}" dt="2024-02-13T12:08:24.569" v="1136" actId="2696"/>
        <pc:sldMkLst>
          <pc:docMk/>
          <pc:sldMk cId="3524968834" sldId="341"/>
        </pc:sldMkLst>
      </pc:sldChg>
      <pc:sldChg chg="del replTag delTag">
        <pc:chgData name="Jacqueline Gauthier" userId="feefe37c-236f-4297-8c12-8229219ad2dc" providerId="ADAL" clId="{42A6354C-1F45-4547-9776-6C049D6C9CEA}" dt="2024-02-13T12:09:15.471" v="1157" actId="2696"/>
        <pc:sldMkLst>
          <pc:docMk/>
          <pc:sldMk cId="196871851" sldId="342"/>
        </pc:sldMkLst>
      </pc:sldChg>
      <pc:sldChg chg="del replTag delTag">
        <pc:chgData name="Jacqueline Gauthier" userId="feefe37c-236f-4297-8c12-8229219ad2dc" providerId="ADAL" clId="{42A6354C-1F45-4547-9776-6C049D6C9CEA}" dt="2024-02-13T12:09:54.638" v="1182" actId="2696"/>
        <pc:sldMkLst>
          <pc:docMk/>
          <pc:sldMk cId="3070985239" sldId="343"/>
        </pc:sldMkLst>
      </pc:sldChg>
      <pc:sldChg chg="del replTag delTag">
        <pc:chgData name="Jacqueline Gauthier" userId="feefe37c-236f-4297-8c12-8229219ad2dc" providerId="ADAL" clId="{42A6354C-1F45-4547-9776-6C049D6C9CEA}" dt="2024-02-13T12:10:13.208" v="1195" actId="2696"/>
        <pc:sldMkLst>
          <pc:docMk/>
          <pc:sldMk cId="3797450436" sldId="344"/>
        </pc:sldMkLst>
      </pc:sldChg>
      <pc:sldChg chg="del replTag delTag">
        <pc:chgData name="Jacqueline Gauthier" userId="feefe37c-236f-4297-8c12-8229219ad2dc" providerId="ADAL" clId="{42A6354C-1F45-4547-9776-6C049D6C9CEA}" dt="2024-02-13T12:10:37.326" v="1212" actId="2696"/>
        <pc:sldMkLst>
          <pc:docMk/>
          <pc:sldMk cId="43742253" sldId="345"/>
        </pc:sldMkLst>
      </pc:sldChg>
      <pc:sldChg chg="del replTag delTag">
        <pc:chgData name="Jacqueline Gauthier" userId="feefe37c-236f-4297-8c12-8229219ad2dc" providerId="ADAL" clId="{42A6354C-1F45-4547-9776-6C049D6C9CEA}" dt="2024-02-13T12:10:56.583" v="1230" actId="2696"/>
        <pc:sldMkLst>
          <pc:docMk/>
          <pc:sldMk cId="2838875294" sldId="346"/>
        </pc:sldMkLst>
      </pc:sldChg>
      <pc:sldChg chg="del replTag delTag">
        <pc:chgData name="Jacqueline Gauthier" userId="feefe37c-236f-4297-8c12-8229219ad2dc" providerId="ADAL" clId="{42A6354C-1F45-4547-9776-6C049D6C9CEA}" dt="2024-02-13T12:11:12.774" v="1244" actId="2696"/>
        <pc:sldMkLst>
          <pc:docMk/>
          <pc:sldMk cId="3570902289" sldId="347"/>
        </pc:sldMkLst>
      </pc:sldChg>
      <pc:sldChg chg="del replTag delTag">
        <pc:chgData name="Jacqueline Gauthier" userId="feefe37c-236f-4297-8c12-8229219ad2dc" providerId="ADAL" clId="{42A6354C-1F45-4547-9776-6C049D6C9CEA}" dt="2024-02-13T12:11:38.831" v="1262" actId="2696"/>
        <pc:sldMkLst>
          <pc:docMk/>
          <pc:sldMk cId="2215682860" sldId="348"/>
        </pc:sldMkLst>
      </pc:sldChg>
      <pc:sldChg chg="del replTag delTag">
        <pc:chgData name="Jacqueline Gauthier" userId="feefe37c-236f-4297-8c12-8229219ad2dc" providerId="ADAL" clId="{42A6354C-1F45-4547-9776-6C049D6C9CEA}" dt="2024-02-13T12:13:34.677" v="1338" actId="2696"/>
        <pc:sldMkLst>
          <pc:docMk/>
          <pc:sldMk cId="3000835701" sldId="349"/>
        </pc:sldMkLst>
      </pc:sldChg>
      <pc:sldChg chg="del replTag delTag">
        <pc:chgData name="Jacqueline Gauthier" userId="feefe37c-236f-4297-8c12-8229219ad2dc" providerId="ADAL" clId="{42A6354C-1F45-4547-9776-6C049D6C9CEA}" dt="2024-02-13T12:14:23.800" v="1359" actId="2696"/>
        <pc:sldMkLst>
          <pc:docMk/>
          <pc:sldMk cId="3562630936" sldId="350"/>
        </pc:sldMkLst>
      </pc:sldChg>
      <pc:sldChg chg="del replTag delTag">
        <pc:chgData name="Jacqueline Gauthier" userId="feefe37c-236f-4297-8c12-8229219ad2dc" providerId="ADAL" clId="{42A6354C-1F45-4547-9776-6C049D6C9CEA}" dt="2024-02-13T12:14:50.806" v="1376" actId="2696"/>
        <pc:sldMkLst>
          <pc:docMk/>
          <pc:sldMk cId="1804380648" sldId="351"/>
        </pc:sldMkLst>
      </pc:sldChg>
      <pc:sldChg chg="del replTag delTag">
        <pc:chgData name="Jacqueline Gauthier" userId="feefe37c-236f-4297-8c12-8229219ad2dc" providerId="ADAL" clId="{42A6354C-1F45-4547-9776-6C049D6C9CEA}" dt="2024-02-13T12:15:14.779" v="1389" actId="2696"/>
        <pc:sldMkLst>
          <pc:docMk/>
          <pc:sldMk cId="716669799" sldId="352"/>
        </pc:sldMkLst>
      </pc:sldChg>
      <pc:sldChg chg="modSp mod replTag delTag">
        <pc:chgData name="Jacqueline Gauthier" userId="feefe37c-236f-4297-8c12-8229219ad2dc" providerId="ADAL" clId="{42A6354C-1F45-4547-9776-6C049D6C9CEA}" dt="2024-02-13T14:38:46.855" v="2683"/>
        <pc:sldMkLst>
          <pc:docMk/>
          <pc:sldMk cId="1740802109" sldId="353"/>
        </pc:sldMkLst>
      </pc:sldChg>
      <pc:sldChg chg="del replTag delTag">
        <pc:chgData name="Jacqueline Gauthier" userId="feefe37c-236f-4297-8c12-8229219ad2dc" providerId="ADAL" clId="{42A6354C-1F45-4547-9776-6C049D6C9CEA}" dt="2024-02-13T12:17:20.051" v="1470" actId="2696"/>
        <pc:sldMkLst>
          <pc:docMk/>
          <pc:sldMk cId="464608491" sldId="354"/>
        </pc:sldMkLst>
      </pc:sldChg>
      <pc:sldChg chg="del replTag delTag">
        <pc:chgData name="Jacqueline Gauthier" userId="feefe37c-236f-4297-8c12-8229219ad2dc" providerId="ADAL" clId="{42A6354C-1F45-4547-9776-6C049D6C9CEA}" dt="2024-02-13T12:17:52.122" v="1487" actId="2696"/>
        <pc:sldMkLst>
          <pc:docMk/>
          <pc:sldMk cId="2603554385" sldId="355"/>
        </pc:sldMkLst>
      </pc:sldChg>
      <pc:sldChg chg="del replTag delTag">
        <pc:chgData name="Jacqueline Gauthier" userId="feefe37c-236f-4297-8c12-8229219ad2dc" providerId="ADAL" clId="{42A6354C-1F45-4547-9776-6C049D6C9CEA}" dt="2024-02-13T12:18:07.770" v="1500" actId="2696"/>
        <pc:sldMkLst>
          <pc:docMk/>
          <pc:sldMk cId="3516964537" sldId="356"/>
        </pc:sldMkLst>
      </pc:sldChg>
      <pc:sldChg chg="del replTag delTag">
        <pc:chgData name="Jacqueline Gauthier" userId="feefe37c-236f-4297-8c12-8229219ad2dc" providerId="ADAL" clId="{42A6354C-1F45-4547-9776-6C049D6C9CEA}" dt="2024-02-13T12:18:30.391" v="1513" actId="2696"/>
        <pc:sldMkLst>
          <pc:docMk/>
          <pc:sldMk cId="3053297687" sldId="357"/>
        </pc:sldMkLst>
      </pc:sldChg>
      <pc:sldChg chg="del replTag delTag">
        <pc:chgData name="Jacqueline Gauthier" userId="feefe37c-236f-4297-8c12-8229219ad2dc" providerId="ADAL" clId="{42A6354C-1F45-4547-9776-6C049D6C9CEA}" dt="2024-02-13T12:19:11.898" v="1536" actId="2696"/>
        <pc:sldMkLst>
          <pc:docMk/>
          <pc:sldMk cId="96071114" sldId="358"/>
        </pc:sldMkLst>
      </pc:sldChg>
      <pc:sldChg chg="add del replTag delTag">
        <pc:chgData name="Jacqueline Gauthier" userId="feefe37c-236f-4297-8c12-8229219ad2dc" providerId="ADAL" clId="{42A6354C-1F45-4547-9776-6C049D6C9CEA}" dt="2024-02-13T12:19:32.588" v="1553" actId="2696"/>
        <pc:sldMkLst>
          <pc:docMk/>
          <pc:sldMk cId="2360923428" sldId="358"/>
        </pc:sldMkLst>
      </pc:sldChg>
      <pc:sldChg chg="del replTag delTag">
        <pc:chgData name="Jacqueline Gauthier" userId="feefe37c-236f-4297-8c12-8229219ad2dc" providerId="ADAL" clId="{42A6354C-1F45-4547-9776-6C049D6C9CEA}" dt="2024-02-13T12:20:10.140" v="1576" actId="2696"/>
        <pc:sldMkLst>
          <pc:docMk/>
          <pc:sldMk cId="1499840404" sldId="359"/>
        </pc:sldMkLst>
      </pc:sldChg>
      <pc:sldChg chg="del replTag delTag">
        <pc:chgData name="Jacqueline Gauthier" userId="feefe37c-236f-4297-8c12-8229219ad2dc" providerId="ADAL" clId="{42A6354C-1F45-4547-9776-6C049D6C9CEA}" dt="2024-02-13T12:20:32.548" v="1594" actId="2696"/>
        <pc:sldMkLst>
          <pc:docMk/>
          <pc:sldMk cId="1215646065" sldId="360"/>
        </pc:sldMkLst>
      </pc:sldChg>
      <pc:sldChg chg="del replTag delTag">
        <pc:chgData name="Jacqueline Gauthier" userId="feefe37c-236f-4297-8c12-8229219ad2dc" providerId="ADAL" clId="{42A6354C-1F45-4547-9776-6C049D6C9CEA}" dt="2024-02-13T12:20:54.395" v="1611" actId="2696"/>
        <pc:sldMkLst>
          <pc:docMk/>
          <pc:sldMk cId="3010075950" sldId="361"/>
        </pc:sldMkLst>
      </pc:sldChg>
      <pc:sldChg chg="del replTag delTag">
        <pc:chgData name="Jacqueline Gauthier" userId="feefe37c-236f-4297-8c12-8229219ad2dc" providerId="ADAL" clId="{42A6354C-1F45-4547-9776-6C049D6C9CEA}" dt="2024-02-13T12:21:17.090" v="1628" actId="2696"/>
        <pc:sldMkLst>
          <pc:docMk/>
          <pc:sldMk cId="1596600940" sldId="362"/>
        </pc:sldMkLst>
      </pc:sldChg>
      <pc:sldChg chg="del replTag delTag">
        <pc:chgData name="Jacqueline Gauthier" userId="feefe37c-236f-4297-8c12-8229219ad2dc" providerId="ADAL" clId="{42A6354C-1F45-4547-9776-6C049D6C9CEA}" dt="2024-02-13T12:21:39.504" v="1645" actId="2696"/>
        <pc:sldMkLst>
          <pc:docMk/>
          <pc:sldMk cId="1748807376" sldId="363"/>
        </pc:sldMkLst>
      </pc:sldChg>
      <pc:sldChg chg="del replTag delTag">
        <pc:chgData name="Jacqueline Gauthier" userId="feefe37c-236f-4297-8c12-8229219ad2dc" providerId="ADAL" clId="{42A6354C-1F45-4547-9776-6C049D6C9CEA}" dt="2024-02-13T12:21:58.962" v="1658" actId="2696"/>
        <pc:sldMkLst>
          <pc:docMk/>
          <pc:sldMk cId="2703671398" sldId="364"/>
        </pc:sldMkLst>
      </pc:sldChg>
      <pc:sldChg chg="del replTag delTag">
        <pc:chgData name="Jacqueline Gauthier" userId="feefe37c-236f-4297-8c12-8229219ad2dc" providerId="ADAL" clId="{42A6354C-1F45-4547-9776-6C049D6C9CEA}" dt="2024-02-13T12:22:24.485" v="1675" actId="2696"/>
        <pc:sldMkLst>
          <pc:docMk/>
          <pc:sldMk cId="1669321540" sldId="365"/>
        </pc:sldMkLst>
      </pc:sldChg>
      <pc:sldChg chg="del replTag delTag">
        <pc:chgData name="Jacqueline Gauthier" userId="feefe37c-236f-4297-8c12-8229219ad2dc" providerId="ADAL" clId="{42A6354C-1F45-4547-9776-6C049D6C9CEA}" dt="2024-02-13T12:22:46.228" v="1688" actId="2696"/>
        <pc:sldMkLst>
          <pc:docMk/>
          <pc:sldMk cId="1458438914" sldId="366"/>
        </pc:sldMkLst>
      </pc:sldChg>
      <pc:sldChg chg="modSp mod replTag delTag addCm modCm">
        <pc:chgData name="Jacqueline Gauthier" userId="feefe37c-236f-4297-8c12-8229219ad2dc" providerId="ADAL" clId="{42A6354C-1F45-4547-9776-6C049D6C9CEA}" dt="2024-02-13T14:49:38.518" v="2739"/>
        <pc:sldMkLst>
          <pc:docMk/>
          <pc:sldMk cId="561558595" sldId="367"/>
        </pc:sldMkLst>
      </pc:sldChg>
      <pc:sldChg chg="modSp mod replTag delTag">
        <pc:chgData name="Jacqueline Gauthier" userId="feefe37c-236f-4297-8c12-8229219ad2dc" providerId="ADAL" clId="{42A6354C-1F45-4547-9776-6C049D6C9CEA}" dt="2024-02-13T14:50:14.865" v="2743"/>
        <pc:sldMkLst>
          <pc:docMk/>
          <pc:sldMk cId="1152955183" sldId="368"/>
        </pc:sldMkLst>
      </pc:sldChg>
      <pc:sldChg chg="modSp add mod replTag delTag">
        <pc:chgData name="Jacqueline Gauthier" userId="feefe37c-236f-4297-8c12-8229219ad2dc" providerId="ADAL" clId="{42A6354C-1F45-4547-9776-6C049D6C9CEA}" dt="2024-02-13T14:23:43.620" v="2608"/>
        <pc:sldMkLst>
          <pc:docMk/>
          <pc:sldMk cId="697210452" sldId="461"/>
        </pc:sldMkLst>
      </pc:sldChg>
      <pc:sldChg chg="modSp add mod replTag delTag">
        <pc:chgData name="Jacqueline Gauthier" userId="feefe37c-236f-4297-8c12-8229219ad2dc" providerId="ADAL" clId="{42A6354C-1F45-4547-9776-6C049D6C9CEA}" dt="2024-02-13T14:01:20.499" v="2474"/>
        <pc:sldMkLst>
          <pc:docMk/>
          <pc:sldMk cId="152941765" sldId="472"/>
        </pc:sldMkLst>
      </pc:sldChg>
      <pc:sldChg chg="modSp add mod replTag delTag">
        <pc:chgData name="Jacqueline Gauthier" userId="feefe37c-236f-4297-8c12-8229219ad2dc" providerId="ADAL" clId="{42A6354C-1F45-4547-9776-6C049D6C9CEA}" dt="2024-02-13T14:04:26.928" v="2494"/>
        <pc:sldMkLst>
          <pc:docMk/>
          <pc:sldMk cId="3531180305" sldId="476"/>
        </pc:sldMkLst>
      </pc:sldChg>
      <pc:sldChg chg="modSp add mod replTag delTag">
        <pc:chgData name="Jacqueline Gauthier" userId="feefe37c-236f-4297-8c12-8229219ad2dc" providerId="ADAL" clId="{42A6354C-1F45-4547-9776-6C049D6C9CEA}" dt="2024-02-13T13:56:16.101" v="2443"/>
        <pc:sldMkLst>
          <pc:docMk/>
          <pc:sldMk cId="2532082058" sldId="486"/>
        </pc:sldMkLst>
      </pc:sldChg>
      <pc:sldChg chg="modSp add mod replTag delTag">
        <pc:chgData name="Jacqueline Gauthier" userId="feefe37c-236f-4297-8c12-8229219ad2dc" providerId="ADAL" clId="{42A6354C-1F45-4547-9776-6C049D6C9CEA}" dt="2024-02-13T13:57:19.604" v="2449"/>
        <pc:sldMkLst>
          <pc:docMk/>
          <pc:sldMk cId="2818212959" sldId="487"/>
        </pc:sldMkLst>
      </pc:sldChg>
      <pc:sldChg chg="modSp add mod replTag delTag">
        <pc:chgData name="Jacqueline Gauthier" userId="feefe37c-236f-4297-8c12-8229219ad2dc" providerId="ADAL" clId="{42A6354C-1F45-4547-9776-6C049D6C9CEA}" dt="2024-02-13T13:58:51.411" v="2461"/>
        <pc:sldMkLst>
          <pc:docMk/>
          <pc:sldMk cId="2990926625" sldId="489"/>
        </pc:sldMkLst>
      </pc:sldChg>
      <pc:sldChg chg="modSp add mod replTag delTag">
        <pc:chgData name="Jacqueline Gauthier" userId="feefe37c-236f-4297-8c12-8229219ad2dc" providerId="ADAL" clId="{42A6354C-1F45-4547-9776-6C049D6C9CEA}" dt="2024-02-13T14:00:49.236" v="2470" actId="20577"/>
        <pc:sldMkLst>
          <pc:docMk/>
          <pc:sldMk cId="481907628" sldId="490"/>
        </pc:sldMkLst>
      </pc:sldChg>
      <pc:sldChg chg="modSp add mod replTag delTag">
        <pc:chgData name="Jacqueline Gauthier" userId="feefe37c-236f-4297-8c12-8229219ad2dc" providerId="ADAL" clId="{42A6354C-1F45-4547-9776-6C049D6C9CEA}" dt="2024-02-13T14:01:40.817" v="2478"/>
        <pc:sldMkLst>
          <pc:docMk/>
          <pc:sldMk cId="190593045" sldId="491"/>
        </pc:sldMkLst>
      </pc:sldChg>
      <pc:sldChg chg="modSp add mod replTag delTag">
        <pc:chgData name="Jacqueline Gauthier" userId="feefe37c-236f-4297-8c12-8229219ad2dc" providerId="ADAL" clId="{42A6354C-1F45-4547-9776-6C049D6C9CEA}" dt="2024-02-13T14:02:33.627" v="2482"/>
        <pc:sldMkLst>
          <pc:docMk/>
          <pc:sldMk cId="1256084434" sldId="492"/>
        </pc:sldMkLst>
      </pc:sldChg>
      <pc:sldChg chg="modSp add mod replTag delTag">
        <pc:chgData name="Jacqueline Gauthier" userId="feefe37c-236f-4297-8c12-8229219ad2dc" providerId="ADAL" clId="{42A6354C-1F45-4547-9776-6C049D6C9CEA}" dt="2024-02-13T14:03:10.701" v="2486"/>
        <pc:sldMkLst>
          <pc:docMk/>
          <pc:sldMk cId="2650885364" sldId="493"/>
        </pc:sldMkLst>
      </pc:sldChg>
      <pc:sldChg chg="modSp add mod replTag delTag">
        <pc:chgData name="Jacqueline Gauthier" userId="feefe37c-236f-4297-8c12-8229219ad2dc" providerId="ADAL" clId="{42A6354C-1F45-4547-9776-6C049D6C9CEA}" dt="2024-02-13T14:04:58.029" v="2498"/>
        <pc:sldMkLst>
          <pc:docMk/>
          <pc:sldMk cId="3136197805" sldId="494"/>
        </pc:sldMkLst>
      </pc:sldChg>
      <pc:sldChg chg="modSp add mod replTag delTag">
        <pc:chgData name="Jacqueline Gauthier" userId="feefe37c-236f-4297-8c12-8229219ad2dc" providerId="ADAL" clId="{42A6354C-1F45-4547-9776-6C049D6C9CEA}" dt="2024-02-13T14:05:54.506" v="2502"/>
        <pc:sldMkLst>
          <pc:docMk/>
          <pc:sldMk cId="1649268462" sldId="495"/>
        </pc:sldMkLst>
      </pc:sldChg>
      <pc:sldChg chg="modSp add mod replTag delTag">
        <pc:chgData name="Jacqueline Gauthier" userId="feefe37c-236f-4297-8c12-8229219ad2dc" providerId="ADAL" clId="{42A6354C-1F45-4547-9776-6C049D6C9CEA}" dt="2024-02-13T14:06:10.704" v="2506"/>
        <pc:sldMkLst>
          <pc:docMk/>
          <pc:sldMk cId="1156923696" sldId="496"/>
        </pc:sldMkLst>
      </pc:sldChg>
      <pc:sldChg chg="modSp add mod replTag delTag">
        <pc:chgData name="Jacqueline Gauthier" userId="feefe37c-236f-4297-8c12-8229219ad2dc" providerId="ADAL" clId="{42A6354C-1F45-4547-9776-6C049D6C9CEA}" dt="2024-02-13T14:06:46.749" v="2510"/>
        <pc:sldMkLst>
          <pc:docMk/>
          <pc:sldMk cId="3021138739" sldId="497"/>
        </pc:sldMkLst>
      </pc:sldChg>
      <pc:sldChg chg="add replTag delTag">
        <pc:chgData name="Jacqueline Gauthier" userId="feefe37c-236f-4297-8c12-8229219ad2dc" providerId="ADAL" clId="{42A6354C-1F45-4547-9776-6C049D6C9CEA}" dt="2024-02-13T14:09:56.283" v="2526"/>
        <pc:sldMkLst>
          <pc:docMk/>
          <pc:sldMk cId="1339055120" sldId="498"/>
        </pc:sldMkLst>
      </pc:sldChg>
      <pc:sldChg chg="modSp add mod replTag delTag">
        <pc:chgData name="Jacqueline Gauthier" userId="feefe37c-236f-4297-8c12-8229219ad2dc" providerId="ADAL" clId="{42A6354C-1F45-4547-9776-6C049D6C9CEA}" dt="2024-02-13T14:10:18.792" v="2530"/>
        <pc:sldMkLst>
          <pc:docMk/>
          <pc:sldMk cId="1057410871" sldId="499"/>
        </pc:sldMkLst>
      </pc:sldChg>
      <pc:sldChg chg="add replTag delTag">
        <pc:chgData name="Jacqueline Gauthier" userId="feefe37c-236f-4297-8c12-8229219ad2dc" providerId="ADAL" clId="{42A6354C-1F45-4547-9776-6C049D6C9CEA}" dt="2024-02-13T14:11:19.951" v="2534"/>
        <pc:sldMkLst>
          <pc:docMk/>
          <pc:sldMk cId="2879998089" sldId="500"/>
        </pc:sldMkLst>
      </pc:sldChg>
      <pc:sldChg chg="add replTag delTag">
        <pc:chgData name="Jacqueline Gauthier" userId="feefe37c-236f-4297-8c12-8229219ad2dc" providerId="ADAL" clId="{42A6354C-1F45-4547-9776-6C049D6C9CEA}" dt="2024-02-13T14:11:45.357" v="2538"/>
        <pc:sldMkLst>
          <pc:docMk/>
          <pc:sldMk cId="1449792890" sldId="501"/>
        </pc:sldMkLst>
      </pc:sldChg>
      <pc:sldChg chg="add replTag delTag">
        <pc:chgData name="Jacqueline Gauthier" userId="feefe37c-236f-4297-8c12-8229219ad2dc" providerId="ADAL" clId="{42A6354C-1F45-4547-9776-6C049D6C9CEA}" dt="2024-02-13T14:12:21.104" v="2542"/>
        <pc:sldMkLst>
          <pc:docMk/>
          <pc:sldMk cId="3886265417" sldId="502"/>
        </pc:sldMkLst>
      </pc:sldChg>
      <pc:sldChg chg="add replTag delTag">
        <pc:chgData name="Jacqueline Gauthier" userId="feefe37c-236f-4297-8c12-8229219ad2dc" providerId="ADAL" clId="{42A6354C-1F45-4547-9776-6C049D6C9CEA}" dt="2024-02-13T14:12:43.587" v="2546"/>
        <pc:sldMkLst>
          <pc:docMk/>
          <pc:sldMk cId="1424101712" sldId="503"/>
        </pc:sldMkLst>
      </pc:sldChg>
      <pc:sldChg chg="add replTag delTag">
        <pc:chgData name="Jacqueline Gauthier" userId="feefe37c-236f-4297-8c12-8229219ad2dc" providerId="ADAL" clId="{42A6354C-1F45-4547-9776-6C049D6C9CEA}" dt="2024-02-13T14:13:00.814" v="2550"/>
        <pc:sldMkLst>
          <pc:docMk/>
          <pc:sldMk cId="1724980201" sldId="504"/>
        </pc:sldMkLst>
      </pc:sldChg>
      <pc:sldChg chg="add replTag delTag">
        <pc:chgData name="Jacqueline Gauthier" userId="feefe37c-236f-4297-8c12-8229219ad2dc" providerId="ADAL" clId="{42A6354C-1F45-4547-9776-6C049D6C9CEA}" dt="2024-02-13T14:13:35.122" v="2554"/>
        <pc:sldMkLst>
          <pc:docMk/>
          <pc:sldMk cId="1945684464" sldId="505"/>
        </pc:sldMkLst>
      </pc:sldChg>
      <pc:sldChg chg="add replTag delTag">
        <pc:chgData name="Jacqueline Gauthier" userId="feefe37c-236f-4297-8c12-8229219ad2dc" providerId="ADAL" clId="{42A6354C-1F45-4547-9776-6C049D6C9CEA}" dt="2024-02-13T14:14:37.229" v="2558"/>
        <pc:sldMkLst>
          <pc:docMk/>
          <pc:sldMk cId="3007576922" sldId="506"/>
        </pc:sldMkLst>
      </pc:sldChg>
      <pc:sldChg chg="modSp add mod replTag delTag">
        <pc:chgData name="Jacqueline Gauthier" userId="feefe37c-236f-4297-8c12-8229219ad2dc" providerId="ADAL" clId="{42A6354C-1F45-4547-9776-6C049D6C9CEA}" dt="2024-02-13T14:15:13.179" v="2562"/>
        <pc:sldMkLst>
          <pc:docMk/>
          <pc:sldMk cId="3555919303" sldId="507"/>
        </pc:sldMkLst>
      </pc:sldChg>
      <pc:sldChg chg="add replTag delTag">
        <pc:chgData name="Jacqueline Gauthier" userId="feefe37c-236f-4297-8c12-8229219ad2dc" providerId="ADAL" clId="{42A6354C-1F45-4547-9776-6C049D6C9CEA}" dt="2024-02-13T14:18:40.135" v="2580"/>
        <pc:sldMkLst>
          <pc:docMk/>
          <pc:sldMk cId="3898885052" sldId="508"/>
        </pc:sldMkLst>
      </pc:sldChg>
      <pc:sldChg chg="add replTag delTag">
        <pc:chgData name="Jacqueline Gauthier" userId="feefe37c-236f-4297-8c12-8229219ad2dc" providerId="ADAL" clId="{42A6354C-1F45-4547-9776-6C049D6C9CEA}" dt="2024-02-13T14:18:42.625" v="2584"/>
        <pc:sldMkLst>
          <pc:docMk/>
          <pc:sldMk cId="2153500591" sldId="509"/>
        </pc:sldMkLst>
      </pc:sldChg>
      <pc:sldChg chg="modSp add mod replTag delTag">
        <pc:chgData name="Jacqueline Gauthier" userId="feefe37c-236f-4297-8c12-8229219ad2dc" providerId="ADAL" clId="{42A6354C-1F45-4547-9776-6C049D6C9CEA}" dt="2024-02-13T14:20:56.539" v="2588"/>
        <pc:sldMkLst>
          <pc:docMk/>
          <pc:sldMk cId="2799620502" sldId="510"/>
        </pc:sldMkLst>
      </pc:sldChg>
      <pc:sldChg chg="add replTag delTag">
        <pc:chgData name="Jacqueline Gauthier" userId="feefe37c-236f-4297-8c12-8229219ad2dc" providerId="ADAL" clId="{42A6354C-1F45-4547-9776-6C049D6C9CEA}" dt="2024-02-13T14:28:32.062" v="2616"/>
        <pc:sldMkLst>
          <pc:docMk/>
          <pc:sldMk cId="2861990883" sldId="511"/>
        </pc:sldMkLst>
      </pc:sldChg>
      <pc:sldChg chg="modSp add mod replTag delTag">
        <pc:chgData name="Jacqueline Gauthier" userId="feefe37c-236f-4297-8c12-8229219ad2dc" providerId="ADAL" clId="{42A6354C-1F45-4547-9776-6C049D6C9CEA}" dt="2024-02-13T14:28:58.658" v="2620"/>
        <pc:sldMkLst>
          <pc:docMk/>
          <pc:sldMk cId="3558751287" sldId="512"/>
        </pc:sldMkLst>
      </pc:sldChg>
      <pc:sldChg chg="add replTag delTag">
        <pc:chgData name="Jacqueline Gauthier" userId="feefe37c-236f-4297-8c12-8229219ad2dc" providerId="ADAL" clId="{42A6354C-1F45-4547-9776-6C049D6C9CEA}" dt="2024-02-13T14:29:27.081" v="2624"/>
        <pc:sldMkLst>
          <pc:docMk/>
          <pc:sldMk cId="575793213" sldId="513"/>
        </pc:sldMkLst>
      </pc:sldChg>
      <pc:sldChg chg="modSp add mod replTag delTag">
        <pc:chgData name="Jacqueline Gauthier" userId="feefe37c-236f-4297-8c12-8229219ad2dc" providerId="ADAL" clId="{42A6354C-1F45-4547-9776-6C049D6C9CEA}" dt="2024-02-13T14:29:51.478" v="2628"/>
        <pc:sldMkLst>
          <pc:docMk/>
          <pc:sldMk cId="1196687947" sldId="514"/>
        </pc:sldMkLst>
      </pc:sldChg>
      <pc:sldChg chg="modSp add mod replTag delTag">
        <pc:chgData name="Jacqueline Gauthier" userId="feefe37c-236f-4297-8c12-8229219ad2dc" providerId="ADAL" clId="{42A6354C-1F45-4547-9776-6C049D6C9CEA}" dt="2024-02-13T14:31:11.154" v="2632"/>
        <pc:sldMkLst>
          <pc:docMk/>
          <pc:sldMk cId="892663069" sldId="515"/>
        </pc:sldMkLst>
      </pc:sldChg>
      <pc:sldChg chg="add replTag delTag">
        <pc:chgData name="Jacqueline Gauthier" userId="feefe37c-236f-4297-8c12-8229219ad2dc" providerId="ADAL" clId="{42A6354C-1F45-4547-9776-6C049D6C9CEA}" dt="2024-02-13T14:31:48.895" v="2636"/>
        <pc:sldMkLst>
          <pc:docMk/>
          <pc:sldMk cId="3439409614" sldId="516"/>
        </pc:sldMkLst>
      </pc:sldChg>
      <pc:sldChg chg="add replTag delTag">
        <pc:chgData name="Jacqueline Gauthier" userId="feefe37c-236f-4297-8c12-8229219ad2dc" providerId="ADAL" clId="{42A6354C-1F45-4547-9776-6C049D6C9CEA}" dt="2024-02-13T14:32:06.909" v="2640"/>
        <pc:sldMkLst>
          <pc:docMk/>
          <pc:sldMk cId="381869179" sldId="517"/>
        </pc:sldMkLst>
      </pc:sldChg>
      <pc:sldChg chg="add replTag delTag">
        <pc:chgData name="Jacqueline Gauthier" userId="feefe37c-236f-4297-8c12-8229219ad2dc" providerId="ADAL" clId="{42A6354C-1F45-4547-9776-6C049D6C9CEA}" dt="2024-02-13T14:32:37.933" v="2644"/>
        <pc:sldMkLst>
          <pc:docMk/>
          <pc:sldMk cId="2034878424" sldId="518"/>
        </pc:sldMkLst>
      </pc:sldChg>
      <pc:sldChg chg="add replTag delTag">
        <pc:chgData name="Jacqueline Gauthier" userId="feefe37c-236f-4297-8c12-8229219ad2dc" providerId="ADAL" clId="{42A6354C-1F45-4547-9776-6C049D6C9CEA}" dt="2024-02-13T14:32:57.946" v="2648"/>
        <pc:sldMkLst>
          <pc:docMk/>
          <pc:sldMk cId="1424438631" sldId="519"/>
        </pc:sldMkLst>
      </pc:sldChg>
      <pc:sldChg chg="add replTag delTag">
        <pc:chgData name="Jacqueline Gauthier" userId="feefe37c-236f-4297-8c12-8229219ad2dc" providerId="ADAL" clId="{42A6354C-1F45-4547-9776-6C049D6C9CEA}" dt="2024-02-13T14:33:22.120" v="2652"/>
        <pc:sldMkLst>
          <pc:docMk/>
          <pc:sldMk cId="1251789001" sldId="520"/>
        </pc:sldMkLst>
      </pc:sldChg>
      <pc:sldChg chg="modSp add mod replTag delTag">
        <pc:chgData name="Jacqueline Gauthier" userId="feefe37c-236f-4297-8c12-8229219ad2dc" providerId="ADAL" clId="{42A6354C-1F45-4547-9776-6C049D6C9CEA}" dt="2024-02-13T14:35:15.768" v="2667" actId="20577"/>
        <pc:sldMkLst>
          <pc:docMk/>
          <pc:sldMk cId="1783820131" sldId="521"/>
        </pc:sldMkLst>
      </pc:sldChg>
      <pc:sldChg chg="modSp add mod replTag delTag">
        <pc:chgData name="Jacqueline Gauthier" userId="feefe37c-236f-4297-8c12-8229219ad2dc" providerId="ADAL" clId="{42A6354C-1F45-4547-9776-6C049D6C9CEA}" dt="2024-02-13T14:36:41.098" v="2671"/>
        <pc:sldMkLst>
          <pc:docMk/>
          <pc:sldMk cId="1949948547" sldId="522"/>
        </pc:sldMkLst>
      </pc:sldChg>
      <pc:sldChg chg="add replTag delTag">
        <pc:chgData name="Jacqueline Gauthier" userId="feefe37c-236f-4297-8c12-8229219ad2dc" providerId="ADAL" clId="{42A6354C-1F45-4547-9776-6C049D6C9CEA}" dt="2024-02-13T14:37:22.688" v="2675"/>
        <pc:sldMkLst>
          <pc:docMk/>
          <pc:sldMk cId="1441260358" sldId="523"/>
        </pc:sldMkLst>
      </pc:sldChg>
      <pc:sldChg chg="add replTag delTag">
        <pc:chgData name="Jacqueline Gauthier" userId="feefe37c-236f-4297-8c12-8229219ad2dc" providerId="ADAL" clId="{42A6354C-1F45-4547-9776-6C049D6C9CEA}" dt="2024-02-13T14:37:55.491" v="2679"/>
        <pc:sldMkLst>
          <pc:docMk/>
          <pc:sldMk cId="2544572574" sldId="524"/>
        </pc:sldMkLst>
      </pc:sldChg>
      <pc:sldChg chg="modSp add mod replTag delTag">
        <pc:chgData name="Jacqueline Gauthier" userId="feefe37c-236f-4297-8c12-8229219ad2dc" providerId="ADAL" clId="{42A6354C-1F45-4547-9776-6C049D6C9CEA}" dt="2024-02-13T14:39:21.487" v="2687"/>
        <pc:sldMkLst>
          <pc:docMk/>
          <pc:sldMk cId="2856433701" sldId="525"/>
        </pc:sldMkLst>
      </pc:sldChg>
      <pc:sldChg chg="add replTag delTag">
        <pc:chgData name="Jacqueline Gauthier" userId="feefe37c-236f-4297-8c12-8229219ad2dc" providerId="ADAL" clId="{42A6354C-1F45-4547-9776-6C049D6C9CEA}" dt="2024-02-13T14:39:54.454" v="2691"/>
        <pc:sldMkLst>
          <pc:docMk/>
          <pc:sldMk cId="3677789355" sldId="526"/>
        </pc:sldMkLst>
      </pc:sldChg>
      <pc:sldChg chg="add replTag delTag">
        <pc:chgData name="Jacqueline Gauthier" userId="feefe37c-236f-4297-8c12-8229219ad2dc" providerId="ADAL" clId="{42A6354C-1F45-4547-9776-6C049D6C9CEA}" dt="2024-02-13T14:40:46.421" v="2695"/>
        <pc:sldMkLst>
          <pc:docMk/>
          <pc:sldMk cId="3255840777" sldId="527"/>
        </pc:sldMkLst>
      </pc:sldChg>
      <pc:sldChg chg="add replTag delTag">
        <pc:chgData name="Jacqueline Gauthier" userId="feefe37c-236f-4297-8c12-8229219ad2dc" providerId="ADAL" clId="{42A6354C-1F45-4547-9776-6C049D6C9CEA}" dt="2024-02-13T14:41:01.704" v="2699"/>
        <pc:sldMkLst>
          <pc:docMk/>
          <pc:sldMk cId="2276569391" sldId="528"/>
        </pc:sldMkLst>
      </pc:sldChg>
      <pc:sldChg chg="add replTag delTag">
        <pc:chgData name="Jacqueline Gauthier" userId="feefe37c-236f-4297-8c12-8229219ad2dc" providerId="ADAL" clId="{42A6354C-1F45-4547-9776-6C049D6C9CEA}" dt="2024-02-13T14:41:38.667" v="2703"/>
        <pc:sldMkLst>
          <pc:docMk/>
          <pc:sldMk cId="618478529" sldId="529"/>
        </pc:sldMkLst>
      </pc:sldChg>
      <pc:sldChg chg="add replTag delTag">
        <pc:chgData name="Jacqueline Gauthier" userId="feefe37c-236f-4297-8c12-8229219ad2dc" providerId="ADAL" clId="{42A6354C-1F45-4547-9776-6C049D6C9CEA}" dt="2024-02-13T14:42:41.711" v="2707"/>
        <pc:sldMkLst>
          <pc:docMk/>
          <pc:sldMk cId="3103591047" sldId="530"/>
        </pc:sldMkLst>
      </pc:sldChg>
      <pc:sldChg chg="add replTag delTag">
        <pc:chgData name="Jacqueline Gauthier" userId="feefe37c-236f-4297-8c12-8229219ad2dc" providerId="ADAL" clId="{42A6354C-1F45-4547-9776-6C049D6C9CEA}" dt="2024-02-13T14:43:27.411" v="2711"/>
        <pc:sldMkLst>
          <pc:docMk/>
          <pc:sldMk cId="2452111752" sldId="531"/>
        </pc:sldMkLst>
      </pc:sldChg>
      <pc:sldChg chg="add replTag delTag">
        <pc:chgData name="Jacqueline Gauthier" userId="feefe37c-236f-4297-8c12-8229219ad2dc" providerId="ADAL" clId="{42A6354C-1F45-4547-9776-6C049D6C9CEA}" dt="2024-02-13T14:43:55.742" v="2715"/>
        <pc:sldMkLst>
          <pc:docMk/>
          <pc:sldMk cId="3555306184" sldId="532"/>
        </pc:sldMkLst>
      </pc:sldChg>
      <pc:sldChg chg="add replTag delTag">
        <pc:chgData name="Jacqueline Gauthier" userId="feefe37c-236f-4297-8c12-8229219ad2dc" providerId="ADAL" clId="{42A6354C-1F45-4547-9776-6C049D6C9CEA}" dt="2024-02-13T14:44:12.930" v="2719"/>
        <pc:sldMkLst>
          <pc:docMk/>
          <pc:sldMk cId="1487829987" sldId="533"/>
        </pc:sldMkLst>
      </pc:sldChg>
      <pc:sldChg chg="add replTag delTag">
        <pc:chgData name="Jacqueline Gauthier" userId="feefe37c-236f-4297-8c12-8229219ad2dc" providerId="ADAL" clId="{42A6354C-1F45-4547-9776-6C049D6C9CEA}" dt="2024-02-13T14:44:32.690" v="2723"/>
        <pc:sldMkLst>
          <pc:docMk/>
          <pc:sldMk cId="724249631" sldId="534"/>
        </pc:sldMkLst>
      </pc:sldChg>
      <pc:sldChg chg="add replTag delTag">
        <pc:chgData name="Jacqueline Gauthier" userId="feefe37c-236f-4297-8c12-8229219ad2dc" providerId="ADAL" clId="{42A6354C-1F45-4547-9776-6C049D6C9CEA}" dt="2024-02-13T14:45:06.541" v="2727"/>
        <pc:sldMkLst>
          <pc:docMk/>
          <pc:sldMk cId="3177155610" sldId="535"/>
        </pc:sldMkLst>
      </pc:sldChg>
      <pc:sldChg chg="add replTag delTag">
        <pc:chgData name="Jacqueline Gauthier" userId="feefe37c-236f-4297-8c12-8229219ad2dc" providerId="ADAL" clId="{42A6354C-1F45-4547-9776-6C049D6C9CEA}" dt="2024-02-13T14:45:24.119" v="2731"/>
        <pc:sldMkLst>
          <pc:docMk/>
          <pc:sldMk cId="128797260" sldId="536"/>
        </pc:sldMkLst>
      </pc:sldChg>
      <pc:sldChg chg="add replTag delTag">
        <pc:chgData name="Jacqueline Gauthier" userId="feefe37c-236f-4297-8c12-8229219ad2dc" providerId="ADAL" clId="{42A6354C-1F45-4547-9776-6C049D6C9CEA}" dt="2024-02-13T14:46:03.577" v="2735"/>
        <pc:sldMkLst>
          <pc:docMk/>
          <pc:sldMk cId="1137379215" sldId="537"/>
        </pc:sldMkLst>
      </pc:sldChg>
      <pc:sldChg chg="add del replTag delTag">
        <pc:chgData name="Jacqueline Gauthier" userId="feefe37c-236f-4297-8c12-8229219ad2dc" providerId="ADAL" clId="{42A6354C-1F45-4547-9776-6C049D6C9CEA}" dt="2024-02-13T12:23:30.433" v="1710" actId="2696"/>
        <pc:sldMkLst>
          <pc:docMk/>
          <pc:sldMk cId="1865772851" sldId="538"/>
        </pc:sldMkLst>
      </pc:sldChg>
    </pc:docChg>
  </pc:docChgLst>
  <pc:docChgLst>
    <pc:chgData name="Utilisateur invité" userId="S::urn:spo:anon#d95fc8e05787767f4ad5c7d1f6fa6d86bc6f6aadfb93a0c0055f3f2cbe4806ec::" providerId="AD" clId="Web-{E22D52F1-B4A5-2B08-510E-12F6D00F2897}"/>
    <pc:docChg chg="modSld">
      <pc:chgData name="Utilisateur invité" userId="S::urn:spo:anon#d95fc8e05787767f4ad5c7d1f6fa6d86bc6f6aadfb93a0c0055f3f2cbe4806ec::" providerId="AD" clId="Web-{E22D52F1-B4A5-2B08-510E-12F6D00F2897}" dt="2024-04-29T15:40:42.307" v="188" actId="14100"/>
      <pc:docMkLst>
        <pc:docMk/>
      </pc:docMkLst>
      <pc:sldChg chg="modSp">
        <pc:chgData name="Utilisateur invité" userId="S::urn:spo:anon#d95fc8e05787767f4ad5c7d1f6fa6d86bc6f6aadfb93a0c0055f3f2cbe4806ec::" providerId="AD" clId="Web-{E22D52F1-B4A5-2B08-510E-12F6D00F2897}" dt="2024-04-29T14:19:24.287" v="171"/>
        <pc:sldMkLst>
          <pc:docMk/>
          <pc:sldMk cId="3757631623" sldId="266"/>
        </pc:sldMkLst>
      </pc:sldChg>
      <pc:sldChg chg="modSp">
        <pc:chgData name="Utilisateur invité" userId="S::urn:spo:anon#d95fc8e05787767f4ad5c7d1f6fa6d86bc6f6aadfb93a0c0055f3f2cbe4806ec::" providerId="AD" clId="Web-{E22D52F1-B4A5-2B08-510E-12F6D00F2897}" dt="2024-04-29T15:29:10.803" v="177" actId="20577"/>
        <pc:sldMkLst>
          <pc:docMk/>
          <pc:sldMk cId="1796129608" sldId="294"/>
        </pc:sldMkLst>
      </pc:sldChg>
      <pc:sldChg chg="modSp">
        <pc:chgData name="Utilisateur invité" userId="S::urn:spo:anon#d95fc8e05787767f4ad5c7d1f6fa6d86bc6f6aadfb93a0c0055f3f2cbe4806ec::" providerId="AD" clId="Web-{E22D52F1-B4A5-2B08-510E-12F6D00F2897}" dt="2024-04-29T15:30:08.023" v="180" actId="20577"/>
        <pc:sldMkLst>
          <pc:docMk/>
          <pc:sldMk cId="3682903480" sldId="299"/>
        </pc:sldMkLst>
      </pc:sldChg>
      <pc:sldChg chg="modSp">
        <pc:chgData name="Utilisateur invité" userId="S::urn:spo:anon#d95fc8e05787767f4ad5c7d1f6fa6d86bc6f6aadfb93a0c0055f3f2cbe4806ec::" providerId="AD" clId="Web-{E22D52F1-B4A5-2B08-510E-12F6D00F2897}" dt="2024-04-29T15:40:33.057" v="187" actId="14100"/>
        <pc:sldMkLst>
          <pc:docMk/>
          <pc:sldMk cId="1740802109" sldId="353"/>
        </pc:sldMkLst>
      </pc:sldChg>
      <pc:sldChg chg="modSp">
        <pc:chgData name="Utilisateur invité" userId="S::urn:spo:anon#d95fc8e05787767f4ad5c7d1f6fa6d86bc6f6aadfb93a0c0055f3f2cbe4806ec::" providerId="AD" clId="Web-{E22D52F1-B4A5-2B08-510E-12F6D00F2897}" dt="2024-04-29T15:38:39.460" v="186" actId="20577"/>
        <pc:sldMkLst>
          <pc:docMk/>
          <pc:sldMk cId="892663069" sldId="515"/>
        </pc:sldMkLst>
      </pc:sldChg>
      <pc:sldChg chg="modSp">
        <pc:chgData name="Utilisateur invité" userId="S::urn:spo:anon#d95fc8e05787767f4ad5c7d1f6fa6d86bc6f6aadfb93a0c0055f3f2cbe4806ec::" providerId="AD" clId="Web-{E22D52F1-B4A5-2B08-510E-12F6D00F2897}" dt="2024-04-29T15:40:42.307" v="188" actId="14100"/>
        <pc:sldMkLst>
          <pc:docMk/>
          <pc:sldMk cId="2856433701" sldId="525"/>
        </pc:sldMkLst>
      </pc:sldChg>
    </pc:docChg>
  </pc:docChgLst>
  <pc:docChgLst>
    <pc:chgData name="Utilisateur invité" userId="S::urn:spo:anon#d95fc8e05787767f4ad5c7d1f6fa6d86bc6f6aadfb93a0c0055f3f2cbe4806ec::" providerId="AD" clId="Web-{99F99D76-5380-C785-6F50-7DCA3AC16F4D}"/>
    <pc:docChg chg="modSld">
      <pc:chgData name="Utilisateur invité" userId="S::urn:spo:anon#d95fc8e05787767f4ad5c7d1f6fa6d86bc6f6aadfb93a0c0055f3f2cbe4806ec::" providerId="AD" clId="Web-{99F99D76-5380-C785-6F50-7DCA3AC16F4D}" dt="2024-02-20T16:21:40.730" v="7" actId="20577"/>
      <pc:docMkLst>
        <pc:docMk/>
      </pc:docMkLst>
      <pc:sldChg chg="modSp">
        <pc:chgData name="Utilisateur invité" userId="S::urn:spo:anon#d95fc8e05787767f4ad5c7d1f6fa6d86bc6f6aadfb93a0c0055f3f2cbe4806ec::" providerId="AD" clId="Web-{99F99D76-5380-C785-6F50-7DCA3AC16F4D}" dt="2024-02-20T16:21:40.730" v="7" actId="20577"/>
        <pc:sldMkLst>
          <pc:docMk/>
          <pc:sldMk cId="3136197805" sldId="494"/>
        </pc:sldMkLst>
      </pc:sldChg>
    </pc:docChg>
  </pc:docChgLst>
  <pc:docChgLst>
    <pc:chgData name="Utilisateur invité" userId="S::urn:spo:anon#d95fc8e05787767f4ad5c7d1f6fa6d86bc6f6aadfb93a0c0055f3f2cbe4806ec::" providerId="AD" clId="Web-{3F24963E-25AF-4701-F558-2D9245BF5AFF}"/>
    <pc:docChg chg="modSld">
      <pc:chgData name="Utilisateur invité" userId="S::urn:spo:anon#d95fc8e05787767f4ad5c7d1f6fa6d86bc6f6aadfb93a0c0055f3f2cbe4806ec::" providerId="AD" clId="Web-{3F24963E-25AF-4701-F558-2D9245BF5AFF}" dt="2024-09-16T15:15:02.945" v="42" actId="14100"/>
      <pc:docMkLst>
        <pc:docMk/>
      </pc:docMkLst>
      <pc:sldChg chg="modSp">
        <pc:chgData name="Utilisateur invité" userId="S::urn:spo:anon#d95fc8e05787767f4ad5c7d1f6fa6d86bc6f6aadfb93a0c0055f3f2cbe4806ec::" providerId="AD" clId="Web-{3F24963E-25AF-4701-F558-2D9245BF5AFF}" dt="2024-09-16T15:02:15.720" v="28" actId="20577"/>
        <pc:sldMkLst>
          <pc:docMk/>
          <pc:sldMk cId="1054154704" sldId="321"/>
        </pc:sldMkLst>
      </pc:sldChg>
      <pc:sldChg chg="modSp">
        <pc:chgData name="Utilisateur invité" userId="S::urn:spo:anon#d95fc8e05787767f4ad5c7d1f6fa6d86bc6f6aadfb93a0c0055f3f2cbe4806ec::" providerId="AD" clId="Web-{3F24963E-25AF-4701-F558-2D9245BF5AFF}" dt="2024-09-16T15:04:16.916" v="29" actId="20577"/>
        <pc:sldMkLst>
          <pc:docMk/>
          <pc:sldMk cId="697210452" sldId="461"/>
        </pc:sldMkLst>
      </pc:sldChg>
      <pc:sldChg chg="addSp delSp modSp">
        <pc:chgData name="Utilisateur invité" userId="S::urn:spo:anon#d95fc8e05787767f4ad5c7d1f6fa6d86bc6f6aadfb93a0c0055f3f2cbe4806ec::" providerId="AD" clId="Web-{3F24963E-25AF-4701-F558-2D9245BF5AFF}" dt="2024-09-16T15:13:14.766" v="32" actId="1076"/>
        <pc:sldMkLst>
          <pc:docMk/>
          <pc:sldMk cId="2856433701" sldId="525"/>
        </pc:sldMkLst>
      </pc:sldChg>
      <pc:sldChg chg="addSp delSp modSp">
        <pc:chgData name="Utilisateur invité" userId="S::urn:spo:anon#d95fc8e05787767f4ad5c7d1f6fa6d86bc6f6aadfb93a0c0055f3f2cbe4806ec::" providerId="AD" clId="Web-{3F24963E-25AF-4701-F558-2D9245BF5AFF}" dt="2024-09-16T15:14:06.629" v="38" actId="14100"/>
        <pc:sldMkLst>
          <pc:docMk/>
          <pc:sldMk cId="3677789355" sldId="526"/>
        </pc:sldMkLst>
      </pc:sldChg>
      <pc:sldChg chg="addSp delSp modSp">
        <pc:chgData name="Utilisateur invité" userId="S::urn:spo:anon#d95fc8e05787767f4ad5c7d1f6fa6d86bc6f6aadfb93a0c0055f3f2cbe4806ec::" providerId="AD" clId="Web-{3F24963E-25AF-4701-F558-2D9245BF5AFF}" dt="2024-09-16T15:15:02.945" v="42" actId="14100"/>
        <pc:sldMkLst>
          <pc:docMk/>
          <pc:sldMk cId="618478529" sldId="529"/>
        </pc:sldMkLst>
      </pc:sldChg>
    </pc:docChg>
  </pc:docChgLst>
  <pc:docChgLst>
    <pc:chgData name="Utilisateur invité" userId="S::urn:spo:anon#d95fc8e05787767f4ad5c7d1f6fa6d86bc6f6aadfb93a0c0055f3f2cbe4806ec::" providerId="AD" clId="Web-{5069DFA4-8D52-77DD-09BC-50C257686705}"/>
    <pc:docChg chg="modSld">
      <pc:chgData name="Utilisateur invité" userId="S::urn:spo:anon#d95fc8e05787767f4ad5c7d1f6fa6d86bc6f6aadfb93a0c0055f3f2cbe4806ec::" providerId="AD" clId="Web-{5069DFA4-8D52-77DD-09BC-50C257686705}" dt="2024-02-19T20:15:43.820" v="2" actId="20577"/>
      <pc:docMkLst>
        <pc:docMk/>
      </pc:docMkLst>
      <pc:sldChg chg="modSp">
        <pc:chgData name="Utilisateur invité" userId="S::urn:spo:anon#d95fc8e05787767f4ad5c7d1f6fa6d86bc6f6aadfb93a0c0055f3f2cbe4806ec::" providerId="AD" clId="Web-{5069DFA4-8D52-77DD-09BC-50C257686705}" dt="2024-02-19T20:14:48.021" v="1" actId="20577"/>
        <pc:sldMkLst>
          <pc:docMk/>
          <pc:sldMk cId="3682903480" sldId="299"/>
        </pc:sldMkLst>
      </pc:sldChg>
      <pc:sldChg chg="modSp">
        <pc:chgData name="Utilisateur invité" userId="S::urn:spo:anon#d95fc8e05787767f4ad5c7d1f6fa6d86bc6f6aadfb93a0c0055f3f2cbe4806ec::" providerId="AD" clId="Web-{5069DFA4-8D52-77DD-09BC-50C257686705}" dt="2024-02-19T20:15:43.820" v="2" actId="20577"/>
        <pc:sldMkLst>
          <pc:docMk/>
          <pc:sldMk cId="1014230168" sldId="301"/>
        </pc:sldMkLst>
      </pc:sldChg>
    </pc:docChg>
  </pc:docChgLst>
  <pc:docChgLst>
    <pc:chgData name="Utilisateur invité" userId="S::urn:spo:anon#d95fc8e05787767f4ad5c7d1f6fa6d86bc6f6aadfb93a0c0055f3f2cbe4806ec::" providerId="AD" clId="Web-{5DE6C8D9-01D5-3E2A-6FC2-0E25E28AB973}"/>
    <pc:docChg chg="modSld">
      <pc:chgData name="Utilisateur invité" userId="S::urn:spo:anon#d95fc8e05787767f4ad5c7d1f6fa6d86bc6f6aadfb93a0c0055f3f2cbe4806ec::" providerId="AD" clId="Web-{5DE6C8D9-01D5-3E2A-6FC2-0E25E28AB973}" dt="2024-02-19T19:53:31.160" v="31"/>
      <pc:docMkLst>
        <pc:docMk/>
      </pc:docMkLst>
      <pc:sldChg chg="modSp">
        <pc:chgData name="Utilisateur invité" userId="S::urn:spo:anon#d95fc8e05787767f4ad5c7d1f6fa6d86bc6f6aadfb93a0c0055f3f2cbe4806ec::" providerId="AD" clId="Web-{5DE6C8D9-01D5-3E2A-6FC2-0E25E28AB973}" dt="2024-02-19T19:53:31.160" v="31"/>
        <pc:sldMkLst>
          <pc:docMk/>
          <pc:sldMk cId="3757631623" sldId="266"/>
        </pc:sldMkLst>
      </pc:sldChg>
      <pc:sldChg chg="modSp addCm delCm">
        <pc:chgData name="Utilisateur invité" userId="S::urn:spo:anon#d95fc8e05787767f4ad5c7d1f6fa6d86bc6f6aadfb93a0c0055f3f2cbe4806ec::" providerId="AD" clId="Web-{5DE6C8D9-01D5-3E2A-6FC2-0E25E28AB973}" dt="2024-02-19T19:52:39.596" v="7"/>
        <pc:sldMkLst>
          <pc:docMk/>
          <pc:sldMk cId="561558595" sldId="367"/>
        </pc:sldMkLst>
      </pc:sldChg>
      <pc:sldChg chg="modSp">
        <pc:chgData name="Utilisateur invité" userId="S::urn:spo:anon#d95fc8e05787767f4ad5c7d1f6fa6d86bc6f6aadfb93a0c0055f3f2cbe4806ec::" providerId="AD" clId="Web-{5DE6C8D9-01D5-3E2A-6FC2-0E25E28AB973}" dt="2024-02-19T19:52:12.064" v="2" actId="20577"/>
        <pc:sldMkLst>
          <pc:docMk/>
          <pc:sldMk cId="1152955183" sldId="368"/>
        </pc:sldMkLst>
      </pc:sldChg>
    </pc:docChg>
  </pc:docChgLst>
  <pc:docChgLst>
    <pc:chgData name="Utilisateur invité" userId="S::urn:spo:anon#d95fc8e05787767f4ad5c7d1f6fa6d86bc6f6aadfb93a0c0055f3f2cbe4806ec::" providerId="AD" clId="Web-{1F09E147-9A5E-BCCB-D50B-76E58947BA2E}"/>
    <pc:docChg chg="modSld">
      <pc:chgData name="Utilisateur invité" userId="S::urn:spo:anon#d95fc8e05787767f4ad5c7d1f6fa6d86bc6f6aadfb93a0c0055f3f2cbe4806ec::" providerId="AD" clId="Web-{1F09E147-9A5E-BCCB-D50B-76E58947BA2E}" dt="2024-02-22T18:36:55.886" v="6" actId="20577"/>
      <pc:docMkLst>
        <pc:docMk/>
      </pc:docMkLst>
      <pc:sldChg chg="modSp">
        <pc:chgData name="Utilisateur invité" userId="S::urn:spo:anon#d95fc8e05787767f4ad5c7d1f6fa6d86bc6f6aadfb93a0c0055f3f2cbe4806ec::" providerId="AD" clId="Web-{1F09E147-9A5E-BCCB-D50B-76E58947BA2E}" dt="2024-02-22T18:34:10.703" v="3"/>
        <pc:sldMkLst>
          <pc:docMk/>
          <pc:sldMk cId="3757631623" sldId="266"/>
        </pc:sldMkLst>
      </pc:sldChg>
    </pc:docChg>
  </pc:docChgLst>
  <pc:docChgLst>
    <pc:chgData name="Utilisateur invité" userId="S::urn:spo:anon#5b3ba50dc90732c9903d0c1f77273e7655400c9c99cfcee0ffc476e051557ce7::" providerId="AD" clId="Web-{F98F93C8-FDBD-9F5F-B40A-B3A7D88F9C97}"/>
    <pc:docChg chg="modSld">
      <pc:chgData name="Utilisateur invité" userId="S::urn:spo:anon#5b3ba50dc90732c9903d0c1f77273e7655400c9c99cfcee0ffc476e051557ce7::" providerId="AD" clId="Web-{F98F93C8-FDBD-9F5F-B40A-B3A7D88F9C97}" dt="2025-04-07T14:40:31.823" v="19"/>
      <pc:docMkLst>
        <pc:docMk/>
      </pc:docMkLst>
      <pc:sldChg chg="modSp">
        <pc:chgData name="Utilisateur invité" userId="S::urn:spo:anon#5b3ba50dc90732c9903d0c1f77273e7655400c9c99cfcee0ffc476e051557ce7::" providerId="AD" clId="Web-{F98F93C8-FDBD-9F5F-B40A-B3A7D88F9C97}" dt="2025-04-07T14:40:31.823" v="19"/>
        <pc:sldMkLst>
          <pc:docMk/>
          <pc:sldMk cId="2153500591" sldId="509"/>
        </pc:sldMkLst>
      </pc:sldChg>
    </pc:docChg>
  </pc:docChgLst>
  <pc:docChgLst>
    <pc:chgData name="Utilisateur invité" userId="S::urn:spo:anon#5b3ba50dc90732c9903d0c1f77273e7655400c9c99cfcee0ffc476e051557ce7::" providerId="AD" clId="Web-{091D0E2F-4789-8FA2-B54B-EE48B8DE97B9}"/>
    <pc:docChg chg="modSld">
      <pc:chgData name="Utilisateur invité" userId="S::urn:spo:anon#5b3ba50dc90732c9903d0c1f77273e7655400c9c99cfcee0ffc476e051557ce7::" providerId="AD" clId="Web-{091D0E2F-4789-8FA2-B54B-EE48B8DE97B9}" dt="2025-03-26T22:35:29.386" v="1" actId="20577"/>
      <pc:docMkLst>
        <pc:docMk/>
      </pc:docMkLst>
      <pc:sldChg chg="modSp">
        <pc:chgData name="Utilisateur invité" userId="S::urn:spo:anon#5b3ba50dc90732c9903d0c1f77273e7655400c9c99cfcee0ffc476e051557ce7::" providerId="AD" clId="Web-{091D0E2F-4789-8FA2-B54B-EE48B8DE97B9}" dt="2025-03-26T22:35:29.386" v="1" actId="20577"/>
        <pc:sldMkLst>
          <pc:docMk/>
          <pc:sldMk cId="3682903480" sldId="299"/>
        </pc:sldMkLst>
      </pc:sldChg>
    </pc:docChg>
  </pc:docChgLst>
  <pc:docChgLst>
    <pc:chgData name="Utilisateur invité" userId="S::urn:spo:anon#d95fc8e05787767f4ad5c7d1f6fa6d86bc6f6aadfb93a0c0055f3f2cbe4806ec::" providerId="AD" clId="Web-{74A029BC-51D4-2273-25B5-79F7F140B461}"/>
    <pc:docChg chg="modSld">
      <pc:chgData name="Utilisateur invité" userId="S::urn:spo:anon#d95fc8e05787767f4ad5c7d1f6fa6d86bc6f6aadfb93a0c0055f3f2cbe4806ec::" providerId="AD" clId="Web-{74A029BC-51D4-2273-25B5-79F7F140B461}" dt="2024-02-19T20:11:55.303" v="11" actId="20577"/>
      <pc:docMkLst>
        <pc:docMk/>
      </pc:docMkLst>
      <pc:sldChg chg="modSp">
        <pc:chgData name="Utilisateur invité" userId="S::urn:spo:anon#d95fc8e05787767f4ad5c7d1f6fa6d86bc6f6aadfb93a0c0055f3f2cbe4806ec::" providerId="AD" clId="Web-{74A029BC-51D4-2273-25B5-79F7F140B461}" dt="2024-02-19T19:57:34.765" v="1" actId="20577"/>
        <pc:sldMkLst>
          <pc:docMk/>
          <pc:sldMk cId="1796129608" sldId="294"/>
        </pc:sldMkLst>
      </pc:sldChg>
      <pc:sldChg chg="modSp">
        <pc:chgData name="Utilisateur invité" userId="S::urn:spo:anon#d95fc8e05787767f4ad5c7d1f6fa6d86bc6f6aadfb93a0c0055f3f2cbe4806ec::" providerId="AD" clId="Web-{74A029BC-51D4-2273-25B5-79F7F140B461}" dt="2024-02-19T20:09:47.425" v="3" actId="20577"/>
        <pc:sldMkLst>
          <pc:docMk/>
          <pc:sldMk cId="1390176629" sldId="296"/>
        </pc:sldMkLst>
      </pc:sldChg>
      <pc:sldChg chg="modSp">
        <pc:chgData name="Utilisateur invité" userId="S::urn:spo:anon#d95fc8e05787767f4ad5c7d1f6fa6d86bc6f6aadfb93a0c0055f3f2cbe4806ec::" providerId="AD" clId="Web-{74A029BC-51D4-2273-25B5-79F7F140B461}" dt="2024-02-19T20:11:55.303" v="11" actId="20577"/>
        <pc:sldMkLst>
          <pc:docMk/>
          <pc:sldMk cId="3682903480" sldId="299"/>
        </pc:sldMkLst>
      </pc:sldChg>
    </pc:docChg>
  </pc:docChgLst>
  <pc:docChgLst>
    <pc:chgData name="Utilisateur invité" userId="S::urn:spo:anon#d95fc8e05787767f4ad5c7d1f6fa6d86bc6f6aadfb93a0c0055f3f2cbe4806ec::" providerId="AD" clId="Web-{2D3F4782-A819-B944-766C-D49072C9A716}"/>
    <pc:docChg chg="addSld">
      <pc:chgData name="Utilisateur invité" userId="S::urn:spo:anon#d95fc8e05787767f4ad5c7d1f6fa6d86bc6f6aadfb93a0c0055f3f2cbe4806ec::" providerId="AD" clId="Web-{2D3F4782-A819-B944-766C-D49072C9A716}" dt="2024-09-17T19:14:20.323" v="0"/>
      <pc:docMkLst>
        <pc:docMk/>
      </pc:docMkLst>
      <pc:sldChg chg="new">
        <pc:chgData name="Utilisateur invité" userId="S::urn:spo:anon#d95fc8e05787767f4ad5c7d1f6fa6d86bc6f6aadfb93a0c0055f3f2cbe4806ec::" providerId="AD" clId="Web-{2D3F4782-A819-B944-766C-D49072C9A716}" dt="2024-09-17T19:14:20.323" v="0"/>
        <pc:sldMkLst>
          <pc:docMk/>
          <pc:sldMk cId="3959099165" sldId="539"/>
        </pc:sldMkLst>
      </pc:sldChg>
    </pc:docChg>
  </pc:docChgLst>
  <pc:docChgLst>
    <pc:chgData name="Utilisateur invité" userId="S::urn:spo:anon#d95fc8e05787767f4ad5c7d1f6fa6d86bc6f6aadfb93a0c0055f3f2cbe4806ec::" providerId="AD" clId="Web-{ACFDD6CB-8AA6-2898-CCEB-700A5B88052C}"/>
    <pc:docChg chg="modSld">
      <pc:chgData name="Utilisateur invité" userId="S::urn:spo:anon#d95fc8e05787767f4ad5c7d1f6fa6d86bc6f6aadfb93a0c0055f3f2cbe4806ec::" providerId="AD" clId="Web-{ACFDD6CB-8AA6-2898-CCEB-700A5B88052C}" dt="2024-09-18T13:30:02.386" v="56" actId="1410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p>
        </p:txBody>
      </p:sp>
      <p:sp>
        <p:nvSpPr>
          <p:cNvPr id="3" name="Content Placeholder 2"/>
          <p:cNvSpPr>
            <a:spLocks noGrp="1"/>
          </p:cNvSpPr>
          <p:nvPr>
            <p:ph idx="1"/>
          </p:nvPr>
        </p:nvSpPr>
        <p:spPr>
          <a:xfrm>
            <a:off x="2589212" y="2133600"/>
            <a:ext cx="8915400" cy="3777622"/>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7/2/2025</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7/2/2025</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7/2/2025</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0.xml"/><Relationship Id="rId7" Type="http://schemas.openxmlformats.org/officeDocument/2006/relationships/hyperlink" Target="https://www.youtube.com/watch?v=qdR-jYDOH9s" TargetMode="External"/><Relationship Id="rId12" Type="http://schemas.openxmlformats.org/officeDocument/2006/relationships/image" Target="../media/image7.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hyperlink" Target="https://youtu.be/iFoc5iI8Ogo" TargetMode="External"/><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png"/><Relationship Id="rId4" Type="http://schemas.openxmlformats.org/officeDocument/2006/relationships/slideLayout" Target="../slideLayouts/slideLayout2.xml"/><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54.xml"/></Relationships>
</file>

<file path=ppt/slides/_rels/slide18.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61.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77.xml"/></Relationships>
</file>

<file path=ppt/slides/_rels/slide25.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3.png"/><Relationship Id="rId3" Type="http://schemas.openxmlformats.org/officeDocument/2006/relationships/tags" Target="../tags/tag83.xml"/><Relationship Id="rId7" Type="http://schemas.openxmlformats.org/officeDocument/2006/relationships/hyperlink" Target="https://www.youtube.com/watch?v=qdR-jYDOH9s" TargetMode="External"/><Relationship Id="rId12" Type="http://schemas.openxmlformats.org/officeDocument/2006/relationships/image" Target="../media/image7.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hyperlink" Target="https://youtu.be/muamMOPBiRo" TargetMode="External"/><Relationship Id="rId11" Type="http://schemas.openxmlformats.org/officeDocument/2006/relationships/image" Target="../media/image6.png"/><Relationship Id="rId5" Type="http://schemas.openxmlformats.org/officeDocument/2006/relationships/slideLayout" Target="../slideLayouts/slideLayout2.xml"/><Relationship Id="rId10" Type="http://schemas.openxmlformats.org/officeDocument/2006/relationships/image" Target="../media/image5.png"/><Relationship Id="rId4" Type="http://schemas.openxmlformats.org/officeDocument/2006/relationships/tags" Target="../tags/tag84.xml"/><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97.xml"/></Relationships>
</file>

<file path=ppt/slides/_rels/slide31.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12.png"/><Relationship Id="rId5" Type="http://schemas.openxmlformats.org/officeDocument/2006/relationships/slideLayout" Target="../slideLayouts/slideLayout2.xml"/><Relationship Id="rId4" Type="http://schemas.openxmlformats.org/officeDocument/2006/relationships/tags" Target="../tags/tag101.xml"/></Relationships>
</file>

<file path=ppt/slides/_rels/slide32.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17.xml"/></Relationships>
</file>

<file path=ppt/slides/_rels/slide37.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121.xml"/></Relationships>
</file>

<file path=ppt/slides/_rels/slide38.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25.xml"/></Relationships>
</file>

<file path=ppt/slides/_rels/slide39.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2.xml"/><Relationship Id="rId1" Type="http://schemas.openxmlformats.org/officeDocument/2006/relationships/tags" Target="../tags/tag141.xml"/></Relationships>
</file>

<file path=ppt/slides/_rels/slide45.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47.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image" Target="../media/image16.jpeg"/><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image" Target="../media/image12.png"/><Relationship Id="rId5" Type="http://schemas.openxmlformats.org/officeDocument/2006/relationships/slideLayout" Target="../slideLayouts/slideLayout2.xml"/><Relationship Id="rId4" Type="http://schemas.openxmlformats.org/officeDocument/2006/relationships/tags" Target="../tags/tag150.xml"/></Relationships>
</file>

<file path=ppt/slides/_rels/slide48.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163.xml"/></Relationships>
</file>

<file path=ppt/slides/_rels/slide52.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4"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4"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4"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tags" Target="../tags/tag184.xml"/><Relationship Id="rId7" Type="http://schemas.openxmlformats.org/officeDocument/2006/relationships/image" Target="../media/image18.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Layout" Target="../slideLayouts/slideLayout2.xml"/><Relationship Id="rId5" Type="http://schemas.openxmlformats.org/officeDocument/2006/relationships/tags" Target="../tags/tag186.xml"/><Relationship Id="rId4" Type="http://schemas.openxmlformats.org/officeDocument/2006/relationships/tags" Target="../tags/tag185.xml"/></Relationships>
</file>

<file path=ppt/slides/_rels/slide59.xml.rels><?xml version="1.0" encoding="UTF-8" standalone="yes"?>
<Relationships xmlns="http://schemas.openxmlformats.org/package/2006/relationships"><Relationship Id="rId3" Type="http://schemas.openxmlformats.org/officeDocument/2006/relationships/tags" Target="../tags/tag189.xml"/><Relationship Id="rId7" Type="http://schemas.openxmlformats.org/officeDocument/2006/relationships/image" Target="../media/image18.pn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slideLayout" Target="../slideLayouts/slideLayout2.xml"/><Relationship Id="rId5" Type="http://schemas.openxmlformats.org/officeDocument/2006/relationships/tags" Target="../tags/tag191.xml"/><Relationship Id="rId4" Type="http://schemas.openxmlformats.org/officeDocument/2006/relationships/tags" Target="../tags/tag190.xml"/></Relationships>
</file>

<file path=ppt/slides/_rels/slide6.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4"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4"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19.png"/><Relationship Id="rId5" Type="http://schemas.openxmlformats.org/officeDocument/2006/relationships/slideLayout" Target="../slideLayouts/slideLayout2.xml"/><Relationship Id="rId4" Type="http://schemas.openxmlformats.org/officeDocument/2006/relationships/tags" Target="../tags/tag201.xml"/></Relationships>
</file>

<file path=ppt/slides/_rels/slide63.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20.jpeg"/><Relationship Id="rId4"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5" Type="http://schemas.openxmlformats.org/officeDocument/2006/relationships/image" Target="../media/image21.jpeg"/><Relationship Id="rId4"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4"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image" Target="../media/image22.jpeg"/><Relationship Id="rId4"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4"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4"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image" Target="../media/image25.png"/><Relationship Id="rId4"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image" Target="../media/image26.png"/><Relationship Id="rId4"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5" Type="http://schemas.openxmlformats.org/officeDocument/2006/relationships/image" Target="../media/image27.png"/><Relationship Id="rId4"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241.xml"/></Relationships>
</file>

<file path=ppt/slides/_rels/slide76.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30.png"/><Relationship Id="rId5" Type="http://schemas.openxmlformats.org/officeDocument/2006/relationships/slideLayout" Target="../slideLayouts/slideLayout2.xml"/><Relationship Id="rId4" Type="http://schemas.openxmlformats.org/officeDocument/2006/relationships/tags" Target="../tags/tag245.xml"/></Relationships>
</file>

<file path=ppt/slides/_rels/slide77.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image" Target="../media/image30.png"/><Relationship Id="rId5" Type="http://schemas.openxmlformats.org/officeDocument/2006/relationships/slideLayout" Target="../slideLayouts/slideLayout2.xml"/><Relationship Id="rId4" Type="http://schemas.openxmlformats.org/officeDocument/2006/relationships/tags" Target="../tags/tag249.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1.xml"/><Relationship Id="rId1" Type="http://schemas.openxmlformats.org/officeDocument/2006/relationships/tags" Target="../tags/tag250.xml"/></Relationships>
</file>

<file path=ppt/slides/_rels/slide8.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811973" y="1725930"/>
            <a:ext cx="8915399" cy="2262781"/>
          </a:xfrm>
        </p:spPr>
        <p:txBody>
          <a:bodyPr>
            <a:normAutofit fontScale="90000"/>
          </a:bodyPr>
          <a:lstStyle/>
          <a:p>
            <a:r>
              <a:rPr lang="fr-CA" dirty="0"/>
              <a:t>Préparez-vous à devenir préposé aux services de soutien à la personne (PSSP)</a:t>
            </a:r>
            <a:endParaRPr lang="en-CA" dirty="0"/>
          </a:p>
        </p:txBody>
      </p:sp>
      <p:sp>
        <p:nvSpPr>
          <p:cNvPr id="3" name="Subtitle 2"/>
          <p:cNvSpPr>
            <a:spLocks noGrp="1"/>
          </p:cNvSpPr>
          <p:nvPr>
            <p:ph type="subTitle" idx="1"/>
            <p:custDataLst>
              <p:tags r:id="rId3"/>
            </p:custDataLst>
          </p:nvPr>
        </p:nvSpPr>
        <p:spPr>
          <a:xfrm>
            <a:off x="1811973" y="4204369"/>
            <a:ext cx="8915399" cy="1126283"/>
          </a:xfrm>
        </p:spPr>
        <p:txBody>
          <a:bodyPr>
            <a:normAutofit/>
          </a:bodyPr>
          <a:lstStyle/>
          <a:p>
            <a:r>
              <a:rPr lang="en-CA" sz="2400" b="1"/>
              <a:t>MODULE 4</a:t>
            </a:r>
          </a:p>
        </p:txBody>
      </p:sp>
    </p:spTree>
    <p:custDataLst>
      <p:tags r:id="rId1"/>
    </p:custDataLst>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E7A25BE-ADD5-9341-04B1-A0422BBF68D0}"/>
            </a:ext>
          </a:extLst>
        </p:cNvPr>
        <p:cNvGrpSpPr/>
        <p:nvPr/>
      </p:nvGrpSpPr>
      <p:grpSpPr>
        <a:xfrm>
          <a:off x="0" y="0"/>
          <a:ext cx="0" cy="0"/>
          <a:chOff x="0" y="0"/>
          <a:chExt cx="0" cy="0"/>
        </a:xfrm>
      </p:grpSpPr>
      <p:sp>
        <p:nvSpPr>
          <p:cNvPr id="11" name="Espace réservé du contenu 2">
            <a:extLst>
              <a:ext uri="{FF2B5EF4-FFF2-40B4-BE49-F238E27FC236}">
                <a16:creationId xmlns:a16="http://schemas.microsoft.com/office/drawing/2014/main" id="{1CA64ADE-A282-A0AE-492F-2C274116726C}"/>
              </a:ext>
            </a:extLst>
          </p:cNvPr>
          <p:cNvSpPr txBox="1">
            <a:spLocks/>
          </p:cNvSpPr>
          <p:nvPr/>
        </p:nvSpPr>
        <p:spPr>
          <a:xfrm>
            <a:off x="2741612" y="1996440"/>
            <a:ext cx="8915400"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chemeClr val="tx1"/>
                </a:solidFill>
              </a:rPr>
              <a:t>Classez les documents une fois que vous en avez terminé. </a:t>
            </a:r>
            <a:endParaRPr lang="fr-CA" sz="3600" dirty="0">
              <a:solidFill>
                <a:schemeClr val="tx1"/>
              </a:solidFill>
            </a:endParaRPr>
          </a:p>
          <a:p>
            <a:pPr lvl="1">
              <a:buFont typeface="Courier New" charset="2"/>
              <a:buChar char="o"/>
            </a:pPr>
            <a:r>
              <a:rPr lang="fr-CA" sz="1600" dirty="0">
                <a:solidFill>
                  <a:schemeClr val="tx1"/>
                </a:solidFill>
              </a:rPr>
              <a:t>Par exemple, après avoir payé une facture, classez-la pendant un an avant de la déchiqueter. </a:t>
            </a:r>
            <a:endParaRPr lang="fr-CA" dirty="0">
              <a:solidFill>
                <a:schemeClr val="tx1"/>
              </a:solidFill>
            </a:endParaRPr>
          </a:p>
          <a:p>
            <a:r>
              <a:rPr lang="fr-CA" sz="1800" dirty="0">
                <a:solidFill>
                  <a:schemeClr val="tx1"/>
                </a:solidFill>
              </a:rPr>
              <a:t>Vous n'avez pas besoin d'un système de classement sophistiqué, des boites à chaussures ou un dossier extensible du magasin à un dollar feront l'affaire. </a:t>
            </a:r>
            <a:endParaRPr lang="fr-CA" dirty="0">
              <a:solidFill>
                <a:schemeClr val="tx1"/>
              </a:solidFill>
            </a:endParaRPr>
          </a:p>
          <a:p>
            <a:endParaRPr lang="fr-CA" sz="3600" dirty="0">
              <a:solidFill>
                <a:srgbClr val="178DBB"/>
              </a:solidFill>
            </a:endParaRPr>
          </a:p>
        </p:txBody>
      </p:sp>
      <p:sp>
        <p:nvSpPr>
          <p:cNvPr id="19" name="Title 1">
            <a:extLst>
              <a:ext uri="{FF2B5EF4-FFF2-40B4-BE49-F238E27FC236}">
                <a16:creationId xmlns:a16="http://schemas.microsoft.com/office/drawing/2014/main" id="{278BDBFA-22F2-9D21-6932-E5916EB40C2A}"/>
              </a:ext>
            </a:extLst>
          </p:cNvPr>
          <p:cNvSpPr>
            <a:spLocks noGrp="1"/>
          </p:cNvSpPr>
          <p:nvPr>
            <p:ph type="title"/>
            <p:custDataLst>
              <p:tags r:id="rId2"/>
            </p:custDataLst>
          </p:nvPr>
        </p:nvSpPr>
        <p:spPr>
          <a:xfrm>
            <a:off x="2592925" y="624110"/>
            <a:ext cx="8911687" cy="1280890"/>
          </a:xfrm>
        </p:spPr>
        <p:txBody>
          <a:bodyPr/>
          <a:lstStyle/>
          <a:p>
            <a:r>
              <a:rPr lang="fr-CA" dirty="0"/>
              <a:t>Organiser votre foyer</a:t>
            </a:r>
            <a:endParaRPr lang="en-CA" dirty="0"/>
          </a:p>
        </p:txBody>
      </p:sp>
    </p:spTree>
    <p:custDataLst>
      <p:tags r:id="rId1"/>
    </p:custDataLst>
    <p:extLst>
      <p:ext uri="{BB962C8B-B14F-4D97-AF65-F5344CB8AC3E}">
        <p14:creationId xmlns:p14="http://schemas.microsoft.com/office/powerpoint/2010/main" val="2751135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2592925" y="1929795"/>
            <a:ext cx="8911687" cy="4304095"/>
          </a:xfrm>
        </p:spPr>
        <p:txBody>
          <a:bodyPr>
            <a:normAutofit/>
          </a:bodyPr>
          <a:lstStyle/>
          <a:p>
            <a:r>
              <a:rPr lang="fr-CA" dirty="0"/>
              <a:t>Rangez les objets semblables ensemble. </a:t>
            </a:r>
          </a:p>
          <a:p>
            <a:pPr lvl="2"/>
            <a:r>
              <a:rPr lang="fr-CA" dirty="0"/>
              <a:t>Par exemple, dans votre cuisine, rangez la vaisselle dans une armoire et les aliments dans</a:t>
            </a:r>
            <a:r>
              <a:rPr lang="fr-CA" dirty="0">
                <a:solidFill>
                  <a:schemeClr val="tx1"/>
                </a:solidFill>
              </a:rPr>
              <a:t> une a</a:t>
            </a:r>
            <a:r>
              <a:rPr lang="fr-CA" dirty="0"/>
              <a:t>utre. </a:t>
            </a:r>
          </a:p>
          <a:p>
            <a:pPr lvl="1"/>
            <a:r>
              <a:rPr lang="fr-CA" dirty="0"/>
              <a:t>Créez des catégories da</a:t>
            </a:r>
            <a:r>
              <a:rPr lang="fr-CA" dirty="0">
                <a:solidFill>
                  <a:schemeClr val="tx1"/>
                </a:solidFill>
              </a:rPr>
              <a:t>ns les arm</a:t>
            </a:r>
            <a:r>
              <a:rPr lang="fr-CA" dirty="0"/>
              <a:t>oires et rangez-y les articles semblables. </a:t>
            </a:r>
          </a:p>
          <a:p>
            <a:pPr lvl="2"/>
            <a:r>
              <a:rPr lang="fr-CA" dirty="0"/>
              <a:t>Par exemple, rangez toutes les boites de soupe sur la même étagère dans l’armoire des provisions. Il sera ainsi plus facile de les retrouver. </a:t>
            </a:r>
          </a:p>
        </p:txBody>
      </p:sp>
      <p:sp>
        <p:nvSpPr>
          <p:cNvPr id="4" name="Title 1">
            <a:extLst>
              <a:ext uri="{FF2B5EF4-FFF2-40B4-BE49-F238E27FC236}">
                <a16:creationId xmlns:a16="http://schemas.microsoft.com/office/drawing/2014/main" id="{0A7BE16B-FA8B-B986-0FB7-C5B8634DC8D1}"/>
              </a:ext>
            </a:extLst>
          </p:cNvPr>
          <p:cNvSpPr txBox="1">
            <a:spLocks/>
          </p:cNvSpPr>
          <p:nvPr>
            <p:custDataLst>
              <p:tags r:id="rId3"/>
            </p:custDataLst>
          </p:nvPr>
        </p:nvSpPr>
        <p:spPr>
          <a:xfrm>
            <a:off x="2592925" y="624110"/>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CA" dirty="0"/>
              <a:t>Organiser votre foyer</a:t>
            </a:r>
            <a:endParaRPr lang="en-CA" dirty="0"/>
          </a:p>
        </p:txBody>
      </p:sp>
    </p:spTree>
    <p:custDataLst>
      <p:tags r:id="rId1"/>
    </p:custDataLst>
    <p:extLst>
      <p:ext uri="{BB962C8B-B14F-4D97-AF65-F5344CB8AC3E}">
        <p14:creationId xmlns:p14="http://schemas.microsoft.com/office/powerpoint/2010/main" val="1014230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endParaRPr lang="en-CA"/>
          </a:p>
        </p:txBody>
      </p:sp>
      <p:sp>
        <p:nvSpPr>
          <p:cNvPr id="3" name="Content Placeholder 2"/>
          <p:cNvSpPr>
            <a:spLocks noGrp="1"/>
          </p:cNvSpPr>
          <p:nvPr>
            <p:ph idx="1"/>
            <p:custDataLst>
              <p:tags r:id="rId3"/>
            </p:custDataLst>
          </p:nvPr>
        </p:nvSpPr>
        <p:spPr>
          <a:xfrm>
            <a:off x="2589212" y="2007870"/>
            <a:ext cx="8915400" cy="3777622"/>
          </a:xfrm>
        </p:spPr>
        <p:txBody>
          <a:bodyPr>
            <a:normAutofit/>
          </a:bodyPr>
          <a:lstStyle/>
          <a:p>
            <a:r>
              <a:rPr lang="fr-CA" dirty="0"/>
              <a:t>Utilisez des paniers colorés que vous pouvez acheter au magasin à un dollar pour classer les jouets des enfants par catégories : puzzles, livres, voitures, poupées, etc.</a:t>
            </a:r>
          </a:p>
        </p:txBody>
      </p:sp>
    </p:spTree>
    <p:custDataLst>
      <p:tags r:id="rId1"/>
    </p:custDataLst>
    <p:extLst>
      <p:ext uri="{BB962C8B-B14F-4D97-AF65-F5344CB8AC3E}">
        <p14:creationId xmlns:p14="http://schemas.microsoft.com/office/powerpoint/2010/main" val="3922755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endParaRPr lang="en-CA"/>
          </a:p>
        </p:txBody>
      </p:sp>
      <p:sp>
        <p:nvSpPr>
          <p:cNvPr id="3" name="Content Placeholder 2"/>
          <p:cNvSpPr>
            <a:spLocks noGrp="1"/>
          </p:cNvSpPr>
          <p:nvPr>
            <p:ph idx="1"/>
            <p:custDataLst>
              <p:tags r:id="rId3"/>
            </p:custDataLst>
          </p:nvPr>
        </p:nvSpPr>
        <p:spPr/>
        <p:txBody>
          <a:bodyPr>
            <a:normAutofit/>
          </a:bodyPr>
          <a:lstStyle/>
          <a:p>
            <a:r>
              <a:rPr lang="fr-CA"/>
              <a:t>Utilisez les espaces inoccupés pour le rangement. </a:t>
            </a:r>
          </a:p>
          <a:p>
            <a:pPr lvl="1"/>
            <a:r>
              <a:rPr lang="fr-CA"/>
              <a:t>Par exemple, rangez vos vêtements hors saison sous votre lit.</a:t>
            </a:r>
          </a:p>
          <a:p>
            <a:endParaRPr lang="en-CA" sz="2000"/>
          </a:p>
        </p:txBody>
      </p:sp>
    </p:spTree>
    <p:custDataLst>
      <p:tags r:id="rId1"/>
    </p:custDataLst>
    <p:extLst>
      <p:ext uri="{BB962C8B-B14F-4D97-AF65-F5344CB8AC3E}">
        <p14:creationId xmlns:p14="http://schemas.microsoft.com/office/powerpoint/2010/main" val="852794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désordre</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Moins il y a de désordre dans votre maison, mieux vous pouvez vous organiser. Vous pourrez ainsi réduire votre stress. </a:t>
            </a:r>
          </a:p>
        </p:txBody>
      </p:sp>
    </p:spTree>
    <p:custDataLst>
      <p:tags r:id="rId1"/>
    </p:custDataLst>
    <p:extLst>
      <p:ext uri="{BB962C8B-B14F-4D97-AF65-F5344CB8AC3E}">
        <p14:creationId xmlns:p14="http://schemas.microsoft.com/office/powerpoint/2010/main" val="2532082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désordre</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Pour éliminer le désordre dans votre maison, achetez que les choses dont vous avez besoin. </a:t>
            </a:r>
          </a:p>
          <a:p>
            <a:pPr lvl="1">
              <a:buFont typeface="Courier New" charset="2"/>
              <a:buChar char="o"/>
            </a:pPr>
            <a:r>
              <a:rPr lang="fr-CA" dirty="0"/>
              <a:t>Cela aidera également à boucler votre budget. </a:t>
            </a:r>
          </a:p>
          <a:p>
            <a:r>
              <a:rPr lang="fr-CA" dirty="0"/>
              <a:t>Si vous n’avez pas utilisé un objet depuis six mois, vendez-le en ligne ou dans une vente de débarras, ou donnez-le. </a:t>
            </a:r>
          </a:p>
        </p:txBody>
      </p:sp>
    </p:spTree>
    <p:custDataLst>
      <p:tags r:id="rId1"/>
    </p:custDataLst>
    <p:extLst>
      <p:ext uri="{BB962C8B-B14F-4D97-AF65-F5344CB8AC3E}">
        <p14:creationId xmlns:p14="http://schemas.microsoft.com/office/powerpoint/2010/main" val="2818212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Vidéo   </a:t>
            </a:r>
          </a:p>
        </p:txBody>
      </p:sp>
      <p:pic>
        <p:nvPicPr>
          <p:cNvPr id="4" name="Picture 3"/>
          <p:cNvPicPr>
            <a:picLocks noChangeAspect="1"/>
          </p:cNvPicPr>
          <p:nvPr>
            <p:custDataLst>
              <p:tags r:id="rId3"/>
            </p:custDataLst>
          </p:nvPr>
        </p:nvPicPr>
        <p:blipFill>
          <a:blip r:embed="rId5"/>
          <a:stretch>
            <a:fillRect/>
          </a:stretch>
        </p:blipFill>
        <p:spPr>
          <a:xfrm>
            <a:off x="2010042" y="624110"/>
            <a:ext cx="579170" cy="579170"/>
          </a:xfrm>
          <a:prstGeom prst="rect">
            <a:avLst/>
          </a:prstGeom>
        </p:spPr>
      </p:pic>
      <p:sp>
        <p:nvSpPr>
          <p:cNvPr id="6" name="Espace réservé du contenu 5">
            <a:extLst>
              <a:ext uri="{FF2B5EF4-FFF2-40B4-BE49-F238E27FC236}">
                <a16:creationId xmlns:a16="http://schemas.microsoft.com/office/drawing/2014/main" id="{B01297E4-0368-6761-1E13-EF84EB60320D}"/>
              </a:ext>
            </a:extLst>
          </p:cNvPr>
          <p:cNvSpPr>
            <a:spLocks noGrp="1"/>
          </p:cNvSpPr>
          <p:nvPr>
            <p:ph idx="1"/>
          </p:nvPr>
        </p:nvSpPr>
        <p:spPr>
          <a:xfrm>
            <a:off x="1292749" y="1247255"/>
            <a:ext cx="10204062" cy="5488942"/>
          </a:xfrm>
        </p:spPr>
        <p:txBody>
          <a:bodyPr vert="horz" lIns="91440" tIns="45720" rIns="91440" bIns="45720" rtlCol="0" anchor="t">
            <a:normAutofit/>
          </a:bodyPr>
          <a:lstStyle/>
          <a:p>
            <a:r>
              <a:rPr lang="fr-CA" sz="1600" dirty="0"/>
              <a:t>Regardez la vidéo suivante intitulée « </a:t>
            </a:r>
            <a:r>
              <a:rPr lang="fr-CA" sz="1600" i="1" dirty="0"/>
              <a:t>7 </a:t>
            </a:r>
            <a:r>
              <a:rPr lang="fr-CA" sz="1600" i="1" dirty="0" err="1"/>
              <a:t>Decluttering</a:t>
            </a:r>
            <a:r>
              <a:rPr lang="fr-CA" sz="1600" i="1" dirty="0"/>
              <a:t> </a:t>
            </a:r>
            <a:r>
              <a:rPr lang="fr-CA" sz="1600" i="1" dirty="0" err="1"/>
              <a:t>Mistakes</a:t>
            </a:r>
            <a:r>
              <a:rPr lang="fr-CA" sz="1600" i="1" dirty="0"/>
              <a:t> to </a:t>
            </a:r>
            <a:r>
              <a:rPr lang="fr-CA" sz="1600" i="1" dirty="0" err="1"/>
              <a:t>Avoid</a:t>
            </a:r>
            <a:r>
              <a:rPr lang="fr-CA" sz="1600" i="1" dirty="0"/>
              <a:t> 2023 – How NOT to </a:t>
            </a:r>
            <a:r>
              <a:rPr lang="fr-CA" sz="1600" i="1" dirty="0" err="1"/>
              <a:t>Declutter</a:t>
            </a:r>
            <a:r>
              <a:rPr lang="fr-CA" sz="1600" i="1" dirty="0"/>
              <a:t>. </a:t>
            </a:r>
            <a:r>
              <a:rPr lang="fr-CA" sz="1600" dirty="0"/>
              <a:t>» (7 erreurs de rangement à éviter 2023 - Comment NE PAS désencombrer".</a:t>
            </a:r>
            <a:endParaRPr lang="fr-CA" dirty="0"/>
          </a:p>
          <a:p>
            <a:r>
              <a:rPr lang="fr-CA" sz="1600" u="sng" dirty="0">
                <a:hlinkClick r:id="rId6"/>
              </a:rPr>
              <a:t>https://youtu.be/iFoc5iI8Ogo</a:t>
            </a:r>
            <a:r>
              <a:rPr lang="fr-CA" sz="1600" dirty="0"/>
              <a:t> 12:02</a:t>
            </a:r>
            <a:endParaRPr lang="fr-CA" dirty="0"/>
          </a:p>
          <a:p>
            <a:r>
              <a:rPr lang="en-CA" sz="1600" dirty="0">
                <a:solidFill>
                  <a:srgbClr val="404040"/>
                </a:solidFill>
              </a:rPr>
              <a:t>La </a:t>
            </a:r>
            <a:r>
              <a:rPr lang="en-CA" sz="1600" dirty="0" err="1">
                <a:solidFill>
                  <a:srgbClr val="404040"/>
                </a:solidFill>
              </a:rPr>
              <a:t>vidéo</a:t>
            </a:r>
            <a:r>
              <a:rPr lang="en-CA" sz="1600" dirty="0">
                <a:solidFill>
                  <a:srgbClr val="404040"/>
                </a:solidFill>
              </a:rPr>
              <a:t> </a:t>
            </a:r>
            <a:r>
              <a:rPr lang="en-CA" sz="1600" dirty="0" err="1">
                <a:solidFill>
                  <a:srgbClr val="404040"/>
                </a:solidFill>
              </a:rPr>
              <a:t>est</a:t>
            </a:r>
            <a:r>
              <a:rPr lang="en-CA" sz="1600" dirty="0">
                <a:solidFill>
                  <a:srgbClr val="404040"/>
                </a:solidFill>
              </a:rPr>
              <a:t> </a:t>
            </a:r>
            <a:r>
              <a:rPr lang="en-CA" sz="1600" dirty="0" err="1">
                <a:solidFill>
                  <a:srgbClr val="404040"/>
                </a:solidFill>
              </a:rPr>
              <a:t>présentée</a:t>
            </a:r>
            <a:r>
              <a:rPr lang="en-CA" sz="1600" dirty="0">
                <a:solidFill>
                  <a:srgbClr val="404040"/>
                </a:solidFill>
              </a:rPr>
              <a:t> </a:t>
            </a:r>
            <a:r>
              <a:rPr lang="en-CA" sz="1600" dirty="0" err="1">
                <a:solidFill>
                  <a:srgbClr val="404040"/>
                </a:solidFill>
              </a:rPr>
              <a:t>en</a:t>
            </a:r>
            <a:r>
              <a:rPr lang="en-CA" sz="1600" dirty="0">
                <a:solidFill>
                  <a:srgbClr val="404040"/>
                </a:solidFill>
              </a:rPr>
              <a:t> </a:t>
            </a:r>
            <a:r>
              <a:rPr lang="en-CA" sz="1600" dirty="0" err="1">
                <a:solidFill>
                  <a:srgbClr val="404040"/>
                </a:solidFill>
              </a:rPr>
              <a:t>anglais</a:t>
            </a:r>
            <a:r>
              <a:rPr lang="en-CA" sz="1600" dirty="0">
                <a:solidFill>
                  <a:srgbClr val="404040"/>
                </a:solidFill>
              </a:rPr>
              <a:t>. Pour </a:t>
            </a:r>
            <a:r>
              <a:rPr lang="en-CA" sz="1600" dirty="0" err="1">
                <a:solidFill>
                  <a:srgbClr val="404040"/>
                </a:solidFill>
              </a:rPr>
              <a:t>obtenir</a:t>
            </a:r>
            <a:r>
              <a:rPr lang="en-CA" sz="1600" dirty="0">
                <a:solidFill>
                  <a:srgbClr val="404040"/>
                </a:solidFill>
              </a:rPr>
              <a:t> </a:t>
            </a:r>
            <a:r>
              <a:rPr lang="en-CA" sz="1600" dirty="0" err="1">
                <a:solidFill>
                  <a:srgbClr val="404040"/>
                </a:solidFill>
              </a:rPr>
              <a:t>une</a:t>
            </a:r>
            <a:r>
              <a:rPr lang="en-CA" sz="1600" dirty="0">
                <a:solidFill>
                  <a:srgbClr val="404040"/>
                </a:solidFill>
              </a:rPr>
              <a:t> version </a:t>
            </a:r>
            <a:r>
              <a:rPr lang="en-CA" sz="1600" dirty="0" err="1">
                <a:solidFill>
                  <a:srgbClr val="404040"/>
                </a:solidFill>
              </a:rPr>
              <a:t>en</a:t>
            </a:r>
            <a:r>
              <a:rPr lang="en-CA" sz="1600" dirty="0">
                <a:solidFill>
                  <a:srgbClr val="404040"/>
                </a:solidFill>
              </a:rPr>
              <a:t> français, il faut :</a:t>
            </a:r>
            <a:endParaRPr lang="en-CA" sz="1600" dirty="0">
              <a:solidFill>
                <a:srgbClr val="000000"/>
              </a:solidFill>
            </a:endParaRPr>
          </a:p>
          <a:p>
            <a:r>
              <a:rPr lang="en-CA" sz="1600" dirty="0" err="1">
                <a:solidFill>
                  <a:srgbClr val="212529"/>
                </a:solidFill>
              </a:rPr>
              <a:t>Supprimer</a:t>
            </a:r>
            <a:r>
              <a:rPr lang="en-CA" sz="1600" dirty="0">
                <a:solidFill>
                  <a:srgbClr val="212529"/>
                </a:solidFill>
              </a:rPr>
              <a:t> le son </a:t>
            </a:r>
            <a:endParaRPr lang="en-CA" sz="1600" dirty="0">
              <a:solidFill>
                <a:srgbClr val="000000"/>
              </a:solidFill>
            </a:endParaRPr>
          </a:p>
          <a:p>
            <a:r>
              <a:rPr lang="en-CA" sz="1600" dirty="0" err="1">
                <a:solidFill>
                  <a:srgbClr val="212529"/>
                </a:solidFill>
              </a:rPr>
              <a:t>Activer</a:t>
            </a:r>
            <a:r>
              <a:rPr lang="en-CA" sz="1600" dirty="0">
                <a:solidFill>
                  <a:srgbClr val="212529"/>
                </a:solidFill>
              </a:rPr>
              <a:t> </a:t>
            </a:r>
            <a:r>
              <a:rPr lang="en-CA" sz="1600" b="1" dirty="0">
                <a:solidFill>
                  <a:srgbClr val="212529"/>
                </a:solidFill>
              </a:rPr>
              <a:t>Sous-titres/sous-titres </a:t>
            </a:r>
            <a:r>
              <a:rPr lang="en-CA" sz="1600" b="1" dirty="0" err="1">
                <a:solidFill>
                  <a:srgbClr val="212529"/>
                </a:solidFill>
              </a:rPr>
              <a:t>codés</a:t>
            </a:r>
            <a:r>
              <a:rPr lang="en-CA" sz="1600" b="1" dirty="0">
                <a:solidFill>
                  <a:srgbClr val="212529"/>
                </a:solidFill>
              </a:rPr>
              <a:t>  </a:t>
            </a:r>
            <a:endParaRPr lang="en-CA" sz="1600" dirty="0">
              <a:solidFill>
                <a:srgbClr val="000000"/>
              </a:solidFill>
            </a:endParaRPr>
          </a:p>
          <a:p>
            <a:r>
              <a:rPr lang="en-CA" sz="1600" dirty="0">
                <a:solidFill>
                  <a:srgbClr val="212529"/>
                </a:solidFill>
              </a:rPr>
              <a:t>Aller à </a:t>
            </a:r>
            <a:r>
              <a:rPr lang="en-CA" sz="1600" b="1" dirty="0" err="1">
                <a:solidFill>
                  <a:srgbClr val="212529"/>
                </a:solidFill>
              </a:rPr>
              <a:t>Paramètres</a:t>
            </a:r>
            <a:r>
              <a:rPr lang="en-CA" sz="1600" dirty="0">
                <a:solidFill>
                  <a:srgbClr val="212529"/>
                </a:solidFill>
              </a:rPr>
              <a:t>, </a:t>
            </a:r>
            <a:r>
              <a:rPr lang="en-CA" sz="1600" b="1" dirty="0">
                <a:solidFill>
                  <a:srgbClr val="212529"/>
                </a:solidFill>
              </a:rPr>
              <a:t>Sous-titres</a:t>
            </a:r>
            <a:r>
              <a:rPr lang="en-CA" sz="1600" dirty="0">
                <a:solidFill>
                  <a:srgbClr val="212529"/>
                </a:solidFill>
              </a:rPr>
              <a:t>, </a:t>
            </a:r>
            <a:r>
              <a:rPr lang="en-CA" sz="1600" b="1" dirty="0" err="1">
                <a:solidFill>
                  <a:srgbClr val="212529"/>
                </a:solidFill>
              </a:rPr>
              <a:t>Traduire</a:t>
            </a:r>
            <a:r>
              <a:rPr lang="en-CA" sz="1600" b="1" dirty="0">
                <a:solidFill>
                  <a:srgbClr val="212529"/>
                </a:solidFill>
              </a:rPr>
              <a:t> </a:t>
            </a:r>
            <a:r>
              <a:rPr lang="en-CA" sz="1600" b="1" dirty="0" err="1">
                <a:solidFill>
                  <a:srgbClr val="212529"/>
                </a:solidFill>
              </a:rPr>
              <a:t>automatiquement</a:t>
            </a:r>
            <a:r>
              <a:rPr lang="en-CA" sz="1600" b="1" i="1" dirty="0">
                <a:solidFill>
                  <a:srgbClr val="212529"/>
                </a:solidFill>
              </a:rPr>
              <a:t>  </a:t>
            </a:r>
            <a:endParaRPr lang="en-CA" sz="1600" i="1" dirty="0">
              <a:solidFill>
                <a:srgbClr val="212529"/>
              </a:solidFill>
            </a:endParaRPr>
          </a:p>
          <a:p>
            <a:r>
              <a:rPr lang="en-CA" sz="1600" i="1" dirty="0" err="1">
                <a:solidFill>
                  <a:srgbClr val="212529"/>
                </a:solidFill>
              </a:rPr>
              <a:t>Choisir</a:t>
            </a:r>
            <a:r>
              <a:rPr lang="en-CA" sz="1600" i="1" dirty="0">
                <a:solidFill>
                  <a:srgbClr val="212529"/>
                </a:solidFill>
              </a:rPr>
              <a:t> </a:t>
            </a:r>
            <a:r>
              <a:rPr lang="en-CA" sz="1600" b="1" dirty="0">
                <a:solidFill>
                  <a:srgbClr val="212529"/>
                </a:solidFill>
              </a:rPr>
              <a:t>Français</a:t>
            </a:r>
            <a:r>
              <a:rPr lang="en-CA" sz="1600" dirty="0">
                <a:solidFill>
                  <a:srgbClr val="212529"/>
                </a:solidFill>
              </a:rPr>
              <a:t> </a:t>
            </a:r>
            <a:endParaRPr lang="en-CA" sz="1600" dirty="0">
              <a:solidFill>
                <a:srgbClr val="000000"/>
              </a:solidFill>
            </a:endParaRPr>
          </a:p>
          <a:p>
            <a:r>
              <a:rPr lang="en-CA" sz="1600" dirty="0" err="1">
                <a:solidFill>
                  <a:srgbClr val="000000"/>
                </a:solidFill>
              </a:rPr>
              <a:t>Réduire</a:t>
            </a:r>
            <a:r>
              <a:rPr lang="en-CA" sz="1600" dirty="0">
                <a:solidFill>
                  <a:srgbClr val="000000"/>
                </a:solidFill>
              </a:rPr>
              <a:t> </a:t>
            </a:r>
            <a:r>
              <a:rPr lang="en-CA" sz="1600" b="1" dirty="0">
                <a:solidFill>
                  <a:srgbClr val="000000"/>
                </a:solidFill>
              </a:rPr>
              <a:t>la </a:t>
            </a:r>
            <a:r>
              <a:rPr lang="en-CA" sz="1600" b="1" dirty="0" err="1">
                <a:solidFill>
                  <a:srgbClr val="000000"/>
                </a:solidFill>
              </a:rPr>
              <a:t>vitesse</a:t>
            </a:r>
            <a:r>
              <a:rPr lang="en-CA" sz="1600" dirty="0">
                <a:solidFill>
                  <a:srgbClr val="000000"/>
                </a:solidFill>
              </a:rPr>
              <a:t> de la lecture des sous-titres, </a:t>
            </a:r>
            <a:r>
              <a:rPr lang="en-CA" sz="1600" dirty="0" err="1">
                <a:solidFill>
                  <a:srgbClr val="000000"/>
                </a:solidFill>
              </a:rPr>
              <a:t>si</a:t>
            </a:r>
            <a:r>
              <a:rPr lang="en-CA" sz="1600" dirty="0">
                <a:solidFill>
                  <a:srgbClr val="000000"/>
                </a:solidFill>
              </a:rPr>
              <a:t> </a:t>
            </a:r>
            <a:r>
              <a:rPr lang="en-CA" sz="1600" dirty="0" err="1">
                <a:solidFill>
                  <a:srgbClr val="000000"/>
                </a:solidFill>
              </a:rPr>
              <a:t>nécessaire</a:t>
            </a:r>
            <a:r>
              <a:rPr lang="en-CA" sz="1600" dirty="0">
                <a:solidFill>
                  <a:srgbClr val="000000"/>
                </a:solidFill>
              </a:rPr>
              <a:t> </a:t>
            </a:r>
          </a:p>
          <a:p>
            <a:pPr marL="0" indent="0">
              <a:buNone/>
            </a:pPr>
            <a:r>
              <a:rPr lang="fr-CA" sz="1600" dirty="0">
                <a:solidFill>
                  <a:srgbClr val="00B050"/>
                </a:solidFill>
                <a:hlinkClick r:id="rId7">
                  <a:extLst>
                    <a:ext uri="{A12FA001-AC4F-418D-AE19-62706E023703}">
                      <ahyp:hlinkClr xmlns:ahyp="http://schemas.microsoft.com/office/drawing/2018/hyperlinkcolor" val="tx"/>
                    </a:ext>
                  </a:extLst>
                </a:hlinkClick>
              </a:rPr>
              <a:t>Ou </a:t>
            </a:r>
            <a:endParaRPr lang="fr-CA" dirty="0"/>
          </a:p>
          <a:p>
            <a:r>
              <a:rPr lang="fr-CA" sz="1600" dirty="0">
                <a:solidFill>
                  <a:schemeClr val="tx1"/>
                </a:solidFill>
              </a:rPr>
              <a:t>Regardez la vidéo suivante intitulée : "Désencombrement : 5 choses à ne surtout pas faire : </a:t>
            </a:r>
          </a:p>
          <a:p>
            <a:r>
              <a:rPr lang="fr-CA" sz="1600" dirty="0">
                <a:solidFill>
                  <a:schemeClr val="tx1"/>
                </a:solidFill>
                <a:ea typeface="+mn-lt"/>
                <a:cs typeface="+mn-lt"/>
                <a:hlinkClick r:id="rId7">
                  <a:extLst>
                    <a:ext uri="{A12FA001-AC4F-418D-AE19-62706E023703}">
                      <ahyp:hlinkClr xmlns:ahyp="http://schemas.microsoft.com/office/drawing/2018/hyperlinkcolor" val="tx"/>
                    </a:ext>
                  </a:extLst>
                </a:hlinkClick>
              </a:rPr>
              <a:t>https://www.youtube.com/watch?v=qdR-jYDOH9s</a:t>
            </a:r>
            <a:r>
              <a:rPr lang="fr-CA" sz="1600" dirty="0">
                <a:solidFill>
                  <a:schemeClr val="tx1"/>
                </a:solidFill>
              </a:rPr>
              <a:t> 7:13</a:t>
            </a:r>
            <a:endParaRPr lang="fr-CA" dirty="0">
              <a:solidFill>
                <a:schemeClr val="tx1"/>
              </a:solidFill>
            </a:endParaRPr>
          </a:p>
          <a:p>
            <a:endParaRPr lang="fr-CA" dirty="0"/>
          </a:p>
        </p:txBody>
      </p:sp>
      <p:pic>
        <p:nvPicPr>
          <p:cNvPr id="12" name="Image 11">
            <a:extLst>
              <a:ext uri="{FF2B5EF4-FFF2-40B4-BE49-F238E27FC236}">
                <a16:creationId xmlns:a16="http://schemas.microsoft.com/office/drawing/2014/main" id="{1B568A33-151D-BE35-387F-E731902F31A0}"/>
              </a:ext>
            </a:extLst>
          </p:cNvPr>
          <p:cNvPicPr>
            <a:picLocks noChangeAspect="1"/>
          </p:cNvPicPr>
          <p:nvPr/>
        </p:nvPicPr>
        <p:blipFill>
          <a:blip r:embed="rId8"/>
          <a:stretch>
            <a:fillRect/>
          </a:stretch>
        </p:blipFill>
        <p:spPr>
          <a:xfrm>
            <a:off x="7633019" y="4116731"/>
            <a:ext cx="2267829" cy="470682"/>
          </a:xfrm>
          <a:prstGeom prst="rect">
            <a:avLst/>
          </a:prstGeom>
        </p:spPr>
      </p:pic>
      <p:pic>
        <p:nvPicPr>
          <p:cNvPr id="13" name="Image 12">
            <a:extLst>
              <a:ext uri="{FF2B5EF4-FFF2-40B4-BE49-F238E27FC236}">
                <a16:creationId xmlns:a16="http://schemas.microsoft.com/office/drawing/2014/main" id="{4F4F65F7-BEBC-0A08-E61E-1B18C4D5AFBC}"/>
              </a:ext>
            </a:extLst>
          </p:cNvPr>
          <p:cNvPicPr>
            <a:picLocks noChangeAspect="1"/>
          </p:cNvPicPr>
          <p:nvPr/>
        </p:nvPicPr>
        <p:blipFill>
          <a:blip r:embed="rId9"/>
          <a:stretch>
            <a:fillRect/>
          </a:stretch>
        </p:blipFill>
        <p:spPr>
          <a:xfrm>
            <a:off x="3538733" y="2534367"/>
            <a:ext cx="438150" cy="390525"/>
          </a:xfrm>
          <a:prstGeom prst="rect">
            <a:avLst/>
          </a:prstGeom>
        </p:spPr>
      </p:pic>
      <p:pic>
        <p:nvPicPr>
          <p:cNvPr id="14" name="Image 13">
            <a:extLst>
              <a:ext uri="{FF2B5EF4-FFF2-40B4-BE49-F238E27FC236}">
                <a16:creationId xmlns:a16="http://schemas.microsoft.com/office/drawing/2014/main" id="{2F15737E-CF86-7775-622D-F68A7FB4F951}"/>
              </a:ext>
            </a:extLst>
          </p:cNvPr>
          <p:cNvPicPr>
            <a:picLocks noChangeAspect="1"/>
          </p:cNvPicPr>
          <p:nvPr/>
        </p:nvPicPr>
        <p:blipFill>
          <a:blip r:embed="rId10"/>
          <a:stretch>
            <a:fillRect/>
          </a:stretch>
        </p:blipFill>
        <p:spPr>
          <a:xfrm>
            <a:off x="5539244" y="2920587"/>
            <a:ext cx="361950" cy="390525"/>
          </a:xfrm>
          <a:prstGeom prst="rect">
            <a:avLst/>
          </a:prstGeom>
        </p:spPr>
      </p:pic>
      <p:pic>
        <p:nvPicPr>
          <p:cNvPr id="15" name="Image 14">
            <a:extLst>
              <a:ext uri="{FF2B5EF4-FFF2-40B4-BE49-F238E27FC236}">
                <a16:creationId xmlns:a16="http://schemas.microsoft.com/office/drawing/2014/main" id="{C8C0ECB1-6798-D87D-5155-1CF6A8E72F18}"/>
              </a:ext>
            </a:extLst>
          </p:cNvPr>
          <p:cNvPicPr>
            <a:picLocks noChangeAspect="1"/>
          </p:cNvPicPr>
          <p:nvPr/>
        </p:nvPicPr>
        <p:blipFill>
          <a:blip r:embed="rId11"/>
          <a:stretch>
            <a:fillRect/>
          </a:stretch>
        </p:blipFill>
        <p:spPr>
          <a:xfrm>
            <a:off x="7520313" y="3306806"/>
            <a:ext cx="533400" cy="390525"/>
          </a:xfrm>
          <a:prstGeom prst="rect">
            <a:avLst/>
          </a:prstGeom>
        </p:spPr>
      </p:pic>
      <p:pic>
        <p:nvPicPr>
          <p:cNvPr id="16" name="Image 15">
            <a:extLst>
              <a:ext uri="{FF2B5EF4-FFF2-40B4-BE49-F238E27FC236}">
                <a16:creationId xmlns:a16="http://schemas.microsoft.com/office/drawing/2014/main" id="{92E1EDDF-275F-7D3F-E24E-98B26DF6281A}"/>
              </a:ext>
            </a:extLst>
          </p:cNvPr>
          <p:cNvPicPr>
            <a:picLocks noChangeAspect="1"/>
          </p:cNvPicPr>
          <p:nvPr/>
        </p:nvPicPr>
        <p:blipFill>
          <a:blip r:embed="rId12"/>
          <a:stretch>
            <a:fillRect/>
          </a:stretch>
        </p:blipFill>
        <p:spPr>
          <a:xfrm>
            <a:off x="3425347" y="3689176"/>
            <a:ext cx="3733800" cy="419100"/>
          </a:xfrm>
          <a:prstGeom prst="rect">
            <a:avLst/>
          </a:prstGeom>
        </p:spPr>
      </p:pic>
    </p:spTree>
    <p:custDataLst>
      <p:tags r:id="rId1"/>
    </p:custDataLst>
    <p:extLst>
      <p:ext uri="{BB962C8B-B14F-4D97-AF65-F5344CB8AC3E}">
        <p14:creationId xmlns:p14="http://schemas.microsoft.com/office/powerpoint/2010/main" val="2056425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Discutons </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Êtes-vous d’accord avec </a:t>
            </a:r>
            <a:r>
              <a:rPr lang="fr-CA" dirty="0">
                <a:solidFill>
                  <a:schemeClr val="tx1"/>
                </a:solidFill>
              </a:rPr>
              <a:t>les </a:t>
            </a:r>
            <a:r>
              <a:rPr lang="fr-CA" dirty="0"/>
              <a:t>conseils que l’on donne pour aider à désencombrer son foyer ? </a:t>
            </a:r>
            <a:endParaRPr lang="fr-FR" dirty="0"/>
          </a:p>
          <a:p>
            <a:r>
              <a:rPr lang="fr-CA" dirty="0"/>
              <a:t>Utilisez-vous déjà l’un de ces conseils ? </a:t>
            </a:r>
          </a:p>
          <a:p>
            <a:r>
              <a:rPr lang="fr-CA" dirty="0"/>
              <a:t>Avez-vous d’autres conseils à suggérer ? </a:t>
            </a:r>
          </a:p>
          <a:p>
            <a:endParaRPr lang="en-CA"/>
          </a:p>
        </p:txBody>
      </p:sp>
      <p:pic>
        <p:nvPicPr>
          <p:cNvPr id="4" name="Picture 3"/>
          <p:cNvPicPr>
            <a:picLocks noChangeAspect="1"/>
          </p:cNvPicPr>
          <p:nvPr>
            <p:custDataLst>
              <p:tags r:id="rId4"/>
            </p:custDataLst>
          </p:nvPr>
        </p:nvPicPr>
        <p:blipFill>
          <a:blip r:embed="rId6"/>
          <a:stretch>
            <a:fillRect/>
          </a:stretch>
        </p:blipFill>
        <p:spPr>
          <a:xfrm>
            <a:off x="2010042" y="624110"/>
            <a:ext cx="579170" cy="585267"/>
          </a:xfrm>
          <a:prstGeom prst="rect">
            <a:avLst/>
          </a:prstGeom>
        </p:spPr>
      </p:pic>
    </p:spTree>
    <p:custDataLst>
      <p:tags r:id="rId1"/>
    </p:custDataLst>
    <p:extLst>
      <p:ext uri="{BB962C8B-B14F-4D97-AF65-F5344CB8AC3E}">
        <p14:creationId xmlns:p14="http://schemas.microsoft.com/office/powerpoint/2010/main" val="2465101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Faire des dons</a:t>
            </a:r>
          </a:p>
        </p:txBody>
      </p:sp>
      <p:sp>
        <p:nvSpPr>
          <p:cNvPr id="3" name="Content Placeholder 2"/>
          <p:cNvSpPr>
            <a:spLocks noGrp="1"/>
          </p:cNvSpPr>
          <p:nvPr>
            <p:ph idx="1"/>
            <p:custDataLst>
              <p:tags r:id="rId3"/>
            </p:custDataLst>
          </p:nvPr>
        </p:nvSpPr>
        <p:spPr/>
        <p:txBody>
          <a:bodyPr/>
          <a:lstStyle/>
          <a:p>
            <a:r>
              <a:rPr lang="fr-CA"/>
              <a:t>Souvent, lorsque nous désencombrons nos foyers, on peut donner les objets dont nous ne nous servons plus. </a:t>
            </a:r>
          </a:p>
          <a:p>
            <a:r>
              <a:rPr lang="fr-CA"/>
              <a:t>Il existe de nombreux organismes dans chaque communauté qui acceptent des dons. </a:t>
            </a:r>
          </a:p>
          <a:p>
            <a:endParaRPr lang="en-CA"/>
          </a:p>
        </p:txBody>
      </p:sp>
    </p:spTree>
    <p:custDataLst>
      <p:tags r:id="rId1"/>
    </p:custDataLst>
    <p:extLst>
      <p:ext uri="{BB962C8B-B14F-4D97-AF65-F5344CB8AC3E}">
        <p14:creationId xmlns:p14="http://schemas.microsoft.com/office/powerpoint/2010/main" val="2990926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2589212" y="1716657"/>
            <a:ext cx="8915400" cy="3777622"/>
          </a:xfrm>
        </p:spPr>
        <p:txBody>
          <a:bodyPr vert="horz" lIns="91440" tIns="45720" rIns="91440" bIns="45720" rtlCol="0" anchor="t">
            <a:normAutofit/>
          </a:bodyPr>
          <a:lstStyle/>
          <a:p>
            <a:r>
              <a:rPr lang="fr-CA" dirty="0">
                <a:solidFill>
                  <a:schemeClr val="tx1"/>
                </a:solidFill>
              </a:rPr>
              <a:t>À l'aide d'un ordinateur, recherchez des centres dans votre communauté qui acceptent des dons. </a:t>
            </a:r>
            <a:endParaRPr lang="fr-FR" dirty="0">
              <a:solidFill>
                <a:schemeClr val="tx1"/>
              </a:solidFill>
            </a:endParaRPr>
          </a:p>
          <a:p>
            <a:r>
              <a:rPr lang="fr-CA" dirty="0"/>
              <a:t>Trouvez-en 3 et notez leurs informations dans votre cahier d’exercices. </a:t>
            </a:r>
          </a:p>
          <a:p>
            <a:r>
              <a:rPr lang="fr-CA" dirty="0"/>
              <a:t>Partagez vos résultats avec le groupe et discutez des organismes auxquels vous avez le plus envie de faire des dons. </a:t>
            </a:r>
          </a:p>
          <a:p>
            <a:pPr marL="0" indent="0">
              <a:buNone/>
            </a:pPr>
            <a:endParaRPr lang="en-CA"/>
          </a:p>
          <a:p>
            <a:endParaRPr lang="en-CA"/>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481907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385047" y="443753"/>
            <a:ext cx="10119565" cy="1461247"/>
          </a:xfrm>
        </p:spPr>
        <p:txBody>
          <a:bodyPr/>
          <a:lstStyle/>
          <a:p>
            <a:r>
              <a:rPr lang="en-CA"/>
              <a:t>Module 4</a:t>
            </a:r>
          </a:p>
        </p:txBody>
      </p:sp>
      <p:sp>
        <p:nvSpPr>
          <p:cNvPr id="3" name="Content Placeholder 2"/>
          <p:cNvSpPr>
            <a:spLocks noGrp="1"/>
          </p:cNvSpPr>
          <p:nvPr>
            <p:ph idx="1"/>
            <p:custDataLst>
              <p:tags r:id="rId3"/>
            </p:custDataLst>
          </p:nvPr>
        </p:nvSpPr>
        <p:spPr>
          <a:xfrm>
            <a:off x="1332855" y="1113650"/>
            <a:ext cx="10119565" cy="4943709"/>
          </a:xfrm>
        </p:spPr>
        <p:txBody>
          <a:bodyPr vert="horz" lIns="91440" tIns="45720" rIns="91440" bIns="45720" rtlCol="0" anchor="t">
            <a:normAutofit/>
          </a:bodyPr>
          <a:lstStyle/>
          <a:p>
            <a:r>
              <a:rPr lang="fr-CA" sz="2000" dirty="0"/>
              <a:t>Au cours de </a:t>
            </a:r>
            <a:r>
              <a:rPr lang="fr-CA" dirty="0">
                <a:solidFill>
                  <a:schemeClr val="tx1"/>
                </a:solidFill>
              </a:rPr>
              <a:t>ce module,</a:t>
            </a:r>
            <a:r>
              <a:rPr lang="fr-CA" sz="2000" dirty="0"/>
              <a:t> vous développerez les </a:t>
            </a:r>
            <a:r>
              <a:rPr lang="fr-CA" i="1" dirty="0"/>
              <a:t>Compétences</a:t>
            </a:r>
            <a:r>
              <a:rPr lang="fr-CA" sz="2000" i="1" dirty="0"/>
              <a:t> pour réussir</a:t>
            </a:r>
            <a:r>
              <a:rPr lang="fr-CA" sz="2000" dirty="0"/>
              <a:t> suivantes :</a:t>
            </a:r>
          </a:p>
        </p:txBody>
      </p:sp>
      <p:graphicFrame>
        <p:nvGraphicFramePr>
          <p:cNvPr id="6" name="Table 5"/>
          <p:cNvGraphicFramePr>
            <a:graphicFrameLocks noGrp="1"/>
          </p:cNvGraphicFramePr>
          <p:nvPr>
            <p:custDataLst>
              <p:tags r:id="rId4"/>
            </p:custDataLst>
            <p:extLst>
              <p:ext uri="{D42A27DB-BD31-4B8C-83A1-F6EECF244321}">
                <p14:modId xmlns:p14="http://schemas.microsoft.com/office/powerpoint/2010/main" val="2193562608"/>
              </p:ext>
            </p:extLst>
          </p:nvPr>
        </p:nvGraphicFramePr>
        <p:xfrm>
          <a:off x="1334780" y="2203494"/>
          <a:ext cx="9522438" cy="4257840"/>
        </p:xfrm>
        <a:graphic>
          <a:graphicData uri="http://schemas.openxmlformats.org/drawingml/2006/table">
            <a:tbl>
              <a:tblPr firstRow="1" firstCol="1" bandRow="1"/>
              <a:tblGrid>
                <a:gridCol w="2140267">
                  <a:extLst>
                    <a:ext uri="{9D8B030D-6E8A-4147-A177-3AD203B41FA5}">
                      <a16:colId xmlns:a16="http://schemas.microsoft.com/office/drawing/2014/main" val="2267624601"/>
                    </a:ext>
                  </a:extLst>
                </a:gridCol>
                <a:gridCol w="7382171">
                  <a:extLst>
                    <a:ext uri="{9D8B030D-6E8A-4147-A177-3AD203B41FA5}">
                      <a16:colId xmlns:a16="http://schemas.microsoft.com/office/drawing/2014/main" val="3781286791"/>
                    </a:ext>
                  </a:extLst>
                </a:gridCol>
              </a:tblGrid>
              <a:tr h="620077">
                <a:tc>
                  <a:txBody>
                    <a:bodyPr/>
                    <a:lstStyle/>
                    <a:p>
                      <a:pPr algn="ctr">
                        <a:lnSpc>
                          <a:spcPct val="107000"/>
                        </a:lnSpc>
                        <a:spcAft>
                          <a:spcPts val="0"/>
                        </a:spcAft>
                      </a:pPr>
                      <a:r>
                        <a:rPr lang="fr-CA" sz="1600" b="0" noProof="0" dirty="0">
                          <a:solidFill>
                            <a:schemeClr val="tx1"/>
                          </a:solidFill>
                          <a:effectLst/>
                          <a:latin typeface="Arial"/>
                          <a:ea typeface="Calibri"/>
                          <a:cs typeface="Times New Roman"/>
                        </a:rPr>
                        <a:t>Adaptabilité </a:t>
                      </a:r>
                      <a:endParaRPr lang="fr-CA" sz="1600" b="0" noProof="0">
                        <a:solidFill>
                          <a:schemeClr val="tx1"/>
                        </a:solidFill>
                        <a:effectLst/>
                        <a:latin typeface="Calibri"/>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gn="l">
                        <a:lnSpc>
                          <a:spcPct val="100000"/>
                        </a:lnSpc>
                        <a:spcBef>
                          <a:spcPts val="0"/>
                        </a:spcBef>
                        <a:spcAft>
                          <a:spcPts val="0"/>
                        </a:spcAft>
                        <a:buNone/>
                      </a:pPr>
                      <a:r>
                        <a:rPr lang="fr-CA" sz="1600" b="0" i="0" u="none" strike="noStrike" noProof="0" dirty="0">
                          <a:solidFill>
                            <a:schemeClr val="tx1"/>
                          </a:solidFill>
                          <a:effectLst/>
                          <a:latin typeface="Arial"/>
                        </a:rPr>
                        <a:t>Vous apprendrez à vous adapter aux changements d'horaire et à gérer votre temps pour tout concilier.</a:t>
                      </a:r>
                      <a:endParaRPr lang="fr-CA" sz="1600" b="0" i="0" u="none" strike="sngStrike" noProof="0" dirty="0">
                        <a:solidFill>
                          <a:schemeClr val="tx1"/>
                        </a:solidFill>
                        <a:effectLst/>
                        <a:latin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8016727"/>
                  </a:ext>
                </a:extLst>
              </a:tr>
              <a:tr h="572990">
                <a:tc>
                  <a:txBody>
                    <a:bodyPr/>
                    <a:lstStyle/>
                    <a:p>
                      <a:pPr algn="ctr">
                        <a:lnSpc>
                          <a:spcPct val="107000"/>
                        </a:lnSpc>
                        <a:spcAft>
                          <a:spcPts val="0"/>
                        </a:spcAft>
                      </a:pPr>
                      <a:r>
                        <a:rPr lang="fr-CA" sz="1600" b="1" noProof="0" dirty="0">
                          <a:effectLst/>
                          <a:latin typeface="Arial"/>
                          <a:ea typeface="Calibri"/>
                          <a:cs typeface="Times New Roman"/>
                        </a:rPr>
                        <a:t>Collaboration</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travaillerez avec vos collègues de classe pour résoudre des problèmes basés sur des scénarios.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4734771"/>
                  </a:ext>
                </a:extLst>
              </a:tr>
              <a:tr h="572990">
                <a:tc>
                  <a:txBody>
                    <a:bodyPr/>
                    <a:lstStyle/>
                    <a:p>
                      <a:pPr algn="ctr">
                        <a:lnSpc>
                          <a:spcPct val="107000"/>
                        </a:lnSpc>
                        <a:spcAft>
                          <a:spcPts val="0"/>
                        </a:spcAft>
                      </a:pPr>
                      <a:r>
                        <a:rPr lang="fr-CA" sz="1600" b="1" noProof="0" dirty="0">
                          <a:effectLst/>
                          <a:latin typeface="Arial"/>
                          <a:ea typeface="Calibri"/>
                          <a:cs typeface="Times New Roman"/>
                        </a:rPr>
                        <a:t>Communication</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exercerez vos compétences en communication verbale tout en discutant des méthodes utilisées pour vous organiser.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0190960"/>
                  </a:ext>
                </a:extLst>
              </a:tr>
              <a:tr h="572990">
                <a:tc>
                  <a:txBody>
                    <a:bodyPr/>
                    <a:lstStyle/>
                    <a:p>
                      <a:pPr algn="ctr">
                        <a:lnSpc>
                          <a:spcPct val="107000"/>
                        </a:lnSpc>
                        <a:spcAft>
                          <a:spcPts val="0"/>
                        </a:spcAft>
                      </a:pPr>
                      <a:r>
                        <a:rPr lang="fr-CA" sz="1600" b="1" noProof="0" dirty="0">
                          <a:effectLst/>
                          <a:latin typeface="Arial"/>
                          <a:ea typeface="Calibri"/>
                          <a:cs typeface="Times New Roman"/>
                        </a:rPr>
                        <a:t>Créativité et innovation</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a:effectLst/>
                          <a:latin typeface="Arial"/>
                          <a:ea typeface="Calibri"/>
                          <a:cs typeface="Times New Roman"/>
                        </a:rPr>
                        <a:t>Vous apprendrez à utiliser votre créativité et votre sens de l'innovation pour </a:t>
                      </a:r>
                      <a:r>
                        <a:rPr lang="fr-CA" sz="1600" noProof="0" dirty="0">
                          <a:effectLst/>
                          <a:latin typeface="Arial"/>
                          <a:ea typeface="Calibri"/>
                          <a:cs typeface="Times New Roman"/>
                        </a:rPr>
                        <a:t>réfléchir à des méthodes pour vous organiser.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640709"/>
                  </a:ext>
                </a:extLst>
              </a:tr>
              <a:tr h="279056">
                <a:tc>
                  <a:txBody>
                    <a:bodyPr/>
                    <a:lstStyle/>
                    <a:p>
                      <a:pPr algn="ctr">
                        <a:lnSpc>
                          <a:spcPct val="107000"/>
                        </a:lnSpc>
                        <a:spcAft>
                          <a:spcPts val="0"/>
                        </a:spcAft>
                      </a:pPr>
                      <a:r>
                        <a:rPr lang="fr-CA" sz="1600" b="1" noProof="0" dirty="0">
                          <a:effectLst/>
                          <a:latin typeface="Arial"/>
                          <a:ea typeface="Calibri"/>
                          <a:cs typeface="Times New Roman"/>
                        </a:rPr>
                        <a:t>Compétences numériques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apprendrez à utiliser des calendriers en ligne en mettant en pratique vos compétences numériques.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173358"/>
                  </a:ext>
                </a:extLst>
              </a:tr>
              <a:tr h="279056">
                <a:tc>
                  <a:txBody>
                    <a:bodyPr/>
                    <a:lstStyle/>
                    <a:p>
                      <a:pPr algn="ctr">
                        <a:lnSpc>
                          <a:spcPct val="107000"/>
                        </a:lnSpc>
                        <a:spcAft>
                          <a:spcPts val="0"/>
                        </a:spcAft>
                      </a:pPr>
                      <a:r>
                        <a:rPr lang="fr-CA" sz="1600" b="1" noProof="0" dirty="0">
                          <a:effectLst/>
                          <a:latin typeface="Arial"/>
                          <a:ea typeface="Calibri"/>
                          <a:cs typeface="Times New Roman"/>
                        </a:rPr>
                        <a:t>Calcul</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effectuerez des calculs de base en lien avec le temps.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2634483"/>
                  </a:ext>
                </a:extLst>
              </a:tr>
              <a:tr h="572990">
                <a:tc>
                  <a:txBody>
                    <a:bodyPr/>
                    <a:lstStyle/>
                    <a:p>
                      <a:pPr algn="ctr">
                        <a:lnSpc>
                          <a:spcPct val="107000"/>
                        </a:lnSpc>
                        <a:spcAft>
                          <a:spcPts val="0"/>
                        </a:spcAft>
                      </a:pPr>
                      <a:r>
                        <a:rPr lang="fr-CA" sz="1600" b="1" noProof="0" dirty="0">
                          <a:effectLst/>
                          <a:latin typeface="Arial"/>
                          <a:ea typeface="Calibri"/>
                          <a:cs typeface="Times New Roman"/>
                        </a:rPr>
                        <a:t>Résolution de problème</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travaillerez sur des scénarios axés sur les problèmes de planification et de gestion du temps.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77942"/>
                  </a:ext>
                </a:extLst>
              </a:tr>
              <a:tr h="279056">
                <a:tc>
                  <a:txBody>
                    <a:bodyPr/>
                    <a:lstStyle/>
                    <a:p>
                      <a:pPr algn="ctr">
                        <a:lnSpc>
                          <a:spcPct val="107000"/>
                        </a:lnSpc>
                        <a:spcAft>
                          <a:spcPts val="0"/>
                        </a:spcAft>
                      </a:pPr>
                      <a:r>
                        <a:rPr lang="fr-CA" sz="1600" b="1" noProof="0" dirty="0">
                          <a:effectLst/>
                          <a:latin typeface="Arial"/>
                          <a:ea typeface="Calibri"/>
                          <a:cs typeface="Times New Roman"/>
                        </a:rPr>
                        <a:t>Lecture</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trouverez, lirez et comprendrez des informations sur l'organisme.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678265"/>
                  </a:ext>
                </a:extLst>
              </a:tr>
              <a:tr h="279056">
                <a:tc>
                  <a:txBody>
                    <a:bodyPr/>
                    <a:lstStyle/>
                    <a:p>
                      <a:pPr algn="ctr">
                        <a:lnSpc>
                          <a:spcPct val="107000"/>
                        </a:lnSpc>
                        <a:spcAft>
                          <a:spcPts val="0"/>
                        </a:spcAft>
                      </a:pPr>
                      <a:r>
                        <a:rPr lang="fr-CA" sz="1600" b="1" noProof="0" dirty="0">
                          <a:effectLst/>
                          <a:latin typeface="Arial"/>
                          <a:ea typeface="Calibri"/>
                          <a:cs typeface="Times New Roman"/>
                        </a:rPr>
                        <a:t>Rédaction</a:t>
                      </a:r>
                      <a:endParaRPr lang="fr-CA" sz="1600" noProof="0" dirty="0">
                        <a:effectLst/>
                        <a:latin typeface="Arial"/>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600" noProof="0" dirty="0">
                          <a:effectLst/>
                          <a:latin typeface="Arial"/>
                          <a:ea typeface="Calibri"/>
                          <a:cs typeface="Times New Roman"/>
                        </a:rPr>
                        <a:t>Vous trouverez des informations dans des horaires et des calendriers.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36636"/>
                  </a:ext>
                </a:extLst>
              </a:tr>
            </a:tbl>
          </a:graphicData>
        </a:graphic>
      </p:graphicFrame>
      <p:sp>
        <p:nvSpPr>
          <p:cNvPr id="4" name="ZoneTexte 3">
            <a:extLst>
              <a:ext uri="{FF2B5EF4-FFF2-40B4-BE49-F238E27FC236}">
                <a16:creationId xmlns:a16="http://schemas.microsoft.com/office/drawing/2014/main" id="{3171A497-4FE4-17C4-11AA-724CAB74EE24}"/>
              </a:ext>
            </a:extLst>
          </p:cNvPr>
          <p:cNvSpPr txBox="1"/>
          <p:nvPr>
            <p:custDataLst>
              <p:tags r:id="rId5"/>
            </p:custDataLst>
          </p:nvPr>
        </p:nvSpPr>
        <p:spPr>
          <a:xfrm>
            <a:off x="0" y="0"/>
            <a:ext cx="3810000" cy="1270000"/>
          </a:xfrm>
          <a:prstGeom prst="rect">
            <a:avLst/>
          </a:prstGeom>
          <a:noFill/>
        </p:spPr>
        <p:txBody>
          <a:bodyPr vert="horz" rtlCol="0">
            <a:spAutoFit/>
          </a:bodyPr>
          <a:lstStyle/>
          <a:p>
            <a:endParaRPr lang="fr-CA"/>
          </a:p>
        </p:txBody>
      </p:sp>
    </p:spTree>
    <p:custDataLst>
      <p:tags r:id="rId1"/>
    </p:custDataLst>
    <p:extLst>
      <p:ext uri="{BB962C8B-B14F-4D97-AF65-F5344CB8AC3E}">
        <p14:creationId xmlns:p14="http://schemas.microsoft.com/office/powerpoint/2010/main" val="375763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Gagner de l'espace </a:t>
            </a:r>
          </a:p>
        </p:txBody>
      </p:sp>
      <p:sp>
        <p:nvSpPr>
          <p:cNvPr id="3" name="Content Placeholder 2"/>
          <p:cNvSpPr>
            <a:spLocks noGrp="1"/>
          </p:cNvSpPr>
          <p:nvPr>
            <p:ph idx="1"/>
            <p:custDataLst>
              <p:tags r:id="rId3"/>
            </p:custDataLst>
          </p:nvPr>
        </p:nvSpPr>
        <p:spPr/>
        <p:txBody>
          <a:bodyPr/>
          <a:lstStyle/>
          <a:p>
            <a:r>
              <a:rPr lang="fr-CA"/>
              <a:t>Il existe de nombreuses façons de gagner de l’espace ou d’en faire davantage dans nos foyers, à condition de mieux organiser les choses. </a:t>
            </a:r>
          </a:p>
          <a:p>
            <a:endParaRPr lang="en-CA"/>
          </a:p>
        </p:txBody>
      </p:sp>
    </p:spTree>
    <p:custDataLst>
      <p:tags r:id="rId1"/>
    </p:custDataLst>
    <p:extLst>
      <p:ext uri="{BB962C8B-B14F-4D97-AF65-F5344CB8AC3E}">
        <p14:creationId xmlns:p14="http://schemas.microsoft.com/office/powerpoint/2010/main" val="152941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Gagner de l'espace </a:t>
            </a:r>
          </a:p>
        </p:txBody>
      </p:sp>
      <p:sp>
        <p:nvSpPr>
          <p:cNvPr id="3" name="Content Placeholder 2"/>
          <p:cNvSpPr>
            <a:spLocks noGrp="1"/>
          </p:cNvSpPr>
          <p:nvPr>
            <p:ph idx="1"/>
            <p:custDataLst>
              <p:tags r:id="rId3"/>
            </p:custDataLst>
          </p:nvPr>
        </p:nvSpPr>
        <p:spPr>
          <a:xfrm>
            <a:off x="2592925" y="1540189"/>
            <a:ext cx="8915400" cy="3777622"/>
          </a:xfrm>
        </p:spPr>
        <p:txBody>
          <a:bodyPr vert="horz" lIns="91440" tIns="45720" rIns="91440" bIns="45720" rtlCol="0" anchor="t">
            <a:normAutofit/>
          </a:bodyPr>
          <a:lstStyle/>
          <a:p>
            <a:r>
              <a:rPr lang="fr-CA" dirty="0"/>
              <a:t>Souvent, nous conservons des objets, non pas parce que nous les utilisons, mais parce qu'ils ont une valeur sentimentale. </a:t>
            </a:r>
          </a:p>
          <a:p>
            <a:pPr lvl="1"/>
            <a:r>
              <a:rPr lang="fr-CA" dirty="0"/>
              <a:t>Par exemple, les œuvres d'art d'un enfant ou sa première tenue. </a:t>
            </a:r>
          </a:p>
          <a:p>
            <a:pPr lvl="1"/>
            <a:r>
              <a:rPr lang="fr-CA" dirty="0"/>
              <a:t>Ces objets peuvent prendre beaucoup de place dans notre foyer. </a:t>
            </a:r>
          </a:p>
          <a:p>
            <a:r>
              <a:rPr lang="fr-CA" dirty="0"/>
              <a:t>Envisagez de prendre une photo de chaque objet qui a une valeur sentimentale et de créer un album photo au lieu de conserver </a:t>
            </a:r>
            <a:r>
              <a:rPr lang="fr-CA" dirty="0">
                <a:solidFill>
                  <a:schemeClr val="tx1"/>
                </a:solidFill>
              </a:rPr>
              <a:t>l’objet lui-même.  </a:t>
            </a:r>
          </a:p>
          <a:p>
            <a:endParaRPr lang="fr-CA" dirty="0"/>
          </a:p>
          <a:p>
            <a:endParaRPr lang="en-CA" dirty="0"/>
          </a:p>
        </p:txBody>
      </p:sp>
      <p:pic>
        <p:nvPicPr>
          <p:cNvPr id="4" name="Image 3">
            <a:extLst>
              <a:ext uri="{FF2B5EF4-FFF2-40B4-BE49-F238E27FC236}">
                <a16:creationId xmlns:a16="http://schemas.microsoft.com/office/drawing/2014/main" id="{8D8673B9-0E4B-3B7A-5513-64FE91326649}"/>
              </a:ext>
            </a:extLst>
          </p:cNvPr>
          <p:cNvPicPr>
            <a:picLocks noChangeAspect="1"/>
          </p:cNvPicPr>
          <p:nvPr/>
        </p:nvPicPr>
        <p:blipFill>
          <a:blip r:embed="rId5"/>
          <a:stretch>
            <a:fillRect/>
          </a:stretch>
        </p:blipFill>
        <p:spPr>
          <a:xfrm>
            <a:off x="6123896" y="3953120"/>
            <a:ext cx="2643867" cy="2622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90593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contenants pour l’entreposage</a:t>
            </a:r>
          </a:p>
        </p:txBody>
      </p:sp>
      <p:sp>
        <p:nvSpPr>
          <p:cNvPr id="3" name="Content Placeholder 2"/>
          <p:cNvSpPr>
            <a:spLocks noGrp="1"/>
          </p:cNvSpPr>
          <p:nvPr>
            <p:ph idx="1"/>
            <p:custDataLst>
              <p:tags r:id="rId3"/>
            </p:custDataLst>
          </p:nvPr>
        </p:nvSpPr>
        <p:spPr>
          <a:xfrm>
            <a:off x="2589212" y="1905000"/>
            <a:ext cx="8915400" cy="3777622"/>
          </a:xfrm>
        </p:spPr>
        <p:txBody>
          <a:bodyPr/>
          <a:lstStyle/>
          <a:p>
            <a:r>
              <a:rPr lang="fr-CA" dirty="0"/>
              <a:t>Les contenants pour l’entreposage peuvent parfois être couteux, en particulier ceux qui sont plus grands.  </a:t>
            </a:r>
          </a:p>
          <a:p>
            <a:r>
              <a:rPr lang="fr-CA" dirty="0"/>
              <a:t>Utilisez des boites en carton lorsque c’est possible pour économiser de l’argent. </a:t>
            </a:r>
          </a:p>
          <a:p>
            <a:pPr lvl="1"/>
            <a:r>
              <a:rPr lang="fr-CA" dirty="0"/>
              <a:t>Certains commerces, comme les magasins d’épicerie, vous donneront des boites en carton si vous le demandez à un membre du personnel. </a:t>
            </a:r>
          </a:p>
        </p:txBody>
      </p:sp>
    </p:spTree>
    <p:custDataLst>
      <p:tags r:id="rId1"/>
    </p:custDataLst>
    <p:extLst>
      <p:ext uri="{BB962C8B-B14F-4D97-AF65-F5344CB8AC3E}">
        <p14:creationId xmlns:p14="http://schemas.microsoft.com/office/powerpoint/2010/main" val="1256084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lstStyle/>
          <a:p>
            <a:r>
              <a:rPr lang="fr-CA"/>
              <a:t>Parfois, vous pouvez utiliser des moyens de rangement non conventionnels pour vous organiser. </a:t>
            </a:r>
          </a:p>
          <a:p>
            <a:pPr lvl="1"/>
            <a:r>
              <a:rPr lang="fr-CA"/>
              <a:t>Par exemple, vous pouvez utiliser des moules à glaçons pour ranger des bijoux ou des fournitures de bureau telles que des trombones ou des épingles à nourrice. </a:t>
            </a:r>
          </a:p>
          <a:p>
            <a:endParaRPr lang="en-CA"/>
          </a:p>
        </p:txBody>
      </p:sp>
      <p:sp>
        <p:nvSpPr>
          <p:cNvPr id="6" name="Title 1">
            <a:extLst>
              <a:ext uri="{FF2B5EF4-FFF2-40B4-BE49-F238E27FC236}">
                <a16:creationId xmlns:a16="http://schemas.microsoft.com/office/drawing/2014/main" id="{ECD6BC40-AC2D-5121-71DC-30E736AD43DF}"/>
              </a:ext>
            </a:extLst>
          </p:cNvPr>
          <p:cNvSpPr>
            <a:spLocks noGrp="1"/>
          </p:cNvSpPr>
          <p:nvPr>
            <p:ph type="title"/>
            <p:custDataLst>
              <p:tags r:id="rId3"/>
            </p:custDataLst>
          </p:nvPr>
        </p:nvSpPr>
        <p:spPr>
          <a:xfrm>
            <a:off x="2592925" y="624110"/>
            <a:ext cx="8911687" cy="1280890"/>
          </a:xfrm>
        </p:spPr>
        <p:txBody>
          <a:bodyPr/>
          <a:lstStyle/>
          <a:p>
            <a:r>
              <a:rPr lang="fr-CA" dirty="0"/>
              <a:t>Les contenants pour l’entreposage</a:t>
            </a:r>
          </a:p>
        </p:txBody>
      </p:sp>
    </p:spTree>
    <p:custDataLst>
      <p:tags r:id="rId1"/>
    </p:custDataLst>
    <p:extLst>
      <p:ext uri="{BB962C8B-B14F-4D97-AF65-F5344CB8AC3E}">
        <p14:creationId xmlns:p14="http://schemas.microsoft.com/office/powerpoint/2010/main" val="26508853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vert="horz" lIns="91440" tIns="45720" rIns="91440" bIns="45720" rtlCol="0" anchor="t">
            <a:normAutofit/>
          </a:bodyPr>
          <a:lstStyle/>
          <a:p>
            <a:r>
              <a:rPr lang="fr-CA" dirty="0">
                <a:solidFill>
                  <a:schemeClr val="tx1"/>
                </a:solidFill>
              </a:rPr>
              <a:t>Connaissez-vous d’a</a:t>
            </a:r>
            <a:r>
              <a:rPr lang="fr-CA" dirty="0"/>
              <a:t>utres objets non conventionnels que nous pourrions utiliser pour ranger et organiser notre maison ? </a:t>
            </a:r>
            <a:endParaRPr lang="fr-FR" dirty="0"/>
          </a:p>
          <a:p>
            <a:endParaRPr lang="fr-CA"/>
          </a:p>
        </p:txBody>
      </p:sp>
      <p:sp>
        <p:nvSpPr>
          <p:cNvPr id="7" name="Title 1">
            <a:extLst>
              <a:ext uri="{FF2B5EF4-FFF2-40B4-BE49-F238E27FC236}">
                <a16:creationId xmlns:a16="http://schemas.microsoft.com/office/drawing/2014/main" id="{69014C5B-0E73-26F4-769E-5E638B862B88}"/>
              </a:ext>
            </a:extLst>
          </p:cNvPr>
          <p:cNvSpPr>
            <a:spLocks noGrp="1"/>
          </p:cNvSpPr>
          <p:nvPr>
            <p:ph type="title"/>
            <p:custDataLst>
              <p:tags r:id="rId3"/>
            </p:custDataLst>
          </p:nvPr>
        </p:nvSpPr>
        <p:spPr>
          <a:xfrm>
            <a:off x="2592925" y="624110"/>
            <a:ext cx="8911687" cy="1280890"/>
          </a:xfrm>
        </p:spPr>
        <p:txBody>
          <a:bodyPr/>
          <a:lstStyle/>
          <a:p>
            <a:r>
              <a:rPr lang="fr-CA"/>
              <a:t>Discutons </a:t>
            </a:r>
          </a:p>
        </p:txBody>
      </p:sp>
      <p:pic>
        <p:nvPicPr>
          <p:cNvPr id="8" name="Picture 3">
            <a:extLst>
              <a:ext uri="{FF2B5EF4-FFF2-40B4-BE49-F238E27FC236}">
                <a16:creationId xmlns:a16="http://schemas.microsoft.com/office/drawing/2014/main" id="{1B92AD27-0680-067C-C488-77DC7CEC9F4D}"/>
              </a:ext>
            </a:extLst>
          </p:cNvPr>
          <p:cNvPicPr>
            <a:picLocks noChangeAspect="1"/>
          </p:cNvPicPr>
          <p:nvPr>
            <p:custDataLst>
              <p:tags r:id="rId4"/>
            </p:custDataLst>
          </p:nvPr>
        </p:nvPicPr>
        <p:blipFill>
          <a:blip r:embed="rId6"/>
          <a:stretch>
            <a:fillRect/>
          </a:stretch>
        </p:blipFill>
        <p:spPr>
          <a:xfrm>
            <a:off x="2010042" y="624110"/>
            <a:ext cx="579170" cy="585267"/>
          </a:xfrm>
          <a:prstGeom prst="rect">
            <a:avLst/>
          </a:prstGeom>
        </p:spPr>
      </p:pic>
    </p:spTree>
    <p:custDataLst>
      <p:tags r:id="rId1"/>
    </p:custDataLst>
    <p:extLst>
      <p:ext uri="{BB962C8B-B14F-4D97-AF65-F5344CB8AC3E}">
        <p14:creationId xmlns:p14="http://schemas.microsoft.com/office/powerpoint/2010/main" val="3197413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S’organiser avec un budget limité</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Lorsque vous organisez votre foyer, vous n’avez pas besoin de dépenser une fortune pour acheter du matériel d’organisation. </a:t>
            </a:r>
            <a:endParaRPr lang="fr-CA"/>
          </a:p>
          <a:p>
            <a:r>
              <a:rPr lang="fr-CA" dirty="0"/>
              <a:t>Il existe de nombreux moyens économiques de s'organiser.</a:t>
            </a:r>
            <a:endParaRPr lang="fr-CA" strike="sngStrike" dirty="0"/>
          </a:p>
        </p:txBody>
      </p:sp>
    </p:spTree>
    <p:custDataLst>
      <p:tags r:id="rId1"/>
    </p:custDataLst>
    <p:extLst>
      <p:ext uri="{BB962C8B-B14F-4D97-AF65-F5344CB8AC3E}">
        <p14:creationId xmlns:p14="http://schemas.microsoft.com/office/powerpoint/2010/main" val="3531180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Vidéo</a:t>
            </a:r>
          </a:p>
        </p:txBody>
      </p:sp>
      <p:sp>
        <p:nvSpPr>
          <p:cNvPr id="3" name="Content Placeholder 2"/>
          <p:cNvSpPr>
            <a:spLocks noGrp="1"/>
          </p:cNvSpPr>
          <p:nvPr>
            <p:ph idx="1"/>
            <p:custDataLst>
              <p:tags r:id="rId3"/>
            </p:custDataLst>
          </p:nvPr>
        </p:nvSpPr>
        <p:spPr>
          <a:xfrm>
            <a:off x="2015102" y="1643449"/>
            <a:ext cx="8915400" cy="4267773"/>
          </a:xfrm>
        </p:spPr>
        <p:txBody>
          <a:bodyPr vert="horz" lIns="91440" tIns="45720" rIns="91440" bIns="45720" rtlCol="0" anchor="t">
            <a:normAutofit fontScale="85000" lnSpcReduction="10000"/>
          </a:bodyPr>
          <a:lstStyle/>
          <a:p>
            <a:endParaRPr lang="en-CA"/>
          </a:p>
          <a:p>
            <a:r>
              <a:rPr lang="fr-CA" sz="1900" dirty="0"/>
              <a:t>Regardez</a:t>
            </a:r>
            <a:r>
              <a:rPr lang="en-CA" sz="1900" dirty="0"/>
              <a:t> la </a:t>
            </a:r>
            <a:r>
              <a:rPr lang="en-CA" sz="1900" err="1"/>
              <a:t>vidéo</a:t>
            </a:r>
            <a:r>
              <a:rPr lang="en-CA" sz="1900" dirty="0"/>
              <a:t> </a:t>
            </a:r>
            <a:r>
              <a:rPr lang="en-CA" sz="1900" err="1"/>
              <a:t>suivante</a:t>
            </a:r>
            <a:r>
              <a:rPr lang="en-CA" sz="1900" dirty="0"/>
              <a:t> </a:t>
            </a:r>
            <a:r>
              <a:rPr lang="en-CA" sz="1900" err="1"/>
              <a:t>intitulée</a:t>
            </a:r>
            <a:r>
              <a:rPr lang="en-CA" sz="1900" dirty="0"/>
              <a:t> «*MAGIC* Dollar Tree Organization for your ENTIRE home!» (*MAGIQUE* Organiser </a:t>
            </a:r>
            <a:r>
              <a:rPr lang="en-CA" sz="1900" err="1"/>
              <a:t>votre</a:t>
            </a:r>
            <a:r>
              <a:rPr lang="en-CA" sz="1900" dirty="0"/>
              <a:t> </a:t>
            </a:r>
            <a:r>
              <a:rPr lang="en-CA" sz="1900" err="1"/>
              <a:t>maison</a:t>
            </a:r>
            <a:r>
              <a:rPr lang="en-CA" sz="1900" dirty="0"/>
              <a:t> </a:t>
            </a:r>
            <a:r>
              <a:rPr lang="en-CA" sz="1900" err="1"/>
              <a:t>entière</a:t>
            </a:r>
            <a:r>
              <a:rPr lang="en-CA" sz="1900" dirty="0"/>
              <a:t> à </a:t>
            </a:r>
            <a:r>
              <a:rPr lang="en-CA" sz="1900" err="1"/>
              <a:t>l’aide</a:t>
            </a:r>
            <a:r>
              <a:rPr lang="en-CA" sz="1900" dirty="0"/>
              <a:t> de Dollar Tree !)</a:t>
            </a:r>
            <a:endParaRPr lang="en-CA" dirty="0"/>
          </a:p>
          <a:p>
            <a:r>
              <a:rPr lang="en-CA" sz="1900" u="sng" dirty="0">
                <a:hlinkClick r:id="rId6"/>
              </a:rPr>
              <a:t>https://youtu.be/muamMOPBiRo</a:t>
            </a:r>
            <a:r>
              <a:rPr lang="en-CA" sz="1900" dirty="0">
                <a:solidFill>
                  <a:schemeClr val="tx1"/>
                </a:solidFill>
              </a:rPr>
              <a:t> </a:t>
            </a:r>
            <a:r>
              <a:rPr lang="en-CA" sz="1900" b="1" dirty="0">
                <a:solidFill>
                  <a:schemeClr val="tx1"/>
                </a:solidFill>
              </a:rPr>
              <a:t>9:01</a:t>
            </a:r>
            <a:endParaRPr lang="en-CA">
              <a:solidFill>
                <a:schemeClr val="tx1"/>
              </a:solidFill>
            </a:endParaRPr>
          </a:p>
          <a:p>
            <a:r>
              <a:rPr lang="en-CA" sz="1900"/>
              <a:t>La </a:t>
            </a:r>
            <a:r>
              <a:rPr lang="en-CA" sz="1900" dirty="0" err="1"/>
              <a:t>vidéo</a:t>
            </a:r>
            <a:r>
              <a:rPr lang="en-CA" sz="1900" dirty="0"/>
              <a:t> </a:t>
            </a:r>
            <a:r>
              <a:rPr lang="en-CA" sz="1900" dirty="0" err="1"/>
              <a:t>est</a:t>
            </a:r>
            <a:r>
              <a:rPr lang="en-CA" sz="1900" dirty="0"/>
              <a:t> </a:t>
            </a:r>
            <a:r>
              <a:rPr lang="en-CA" sz="1900" dirty="0" err="1"/>
              <a:t>présentée</a:t>
            </a:r>
            <a:r>
              <a:rPr lang="en-CA" sz="1900" dirty="0"/>
              <a:t> </a:t>
            </a:r>
            <a:r>
              <a:rPr lang="en-CA" sz="1900" dirty="0" err="1"/>
              <a:t>en</a:t>
            </a:r>
            <a:r>
              <a:rPr lang="en-CA" sz="1900" dirty="0"/>
              <a:t> </a:t>
            </a:r>
            <a:r>
              <a:rPr lang="en-CA" sz="1900" dirty="0" err="1"/>
              <a:t>anglais</a:t>
            </a:r>
            <a:r>
              <a:rPr lang="en-CA" sz="1900" dirty="0"/>
              <a:t>. Pour </a:t>
            </a:r>
            <a:r>
              <a:rPr lang="en-CA" sz="1900" dirty="0" err="1"/>
              <a:t>obtenir</a:t>
            </a:r>
            <a:r>
              <a:rPr lang="en-CA" sz="1900" dirty="0"/>
              <a:t> </a:t>
            </a:r>
            <a:r>
              <a:rPr lang="en-CA" sz="1900" dirty="0" err="1"/>
              <a:t>une</a:t>
            </a:r>
            <a:r>
              <a:rPr lang="en-CA" sz="1900" dirty="0"/>
              <a:t> version </a:t>
            </a:r>
            <a:r>
              <a:rPr lang="en-CA" sz="1900" dirty="0" err="1"/>
              <a:t>en</a:t>
            </a:r>
            <a:r>
              <a:rPr lang="en-CA" sz="1900" dirty="0"/>
              <a:t> français, il faut :</a:t>
            </a:r>
            <a:endParaRPr lang="en-CA" dirty="0">
              <a:solidFill>
                <a:srgbClr val="404040"/>
              </a:solidFill>
              <a:cs typeface="Arial"/>
            </a:endParaRPr>
          </a:p>
          <a:p>
            <a:r>
              <a:rPr lang="en-CA" sz="1500" err="1">
                <a:solidFill>
                  <a:srgbClr val="212529"/>
                </a:solidFill>
              </a:rPr>
              <a:t>Supprimer</a:t>
            </a:r>
            <a:r>
              <a:rPr lang="en-CA" sz="1500" dirty="0">
                <a:solidFill>
                  <a:srgbClr val="212529"/>
                </a:solidFill>
              </a:rPr>
              <a:t> le son </a:t>
            </a:r>
            <a:endParaRPr lang="en-CA" dirty="0">
              <a:solidFill>
                <a:srgbClr val="404040"/>
              </a:solidFill>
            </a:endParaRPr>
          </a:p>
          <a:p>
            <a:r>
              <a:rPr lang="en-CA" sz="1500" err="1">
                <a:solidFill>
                  <a:srgbClr val="212529"/>
                </a:solidFill>
              </a:rPr>
              <a:t>Activer</a:t>
            </a:r>
            <a:r>
              <a:rPr lang="en-CA" sz="1600" dirty="0">
                <a:solidFill>
                  <a:srgbClr val="212529"/>
                </a:solidFill>
              </a:rPr>
              <a:t> </a:t>
            </a:r>
            <a:r>
              <a:rPr lang="en-CA" sz="1600" b="1" dirty="0">
                <a:solidFill>
                  <a:srgbClr val="212529"/>
                </a:solidFill>
              </a:rPr>
              <a:t>Sous-titres/sous-titres </a:t>
            </a:r>
            <a:r>
              <a:rPr lang="en-CA" sz="1600" b="1" err="1">
                <a:solidFill>
                  <a:srgbClr val="212529"/>
                </a:solidFill>
              </a:rPr>
              <a:t>codés</a:t>
            </a:r>
            <a:r>
              <a:rPr lang="en-CA" sz="1600" b="1" dirty="0">
                <a:solidFill>
                  <a:srgbClr val="212529"/>
                </a:solidFill>
              </a:rPr>
              <a:t>  </a:t>
            </a:r>
            <a:endParaRPr lang="en-CA" sz="1600">
              <a:solidFill>
                <a:srgbClr val="404040"/>
              </a:solidFill>
            </a:endParaRPr>
          </a:p>
          <a:p>
            <a:r>
              <a:rPr lang="en-CA" sz="1600" dirty="0">
                <a:solidFill>
                  <a:srgbClr val="212529"/>
                </a:solidFill>
              </a:rPr>
              <a:t>Aller à </a:t>
            </a:r>
            <a:r>
              <a:rPr lang="en-CA" sz="1600" b="1" err="1">
                <a:solidFill>
                  <a:srgbClr val="212529"/>
                </a:solidFill>
              </a:rPr>
              <a:t>Paramètres</a:t>
            </a:r>
            <a:r>
              <a:rPr lang="en-CA" sz="1600" dirty="0">
                <a:solidFill>
                  <a:srgbClr val="212529"/>
                </a:solidFill>
              </a:rPr>
              <a:t>, </a:t>
            </a:r>
            <a:r>
              <a:rPr lang="en-CA" sz="1600" b="1" dirty="0">
                <a:solidFill>
                  <a:srgbClr val="212529"/>
                </a:solidFill>
              </a:rPr>
              <a:t>Sous-titres</a:t>
            </a:r>
            <a:r>
              <a:rPr lang="en-CA" sz="1600" dirty="0">
                <a:solidFill>
                  <a:srgbClr val="212529"/>
                </a:solidFill>
              </a:rPr>
              <a:t>, </a:t>
            </a:r>
            <a:r>
              <a:rPr lang="en-CA" sz="1600" b="1" err="1">
                <a:solidFill>
                  <a:srgbClr val="212529"/>
                </a:solidFill>
              </a:rPr>
              <a:t>Traduire</a:t>
            </a:r>
            <a:r>
              <a:rPr lang="en-CA" sz="1600" b="1" dirty="0">
                <a:solidFill>
                  <a:srgbClr val="212529"/>
                </a:solidFill>
              </a:rPr>
              <a:t> </a:t>
            </a:r>
            <a:r>
              <a:rPr lang="en-CA" sz="1600" b="1" err="1">
                <a:solidFill>
                  <a:srgbClr val="212529"/>
                </a:solidFill>
              </a:rPr>
              <a:t>automatiquement</a:t>
            </a:r>
            <a:r>
              <a:rPr lang="en-CA" sz="1600" b="1" dirty="0">
                <a:solidFill>
                  <a:srgbClr val="212529"/>
                </a:solidFill>
              </a:rPr>
              <a:t> </a:t>
            </a:r>
            <a:endParaRPr lang="en-CA" sz="1600" dirty="0">
              <a:solidFill>
                <a:srgbClr val="212529"/>
              </a:solidFill>
            </a:endParaRPr>
          </a:p>
          <a:p>
            <a:r>
              <a:rPr lang="en-CA" sz="1600" err="1">
                <a:solidFill>
                  <a:srgbClr val="212529"/>
                </a:solidFill>
              </a:rPr>
              <a:t>Choisir</a:t>
            </a:r>
            <a:r>
              <a:rPr lang="en-CA" sz="1600" dirty="0">
                <a:solidFill>
                  <a:srgbClr val="212529"/>
                </a:solidFill>
              </a:rPr>
              <a:t> </a:t>
            </a:r>
            <a:r>
              <a:rPr lang="en-CA" sz="1600" b="1" err="1">
                <a:solidFill>
                  <a:srgbClr val="212529"/>
                </a:solidFill>
              </a:rPr>
              <a:t>Français</a:t>
            </a:r>
            <a:r>
              <a:rPr lang="en-CA" sz="1500" dirty="0">
                <a:solidFill>
                  <a:srgbClr val="212529"/>
                </a:solidFill>
              </a:rPr>
              <a:t> </a:t>
            </a:r>
            <a:endParaRPr lang="en-CA" dirty="0">
              <a:solidFill>
                <a:srgbClr val="404040"/>
              </a:solidFill>
            </a:endParaRPr>
          </a:p>
          <a:p>
            <a:r>
              <a:rPr lang="en-CA" sz="1700" err="1">
                <a:solidFill>
                  <a:srgbClr val="000000"/>
                </a:solidFill>
              </a:rPr>
              <a:t>Réduire</a:t>
            </a:r>
            <a:r>
              <a:rPr lang="en-CA" sz="1700" dirty="0">
                <a:solidFill>
                  <a:srgbClr val="000000"/>
                </a:solidFill>
              </a:rPr>
              <a:t> </a:t>
            </a:r>
            <a:r>
              <a:rPr lang="en-CA" sz="1700" b="1" dirty="0">
                <a:solidFill>
                  <a:srgbClr val="000000"/>
                </a:solidFill>
              </a:rPr>
              <a:t>la </a:t>
            </a:r>
            <a:r>
              <a:rPr lang="en-CA" sz="1700" b="1" err="1">
                <a:solidFill>
                  <a:srgbClr val="000000"/>
                </a:solidFill>
              </a:rPr>
              <a:t>vitesse</a:t>
            </a:r>
            <a:r>
              <a:rPr lang="en-CA" sz="1700" dirty="0">
                <a:solidFill>
                  <a:srgbClr val="000000"/>
                </a:solidFill>
              </a:rPr>
              <a:t> de la lecture des sous-titres, </a:t>
            </a:r>
            <a:r>
              <a:rPr lang="en-CA" sz="1700" err="1">
                <a:solidFill>
                  <a:srgbClr val="000000"/>
                </a:solidFill>
              </a:rPr>
              <a:t>si</a:t>
            </a:r>
            <a:r>
              <a:rPr lang="en-CA" sz="1700" dirty="0">
                <a:solidFill>
                  <a:srgbClr val="000000"/>
                </a:solidFill>
              </a:rPr>
              <a:t> </a:t>
            </a:r>
            <a:r>
              <a:rPr lang="en-CA" sz="1700" err="1">
                <a:solidFill>
                  <a:srgbClr val="000000"/>
                </a:solidFill>
              </a:rPr>
              <a:t>nécessaire</a:t>
            </a:r>
            <a:r>
              <a:rPr lang="en-CA" sz="1700" dirty="0">
                <a:solidFill>
                  <a:srgbClr val="000000"/>
                </a:solidFill>
              </a:rPr>
              <a:t>  </a:t>
            </a:r>
            <a:endParaRPr lang="en-CA" dirty="0">
              <a:solidFill>
                <a:schemeClr val="tx1"/>
              </a:solidFill>
            </a:endParaRPr>
          </a:p>
          <a:p>
            <a:endParaRPr lang="en-CA" sz="1700" dirty="0">
              <a:solidFill>
                <a:schemeClr val="tx1"/>
              </a:solidFill>
            </a:endParaRPr>
          </a:p>
          <a:p>
            <a:r>
              <a:rPr lang="en-CA" sz="1700" dirty="0">
                <a:solidFill>
                  <a:schemeClr val="tx1"/>
                </a:solidFill>
              </a:rPr>
              <a:t>Ou </a:t>
            </a:r>
            <a:r>
              <a:rPr lang="en-CA" sz="1700" err="1">
                <a:solidFill>
                  <a:schemeClr val="tx1"/>
                </a:solidFill>
              </a:rPr>
              <a:t>ouvrir</a:t>
            </a:r>
            <a:r>
              <a:rPr lang="en-CA" sz="1700" dirty="0">
                <a:solidFill>
                  <a:schemeClr val="tx1"/>
                </a:solidFill>
              </a:rPr>
              <a:t> un </a:t>
            </a:r>
            <a:r>
              <a:rPr lang="en-CA" sz="1700" err="1">
                <a:solidFill>
                  <a:schemeClr val="tx1"/>
                </a:solidFill>
              </a:rPr>
              <a:t>moteur</a:t>
            </a:r>
            <a:r>
              <a:rPr lang="en-CA" sz="1700" dirty="0">
                <a:solidFill>
                  <a:schemeClr val="tx1"/>
                </a:solidFill>
              </a:rPr>
              <a:t> de recherche et taper « 18  </a:t>
            </a:r>
            <a:r>
              <a:rPr lang="en-CA" sz="1700" err="1">
                <a:solidFill>
                  <a:schemeClr val="tx1"/>
                </a:solidFill>
              </a:rPr>
              <a:t>astuces</a:t>
            </a:r>
            <a:r>
              <a:rPr lang="en-CA" sz="1700" dirty="0">
                <a:solidFill>
                  <a:schemeClr val="tx1"/>
                </a:solidFill>
              </a:rPr>
              <a:t> </a:t>
            </a:r>
            <a:r>
              <a:rPr lang="en-CA" sz="1700" err="1">
                <a:solidFill>
                  <a:schemeClr val="tx1"/>
                </a:solidFill>
              </a:rPr>
              <a:t>géniales</a:t>
            </a:r>
            <a:r>
              <a:rPr lang="en-CA" sz="1700" dirty="0">
                <a:solidFill>
                  <a:schemeClr val="tx1"/>
                </a:solidFill>
              </a:rPr>
              <a:t> </a:t>
            </a:r>
            <a:r>
              <a:rPr lang="en-CA" sz="1700" err="1">
                <a:solidFill>
                  <a:schemeClr val="tx1"/>
                </a:solidFill>
              </a:rPr>
              <a:t>d’organisation</a:t>
            </a:r>
            <a:r>
              <a:rPr lang="en-CA" sz="1700" dirty="0">
                <a:solidFill>
                  <a:schemeClr val="tx1"/>
                </a:solidFill>
                <a:hlinkClick r:id="rId7">
                  <a:extLst>
                    <a:ext uri="{A12FA001-AC4F-418D-AE19-62706E023703}">
                      <ahyp:hlinkClr xmlns:ahyp="http://schemas.microsoft.com/office/drawing/2018/hyperlinkcolor" val="tx"/>
                    </a:ext>
                  </a:extLst>
                </a:hlinkClick>
              </a:rPr>
              <a:t> »</a:t>
            </a:r>
            <a:r>
              <a:rPr lang="en-CA" sz="1700" dirty="0">
                <a:solidFill>
                  <a:schemeClr val="tx1"/>
                </a:solidFill>
              </a:rPr>
              <a:t>  8:49</a:t>
            </a:r>
            <a:endParaRPr lang="en-CA">
              <a:solidFill>
                <a:schemeClr val="tx1"/>
              </a:solidFill>
            </a:endParaRPr>
          </a:p>
          <a:p>
            <a:endParaRPr lang="en-CA"/>
          </a:p>
        </p:txBody>
      </p:sp>
      <p:pic>
        <p:nvPicPr>
          <p:cNvPr id="4" name="Picture 3"/>
          <p:cNvPicPr>
            <a:picLocks noChangeAspect="1"/>
          </p:cNvPicPr>
          <p:nvPr>
            <p:custDataLst>
              <p:tags r:id="rId4"/>
            </p:custDataLst>
          </p:nvPr>
        </p:nvPicPr>
        <p:blipFill>
          <a:blip r:embed="rId8"/>
          <a:stretch>
            <a:fillRect/>
          </a:stretch>
        </p:blipFill>
        <p:spPr>
          <a:xfrm>
            <a:off x="2010042" y="624110"/>
            <a:ext cx="579170" cy="579170"/>
          </a:xfrm>
          <a:prstGeom prst="rect">
            <a:avLst/>
          </a:prstGeom>
        </p:spPr>
      </p:pic>
      <p:pic>
        <p:nvPicPr>
          <p:cNvPr id="5" name="Image 4">
            <a:extLst>
              <a:ext uri="{FF2B5EF4-FFF2-40B4-BE49-F238E27FC236}">
                <a16:creationId xmlns:a16="http://schemas.microsoft.com/office/drawing/2014/main" id="{8838C374-2F2B-E250-875C-3F989DDF37C3}"/>
              </a:ext>
            </a:extLst>
          </p:cNvPr>
          <p:cNvPicPr>
            <a:picLocks noChangeAspect="1"/>
          </p:cNvPicPr>
          <p:nvPr/>
        </p:nvPicPr>
        <p:blipFill>
          <a:blip r:embed="rId9"/>
          <a:stretch>
            <a:fillRect/>
          </a:stretch>
        </p:blipFill>
        <p:spPr>
          <a:xfrm>
            <a:off x="3857020" y="3188381"/>
            <a:ext cx="438150" cy="390525"/>
          </a:xfrm>
          <a:prstGeom prst="rect">
            <a:avLst/>
          </a:prstGeom>
        </p:spPr>
      </p:pic>
      <p:pic>
        <p:nvPicPr>
          <p:cNvPr id="6" name="Image 5">
            <a:extLst>
              <a:ext uri="{FF2B5EF4-FFF2-40B4-BE49-F238E27FC236}">
                <a16:creationId xmlns:a16="http://schemas.microsoft.com/office/drawing/2014/main" id="{F5B6B4FC-16CD-3418-749A-92CB5F2D5163}"/>
              </a:ext>
            </a:extLst>
          </p:cNvPr>
          <p:cNvPicPr>
            <a:picLocks noChangeAspect="1"/>
          </p:cNvPicPr>
          <p:nvPr/>
        </p:nvPicPr>
        <p:blipFill>
          <a:blip r:embed="rId10"/>
          <a:stretch>
            <a:fillRect/>
          </a:stretch>
        </p:blipFill>
        <p:spPr>
          <a:xfrm>
            <a:off x="5545810" y="3434821"/>
            <a:ext cx="361950" cy="390525"/>
          </a:xfrm>
          <a:prstGeom prst="rect">
            <a:avLst/>
          </a:prstGeom>
        </p:spPr>
      </p:pic>
      <p:pic>
        <p:nvPicPr>
          <p:cNvPr id="7" name="Image 6">
            <a:extLst>
              <a:ext uri="{FF2B5EF4-FFF2-40B4-BE49-F238E27FC236}">
                <a16:creationId xmlns:a16="http://schemas.microsoft.com/office/drawing/2014/main" id="{483EF67E-C56D-F2B3-1E04-C778030B6FC3}"/>
              </a:ext>
            </a:extLst>
          </p:cNvPr>
          <p:cNvPicPr>
            <a:picLocks noChangeAspect="1"/>
          </p:cNvPicPr>
          <p:nvPr/>
        </p:nvPicPr>
        <p:blipFill>
          <a:blip r:embed="rId11"/>
          <a:stretch>
            <a:fillRect/>
          </a:stretch>
        </p:blipFill>
        <p:spPr>
          <a:xfrm>
            <a:off x="7441757" y="3833964"/>
            <a:ext cx="533400" cy="390525"/>
          </a:xfrm>
          <a:prstGeom prst="rect">
            <a:avLst/>
          </a:prstGeom>
        </p:spPr>
      </p:pic>
      <p:pic>
        <p:nvPicPr>
          <p:cNvPr id="8" name="Image 7">
            <a:extLst>
              <a:ext uri="{FF2B5EF4-FFF2-40B4-BE49-F238E27FC236}">
                <a16:creationId xmlns:a16="http://schemas.microsoft.com/office/drawing/2014/main" id="{C3DE9CB5-17E7-93E6-D1F5-645044115E72}"/>
              </a:ext>
            </a:extLst>
          </p:cNvPr>
          <p:cNvPicPr>
            <a:picLocks noChangeAspect="1"/>
          </p:cNvPicPr>
          <p:nvPr/>
        </p:nvPicPr>
        <p:blipFill>
          <a:blip r:embed="rId12"/>
          <a:stretch>
            <a:fillRect/>
          </a:stretch>
        </p:blipFill>
        <p:spPr>
          <a:xfrm>
            <a:off x="3965656" y="4220476"/>
            <a:ext cx="3733800" cy="342718"/>
          </a:xfrm>
          <a:prstGeom prst="rect">
            <a:avLst/>
          </a:prstGeom>
        </p:spPr>
      </p:pic>
      <p:pic>
        <p:nvPicPr>
          <p:cNvPr id="9" name="Image 8">
            <a:extLst>
              <a:ext uri="{FF2B5EF4-FFF2-40B4-BE49-F238E27FC236}">
                <a16:creationId xmlns:a16="http://schemas.microsoft.com/office/drawing/2014/main" id="{B67F02C8-B82D-EA9F-6A5E-90C931AA0238}"/>
              </a:ext>
            </a:extLst>
          </p:cNvPr>
          <p:cNvPicPr>
            <a:picLocks noChangeAspect="1"/>
          </p:cNvPicPr>
          <p:nvPr/>
        </p:nvPicPr>
        <p:blipFill>
          <a:blip r:embed="rId13"/>
          <a:stretch>
            <a:fillRect/>
          </a:stretch>
        </p:blipFill>
        <p:spPr>
          <a:xfrm>
            <a:off x="7711017" y="4557486"/>
            <a:ext cx="2019300" cy="419100"/>
          </a:xfrm>
          <a:prstGeom prst="rect">
            <a:avLst/>
          </a:prstGeom>
        </p:spPr>
      </p:pic>
    </p:spTree>
    <p:custDataLst>
      <p:tags r:id="rId1"/>
    </p:custDataLst>
    <p:extLst>
      <p:ext uri="{BB962C8B-B14F-4D97-AF65-F5344CB8AC3E}">
        <p14:creationId xmlns:p14="http://schemas.microsoft.com/office/powerpoint/2010/main" val="3136197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L'inventaire des aliments</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solidFill>
                  <a:schemeClr val="tx1"/>
                </a:solidFill>
              </a:rPr>
              <a:t>Afin de garder votre cuisine organisée et de réduire vos factures d’épicerie, faites l’inventaire de vos réserves de nourriture. </a:t>
            </a:r>
            <a:endParaRPr lang="fr-FR" dirty="0">
              <a:solidFill>
                <a:schemeClr val="tx1"/>
              </a:solidFill>
            </a:endParaRPr>
          </a:p>
          <a:p>
            <a:endParaRPr lang="fr-CA"/>
          </a:p>
        </p:txBody>
      </p:sp>
    </p:spTree>
    <p:custDataLst>
      <p:tags r:id="rId1"/>
    </p:custDataLst>
    <p:extLst>
      <p:ext uri="{BB962C8B-B14F-4D97-AF65-F5344CB8AC3E}">
        <p14:creationId xmlns:p14="http://schemas.microsoft.com/office/powerpoint/2010/main" val="16492684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L’inventaire des aliments</a:t>
            </a:r>
          </a:p>
        </p:txBody>
      </p:sp>
      <p:sp>
        <p:nvSpPr>
          <p:cNvPr id="3" name="Content Placeholder 2"/>
          <p:cNvSpPr>
            <a:spLocks noGrp="1"/>
          </p:cNvSpPr>
          <p:nvPr>
            <p:ph idx="1"/>
            <p:custDataLst>
              <p:tags r:id="rId3"/>
            </p:custDataLst>
          </p:nvPr>
        </p:nvSpPr>
        <p:spPr>
          <a:xfrm>
            <a:off x="2217143" y="1894562"/>
            <a:ext cx="9282845" cy="3777622"/>
          </a:xfrm>
        </p:spPr>
        <p:txBody>
          <a:bodyPr/>
          <a:lstStyle/>
          <a:p>
            <a:r>
              <a:rPr lang="fr-CA" dirty="0"/>
              <a:t>Préparez toujours une liste d’épicerie. </a:t>
            </a:r>
          </a:p>
          <a:p>
            <a:r>
              <a:rPr lang="fr-CA" dirty="0"/>
              <a:t>Lorsque vous avez épuisé quelque chose, ajoutez-le à la liste. </a:t>
            </a:r>
          </a:p>
          <a:p>
            <a:r>
              <a:rPr lang="fr-CA" dirty="0"/>
              <a:t>Lorsque vous magasinez, n’achetez que ce qui est écrit sur votre liste. </a:t>
            </a:r>
          </a:p>
        </p:txBody>
      </p:sp>
      <p:pic>
        <p:nvPicPr>
          <p:cNvPr id="4" name="Image 3">
            <a:extLst>
              <a:ext uri="{FF2B5EF4-FFF2-40B4-BE49-F238E27FC236}">
                <a16:creationId xmlns:a16="http://schemas.microsoft.com/office/drawing/2014/main" id="{90083D88-53EE-9F13-2139-AC85F42F776E}"/>
              </a:ext>
            </a:extLst>
          </p:cNvPr>
          <p:cNvPicPr>
            <a:picLocks noChangeAspect="1"/>
          </p:cNvPicPr>
          <p:nvPr/>
        </p:nvPicPr>
        <p:blipFill>
          <a:blip r:embed="rId5"/>
          <a:stretch>
            <a:fillRect/>
          </a:stretch>
        </p:blipFill>
        <p:spPr>
          <a:xfrm>
            <a:off x="5339682" y="3297790"/>
            <a:ext cx="2552206" cy="32439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1569236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Inventaire des aliments</a:t>
            </a:r>
          </a:p>
        </p:txBody>
      </p:sp>
      <p:sp>
        <p:nvSpPr>
          <p:cNvPr id="3" name="Content Placeholder 2"/>
          <p:cNvSpPr>
            <a:spLocks noGrp="1"/>
          </p:cNvSpPr>
          <p:nvPr>
            <p:ph idx="1"/>
            <p:custDataLst>
              <p:tags r:id="rId3"/>
            </p:custDataLst>
          </p:nvPr>
        </p:nvSpPr>
        <p:spPr/>
        <p:txBody>
          <a:bodyPr/>
          <a:lstStyle/>
          <a:p>
            <a:r>
              <a:rPr lang="fr-CA"/>
              <a:t>Ces mesures vous aideront à : </a:t>
            </a:r>
          </a:p>
          <a:p>
            <a:pPr lvl="1"/>
            <a:r>
              <a:rPr lang="fr-CA"/>
              <a:t>réduire l’encombrement dans vos placards</a:t>
            </a:r>
          </a:p>
          <a:p>
            <a:pPr lvl="1"/>
            <a:r>
              <a:rPr lang="fr-CA"/>
              <a:t>éviter de gaspiller de la nourriture parce qu’elle est périmée</a:t>
            </a:r>
          </a:p>
          <a:p>
            <a:pPr lvl="1"/>
            <a:r>
              <a:rPr lang="fr-CA"/>
              <a:t>gaspiller moins d’argent</a:t>
            </a:r>
          </a:p>
          <a:p>
            <a:endParaRPr lang="en-CA"/>
          </a:p>
        </p:txBody>
      </p:sp>
    </p:spTree>
    <p:custDataLst>
      <p:tags r:id="rId1"/>
    </p:custDataLst>
    <p:extLst>
      <p:ext uri="{BB962C8B-B14F-4D97-AF65-F5344CB8AC3E}">
        <p14:creationId xmlns:p14="http://schemas.microsoft.com/office/powerpoint/2010/main" val="3021138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L’organisation et la gestion du temps</a:t>
            </a:r>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Le métier de PSSP est très exigeant. </a:t>
            </a:r>
          </a:p>
          <a:p>
            <a:r>
              <a:rPr lang="fr-CA" dirty="0"/>
              <a:t>C’est un métier physiquement et émotionnellement difficile. </a:t>
            </a:r>
          </a:p>
          <a:p>
            <a:r>
              <a:rPr lang="fr-CA" dirty="0">
                <a:solidFill>
                  <a:schemeClr val="tx1"/>
                </a:solidFill>
              </a:rPr>
              <a:t>Il est important de maintenir une bonne organisation et une bonne gestion du temps pendant les études et pendant que vous travaillez comme PSSP. </a:t>
            </a:r>
            <a:endParaRPr lang="en-CA" dirty="0">
              <a:solidFill>
                <a:schemeClr val="tx1"/>
              </a:solidFill>
            </a:endParaRPr>
          </a:p>
          <a:p>
            <a:endParaRPr lang="fr-CA"/>
          </a:p>
        </p:txBody>
      </p:sp>
      <p:pic>
        <p:nvPicPr>
          <p:cNvPr id="5" name="Image 4">
            <a:extLst>
              <a:ext uri="{FF2B5EF4-FFF2-40B4-BE49-F238E27FC236}">
                <a16:creationId xmlns:a16="http://schemas.microsoft.com/office/drawing/2014/main" id="{DE34779F-185B-CA70-2FAB-7180FD52CADC}"/>
              </a:ext>
            </a:extLst>
          </p:cNvPr>
          <p:cNvPicPr>
            <a:picLocks noChangeAspect="1"/>
          </p:cNvPicPr>
          <p:nvPr/>
        </p:nvPicPr>
        <p:blipFill>
          <a:blip r:embed="rId5"/>
          <a:stretch>
            <a:fillRect/>
          </a:stretch>
        </p:blipFill>
        <p:spPr>
          <a:xfrm>
            <a:off x="4557713" y="4201154"/>
            <a:ext cx="3076575" cy="1704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7961296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950115" y="2096729"/>
            <a:ext cx="8915400" cy="3777622"/>
          </a:xfrm>
        </p:spPr>
        <p:txBody>
          <a:bodyPr vert="horz" lIns="91440" tIns="45720" rIns="91440" bIns="45720" rtlCol="0" anchor="t">
            <a:normAutofit/>
          </a:bodyPr>
          <a:lstStyle/>
          <a:p>
            <a:r>
              <a:rPr lang="fr-CA" dirty="0"/>
              <a:t>Lorsque vous rentrerez chez vous aujourd'hui, faites </a:t>
            </a:r>
            <a:r>
              <a:rPr lang="fr-CA" dirty="0">
                <a:solidFill>
                  <a:schemeClr val="tx1"/>
                </a:solidFill>
              </a:rPr>
              <a:t>le bilan </a:t>
            </a:r>
            <a:r>
              <a:rPr lang="fr-CA" dirty="0"/>
              <a:t>de votre inventaire de nourriture. </a:t>
            </a:r>
          </a:p>
          <a:p>
            <a:r>
              <a:rPr lang="fr-CA" dirty="0"/>
              <a:t>Vérifiez toutes les dates de péremption. </a:t>
            </a:r>
          </a:p>
          <a:p>
            <a:r>
              <a:rPr lang="fr-CA" dirty="0"/>
              <a:t>Si vous trouvez des aliments qui seront bientôt périmés, préparez un plan de repas pour ces aliments afin de ne pas les gaspiller. </a:t>
            </a:r>
          </a:p>
          <a:p>
            <a:r>
              <a:rPr lang="fr-CA" dirty="0"/>
              <a:t>Préparez-vous à discuter de vos résultats au début de votre prochain cours. </a:t>
            </a:r>
            <a:endParaRPr lang="en-CA"/>
          </a:p>
        </p:txBody>
      </p:sp>
      <p:sp>
        <p:nvSpPr>
          <p:cNvPr id="7" name="Title 1">
            <a:extLst>
              <a:ext uri="{FF2B5EF4-FFF2-40B4-BE49-F238E27FC236}">
                <a16:creationId xmlns:a16="http://schemas.microsoft.com/office/drawing/2014/main" id="{D493F09C-FE2B-01BE-A39C-30A24C2B4A39}"/>
              </a:ext>
            </a:extLst>
          </p:cNvPr>
          <p:cNvSpPr>
            <a:spLocks noGrp="1"/>
          </p:cNvSpPr>
          <p:nvPr>
            <p:ph type="title"/>
            <p:custDataLst>
              <p:tags r:id="rId3"/>
            </p:custDataLst>
          </p:nvPr>
        </p:nvSpPr>
        <p:spPr>
          <a:xfrm>
            <a:off x="2592925" y="624110"/>
            <a:ext cx="8911687" cy="1280890"/>
          </a:xfrm>
        </p:spPr>
        <p:txBody>
          <a:bodyPr/>
          <a:lstStyle/>
          <a:p>
            <a:r>
              <a:rPr lang="fr-CA"/>
              <a:t>Activité </a:t>
            </a:r>
          </a:p>
        </p:txBody>
      </p:sp>
      <p:pic>
        <p:nvPicPr>
          <p:cNvPr id="8" name="Picture 3">
            <a:extLst>
              <a:ext uri="{FF2B5EF4-FFF2-40B4-BE49-F238E27FC236}">
                <a16:creationId xmlns:a16="http://schemas.microsoft.com/office/drawing/2014/main" id="{A95F0B30-BA6D-3061-5640-8E16414B1133}"/>
              </a:ext>
            </a:extLst>
          </p:cNvPr>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1054154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1950115" y="2084439"/>
            <a:ext cx="8915400" cy="3777622"/>
          </a:xfrm>
        </p:spPr>
        <p:txBody>
          <a:bodyPr vert="horz" lIns="91440" tIns="45720" rIns="91440" bIns="45720" rtlCol="0" anchor="t">
            <a:normAutofit/>
          </a:bodyPr>
          <a:lstStyle/>
          <a:p>
            <a:r>
              <a:rPr lang="fr-CA" dirty="0"/>
              <a:t>Maintenant que vous avez appris un certain nombre de conseils et de techniques pour organiser votre foyer, créez-vous un plan. </a:t>
            </a:r>
          </a:p>
          <a:p>
            <a:r>
              <a:rPr lang="fr-CA" dirty="0"/>
              <a:t>Identifiez les zones de votre maison qui ont besoin d'être améliorées et la façon dont vous aimeriez le faire. </a:t>
            </a:r>
          </a:p>
          <a:p>
            <a:r>
              <a:rPr lang="fr-CA" dirty="0"/>
              <a:t>Établissez un budget pour effectuer ces changements. </a:t>
            </a:r>
          </a:p>
          <a:p>
            <a:r>
              <a:rPr lang="fr-CA" dirty="0"/>
              <a:t>Dans votre plan, indiquez également les endroits où vous donnerez ou vendrez des objets. Enfin, établissez un horaire ou un calendrier pour la réalisation de vos objectifs. </a:t>
            </a:r>
            <a:endParaRPr lang="en-CA" dirty="0"/>
          </a:p>
        </p:txBody>
      </p:sp>
      <p:pic>
        <p:nvPicPr>
          <p:cNvPr id="4" name="Picture 3"/>
          <p:cNvPicPr>
            <a:picLocks noChangeAspect="1"/>
          </p:cNvPicPr>
          <p:nvPr>
            <p:custDataLst>
              <p:tags r:id="rId4"/>
            </p:custDataLst>
          </p:nvPr>
        </p:nvPicPr>
        <p:blipFill>
          <a:blip r:embed="rId6"/>
          <a:stretch>
            <a:fillRect/>
          </a:stretch>
        </p:blipFill>
        <p:spPr>
          <a:xfrm>
            <a:off x="1949077" y="624110"/>
            <a:ext cx="640135" cy="634039"/>
          </a:xfrm>
          <a:prstGeom prst="rect">
            <a:avLst/>
          </a:prstGeom>
        </p:spPr>
      </p:pic>
    </p:spTree>
    <p:custDataLst>
      <p:tags r:id="rId1"/>
    </p:custDataLst>
    <p:extLst>
      <p:ext uri="{BB962C8B-B14F-4D97-AF65-F5344CB8AC3E}">
        <p14:creationId xmlns:p14="http://schemas.microsoft.com/office/powerpoint/2010/main" val="42405641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La gestion du temps</a:t>
            </a:r>
          </a:p>
        </p:txBody>
      </p:sp>
      <p:sp>
        <p:nvSpPr>
          <p:cNvPr id="3" name="Content Placeholder 2"/>
          <p:cNvSpPr>
            <a:spLocks noGrp="1"/>
          </p:cNvSpPr>
          <p:nvPr>
            <p:ph idx="1"/>
            <p:custDataLst>
              <p:tags r:id="rId3"/>
            </p:custDataLst>
          </p:nvPr>
        </p:nvSpPr>
        <p:spPr>
          <a:xfrm>
            <a:off x="1925535" y="1900084"/>
            <a:ext cx="8915400" cy="3777622"/>
          </a:xfrm>
        </p:spPr>
        <p:txBody>
          <a:bodyPr vert="horz" lIns="91440" tIns="45720" rIns="91440" bIns="45720" rtlCol="0" anchor="t">
            <a:normAutofit/>
          </a:bodyPr>
          <a:lstStyle/>
          <a:p>
            <a:r>
              <a:rPr lang="fr-CA" dirty="0"/>
              <a:t>La gestion du temps </a:t>
            </a:r>
            <a:r>
              <a:rPr lang="fr-CA" b="1" dirty="0">
                <a:solidFill>
                  <a:srgbClr val="00B050"/>
                </a:solidFill>
              </a:rPr>
              <a:t> </a:t>
            </a:r>
            <a:r>
              <a:rPr lang="fr-CA" dirty="0"/>
              <a:t>permet d’utiliser son temps de manière efficace. </a:t>
            </a:r>
            <a:endParaRPr lang="fr-FR" dirty="0"/>
          </a:p>
          <a:p>
            <a:endParaRPr lang="fr-CA" sz="2000"/>
          </a:p>
        </p:txBody>
      </p:sp>
    </p:spTree>
    <p:custDataLst>
      <p:tags r:id="rId1"/>
    </p:custDataLst>
    <p:extLst>
      <p:ext uri="{BB962C8B-B14F-4D97-AF65-F5344CB8AC3E}">
        <p14:creationId xmlns:p14="http://schemas.microsoft.com/office/powerpoint/2010/main" val="2305999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dirty="0"/>
              <a:t>La gestion du temps</a:t>
            </a:r>
          </a:p>
        </p:txBody>
      </p:sp>
      <p:sp>
        <p:nvSpPr>
          <p:cNvPr id="3" name="Content Placeholder 2"/>
          <p:cNvSpPr>
            <a:spLocks noGrp="1"/>
          </p:cNvSpPr>
          <p:nvPr>
            <p:ph idx="1"/>
            <p:custDataLst>
              <p:tags r:id="rId3"/>
            </p:custDataLst>
          </p:nvPr>
        </p:nvSpPr>
        <p:spPr>
          <a:xfrm>
            <a:off x="2015102" y="1893518"/>
            <a:ext cx="8915400" cy="3777622"/>
          </a:xfrm>
        </p:spPr>
        <p:txBody>
          <a:bodyPr>
            <a:normAutofit/>
          </a:bodyPr>
          <a:lstStyle/>
          <a:p>
            <a:r>
              <a:rPr lang="fr-CA"/>
              <a:t>Bien des gens ont du mal à s’organiser et à gérer leur temps. </a:t>
            </a:r>
          </a:p>
        </p:txBody>
      </p:sp>
      <p:pic>
        <p:nvPicPr>
          <p:cNvPr id="4" name="Image 3">
            <a:extLst>
              <a:ext uri="{FF2B5EF4-FFF2-40B4-BE49-F238E27FC236}">
                <a16:creationId xmlns:a16="http://schemas.microsoft.com/office/drawing/2014/main" id="{21CC742C-EF76-4D06-D670-39F7E5C1750D}"/>
              </a:ext>
            </a:extLst>
          </p:cNvPr>
          <p:cNvPicPr>
            <a:picLocks noChangeAspect="1"/>
          </p:cNvPicPr>
          <p:nvPr/>
        </p:nvPicPr>
        <p:blipFill>
          <a:blip r:embed="rId5"/>
          <a:stretch>
            <a:fillRect/>
          </a:stretch>
        </p:blipFill>
        <p:spPr>
          <a:xfrm>
            <a:off x="4855200" y="3051146"/>
            <a:ext cx="2940888" cy="2854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339055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855506" y="1418080"/>
            <a:ext cx="8485383" cy="4345658"/>
          </a:xfrm>
        </p:spPr>
        <p:txBody>
          <a:bodyPr vert="horz" lIns="91440" tIns="45720" rIns="91440" bIns="45720" rtlCol="0" anchor="t">
            <a:normAutofit fontScale="92500" lnSpcReduction="10000"/>
          </a:bodyPr>
          <a:lstStyle/>
          <a:p>
            <a:r>
              <a:rPr lang="fr-CA" dirty="0"/>
              <a:t>Votre capacité à organiser et à gérer votre temps est importante pour de nombreuses raisons :</a:t>
            </a:r>
          </a:p>
          <a:p>
            <a:pPr lvl="1"/>
            <a:r>
              <a:rPr lang="fr-CA" dirty="0"/>
              <a:t>Vous </a:t>
            </a:r>
            <a:r>
              <a:rPr lang="fr-CA" dirty="0">
                <a:solidFill>
                  <a:schemeClr val="tx1"/>
                </a:solidFill>
              </a:rPr>
              <a:t>accomplirez</a:t>
            </a:r>
            <a:r>
              <a:rPr lang="fr-CA" dirty="0"/>
              <a:t> plus de choses ;</a:t>
            </a:r>
          </a:p>
          <a:p>
            <a:pPr lvl="1"/>
            <a:r>
              <a:rPr lang="fr-CA" dirty="0"/>
              <a:t>Votre vie sera plus équilibrée ;</a:t>
            </a:r>
          </a:p>
          <a:p>
            <a:pPr lvl="1"/>
            <a:r>
              <a:rPr lang="fr-CA" dirty="0"/>
              <a:t>Vous serez en mesure de fixer et d’atteindre vos objectifs de manière plus efficace ;</a:t>
            </a:r>
          </a:p>
          <a:p>
            <a:pPr lvl="1"/>
            <a:r>
              <a:rPr lang="fr-CA" dirty="0"/>
              <a:t>Vous serez en mesure de vous présenter de manière plus professionnelle ;</a:t>
            </a:r>
          </a:p>
          <a:p>
            <a:pPr lvl="1"/>
            <a:r>
              <a:rPr lang="fr-CA" dirty="0"/>
              <a:t>Vous aurez plus de temps pour être flexible et créatif ;</a:t>
            </a:r>
          </a:p>
          <a:p>
            <a:pPr lvl="1"/>
            <a:r>
              <a:rPr lang="fr-CA" dirty="0"/>
              <a:t>Vous pourrez mieux planifier et prioriser vos tâches et vos activités ;</a:t>
            </a:r>
          </a:p>
          <a:p>
            <a:pPr lvl="1"/>
            <a:r>
              <a:rPr lang="fr-CA" dirty="0"/>
              <a:t>Vous aurez plus de temps libre et perdrez moins votre temps ;</a:t>
            </a:r>
          </a:p>
          <a:p>
            <a:pPr lvl="1"/>
            <a:r>
              <a:rPr lang="fr-CA" dirty="0"/>
              <a:t>Vous réduirez le désordre dans votre foyer et au travail, ce qui vous aidera à réduire votre stress.</a:t>
            </a:r>
          </a:p>
          <a:p>
            <a:endParaRPr lang="fr-CA" sz="2000" dirty="0"/>
          </a:p>
        </p:txBody>
      </p:sp>
      <p:sp>
        <p:nvSpPr>
          <p:cNvPr id="6" name="Title 1">
            <a:extLst>
              <a:ext uri="{FF2B5EF4-FFF2-40B4-BE49-F238E27FC236}">
                <a16:creationId xmlns:a16="http://schemas.microsoft.com/office/drawing/2014/main" id="{163C6CD0-C32E-3B99-BFE9-56D52F163CFC}"/>
              </a:ext>
            </a:extLst>
          </p:cNvPr>
          <p:cNvSpPr>
            <a:spLocks noGrp="1"/>
          </p:cNvSpPr>
          <p:nvPr>
            <p:ph type="title"/>
            <p:custDataLst>
              <p:tags r:id="rId3"/>
            </p:custDataLst>
          </p:nvPr>
        </p:nvSpPr>
        <p:spPr>
          <a:xfrm>
            <a:off x="2592925" y="624110"/>
            <a:ext cx="8911687" cy="1280890"/>
          </a:xfrm>
        </p:spPr>
        <p:txBody>
          <a:bodyPr/>
          <a:lstStyle/>
          <a:p>
            <a:r>
              <a:rPr lang="en-CA" dirty="0"/>
              <a:t>La gestion du temps</a:t>
            </a:r>
          </a:p>
        </p:txBody>
      </p:sp>
    </p:spTree>
    <p:custDataLst>
      <p:tags r:id="rId1"/>
    </p:custDataLst>
    <p:extLst>
      <p:ext uri="{BB962C8B-B14F-4D97-AF65-F5344CB8AC3E}">
        <p14:creationId xmlns:p14="http://schemas.microsoft.com/office/powerpoint/2010/main" val="10574108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Le stress</a:t>
            </a:r>
          </a:p>
        </p:txBody>
      </p:sp>
      <p:sp>
        <p:nvSpPr>
          <p:cNvPr id="3" name="Content Placeholder 2"/>
          <p:cNvSpPr>
            <a:spLocks noGrp="1"/>
          </p:cNvSpPr>
          <p:nvPr>
            <p:ph idx="1"/>
            <p:custDataLst>
              <p:tags r:id="rId3"/>
            </p:custDataLst>
          </p:nvPr>
        </p:nvSpPr>
        <p:spPr>
          <a:xfrm>
            <a:off x="1983787" y="2133600"/>
            <a:ext cx="8915400" cy="3777622"/>
          </a:xfrm>
        </p:spPr>
        <p:txBody>
          <a:bodyPr/>
          <a:lstStyle/>
          <a:p>
            <a:r>
              <a:rPr lang="fr-CA"/>
              <a:t>Le stress est un état de tension mentale ou émotionnelle provoqué par des circonstances difficiles ou très exigeantes. </a:t>
            </a:r>
          </a:p>
          <a:p>
            <a:endParaRPr lang="fr-CA"/>
          </a:p>
        </p:txBody>
      </p:sp>
      <p:pic>
        <p:nvPicPr>
          <p:cNvPr id="4" name="Image 3">
            <a:extLst>
              <a:ext uri="{FF2B5EF4-FFF2-40B4-BE49-F238E27FC236}">
                <a16:creationId xmlns:a16="http://schemas.microsoft.com/office/drawing/2014/main" id="{CCE759F8-9DE5-6C85-F0A7-C9245411C103}"/>
              </a:ext>
            </a:extLst>
          </p:cNvPr>
          <p:cNvPicPr>
            <a:picLocks noChangeAspect="1"/>
          </p:cNvPicPr>
          <p:nvPr/>
        </p:nvPicPr>
        <p:blipFill>
          <a:blip r:embed="rId5"/>
          <a:stretch>
            <a:fillRect/>
          </a:stretch>
        </p:blipFill>
        <p:spPr>
          <a:xfrm>
            <a:off x="5059123" y="4018651"/>
            <a:ext cx="2505075" cy="1581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8799980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2011567" y="2121310"/>
            <a:ext cx="8915400" cy="3777622"/>
          </a:xfrm>
        </p:spPr>
        <p:txBody>
          <a:bodyPr/>
          <a:lstStyle/>
          <a:p>
            <a:r>
              <a:rPr lang="fr-CA"/>
              <a:t>En ce moment, vous sentez-vous stressé à cause d’un manque de gestion du temps ou d’organisation ? </a:t>
            </a:r>
          </a:p>
          <a:p>
            <a:endParaRPr lang="fr-CA"/>
          </a:p>
        </p:txBody>
      </p:sp>
      <p:sp>
        <p:nvSpPr>
          <p:cNvPr id="9" name="Title 1">
            <a:extLst>
              <a:ext uri="{FF2B5EF4-FFF2-40B4-BE49-F238E27FC236}">
                <a16:creationId xmlns:a16="http://schemas.microsoft.com/office/drawing/2014/main" id="{8AFAF178-8E73-3879-0F75-18F3B20358E5}"/>
              </a:ext>
            </a:extLst>
          </p:cNvPr>
          <p:cNvSpPr>
            <a:spLocks noGrp="1"/>
          </p:cNvSpPr>
          <p:nvPr>
            <p:ph type="title"/>
            <p:custDataLst>
              <p:tags r:id="rId3"/>
            </p:custDataLst>
          </p:nvPr>
        </p:nvSpPr>
        <p:spPr>
          <a:xfrm>
            <a:off x="2592925" y="624110"/>
            <a:ext cx="8911687" cy="1280890"/>
          </a:xfrm>
        </p:spPr>
        <p:txBody>
          <a:bodyPr/>
          <a:lstStyle/>
          <a:p>
            <a:r>
              <a:rPr lang="fr-CA"/>
              <a:t>Discutons </a:t>
            </a:r>
          </a:p>
        </p:txBody>
      </p:sp>
      <p:pic>
        <p:nvPicPr>
          <p:cNvPr id="10" name="Picture 3">
            <a:extLst>
              <a:ext uri="{FF2B5EF4-FFF2-40B4-BE49-F238E27FC236}">
                <a16:creationId xmlns:a16="http://schemas.microsoft.com/office/drawing/2014/main" id="{DCA08AFD-FED4-A2F7-092C-BF3679F1F587}"/>
              </a:ext>
            </a:extLst>
          </p:cNvPr>
          <p:cNvPicPr>
            <a:picLocks noChangeAspect="1"/>
          </p:cNvPicPr>
          <p:nvPr>
            <p:custDataLst>
              <p:tags r:id="rId4"/>
            </p:custDataLst>
          </p:nvPr>
        </p:nvPicPr>
        <p:blipFill>
          <a:blip r:embed="rId6"/>
          <a:stretch>
            <a:fillRect/>
          </a:stretch>
        </p:blipFill>
        <p:spPr>
          <a:xfrm>
            <a:off x="2010042" y="624110"/>
            <a:ext cx="579170" cy="585267"/>
          </a:xfrm>
          <a:prstGeom prst="rect">
            <a:avLst/>
          </a:prstGeom>
        </p:spPr>
      </p:pic>
    </p:spTree>
    <p:custDataLst>
      <p:tags r:id="rId1"/>
    </p:custDataLst>
    <p:extLst>
      <p:ext uri="{BB962C8B-B14F-4D97-AF65-F5344CB8AC3E}">
        <p14:creationId xmlns:p14="http://schemas.microsoft.com/office/powerpoint/2010/main" val="14497928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2269664" y="2170471"/>
            <a:ext cx="8915400" cy="3777622"/>
          </a:xfrm>
        </p:spPr>
        <p:txBody>
          <a:bodyPr/>
          <a:lstStyle/>
          <a:p>
            <a:r>
              <a:rPr lang="fr-CA"/>
              <a:t>Utilisez un moteur de recherche pour trouver un test de stress en ligne et faites ce test. </a:t>
            </a:r>
          </a:p>
          <a:p>
            <a:endParaRPr lang="fr-CA"/>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3886265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2011567" y="2292626"/>
            <a:ext cx="7018614" cy="3618596"/>
          </a:xfrm>
        </p:spPr>
        <p:txBody>
          <a:bodyPr vert="horz" lIns="91440" tIns="45720" rIns="91440" bIns="45720" rtlCol="0" anchor="t">
            <a:normAutofit/>
          </a:bodyPr>
          <a:lstStyle/>
          <a:p>
            <a:r>
              <a:rPr lang="fr-CA" dirty="0">
                <a:solidFill>
                  <a:schemeClr val="tx1"/>
                </a:solidFill>
              </a:rPr>
              <a:t>Que </a:t>
            </a:r>
            <a:r>
              <a:rPr lang="fr-CA" dirty="0">
                <a:solidFill>
                  <a:srgbClr val="404040"/>
                </a:solidFill>
              </a:rPr>
              <a:t>pouvons-nous</a:t>
            </a:r>
            <a:r>
              <a:rPr lang="fr-CA" dirty="0"/>
              <a:t> faire pour réduire notre stress? </a:t>
            </a:r>
          </a:p>
          <a:p>
            <a:endParaRPr lang="fr-CA"/>
          </a:p>
        </p:txBody>
      </p:sp>
      <p:sp>
        <p:nvSpPr>
          <p:cNvPr id="13" name="Title 1">
            <a:extLst>
              <a:ext uri="{FF2B5EF4-FFF2-40B4-BE49-F238E27FC236}">
                <a16:creationId xmlns:a16="http://schemas.microsoft.com/office/drawing/2014/main" id="{D0EBA5EF-D27E-EAB3-AFF0-BEF7C2E5D124}"/>
              </a:ext>
            </a:extLst>
          </p:cNvPr>
          <p:cNvSpPr>
            <a:spLocks noGrp="1"/>
          </p:cNvSpPr>
          <p:nvPr>
            <p:ph type="title"/>
            <p:custDataLst>
              <p:tags r:id="rId3"/>
            </p:custDataLst>
          </p:nvPr>
        </p:nvSpPr>
        <p:spPr>
          <a:xfrm>
            <a:off x="2592925" y="624110"/>
            <a:ext cx="8911687" cy="1280890"/>
          </a:xfrm>
        </p:spPr>
        <p:txBody>
          <a:bodyPr/>
          <a:lstStyle/>
          <a:p>
            <a:r>
              <a:rPr lang="fr-CA"/>
              <a:t>Discutons </a:t>
            </a:r>
          </a:p>
        </p:txBody>
      </p:sp>
      <p:pic>
        <p:nvPicPr>
          <p:cNvPr id="14" name="Picture 3">
            <a:extLst>
              <a:ext uri="{FF2B5EF4-FFF2-40B4-BE49-F238E27FC236}">
                <a16:creationId xmlns:a16="http://schemas.microsoft.com/office/drawing/2014/main" id="{74EEE675-E6B0-6C7B-3DEC-0E13E66F46F1}"/>
              </a:ext>
            </a:extLst>
          </p:cNvPr>
          <p:cNvPicPr>
            <a:picLocks noChangeAspect="1"/>
          </p:cNvPicPr>
          <p:nvPr>
            <p:custDataLst>
              <p:tags r:id="rId4"/>
            </p:custDataLst>
          </p:nvPr>
        </p:nvPicPr>
        <p:blipFill>
          <a:blip r:embed="rId6"/>
          <a:stretch>
            <a:fillRect/>
          </a:stretch>
        </p:blipFill>
        <p:spPr>
          <a:xfrm>
            <a:off x="2010042" y="624110"/>
            <a:ext cx="579170" cy="585267"/>
          </a:xfrm>
          <a:prstGeom prst="rect">
            <a:avLst/>
          </a:prstGeom>
        </p:spPr>
      </p:pic>
    </p:spTree>
    <p:custDataLst>
      <p:tags r:id="rId1"/>
    </p:custDataLst>
    <p:extLst>
      <p:ext uri="{BB962C8B-B14F-4D97-AF65-F5344CB8AC3E}">
        <p14:creationId xmlns:p14="http://schemas.microsoft.com/office/powerpoint/2010/main" val="14241017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La gestion du temps</a:t>
            </a:r>
          </a:p>
        </p:txBody>
      </p:sp>
      <p:sp>
        <p:nvSpPr>
          <p:cNvPr id="3" name="Content Placeholder 2"/>
          <p:cNvSpPr>
            <a:spLocks noGrp="1"/>
          </p:cNvSpPr>
          <p:nvPr>
            <p:ph idx="1"/>
            <p:custDataLst>
              <p:tags r:id="rId3"/>
            </p:custDataLst>
          </p:nvPr>
        </p:nvSpPr>
        <p:spPr>
          <a:xfrm>
            <a:off x="2146760" y="2096729"/>
            <a:ext cx="8915400" cy="3777622"/>
          </a:xfrm>
        </p:spPr>
        <p:txBody>
          <a:bodyPr/>
          <a:lstStyle/>
          <a:p>
            <a:r>
              <a:rPr lang="fr-CA"/>
              <a:t>On peut utiliser plusieurs stratégies pour être plus organisé et mieux gérer son temps, par exemple...</a:t>
            </a:r>
          </a:p>
          <a:p>
            <a:endParaRPr lang="fr-CA"/>
          </a:p>
        </p:txBody>
      </p:sp>
    </p:spTree>
    <p:custDataLst>
      <p:tags r:id="rId1"/>
    </p:custDataLst>
    <p:extLst>
      <p:ext uri="{BB962C8B-B14F-4D97-AF65-F5344CB8AC3E}">
        <p14:creationId xmlns:p14="http://schemas.microsoft.com/office/powerpoint/2010/main" val="1724980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p>
        </p:txBody>
      </p:sp>
      <p:sp>
        <p:nvSpPr>
          <p:cNvPr id="3" name="Content Placeholder 2"/>
          <p:cNvSpPr>
            <a:spLocks noGrp="1"/>
          </p:cNvSpPr>
          <p:nvPr>
            <p:ph idx="1"/>
            <p:custDataLst>
              <p:tags r:id="rId3"/>
            </p:custDataLst>
          </p:nvPr>
        </p:nvSpPr>
        <p:spPr/>
        <p:txBody>
          <a:bodyPr>
            <a:normAutofit/>
          </a:bodyPr>
          <a:lstStyle/>
          <a:p>
            <a:r>
              <a:rPr lang="fr-CA"/>
              <a:t>Il peut être difficile pour vous d'organiser votre maison.</a:t>
            </a:r>
            <a:endParaRPr lang="en-CA" sz="2000"/>
          </a:p>
        </p:txBody>
      </p:sp>
    </p:spTree>
    <p:custDataLst>
      <p:tags r:id="rId1"/>
    </p:custDataLst>
    <p:extLst>
      <p:ext uri="{BB962C8B-B14F-4D97-AF65-F5344CB8AC3E}">
        <p14:creationId xmlns:p14="http://schemas.microsoft.com/office/powerpoint/2010/main" val="3185309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a:t>
            </a:r>
          </a:p>
        </p:txBody>
      </p:sp>
      <p:sp>
        <p:nvSpPr>
          <p:cNvPr id="3" name="Content Placeholder 2"/>
          <p:cNvSpPr>
            <a:spLocks noGrp="1"/>
          </p:cNvSpPr>
          <p:nvPr>
            <p:ph idx="1"/>
            <p:custDataLst>
              <p:tags r:id="rId3"/>
            </p:custDataLst>
          </p:nvPr>
        </p:nvSpPr>
        <p:spPr>
          <a:xfrm>
            <a:off x="1983787" y="1540189"/>
            <a:ext cx="8915400" cy="3777622"/>
          </a:xfrm>
        </p:spPr>
        <p:txBody>
          <a:bodyPr/>
          <a:lstStyle/>
          <a:p>
            <a:r>
              <a:rPr lang="fr-CA" dirty="0"/>
              <a:t>Il est important d’utiliser un agenda, un calendrier ou un planificateur. </a:t>
            </a:r>
          </a:p>
          <a:p>
            <a:r>
              <a:rPr lang="fr-CA" dirty="0"/>
              <a:t>Vous pouvez utiliser un calendrier papier ou en ligne, ou les deux. </a:t>
            </a:r>
          </a:p>
          <a:p>
            <a:r>
              <a:rPr lang="fr-CA" dirty="0"/>
              <a:t>Assurez-vous d’inscrire toutes les activités et tous les événements dans votre calendrier, y compris tous les détails comme le lieu et l’heure de début et de fin de chacun. </a:t>
            </a:r>
          </a:p>
          <a:p>
            <a:r>
              <a:rPr lang="fr-CA" dirty="0"/>
              <a:t>Il est conseillé de réserver un peu de temps chaque semaine pour regarder son calendrier et s’assurer qu’il est à jour.</a:t>
            </a:r>
          </a:p>
          <a:p>
            <a:endParaRPr lang="fr-CA" dirty="0"/>
          </a:p>
        </p:txBody>
      </p:sp>
      <p:pic>
        <p:nvPicPr>
          <p:cNvPr id="4" name="Image 3">
            <a:extLst>
              <a:ext uri="{FF2B5EF4-FFF2-40B4-BE49-F238E27FC236}">
                <a16:creationId xmlns:a16="http://schemas.microsoft.com/office/drawing/2014/main" id="{89218272-C365-539F-5735-6AF6424EE556}"/>
              </a:ext>
            </a:extLst>
          </p:cNvPr>
          <p:cNvPicPr>
            <a:picLocks noChangeAspect="1"/>
          </p:cNvPicPr>
          <p:nvPr/>
        </p:nvPicPr>
        <p:blipFill>
          <a:blip r:embed="rId5"/>
          <a:stretch>
            <a:fillRect/>
          </a:stretch>
        </p:blipFill>
        <p:spPr>
          <a:xfrm>
            <a:off x="5116273" y="4629779"/>
            <a:ext cx="2390775" cy="1914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9456844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listes de tâches </a:t>
            </a:r>
          </a:p>
        </p:txBody>
      </p:sp>
      <p:sp>
        <p:nvSpPr>
          <p:cNvPr id="3" name="Content Placeholder 2"/>
          <p:cNvSpPr>
            <a:spLocks noGrp="1"/>
          </p:cNvSpPr>
          <p:nvPr>
            <p:ph idx="1"/>
            <p:custDataLst>
              <p:tags r:id="rId3"/>
            </p:custDataLst>
          </p:nvPr>
        </p:nvSpPr>
        <p:spPr>
          <a:xfrm>
            <a:off x="2011567" y="1900084"/>
            <a:ext cx="8915400" cy="3777622"/>
          </a:xfrm>
        </p:spPr>
        <p:txBody>
          <a:bodyPr/>
          <a:lstStyle/>
          <a:p>
            <a:r>
              <a:rPr lang="fr-CA"/>
              <a:t>Créez des listes de tâches et organisez-les par ordre de priorité, en plaçant la tâche la plus importante au début de la liste.</a:t>
            </a:r>
          </a:p>
          <a:p>
            <a:r>
              <a:rPr lang="fr-CA"/>
              <a:t>Assurez-vous de mettre à jour et de revoir vos listes de tâches régulièrement, c’est-à-dire plusieurs fois par jour. </a:t>
            </a:r>
          </a:p>
          <a:p>
            <a:endParaRPr lang="fr-CA"/>
          </a:p>
        </p:txBody>
      </p:sp>
    </p:spTree>
    <p:custDataLst>
      <p:tags r:id="rId1"/>
    </p:custDataLst>
    <p:extLst>
      <p:ext uri="{BB962C8B-B14F-4D97-AF65-F5344CB8AC3E}">
        <p14:creationId xmlns:p14="http://schemas.microsoft.com/office/powerpoint/2010/main" val="30075769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horaires</a:t>
            </a:r>
          </a:p>
        </p:txBody>
      </p:sp>
      <p:sp>
        <p:nvSpPr>
          <p:cNvPr id="3" name="Content Placeholder 2"/>
          <p:cNvSpPr>
            <a:spLocks noGrp="1"/>
          </p:cNvSpPr>
          <p:nvPr>
            <p:ph idx="1"/>
            <p:custDataLst>
              <p:tags r:id="rId3"/>
            </p:custDataLst>
          </p:nvPr>
        </p:nvSpPr>
        <p:spPr>
          <a:xfrm>
            <a:off x="1950115" y="1900084"/>
            <a:ext cx="8915400" cy="3777622"/>
          </a:xfrm>
        </p:spPr>
        <p:txBody>
          <a:bodyPr vert="horz" lIns="91440" tIns="45720" rIns="91440" bIns="45720" rtlCol="0" anchor="t">
            <a:normAutofit/>
          </a:bodyPr>
          <a:lstStyle/>
          <a:p>
            <a:r>
              <a:rPr lang="fr-CA"/>
              <a:t>Réservez du temps chaque semaine pour créer un emploi du temps quotidien ou un plan pour la semaine à venir. </a:t>
            </a:r>
          </a:p>
          <a:p>
            <a:r>
              <a:rPr lang="fr-CA"/>
              <a:t>En planifiant les activités et en estimant le temps nécessaire pour chacune d’entre elles, vous vous assurez que votre journée est bien remplie. </a:t>
            </a:r>
          </a:p>
          <a:p>
            <a:endParaRPr lang="fr-CA"/>
          </a:p>
        </p:txBody>
      </p:sp>
    </p:spTree>
    <p:custDataLst>
      <p:tags r:id="rId1"/>
    </p:custDataLst>
    <p:extLst>
      <p:ext uri="{BB962C8B-B14F-4D97-AF65-F5344CB8AC3E}">
        <p14:creationId xmlns:p14="http://schemas.microsoft.com/office/powerpoint/2010/main" val="35559193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L'horloge de 24 heures</a:t>
            </a:r>
          </a:p>
        </p:txBody>
      </p:sp>
      <p:sp>
        <p:nvSpPr>
          <p:cNvPr id="3" name="Content Placeholder 2"/>
          <p:cNvSpPr>
            <a:spLocks noGrp="1"/>
          </p:cNvSpPr>
          <p:nvPr>
            <p:ph idx="1"/>
            <p:custDataLst>
              <p:tags r:id="rId3"/>
            </p:custDataLst>
          </p:nvPr>
        </p:nvSpPr>
        <p:spPr>
          <a:xfrm>
            <a:off x="1950115" y="2121310"/>
            <a:ext cx="8915400" cy="3777622"/>
          </a:xfrm>
        </p:spPr>
        <p:txBody>
          <a:bodyPr vert="horz" lIns="91440" tIns="45720" rIns="91440" bIns="45720" rtlCol="0" anchor="t">
            <a:normAutofit/>
          </a:bodyPr>
          <a:lstStyle/>
          <a:p>
            <a:r>
              <a:rPr lang="fr-CA" dirty="0"/>
              <a:t>Une horloge de 24 heures fonctionne de minuit à minuit ; elle est divisée en 24 heures. </a:t>
            </a:r>
          </a:p>
          <a:p>
            <a:r>
              <a:rPr lang="fr-CA" dirty="0"/>
              <a:t>L'heure est indiquée en fonction du nombre d'heures écoulées depuis minuit. </a:t>
            </a:r>
          </a:p>
          <a:p>
            <a:r>
              <a:rPr lang="fr-CA" dirty="0"/>
              <a:t>Il peut arriver que l'on vous demande d'utiliser une horloge de 24 heures. </a:t>
            </a:r>
          </a:p>
          <a:p>
            <a:pPr lvl="1"/>
            <a:r>
              <a:rPr lang="fr-CA" b="1" dirty="0"/>
              <a:t>En fait, en français, la norme indique que nous devrions toujours utiliser une horloge de 24 heures. Toutefois, comme nous vivons dans un pays bilingue, plusieurs personnes francophones utilisent l’horloge de 12 heures, comme les anglophones.  </a:t>
            </a:r>
          </a:p>
          <a:p>
            <a:endParaRPr lang="fr-CA"/>
          </a:p>
          <a:p>
            <a:endParaRPr lang="fr-CA"/>
          </a:p>
        </p:txBody>
      </p:sp>
    </p:spTree>
    <p:custDataLst>
      <p:tags r:id="rId1"/>
    </p:custDataLst>
    <p:extLst>
      <p:ext uri="{BB962C8B-B14F-4D97-AF65-F5344CB8AC3E}">
        <p14:creationId xmlns:p14="http://schemas.microsoft.com/office/powerpoint/2010/main" val="38988850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custDataLst>
              <p:tags r:id="rId2"/>
            </p:custDataLst>
            <p:extLst>
              <p:ext uri="{D42A27DB-BD31-4B8C-83A1-F6EECF244321}">
                <p14:modId xmlns:p14="http://schemas.microsoft.com/office/powerpoint/2010/main" val="2906433806"/>
              </p:ext>
            </p:extLst>
          </p:nvPr>
        </p:nvGraphicFramePr>
        <p:xfrm>
          <a:off x="4480352" y="235712"/>
          <a:ext cx="3231296" cy="6386576"/>
        </p:xfrm>
        <a:graphic>
          <a:graphicData uri="http://schemas.openxmlformats.org/drawingml/2006/table">
            <a:tbl>
              <a:tblPr firstRow="1" firstCol="1" bandRow="1"/>
              <a:tblGrid>
                <a:gridCol w="1615648">
                  <a:extLst>
                    <a:ext uri="{9D8B030D-6E8A-4147-A177-3AD203B41FA5}">
                      <a16:colId xmlns:a16="http://schemas.microsoft.com/office/drawing/2014/main" val="963200403"/>
                    </a:ext>
                  </a:extLst>
                </a:gridCol>
                <a:gridCol w="1615648">
                  <a:extLst>
                    <a:ext uri="{9D8B030D-6E8A-4147-A177-3AD203B41FA5}">
                      <a16:colId xmlns:a16="http://schemas.microsoft.com/office/drawing/2014/main" val="285496577"/>
                    </a:ext>
                  </a:extLst>
                </a:gridCol>
              </a:tblGrid>
              <a:tr h="679724">
                <a:tc>
                  <a:txBody>
                    <a:bodyPr/>
                    <a:lstStyle/>
                    <a:p>
                      <a:pPr algn="ctr">
                        <a:lnSpc>
                          <a:spcPct val="107000"/>
                        </a:lnSpc>
                        <a:spcAft>
                          <a:spcPts val="0"/>
                        </a:spcAft>
                      </a:pPr>
                      <a:r>
                        <a:rPr lang="fr-CA" sz="1500" b="1" noProof="0">
                          <a:effectLst/>
                          <a:latin typeface="Arial" panose="020B0604020202020204" pitchFamily="34" charset="0"/>
                          <a:ea typeface="Calibri" panose="020F0502020204030204" pitchFamily="34" charset="0"/>
                          <a:cs typeface="Times New Roman" panose="02020603050405020304" pitchFamily="18" charset="0"/>
                        </a:rPr>
                        <a:t>Horloge 12 heures (matin et soir)</a:t>
                      </a: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500" b="1" noProof="0">
                          <a:effectLst/>
                          <a:latin typeface="Arial" panose="020B0604020202020204" pitchFamily="34" charset="0"/>
                          <a:ea typeface="Calibri" panose="020F0502020204030204" pitchFamily="34" charset="0"/>
                          <a:cs typeface="Times New Roman" panose="02020603050405020304" pitchFamily="18" charset="0"/>
                        </a:rPr>
                        <a:t>Horloge de 24 heures</a:t>
                      </a: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6513825"/>
                  </a:ext>
                </a:extLst>
              </a:tr>
              <a:tr h="226575">
                <a:tc>
                  <a:txBody>
                    <a:bodyPr/>
                    <a:lstStyle/>
                    <a:p>
                      <a:pPr algn="ctr">
                        <a:lnSpc>
                          <a:spcPct val="107000"/>
                        </a:lnSpc>
                        <a:spcAft>
                          <a:spcPts val="0"/>
                        </a:spcAft>
                      </a:pPr>
                      <a:r>
                        <a:rPr lang="fr-CA" sz="1500" noProof="0" dirty="0">
                          <a:effectLst/>
                          <a:latin typeface="Arial"/>
                          <a:ea typeface="Calibri"/>
                          <a:cs typeface="Times New Roman"/>
                        </a:rPr>
                        <a:t>12:00 minuit</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24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5738867"/>
                  </a:ext>
                </a:extLst>
              </a:tr>
              <a:tr h="226575">
                <a:tc>
                  <a:txBody>
                    <a:bodyPr/>
                    <a:lstStyle/>
                    <a:p>
                      <a:pPr algn="ctr">
                        <a:lnSpc>
                          <a:spcPct val="107000"/>
                        </a:lnSpc>
                        <a:spcAft>
                          <a:spcPts val="0"/>
                        </a:spcAft>
                      </a:pPr>
                      <a:r>
                        <a:rPr lang="fr-CA" sz="1500" noProof="0" dirty="0">
                          <a:effectLst/>
                          <a:latin typeface="Arial"/>
                          <a:ea typeface="Calibri"/>
                          <a:cs typeface="Times New Roman"/>
                        </a:rPr>
                        <a:t>1:00am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 h </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563932"/>
                  </a:ext>
                </a:extLst>
              </a:tr>
              <a:tr h="226575">
                <a:tc>
                  <a:txBody>
                    <a:bodyPr/>
                    <a:lstStyle/>
                    <a:p>
                      <a:pPr algn="ctr">
                        <a:lnSpc>
                          <a:spcPct val="107000"/>
                        </a:lnSpc>
                        <a:spcAft>
                          <a:spcPts val="0"/>
                        </a:spcAft>
                      </a:pPr>
                      <a:r>
                        <a:rPr lang="fr-CA" sz="1500" noProof="0" dirty="0">
                          <a:effectLst/>
                          <a:latin typeface="Arial"/>
                          <a:ea typeface="Calibri"/>
                          <a:cs typeface="Times New Roman"/>
                        </a:rPr>
                        <a:t>2:00am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2859311"/>
                  </a:ext>
                </a:extLst>
              </a:tr>
              <a:tr h="226575">
                <a:tc>
                  <a:txBody>
                    <a:bodyPr/>
                    <a:lstStyle/>
                    <a:p>
                      <a:pPr algn="ctr">
                        <a:lnSpc>
                          <a:spcPct val="107000"/>
                        </a:lnSpc>
                        <a:spcAft>
                          <a:spcPts val="0"/>
                        </a:spcAft>
                      </a:pPr>
                      <a:r>
                        <a:rPr lang="fr-CA" sz="1500" noProof="0" dirty="0">
                          <a:effectLst/>
                          <a:latin typeface="Arial"/>
                          <a:ea typeface="Calibri"/>
                          <a:cs typeface="Times New Roman"/>
                        </a:rPr>
                        <a:t>3:00am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3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041258"/>
                  </a:ext>
                </a:extLst>
              </a:tr>
              <a:tr h="226575">
                <a:tc>
                  <a:txBody>
                    <a:bodyPr/>
                    <a:lstStyle/>
                    <a:p>
                      <a:pPr algn="ctr">
                        <a:lnSpc>
                          <a:spcPct val="107000"/>
                        </a:lnSpc>
                        <a:spcAft>
                          <a:spcPts val="0"/>
                        </a:spcAft>
                      </a:pPr>
                      <a:r>
                        <a:rPr lang="fr-CA" sz="1500" noProof="0" dirty="0">
                          <a:effectLst/>
                          <a:latin typeface="Arial"/>
                          <a:ea typeface="Calibri"/>
                          <a:cs typeface="Times New Roman"/>
                        </a:rPr>
                        <a:t>4:00am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4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8951151"/>
                  </a:ext>
                </a:extLst>
              </a:tr>
              <a:tr h="226575">
                <a:tc>
                  <a:txBody>
                    <a:bodyPr/>
                    <a:lstStyle/>
                    <a:p>
                      <a:pPr algn="ctr">
                        <a:lnSpc>
                          <a:spcPct val="107000"/>
                        </a:lnSpc>
                        <a:spcAft>
                          <a:spcPts val="0"/>
                        </a:spcAft>
                      </a:pPr>
                      <a:r>
                        <a:rPr lang="fr-CA" sz="1500" noProof="0" dirty="0">
                          <a:effectLst/>
                          <a:latin typeface="Arial"/>
                          <a:ea typeface="Calibri"/>
                          <a:cs typeface="Times New Roman"/>
                        </a:rPr>
                        <a:t>5:00am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5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481821"/>
                  </a:ext>
                </a:extLst>
              </a:tr>
              <a:tr h="226575">
                <a:tc>
                  <a:txBody>
                    <a:bodyPr/>
                    <a:lstStyle/>
                    <a:p>
                      <a:pPr algn="ctr">
                        <a:lnSpc>
                          <a:spcPct val="107000"/>
                        </a:lnSpc>
                        <a:spcAft>
                          <a:spcPts val="0"/>
                        </a:spcAft>
                      </a:pPr>
                      <a:r>
                        <a:rPr lang="fr-CA" sz="1500" noProof="0" dirty="0">
                          <a:effectLst/>
                          <a:latin typeface="Arial"/>
                          <a:ea typeface="Calibri"/>
                          <a:cs typeface="Times New Roman"/>
                        </a:rPr>
                        <a:t>6:00am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6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9822324"/>
                  </a:ext>
                </a:extLst>
              </a:tr>
              <a:tr h="226575">
                <a:tc>
                  <a:txBody>
                    <a:bodyPr/>
                    <a:lstStyle/>
                    <a:p>
                      <a:pPr algn="ctr">
                        <a:lnSpc>
                          <a:spcPct val="107000"/>
                        </a:lnSpc>
                        <a:spcAft>
                          <a:spcPts val="0"/>
                        </a:spcAft>
                      </a:pPr>
                      <a:r>
                        <a:rPr lang="fr-CA" sz="1500" noProof="0" dirty="0">
                          <a:effectLst/>
                          <a:latin typeface="Arial"/>
                          <a:ea typeface="Calibri"/>
                          <a:cs typeface="Times New Roman"/>
                        </a:rPr>
                        <a:t>7:00am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7 h </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354911"/>
                  </a:ext>
                </a:extLst>
              </a:tr>
              <a:tr h="226575">
                <a:tc>
                  <a:txBody>
                    <a:bodyPr/>
                    <a:lstStyle/>
                    <a:p>
                      <a:pPr algn="ctr">
                        <a:lnSpc>
                          <a:spcPct val="107000"/>
                        </a:lnSpc>
                        <a:spcAft>
                          <a:spcPts val="0"/>
                        </a:spcAft>
                      </a:pPr>
                      <a:r>
                        <a:rPr lang="fr-CA" sz="1500" noProof="0" dirty="0">
                          <a:effectLst/>
                          <a:latin typeface="Arial"/>
                          <a:ea typeface="Calibri"/>
                          <a:cs typeface="Times New Roman"/>
                        </a:rPr>
                        <a:t>8:00am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8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4835142"/>
                  </a:ext>
                </a:extLst>
              </a:tr>
              <a:tr h="226575">
                <a:tc>
                  <a:txBody>
                    <a:bodyPr/>
                    <a:lstStyle/>
                    <a:p>
                      <a:pPr algn="ctr">
                        <a:lnSpc>
                          <a:spcPct val="107000"/>
                        </a:lnSpc>
                        <a:spcAft>
                          <a:spcPts val="0"/>
                        </a:spcAft>
                      </a:pPr>
                      <a:r>
                        <a:rPr lang="fr-CA" sz="1500" noProof="0" dirty="0">
                          <a:effectLst/>
                          <a:latin typeface="Arial"/>
                          <a:ea typeface="Calibri"/>
                          <a:cs typeface="Times New Roman"/>
                        </a:rPr>
                        <a:t>9:00am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9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325323"/>
                  </a:ext>
                </a:extLst>
              </a:tr>
              <a:tr h="226575">
                <a:tc>
                  <a:txBody>
                    <a:bodyPr/>
                    <a:lstStyle/>
                    <a:p>
                      <a:pPr algn="ctr">
                        <a:lnSpc>
                          <a:spcPct val="107000"/>
                        </a:lnSpc>
                        <a:spcAft>
                          <a:spcPts val="0"/>
                        </a:spcAft>
                      </a:pPr>
                      <a:r>
                        <a:rPr lang="fr-CA" sz="1500" noProof="0" dirty="0">
                          <a:effectLst/>
                          <a:latin typeface="Arial"/>
                          <a:ea typeface="Calibri"/>
                          <a:cs typeface="Times New Roman"/>
                        </a:rPr>
                        <a:t>10:00am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10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532493"/>
                  </a:ext>
                </a:extLst>
              </a:tr>
              <a:tr h="226575">
                <a:tc>
                  <a:txBody>
                    <a:bodyPr/>
                    <a:lstStyle/>
                    <a:p>
                      <a:pPr algn="ctr">
                        <a:lnSpc>
                          <a:spcPct val="107000"/>
                        </a:lnSpc>
                        <a:spcAft>
                          <a:spcPts val="0"/>
                        </a:spcAft>
                      </a:pPr>
                      <a:r>
                        <a:rPr lang="fr-CA" sz="1500" noProof="0" dirty="0">
                          <a:effectLst/>
                          <a:latin typeface="Arial"/>
                          <a:ea typeface="Calibri"/>
                          <a:cs typeface="Times New Roman"/>
                        </a:rPr>
                        <a:t>11:00am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11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2757753"/>
                  </a:ext>
                </a:extLst>
              </a:tr>
              <a:tr h="226575">
                <a:tc>
                  <a:txBody>
                    <a:bodyPr/>
                    <a:lstStyle/>
                    <a:p>
                      <a:pPr algn="ctr">
                        <a:lnSpc>
                          <a:spcPct val="107000"/>
                        </a:lnSpc>
                        <a:spcAft>
                          <a:spcPts val="0"/>
                        </a:spcAft>
                      </a:pPr>
                      <a:r>
                        <a:rPr lang="fr-CA" sz="1500" noProof="0" dirty="0">
                          <a:effectLst/>
                          <a:latin typeface="Arial"/>
                          <a:ea typeface="Calibri"/>
                          <a:cs typeface="Times New Roman"/>
                        </a:rPr>
                        <a:t>12:00pm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12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3476364"/>
                  </a:ext>
                </a:extLst>
              </a:tr>
              <a:tr h="226575">
                <a:tc>
                  <a:txBody>
                    <a:bodyPr/>
                    <a:lstStyle/>
                    <a:p>
                      <a:pPr algn="ctr">
                        <a:lnSpc>
                          <a:spcPct val="107000"/>
                        </a:lnSpc>
                        <a:spcAft>
                          <a:spcPts val="0"/>
                        </a:spcAft>
                      </a:pPr>
                      <a:r>
                        <a:rPr lang="fr-CA" sz="1500" noProof="0" dirty="0">
                          <a:effectLst/>
                          <a:latin typeface="Arial"/>
                          <a:ea typeface="Calibri"/>
                          <a:cs typeface="Times New Roman"/>
                        </a:rPr>
                        <a:t>1:00pm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13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5659386"/>
                  </a:ext>
                </a:extLst>
              </a:tr>
              <a:tr h="226575">
                <a:tc>
                  <a:txBody>
                    <a:bodyPr/>
                    <a:lstStyle/>
                    <a:p>
                      <a:pPr algn="ctr">
                        <a:lnSpc>
                          <a:spcPct val="107000"/>
                        </a:lnSpc>
                        <a:spcAft>
                          <a:spcPts val="0"/>
                        </a:spcAft>
                      </a:pPr>
                      <a:r>
                        <a:rPr lang="fr-CA" sz="1500" noProof="0" dirty="0">
                          <a:effectLst/>
                          <a:latin typeface="Arial"/>
                          <a:ea typeface="Calibri"/>
                          <a:cs typeface="Times New Roman"/>
                        </a:rPr>
                        <a:t>2:00pm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14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5385069"/>
                  </a:ext>
                </a:extLst>
              </a:tr>
              <a:tr h="226575">
                <a:tc>
                  <a:txBody>
                    <a:bodyPr/>
                    <a:lstStyle/>
                    <a:p>
                      <a:pPr algn="ctr">
                        <a:lnSpc>
                          <a:spcPct val="107000"/>
                        </a:lnSpc>
                        <a:spcAft>
                          <a:spcPts val="0"/>
                        </a:spcAft>
                      </a:pPr>
                      <a:r>
                        <a:rPr lang="fr-CA" sz="1500" noProof="0" dirty="0">
                          <a:effectLst/>
                          <a:latin typeface="Arial"/>
                          <a:ea typeface="Calibri"/>
                          <a:cs typeface="Times New Roman"/>
                        </a:rPr>
                        <a:t>3:00pm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15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9592527"/>
                  </a:ext>
                </a:extLst>
              </a:tr>
              <a:tr h="226575">
                <a:tc>
                  <a:txBody>
                    <a:bodyPr/>
                    <a:lstStyle/>
                    <a:p>
                      <a:pPr algn="ctr">
                        <a:lnSpc>
                          <a:spcPct val="107000"/>
                        </a:lnSpc>
                        <a:spcAft>
                          <a:spcPts val="0"/>
                        </a:spcAft>
                      </a:pPr>
                      <a:r>
                        <a:rPr lang="fr-CA" sz="1500" noProof="0" dirty="0">
                          <a:effectLst/>
                          <a:latin typeface="Arial"/>
                          <a:ea typeface="Calibri"/>
                          <a:cs typeface="Times New Roman"/>
                        </a:rPr>
                        <a:t>4:00pm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16 h </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6346502"/>
                  </a:ext>
                </a:extLst>
              </a:tr>
              <a:tr h="226575">
                <a:tc>
                  <a:txBody>
                    <a:bodyPr/>
                    <a:lstStyle/>
                    <a:p>
                      <a:pPr algn="ctr">
                        <a:lnSpc>
                          <a:spcPct val="107000"/>
                        </a:lnSpc>
                        <a:spcAft>
                          <a:spcPts val="0"/>
                        </a:spcAft>
                      </a:pPr>
                      <a:r>
                        <a:rPr lang="fr-CA" sz="1500" noProof="0" dirty="0">
                          <a:effectLst/>
                          <a:latin typeface="Arial"/>
                          <a:ea typeface="Calibri"/>
                          <a:cs typeface="Times New Roman"/>
                        </a:rPr>
                        <a:t>5:00pm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17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920821"/>
                  </a:ext>
                </a:extLst>
              </a:tr>
              <a:tr h="226575">
                <a:tc>
                  <a:txBody>
                    <a:bodyPr/>
                    <a:lstStyle/>
                    <a:p>
                      <a:pPr algn="ctr">
                        <a:lnSpc>
                          <a:spcPct val="107000"/>
                        </a:lnSpc>
                        <a:spcAft>
                          <a:spcPts val="0"/>
                        </a:spcAft>
                      </a:pPr>
                      <a:r>
                        <a:rPr lang="fr-CA" sz="1500" noProof="0" dirty="0">
                          <a:effectLst/>
                          <a:latin typeface="Arial"/>
                          <a:ea typeface="Calibri"/>
                          <a:cs typeface="Times New Roman"/>
                        </a:rPr>
                        <a:t>6:00pm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18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852533"/>
                  </a:ext>
                </a:extLst>
              </a:tr>
              <a:tr h="226575">
                <a:tc>
                  <a:txBody>
                    <a:bodyPr/>
                    <a:lstStyle/>
                    <a:p>
                      <a:pPr algn="ctr">
                        <a:lnSpc>
                          <a:spcPct val="107000"/>
                        </a:lnSpc>
                        <a:spcAft>
                          <a:spcPts val="0"/>
                        </a:spcAft>
                      </a:pPr>
                      <a:r>
                        <a:rPr lang="fr-CA" sz="1500" noProof="0" dirty="0">
                          <a:effectLst/>
                          <a:latin typeface="Arial"/>
                          <a:ea typeface="Calibri"/>
                          <a:cs typeface="Times New Roman"/>
                        </a:rPr>
                        <a:t>7:00pm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19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6553389"/>
                  </a:ext>
                </a:extLst>
              </a:tr>
              <a:tr h="226575">
                <a:tc>
                  <a:txBody>
                    <a:bodyPr/>
                    <a:lstStyle/>
                    <a:p>
                      <a:pPr algn="ctr">
                        <a:lnSpc>
                          <a:spcPct val="107000"/>
                        </a:lnSpc>
                        <a:spcAft>
                          <a:spcPts val="0"/>
                        </a:spcAft>
                      </a:pPr>
                      <a:r>
                        <a:rPr lang="fr-CA" sz="1500" noProof="0" dirty="0">
                          <a:effectLst/>
                          <a:latin typeface="Arial"/>
                          <a:ea typeface="Calibri"/>
                          <a:cs typeface="Times New Roman"/>
                        </a:rPr>
                        <a:t>8:00pm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20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1236565"/>
                  </a:ext>
                </a:extLst>
              </a:tr>
              <a:tr h="226575">
                <a:tc>
                  <a:txBody>
                    <a:bodyPr/>
                    <a:lstStyle/>
                    <a:p>
                      <a:pPr algn="ctr">
                        <a:lnSpc>
                          <a:spcPct val="107000"/>
                        </a:lnSpc>
                        <a:spcAft>
                          <a:spcPts val="0"/>
                        </a:spcAft>
                      </a:pPr>
                      <a:r>
                        <a:rPr lang="fr-CA" sz="1500" noProof="0" dirty="0">
                          <a:effectLst/>
                          <a:latin typeface="Arial"/>
                          <a:ea typeface="Calibri"/>
                          <a:cs typeface="Times New Roman"/>
                        </a:rPr>
                        <a:t>9:00pm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21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543287"/>
                  </a:ext>
                </a:extLst>
              </a:tr>
              <a:tr h="226575">
                <a:tc>
                  <a:txBody>
                    <a:bodyPr/>
                    <a:lstStyle/>
                    <a:p>
                      <a:pPr algn="ctr">
                        <a:lnSpc>
                          <a:spcPct val="107000"/>
                        </a:lnSpc>
                        <a:spcAft>
                          <a:spcPts val="0"/>
                        </a:spcAft>
                      </a:pPr>
                      <a:r>
                        <a:rPr lang="fr-CA" sz="1500" noProof="0" dirty="0">
                          <a:effectLst/>
                          <a:latin typeface="Arial"/>
                          <a:ea typeface="Calibri"/>
                          <a:cs typeface="Times New Roman"/>
                        </a:rPr>
                        <a:t>10:00pm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22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315352"/>
                  </a:ext>
                </a:extLst>
              </a:tr>
              <a:tr h="226575">
                <a:tc>
                  <a:txBody>
                    <a:bodyPr/>
                    <a:lstStyle/>
                    <a:p>
                      <a:pPr algn="ctr">
                        <a:lnSpc>
                          <a:spcPct val="107000"/>
                        </a:lnSpc>
                        <a:spcAft>
                          <a:spcPts val="0"/>
                        </a:spcAft>
                      </a:pPr>
                      <a:r>
                        <a:rPr lang="fr-CA" sz="1500" noProof="0" dirty="0">
                          <a:effectLst/>
                          <a:latin typeface="Arial"/>
                          <a:ea typeface="Calibri"/>
                          <a:cs typeface="Times New Roman"/>
                        </a:rPr>
                        <a:t>11:00pm</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23 h</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3336633"/>
                  </a:ext>
                </a:extLst>
              </a:tr>
              <a:tr h="226575">
                <a:tc>
                  <a:txBody>
                    <a:bodyPr/>
                    <a:lstStyle/>
                    <a:p>
                      <a:pPr algn="ctr">
                        <a:lnSpc>
                          <a:spcPct val="107000"/>
                        </a:lnSpc>
                        <a:spcAft>
                          <a:spcPts val="0"/>
                        </a:spcAft>
                      </a:pPr>
                      <a:r>
                        <a:rPr lang="fr-CA" sz="1500" noProof="0" dirty="0">
                          <a:effectLst/>
                          <a:latin typeface="Arial"/>
                          <a:ea typeface="Calibri"/>
                          <a:cs typeface="Times New Roman"/>
                        </a:rPr>
                        <a:t>12:00 minuit</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CA" sz="1500" noProof="0" dirty="0">
                          <a:effectLst/>
                          <a:latin typeface="Arial"/>
                          <a:ea typeface="Calibri"/>
                          <a:cs typeface="Times New Roman"/>
                        </a:rPr>
                        <a:t>24 h </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160713"/>
                  </a:ext>
                </a:extLst>
              </a:tr>
            </a:tbl>
          </a:graphicData>
        </a:graphic>
      </p:graphicFrame>
    </p:spTree>
    <p:custDataLst>
      <p:tags r:id="rId1"/>
    </p:custDataLst>
    <p:extLst>
      <p:ext uri="{BB962C8B-B14F-4D97-AF65-F5344CB8AC3E}">
        <p14:creationId xmlns:p14="http://schemas.microsoft.com/office/powerpoint/2010/main" val="21535005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L'horloge de 24 heures</a:t>
            </a:r>
          </a:p>
        </p:txBody>
      </p:sp>
      <p:sp>
        <p:nvSpPr>
          <p:cNvPr id="3" name="Content Placeholder 2"/>
          <p:cNvSpPr>
            <a:spLocks noGrp="1"/>
          </p:cNvSpPr>
          <p:nvPr>
            <p:ph idx="1"/>
            <p:custDataLst>
              <p:tags r:id="rId3"/>
            </p:custDataLst>
          </p:nvPr>
        </p:nvSpPr>
        <p:spPr>
          <a:xfrm>
            <a:off x="1519955" y="2047568"/>
            <a:ext cx="8060858" cy="3777622"/>
          </a:xfrm>
        </p:spPr>
        <p:txBody>
          <a:bodyPr vert="horz" lIns="91440" tIns="45720" rIns="91440" bIns="45720" rtlCol="0" anchor="t">
            <a:normAutofit/>
          </a:bodyPr>
          <a:lstStyle/>
          <a:p>
            <a:r>
              <a:rPr lang="fr-CA"/>
              <a:t>Il est possible de convertir une horloge de 12 heures en une horloge de 24 heures :</a:t>
            </a:r>
          </a:p>
          <a:p>
            <a:pPr lvl="1"/>
            <a:r>
              <a:rPr lang="fr-CA"/>
              <a:t>Lors de la conversion d’une heure comprise entre 13 h et 23 h 59,  il faut </a:t>
            </a:r>
            <a:r>
              <a:rPr lang="fr-CA" b="1"/>
              <a:t>AJOUTER</a:t>
            </a:r>
            <a:r>
              <a:rPr lang="fr-CA"/>
              <a:t> 12 heures.</a:t>
            </a:r>
          </a:p>
          <a:p>
            <a:pPr lvl="1"/>
            <a:r>
              <a:rPr lang="fr-CA"/>
              <a:t>Lors de la conversion d’une heure entre 24 h (minuit) et 12 h 59,  il faut </a:t>
            </a:r>
            <a:r>
              <a:rPr lang="fr-CA" b="1"/>
              <a:t>SOUSTRAIRE</a:t>
            </a:r>
            <a:r>
              <a:rPr lang="fr-CA"/>
              <a:t> 12 heures.</a:t>
            </a:r>
          </a:p>
        </p:txBody>
      </p:sp>
    </p:spTree>
    <p:custDataLst>
      <p:tags r:id="rId1"/>
    </p:custDataLst>
    <p:extLst>
      <p:ext uri="{BB962C8B-B14F-4D97-AF65-F5344CB8AC3E}">
        <p14:creationId xmlns:p14="http://schemas.microsoft.com/office/powerpoint/2010/main" val="27996205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67B21A-D20C-2E2C-32D5-26D13FA0E26B}"/>
              </a:ext>
            </a:extLst>
          </p:cNvPr>
          <p:cNvSpPr>
            <a:spLocks noGrp="1"/>
          </p:cNvSpPr>
          <p:nvPr>
            <p:ph type="title"/>
          </p:nvPr>
        </p:nvSpPr>
        <p:spPr/>
        <p:txBody>
          <a:bodyPr/>
          <a:lstStyle/>
          <a:p>
            <a:r>
              <a:rPr lang="fr-CA"/>
              <a:t>Activité </a:t>
            </a:r>
            <a:endParaRPr lang="fr-FR"/>
          </a:p>
        </p:txBody>
      </p:sp>
      <p:sp>
        <p:nvSpPr>
          <p:cNvPr id="3" name="Espace réservé du contenu 2">
            <a:extLst>
              <a:ext uri="{FF2B5EF4-FFF2-40B4-BE49-F238E27FC236}">
                <a16:creationId xmlns:a16="http://schemas.microsoft.com/office/drawing/2014/main" id="{45839A83-5EF3-3C08-5D89-424BE102AB43}"/>
              </a:ext>
            </a:extLst>
          </p:cNvPr>
          <p:cNvSpPr>
            <a:spLocks noGrp="1"/>
          </p:cNvSpPr>
          <p:nvPr>
            <p:ph idx="1"/>
          </p:nvPr>
        </p:nvSpPr>
        <p:spPr>
          <a:xfrm>
            <a:off x="2591068" y="1382973"/>
            <a:ext cx="8915400" cy="5312995"/>
          </a:xfrm>
        </p:spPr>
        <p:txBody>
          <a:bodyPr vert="horz" lIns="91440" tIns="45720" rIns="91440" bIns="45720" rtlCol="0" anchor="t">
            <a:noAutofit/>
          </a:bodyPr>
          <a:lstStyle/>
          <a:p>
            <a:pPr marL="0" indent="0">
              <a:buNone/>
            </a:pPr>
            <a:r>
              <a:rPr lang="fr-CA" sz="2400" dirty="0">
                <a:latin typeface="Arial"/>
                <a:cs typeface="Arial"/>
              </a:rPr>
              <a:t>Exerçons-nous à convertir les heures de 12 heures en heures de 24 heures. Répondez aux questions ci-dessous. </a:t>
            </a:r>
            <a:endParaRPr lang="fr-FR" dirty="0"/>
          </a:p>
          <a:p>
            <a:pPr>
              <a:lnSpc>
                <a:spcPct val="200000"/>
              </a:lnSpc>
              <a:buFont typeface="Arial" charset="2"/>
              <a:buChar char="•"/>
            </a:pPr>
            <a:r>
              <a:rPr lang="en-US" sz="2400" dirty="0">
                <a:latin typeface="Arial"/>
                <a:cs typeface="Arial"/>
              </a:rPr>
              <a:t> 2 h 45 =  __________</a:t>
            </a:r>
            <a:endParaRPr lang="fr-CA" sz="2400" dirty="0">
              <a:latin typeface="Arial"/>
              <a:cs typeface="Arial"/>
            </a:endParaRPr>
          </a:p>
          <a:p>
            <a:pPr>
              <a:lnSpc>
                <a:spcPct val="200000"/>
              </a:lnSpc>
              <a:buFont typeface="Arial" charset="2"/>
              <a:buChar char="•"/>
            </a:pPr>
            <a:r>
              <a:rPr lang="en-US" sz="2400" dirty="0">
                <a:latin typeface="Arial"/>
                <a:cs typeface="Arial"/>
              </a:rPr>
              <a:t>10 h 22 = __________</a:t>
            </a:r>
            <a:endParaRPr lang="fr-CA" sz="2400" dirty="0">
              <a:latin typeface="Arial"/>
              <a:cs typeface="Arial"/>
            </a:endParaRPr>
          </a:p>
          <a:p>
            <a:pPr>
              <a:lnSpc>
                <a:spcPct val="200000"/>
              </a:lnSpc>
              <a:buFont typeface="Arial" charset="2"/>
              <a:buChar char="•"/>
            </a:pPr>
            <a:r>
              <a:rPr lang="en-US" sz="2400" dirty="0">
                <a:latin typeface="Arial"/>
                <a:cs typeface="Arial"/>
              </a:rPr>
              <a:t>9 h 36 =</a:t>
            </a:r>
            <a:r>
              <a:rPr lang="fr-CA" sz="2400" dirty="0">
                <a:latin typeface="Calibri"/>
                <a:ea typeface="Calibri"/>
                <a:cs typeface="Calibri"/>
              </a:rPr>
              <a:t>    </a:t>
            </a:r>
            <a:r>
              <a:rPr lang="en-US" sz="2400" dirty="0">
                <a:latin typeface="Arial"/>
                <a:cs typeface="Arial"/>
              </a:rPr>
              <a:t>__________</a:t>
            </a:r>
            <a:endParaRPr lang="fr-CA" sz="2400" dirty="0">
              <a:latin typeface="Arial"/>
              <a:cs typeface="Arial"/>
            </a:endParaRPr>
          </a:p>
          <a:p>
            <a:pPr>
              <a:lnSpc>
                <a:spcPct val="200000"/>
              </a:lnSpc>
              <a:buFont typeface="Arial" charset="2"/>
              <a:buChar char="•"/>
            </a:pPr>
            <a:r>
              <a:rPr lang="en-US" sz="2400" dirty="0">
                <a:latin typeface="Arial"/>
                <a:cs typeface="Arial"/>
              </a:rPr>
              <a:t>1 h 13 =</a:t>
            </a:r>
            <a:r>
              <a:rPr lang="fr-CA" sz="2400" dirty="0">
                <a:latin typeface="Calibri"/>
                <a:ea typeface="Calibri"/>
                <a:cs typeface="Calibri"/>
              </a:rPr>
              <a:t>    </a:t>
            </a:r>
            <a:r>
              <a:rPr lang="en-US" sz="2400" dirty="0">
                <a:latin typeface="Arial"/>
                <a:cs typeface="Arial"/>
              </a:rPr>
              <a:t>__________</a:t>
            </a:r>
            <a:endParaRPr lang="fr-CA" sz="2400" dirty="0">
              <a:latin typeface="Arial"/>
              <a:cs typeface="Arial"/>
            </a:endParaRPr>
          </a:p>
          <a:p>
            <a:pPr>
              <a:lnSpc>
                <a:spcPct val="200000"/>
              </a:lnSpc>
              <a:buFont typeface="Arial" charset="2"/>
              <a:buChar char="•"/>
            </a:pPr>
            <a:r>
              <a:rPr lang="en-US" sz="2400" dirty="0">
                <a:latin typeface="Arial"/>
                <a:cs typeface="Arial"/>
              </a:rPr>
              <a:t>7 h 56 =</a:t>
            </a:r>
            <a:r>
              <a:rPr lang="fr-CA" sz="2400" dirty="0">
                <a:latin typeface="Calibri"/>
                <a:ea typeface="Calibri"/>
                <a:cs typeface="Calibri"/>
              </a:rPr>
              <a:t>    </a:t>
            </a:r>
            <a:r>
              <a:rPr lang="en-US" sz="2400" dirty="0">
                <a:latin typeface="Arial"/>
                <a:cs typeface="Arial"/>
              </a:rPr>
              <a:t>__________</a:t>
            </a:r>
            <a:endParaRPr lang="fr-CA" sz="2400" dirty="0">
              <a:latin typeface="Arial"/>
              <a:cs typeface="Arial"/>
            </a:endParaRPr>
          </a:p>
          <a:p>
            <a:pPr>
              <a:buFont typeface="Arial" charset="2"/>
              <a:buChar char="•"/>
            </a:pPr>
            <a:endParaRPr lang="fr-CA" sz="2400" dirty="0">
              <a:latin typeface="Arial"/>
              <a:cs typeface="Arial"/>
            </a:endParaRPr>
          </a:p>
          <a:p>
            <a:pPr>
              <a:buFont typeface="Arial" charset="2"/>
              <a:buChar char="•"/>
            </a:pPr>
            <a:endParaRPr lang="fr-CA" dirty="0"/>
          </a:p>
        </p:txBody>
      </p:sp>
      <p:pic>
        <p:nvPicPr>
          <p:cNvPr id="5" name="Picture 3">
            <a:extLst>
              <a:ext uri="{FF2B5EF4-FFF2-40B4-BE49-F238E27FC236}">
                <a16:creationId xmlns:a16="http://schemas.microsoft.com/office/drawing/2014/main" id="{EAF0DF28-138A-686C-8E5F-F775B485353F}"/>
              </a:ext>
            </a:extLst>
          </p:cNvPr>
          <p:cNvPicPr>
            <a:picLocks noChangeAspect="1"/>
          </p:cNvPicPr>
          <p:nvPr>
            <p:custDataLst>
              <p:tags r:id="rId1"/>
            </p:custDataLst>
          </p:nvPr>
        </p:nvPicPr>
        <p:blipFill>
          <a:blip r:embed="rId3"/>
          <a:stretch>
            <a:fillRect/>
          </a:stretch>
        </p:blipFill>
        <p:spPr>
          <a:xfrm>
            <a:off x="1949077" y="624110"/>
            <a:ext cx="640135" cy="634039"/>
          </a:xfrm>
          <a:prstGeom prst="rect">
            <a:avLst/>
          </a:prstGeom>
        </p:spPr>
      </p:pic>
    </p:spTree>
    <p:extLst>
      <p:ext uri="{BB962C8B-B14F-4D97-AF65-F5344CB8AC3E}">
        <p14:creationId xmlns:p14="http://schemas.microsoft.com/office/powerpoint/2010/main" val="1566695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1634429" y="1547176"/>
            <a:ext cx="8915400" cy="3777622"/>
          </a:xfrm>
        </p:spPr>
        <p:txBody>
          <a:bodyPr vert="horz" lIns="91440" tIns="45720" rIns="91440" bIns="45720" rtlCol="0" anchor="t">
            <a:normAutofit/>
          </a:bodyPr>
          <a:lstStyle/>
          <a:p>
            <a:r>
              <a:rPr lang="fr-CA" dirty="0"/>
              <a:t>Utilisez la liste des activités présentées dans le cahier d'exercices de ce module pour remplir ce calendrier. </a:t>
            </a:r>
            <a:endParaRPr lang="en-US" dirty="0">
              <a:solidFill>
                <a:srgbClr val="000000"/>
              </a:solidFill>
            </a:endParaRPr>
          </a:p>
          <a:p>
            <a:pPr marL="0" indent="0">
              <a:buNone/>
            </a:pPr>
            <a:endParaRPr lang="fr-CA" dirty="0"/>
          </a:p>
        </p:txBody>
      </p:sp>
      <p:pic>
        <p:nvPicPr>
          <p:cNvPr id="4" name="Picture 3"/>
          <p:cNvPicPr>
            <a:picLocks noChangeAspect="1"/>
          </p:cNvPicPr>
          <p:nvPr>
            <p:custDataLst>
              <p:tags r:id="rId4"/>
            </p:custDataLst>
          </p:nvPr>
        </p:nvPicPr>
        <p:blipFill>
          <a:blip r:embed="rId6"/>
          <a:stretch>
            <a:fillRect/>
          </a:stretch>
        </p:blipFill>
        <p:spPr>
          <a:xfrm>
            <a:off x="1949077" y="624110"/>
            <a:ext cx="640135" cy="634039"/>
          </a:xfrm>
          <a:prstGeom prst="rect">
            <a:avLst/>
          </a:prstGeom>
        </p:spPr>
      </p:pic>
      <p:pic>
        <p:nvPicPr>
          <p:cNvPr id="5" name="Image 4">
            <a:extLst>
              <a:ext uri="{FF2B5EF4-FFF2-40B4-BE49-F238E27FC236}">
                <a16:creationId xmlns:a16="http://schemas.microsoft.com/office/drawing/2014/main" id="{99D7D73D-9B1A-BF60-AAC3-9F8C9E62879C}"/>
              </a:ext>
            </a:extLst>
          </p:cNvPr>
          <p:cNvPicPr>
            <a:picLocks noChangeAspect="1"/>
          </p:cNvPicPr>
          <p:nvPr/>
        </p:nvPicPr>
        <p:blipFill>
          <a:blip r:embed="rId7"/>
          <a:stretch>
            <a:fillRect/>
          </a:stretch>
        </p:blipFill>
        <p:spPr>
          <a:xfrm>
            <a:off x="3572295" y="2516362"/>
            <a:ext cx="5047410" cy="3777621"/>
          </a:xfrm>
          <a:prstGeom prst="rect">
            <a:avLst/>
          </a:prstGeom>
        </p:spPr>
      </p:pic>
    </p:spTree>
    <p:custDataLst>
      <p:tags r:id="rId1"/>
    </p:custDataLst>
    <p:extLst>
      <p:ext uri="{BB962C8B-B14F-4D97-AF65-F5344CB8AC3E}">
        <p14:creationId xmlns:p14="http://schemas.microsoft.com/office/powerpoint/2010/main" val="6972104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101312" y="624110"/>
            <a:ext cx="8911687" cy="1280890"/>
          </a:xfrm>
        </p:spPr>
        <p:txBody>
          <a:bodyPr/>
          <a:lstStyle/>
          <a:p>
            <a:r>
              <a:rPr lang="fr-CA"/>
              <a:t>Compétences en gestion de temps</a:t>
            </a:r>
          </a:p>
        </p:txBody>
      </p:sp>
      <p:sp>
        <p:nvSpPr>
          <p:cNvPr id="3" name="Content Placeholder 2"/>
          <p:cNvSpPr>
            <a:spLocks noGrp="1"/>
          </p:cNvSpPr>
          <p:nvPr>
            <p:ph idx="1"/>
            <p:custDataLst>
              <p:tags r:id="rId3"/>
            </p:custDataLst>
          </p:nvPr>
        </p:nvSpPr>
        <p:spPr/>
        <p:txBody>
          <a:bodyPr/>
          <a:lstStyle/>
          <a:p>
            <a:r>
              <a:rPr lang="fr-CA"/>
              <a:t>L’organisation et la gestion du temps vont ensemble. </a:t>
            </a:r>
          </a:p>
          <a:p>
            <a:r>
              <a:rPr lang="fr-CA"/>
              <a:t>Si vous gérez bien votre temps, vous serez mieux organisé. </a:t>
            </a:r>
          </a:p>
          <a:p>
            <a:endParaRPr lang="fr-CA"/>
          </a:p>
        </p:txBody>
      </p:sp>
    </p:spTree>
    <p:custDataLst>
      <p:tags r:id="rId1"/>
    </p:custDataLst>
    <p:extLst>
      <p:ext uri="{BB962C8B-B14F-4D97-AF65-F5344CB8AC3E}">
        <p14:creationId xmlns:p14="http://schemas.microsoft.com/office/powerpoint/2010/main" val="28619908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015280" y="673271"/>
            <a:ext cx="8911687" cy="1280890"/>
          </a:xfrm>
        </p:spPr>
        <p:txBody>
          <a:bodyPr/>
          <a:lstStyle/>
          <a:p>
            <a:r>
              <a:rPr lang="fr-CA"/>
              <a:t>Compétences en gestion de temps</a:t>
            </a:r>
          </a:p>
        </p:txBody>
      </p:sp>
      <p:sp>
        <p:nvSpPr>
          <p:cNvPr id="3" name="Content Placeholder 2"/>
          <p:cNvSpPr>
            <a:spLocks noGrp="1"/>
          </p:cNvSpPr>
          <p:nvPr>
            <p:ph idx="1"/>
            <p:custDataLst>
              <p:tags r:id="rId3"/>
            </p:custDataLst>
          </p:nvPr>
        </p:nvSpPr>
        <p:spPr>
          <a:xfrm>
            <a:off x="2183631" y="1948283"/>
            <a:ext cx="8741397" cy="3790874"/>
          </a:xfrm>
        </p:spPr>
        <p:txBody>
          <a:bodyPr vert="horz" lIns="91440" tIns="45720" rIns="91440" bIns="45720" rtlCol="0" anchor="t">
            <a:normAutofit/>
          </a:bodyPr>
          <a:lstStyle/>
          <a:p>
            <a:r>
              <a:rPr lang="fr-CA" dirty="0"/>
              <a:t>Le travail multitâche est la capacité d’accomplir plusieurs tâches à la fois. </a:t>
            </a:r>
            <a:endParaRPr lang="fr-CA"/>
          </a:p>
          <a:p>
            <a:r>
              <a:rPr lang="fr-CA" dirty="0"/>
              <a:t>Cela ne peut fonctionner que si vous accomplissez les tâches de manière efficace. </a:t>
            </a:r>
          </a:p>
          <a:p>
            <a:r>
              <a:rPr lang="fr-CA" dirty="0"/>
              <a:t>Si vous devez refaire des tâches, vous </a:t>
            </a:r>
            <a:r>
              <a:rPr lang="fr-CA" dirty="0">
                <a:solidFill>
                  <a:schemeClr val="tx1"/>
                </a:solidFill>
              </a:rPr>
              <a:t>devrez </a:t>
            </a:r>
            <a:r>
              <a:rPr lang="fr-CA" dirty="0"/>
              <a:t>réorganiser votre temps. </a:t>
            </a:r>
          </a:p>
        </p:txBody>
      </p:sp>
    </p:spTree>
    <p:custDataLst>
      <p:tags r:id="rId1"/>
    </p:custDataLst>
    <p:extLst>
      <p:ext uri="{BB962C8B-B14F-4D97-AF65-F5344CB8AC3E}">
        <p14:creationId xmlns:p14="http://schemas.microsoft.com/office/powerpoint/2010/main" val="3558751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Organiser votre foyer</a:t>
            </a:r>
            <a:endParaRPr lang="en-CA" dirty="0"/>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dirty="0"/>
              <a:t>La première règle en matière d'organisation de votre maison est que chaque chose doit avoir une place. </a:t>
            </a:r>
          </a:p>
          <a:p>
            <a:r>
              <a:rPr lang="fr-CA" dirty="0">
                <a:solidFill>
                  <a:schemeClr val="tx1"/>
                </a:solidFill>
              </a:rPr>
              <a:t>Si tout a une place et que vous remettez toujours les choses à leur place, votre foyer devrait être bien maintenu</a:t>
            </a:r>
            <a:r>
              <a:rPr lang="fr-CA" b="1" dirty="0"/>
              <a:t>.</a:t>
            </a:r>
            <a:endParaRPr lang="fr-CA" dirty="0"/>
          </a:p>
          <a:p>
            <a:endParaRPr lang="fr-CA" sz="2000"/>
          </a:p>
        </p:txBody>
      </p:sp>
    </p:spTree>
    <p:custDataLst>
      <p:tags r:id="rId1"/>
    </p:custDataLst>
    <p:extLst>
      <p:ext uri="{BB962C8B-B14F-4D97-AF65-F5344CB8AC3E}">
        <p14:creationId xmlns:p14="http://schemas.microsoft.com/office/powerpoint/2010/main" val="13901766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113602" y="439755"/>
            <a:ext cx="8911687" cy="1280890"/>
          </a:xfrm>
        </p:spPr>
        <p:txBody>
          <a:bodyPr/>
          <a:lstStyle/>
          <a:p>
            <a:r>
              <a:rPr lang="fr-CA"/>
              <a:t>Compétences en gestion de temps</a:t>
            </a:r>
          </a:p>
        </p:txBody>
      </p:sp>
      <p:sp>
        <p:nvSpPr>
          <p:cNvPr id="3" name="Content Placeholder 2"/>
          <p:cNvSpPr>
            <a:spLocks noGrp="1"/>
          </p:cNvSpPr>
          <p:nvPr>
            <p:ph idx="1"/>
            <p:custDataLst>
              <p:tags r:id="rId3"/>
            </p:custDataLst>
          </p:nvPr>
        </p:nvSpPr>
        <p:spPr>
          <a:xfrm>
            <a:off x="2109889" y="2047568"/>
            <a:ext cx="8915400" cy="3777622"/>
          </a:xfrm>
        </p:spPr>
        <p:txBody>
          <a:bodyPr vert="horz" lIns="91440" tIns="45720" rIns="91440" bIns="45720" rtlCol="0" anchor="t">
            <a:normAutofit/>
          </a:bodyPr>
          <a:lstStyle/>
          <a:p>
            <a:r>
              <a:rPr lang="fr-CA" dirty="0">
                <a:solidFill>
                  <a:schemeClr val="tx1"/>
                </a:solidFill>
              </a:rPr>
              <a:t>Lorsque </a:t>
            </a:r>
            <a:r>
              <a:rPr lang="fr-CA" dirty="0"/>
              <a:t>vous êtes responsable d’un certain nombre de tâches chaque jour, il est important de les classer par ordre de priorité.</a:t>
            </a:r>
          </a:p>
          <a:p>
            <a:r>
              <a:rPr lang="fr-CA" dirty="0"/>
              <a:t>Lorsque vous donnez un ordre de priorité, vous décidez quelles sont les tâches les plus importantes et vous les accomplissez en premier. </a:t>
            </a:r>
          </a:p>
        </p:txBody>
      </p:sp>
    </p:spTree>
    <p:custDataLst>
      <p:tags r:id="rId1"/>
    </p:custDataLst>
    <p:extLst>
      <p:ext uri="{BB962C8B-B14F-4D97-AF65-F5344CB8AC3E}">
        <p14:creationId xmlns:p14="http://schemas.microsoft.com/office/powerpoint/2010/main" val="5757932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 </a:t>
            </a:r>
          </a:p>
        </p:txBody>
      </p:sp>
      <p:sp>
        <p:nvSpPr>
          <p:cNvPr id="3" name="Content Placeholder 2"/>
          <p:cNvSpPr>
            <a:spLocks noGrp="1"/>
          </p:cNvSpPr>
          <p:nvPr>
            <p:ph idx="1"/>
            <p:custDataLst>
              <p:tags r:id="rId3"/>
            </p:custDataLst>
          </p:nvPr>
        </p:nvSpPr>
        <p:spPr>
          <a:xfrm>
            <a:off x="1950115" y="2084439"/>
            <a:ext cx="8915400" cy="3777622"/>
          </a:xfrm>
        </p:spPr>
        <p:txBody>
          <a:bodyPr/>
          <a:lstStyle/>
          <a:p>
            <a:r>
              <a:rPr lang="fr-CA"/>
              <a:t>Dans votre cahier d’exercices, créez deux listes de choses à faire. </a:t>
            </a:r>
          </a:p>
          <a:p>
            <a:r>
              <a:rPr lang="fr-CA"/>
              <a:t>Inscrivez les tâches que vous devez accomplir cette semaine dans la première liste. </a:t>
            </a:r>
          </a:p>
          <a:p>
            <a:r>
              <a:rPr lang="fr-CA"/>
              <a:t>Dans une deuxième liste, classez les tâches par ordre d’importance, en plaçant la plus importante en haut de la liste. </a:t>
            </a:r>
            <a:endParaRPr lang="en-CA"/>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11966879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a:xfrm>
            <a:off x="1999276" y="1900084"/>
            <a:ext cx="8198058" cy="3777622"/>
          </a:xfrm>
        </p:spPr>
        <p:txBody>
          <a:bodyPr vert="horz" lIns="91440" tIns="45720" rIns="91440" bIns="45720" rtlCol="0" anchor="t">
            <a:normAutofit/>
          </a:bodyPr>
          <a:lstStyle/>
          <a:p>
            <a:r>
              <a:rPr lang="fr-CA" dirty="0"/>
              <a:t>Utiliser un calendrier est très important pour gérer son temps.</a:t>
            </a:r>
          </a:p>
          <a:p>
            <a:r>
              <a:rPr lang="fr-CA" dirty="0"/>
              <a:t>Les calendriers en ligne sont de plus en plus populaires aujourd’hui. </a:t>
            </a:r>
          </a:p>
          <a:p>
            <a:r>
              <a:rPr lang="fr-CA" dirty="0"/>
              <a:t>L’utilisation d'un calendrier en ligne vous permet de programmer des alertes et des rappels afin de ne pas oublier des obligations ou des événements importants. </a:t>
            </a:r>
            <a:endParaRPr lang="en-CA" dirty="0"/>
          </a:p>
        </p:txBody>
      </p:sp>
    </p:spTree>
    <p:custDataLst>
      <p:tags r:id="rId1"/>
    </p:custDataLst>
    <p:extLst>
      <p:ext uri="{BB962C8B-B14F-4D97-AF65-F5344CB8AC3E}">
        <p14:creationId xmlns:p14="http://schemas.microsoft.com/office/powerpoint/2010/main" val="8926630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a:xfrm>
            <a:off x="2146760" y="2145890"/>
            <a:ext cx="8915400" cy="3777622"/>
          </a:xfrm>
        </p:spPr>
        <p:txBody>
          <a:bodyPr/>
          <a:lstStyle/>
          <a:p>
            <a:r>
              <a:rPr lang="fr-CA"/>
              <a:t>Vous pouvez avoir à planifier des rendez-vous, des horaires de travail et des dates d’événements spéciaux sur une base régulière. </a:t>
            </a:r>
            <a:endParaRPr lang="en-CA"/>
          </a:p>
        </p:txBody>
      </p:sp>
      <p:pic>
        <p:nvPicPr>
          <p:cNvPr id="4" name="Image 3">
            <a:extLst>
              <a:ext uri="{FF2B5EF4-FFF2-40B4-BE49-F238E27FC236}">
                <a16:creationId xmlns:a16="http://schemas.microsoft.com/office/drawing/2014/main" id="{7414A8D7-322B-2A18-9BA6-8F1FD6C869AC}"/>
              </a:ext>
            </a:extLst>
          </p:cNvPr>
          <p:cNvPicPr>
            <a:picLocks noChangeAspect="1"/>
          </p:cNvPicPr>
          <p:nvPr/>
        </p:nvPicPr>
        <p:blipFill>
          <a:blip r:embed="rId5"/>
          <a:stretch>
            <a:fillRect/>
          </a:stretch>
        </p:blipFill>
        <p:spPr>
          <a:xfrm>
            <a:off x="4459138" y="3396112"/>
            <a:ext cx="3273724" cy="25099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4394096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a:xfrm>
            <a:off x="1065212" y="2202745"/>
            <a:ext cx="7734231" cy="3671605"/>
          </a:xfrm>
        </p:spPr>
        <p:txBody>
          <a:bodyPr vert="horz" lIns="91440" tIns="45720" rIns="91440" bIns="45720" rtlCol="0" anchor="t">
            <a:normAutofit/>
          </a:bodyPr>
          <a:lstStyle/>
          <a:p>
            <a:r>
              <a:rPr lang="fr-CA" dirty="0"/>
              <a:t>Lorsque vous inscrivez des éléments dans votre calendrier ou que vous planifiez des événements et des rendez-vous, </a:t>
            </a:r>
            <a:r>
              <a:rPr lang="fr-CA" dirty="0">
                <a:solidFill>
                  <a:schemeClr val="tx1"/>
                </a:solidFill>
              </a:rPr>
              <a:t>considérez </a:t>
            </a:r>
            <a:r>
              <a:rPr lang="fr-CA" dirty="0"/>
              <a:t>les éléments suivants...</a:t>
            </a:r>
            <a:endParaRPr lang="en-CA" dirty="0"/>
          </a:p>
        </p:txBody>
      </p:sp>
    </p:spTree>
    <p:custDataLst>
      <p:tags r:id="rId1"/>
    </p:custDataLst>
    <p:extLst>
      <p:ext uri="{BB962C8B-B14F-4D97-AF65-F5344CB8AC3E}">
        <p14:creationId xmlns:p14="http://schemas.microsoft.com/office/powerpoint/2010/main" val="3818691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a:xfrm>
            <a:off x="2097599" y="2084439"/>
            <a:ext cx="8915400" cy="3777622"/>
          </a:xfrm>
        </p:spPr>
        <p:txBody>
          <a:bodyPr/>
          <a:lstStyle/>
          <a:p>
            <a:r>
              <a:rPr lang="fr-CA"/>
              <a:t>Prévoyez du temps libre entre les rendez-vous ou les événements.</a:t>
            </a:r>
          </a:p>
          <a:p>
            <a:pPr lvl="1"/>
            <a:r>
              <a:rPr lang="fr-CA"/>
              <a:t>De cette façon, votre emploi du temps ne sera pas trop bousculé si vous êtes en retard. </a:t>
            </a:r>
            <a:endParaRPr lang="en-CA"/>
          </a:p>
        </p:txBody>
      </p:sp>
    </p:spTree>
    <p:custDataLst>
      <p:tags r:id="rId1"/>
    </p:custDataLst>
    <p:extLst>
      <p:ext uri="{BB962C8B-B14F-4D97-AF65-F5344CB8AC3E}">
        <p14:creationId xmlns:p14="http://schemas.microsoft.com/office/powerpoint/2010/main" val="20348784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p:txBody>
          <a:bodyPr/>
          <a:lstStyle/>
          <a:p>
            <a:r>
              <a:rPr lang="fr-CA"/>
              <a:t>Ne vous surchargez pas.</a:t>
            </a:r>
          </a:p>
        </p:txBody>
      </p:sp>
    </p:spTree>
    <p:custDataLst>
      <p:tags r:id="rId1"/>
    </p:custDataLst>
    <p:extLst>
      <p:ext uri="{BB962C8B-B14F-4D97-AF65-F5344CB8AC3E}">
        <p14:creationId xmlns:p14="http://schemas.microsoft.com/office/powerpoint/2010/main" val="14244386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et les horaires</a:t>
            </a:r>
          </a:p>
        </p:txBody>
      </p:sp>
      <p:sp>
        <p:nvSpPr>
          <p:cNvPr id="3" name="Content Placeholder 2"/>
          <p:cNvSpPr>
            <a:spLocks noGrp="1"/>
          </p:cNvSpPr>
          <p:nvPr>
            <p:ph idx="1"/>
            <p:custDataLst>
              <p:tags r:id="rId3"/>
            </p:custDataLst>
          </p:nvPr>
        </p:nvSpPr>
        <p:spPr>
          <a:xfrm>
            <a:off x="1925535" y="1900084"/>
            <a:ext cx="8915400" cy="3777622"/>
          </a:xfrm>
        </p:spPr>
        <p:txBody>
          <a:bodyPr/>
          <a:lstStyle/>
          <a:p>
            <a:r>
              <a:rPr lang="fr-CA"/>
              <a:t>Assurez-vous de bien inscrire l’heure du rendez-vous ou de l’événement dans un calendrier ou un autre. </a:t>
            </a:r>
          </a:p>
          <a:p>
            <a:r>
              <a:rPr lang="fr-CA"/>
              <a:t>Ajoutez si possible un rappel afin de ne pas l’oublier. </a:t>
            </a:r>
            <a:endParaRPr lang="en-CA"/>
          </a:p>
        </p:txBody>
      </p:sp>
    </p:spTree>
    <p:custDataLst>
      <p:tags r:id="rId1"/>
    </p:custDataLst>
    <p:extLst>
      <p:ext uri="{BB962C8B-B14F-4D97-AF65-F5344CB8AC3E}">
        <p14:creationId xmlns:p14="http://schemas.microsoft.com/office/powerpoint/2010/main" val="12517890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Exercice à l'aide d'un scénario </a:t>
            </a:r>
          </a:p>
        </p:txBody>
      </p:sp>
      <p:sp>
        <p:nvSpPr>
          <p:cNvPr id="3" name="Content Placeholder 2"/>
          <p:cNvSpPr>
            <a:spLocks noGrp="1"/>
          </p:cNvSpPr>
          <p:nvPr>
            <p:ph idx="1"/>
            <p:custDataLst>
              <p:tags r:id="rId3"/>
            </p:custDataLst>
          </p:nvPr>
        </p:nvSpPr>
        <p:spPr>
          <a:xfrm>
            <a:off x="1433272" y="1470243"/>
            <a:ext cx="9324288" cy="4281205"/>
          </a:xfrm>
        </p:spPr>
        <p:txBody>
          <a:bodyPr/>
          <a:lstStyle/>
          <a:p>
            <a:r>
              <a:rPr lang="fr-CA"/>
              <a:t>Vous travaillez à temps partiel dans un centre de soins de longue durée. Cette semaine, vous travaillez le mardi, le jeudi et le samedi de 11 h à 19 h 30. Vous devez aider votre grand-mère à faire ses courses mercredi matin. Vous avez un rendez-vous à la banque vendredi à 14 h 30. Vous devez également aller chez le dentiste. Vous aimeriez y aller cette semaine pour en finir. Quel est le meilleur moment pour prendre rendez-vous chez le dentiste ?  </a:t>
            </a:r>
          </a:p>
          <a:p>
            <a:r>
              <a:rPr lang="fr-CA"/>
              <a:t>Utilisez le calendrier dans votre cahier d’exercices pour vous aider à décider. </a:t>
            </a:r>
            <a:endParaRPr lang="en-CA"/>
          </a:p>
        </p:txBody>
      </p:sp>
      <p:pic>
        <p:nvPicPr>
          <p:cNvPr id="4" name="Picture 3"/>
          <p:cNvPicPr>
            <a:picLocks noChangeAspect="1"/>
          </p:cNvPicPr>
          <p:nvPr>
            <p:custDataLst>
              <p:tags r:id="rId4"/>
            </p:custDataLst>
          </p:nvPr>
        </p:nvPicPr>
        <p:blipFill>
          <a:blip r:embed="rId7"/>
          <a:stretch>
            <a:fillRect/>
          </a:stretch>
        </p:blipFill>
        <p:spPr>
          <a:xfrm>
            <a:off x="1900304" y="624110"/>
            <a:ext cx="688908" cy="688908"/>
          </a:xfrm>
          <a:prstGeom prst="rect">
            <a:avLst/>
          </a:prstGeom>
        </p:spPr>
      </p:pic>
      <p:graphicFrame>
        <p:nvGraphicFramePr>
          <p:cNvPr id="6" name="Table 5"/>
          <p:cNvGraphicFramePr>
            <a:graphicFrameLocks noGrp="1"/>
          </p:cNvGraphicFramePr>
          <p:nvPr>
            <p:custDataLst>
              <p:tags r:id="rId5"/>
            </p:custDataLst>
            <p:extLst>
              <p:ext uri="{D42A27DB-BD31-4B8C-83A1-F6EECF244321}">
                <p14:modId xmlns:p14="http://schemas.microsoft.com/office/powerpoint/2010/main" val="2598605577"/>
              </p:ext>
            </p:extLst>
          </p:nvPr>
        </p:nvGraphicFramePr>
        <p:xfrm>
          <a:off x="1494723" y="4649803"/>
          <a:ext cx="9205021" cy="1090967"/>
        </p:xfrm>
        <a:graphic>
          <a:graphicData uri="http://schemas.openxmlformats.org/drawingml/2006/table">
            <a:tbl>
              <a:tblPr firstRow="1" firstCol="1" bandRow="1"/>
              <a:tblGrid>
                <a:gridCol w="1315003">
                  <a:extLst>
                    <a:ext uri="{9D8B030D-6E8A-4147-A177-3AD203B41FA5}">
                      <a16:colId xmlns:a16="http://schemas.microsoft.com/office/drawing/2014/main" val="896092035"/>
                    </a:ext>
                  </a:extLst>
                </a:gridCol>
                <a:gridCol w="1315003">
                  <a:extLst>
                    <a:ext uri="{9D8B030D-6E8A-4147-A177-3AD203B41FA5}">
                      <a16:colId xmlns:a16="http://schemas.microsoft.com/office/drawing/2014/main" val="932683660"/>
                    </a:ext>
                  </a:extLst>
                </a:gridCol>
                <a:gridCol w="1315003">
                  <a:extLst>
                    <a:ext uri="{9D8B030D-6E8A-4147-A177-3AD203B41FA5}">
                      <a16:colId xmlns:a16="http://schemas.microsoft.com/office/drawing/2014/main" val="452074526"/>
                    </a:ext>
                  </a:extLst>
                </a:gridCol>
                <a:gridCol w="1315003">
                  <a:extLst>
                    <a:ext uri="{9D8B030D-6E8A-4147-A177-3AD203B41FA5}">
                      <a16:colId xmlns:a16="http://schemas.microsoft.com/office/drawing/2014/main" val="2807942580"/>
                    </a:ext>
                  </a:extLst>
                </a:gridCol>
                <a:gridCol w="1315003">
                  <a:extLst>
                    <a:ext uri="{9D8B030D-6E8A-4147-A177-3AD203B41FA5}">
                      <a16:colId xmlns:a16="http://schemas.microsoft.com/office/drawing/2014/main" val="1578293170"/>
                    </a:ext>
                  </a:extLst>
                </a:gridCol>
                <a:gridCol w="1315003">
                  <a:extLst>
                    <a:ext uri="{9D8B030D-6E8A-4147-A177-3AD203B41FA5}">
                      <a16:colId xmlns:a16="http://schemas.microsoft.com/office/drawing/2014/main" val="3090154612"/>
                    </a:ext>
                  </a:extLst>
                </a:gridCol>
                <a:gridCol w="1315003">
                  <a:extLst>
                    <a:ext uri="{9D8B030D-6E8A-4147-A177-3AD203B41FA5}">
                      <a16:colId xmlns:a16="http://schemas.microsoft.com/office/drawing/2014/main" val="3983212960"/>
                    </a:ext>
                  </a:extLst>
                </a:gridCol>
              </a:tblGrid>
              <a:tr h="220283">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LUN</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MAR</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MER</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JEU</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VEN</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SAM</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DIM</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12342520"/>
                  </a:ext>
                </a:extLst>
              </a:tr>
              <a:tr h="870684">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Matin : Aider  grand-mère à faire ses courses</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Banque : 14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7954252"/>
                  </a:ext>
                </a:extLst>
              </a:tr>
            </a:tbl>
          </a:graphicData>
        </a:graphic>
      </p:graphicFrame>
    </p:spTree>
    <p:custDataLst>
      <p:tags r:id="rId1"/>
    </p:custDataLst>
    <p:extLst>
      <p:ext uri="{BB962C8B-B14F-4D97-AF65-F5344CB8AC3E}">
        <p14:creationId xmlns:p14="http://schemas.microsoft.com/office/powerpoint/2010/main" val="17838201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Exercice à l'aide d'un scénario </a:t>
            </a:r>
          </a:p>
        </p:txBody>
      </p:sp>
      <p:sp>
        <p:nvSpPr>
          <p:cNvPr id="3" name="Content Placeholder 2"/>
          <p:cNvSpPr>
            <a:spLocks noGrp="1"/>
          </p:cNvSpPr>
          <p:nvPr>
            <p:ph idx="1"/>
            <p:custDataLst>
              <p:tags r:id="rId3"/>
            </p:custDataLst>
          </p:nvPr>
        </p:nvSpPr>
        <p:spPr>
          <a:xfrm>
            <a:off x="1904680" y="1905000"/>
            <a:ext cx="9477029" cy="4006222"/>
          </a:xfrm>
        </p:spPr>
        <p:txBody>
          <a:bodyPr vert="horz" lIns="91440" tIns="45720" rIns="91440" bIns="45720" rtlCol="0" anchor="t">
            <a:normAutofit/>
          </a:bodyPr>
          <a:lstStyle/>
          <a:p>
            <a:r>
              <a:rPr lang="fr-CA"/>
              <a:t>Dans le même scénario que ci-dessus, votre patron vous appelle et vous demande si vous pouvez travailler de 16 h à 21 h 30 le vendredi. </a:t>
            </a:r>
          </a:p>
          <a:p>
            <a:r>
              <a:rPr lang="fr-CA"/>
              <a:t>Est-ce</a:t>
            </a:r>
            <a:r>
              <a:rPr lang="fr-CA">
                <a:solidFill>
                  <a:srgbClr val="00B050"/>
                </a:solidFill>
              </a:rPr>
              <a:t> </a:t>
            </a:r>
            <a:r>
              <a:rPr lang="fr-CA">
                <a:solidFill>
                  <a:schemeClr val="tx1"/>
                </a:solidFill>
              </a:rPr>
              <a:t>possible d'inclure cette demande</a:t>
            </a:r>
            <a:r>
              <a:rPr lang="fr-CA"/>
              <a:t> dans votre emploi du temps ? </a:t>
            </a:r>
            <a:endParaRPr lang="en-CA"/>
          </a:p>
        </p:txBody>
      </p:sp>
      <p:pic>
        <p:nvPicPr>
          <p:cNvPr id="4" name="Picture 3"/>
          <p:cNvPicPr>
            <a:picLocks noChangeAspect="1"/>
          </p:cNvPicPr>
          <p:nvPr>
            <p:custDataLst>
              <p:tags r:id="rId4"/>
            </p:custDataLst>
          </p:nvPr>
        </p:nvPicPr>
        <p:blipFill>
          <a:blip r:embed="rId7"/>
          <a:stretch>
            <a:fillRect/>
          </a:stretch>
        </p:blipFill>
        <p:spPr>
          <a:xfrm>
            <a:off x="1900304" y="624110"/>
            <a:ext cx="688908" cy="688908"/>
          </a:xfrm>
          <a:prstGeom prst="rect">
            <a:avLst/>
          </a:prstGeom>
        </p:spPr>
      </p:pic>
      <p:graphicFrame>
        <p:nvGraphicFramePr>
          <p:cNvPr id="8" name="Tableau 7">
            <a:extLst>
              <a:ext uri="{FF2B5EF4-FFF2-40B4-BE49-F238E27FC236}">
                <a16:creationId xmlns:a16="http://schemas.microsoft.com/office/drawing/2014/main" id="{1874CEA2-31B2-F05C-3506-F0D4A0D4F4AA}"/>
              </a:ext>
            </a:extLst>
          </p:cNvPr>
          <p:cNvGraphicFramePr>
            <a:graphicFrameLocks noGrp="1"/>
          </p:cNvGraphicFramePr>
          <p:nvPr>
            <p:custDataLst>
              <p:tags r:id="rId5"/>
            </p:custDataLst>
            <p:extLst>
              <p:ext uri="{D42A27DB-BD31-4B8C-83A1-F6EECF244321}">
                <p14:modId xmlns:p14="http://schemas.microsoft.com/office/powerpoint/2010/main" val="3073024458"/>
              </p:ext>
            </p:extLst>
          </p:nvPr>
        </p:nvGraphicFramePr>
        <p:xfrm>
          <a:off x="1982935" y="3616102"/>
          <a:ext cx="9312739" cy="1683805"/>
        </p:xfrm>
        <a:graphic>
          <a:graphicData uri="http://schemas.openxmlformats.org/drawingml/2006/table">
            <a:tbl>
              <a:tblPr firstRow="1" firstCol="1" bandRow="1"/>
              <a:tblGrid>
                <a:gridCol w="1201285">
                  <a:extLst>
                    <a:ext uri="{9D8B030D-6E8A-4147-A177-3AD203B41FA5}">
                      <a16:colId xmlns:a16="http://schemas.microsoft.com/office/drawing/2014/main" val="2612851601"/>
                    </a:ext>
                  </a:extLst>
                </a:gridCol>
                <a:gridCol w="1351909">
                  <a:extLst>
                    <a:ext uri="{9D8B030D-6E8A-4147-A177-3AD203B41FA5}">
                      <a16:colId xmlns:a16="http://schemas.microsoft.com/office/drawing/2014/main" val="3484304901"/>
                    </a:ext>
                  </a:extLst>
                </a:gridCol>
                <a:gridCol w="1351909">
                  <a:extLst>
                    <a:ext uri="{9D8B030D-6E8A-4147-A177-3AD203B41FA5}">
                      <a16:colId xmlns:a16="http://schemas.microsoft.com/office/drawing/2014/main" val="2212622460"/>
                    </a:ext>
                  </a:extLst>
                </a:gridCol>
                <a:gridCol w="1351909">
                  <a:extLst>
                    <a:ext uri="{9D8B030D-6E8A-4147-A177-3AD203B41FA5}">
                      <a16:colId xmlns:a16="http://schemas.microsoft.com/office/drawing/2014/main" val="819031615"/>
                    </a:ext>
                  </a:extLst>
                </a:gridCol>
                <a:gridCol w="1351909">
                  <a:extLst>
                    <a:ext uri="{9D8B030D-6E8A-4147-A177-3AD203B41FA5}">
                      <a16:colId xmlns:a16="http://schemas.microsoft.com/office/drawing/2014/main" val="1211905726"/>
                    </a:ext>
                  </a:extLst>
                </a:gridCol>
                <a:gridCol w="1351909">
                  <a:extLst>
                    <a:ext uri="{9D8B030D-6E8A-4147-A177-3AD203B41FA5}">
                      <a16:colId xmlns:a16="http://schemas.microsoft.com/office/drawing/2014/main" val="3765249454"/>
                    </a:ext>
                  </a:extLst>
                </a:gridCol>
                <a:gridCol w="1351909">
                  <a:extLst>
                    <a:ext uri="{9D8B030D-6E8A-4147-A177-3AD203B41FA5}">
                      <a16:colId xmlns:a16="http://schemas.microsoft.com/office/drawing/2014/main" val="2858042317"/>
                    </a:ext>
                  </a:extLst>
                </a:gridCol>
              </a:tblGrid>
              <a:tr h="339986">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LUN</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MAR</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MER</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JEU</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VEN</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SAM</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CA" sz="1200" b="1" noProof="0">
                          <a:effectLst/>
                          <a:latin typeface="Arial" panose="020B0604020202020204" pitchFamily="34" charset="0"/>
                          <a:ea typeface="Calibri" panose="020F0502020204030204" pitchFamily="34" charset="0"/>
                          <a:cs typeface="Times New Roman" panose="02020603050405020304" pitchFamily="18" charset="0"/>
                        </a:rPr>
                        <a:t>DIM</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8137439"/>
                  </a:ext>
                </a:extLst>
              </a:tr>
              <a:tr h="1343819">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Matin : Aider grand-mère à faire ses courses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Banque : 14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Travail :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11 h-19 h 30</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fr-CA" sz="1200" noProof="0">
                          <a:effectLst/>
                          <a:latin typeface="Arial" panose="020B0604020202020204" pitchFamily="34" charset="0"/>
                          <a:ea typeface="Calibri" panose="020F0502020204030204" pitchFamily="34" charset="0"/>
                          <a:cs typeface="Times New Roman" panose="02020603050405020304" pitchFamily="18" charset="0"/>
                        </a:rPr>
                        <a:t> </a:t>
                      </a:r>
                      <a:endParaRPr lang="fr-CA" sz="11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968308"/>
                  </a:ext>
                </a:extLst>
              </a:tr>
            </a:tbl>
          </a:graphicData>
        </a:graphic>
      </p:graphicFrame>
    </p:spTree>
    <p:custDataLst>
      <p:tags r:id="rId1"/>
    </p:custDataLst>
    <p:extLst>
      <p:ext uri="{BB962C8B-B14F-4D97-AF65-F5344CB8AC3E}">
        <p14:creationId xmlns:p14="http://schemas.microsoft.com/office/powerpoint/2010/main" val="1949948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endParaRPr lang="en-CA"/>
          </a:p>
        </p:txBody>
      </p:sp>
      <p:sp>
        <p:nvSpPr>
          <p:cNvPr id="3" name="Content Placeholder 2"/>
          <p:cNvSpPr>
            <a:spLocks noGrp="1"/>
          </p:cNvSpPr>
          <p:nvPr>
            <p:ph idx="1"/>
            <p:custDataLst>
              <p:tags r:id="rId3"/>
            </p:custDataLst>
          </p:nvPr>
        </p:nvSpPr>
        <p:spPr/>
        <p:txBody>
          <a:bodyPr>
            <a:normAutofit/>
          </a:bodyPr>
          <a:lstStyle/>
          <a:p>
            <a:r>
              <a:rPr lang="fr-CA"/>
              <a:t>Si chaque chose a sa place, vous serez moins encombré. </a:t>
            </a:r>
          </a:p>
          <a:p>
            <a:r>
              <a:rPr lang="fr-CA"/>
              <a:t>Lorsqu’il y a moins de désordre, cela réduit votre niveau de stress. </a:t>
            </a:r>
          </a:p>
        </p:txBody>
      </p:sp>
    </p:spTree>
    <p:custDataLst>
      <p:tags r:id="rId1"/>
    </p:custDataLst>
    <p:extLst>
      <p:ext uri="{BB962C8B-B14F-4D97-AF65-F5344CB8AC3E}">
        <p14:creationId xmlns:p14="http://schemas.microsoft.com/office/powerpoint/2010/main" val="29517458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en ligne</a:t>
            </a:r>
          </a:p>
        </p:txBody>
      </p:sp>
      <p:sp>
        <p:nvSpPr>
          <p:cNvPr id="3" name="Content Placeholder 2"/>
          <p:cNvSpPr>
            <a:spLocks noGrp="1"/>
          </p:cNvSpPr>
          <p:nvPr>
            <p:ph idx="1"/>
            <p:custDataLst>
              <p:tags r:id="rId3"/>
            </p:custDataLst>
          </p:nvPr>
        </p:nvSpPr>
        <p:spPr>
          <a:xfrm>
            <a:off x="1999276" y="2133600"/>
            <a:ext cx="8915400" cy="3777622"/>
          </a:xfrm>
        </p:spPr>
        <p:txBody>
          <a:bodyPr/>
          <a:lstStyle/>
          <a:p>
            <a:r>
              <a:rPr lang="fr-CA"/>
              <a:t>Quand vous avez un compte courriel, vous avez généralement accès à un calendrier en ligne avec ce compte. </a:t>
            </a:r>
          </a:p>
          <a:p>
            <a:pPr lvl="1"/>
            <a:r>
              <a:rPr lang="fr-CA"/>
              <a:t>Par exemple, si vous avez un compte Gmail, vous pouvez utiliser les calendriers Google, ou si vous avez un compte Outlook, vous avez accès à un calendrier Outlook. </a:t>
            </a:r>
            <a:endParaRPr lang="en-CA"/>
          </a:p>
        </p:txBody>
      </p:sp>
    </p:spTree>
    <p:custDataLst>
      <p:tags r:id="rId1"/>
    </p:custDataLst>
    <p:extLst>
      <p:ext uri="{BB962C8B-B14F-4D97-AF65-F5344CB8AC3E}">
        <p14:creationId xmlns:p14="http://schemas.microsoft.com/office/powerpoint/2010/main" val="14412603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en ligne</a:t>
            </a:r>
          </a:p>
        </p:txBody>
      </p:sp>
      <p:sp>
        <p:nvSpPr>
          <p:cNvPr id="3" name="Content Placeholder 2"/>
          <p:cNvSpPr>
            <a:spLocks noGrp="1"/>
          </p:cNvSpPr>
          <p:nvPr>
            <p:ph idx="1"/>
            <p:custDataLst>
              <p:tags r:id="rId3"/>
            </p:custDataLst>
          </p:nvPr>
        </p:nvSpPr>
        <p:spPr>
          <a:xfrm>
            <a:off x="1950115" y="2096729"/>
            <a:ext cx="8915400" cy="3777622"/>
          </a:xfrm>
        </p:spPr>
        <p:txBody>
          <a:bodyPr/>
          <a:lstStyle/>
          <a:p>
            <a:r>
              <a:rPr lang="fr-CA"/>
              <a:t>Ces calendriers présentent de nombreuses caractéristiques utiles, y compris la possibilité de partager votre calendrier avec d’autres personnes, comme les autres membres de votre foyer. </a:t>
            </a:r>
          </a:p>
          <a:p>
            <a:r>
              <a:rPr lang="fr-CA"/>
              <a:t>Vous pouvez également consulter votre calendrier à partir de n’importe quel ordinateur ou appareil mobile. </a:t>
            </a:r>
            <a:endParaRPr lang="en-CA"/>
          </a:p>
        </p:txBody>
      </p:sp>
    </p:spTree>
    <p:custDataLst>
      <p:tags r:id="rId1"/>
    </p:custDataLst>
    <p:extLst>
      <p:ext uri="{BB962C8B-B14F-4D97-AF65-F5344CB8AC3E}">
        <p14:creationId xmlns:p14="http://schemas.microsoft.com/office/powerpoint/2010/main" val="25445725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a:t>Les </a:t>
            </a:r>
            <a:r>
              <a:rPr lang="en-CA" err="1"/>
              <a:t>calendriers</a:t>
            </a:r>
            <a:r>
              <a:rPr lang="en-CA"/>
              <a:t> Google (Agenda)</a:t>
            </a:r>
          </a:p>
        </p:txBody>
      </p:sp>
      <p:sp>
        <p:nvSpPr>
          <p:cNvPr id="3" name="Content Placeholder 2"/>
          <p:cNvSpPr>
            <a:spLocks noGrp="1"/>
          </p:cNvSpPr>
          <p:nvPr>
            <p:ph idx="1"/>
            <p:custDataLst>
              <p:tags r:id="rId3"/>
            </p:custDataLst>
          </p:nvPr>
        </p:nvSpPr>
        <p:spPr>
          <a:xfrm>
            <a:off x="1868965" y="1540933"/>
            <a:ext cx="8915400" cy="3777622"/>
          </a:xfrm>
        </p:spPr>
        <p:txBody>
          <a:bodyPr/>
          <a:lstStyle/>
          <a:p>
            <a:r>
              <a:rPr lang="fr-CA"/>
              <a:t>Pour accéder à un calendrier Google, vous devez être connecté à votre compte Google. </a:t>
            </a:r>
          </a:p>
          <a:p>
            <a:r>
              <a:rPr lang="fr-CA"/>
              <a:t>Une fois connecté, cliquez sur le bouton de menu dans le coin supérieur droit de la fenêtre de votre navigateur et sélectionnez l'icône du calendrier. </a:t>
            </a:r>
            <a:endParaRPr lang="en-CA"/>
          </a:p>
        </p:txBody>
      </p:sp>
      <p:pic>
        <p:nvPicPr>
          <p:cNvPr id="4" name="Picture 3"/>
          <p:cNvPicPr>
            <a:picLocks noChangeAspect="1"/>
          </p:cNvPicPr>
          <p:nvPr>
            <p:custDataLst>
              <p:tags r:id="rId4"/>
            </p:custDataLst>
          </p:nvPr>
        </p:nvPicPr>
        <p:blipFill>
          <a:blip r:embed="rId6"/>
          <a:stretch>
            <a:fillRect/>
          </a:stretch>
        </p:blipFill>
        <p:spPr>
          <a:xfrm>
            <a:off x="5526112" y="3428145"/>
            <a:ext cx="1893792" cy="2644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7408021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Les calendriers Google</a:t>
            </a:r>
            <a:r>
              <a:rPr lang="fr-CA">
                <a:solidFill>
                  <a:srgbClr val="0070C0"/>
                </a:solidFill>
              </a:rPr>
              <a:t> (Agenda)</a:t>
            </a:r>
          </a:p>
        </p:txBody>
      </p:sp>
      <p:sp>
        <p:nvSpPr>
          <p:cNvPr id="3" name="Content Placeholder 2"/>
          <p:cNvSpPr>
            <a:spLocks noGrp="1"/>
          </p:cNvSpPr>
          <p:nvPr>
            <p:ph idx="1"/>
            <p:custDataLst>
              <p:tags r:id="rId3"/>
            </p:custDataLst>
          </p:nvPr>
        </p:nvSpPr>
        <p:spPr>
          <a:xfrm>
            <a:off x="1156324" y="1534886"/>
            <a:ext cx="8915400" cy="3777622"/>
          </a:xfrm>
        </p:spPr>
        <p:txBody>
          <a:bodyPr/>
          <a:lstStyle/>
          <a:p>
            <a:r>
              <a:rPr lang="fr-CA"/>
              <a:t>Une fois que vous êtes dans votre calendrier, vous avez la possibilité de changer sa présentation. </a:t>
            </a:r>
          </a:p>
          <a:p>
            <a:r>
              <a:rPr lang="fr-CA"/>
              <a:t>Vous pouvez choisir d’afficher un seul jour, une seule semaine ou un seul mois. </a:t>
            </a:r>
          </a:p>
          <a:p>
            <a:r>
              <a:rPr lang="fr-CA"/>
              <a:t>Pour changer la présentation, cliquez sur le bouton en haut à droite de votre écran qui indique la présentation actuelle. </a:t>
            </a:r>
          </a:p>
          <a:p>
            <a:r>
              <a:rPr lang="fr-CA"/>
              <a:t>Un menu déroulant apparaitra. </a:t>
            </a:r>
          </a:p>
          <a:p>
            <a:r>
              <a:rPr lang="fr-CA"/>
              <a:t>Sélectionnez la vue souhaitée. </a:t>
            </a:r>
            <a:endParaRPr lang="en-CA"/>
          </a:p>
        </p:txBody>
      </p:sp>
      <p:pic>
        <p:nvPicPr>
          <p:cNvPr id="5" name="Image 4" descr="C:\Users\Station-01\AppData\Local\Microsoft\Windows\INetCache\Content.MSO\E5AEFE3E.tmp">
            <a:extLst>
              <a:ext uri="{FF2B5EF4-FFF2-40B4-BE49-F238E27FC236}">
                <a16:creationId xmlns:a16="http://schemas.microsoft.com/office/drawing/2014/main" id="{0BCE7C73-BB54-41B3-E23D-CE9B01E5CD79}"/>
              </a:ext>
            </a:extLst>
          </p:cNvPr>
          <p:cNvPicPr>
            <a:picLocks noChangeAspect="1"/>
          </p:cNvPicPr>
          <p:nvPr/>
        </p:nvPicPr>
        <p:blipFill>
          <a:blip r:embed="rId5"/>
          <a:stretch>
            <a:fillRect/>
          </a:stretch>
        </p:blipFill>
        <p:spPr>
          <a:xfrm>
            <a:off x="6856108" y="3845447"/>
            <a:ext cx="2028825" cy="2190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856433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calendriers Google (Agenda)</a:t>
            </a:r>
          </a:p>
        </p:txBody>
      </p:sp>
      <p:sp>
        <p:nvSpPr>
          <p:cNvPr id="3" name="Content Placeholder 2"/>
          <p:cNvSpPr>
            <a:spLocks noGrp="1"/>
          </p:cNvSpPr>
          <p:nvPr>
            <p:ph idx="1"/>
            <p:custDataLst>
              <p:tags r:id="rId3"/>
            </p:custDataLst>
          </p:nvPr>
        </p:nvSpPr>
        <p:spPr>
          <a:xfrm>
            <a:off x="680167" y="1364501"/>
            <a:ext cx="8468139" cy="4122178"/>
          </a:xfrm>
        </p:spPr>
        <p:txBody>
          <a:bodyPr/>
          <a:lstStyle/>
          <a:p>
            <a:r>
              <a:rPr lang="fr-CA"/>
              <a:t>Chaque élément de votre calendrier est appelé un événement.</a:t>
            </a:r>
          </a:p>
          <a:p>
            <a:r>
              <a:rPr lang="fr-CA"/>
              <a:t>Vous pouvez ajouter de nouveaux événements en cliquant      sur un espace vide à une date donnée. </a:t>
            </a:r>
          </a:p>
          <a:p>
            <a:r>
              <a:rPr lang="fr-CA"/>
              <a:t>Une petite boite apparaitra. </a:t>
            </a:r>
          </a:p>
          <a:p>
            <a:r>
              <a:rPr lang="fr-CA"/>
              <a:t>Vous pouvez inscrire des informations de base dans cette boite, puis cliquer sur « Enregistrer ». </a:t>
            </a:r>
          </a:p>
          <a:p>
            <a:r>
              <a:rPr lang="fr-CA"/>
              <a:t>Vous pouvez aussi cliquer sur « Plus d’options » pour ajouter     des détails avant de sauvegarder l’événement. </a:t>
            </a:r>
            <a:endParaRPr lang="en-CA"/>
          </a:p>
        </p:txBody>
      </p:sp>
      <p:pic>
        <p:nvPicPr>
          <p:cNvPr id="5" name="Image 4" descr="C:\Users\Station-01\AppData\Local\Microsoft\Windows\INetCache\Content.MSO\B38D84FC.tmp">
            <a:extLst>
              <a:ext uri="{FF2B5EF4-FFF2-40B4-BE49-F238E27FC236}">
                <a16:creationId xmlns:a16="http://schemas.microsoft.com/office/drawing/2014/main" id="{71C21A18-E1C6-ED03-AAD7-8C1F5188BA44}"/>
              </a:ext>
            </a:extLst>
          </p:cNvPr>
          <p:cNvPicPr>
            <a:picLocks noChangeAspect="1"/>
          </p:cNvPicPr>
          <p:nvPr/>
        </p:nvPicPr>
        <p:blipFill>
          <a:blip r:embed="rId5"/>
          <a:stretch>
            <a:fillRect/>
          </a:stretch>
        </p:blipFill>
        <p:spPr>
          <a:xfrm>
            <a:off x="7049883" y="4104148"/>
            <a:ext cx="2613025" cy="2082800"/>
          </a:xfrm>
          <a:prstGeom prst="rect">
            <a:avLst/>
          </a:prstGeom>
        </p:spPr>
      </p:pic>
    </p:spTree>
    <p:custDataLst>
      <p:tags r:id="rId1"/>
    </p:custDataLst>
    <p:extLst>
      <p:ext uri="{BB962C8B-B14F-4D97-AF65-F5344CB8AC3E}">
        <p14:creationId xmlns:p14="http://schemas.microsoft.com/office/powerpoint/2010/main" val="36777893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calendriers Google (Agenda)</a:t>
            </a:r>
          </a:p>
        </p:txBody>
      </p:sp>
      <p:sp>
        <p:nvSpPr>
          <p:cNvPr id="3" name="Content Placeholder 2"/>
          <p:cNvSpPr>
            <a:spLocks noGrp="1"/>
          </p:cNvSpPr>
          <p:nvPr>
            <p:ph idx="1"/>
            <p:custDataLst>
              <p:tags r:id="rId3"/>
            </p:custDataLst>
          </p:nvPr>
        </p:nvSpPr>
        <p:spPr>
          <a:xfrm>
            <a:off x="2011567" y="2145890"/>
            <a:ext cx="8915400" cy="3777622"/>
          </a:xfrm>
        </p:spPr>
        <p:txBody>
          <a:bodyPr/>
          <a:lstStyle/>
          <a:p>
            <a:r>
              <a:rPr lang="fr-CA"/>
              <a:t>Avant d’enregistrer votre nouvel événement, vous pouvez ajouter des alertes qui sonneront avant cet événement. </a:t>
            </a:r>
            <a:endParaRPr lang="en-CA"/>
          </a:p>
        </p:txBody>
      </p:sp>
    </p:spTree>
    <p:custDataLst>
      <p:tags r:id="rId1"/>
    </p:custDataLst>
    <p:extLst>
      <p:ext uri="{BB962C8B-B14F-4D97-AF65-F5344CB8AC3E}">
        <p14:creationId xmlns:p14="http://schemas.microsoft.com/office/powerpoint/2010/main" val="32558407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calendriers Google (Agenda)</a:t>
            </a:r>
          </a:p>
        </p:txBody>
      </p:sp>
      <p:sp>
        <p:nvSpPr>
          <p:cNvPr id="3" name="Content Placeholder 2"/>
          <p:cNvSpPr>
            <a:spLocks noGrp="1"/>
          </p:cNvSpPr>
          <p:nvPr>
            <p:ph idx="1"/>
            <p:custDataLst>
              <p:tags r:id="rId3"/>
            </p:custDataLst>
          </p:nvPr>
        </p:nvSpPr>
        <p:spPr>
          <a:xfrm>
            <a:off x="1483083" y="1900084"/>
            <a:ext cx="8012527" cy="3777622"/>
          </a:xfrm>
        </p:spPr>
        <p:txBody>
          <a:bodyPr vert="horz" lIns="91440" tIns="45720" rIns="91440" bIns="45720" rtlCol="0" anchor="t">
            <a:normAutofit/>
          </a:bodyPr>
          <a:lstStyle/>
          <a:p>
            <a:r>
              <a:rPr lang="fr-CA" dirty="0"/>
              <a:t>Vous pouvez créer des calendriers différents pour vous aider à organiser des événements ou des rendez-vous pour des personnes spécifiques. </a:t>
            </a:r>
          </a:p>
          <a:p>
            <a:pPr lvl="1"/>
            <a:r>
              <a:rPr lang="fr-CA" dirty="0"/>
              <a:t>Par exemple, si vous êtes la mère de deux enfants et que ces enfants ont plusieurs activités et événements, vous pouvez créer un calendrier pour chaque enfant. </a:t>
            </a:r>
          </a:p>
          <a:p>
            <a:pPr lvl="1"/>
            <a:r>
              <a:rPr lang="fr-CA" dirty="0"/>
              <a:t>S’ils sont assez âgés, vous pouvez partager ce calendrier     avec eux afin qu’ils y ajoutent aussi des événements. </a:t>
            </a:r>
            <a:endParaRPr lang="en-CA" dirty="0"/>
          </a:p>
        </p:txBody>
      </p:sp>
    </p:spTree>
    <p:custDataLst>
      <p:tags r:id="rId1"/>
    </p:custDataLst>
    <p:extLst>
      <p:ext uri="{BB962C8B-B14F-4D97-AF65-F5344CB8AC3E}">
        <p14:creationId xmlns:p14="http://schemas.microsoft.com/office/powerpoint/2010/main" val="22765693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calendriers Google (Agenda)</a:t>
            </a:r>
          </a:p>
        </p:txBody>
      </p:sp>
      <p:sp>
        <p:nvSpPr>
          <p:cNvPr id="3" name="Content Placeholder 2"/>
          <p:cNvSpPr>
            <a:spLocks noGrp="1"/>
          </p:cNvSpPr>
          <p:nvPr>
            <p:ph idx="1"/>
            <p:custDataLst>
              <p:tags r:id="rId3"/>
            </p:custDataLst>
          </p:nvPr>
        </p:nvSpPr>
        <p:spPr>
          <a:xfrm>
            <a:off x="1600759" y="1619702"/>
            <a:ext cx="8039031" cy="3618596"/>
          </a:xfrm>
        </p:spPr>
        <p:txBody>
          <a:bodyPr vert="horz" lIns="91440" tIns="45720" rIns="91440" bIns="45720" rtlCol="0" anchor="t">
            <a:normAutofit/>
          </a:bodyPr>
          <a:lstStyle/>
          <a:p>
            <a:r>
              <a:rPr lang="fr-CA" dirty="0"/>
              <a:t>Pour créer un nouveau calendrier, cliquez sur « plus » (+) à droite de « Autres calendriers ». </a:t>
            </a:r>
          </a:p>
          <a:p>
            <a:r>
              <a:rPr lang="fr-CA" dirty="0"/>
              <a:t>Cliquez ensuite sur « Créer un nouveau calendrier ». </a:t>
            </a:r>
          </a:p>
          <a:p>
            <a:r>
              <a:rPr lang="fr-CA" dirty="0"/>
              <a:t>Un formulaire semblable à celui que vous utilisez pour créer un nouvel événement s’affiche. </a:t>
            </a:r>
          </a:p>
          <a:p>
            <a:r>
              <a:rPr lang="fr-CA" dirty="0"/>
              <a:t>Vous pouvez maintenant choisir le nom du calendrier </a:t>
            </a:r>
            <a:br>
              <a:rPr lang="fr-CA" dirty="0"/>
            </a:br>
            <a:r>
              <a:rPr lang="fr-CA" dirty="0"/>
              <a:t>et les réglages de partage si vous le voulez. </a:t>
            </a:r>
          </a:p>
          <a:p>
            <a:r>
              <a:rPr lang="fr-CA" dirty="0"/>
              <a:t>Une fois le calendrier créé, vous pouvez commencer </a:t>
            </a:r>
            <a:br>
              <a:rPr lang="fr-CA" dirty="0"/>
            </a:br>
            <a:r>
              <a:rPr lang="fr-CA" dirty="0"/>
              <a:t>à y ajouter des événements. </a:t>
            </a:r>
            <a:endParaRPr lang="en-CA" dirty="0"/>
          </a:p>
        </p:txBody>
      </p:sp>
      <p:pic>
        <p:nvPicPr>
          <p:cNvPr id="5" name="Image 4" descr="C:\Users\Station-01\AppData\Local\Microsoft\Windows\INetCache\Content.MSO\1F70C06A.tmp">
            <a:extLst>
              <a:ext uri="{FF2B5EF4-FFF2-40B4-BE49-F238E27FC236}">
                <a16:creationId xmlns:a16="http://schemas.microsoft.com/office/drawing/2014/main" id="{90E82B15-0592-665A-E121-178788A364EB}"/>
              </a:ext>
            </a:extLst>
          </p:cNvPr>
          <p:cNvPicPr>
            <a:picLocks noChangeAspect="1"/>
          </p:cNvPicPr>
          <p:nvPr/>
        </p:nvPicPr>
        <p:blipFill>
          <a:blip r:embed="rId5"/>
          <a:stretch>
            <a:fillRect/>
          </a:stretch>
        </p:blipFill>
        <p:spPr>
          <a:xfrm>
            <a:off x="8797110" y="3658644"/>
            <a:ext cx="2101850" cy="2701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6184785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Les calendriers Google (Agenda)</a:t>
            </a:r>
          </a:p>
        </p:txBody>
      </p:sp>
      <p:sp>
        <p:nvSpPr>
          <p:cNvPr id="3" name="Content Placeholder 2"/>
          <p:cNvSpPr>
            <a:spLocks noGrp="1"/>
          </p:cNvSpPr>
          <p:nvPr>
            <p:ph idx="1"/>
            <p:custDataLst>
              <p:tags r:id="rId3"/>
            </p:custDataLst>
          </p:nvPr>
        </p:nvSpPr>
        <p:spPr>
          <a:xfrm>
            <a:off x="1827212" y="2051414"/>
            <a:ext cx="8198058" cy="3724613"/>
          </a:xfrm>
        </p:spPr>
        <p:txBody>
          <a:bodyPr/>
          <a:lstStyle/>
          <a:p>
            <a:r>
              <a:rPr lang="fr-CA"/>
              <a:t>Si vous voulez partager un calendrier existant avec quelqu’un, vous pouvez cliquer sur « Réglages », puis sur « Partage ». </a:t>
            </a:r>
          </a:p>
          <a:p>
            <a:r>
              <a:rPr lang="fr-CA"/>
              <a:t>Vous pouvez alors envoyer une invitation à partager votre calendrier avec quelqu’un d’autre. </a:t>
            </a:r>
            <a:endParaRPr lang="en-CA"/>
          </a:p>
        </p:txBody>
      </p:sp>
    </p:spTree>
    <p:custDataLst>
      <p:tags r:id="rId1"/>
    </p:custDataLst>
    <p:extLst>
      <p:ext uri="{BB962C8B-B14F-4D97-AF65-F5344CB8AC3E}">
        <p14:creationId xmlns:p14="http://schemas.microsoft.com/office/powerpoint/2010/main" val="31035910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calendrier Office de Microsoft</a:t>
            </a:r>
          </a:p>
        </p:txBody>
      </p:sp>
      <p:sp>
        <p:nvSpPr>
          <p:cNvPr id="3" name="Content Placeholder 2"/>
          <p:cNvSpPr>
            <a:spLocks noGrp="1"/>
          </p:cNvSpPr>
          <p:nvPr>
            <p:ph idx="1"/>
            <p:custDataLst>
              <p:tags r:id="rId3"/>
            </p:custDataLst>
          </p:nvPr>
        </p:nvSpPr>
        <p:spPr>
          <a:xfrm>
            <a:off x="974846" y="1566252"/>
            <a:ext cx="8370336" cy="3711361"/>
          </a:xfrm>
        </p:spPr>
        <p:txBody>
          <a:bodyPr/>
          <a:lstStyle/>
          <a:p>
            <a:r>
              <a:rPr lang="fr-CA"/>
              <a:t>Si vous avez un compte Outlook ou Hotmail, vous avez accès aux calendriers Office de Microsoft. </a:t>
            </a:r>
          </a:p>
          <a:p>
            <a:r>
              <a:rPr lang="fr-CA"/>
              <a:t>Pour accéder à votre calendrier, connectez-vous à votre compte Office de Microsoft. </a:t>
            </a:r>
          </a:p>
          <a:p>
            <a:r>
              <a:rPr lang="fr-CA"/>
              <a:t>Une fois connecté, vous pouvez cliquer sur l’icône du calendrier sur le côté gauche de la fenêtre. </a:t>
            </a:r>
            <a:endParaRPr lang="en-CA"/>
          </a:p>
        </p:txBody>
      </p:sp>
      <p:pic>
        <p:nvPicPr>
          <p:cNvPr id="4" name="Image 3">
            <a:extLst>
              <a:ext uri="{FF2B5EF4-FFF2-40B4-BE49-F238E27FC236}">
                <a16:creationId xmlns:a16="http://schemas.microsoft.com/office/drawing/2014/main" id="{7E1498C9-3B24-6FDA-5827-3F080A6E9F99}"/>
              </a:ext>
            </a:extLst>
          </p:cNvPr>
          <p:cNvPicPr>
            <a:picLocks noChangeAspect="1"/>
          </p:cNvPicPr>
          <p:nvPr/>
        </p:nvPicPr>
        <p:blipFill>
          <a:blip r:embed="rId5"/>
          <a:stretch>
            <a:fillRect/>
          </a:stretch>
        </p:blipFill>
        <p:spPr>
          <a:xfrm>
            <a:off x="3965858" y="3910693"/>
            <a:ext cx="3076575" cy="2628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age 4">
            <a:extLst>
              <a:ext uri="{FF2B5EF4-FFF2-40B4-BE49-F238E27FC236}">
                <a16:creationId xmlns:a16="http://schemas.microsoft.com/office/drawing/2014/main" id="{4B15235D-1EA6-2C09-AF51-3EE63697B510}"/>
              </a:ext>
            </a:extLst>
          </p:cNvPr>
          <p:cNvPicPr>
            <a:picLocks noChangeAspect="1"/>
          </p:cNvPicPr>
          <p:nvPr/>
        </p:nvPicPr>
        <p:blipFill>
          <a:blip r:embed="rId6"/>
          <a:stretch>
            <a:fillRect/>
          </a:stretch>
        </p:blipFill>
        <p:spPr>
          <a:xfrm>
            <a:off x="6600196" y="4988045"/>
            <a:ext cx="1838325" cy="476250"/>
          </a:xfrm>
          <a:prstGeom prst="rect">
            <a:avLst/>
          </a:prstGeom>
        </p:spPr>
      </p:pic>
    </p:spTree>
    <p:custDataLst>
      <p:tags r:id="rId1"/>
    </p:custDataLst>
    <p:extLst>
      <p:ext uri="{BB962C8B-B14F-4D97-AF65-F5344CB8AC3E}">
        <p14:creationId xmlns:p14="http://schemas.microsoft.com/office/powerpoint/2010/main" val="2452111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endParaRPr lang="en-CA"/>
          </a:p>
        </p:txBody>
      </p:sp>
      <p:sp>
        <p:nvSpPr>
          <p:cNvPr id="3" name="Content Placeholder 2"/>
          <p:cNvSpPr>
            <a:spLocks noGrp="1"/>
          </p:cNvSpPr>
          <p:nvPr>
            <p:ph idx="1"/>
            <p:custDataLst>
              <p:tags r:id="rId3"/>
            </p:custDataLst>
          </p:nvPr>
        </p:nvSpPr>
        <p:spPr/>
        <p:txBody>
          <a:bodyPr>
            <a:normAutofit/>
          </a:bodyPr>
          <a:lstStyle/>
          <a:p>
            <a:r>
              <a:rPr lang="fr-CA"/>
              <a:t>Il existe de nombreux moyens économiques d’organiser votre foyer. </a:t>
            </a:r>
          </a:p>
          <a:p>
            <a:r>
              <a:rPr lang="fr-CA"/>
              <a:t>Voici quelques-uns de ces moyens : </a:t>
            </a:r>
          </a:p>
        </p:txBody>
      </p:sp>
    </p:spTree>
    <p:custDataLst>
      <p:tags r:id="rId1"/>
    </p:custDataLst>
    <p:extLst>
      <p:ext uri="{BB962C8B-B14F-4D97-AF65-F5344CB8AC3E}">
        <p14:creationId xmlns:p14="http://schemas.microsoft.com/office/powerpoint/2010/main" val="209168571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285667" y="636400"/>
            <a:ext cx="8911687" cy="1280890"/>
          </a:xfrm>
        </p:spPr>
        <p:txBody>
          <a:bodyPr/>
          <a:lstStyle/>
          <a:p>
            <a:r>
              <a:rPr lang="fr-CA"/>
              <a:t>Le calendrier Office de Microsoft</a:t>
            </a:r>
          </a:p>
        </p:txBody>
      </p:sp>
      <p:sp>
        <p:nvSpPr>
          <p:cNvPr id="3" name="Content Placeholder 2"/>
          <p:cNvSpPr>
            <a:spLocks noGrp="1"/>
          </p:cNvSpPr>
          <p:nvPr>
            <p:ph idx="1"/>
            <p:custDataLst>
              <p:tags r:id="rId3"/>
            </p:custDataLst>
          </p:nvPr>
        </p:nvSpPr>
        <p:spPr>
          <a:xfrm>
            <a:off x="1556825" y="2102499"/>
            <a:ext cx="7416179" cy="3698109"/>
          </a:xfrm>
        </p:spPr>
        <p:txBody>
          <a:bodyPr/>
          <a:lstStyle/>
          <a:p>
            <a:r>
              <a:rPr lang="fr-CA"/>
              <a:t>Vous pouvez changer la présentation en choisissant parmi les options présentées en haut de votre fenêtre. </a:t>
            </a:r>
            <a:endParaRPr lang="en-CA"/>
          </a:p>
        </p:txBody>
      </p:sp>
    </p:spTree>
    <p:custDataLst>
      <p:tags r:id="rId1"/>
    </p:custDataLst>
    <p:extLst>
      <p:ext uri="{BB962C8B-B14F-4D97-AF65-F5344CB8AC3E}">
        <p14:creationId xmlns:p14="http://schemas.microsoft.com/office/powerpoint/2010/main" val="35553061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112761" y="571918"/>
            <a:ext cx="8911687" cy="1280890"/>
          </a:xfrm>
        </p:spPr>
        <p:txBody>
          <a:bodyPr/>
          <a:lstStyle/>
          <a:p>
            <a:r>
              <a:rPr lang="fr-CA"/>
              <a:t>Le calendrier Office de Microsoft</a:t>
            </a:r>
          </a:p>
        </p:txBody>
      </p:sp>
      <p:sp>
        <p:nvSpPr>
          <p:cNvPr id="3" name="Content Placeholder 2"/>
          <p:cNvSpPr>
            <a:spLocks noGrp="1"/>
          </p:cNvSpPr>
          <p:nvPr>
            <p:ph idx="1"/>
            <p:custDataLst>
              <p:tags r:id="rId3"/>
            </p:custDataLst>
          </p:nvPr>
        </p:nvSpPr>
        <p:spPr>
          <a:xfrm>
            <a:off x="2662281" y="2139227"/>
            <a:ext cx="7111379" cy="3751118"/>
          </a:xfrm>
        </p:spPr>
        <p:txBody>
          <a:bodyPr/>
          <a:lstStyle/>
          <a:p>
            <a:r>
              <a:rPr lang="fr-CA"/>
              <a:t>Pour créer un nouvel événement, cliquez sur l’icône « Nouvel événement » dans le coin en haut à gauche. </a:t>
            </a:r>
            <a:endParaRPr lang="en-CA"/>
          </a:p>
        </p:txBody>
      </p:sp>
      <p:pic>
        <p:nvPicPr>
          <p:cNvPr id="5" name="Image 4">
            <a:extLst>
              <a:ext uri="{FF2B5EF4-FFF2-40B4-BE49-F238E27FC236}">
                <a16:creationId xmlns:a16="http://schemas.microsoft.com/office/drawing/2014/main" id="{945DBD84-0CE8-EE63-3C5E-975DB9185DF1}"/>
              </a:ext>
            </a:extLst>
          </p:cNvPr>
          <p:cNvPicPr>
            <a:picLocks noChangeAspect="1"/>
          </p:cNvPicPr>
          <p:nvPr/>
        </p:nvPicPr>
        <p:blipFill>
          <a:blip r:embed="rId5"/>
          <a:stretch>
            <a:fillRect/>
          </a:stretch>
        </p:blipFill>
        <p:spPr>
          <a:xfrm>
            <a:off x="4962525" y="3681655"/>
            <a:ext cx="2266950" cy="6572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4878299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2592925" y="428167"/>
            <a:ext cx="8911687" cy="725719"/>
          </a:xfrm>
        </p:spPr>
        <p:txBody>
          <a:bodyPr/>
          <a:lstStyle/>
          <a:p>
            <a:r>
              <a:rPr lang="fr-CA"/>
              <a:t>Le calendrier Office de Microsoft</a:t>
            </a:r>
          </a:p>
        </p:txBody>
      </p:sp>
      <p:sp>
        <p:nvSpPr>
          <p:cNvPr id="3" name="Content Placeholder 2"/>
          <p:cNvSpPr>
            <a:spLocks noGrp="1"/>
          </p:cNvSpPr>
          <p:nvPr>
            <p:ph idx="1"/>
            <p:custDataLst>
              <p:tags r:id="rId3"/>
            </p:custDataLst>
          </p:nvPr>
        </p:nvSpPr>
        <p:spPr>
          <a:xfrm>
            <a:off x="1000196" y="1160985"/>
            <a:ext cx="8158301" cy="3737865"/>
          </a:xfrm>
        </p:spPr>
        <p:txBody>
          <a:bodyPr/>
          <a:lstStyle/>
          <a:p>
            <a:r>
              <a:rPr lang="fr-CA"/>
              <a:t>Une boite apparaitra et vous permettra d’ajouter des détails sur l’événement. </a:t>
            </a:r>
          </a:p>
          <a:p>
            <a:r>
              <a:rPr lang="fr-CA"/>
              <a:t>Vous pouvez y ajouter des rappels, partager l’événement avec d’autres personnes et le rendre permanent ou répétitif. </a:t>
            </a:r>
          </a:p>
          <a:p>
            <a:r>
              <a:rPr lang="fr-CA"/>
              <a:t>Lorsque vous avez ajouté tous les détails nécessaires, cliquez sur « Enregistrer ». </a:t>
            </a:r>
            <a:endParaRPr lang="en-CA"/>
          </a:p>
        </p:txBody>
      </p:sp>
      <p:pic>
        <p:nvPicPr>
          <p:cNvPr id="4" name="Image 3">
            <a:extLst>
              <a:ext uri="{FF2B5EF4-FFF2-40B4-BE49-F238E27FC236}">
                <a16:creationId xmlns:a16="http://schemas.microsoft.com/office/drawing/2014/main" id="{2EB2DF48-0C64-4A71-8A1A-65024DB25E15}"/>
              </a:ext>
            </a:extLst>
          </p:cNvPr>
          <p:cNvPicPr>
            <a:picLocks noChangeAspect="1"/>
          </p:cNvPicPr>
          <p:nvPr/>
        </p:nvPicPr>
        <p:blipFill>
          <a:blip r:embed="rId5"/>
          <a:stretch>
            <a:fillRect/>
          </a:stretch>
        </p:blipFill>
        <p:spPr>
          <a:xfrm>
            <a:off x="3750286" y="3264121"/>
            <a:ext cx="4233183" cy="31609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7242496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Le calendrier Office de Microsoft</a:t>
            </a:r>
          </a:p>
        </p:txBody>
      </p:sp>
      <p:sp>
        <p:nvSpPr>
          <p:cNvPr id="3" name="Content Placeholder 2"/>
          <p:cNvSpPr>
            <a:spLocks noGrp="1"/>
          </p:cNvSpPr>
          <p:nvPr>
            <p:ph idx="1"/>
            <p:custDataLst>
              <p:tags r:id="rId3"/>
            </p:custDataLst>
          </p:nvPr>
        </p:nvSpPr>
        <p:spPr>
          <a:xfrm>
            <a:off x="2589212" y="2080591"/>
            <a:ext cx="7535449" cy="3830631"/>
          </a:xfrm>
        </p:spPr>
        <p:txBody>
          <a:bodyPr/>
          <a:lstStyle/>
          <a:p>
            <a:r>
              <a:rPr lang="fr-CA"/>
              <a:t>Si vous voulez partager la totalité de votre calendrier avec quelqu’un d’autre, cliquez sur l’icône « Partager » en haut de la fenêtre de votre calendrier. </a:t>
            </a:r>
            <a:endParaRPr lang="en-CA"/>
          </a:p>
        </p:txBody>
      </p:sp>
      <p:pic>
        <p:nvPicPr>
          <p:cNvPr id="4" name="Image 3">
            <a:extLst>
              <a:ext uri="{FF2B5EF4-FFF2-40B4-BE49-F238E27FC236}">
                <a16:creationId xmlns:a16="http://schemas.microsoft.com/office/drawing/2014/main" id="{BB777770-81B5-FA84-D27C-E1C70E979A0B}"/>
              </a:ext>
            </a:extLst>
          </p:cNvPr>
          <p:cNvPicPr>
            <a:picLocks noChangeAspect="1"/>
          </p:cNvPicPr>
          <p:nvPr/>
        </p:nvPicPr>
        <p:blipFill>
          <a:blip r:embed="rId5"/>
          <a:stretch>
            <a:fillRect/>
          </a:stretch>
        </p:blipFill>
        <p:spPr>
          <a:xfrm>
            <a:off x="5438775" y="3989614"/>
            <a:ext cx="1314450" cy="533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1771556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97939" y="686740"/>
            <a:ext cx="8911687" cy="1280890"/>
          </a:xfrm>
        </p:spPr>
        <p:txBody>
          <a:bodyPr/>
          <a:lstStyle/>
          <a:p>
            <a:r>
              <a:rPr lang="fr-CA"/>
              <a:t>Le calendrier Office de Microsoft</a:t>
            </a:r>
          </a:p>
        </p:txBody>
      </p:sp>
      <p:sp>
        <p:nvSpPr>
          <p:cNvPr id="3" name="Content Placeholder 2"/>
          <p:cNvSpPr>
            <a:spLocks noGrp="1"/>
          </p:cNvSpPr>
          <p:nvPr>
            <p:ph idx="1"/>
            <p:custDataLst>
              <p:tags r:id="rId3"/>
            </p:custDataLst>
          </p:nvPr>
        </p:nvSpPr>
        <p:spPr>
          <a:xfrm>
            <a:off x="1764582" y="1776699"/>
            <a:ext cx="8131797" cy="3737865"/>
          </a:xfrm>
        </p:spPr>
        <p:txBody>
          <a:bodyPr/>
          <a:lstStyle/>
          <a:p>
            <a:r>
              <a:rPr lang="fr-CA"/>
              <a:t>Si vous voulez créer plusieurs calendriers, vous pouvez cliquer sur le bouton « Ajouter un calendrier » situé sur le côté gauche de la fenêtre de votre calendrier. </a:t>
            </a:r>
          </a:p>
          <a:p>
            <a:r>
              <a:rPr lang="fr-CA"/>
              <a:t>Une boite apparaitra et vous proposera d’autres options. </a:t>
            </a:r>
          </a:p>
          <a:p>
            <a:r>
              <a:rPr lang="fr-CA"/>
              <a:t>Cliquez ensuite sur « Créer un calendrier vide ». </a:t>
            </a:r>
          </a:p>
          <a:p>
            <a:r>
              <a:rPr lang="fr-CA"/>
              <a:t>Une fois que vous avez choisi le nom de ce calendrier,        vous pouvez cliquer sur « Enregistrer ». </a:t>
            </a:r>
            <a:endParaRPr lang="en-CA"/>
          </a:p>
        </p:txBody>
      </p:sp>
      <p:pic>
        <p:nvPicPr>
          <p:cNvPr id="4" name="Image 3">
            <a:extLst>
              <a:ext uri="{FF2B5EF4-FFF2-40B4-BE49-F238E27FC236}">
                <a16:creationId xmlns:a16="http://schemas.microsoft.com/office/drawing/2014/main" id="{A98CB8F4-7E13-11AD-9D3A-1789C082F4A8}"/>
              </a:ext>
            </a:extLst>
          </p:cNvPr>
          <p:cNvPicPr>
            <a:picLocks noChangeAspect="1"/>
          </p:cNvPicPr>
          <p:nvPr/>
        </p:nvPicPr>
        <p:blipFill>
          <a:blip r:embed="rId5"/>
          <a:stretch>
            <a:fillRect/>
          </a:stretch>
        </p:blipFill>
        <p:spPr>
          <a:xfrm>
            <a:off x="2367536" y="4712480"/>
            <a:ext cx="2943225" cy="800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age 4">
            <a:extLst>
              <a:ext uri="{FF2B5EF4-FFF2-40B4-BE49-F238E27FC236}">
                <a16:creationId xmlns:a16="http://schemas.microsoft.com/office/drawing/2014/main" id="{AF6424AB-47AB-ECC8-FA2D-6B8951B5D9D5}"/>
              </a:ext>
            </a:extLst>
          </p:cNvPr>
          <p:cNvPicPr>
            <a:picLocks noChangeAspect="1"/>
          </p:cNvPicPr>
          <p:nvPr/>
        </p:nvPicPr>
        <p:blipFill>
          <a:blip r:embed="rId6"/>
          <a:stretch>
            <a:fillRect/>
          </a:stretch>
        </p:blipFill>
        <p:spPr>
          <a:xfrm>
            <a:off x="6603742" y="4711903"/>
            <a:ext cx="2886075" cy="638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1287972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Activité</a:t>
            </a:r>
            <a:r>
              <a:rPr lang="en-CA"/>
              <a:t> </a:t>
            </a:r>
          </a:p>
        </p:txBody>
      </p:sp>
      <p:sp>
        <p:nvSpPr>
          <p:cNvPr id="3" name="Content Placeholder 2"/>
          <p:cNvSpPr>
            <a:spLocks noGrp="1"/>
          </p:cNvSpPr>
          <p:nvPr>
            <p:ph idx="1"/>
            <p:custDataLst>
              <p:tags r:id="rId3"/>
            </p:custDataLst>
          </p:nvPr>
        </p:nvSpPr>
        <p:spPr>
          <a:xfrm>
            <a:off x="1950115" y="1896451"/>
            <a:ext cx="8635379" cy="3658352"/>
          </a:xfrm>
        </p:spPr>
        <p:txBody>
          <a:bodyPr/>
          <a:lstStyle/>
          <a:p>
            <a:r>
              <a:rPr lang="fr-CA"/>
              <a:t>Connectez-vous à votre compte Google ou Microsoft Outlook.</a:t>
            </a:r>
          </a:p>
          <a:p>
            <a:r>
              <a:rPr lang="fr-CA"/>
              <a:t>Ouvrez la fonction de calendrier. </a:t>
            </a:r>
          </a:p>
          <a:p>
            <a:r>
              <a:rPr lang="fr-CA"/>
              <a:t>Effectuez les tâches suivantes : </a:t>
            </a:r>
          </a:p>
          <a:p>
            <a:pPr lvl="1"/>
            <a:r>
              <a:rPr lang="fr-CA"/>
              <a:t>Ajoutez 2 événements à votre calendrier. Partagez un événement avec votre formateur. </a:t>
            </a:r>
          </a:p>
          <a:p>
            <a:pPr lvl="1"/>
            <a:r>
              <a:rPr lang="fr-CA"/>
              <a:t>Créez un nouveau calendrier intitulé « Préparez-vous à établir un budget ».</a:t>
            </a:r>
          </a:p>
          <a:p>
            <a:pPr lvl="2"/>
            <a:r>
              <a:rPr lang="fr-CA"/>
              <a:t>Partagez ce nouveau calendrier avec votre formateur.</a:t>
            </a:r>
            <a:endParaRPr lang="en-CA"/>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11373792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dirty="0" err="1"/>
              <a:t>Tâche</a:t>
            </a:r>
            <a:r>
              <a:rPr lang="en-CA" dirty="0"/>
              <a:t> </a:t>
            </a:r>
            <a:r>
              <a:rPr lang="en-CA" dirty="0" err="1"/>
              <a:t>jalon</a:t>
            </a:r>
            <a:r>
              <a:rPr lang="en-CA" dirty="0"/>
              <a:t> 141</a:t>
            </a:r>
          </a:p>
        </p:txBody>
      </p:sp>
      <p:sp>
        <p:nvSpPr>
          <p:cNvPr id="3" name="Content Placeholder 2"/>
          <p:cNvSpPr>
            <a:spLocks noGrp="1"/>
          </p:cNvSpPr>
          <p:nvPr>
            <p:ph idx="1"/>
            <p:custDataLst>
              <p:tags r:id="rId3"/>
            </p:custDataLst>
          </p:nvPr>
        </p:nvSpPr>
        <p:spPr>
          <a:xfrm>
            <a:off x="2048438" y="2133600"/>
            <a:ext cx="8915400" cy="3777622"/>
          </a:xfrm>
        </p:spPr>
        <p:txBody>
          <a:bodyPr vert="horz" lIns="91440" tIns="45720" rIns="91440" bIns="45720" rtlCol="0" anchor="t">
            <a:normAutofit/>
          </a:bodyPr>
          <a:lstStyle/>
          <a:p>
            <a:r>
              <a:rPr lang="fr-CA" dirty="0"/>
              <a:t>Nous avons maintenant discuté de la gestion du temps et nous nous sommes exercés.</a:t>
            </a:r>
            <a:endParaRPr lang="fr-CA" strike="sngStrike" dirty="0"/>
          </a:p>
          <a:p>
            <a:r>
              <a:rPr lang="fr-CA" dirty="0"/>
              <a:t>Complétez la tâche jalon 141 : Lire le cadran d'une horloge et calculer le temps écoulé. </a:t>
            </a:r>
          </a:p>
          <a:p>
            <a:r>
              <a:rPr lang="fr-CA" dirty="0"/>
              <a:t>Si vous réussissez cette étape, vous démontrerez votre capacité à gérer votre temps de manière efficace. </a:t>
            </a:r>
            <a:endParaRPr lang="en-CA"/>
          </a:p>
        </p:txBody>
      </p:sp>
      <p:pic>
        <p:nvPicPr>
          <p:cNvPr id="4" name="Picture 3"/>
          <p:cNvPicPr>
            <a:picLocks noChangeAspect="1"/>
          </p:cNvPicPr>
          <p:nvPr>
            <p:custDataLst>
              <p:tags r:id="rId4"/>
            </p:custDataLst>
          </p:nvPr>
        </p:nvPicPr>
        <p:blipFill>
          <a:blip r:embed="rId6"/>
          <a:stretch>
            <a:fillRect/>
          </a:stretch>
        </p:blipFill>
        <p:spPr>
          <a:xfrm>
            <a:off x="9855414" y="359550"/>
            <a:ext cx="1106500" cy="1106500"/>
          </a:xfrm>
          <a:prstGeom prst="rect">
            <a:avLst/>
          </a:prstGeom>
        </p:spPr>
      </p:pic>
    </p:spTree>
    <p:custDataLst>
      <p:tags r:id="rId1"/>
    </p:custDataLst>
    <p:extLst>
      <p:ext uri="{BB962C8B-B14F-4D97-AF65-F5344CB8AC3E}">
        <p14:creationId xmlns:p14="http://schemas.microsoft.com/office/powerpoint/2010/main" val="5615585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dirty="0" err="1"/>
              <a:t>Tâche</a:t>
            </a:r>
            <a:r>
              <a:rPr lang="en-CA" dirty="0"/>
              <a:t> </a:t>
            </a:r>
            <a:r>
              <a:rPr lang="en-CA" dirty="0" err="1"/>
              <a:t>jalon</a:t>
            </a:r>
            <a:r>
              <a:rPr lang="en-CA" dirty="0"/>
              <a:t> 141</a:t>
            </a:r>
          </a:p>
        </p:txBody>
      </p:sp>
      <p:sp>
        <p:nvSpPr>
          <p:cNvPr id="3" name="Content Placeholder 2"/>
          <p:cNvSpPr>
            <a:spLocks noGrp="1"/>
          </p:cNvSpPr>
          <p:nvPr>
            <p:ph idx="1"/>
            <p:custDataLst>
              <p:tags r:id="rId3"/>
            </p:custDataLst>
          </p:nvPr>
        </p:nvSpPr>
        <p:spPr>
          <a:xfrm>
            <a:off x="2048438" y="1900084"/>
            <a:ext cx="8915400" cy="3777622"/>
          </a:xfrm>
        </p:spPr>
        <p:txBody>
          <a:bodyPr vert="horz" lIns="91440" tIns="45720" rIns="91440" bIns="45720" rtlCol="0" anchor="t">
            <a:normAutofit/>
          </a:bodyPr>
          <a:lstStyle/>
          <a:p>
            <a:r>
              <a:rPr lang="fr-CA" dirty="0"/>
              <a:t>Répondez aux questions 1 à 10 des pages 3 et 4 de la tâche jalon. </a:t>
            </a:r>
          </a:p>
          <a:p>
            <a:r>
              <a:rPr lang="fr-CA" dirty="0"/>
              <a:t>Assurez-vous que vos nom et prénom ainsi que la date sont inscrits à la page 3.</a:t>
            </a:r>
          </a:p>
          <a:p>
            <a:r>
              <a:rPr lang="fr-CA" dirty="0"/>
              <a:t>Lorsque vous aurez terminé la tâche jalon, votre formateur la récupérera. </a:t>
            </a:r>
          </a:p>
          <a:p>
            <a:endParaRPr lang="en-CA"/>
          </a:p>
        </p:txBody>
      </p:sp>
      <p:pic>
        <p:nvPicPr>
          <p:cNvPr id="4" name="Picture 3"/>
          <p:cNvPicPr>
            <a:picLocks noChangeAspect="1"/>
          </p:cNvPicPr>
          <p:nvPr>
            <p:custDataLst>
              <p:tags r:id="rId4"/>
            </p:custDataLst>
          </p:nvPr>
        </p:nvPicPr>
        <p:blipFill>
          <a:blip r:embed="rId6"/>
          <a:stretch>
            <a:fillRect/>
          </a:stretch>
        </p:blipFill>
        <p:spPr>
          <a:xfrm>
            <a:off x="9855414" y="359550"/>
            <a:ext cx="1106500" cy="1106500"/>
          </a:xfrm>
          <a:prstGeom prst="rect">
            <a:avLst/>
          </a:prstGeom>
        </p:spPr>
      </p:pic>
    </p:spTree>
    <p:custDataLst>
      <p:tags r:id="rId1"/>
    </p:custDataLst>
    <p:extLst>
      <p:ext uri="{BB962C8B-B14F-4D97-AF65-F5344CB8AC3E}">
        <p14:creationId xmlns:p14="http://schemas.microsoft.com/office/powerpoint/2010/main" val="11529551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638300" y="3056436"/>
            <a:ext cx="8915400" cy="745127"/>
          </a:xfrm>
        </p:spPr>
        <p:txBody>
          <a:bodyPr>
            <a:normAutofit fontScale="92500" lnSpcReduction="10000"/>
          </a:bodyPr>
          <a:lstStyle/>
          <a:p>
            <a:pPr marL="0" indent="0" algn="ctr">
              <a:buNone/>
            </a:pPr>
            <a:r>
              <a:rPr lang="en-CA" sz="4800" dirty="0"/>
              <a:t>Questions?</a:t>
            </a:r>
          </a:p>
        </p:txBody>
      </p:sp>
    </p:spTree>
    <p:custDataLst>
      <p:tags r:id="rId1"/>
    </p:custDataLst>
    <p:extLst>
      <p:ext uri="{BB962C8B-B14F-4D97-AF65-F5344CB8AC3E}">
        <p14:creationId xmlns:p14="http://schemas.microsoft.com/office/powerpoint/2010/main" val="311959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a:t>Organiser votre foyer</a:t>
            </a:r>
            <a:endParaRPr lang="en-CA"/>
          </a:p>
        </p:txBody>
      </p:sp>
      <p:sp>
        <p:nvSpPr>
          <p:cNvPr id="3" name="Content Placeholder 2"/>
          <p:cNvSpPr>
            <a:spLocks noGrp="1"/>
          </p:cNvSpPr>
          <p:nvPr>
            <p:ph idx="1"/>
            <p:custDataLst>
              <p:tags r:id="rId3"/>
            </p:custDataLst>
          </p:nvPr>
        </p:nvSpPr>
        <p:spPr/>
        <p:txBody>
          <a:bodyPr vert="horz" lIns="91440" tIns="45720" rIns="91440" bIns="45720" rtlCol="0" anchor="t">
            <a:normAutofit/>
          </a:bodyPr>
          <a:lstStyle/>
          <a:p>
            <a:r>
              <a:rPr lang="fr-CA">
                <a:solidFill>
                  <a:srgbClr val="404040"/>
                </a:solidFill>
                <a:latin typeface="Century Gothic"/>
              </a:rPr>
              <a:t>Utilisez</a:t>
            </a:r>
            <a:r>
              <a:rPr lang="fr-CA"/>
              <a:t> un tableau en liège ou un tableau magnétique pour </a:t>
            </a:r>
            <a:r>
              <a:rPr lang="fr-CA" dirty="0">
                <a:solidFill>
                  <a:schemeClr val="tx1"/>
                </a:solidFill>
              </a:rPr>
              <a:t>afficher </a:t>
            </a:r>
            <a:r>
              <a:rPr lang="fr-CA" dirty="0"/>
              <a:t>les informations importantes telles que les factures, les cartes de rendez-vous, les listes de courses et les reçus. </a:t>
            </a:r>
            <a:endParaRPr lang="fr-FR" dirty="0"/>
          </a:p>
          <a:p>
            <a:endParaRPr lang="fr-CA"/>
          </a:p>
          <a:p>
            <a:r>
              <a:rPr lang="fr-CA" dirty="0"/>
              <a:t>Une fois que les informations ne sont plus nécessaires, assurez-vous de les jeter ou de les classer à l’endroit approprié. </a:t>
            </a:r>
          </a:p>
        </p:txBody>
      </p:sp>
    </p:spTree>
    <p:custDataLst>
      <p:tags r:id="rId1"/>
    </p:custDataLst>
    <p:extLst>
      <p:ext uri="{BB962C8B-B14F-4D97-AF65-F5344CB8AC3E}">
        <p14:creationId xmlns:p14="http://schemas.microsoft.com/office/powerpoint/2010/main" val="3682903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Organiser votre foyer</a:t>
            </a:r>
            <a:endParaRPr lang="en-CA" dirty="0"/>
          </a:p>
        </p:txBody>
      </p:sp>
      <p:sp>
        <p:nvSpPr>
          <p:cNvPr id="3" name="Content Placeholder 2"/>
          <p:cNvSpPr>
            <a:spLocks noGrp="1"/>
          </p:cNvSpPr>
          <p:nvPr>
            <p:ph idx="1"/>
            <p:custDataLst>
              <p:tags r:id="rId3"/>
            </p:custDataLst>
          </p:nvPr>
        </p:nvSpPr>
        <p:spPr/>
        <p:txBody>
          <a:bodyPr>
            <a:normAutofit/>
          </a:bodyPr>
          <a:lstStyle/>
          <a:p>
            <a:r>
              <a:rPr lang="fr-CA"/>
              <a:t>Installez une boite pour le courrier quelque part dans votre maison. </a:t>
            </a:r>
          </a:p>
          <a:p>
            <a:r>
              <a:rPr lang="fr-CA"/>
              <a:t>Si vous conservez tout le courrier à un endroit précis, vous risquez moins de perdre ou d’oublier une facture ou une information importante. </a:t>
            </a:r>
          </a:p>
        </p:txBody>
      </p:sp>
    </p:spTree>
    <p:custDataLst>
      <p:tags r:id="rId1"/>
    </p:custDataLst>
    <p:extLst>
      <p:ext uri="{BB962C8B-B14F-4D97-AF65-F5344CB8AC3E}">
        <p14:creationId xmlns:p14="http://schemas.microsoft.com/office/powerpoint/2010/main" val="2446746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NUM" val="1"/>
</p:tagLst>
</file>

<file path=ppt/tags/tag113.xml><?xml version="1.0" encoding="utf-8"?>
<p:tagLst xmlns:a="http://schemas.openxmlformats.org/drawingml/2006/main" xmlns:r="http://schemas.openxmlformats.org/officeDocument/2006/relationships" xmlns:p="http://schemas.openxmlformats.org/presentationml/2006/main">
  <p:tag name="NUM" val="2"/>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3"/>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NUM" val="1"/>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2"/>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NUM"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NUM" val="1"/>
</p:tagLst>
</file>

<file path=ppt/tags/tag149.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3"/>
</p:tagLst>
</file>

<file path=ppt/tags/tag1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2.xml><?xml version="1.0" encoding="utf-8"?>
<p:tagLst xmlns:a="http://schemas.openxmlformats.org/drawingml/2006/main" xmlns:r="http://schemas.openxmlformats.org/officeDocument/2006/relationships" xmlns:p="http://schemas.openxmlformats.org/presentationml/2006/main">
  <p:tag name="NUM" val="1"/>
</p:tagLst>
</file>

<file path=ppt/tags/tag153.xml><?xml version="1.0" encoding="utf-8"?>
<p:tagLst xmlns:a="http://schemas.openxmlformats.org/drawingml/2006/main" xmlns:r="http://schemas.openxmlformats.org/officeDocument/2006/relationships" xmlns:p="http://schemas.openxmlformats.org/presentationml/2006/main">
  <p:tag name="NUM" val="2"/>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NUM" val="1"/>
</p:tagLst>
</file>

<file path=ppt/tags/tag156.xml><?xml version="1.0" encoding="utf-8"?>
<p:tagLst xmlns:a="http://schemas.openxmlformats.org/drawingml/2006/main" xmlns:r="http://schemas.openxmlformats.org/officeDocument/2006/relationships" xmlns:p="http://schemas.openxmlformats.org/presentationml/2006/main">
  <p:tag name="NUM" val="2"/>
</p:tagLst>
</file>

<file path=ppt/tags/tag1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1.xml><?xml version="1.0" encoding="utf-8"?>
<p:tagLst xmlns:a="http://schemas.openxmlformats.org/drawingml/2006/main" xmlns:r="http://schemas.openxmlformats.org/officeDocument/2006/relationships" xmlns:p="http://schemas.openxmlformats.org/presentationml/2006/main">
  <p:tag name="NUM" val="1"/>
</p:tagLst>
</file>

<file path=ppt/tags/tag162.xml><?xml version="1.0" encoding="utf-8"?>
<p:tagLst xmlns:a="http://schemas.openxmlformats.org/drawingml/2006/main" xmlns:r="http://schemas.openxmlformats.org/officeDocument/2006/relationships" xmlns:p="http://schemas.openxmlformats.org/presentationml/2006/main">
  <p:tag name="NUM" val="2"/>
</p:tagLst>
</file>

<file path=ppt/tags/tag163.xml><?xml version="1.0" encoding="utf-8"?>
<p:tagLst xmlns:a="http://schemas.openxmlformats.org/drawingml/2006/main" xmlns:r="http://schemas.openxmlformats.org/officeDocument/2006/relationships" xmlns:p="http://schemas.openxmlformats.org/presentationml/2006/main">
  <p:tag name="NUM" val="3"/>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NUM" val="1"/>
</p:tagLst>
</file>

<file path=ppt/tags/tag166.xml><?xml version="1.0" encoding="utf-8"?>
<p:tagLst xmlns:a="http://schemas.openxmlformats.org/drawingml/2006/main" xmlns:r="http://schemas.openxmlformats.org/officeDocument/2006/relationships" xmlns:p="http://schemas.openxmlformats.org/presentationml/2006/main">
  <p:tag name="NUM" val="2"/>
</p:tagLst>
</file>

<file path=ppt/tags/tag1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4.xml><?xml version="1.0" encoding="utf-8"?>
<p:tagLst xmlns:a="http://schemas.openxmlformats.org/drawingml/2006/main" xmlns:r="http://schemas.openxmlformats.org/officeDocument/2006/relationships" xmlns:p="http://schemas.openxmlformats.org/presentationml/2006/main">
  <p:tag name="NUM" val="1"/>
</p:tagLst>
</file>

<file path=ppt/tags/tag175.xml><?xml version="1.0" encoding="utf-8"?>
<p:tagLst xmlns:a="http://schemas.openxmlformats.org/drawingml/2006/main" xmlns:r="http://schemas.openxmlformats.org/officeDocument/2006/relationships" xmlns:p="http://schemas.openxmlformats.org/presentationml/2006/main">
  <p:tag name="NUM" val="2"/>
</p:tagLst>
</file>

<file path=ppt/tags/tag1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7.xml><?xml version="1.0" encoding="utf-8"?>
<p:tagLst xmlns:a="http://schemas.openxmlformats.org/drawingml/2006/main" xmlns:r="http://schemas.openxmlformats.org/officeDocument/2006/relationships" xmlns:p="http://schemas.openxmlformats.org/presentationml/2006/main">
  <p:tag name="NUM" val="1"/>
</p:tagLst>
</file>

<file path=ppt/tags/tag178.xml><?xml version="1.0" encoding="utf-8"?>
<p:tagLst xmlns:a="http://schemas.openxmlformats.org/drawingml/2006/main" xmlns:r="http://schemas.openxmlformats.org/officeDocument/2006/relationships" xmlns:p="http://schemas.openxmlformats.org/presentationml/2006/main">
  <p:tag name="NUM" val="2"/>
</p:tagLst>
</file>

<file path=ppt/tags/tag1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80.xml><?xml version="1.0" encoding="utf-8"?>
<p:tagLst xmlns:a="http://schemas.openxmlformats.org/drawingml/2006/main" xmlns:r="http://schemas.openxmlformats.org/officeDocument/2006/relationships" xmlns:p="http://schemas.openxmlformats.org/presentationml/2006/main">
  <p:tag name="NUM" val="1"/>
</p:tagLst>
</file>

<file path=ppt/tags/tag181.xml><?xml version="1.0" encoding="utf-8"?>
<p:tagLst xmlns:a="http://schemas.openxmlformats.org/drawingml/2006/main" xmlns:r="http://schemas.openxmlformats.org/officeDocument/2006/relationships" xmlns:p="http://schemas.openxmlformats.org/presentationml/2006/main">
  <p:tag name="NUM" val="2"/>
</p:tagLst>
</file>

<file path=ppt/tags/tag1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3.xml><?xml version="1.0" encoding="utf-8"?>
<p:tagLst xmlns:a="http://schemas.openxmlformats.org/drawingml/2006/main" xmlns:r="http://schemas.openxmlformats.org/officeDocument/2006/relationships" xmlns:p="http://schemas.openxmlformats.org/presentationml/2006/main">
  <p:tag name="NUM" val="1"/>
</p:tagLst>
</file>

<file path=ppt/tags/tag184.xml><?xml version="1.0" encoding="utf-8"?>
<p:tagLst xmlns:a="http://schemas.openxmlformats.org/drawingml/2006/main" xmlns:r="http://schemas.openxmlformats.org/officeDocument/2006/relationships" xmlns:p="http://schemas.openxmlformats.org/presentationml/2006/main">
  <p:tag name="NUM" val="2"/>
</p:tagLst>
</file>

<file path=ppt/tags/tag185.xml><?xml version="1.0" encoding="utf-8"?>
<p:tagLst xmlns:a="http://schemas.openxmlformats.org/drawingml/2006/main" xmlns:r="http://schemas.openxmlformats.org/officeDocument/2006/relationships" xmlns:p="http://schemas.openxmlformats.org/presentationml/2006/main">
  <p:tag name="NUM" val="3"/>
</p:tagLst>
</file>

<file path=ppt/tags/tag186.xml><?xml version="1.0" encoding="utf-8"?>
<p:tagLst xmlns:a="http://schemas.openxmlformats.org/drawingml/2006/main" xmlns:r="http://schemas.openxmlformats.org/officeDocument/2006/relationships" xmlns:p="http://schemas.openxmlformats.org/presentationml/2006/main">
  <p:tag name="NUM" val="4"/>
</p:tagLst>
</file>

<file path=ppt/tags/tag1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8.xml><?xml version="1.0" encoding="utf-8"?>
<p:tagLst xmlns:a="http://schemas.openxmlformats.org/drawingml/2006/main" xmlns:r="http://schemas.openxmlformats.org/officeDocument/2006/relationships" xmlns:p="http://schemas.openxmlformats.org/presentationml/2006/main">
  <p:tag name="NUM" val="1"/>
</p:tagLst>
</file>

<file path=ppt/tags/tag189.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NUM" val="3"/>
</p:tagLst>
</file>

<file path=ppt/tags/tag191.xml><?xml version="1.0" encoding="utf-8"?>
<p:tagLst xmlns:a="http://schemas.openxmlformats.org/drawingml/2006/main" xmlns:r="http://schemas.openxmlformats.org/officeDocument/2006/relationships" xmlns:p="http://schemas.openxmlformats.org/presentationml/2006/main">
  <p:tag name="NUM" val="4"/>
</p:tagLst>
</file>

<file path=ppt/tags/tag1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3.xml><?xml version="1.0" encoding="utf-8"?>
<p:tagLst xmlns:a="http://schemas.openxmlformats.org/drawingml/2006/main" xmlns:r="http://schemas.openxmlformats.org/officeDocument/2006/relationships" xmlns:p="http://schemas.openxmlformats.org/presentationml/2006/main">
  <p:tag name="NUM" val="1"/>
</p:tagLst>
</file>

<file path=ppt/tags/tag194.xml><?xml version="1.0" encoding="utf-8"?>
<p:tagLst xmlns:a="http://schemas.openxmlformats.org/drawingml/2006/main" xmlns:r="http://schemas.openxmlformats.org/officeDocument/2006/relationships" xmlns:p="http://schemas.openxmlformats.org/presentationml/2006/main">
  <p:tag name="NUM" val="2"/>
</p:tagLst>
</file>

<file path=ppt/tags/tag1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6.xml><?xml version="1.0" encoding="utf-8"?>
<p:tagLst xmlns:a="http://schemas.openxmlformats.org/drawingml/2006/main" xmlns:r="http://schemas.openxmlformats.org/officeDocument/2006/relationships" xmlns:p="http://schemas.openxmlformats.org/presentationml/2006/main">
  <p:tag name="NUM" val="1"/>
</p:tagLst>
</file>

<file path=ppt/tags/tag197.xml><?xml version="1.0" encoding="utf-8"?>
<p:tagLst xmlns:a="http://schemas.openxmlformats.org/drawingml/2006/main" xmlns:r="http://schemas.openxmlformats.org/officeDocument/2006/relationships" xmlns:p="http://schemas.openxmlformats.org/presentationml/2006/main">
  <p:tag name="NUM" val="2"/>
</p:tagLst>
</file>

<file path=ppt/tags/tag1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00.xml><?xml version="1.0" encoding="utf-8"?>
<p:tagLst xmlns:a="http://schemas.openxmlformats.org/drawingml/2006/main" xmlns:r="http://schemas.openxmlformats.org/officeDocument/2006/relationships" xmlns:p="http://schemas.openxmlformats.org/presentationml/2006/main">
  <p:tag name="NUM" val="2"/>
</p:tagLst>
</file>

<file path=ppt/tags/tag201.xml><?xml version="1.0" encoding="utf-8"?>
<p:tagLst xmlns:a="http://schemas.openxmlformats.org/drawingml/2006/main" xmlns:r="http://schemas.openxmlformats.org/officeDocument/2006/relationships" xmlns:p="http://schemas.openxmlformats.org/presentationml/2006/main">
  <p:tag name="NUM" val="3"/>
</p:tagLst>
</file>

<file path=ppt/tags/tag2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6.xml><?xml version="1.0" encoding="utf-8"?>
<p:tagLst xmlns:a="http://schemas.openxmlformats.org/drawingml/2006/main" xmlns:r="http://schemas.openxmlformats.org/officeDocument/2006/relationships" xmlns:p="http://schemas.openxmlformats.org/presentationml/2006/main">
  <p:tag name="NUM" val="1"/>
</p:tagLst>
</file>

<file path=ppt/tags/tag207.xml><?xml version="1.0" encoding="utf-8"?>
<p:tagLst xmlns:a="http://schemas.openxmlformats.org/drawingml/2006/main" xmlns:r="http://schemas.openxmlformats.org/officeDocument/2006/relationships" xmlns:p="http://schemas.openxmlformats.org/presentationml/2006/main">
  <p:tag name="NUM" val="2"/>
</p:tagLst>
</file>

<file path=ppt/tags/tag2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2.xml><?xml version="1.0" encoding="utf-8"?>
<p:tagLst xmlns:a="http://schemas.openxmlformats.org/drawingml/2006/main" xmlns:r="http://schemas.openxmlformats.org/officeDocument/2006/relationships" xmlns:p="http://schemas.openxmlformats.org/presentationml/2006/main">
  <p:tag name="NUM" val="1"/>
</p:tagLst>
</file>

<file path=ppt/tags/tag213.xml><?xml version="1.0" encoding="utf-8"?>
<p:tagLst xmlns:a="http://schemas.openxmlformats.org/drawingml/2006/main" xmlns:r="http://schemas.openxmlformats.org/officeDocument/2006/relationships" xmlns:p="http://schemas.openxmlformats.org/presentationml/2006/main">
  <p:tag name="NUM" val="2"/>
</p:tagLst>
</file>

<file path=ppt/tags/tag2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5.xml><?xml version="1.0" encoding="utf-8"?>
<p:tagLst xmlns:a="http://schemas.openxmlformats.org/drawingml/2006/main" xmlns:r="http://schemas.openxmlformats.org/officeDocument/2006/relationships" xmlns:p="http://schemas.openxmlformats.org/presentationml/2006/main">
  <p:tag name="NUM" val="1"/>
</p:tagLst>
</file>

<file path=ppt/tags/tag216.xml><?xml version="1.0" encoding="utf-8"?>
<p:tagLst xmlns:a="http://schemas.openxmlformats.org/drawingml/2006/main" xmlns:r="http://schemas.openxmlformats.org/officeDocument/2006/relationships" xmlns:p="http://schemas.openxmlformats.org/presentationml/2006/main">
  <p:tag name="NUM" val="2"/>
</p:tagLst>
</file>

<file path=ppt/tags/tag2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8.xml><?xml version="1.0" encoding="utf-8"?>
<p:tagLst xmlns:a="http://schemas.openxmlformats.org/drawingml/2006/main" xmlns:r="http://schemas.openxmlformats.org/officeDocument/2006/relationships" xmlns:p="http://schemas.openxmlformats.org/presentationml/2006/main">
  <p:tag name="NUM" val="1"/>
</p:tagLst>
</file>

<file path=ppt/tags/tag219.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4.xml><?xml version="1.0" encoding="utf-8"?>
<p:tagLst xmlns:a="http://schemas.openxmlformats.org/drawingml/2006/main" xmlns:r="http://schemas.openxmlformats.org/officeDocument/2006/relationships" xmlns:p="http://schemas.openxmlformats.org/presentationml/2006/main">
  <p:tag name="NUM" val="1"/>
</p:tagLst>
</file>

<file path=ppt/tags/tag225.xml><?xml version="1.0" encoding="utf-8"?>
<p:tagLst xmlns:a="http://schemas.openxmlformats.org/drawingml/2006/main" xmlns:r="http://schemas.openxmlformats.org/officeDocument/2006/relationships" xmlns:p="http://schemas.openxmlformats.org/presentationml/2006/main">
  <p:tag name="NUM" val="2"/>
</p:tagLst>
</file>

<file path=ppt/tags/tag2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7.xml><?xml version="1.0" encoding="utf-8"?>
<p:tagLst xmlns:a="http://schemas.openxmlformats.org/drawingml/2006/main" xmlns:r="http://schemas.openxmlformats.org/officeDocument/2006/relationships" xmlns:p="http://schemas.openxmlformats.org/presentationml/2006/main">
  <p:tag name="NUM" val="1"/>
</p:tagLst>
</file>

<file path=ppt/tags/tag228.xml><?xml version="1.0" encoding="utf-8"?>
<p:tagLst xmlns:a="http://schemas.openxmlformats.org/drawingml/2006/main" xmlns:r="http://schemas.openxmlformats.org/officeDocument/2006/relationships" xmlns:p="http://schemas.openxmlformats.org/presentationml/2006/main">
  <p:tag name="NUM" val="2"/>
</p:tagLst>
</file>

<file path=ppt/tags/tag2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30.xml><?xml version="1.0" encoding="utf-8"?>
<p:tagLst xmlns:a="http://schemas.openxmlformats.org/drawingml/2006/main" xmlns:r="http://schemas.openxmlformats.org/officeDocument/2006/relationships" xmlns:p="http://schemas.openxmlformats.org/presentationml/2006/main">
  <p:tag name="NUM" val="1"/>
</p:tagLst>
</file>

<file path=ppt/tags/tag231.xml><?xml version="1.0" encoding="utf-8"?>
<p:tagLst xmlns:a="http://schemas.openxmlformats.org/drawingml/2006/main" xmlns:r="http://schemas.openxmlformats.org/officeDocument/2006/relationships" xmlns:p="http://schemas.openxmlformats.org/presentationml/2006/main">
  <p:tag name="NUM" val="2"/>
</p:tagLst>
</file>

<file path=ppt/tags/tag2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3.xml><?xml version="1.0" encoding="utf-8"?>
<p:tagLst xmlns:a="http://schemas.openxmlformats.org/drawingml/2006/main" xmlns:r="http://schemas.openxmlformats.org/officeDocument/2006/relationships" xmlns:p="http://schemas.openxmlformats.org/presentationml/2006/main">
  <p:tag name="NUM" val="1"/>
</p:tagLst>
</file>

<file path=ppt/tags/tag234.xml><?xml version="1.0" encoding="utf-8"?>
<p:tagLst xmlns:a="http://schemas.openxmlformats.org/drawingml/2006/main" xmlns:r="http://schemas.openxmlformats.org/officeDocument/2006/relationships" xmlns:p="http://schemas.openxmlformats.org/presentationml/2006/main">
  <p:tag name="NUM" val="2"/>
</p:tagLst>
</file>

<file path=ppt/tags/tag2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6.xml><?xml version="1.0" encoding="utf-8"?>
<p:tagLst xmlns:a="http://schemas.openxmlformats.org/drawingml/2006/main" xmlns:r="http://schemas.openxmlformats.org/officeDocument/2006/relationships" xmlns:p="http://schemas.openxmlformats.org/presentationml/2006/main">
  <p:tag name="NUM" val="1"/>
</p:tagLst>
</file>

<file path=ppt/tags/tag237.xml><?xml version="1.0" encoding="utf-8"?>
<p:tagLst xmlns:a="http://schemas.openxmlformats.org/drawingml/2006/main" xmlns:r="http://schemas.openxmlformats.org/officeDocument/2006/relationships" xmlns:p="http://schemas.openxmlformats.org/presentationml/2006/main">
  <p:tag name="NUM" val="2"/>
</p:tagLst>
</file>

<file path=ppt/tags/tag2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9.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40.xml><?xml version="1.0" encoding="utf-8"?>
<p:tagLst xmlns:a="http://schemas.openxmlformats.org/drawingml/2006/main" xmlns:r="http://schemas.openxmlformats.org/officeDocument/2006/relationships" xmlns:p="http://schemas.openxmlformats.org/presentationml/2006/main">
  <p:tag name="NUM" val="2"/>
</p:tagLst>
</file>

<file path=ppt/tags/tag241.xml><?xml version="1.0" encoding="utf-8"?>
<p:tagLst xmlns:a="http://schemas.openxmlformats.org/drawingml/2006/main" xmlns:r="http://schemas.openxmlformats.org/officeDocument/2006/relationships" xmlns:p="http://schemas.openxmlformats.org/presentationml/2006/main">
  <p:tag name="NUM" val="3"/>
</p:tagLst>
</file>

<file path=ppt/tags/tag2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3.xml><?xml version="1.0" encoding="utf-8"?>
<p:tagLst xmlns:a="http://schemas.openxmlformats.org/drawingml/2006/main" xmlns:r="http://schemas.openxmlformats.org/officeDocument/2006/relationships" xmlns:p="http://schemas.openxmlformats.org/presentationml/2006/main">
  <p:tag name="NUM" val="1"/>
</p:tagLst>
</file>

<file path=ppt/tags/tag244.xml><?xml version="1.0" encoding="utf-8"?>
<p:tagLst xmlns:a="http://schemas.openxmlformats.org/drawingml/2006/main" xmlns:r="http://schemas.openxmlformats.org/officeDocument/2006/relationships" xmlns:p="http://schemas.openxmlformats.org/presentationml/2006/main">
  <p:tag name="NUM" val="2"/>
</p:tagLst>
</file>

<file path=ppt/tags/tag245.xml><?xml version="1.0" encoding="utf-8"?>
<p:tagLst xmlns:a="http://schemas.openxmlformats.org/drawingml/2006/main" xmlns:r="http://schemas.openxmlformats.org/officeDocument/2006/relationships" xmlns:p="http://schemas.openxmlformats.org/presentationml/2006/main">
  <p:tag name="NUM" val="3"/>
</p:tagLst>
</file>

<file path=ppt/tags/tag2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7.xml><?xml version="1.0" encoding="utf-8"?>
<p:tagLst xmlns:a="http://schemas.openxmlformats.org/drawingml/2006/main" xmlns:r="http://schemas.openxmlformats.org/officeDocument/2006/relationships" xmlns:p="http://schemas.openxmlformats.org/presentationml/2006/main">
  <p:tag name="NUM" val="1"/>
</p:tagLst>
</file>

<file path=ppt/tags/tag248.xml><?xml version="1.0" encoding="utf-8"?>
<p:tagLst xmlns:a="http://schemas.openxmlformats.org/drawingml/2006/main" xmlns:r="http://schemas.openxmlformats.org/officeDocument/2006/relationships" xmlns:p="http://schemas.openxmlformats.org/presentationml/2006/main">
  <p:tag name="NUM" val="2"/>
</p:tagLst>
</file>

<file path=ppt/tags/tag249.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1.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NUM" val="3"/>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3"/>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3"/>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NUM" val="3"/>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4"/>
</p:tagLst>
</file>

<file path=ppt/tags/tag90.xml><?xml version="1.0" encoding="utf-8"?>
<p:tagLst xmlns:a="http://schemas.openxmlformats.org/drawingml/2006/main" xmlns:r="http://schemas.openxmlformats.org/officeDocument/2006/relationships" xmlns:p="http://schemas.openxmlformats.org/presentationml/2006/main">
  <p:tag name="NUM" val="2"/>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3"/>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98C1D0-5B41-42F7-9ADC-8EA8A546FDD4}">
  <ds:schemaRefs>
    <ds:schemaRef ds:uri="http://schemas.microsoft.com/sharepoint/v3/contenttype/forms"/>
  </ds:schemaRefs>
</ds:datastoreItem>
</file>

<file path=customXml/itemProps2.xml><?xml version="1.0" encoding="utf-8"?>
<ds:datastoreItem xmlns:ds="http://schemas.openxmlformats.org/officeDocument/2006/customXml" ds:itemID="{D8ABE214-16CC-457A-A869-68B418E91247}">
  <ds:schemaRefs>
    <ds:schemaRef ds:uri="71b2e3c4-79d5-4c98-b528-a3fa04795dc5"/>
    <ds:schemaRef ds:uri="eb0d3e1a-6422-4b6b-af90-65d0fc919568"/>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612BB90-27ED-45C9-B2DC-884250109867}">
  <ds:schemaRefs>
    <ds:schemaRef ds:uri="71b2e3c4-79d5-4c98-b528-a3fa04795dc5"/>
    <ds:schemaRef ds:uri="eb0d3e1a-6422-4b6b-af90-65d0fc9195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3767</Words>
  <Application>Microsoft Office PowerPoint</Application>
  <PresentationFormat>Grand écran</PresentationFormat>
  <Paragraphs>385</Paragraphs>
  <Slides>78</Slides>
  <Notes>0</Notes>
  <HiddenSlides>0</HiddenSlides>
  <MMClips>0</MMClips>
  <ScaleCrop>false</ScaleCrop>
  <HeadingPairs>
    <vt:vector size="4" baseType="variant">
      <vt:variant>
        <vt:lpstr>Thème</vt:lpstr>
      </vt:variant>
      <vt:variant>
        <vt:i4>1</vt:i4>
      </vt:variant>
      <vt:variant>
        <vt:lpstr>Titres des diapositives</vt:lpstr>
      </vt:variant>
      <vt:variant>
        <vt:i4>78</vt:i4>
      </vt:variant>
    </vt:vector>
  </HeadingPairs>
  <TitlesOfParts>
    <vt:vector size="79" baseType="lpstr">
      <vt:lpstr>Wisp</vt:lpstr>
      <vt:lpstr>Préparez-vous à devenir préposé aux services de soutien à la personne (PSSP)</vt:lpstr>
      <vt:lpstr>Module 4</vt:lpstr>
      <vt:lpstr>L’organisation et la gestion du temps</vt:lpstr>
      <vt:lpstr>Organiser votre foyer</vt:lpstr>
      <vt:lpstr>Organiser votre foyer</vt:lpstr>
      <vt:lpstr>Organiser votre foyer</vt:lpstr>
      <vt:lpstr>Organiser votre foyer</vt:lpstr>
      <vt:lpstr>Organiser votre foyer</vt:lpstr>
      <vt:lpstr>Organiser votre foyer</vt:lpstr>
      <vt:lpstr>Organiser votre foyer</vt:lpstr>
      <vt:lpstr>Présentation PowerPoint</vt:lpstr>
      <vt:lpstr>Organiser votre foyer</vt:lpstr>
      <vt:lpstr>Organiser votre foyer</vt:lpstr>
      <vt:lpstr>Le désordre</vt:lpstr>
      <vt:lpstr>Le désordre</vt:lpstr>
      <vt:lpstr>Vidéo   </vt:lpstr>
      <vt:lpstr>Discutons </vt:lpstr>
      <vt:lpstr>Faire des dons</vt:lpstr>
      <vt:lpstr>Activité </vt:lpstr>
      <vt:lpstr>Gagner de l'espace </vt:lpstr>
      <vt:lpstr>Gagner de l'espace </vt:lpstr>
      <vt:lpstr>Les contenants pour l’entreposage</vt:lpstr>
      <vt:lpstr>Les contenants pour l’entreposage</vt:lpstr>
      <vt:lpstr>Discutons </vt:lpstr>
      <vt:lpstr>S’organiser avec un budget limité</vt:lpstr>
      <vt:lpstr>Vidéo</vt:lpstr>
      <vt:lpstr>L'inventaire des aliments</vt:lpstr>
      <vt:lpstr>L’inventaire des aliments</vt:lpstr>
      <vt:lpstr>Inventaire des aliments</vt:lpstr>
      <vt:lpstr>Activité </vt:lpstr>
      <vt:lpstr>Activité </vt:lpstr>
      <vt:lpstr>La gestion du temps</vt:lpstr>
      <vt:lpstr>La gestion du temps</vt:lpstr>
      <vt:lpstr>La gestion du temps</vt:lpstr>
      <vt:lpstr>Le stress</vt:lpstr>
      <vt:lpstr>Discutons </vt:lpstr>
      <vt:lpstr>Activité </vt:lpstr>
      <vt:lpstr>Discutons </vt:lpstr>
      <vt:lpstr>La gestion du temps</vt:lpstr>
      <vt:lpstr>Les calendriers </vt:lpstr>
      <vt:lpstr>Les listes de tâches </vt:lpstr>
      <vt:lpstr>Les horaires</vt:lpstr>
      <vt:lpstr>L'horloge de 24 heures</vt:lpstr>
      <vt:lpstr>Présentation PowerPoint</vt:lpstr>
      <vt:lpstr>L'horloge de 24 heures</vt:lpstr>
      <vt:lpstr>Activité </vt:lpstr>
      <vt:lpstr>Activité </vt:lpstr>
      <vt:lpstr>Compétences en gestion de temps</vt:lpstr>
      <vt:lpstr>Compétences en gestion de temps</vt:lpstr>
      <vt:lpstr>Compétences en gestion de temps</vt:lpstr>
      <vt:lpstr>Activité </vt:lpstr>
      <vt:lpstr>Les calendriers et les horaires</vt:lpstr>
      <vt:lpstr>Les calendriers et les horaires</vt:lpstr>
      <vt:lpstr>Les calendriers et les horaires</vt:lpstr>
      <vt:lpstr>Les calendriers et les horaires</vt:lpstr>
      <vt:lpstr>Les calendriers et les horaires</vt:lpstr>
      <vt:lpstr>Les calendriers et les horaires</vt:lpstr>
      <vt:lpstr>Exercice à l'aide d'un scénario </vt:lpstr>
      <vt:lpstr>Exercice à l'aide d'un scénario </vt:lpstr>
      <vt:lpstr>Les calendriers en ligne</vt:lpstr>
      <vt:lpstr>Les calendriers en ligne</vt:lpstr>
      <vt:lpstr>Les calendriers Google (Agenda)</vt:lpstr>
      <vt:lpstr>Les calendriers Google (Agenda)</vt:lpstr>
      <vt:lpstr>Les calendriers Google (Agenda)</vt:lpstr>
      <vt:lpstr>Les calendriers Google (Agenda)</vt:lpstr>
      <vt:lpstr>Les calendriers Google (Agenda)</vt:lpstr>
      <vt:lpstr>Les calendriers Google (Agenda)</vt:lpstr>
      <vt:lpstr>Les calendriers Google (Agenda)</vt:lpstr>
      <vt:lpstr>Le calendrier Office de Microsoft</vt:lpstr>
      <vt:lpstr>Le calendrier Office de Microsoft</vt:lpstr>
      <vt:lpstr>Le calendrier Office de Microsoft</vt:lpstr>
      <vt:lpstr>Le calendrier Office de Microsoft</vt:lpstr>
      <vt:lpstr>Le calendrier Office de Microsoft</vt:lpstr>
      <vt:lpstr>Le calendrier Office de Microsoft</vt:lpstr>
      <vt:lpstr>Activité </vt:lpstr>
      <vt:lpstr>Tâche jalon 141</vt:lpstr>
      <vt:lpstr>Tâche jalon 141</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551</cp:revision>
  <dcterms:created xsi:type="dcterms:W3CDTF">2023-02-01T18:40:23Z</dcterms:created>
  <dcterms:modified xsi:type="dcterms:W3CDTF">2025-07-02T14:05:30Z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30763C15-B70A-4705-A616-5D8E28C6778F</vt:lpwstr>
  </property>
  <property fmtid="{D5CDD505-2E9C-101B-9397-08002B2CF9AE}" pid="3" name="ArticulatePath">
    <vt:lpwstr>https://centrefora-my.sharepoint.com/personal/jgauthier_centrefora_on_ca1/Documents/Bureau/Traduction_CpR/Dossier 2/Get Set for PSW (2023)/PSW Power Points/Get Set for PSW Session 4_FORA</vt:lpwstr>
  </property>
  <property fmtid="{D5CDD505-2E9C-101B-9397-08002B2CF9AE}" pid="4" name="ContentTypeId">
    <vt:lpwstr>0x010100079358B3F27EFB43ADF249F01AC3C9F0</vt:lpwstr>
  </property>
  <property fmtid="{D5CDD505-2E9C-101B-9397-08002B2CF9AE}" pid="5" name="MediaServiceImageTags">
    <vt:lpwstr/>
  </property>
</Properties>
</file>