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66" r:id="rId6"/>
    <p:sldId id="288" r:id="rId7"/>
    <p:sldId id="289" r:id="rId8"/>
    <p:sldId id="290" r:id="rId9"/>
    <p:sldId id="291" r:id="rId10"/>
    <p:sldId id="292" r:id="rId11"/>
    <p:sldId id="360" r:id="rId12"/>
    <p:sldId id="354" r:id="rId13"/>
    <p:sldId id="355" r:id="rId14"/>
    <p:sldId id="361" r:id="rId15"/>
    <p:sldId id="356" r:id="rId16"/>
    <p:sldId id="340" r:id="rId17"/>
    <p:sldId id="341" r:id="rId18"/>
    <p:sldId id="287" r:id="rId19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E840735-5EA5-A0BF-0F5F-9A3E4D6B23DF}" name="louise1905@sympatico.ca" initials="lo" userId="S::urn:spo:guest#louise1905@sympatico.ca::" providerId="AD"/>
  <p188:author id="{7ED5866D-E8CE-4254-6A29-E3E0F59E173E}" name="Jacqueline Gauthier" initials="JG" userId="S::jgauthier@centrefora.on.ca::feefe37c-236f-4297-8c12-8229219ad2d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A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BD3F50-DCBF-3F5C-63EB-AF14F51C7A9F}" v="4" dt="2025-07-02T14:58:30.7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85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tilisateur invité" userId="S::urn:spo:anon#5b3ba50dc90732c9903d0c1f77273e7655400c9c99cfcee0ffc476e051557ce7::" providerId="AD" clId="Web-{710E1C09-FC51-344A-8382-0738FC549D8A}"/>
    <pc:docChg chg="modSld">
      <pc:chgData name="Utilisateur invité" userId="S::urn:spo:anon#5b3ba50dc90732c9903d0c1f77273e7655400c9c99cfcee0ffc476e051557ce7::" providerId="AD" clId="Web-{710E1C09-FC51-344A-8382-0738FC549D8A}" dt="2025-04-11T17:20:28.885" v="10" actId="20577"/>
      <pc:docMkLst>
        <pc:docMk/>
      </pc:docMkLst>
      <pc:sldChg chg="addSp delSp modSp">
        <pc:chgData name="Utilisateur invité" userId="S::urn:spo:anon#5b3ba50dc90732c9903d0c1f77273e7655400c9c99cfcee0ffc476e051557ce7::" providerId="AD" clId="Web-{710E1C09-FC51-344A-8382-0738FC549D8A}" dt="2025-04-11T17:13:42.502" v="1"/>
        <pc:sldMkLst>
          <pc:docMk/>
          <pc:sldMk cId="3861369899" sldId="256"/>
        </pc:sldMkLst>
      </pc:sldChg>
      <pc:sldChg chg="modSp">
        <pc:chgData name="Utilisateur invité" userId="S::urn:spo:anon#5b3ba50dc90732c9903d0c1f77273e7655400c9c99cfcee0ffc476e051557ce7::" providerId="AD" clId="Web-{710E1C09-FC51-344A-8382-0738FC549D8A}" dt="2025-04-11T17:20:28.885" v="10" actId="20577"/>
        <pc:sldMkLst>
          <pc:docMk/>
          <pc:sldMk cId="3448663629" sldId="340"/>
        </pc:sldMkLst>
      </pc:sldChg>
      <pc:sldChg chg="modSp">
        <pc:chgData name="Utilisateur invité" userId="S::urn:spo:anon#5b3ba50dc90732c9903d0c1f77273e7655400c9c99cfcee0ffc476e051557ce7::" providerId="AD" clId="Web-{710E1C09-FC51-344A-8382-0738FC549D8A}" dt="2025-04-11T17:18:28.019" v="2"/>
        <pc:sldMkLst>
          <pc:docMk/>
          <pc:sldMk cId="2575431238" sldId="355"/>
        </pc:sldMkLst>
      </pc:sldChg>
      <pc:sldChg chg="addSp delSp modSp">
        <pc:chgData name="Utilisateur invité" userId="S::urn:spo:anon#5b3ba50dc90732c9903d0c1f77273e7655400c9c99cfcee0ffc476e051557ce7::" providerId="AD" clId="Web-{710E1C09-FC51-344A-8382-0738FC549D8A}" dt="2025-04-11T17:19:28.179" v="7" actId="1076"/>
        <pc:sldMkLst>
          <pc:docMk/>
          <pc:sldMk cId="1471744575" sldId="357"/>
        </pc:sldMkLst>
      </pc:sldChg>
    </pc:docChg>
  </pc:docChgLst>
  <pc:docChgLst>
    <pc:chgData name="Utilisateur invité" userId="S::urn:spo:tenantanon#26fc914f-9c5c-4e24-95aa-0dabac7a976a::" providerId="AD" clId="Web-{E6BD3F50-DCBF-3F5C-63EB-AF14F51C7A9F}"/>
    <pc:docChg chg="modSld">
      <pc:chgData name="Utilisateur invité" userId="S::urn:spo:tenantanon#26fc914f-9c5c-4e24-95aa-0dabac7a976a::" providerId="AD" clId="Web-{E6BD3F50-DCBF-3F5C-63EB-AF14F51C7A9F}" dt="2025-07-02T14:58:22.558" v="1"/>
      <pc:docMkLst>
        <pc:docMk/>
      </pc:docMkLst>
      <pc:sldChg chg="modSp">
        <pc:chgData name="Utilisateur invité" userId="S::urn:spo:tenantanon#26fc914f-9c5c-4e24-95aa-0dabac7a976a::" providerId="AD" clId="Web-{E6BD3F50-DCBF-3F5C-63EB-AF14F51C7A9F}" dt="2025-07-02T14:58:22.558" v="1"/>
        <pc:sldMkLst>
          <pc:docMk/>
          <pc:sldMk cId="3757631623" sldId="266"/>
        </pc:sldMkLst>
        <pc:graphicFrameChg chg="mod modGraphic">
          <ac:chgData name="Utilisateur invité" userId="S::urn:spo:tenantanon#26fc914f-9c5c-4e24-95aa-0dabac7a976a::" providerId="AD" clId="Web-{E6BD3F50-DCBF-3F5C-63EB-AF14F51C7A9F}" dt="2025-07-02T14:58:22.558" v="1"/>
          <ac:graphicFrameMkLst>
            <pc:docMk/>
            <pc:sldMk cId="3757631623" sldId="266"/>
            <ac:graphicFrameMk id="8" creationId="{00000000-0000-0000-0000-000000000000}"/>
          </ac:graphicFrameMkLst>
        </pc:graphicFrameChg>
      </pc:sldChg>
    </pc:docChg>
  </pc:docChgLst>
  <pc:docChgLst>
    <pc:chgData name="Mélanie Gendron" userId="b05ed1a2-98bf-4a87-b261-4b22b31ddbe0" providerId="ADAL" clId="{9953DE12-2A75-451B-B4CA-AF5E14F38EE0}"/>
    <pc:docChg chg="undo custSel addSld delSld modSld sldOrd">
      <pc:chgData name="Mélanie Gendron" userId="b05ed1a2-98bf-4a87-b261-4b22b31ddbe0" providerId="ADAL" clId="{9953DE12-2A75-451B-B4CA-AF5E14F38EE0}" dt="2025-06-26T15:38:24.082" v="30" actId="47"/>
      <pc:docMkLst>
        <pc:docMk/>
      </pc:docMkLst>
      <pc:sldChg chg="modSp mod">
        <pc:chgData name="Mélanie Gendron" userId="b05ed1a2-98bf-4a87-b261-4b22b31ddbe0" providerId="ADAL" clId="{9953DE12-2A75-451B-B4CA-AF5E14F38EE0}" dt="2025-06-26T15:33:29.344" v="0" actId="1076"/>
        <pc:sldMkLst>
          <pc:docMk/>
          <pc:sldMk cId="3861369899" sldId="256"/>
        </pc:sldMkLst>
        <pc:spChg chg="mod">
          <ac:chgData name="Mélanie Gendron" userId="b05ed1a2-98bf-4a87-b261-4b22b31ddbe0" providerId="ADAL" clId="{9953DE12-2A75-451B-B4CA-AF5E14F38EE0}" dt="2025-06-26T15:33:29.344" v="0" actId="1076"/>
          <ac:spMkLst>
            <pc:docMk/>
            <pc:sldMk cId="3861369899" sldId="256"/>
            <ac:spMk id="2" creationId="{00000000-0000-0000-0000-000000000000}"/>
          </ac:spMkLst>
        </pc:spChg>
        <pc:spChg chg="mod">
          <ac:chgData name="Mélanie Gendron" userId="b05ed1a2-98bf-4a87-b261-4b22b31ddbe0" providerId="ADAL" clId="{9953DE12-2A75-451B-B4CA-AF5E14F38EE0}" dt="2025-06-26T15:33:29.344" v="0" actId="1076"/>
          <ac:spMkLst>
            <pc:docMk/>
            <pc:sldMk cId="3861369899" sldId="256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9953DE12-2A75-451B-B4CA-AF5E14F38EE0}" dt="2025-06-26T15:35:59.408" v="8" actId="1076"/>
        <pc:sldMkLst>
          <pc:docMk/>
          <pc:sldMk cId="311959883" sldId="287"/>
        </pc:sldMkLst>
        <pc:spChg chg="mod">
          <ac:chgData name="Mélanie Gendron" userId="b05ed1a2-98bf-4a87-b261-4b22b31ddbe0" providerId="ADAL" clId="{9953DE12-2A75-451B-B4CA-AF5E14F38EE0}" dt="2025-06-26T15:35:59.408" v="8" actId="1076"/>
          <ac:spMkLst>
            <pc:docMk/>
            <pc:sldMk cId="311959883" sldId="287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9953DE12-2A75-451B-B4CA-AF5E14F38EE0}" dt="2025-06-26T15:36:10.878" v="9" actId="14100"/>
        <pc:sldMkLst>
          <pc:docMk/>
          <pc:sldMk cId="3448663629" sldId="340"/>
        </pc:sldMkLst>
        <pc:spChg chg="mod">
          <ac:chgData name="Mélanie Gendron" userId="b05ed1a2-98bf-4a87-b261-4b22b31ddbe0" providerId="ADAL" clId="{9953DE12-2A75-451B-B4CA-AF5E14F38EE0}" dt="2025-06-26T15:36:10.878" v="9" actId="14100"/>
          <ac:spMkLst>
            <pc:docMk/>
            <pc:sldMk cId="3448663629" sldId="340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9953DE12-2A75-451B-B4CA-AF5E14F38EE0}" dt="2025-06-26T15:35:43.155" v="6" actId="255"/>
        <pc:sldMkLst>
          <pc:docMk/>
          <pc:sldMk cId="566437634" sldId="356"/>
        </pc:sldMkLst>
        <pc:spChg chg="mod">
          <ac:chgData name="Mélanie Gendron" userId="b05ed1a2-98bf-4a87-b261-4b22b31ddbe0" providerId="ADAL" clId="{9953DE12-2A75-451B-B4CA-AF5E14F38EE0}" dt="2025-06-26T15:35:43.155" v="6" actId="255"/>
          <ac:spMkLst>
            <pc:docMk/>
            <pc:sldMk cId="566437634" sldId="356"/>
            <ac:spMk id="3" creationId="{3FC822D7-09D6-3FDF-6C6C-61A3ED34091B}"/>
          </ac:spMkLst>
        </pc:spChg>
      </pc:sldChg>
      <pc:sldChg chg="addSp delSp modSp del mod">
        <pc:chgData name="Mélanie Gendron" userId="b05ed1a2-98bf-4a87-b261-4b22b31ddbe0" providerId="ADAL" clId="{9953DE12-2A75-451B-B4CA-AF5E14F38EE0}" dt="2025-06-26T15:38:24.082" v="30" actId="47"/>
        <pc:sldMkLst>
          <pc:docMk/>
          <pc:sldMk cId="1471744575" sldId="357"/>
        </pc:sldMkLst>
      </pc:sldChg>
      <pc:sldChg chg="addSp delSp modSp add mod ord">
        <pc:chgData name="Mélanie Gendron" userId="b05ed1a2-98bf-4a87-b261-4b22b31ddbe0" providerId="ADAL" clId="{9953DE12-2A75-451B-B4CA-AF5E14F38EE0}" dt="2025-06-26T15:38:19.387" v="29" actId="1076"/>
        <pc:sldMkLst>
          <pc:docMk/>
          <pc:sldMk cId="1875196779" sldId="361"/>
        </pc:sldMkLst>
        <pc:spChg chg="add mod">
          <ac:chgData name="Mélanie Gendron" userId="b05ed1a2-98bf-4a87-b261-4b22b31ddbe0" providerId="ADAL" clId="{9953DE12-2A75-451B-B4CA-AF5E14F38EE0}" dt="2025-06-26T15:37:30.690" v="19"/>
          <ac:spMkLst>
            <pc:docMk/>
            <pc:sldMk cId="1875196779" sldId="361"/>
            <ac:spMk id="9" creationId="{CF3A383B-2822-F5B4-55F8-1CE28C64DC7F}"/>
          </ac:spMkLst>
        </pc:spChg>
        <pc:spChg chg="add mod">
          <ac:chgData name="Mélanie Gendron" userId="b05ed1a2-98bf-4a87-b261-4b22b31ddbe0" providerId="ADAL" clId="{9953DE12-2A75-451B-B4CA-AF5E14F38EE0}" dt="2025-06-26T15:37:30.690" v="19"/>
          <ac:spMkLst>
            <pc:docMk/>
            <pc:sldMk cId="1875196779" sldId="361"/>
            <ac:spMk id="10" creationId="{CA828C48-0892-BAE0-87DF-6F18B59F4241}"/>
          </ac:spMkLst>
        </pc:spChg>
        <pc:spChg chg="add mod">
          <ac:chgData name="Mélanie Gendron" userId="b05ed1a2-98bf-4a87-b261-4b22b31ddbe0" providerId="ADAL" clId="{9953DE12-2A75-451B-B4CA-AF5E14F38EE0}" dt="2025-06-26T15:38:19.387" v="29" actId="1076"/>
          <ac:spMkLst>
            <pc:docMk/>
            <pc:sldMk cId="1875196779" sldId="361"/>
            <ac:spMk id="12" creationId="{BE7AD414-93BA-5E90-349F-F296F4B3A7CE}"/>
          </ac:spMkLst>
        </pc:spChg>
        <pc:picChg chg="add mod">
          <ac:chgData name="Mélanie Gendron" userId="b05ed1a2-98bf-4a87-b261-4b22b31ddbe0" providerId="ADAL" clId="{9953DE12-2A75-451B-B4CA-AF5E14F38EE0}" dt="2025-06-26T15:37:30.690" v="19"/>
          <ac:picMkLst>
            <pc:docMk/>
            <pc:sldMk cId="1875196779" sldId="361"/>
            <ac:picMk id="11" creationId="{BAB3CD26-2DED-7A96-95FB-8B90821D919A}"/>
          </ac:picMkLst>
        </pc:picChg>
      </pc:sldChg>
      <pc:sldChg chg="add del">
        <pc:chgData name="Mélanie Gendron" userId="b05ed1a2-98bf-4a87-b261-4b22b31ddbe0" providerId="ADAL" clId="{9953DE12-2A75-451B-B4CA-AF5E14F38EE0}" dt="2025-06-26T15:37:09.940" v="11" actId="2890"/>
        <pc:sldMkLst>
          <pc:docMk/>
          <pc:sldMk cId="2965021631" sldId="361"/>
        </pc:sldMkLst>
      </pc:sldChg>
    </pc:docChg>
  </pc:docChgLst>
  <pc:docChgLst>
    <pc:chgData name="Jacqueline Gauthier" userId="feefe37c-236f-4297-8c12-8229219ad2dc" providerId="ADAL" clId="{56414F1B-A9BF-47B3-BE6B-BC6C284F40E0}"/>
    <pc:docChg chg="undo custSel addSld delSld modSld sldOrd">
      <pc:chgData name="Jacqueline Gauthier" userId="feefe37c-236f-4297-8c12-8229219ad2dc" providerId="ADAL" clId="{56414F1B-A9BF-47B3-BE6B-BC6C284F40E0}" dt="2025-03-05T21:45:51.595" v="1068" actId="20577"/>
      <pc:docMkLst>
        <pc:docMk/>
      </pc:docMkLst>
      <pc:sldChg chg="modSp mod">
        <pc:chgData name="Jacqueline Gauthier" userId="feefe37c-236f-4297-8c12-8229219ad2dc" providerId="ADAL" clId="{56414F1B-A9BF-47B3-BE6B-BC6C284F40E0}" dt="2025-03-05T20:37:16.315" v="87" actId="20577"/>
        <pc:sldMkLst>
          <pc:docMk/>
          <pc:sldMk cId="3757631623" sldId="266"/>
        </pc:sldMkLst>
      </pc:sldChg>
      <pc:sldChg chg="modSp mod">
        <pc:chgData name="Jacqueline Gauthier" userId="feefe37c-236f-4297-8c12-8229219ad2dc" providerId="ADAL" clId="{56414F1B-A9BF-47B3-BE6B-BC6C284F40E0}" dt="2025-03-05T21:40:03.643" v="1030" actId="20577"/>
        <pc:sldMkLst>
          <pc:docMk/>
          <pc:sldMk cId="758166386" sldId="288"/>
        </pc:sldMkLst>
      </pc:sldChg>
      <pc:sldChg chg="modSp mod">
        <pc:chgData name="Jacqueline Gauthier" userId="feefe37c-236f-4297-8c12-8229219ad2dc" providerId="ADAL" clId="{56414F1B-A9BF-47B3-BE6B-BC6C284F40E0}" dt="2025-03-05T21:41:16.932" v="1036" actId="20577"/>
        <pc:sldMkLst>
          <pc:docMk/>
          <pc:sldMk cId="475360676" sldId="289"/>
        </pc:sldMkLst>
      </pc:sldChg>
      <pc:sldChg chg="modSp mod">
        <pc:chgData name="Jacqueline Gauthier" userId="feefe37c-236f-4297-8c12-8229219ad2dc" providerId="ADAL" clId="{56414F1B-A9BF-47B3-BE6B-BC6C284F40E0}" dt="2025-03-05T21:41:50.751" v="1041" actId="20577"/>
        <pc:sldMkLst>
          <pc:docMk/>
          <pc:sldMk cId="2199328682" sldId="290"/>
        </pc:sldMkLst>
      </pc:sldChg>
      <pc:sldChg chg="modSp mod">
        <pc:chgData name="Jacqueline Gauthier" userId="feefe37c-236f-4297-8c12-8229219ad2dc" providerId="ADAL" clId="{56414F1B-A9BF-47B3-BE6B-BC6C284F40E0}" dt="2025-03-05T21:03:51.462" v="655" actId="20577"/>
        <pc:sldMkLst>
          <pc:docMk/>
          <pc:sldMk cId="344231897" sldId="291"/>
        </pc:sldMkLst>
      </pc:sldChg>
      <pc:sldChg chg="addSp modSp mod setBg setFolMasterObjs modCm">
        <pc:chgData name="Jacqueline Gauthier" userId="feefe37c-236f-4297-8c12-8229219ad2dc" providerId="ADAL" clId="{56414F1B-A9BF-47B3-BE6B-BC6C284F40E0}" dt="2025-03-05T21:13:10.042" v="681" actId="26606"/>
        <pc:sldMkLst>
          <pc:docMk/>
          <pc:sldMk cId="2899734579" sldId="29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acqueline Gauthier" userId="feefe37c-236f-4297-8c12-8229219ad2dc" providerId="ADAL" clId="{56414F1B-A9BF-47B3-BE6B-BC6C284F40E0}" dt="2025-03-05T21:13:10.042" v="681" actId="26606"/>
              <pc2:cmMkLst xmlns:pc2="http://schemas.microsoft.com/office/powerpoint/2019/9/main/command">
                <pc:docMk/>
                <pc:sldMk cId="2899734579" sldId="292"/>
                <pc2:cmMk id="{C2C2D752-E8BA-45F8-8A8C-62DD1387C9EF}"/>
              </pc2:cmMkLst>
            </pc226:cmChg>
          </p:ext>
        </pc:extLst>
      </pc:sldChg>
      <pc:sldChg chg="del">
        <pc:chgData name="Jacqueline Gauthier" userId="feefe37c-236f-4297-8c12-8229219ad2dc" providerId="ADAL" clId="{56414F1B-A9BF-47B3-BE6B-BC6C284F40E0}" dt="2025-03-05T21:33:37.215" v="859" actId="47"/>
        <pc:sldMkLst>
          <pc:docMk/>
          <pc:sldMk cId="1142290610" sldId="293"/>
        </pc:sldMkLst>
      </pc:sldChg>
      <pc:sldChg chg="del">
        <pc:chgData name="Jacqueline Gauthier" userId="feefe37c-236f-4297-8c12-8229219ad2dc" providerId="ADAL" clId="{56414F1B-A9BF-47B3-BE6B-BC6C284F40E0}" dt="2025-03-05T21:33:38.546" v="860" actId="47"/>
        <pc:sldMkLst>
          <pc:docMk/>
          <pc:sldMk cId="1197759746" sldId="294"/>
        </pc:sldMkLst>
      </pc:sldChg>
      <pc:sldChg chg="del">
        <pc:chgData name="Jacqueline Gauthier" userId="feefe37c-236f-4297-8c12-8229219ad2dc" providerId="ADAL" clId="{56414F1B-A9BF-47B3-BE6B-BC6C284F40E0}" dt="2025-03-05T21:33:39.556" v="861" actId="47"/>
        <pc:sldMkLst>
          <pc:docMk/>
          <pc:sldMk cId="1162866396" sldId="295"/>
        </pc:sldMkLst>
      </pc:sldChg>
      <pc:sldChg chg="del">
        <pc:chgData name="Jacqueline Gauthier" userId="feefe37c-236f-4297-8c12-8229219ad2dc" providerId="ADAL" clId="{56414F1B-A9BF-47B3-BE6B-BC6C284F40E0}" dt="2025-03-05T21:33:40.472" v="862" actId="47"/>
        <pc:sldMkLst>
          <pc:docMk/>
          <pc:sldMk cId="3975881091" sldId="296"/>
        </pc:sldMkLst>
      </pc:sldChg>
      <pc:sldChg chg="del">
        <pc:chgData name="Jacqueline Gauthier" userId="feefe37c-236f-4297-8c12-8229219ad2dc" providerId="ADAL" clId="{56414F1B-A9BF-47B3-BE6B-BC6C284F40E0}" dt="2025-03-05T21:33:41.395" v="863" actId="47"/>
        <pc:sldMkLst>
          <pc:docMk/>
          <pc:sldMk cId="126570294" sldId="297"/>
        </pc:sldMkLst>
      </pc:sldChg>
      <pc:sldChg chg="del">
        <pc:chgData name="Jacqueline Gauthier" userId="feefe37c-236f-4297-8c12-8229219ad2dc" providerId="ADAL" clId="{56414F1B-A9BF-47B3-BE6B-BC6C284F40E0}" dt="2025-03-05T21:33:42.279" v="864" actId="47"/>
        <pc:sldMkLst>
          <pc:docMk/>
          <pc:sldMk cId="4093110908" sldId="298"/>
        </pc:sldMkLst>
      </pc:sldChg>
      <pc:sldChg chg="del">
        <pc:chgData name="Jacqueline Gauthier" userId="feefe37c-236f-4297-8c12-8229219ad2dc" providerId="ADAL" clId="{56414F1B-A9BF-47B3-BE6B-BC6C284F40E0}" dt="2025-03-05T21:33:43.080" v="865" actId="47"/>
        <pc:sldMkLst>
          <pc:docMk/>
          <pc:sldMk cId="2440501499" sldId="299"/>
        </pc:sldMkLst>
      </pc:sldChg>
      <pc:sldChg chg="del">
        <pc:chgData name="Jacqueline Gauthier" userId="feefe37c-236f-4297-8c12-8229219ad2dc" providerId="ADAL" clId="{56414F1B-A9BF-47B3-BE6B-BC6C284F40E0}" dt="2025-03-05T21:33:43.937" v="866" actId="47"/>
        <pc:sldMkLst>
          <pc:docMk/>
          <pc:sldMk cId="1651751855" sldId="300"/>
        </pc:sldMkLst>
      </pc:sldChg>
      <pc:sldChg chg="del">
        <pc:chgData name="Jacqueline Gauthier" userId="feefe37c-236f-4297-8c12-8229219ad2dc" providerId="ADAL" clId="{56414F1B-A9BF-47B3-BE6B-BC6C284F40E0}" dt="2025-03-05T21:33:45.239" v="867" actId="47"/>
        <pc:sldMkLst>
          <pc:docMk/>
          <pc:sldMk cId="3189241535" sldId="301"/>
        </pc:sldMkLst>
      </pc:sldChg>
      <pc:sldChg chg="del">
        <pc:chgData name="Jacqueline Gauthier" userId="feefe37c-236f-4297-8c12-8229219ad2dc" providerId="ADAL" clId="{56414F1B-A9BF-47B3-BE6B-BC6C284F40E0}" dt="2025-03-05T21:33:46.310" v="868" actId="47"/>
        <pc:sldMkLst>
          <pc:docMk/>
          <pc:sldMk cId="1354435564" sldId="302"/>
        </pc:sldMkLst>
      </pc:sldChg>
      <pc:sldChg chg="del">
        <pc:chgData name="Jacqueline Gauthier" userId="feefe37c-236f-4297-8c12-8229219ad2dc" providerId="ADAL" clId="{56414F1B-A9BF-47B3-BE6B-BC6C284F40E0}" dt="2025-03-05T21:33:47.954" v="869" actId="47"/>
        <pc:sldMkLst>
          <pc:docMk/>
          <pc:sldMk cId="4056514977" sldId="303"/>
        </pc:sldMkLst>
      </pc:sldChg>
      <pc:sldChg chg="del">
        <pc:chgData name="Jacqueline Gauthier" userId="feefe37c-236f-4297-8c12-8229219ad2dc" providerId="ADAL" clId="{56414F1B-A9BF-47B3-BE6B-BC6C284F40E0}" dt="2025-03-05T21:33:50.054" v="870" actId="47"/>
        <pc:sldMkLst>
          <pc:docMk/>
          <pc:sldMk cId="1755259600" sldId="304"/>
        </pc:sldMkLst>
      </pc:sldChg>
      <pc:sldChg chg="del">
        <pc:chgData name="Jacqueline Gauthier" userId="feefe37c-236f-4297-8c12-8229219ad2dc" providerId="ADAL" clId="{56414F1B-A9BF-47B3-BE6B-BC6C284F40E0}" dt="2025-03-05T21:33:52.108" v="871" actId="47"/>
        <pc:sldMkLst>
          <pc:docMk/>
          <pc:sldMk cId="280893404" sldId="305"/>
        </pc:sldMkLst>
      </pc:sldChg>
      <pc:sldChg chg="del">
        <pc:chgData name="Jacqueline Gauthier" userId="feefe37c-236f-4297-8c12-8229219ad2dc" providerId="ADAL" clId="{56414F1B-A9BF-47B3-BE6B-BC6C284F40E0}" dt="2025-03-05T21:33:53.976" v="872" actId="47"/>
        <pc:sldMkLst>
          <pc:docMk/>
          <pc:sldMk cId="3024227973" sldId="306"/>
        </pc:sldMkLst>
      </pc:sldChg>
      <pc:sldChg chg="del">
        <pc:chgData name="Jacqueline Gauthier" userId="feefe37c-236f-4297-8c12-8229219ad2dc" providerId="ADAL" clId="{56414F1B-A9BF-47B3-BE6B-BC6C284F40E0}" dt="2025-03-05T21:33:55.806" v="873" actId="47"/>
        <pc:sldMkLst>
          <pc:docMk/>
          <pc:sldMk cId="1992087520" sldId="307"/>
        </pc:sldMkLst>
      </pc:sldChg>
      <pc:sldChg chg="del">
        <pc:chgData name="Jacqueline Gauthier" userId="feefe37c-236f-4297-8c12-8229219ad2dc" providerId="ADAL" clId="{56414F1B-A9BF-47B3-BE6B-BC6C284F40E0}" dt="2025-03-05T21:33:57.081" v="874" actId="47"/>
        <pc:sldMkLst>
          <pc:docMk/>
          <pc:sldMk cId="2408588969" sldId="308"/>
        </pc:sldMkLst>
      </pc:sldChg>
      <pc:sldChg chg="del">
        <pc:chgData name="Jacqueline Gauthier" userId="feefe37c-236f-4297-8c12-8229219ad2dc" providerId="ADAL" clId="{56414F1B-A9BF-47B3-BE6B-BC6C284F40E0}" dt="2025-03-05T21:33:58.388" v="875" actId="47"/>
        <pc:sldMkLst>
          <pc:docMk/>
          <pc:sldMk cId="1480377939" sldId="309"/>
        </pc:sldMkLst>
      </pc:sldChg>
      <pc:sldChg chg="del">
        <pc:chgData name="Jacqueline Gauthier" userId="feefe37c-236f-4297-8c12-8229219ad2dc" providerId="ADAL" clId="{56414F1B-A9BF-47B3-BE6B-BC6C284F40E0}" dt="2025-03-05T21:33:59.435" v="876" actId="47"/>
        <pc:sldMkLst>
          <pc:docMk/>
          <pc:sldMk cId="3127923771" sldId="310"/>
        </pc:sldMkLst>
      </pc:sldChg>
      <pc:sldChg chg="del">
        <pc:chgData name="Jacqueline Gauthier" userId="feefe37c-236f-4297-8c12-8229219ad2dc" providerId="ADAL" clId="{56414F1B-A9BF-47B3-BE6B-BC6C284F40E0}" dt="2025-03-05T21:34:00.364" v="877" actId="47"/>
        <pc:sldMkLst>
          <pc:docMk/>
          <pc:sldMk cId="3424999927" sldId="311"/>
        </pc:sldMkLst>
      </pc:sldChg>
      <pc:sldChg chg="del">
        <pc:chgData name="Jacqueline Gauthier" userId="feefe37c-236f-4297-8c12-8229219ad2dc" providerId="ADAL" clId="{56414F1B-A9BF-47B3-BE6B-BC6C284F40E0}" dt="2025-03-05T21:34:01.259" v="878" actId="47"/>
        <pc:sldMkLst>
          <pc:docMk/>
          <pc:sldMk cId="854692372" sldId="312"/>
        </pc:sldMkLst>
      </pc:sldChg>
      <pc:sldChg chg="del">
        <pc:chgData name="Jacqueline Gauthier" userId="feefe37c-236f-4297-8c12-8229219ad2dc" providerId="ADAL" clId="{56414F1B-A9BF-47B3-BE6B-BC6C284F40E0}" dt="2025-03-05T21:34:02.295" v="879" actId="47"/>
        <pc:sldMkLst>
          <pc:docMk/>
          <pc:sldMk cId="701410178" sldId="313"/>
        </pc:sldMkLst>
      </pc:sldChg>
      <pc:sldChg chg="del">
        <pc:chgData name="Jacqueline Gauthier" userId="feefe37c-236f-4297-8c12-8229219ad2dc" providerId="ADAL" clId="{56414F1B-A9BF-47B3-BE6B-BC6C284F40E0}" dt="2025-03-05T21:34:03.201" v="880" actId="47"/>
        <pc:sldMkLst>
          <pc:docMk/>
          <pc:sldMk cId="1081148796" sldId="314"/>
        </pc:sldMkLst>
      </pc:sldChg>
      <pc:sldChg chg="del">
        <pc:chgData name="Jacqueline Gauthier" userId="feefe37c-236f-4297-8c12-8229219ad2dc" providerId="ADAL" clId="{56414F1B-A9BF-47B3-BE6B-BC6C284F40E0}" dt="2025-03-05T21:34:04.107" v="881" actId="47"/>
        <pc:sldMkLst>
          <pc:docMk/>
          <pc:sldMk cId="2897332285" sldId="315"/>
        </pc:sldMkLst>
      </pc:sldChg>
      <pc:sldChg chg="del">
        <pc:chgData name="Jacqueline Gauthier" userId="feefe37c-236f-4297-8c12-8229219ad2dc" providerId="ADAL" clId="{56414F1B-A9BF-47B3-BE6B-BC6C284F40E0}" dt="2025-03-05T21:34:04.903" v="882" actId="47"/>
        <pc:sldMkLst>
          <pc:docMk/>
          <pc:sldMk cId="3803168540" sldId="316"/>
        </pc:sldMkLst>
      </pc:sldChg>
      <pc:sldChg chg="del">
        <pc:chgData name="Jacqueline Gauthier" userId="feefe37c-236f-4297-8c12-8229219ad2dc" providerId="ADAL" clId="{56414F1B-A9BF-47B3-BE6B-BC6C284F40E0}" dt="2025-03-05T21:34:05.853" v="883" actId="47"/>
        <pc:sldMkLst>
          <pc:docMk/>
          <pc:sldMk cId="2975068075" sldId="317"/>
        </pc:sldMkLst>
      </pc:sldChg>
      <pc:sldChg chg="del">
        <pc:chgData name="Jacqueline Gauthier" userId="feefe37c-236f-4297-8c12-8229219ad2dc" providerId="ADAL" clId="{56414F1B-A9BF-47B3-BE6B-BC6C284F40E0}" dt="2025-03-05T21:34:06.661" v="884" actId="47"/>
        <pc:sldMkLst>
          <pc:docMk/>
          <pc:sldMk cId="599182968" sldId="318"/>
        </pc:sldMkLst>
      </pc:sldChg>
      <pc:sldChg chg="del">
        <pc:chgData name="Jacqueline Gauthier" userId="feefe37c-236f-4297-8c12-8229219ad2dc" providerId="ADAL" clId="{56414F1B-A9BF-47B3-BE6B-BC6C284F40E0}" dt="2025-03-05T21:34:07.785" v="885" actId="47"/>
        <pc:sldMkLst>
          <pc:docMk/>
          <pc:sldMk cId="410478840" sldId="319"/>
        </pc:sldMkLst>
      </pc:sldChg>
      <pc:sldChg chg="del">
        <pc:chgData name="Jacqueline Gauthier" userId="feefe37c-236f-4297-8c12-8229219ad2dc" providerId="ADAL" clId="{56414F1B-A9BF-47B3-BE6B-BC6C284F40E0}" dt="2025-03-05T21:34:08.690" v="886" actId="47"/>
        <pc:sldMkLst>
          <pc:docMk/>
          <pc:sldMk cId="2480098242" sldId="320"/>
        </pc:sldMkLst>
      </pc:sldChg>
      <pc:sldChg chg="del">
        <pc:chgData name="Jacqueline Gauthier" userId="feefe37c-236f-4297-8c12-8229219ad2dc" providerId="ADAL" clId="{56414F1B-A9BF-47B3-BE6B-BC6C284F40E0}" dt="2025-03-05T21:34:09.531" v="887" actId="47"/>
        <pc:sldMkLst>
          <pc:docMk/>
          <pc:sldMk cId="4076334553" sldId="321"/>
        </pc:sldMkLst>
      </pc:sldChg>
      <pc:sldChg chg="del">
        <pc:chgData name="Jacqueline Gauthier" userId="feefe37c-236f-4297-8c12-8229219ad2dc" providerId="ADAL" clId="{56414F1B-A9BF-47B3-BE6B-BC6C284F40E0}" dt="2025-03-05T21:34:10.318" v="888" actId="47"/>
        <pc:sldMkLst>
          <pc:docMk/>
          <pc:sldMk cId="195049401" sldId="322"/>
        </pc:sldMkLst>
      </pc:sldChg>
      <pc:sldChg chg="del">
        <pc:chgData name="Jacqueline Gauthier" userId="feefe37c-236f-4297-8c12-8229219ad2dc" providerId="ADAL" clId="{56414F1B-A9BF-47B3-BE6B-BC6C284F40E0}" dt="2025-03-05T21:34:11.567" v="889" actId="47"/>
        <pc:sldMkLst>
          <pc:docMk/>
          <pc:sldMk cId="2769991246" sldId="323"/>
        </pc:sldMkLst>
      </pc:sldChg>
      <pc:sldChg chg="del">
        <pc:chgData name="Jacqueline Gauthier" userId="feefe37c-236f-4297-8c12-8229219ad2dc" providerId="ADAL" clId="{56414F1B-A9BF-47B3-BE6B-BC6C284F40E0}" dt="2025-03-05T21:34:12.711" v="890" actId="47"/>
        <pc:sldMkLst>
          <pc:docMk/>
          <pc:sldMk cId="3850026086" sldId="324"/>
        </pc:sldMkLst>
      </pc:sldChg>
      <pc:sldChg chg="del">
        <pc:chgData name="Jacqueline Gauthier" userId="feefe37c-236f-4297-8c12-8229219ad2dc" providerId="ADAL" clId="{56414F1B-A9BF-47B3-BE6B-BC6C284F40E0}" dt="2025-03-05T21:34:13.755" v="891" actId="47"/>
        <pc:sldMkLst>
          <pc:docMk/>
          <pc:sldMk cId="2521577926" sldId="325"/>
        </pc:sldMkLst>
      </pc:sldChg>
      <pc:sldChg chg="del">
        <pc:chgData name="Jacqueline Gauthier" userId="feefe37c-236f-4297-8c12-8229219ad2dc" providerId="ADAL" clId="{56414F1B-A9BF-47B3-BE6B-BC6C284F40E0}" dt="2025-03-05T21:34:14.652" v="892" actId="47"/>
        <pc:sldMkLst>
          <pc:docMk/>
          <pc:sldMk cId="4294537007" sldId="326"/>
        </pc:sldMkLst>
      </pc:sldChg>
      <pc:sldChg chg="del">
        <pc:chgData name="Jacqueline Gauthier" userId="feefe37c-236f-4297-8c12-8229219ad2dc" providerId="ADAL" clId="{56414F1B-A9BF-47B3-BE6B-BC6C284F40E0}" dt="2025-03-05T21:34:15.625" v="893" actId="47"/>
        <pc:sldMkLst>
          <pc:docMk/>
          <pc:sldMk cId="1467942933" sldId="327"/>
        </pc:sldMkLst>
      </pc:sldChg>
      <pc:sldChg chg="del">
        <pc:chgData name="Jacqueline Gauthier" userId="feefe37c-236f-4297-8c12-8229219ad2dc" providerId="ADAL" clId="{56414F1B-A9BF-47B3-BE6B-BC6C284F40E0}" dt="2025-03-05T21:34:16.661" v="894" actId="47"/>
        <pc:sldMkLst>
          <pc:docMk/>
          <pc:sldMk cId="1346997811" sldId="328"/>
        </pc:sldMkLst>
      </pc:sldChg>
      <pc:sldChg chg="del">
        <pc:chgData name="Jacqueline Gauthier" userId="feefe37c-236f-4297-8c12-8229219ad2dc" providerId="ADAL" clId="{56414F1B-A9BF-47B3-BE6B-BC6C284F40E0}" dt="2025-03-05T21:34:17.650" v="895" actId="47"/>
        <pc:sldMkLst>
          <pc:docMk/>
          <pc:sldMk cId="100775618" sldId="329"/>
        </pc:sldMkLst>
      </pc:sldChg>
      <pc:sldChg chg="del">
        <pc:chgData name="Jacqueline Gauthier" userId="feefe37c-236f-4297-8c12-8229219ad2dc" providerId="ADAL" clId="{56414F1B-A9BF-47B3-BE6B-BC6C284F40E0}" dt="2025-03-05T21:34:18.587" v="896" actId="47"/>
        <pc:sldMkLst>
          <pc:docMk/>
          <pc:sldMk cId="19322611" sldId="330"/>
        </pc:sldMkLst>
      </pc:sldChg>
      <pc:sldChg chg="del">
        <pc:chgData name="Jacqueline Gauthier" userId="feefe37c-236f-4297-8c12-8229219ad2dc" providerId="ADAL" clId="{56414F1B-A9BF-47B3-BE6B-BC6C284F40E0}" dt="2025-03-05T21:34:19.444" v="897" actId="47"/>
        <pc:sldMkLst>
          <pc:docMk/>
          <pc:sldMk cId="414405007" sldId="331"/>
        </pc:sldMkLst>
      </pc:sldChg>
      <pc:sldChg chg="del">
        <pc:chgData name="Jacqueline Gauthier" userId="feefe37c-236f-4297-8c12-8229219ad2dc" providerId="ADAL" clId="{56414F1B-A9BF-47B3-BE6B-BC6C284F40E0}" dt="2025-03-05T21:34:20.305" v="898" actId="47"/>
        <pc:sldMkLst>
          <pc:docMk/>
          <pc:sldMk cId="1346651896" sldId="332"/>
        </pc:sldMkLst>
      </pc:sldChg>
      <pc:sldChg chg="del">
        <pc:chgData name="Jacqueline Gauthier" userId="feefe37c-236f-4297-8c12-8229219ad2dc" providerId="ADAL" clId="{56414F1B-A9BF-47B3-BE6B-BC6C284F40E0}" dt="2025-03-05T21:34:21.222" v="899" actId="47"/>
        <pc:sldMkLst>
          <pc:docMk/>
          <pc:sldMk cId="2768301681" sldId="333"/>
        </pc:sldMkLst>
      </pc:sldChg>
      <pc:sldChg chg="del">
        <pc:chgData name="Jacqueline Gauthier" userId="feefe37c-236f-4297-8c12-8229219ad2dc" providerId="ADAL" clId="{56414F1B-A9BF-47B3-BE6B-BC6C284F40E0}" dt="2025-03-05T21:34:22.142" v="900" actId="47"/>
        <pc:sldMkLst>
          <pc:docMk/>
          <pc:sldMk cId="2179430171" sldId="334"/>
        </pc:sldMkLst>
      </pc:sldChg>
      <pc:sldChg chg="del">
        <pc:chgData name="Jacqueline Gauthier" userId="feefe37c-236f-4297-8c12-8229219ad2dc" providerId="ADAL" clId="{56414F1B-A9BF-47B3-BE6B-BC6C284F40E0}" dt="2025-03-05T21:34:23.088" v="901" actId="47"/>
        <pc:sldMkLst>
          <pc:docMk/>
          <pc:sldMk cId="2877156265" sldId="335"/>
        </pc:sldMkLst>
      </pc:sldChg>
      <pc:sldChg chg="del">
        <pc:chgData name="Jacqueline Gauthier" userId="feefe37c-236f-4297-8c12-8229219ad2dc" providerId="ADAL" clId="{56414F1B-A9BF-47B3-BE6B-BC6C284F40E0}" dt="2025-03-05T21:34:23.962" v="902" actId="47"/>
        <pc:sldMkLst>
          <pc:docMk/>
          <pc:sldMk cId="26622903" sldId="336"/>
        </pc:sldMkLst>
      </pc:sldChg>
      <pc:sldChg chg="del">
        <pc:chgData name="Jacqueline Gauthier" userId="feefe37c-236f-4297-8c12-8229219ad2dc" providerId="ADAL" clId="{56414F1B-A9BF-47B3-BE6B-BC6C284F40E0}" dt="2025-03-05T21:34:25.114" v="903" actId="47"/>
        <pc:sldMkLst>
          <pc:docMk/>
          <pc:sldMk cId="2565454470" sldId="337"/>
        </pc:sldMkLst>
      </pc:sldChg>
      <pc:sldChg chg="del">
        <pc:chgData name="Jacqueline Gauthier" userId="feefe37c-236f-4297-8c12-8229219ad2dc" providerId="ADAL" clId="{56414F1B-A9BF-47B3-BE6B-BC6C284F40E0}" dt="2025-03-05T21:34:25.941" v="904" actId="47"/>
        <pc:sldMkLst>
          <pc:docMk/>
          <pc:sldMk cId="1890287786" sldId="338"/>
        </pc:sldMkLst>
      </pc:sldChg>
      <pc:sldChg chg="del">
        <pc:chgData name="Jacqueline Gauthier" userId="feefe37c-236f-4297-8c12-8229219ad2dc" providerId="ADAL" clId="{56414F1B-A9BF-47B3-BE6B-BC6C284F40E0}" dt="2025-03-05T21:34:26.832" v="905" actId="47"/>
        <pc:sldMkLst>
          <pc:docMk/>
          <pc:sldMk cId="2090861696" sldId="339"/>
        </pc:sldMkLst>
      </pc:sldChg>
      <pc:sldChg chg="modSp mod">
        <pc:chgData name="Jacqueline Gauthier" userId="feefe37c-236f-4297-8c12-8229219ad2dc" providerId="ADAL" clId="{56414F1B-A9BF-47B3-BE6B-BC6C284F40E0}" dt="2025-03-05T21:45:14.846" v="1062" actId="20577"/>
        <pc:sldMkLst>
          <pc:docMk/>
          <pc:sldMk cId="3448663629" sldId="340"/>
        </pc:sldMkLst>
      </pc:sldChg>
      <pc:sldChg chg="modSp mod">
        <pc:chgData name="Jacqueline Gauthier" userId="feefe37c-236f-4297-8c12-8229219ad2dc" providerId="ADAL" clId="{56414F1B-A9BF-47B3-BE6B-BC6C284F40E0}" dt="2025-03-05T21:45:51.595" v="1068" actId="20577"/>
        <pc:sldMkLst>
          <pc:docMk/>
          <pc:sldMk cId="1189933079" sldId="341"/>
        </pc:sldMkLst>
      </pc:sldChg>
      <pc:sldChg chg="del">
        <pc:chgData name="Jacqueline Gauthier" userId="feefe37c-236f-4297-8c12-8229219ad2dc" providerId="ADAL" clId="{56414F1B-A9BF-47B3-BE6B-BC6C284F40E0}" dt="2025-03-05T21:39:11.064" v="1017" actId="47"/>
        <pc:sldMkLst>
          <pc:docMk/>
          <pc:sldMk cId="3159846304" sldId="342"/>
        </pc:sldMkLst>
      </pc:sldChg>
      <pc:sldChg chg="del">
        <pc:chgData name="Jacqueline Gauthier" userId="feefe37c-236f-4297-8c12-8229219ad2dc" providerId="ADAL" clId="{56414F1B-A9BF-47B3-BE6B-BC6C284F40E0}" dt="2025-03-05T21:39:13.136" v="1018" actId="47"/>
        <pc:sldMkLst>
          <pc:docMk/>
          <pc:sldMk cId="3792185381" sldId="343"/>
        </pc:sldMkLst>
      </pc:sldChg>
      <pc:sldChg chg="del">
        <pc:chgData name="Jacqueline Gauthier" userId="feefe37c-236f-4297-8c12-8229219ad2dc" providerId="ADAL" clId="{56414F1B-A9BF-47B3-BE6B-BC6C284F40E0}" dt="2025-03-05T21:39:14.586" v="1019" actId="47"/>
        <pc:sldMkLst>
          <pc:docMk/>
          <pc:sldMk cId="3387104406" sldId="344"/>
        </pc:sldMkLst>
      </pc:sldChg>
      <pc:sldChg chg="del">
        <pc:chgData name="Jacqueline Gauthier" userId="feefe37c-236f-4297-8c12-8229219ad2dc" providerId="ADAL" clId="{56414F1B-A9BF-47B3-BE6B-BC6C284F40E0}" dt="2025-03-05T21:39:17.626" v="1020" actId="47"/>
        <pc:sldMkLst>
          <pc:docMk/>
          <pc:sldMk cId="2715504331" sldId="345"/>
        </pc:sldMkLst>
      </pc:sldChg>
      <pc:sldChg chg="del">
        <pc:chgData name="Jacqueline Gauthier" userId="feefe37c-236f-4297-8c12-8229219ad2dc" providerId="ADAL" clId="{56414F1B-A9BF-47B3-BE6B-BC6C284F40E0}" dt="2025-03-05T21:39:20.097" v="1021" actId="47"/>
        <pc:sldMkLst>
          <pc:docMk/>
          <pc:sldMk cId="3564826808" sldId="346"/>
        </pc:sldMkLst>
      </pc:sldChg>
      <pc:sldChg chg="del">
        <pc:chgData name="Jacqueline Gauthier" userId="feefe37c-236f-4297-8c12-8229219ad2dc" providerId="ADAL" clId="{56414F1B-A9BF-47B3-BE6B-BC6C284F40E0}" dt="2025-03-05T21:39:23.400" v="1022" actId="47"/>
        <pc:sldMkLst>
          <pc:docMk/>
          <pc:sldMk cId="3009313324" sldId="347"/>
        </pc:sldMkLst>
      </pc:sldChg>
      <pc:sldChg chg="del">
        <pc:chgData name="Jacqueline Gauthier" userId="feefe37c-236f-4297-8c12-8229219ad2dc" providerId="ADAL" clId="{56414F1B-A9BF-47B3-BE6B-BC6C284F40E0}" dt="2025-03-05T21:39:24.769" v="1023" actId="47"/>
        <pc:sldMkLst>
          <pc:docMk/>
          <pc:sldMk cId="2165758812" sldId="348"/>
        </pc:sldMkLst>
      </pc:sldChg>
      <pc:sldChg chg="del">
        <pc:chgData name="Jacqueline Gauthier" userId="feefe37c-236f-4297-8c12-8229219ad2dc" providerId="ADAL" clId="{56414F1B-A9BF-47B3-BE6B-BC6C284F40E0}" dt="2025-03-05T21:39:26.466" v="1024" actId="47"/>
        <pc:sldMkLst>
          <pc:docMk/>
          <pc:sldMk cId="561841123" sldId="349"/>
        </pc:sldMkLst>
      </pc:sldChg>
      <pc:sldChg chg="del">
        <pc:chgData name="Jacqueline Gauthier" userId="feefe37c-236f-4297-8c12-8229219ad2dc" providerId="ADAL" clId="{56414F1B-A9BF-47B3-BE6B-BC6C284F40E0}" dt="2025-03-05T21:39:28.079" v="1025" actId="47"/>
        <pc:sldMkLst>
          <pc:docMk/>
          <pc:sldMk cId="2790043654" sldId="350"/>
        </pc:sldMkLst>
      </pc:sldChg>
      <pc:sldChg chg="del">
        <pc:chgData name="Jacqueline Gauthier" userId="feefe37c-236f-4297-8c12-8229219ad2dc" providerId="ADAL" clId="{56414F1B-A9BF-47B3-BE6B-BC6C284F40E0}" dt="2025-03-05T21:39:29.516" v="1026" actId="47"/>
        <pc:sldMkLst>
          <pc:docMk/>
          <pc:sldMk cId="2335886518" sldId="351"/>
        </pc:sldMkLst>
      </pc:sldChg>
      <pc:sldChg chg="del">
        <pc:chgData name="Jacqueline Gauthier" userId="feefe37c-236f-4297-8c12-8229219ad2dc" providerId="ADAL" clId="{56414F1B-A9BF-47B3-BE6B-BC6C284F40E0}" dt="2025-03-05T21:39:31.199" v="1027" actId="47"/>
        <pc:sldMkLst>
          <pc:docMk/>
          <pc:sldMk cId="3291535843" sldId="352"/>
        </pc:sldMkLst>
      </pc:sldChg>
      <pc:sldChg chg="del">
        <pc:chgData name="Jacqueline Gauthier" userId="feefe37c-236f-4297-8c12-8229219ad2dc" providerId="ADAL" clId="{56414F1B-A9BF-47B3-BE6B-BC6C284F40E0}" dt="2025-03-05T21:39:32.726" v="1028" actId="47"/>
        <pc:sldMkLst>
          <pc:docMk/>
          <pc:sldMk cId="2996543912" sldId="353"/>
        </pc:sldMkLst>
      </pc:sldChg>
      <pc:sldChg chg="addSp modSp add mod setBg">
        <pc:chgData name="Jacqueline Gauthier" userId="feefe37c-236f-4297-8c12-8229219ad2dc" providerId="ADAL" clId="{56414F1B-A9BF-47B3-BE6B-BC6C284F40E0}" dt="2025-03-05T21:10:33.445" v="679"/>
        <pc:sldMkLst>
          <pc:docMk/>
          <pc:sldMk cId="1306396342" sldId="354"/>
        </pc:sldMkLst>
      </pc:sldChg>
      <pc:sldChg chg="addSp modSp add mod">
        <pc:chgData name="Jacqueline Gauthier" userId="feefe37c-236f-4297-8c12-8229219ad2dc" providerId="ADAL" clId="{56414F1B-A9BF-47B3-BE6B-BC6C284F40E0}" dt="2025-03-05T21:43:43.014" v="1048" actId="6549"/>
        <pc:sldMkLst>
          <pc:docMk/>
          <pc:sldMk cId="2575431238" sldId="355"/>
        </pc:sldMkLst>
      </pc:sldChg>
      <pc:sldChg chg="modSp add mod ord">
        <pc:chgData name="Jacqueline Gauthier" userId="feefe37c-236f-4297-8c12-8229219ad2dc" providerId="ADAL" clId="{56414F1B-A9BF-47B3-BE6B-BC6C284F40E0}" dt="2025-03-05T21:44:31.834" v="1057" actId="20577"/>
        <pc:sldMkLst>
          <pc:docMk/>
          <pc:sldMk cId="566437634" sldId="356"/>
        </pc:sldMkLst>
      </pc:sldChg>
      <pc:sldChg chg="addSp modSp add mod setBg modCm">
        <pc:chgData name="Jacqueline Gauthier" userId="feefe37c-236f-4297-8c12-8229219ad2dc" providerId="ADAL" clId="{56414F1B-A9BF-47B3-BE6B-BC6C284F40E0}" dt="2025-03-05T21:43:16.715" v="1044" actId="20577"/>
        <pc:sldMkLst>
          <pc:docMk/>
          <pc:sldMk cId="1471744575" sldId="35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acqueline Gauthier" userId="feefe37c-236f-4297-8c12-8229219ad2dc" providerId="ADAL" clId="{56414F1B-A9BF-47B3-BE6B-BC6C284F40E0}" dt="2025-03-05T21:43:16.715" v="1044" actId="20577"/>
              <pc2:cmMkLst xmlns:pc2="http://schemas.microsoft.com/office/powerpoint/2019/9/main/command">
                <pc:docMk/>
                <pc:sldMk cId="1471744575" sldId="357"/>
                <pc2:cmMk id="{D49F43C5-562B-48E8-A939-8E6C0DD14A30}"/>
              </pc2:cmMkLst>
            </pc226:cmChg>
          </p:ext>
        </pc:extLst>
      </pc:sldChg>
      <pc:sldChg chg="add del">
        <pc:chgData name="Jacqueline Gauthier" userId="feefe37c-236f-4297-8c12-8229219ad2dc" providerId="ADAL" clId="{56414F1B-A9BF-47B3-BE6B-BC6C284F40E0}" dt="2025-03-05T21:33:33.301" v="857" actId="47"/>
        <pc:sldMkLst>
          <pc:docMk/>
          <pc:sldMk cId="1059087662" sldId="358"/>
        </pc:sldMkLst>
      </pc:sldChg>
      <pc:sldChg chg="add del">
        <pc:chgData name="Jacqueline Gauthier" userId="feefe37c-236f-4297-8c12-8229219ad2dc" providerId="ADAL" clId="{56414F1B-A9BF-47B3-BE6B-BC6C284F40E0}" dt="2025-03-05T21:33:34.445" v="858" actId="47"/>
        <pc:sldMkLst>
          <pc:docMk/>
          <pc:sldMk cId="109371038" sldId="359"/>
        </pc:sldMkLst>
      </pc:sldChg>
      <pc:sldChg chg="addSp modSp add mod setBg modCm">
        <pc:chgData name="Jacqueline Gauthier" userId="feefe37c-236f-4297-8c12-8229219ad2dc" providerId="ADAL" clId="{56414F1B-A9BF-47B3-BE6B-BC6C284F40E0}" dt="2025-03-05T21:13:00.104" v="680" actId="26606"/>
        <pc:sldMkLst>
          <pc:docMk/>
          <pc:sldMk cId="1186206297" sldId="3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acqueline Gauthier" userId="feefe37c-236f-4297-8c12-8229219ad2dc" providerId="ADAL" clId="{56414F1B-A9BF-47B3-BE6B-BC6C284F40E0}" dt="2025-03-05T21:13:00.104" v="680" actId="26606"/>
              <pc2:cmMkLst xmlns:pc2="http://schemas.microsoft.com/office/powerpoint/2019/9/main/command">
                <pc:docMk/>
                <pc:sldMk cId="1186206297" sldId="360"/>
                <pc2:cmMk id="{9FD8B58E-21F5-4E85-B4AA-6F672B677D05}"/>
              </pc2:cmMkLst>
            </pc226:cmChg>
          </p:ext>
        </pc:extLst>
      </pc:sldChg>
    </pc:docChg>
  </pc:docChgLst>
  <pc:docChgLst>
    <pc:chgData name="Jacqueline Gauthier" userId="feefe37c-236f-4297-8c12-8229219ad2dc" providerId="ADAL" clId="{62F9D995-0BA9-428B-84ED-CD0430AD3277}"/>
    <pc:docChg chg="custSel modSld">
      <pc:chgData name="Jacqueline Gauthier" userId="feefe37c-236f-4297-8c12-8229219ad2dc" providerId="ADAL" clId="{62F9D995-0BA9-428B-84ED-CD0430AD3277}" dt="2024-02-06T02:33:54.808" v="124" actId="20577"/>
      <pc:docMkLst>
        <pc:docMk/>
      </pc:docMkLst>
      <pc:sldChg chg="modSp mod replTag delTag">
        <pc:chgData name="Jacqueline Gauthier" userId="feefe37c-236f-4297-8c12-8229219ad2dc" providerId="ADAL" clId="{62F9D995-0BA9-428B-84ED-CD0430AD3277}" dt="2024-02-06T02:32:42.382" v="19" actId="20577"/>
        <pc:sldMkLst>
          <pc:docMk/>
          <pc:sldMk cId="3861369899" sldId="256"/>
        </pc:sldMkLst>
      </pc:sldChg>
      <pc:sldChg chg="modSp mod replTag delTag">
        <pc:chgData name="Jacqueline Gauthier" userId="feefe37c-236f-4297-8c12-8229219ad2dc" providerId="ADAL" clId="{62F9D995-0BA9-428B-84ED-CD0430AD3277}" dt="2024-02-06T02:33:54.808" v="124" actId="20577"/>
        <pc:sldMkLst>
          <pc:docMk/>
          <pc:sldMk cId="3757631623" sldId="266"/>
        </pc:sldMkLst>
      </pc:sldChg>
    </pc:docChg>
  </pc:docChgLst>
  <pc:docChgLst>
    <pc:chgData name="Utilisateur invité" userId="S::urn:spo:anon#5b3ba50dc90732c9903d0c1f77273e7655400c9c99cfcee0ffc476e051557ce7::" providerId="AD" clId="Web-{FD85A4DB-290C-8D9E-5D7A-0AD66C475EE7}"/>
    <pc:docChg chg="modSld">
      <pc:chgData name="Utilisateur invité" userId="S::urn:spo:anon#5b3ba50dc90732c9903d0c1f77273e7655400c9c99cfcee0ffc476e051557ce7::" providerId="AD" clId="Web-{FD85A4DB-290C-8D9E-5D7A-0AD66C475EE7}" dt="2025-04-09T15:56:02.973" v="15"/>
      <pc:docMkLst>
        <pc:docMk/>
      </pc:docMkLst>
      <pc:sldChg chg="modSp">
        <pc:chgData name="Utilisateur invité" userId="S::urn:spo:anon#5b3ba50dc90732c9903d0c1f77273e7655400c9c99cfcee0ffc476e051557ce7::" providerId="AD" clId="Web-{FD85A4DB-290C-8D9E-5D7A-0AD66C475EE7}" dt="2025-04-09T15:54:00.581" v="7" actId="20577"/>
        <pc:sldMkLst>
          <pc:docMk/>
          <pc:sldMk cId="2199328682" sldId="290"/>
        </pc:sldMkLst>
      </pc:sldChg>
      <pc:sldChg chg="modSp">
        <pc:chgData name="Utilisateur invité" userId="S::urn:spo:anon#5b3ba50dc90732c9903d0c1f77273e7655400c9c99cfcee0ffc476e051557ce7::" providerId="AD" clId="Web-{FD85A4DB-290C-8D9E-5D7A-0AD66C475EE7}" dt="2025-04-09T15:55:34.269" v="11"/>
        <pc:sldMkLst>
          <pc:docMk/>
          <pc:sldMk cId="2899734579" sldId="292"/>
        </pc:sldMkLst>
      </pc:sldChg>
      <pc:sldChg chg="modSp">
        <pc:chgData name="Utilisateur invité" userId="S::urn:spo:anon#5b3ba50dc90732c9903d0c1f77273e7655400c9c99cfcee0ffc476e051557ce7::" providerId="AD" clId="Web-{FD85A4DB-290C-8D9E-5D7A-0AD66C475EE7}" dt="2025-04-09T15:56:02.973" v="15"/>
        <pc:sldMkLst>
          <pc:docMk/>
          <pc:sldMk cId="1186206297" sldId="360"/>
        </pc:sldMkLst>
      </pc:sldChg>
    </pc:docChg>
  </pc:docChgLst>
  <pc:docChgLst>
    <pc:chgData name="louise1905@sympatico.ca" userId="S::urn:spo:guest#louise1905@sympatico.ca::" providerId="AD" clId="Web-{62B14F19-650F-9DA6-574B-FA770AF7358C}"/>
    <pc:docChg chg="mod modSld">
      <pc:chgData name="louise1905@sympatico.ca" userId="S::urn:spo:guest#louise1905@sympatico.ca::" providerId="AD" clId="Web-{62B14F19-650F-9DA6-574B-FA770AF7358C}" dt="2025-04-25T16:08:19.433" v="82"/>
      <pc:docMkLst>
        <pc:docMk/>
      </pc:docMkLst>
      <pc:sldChg chg="modSp">
        <pc:chgData name="louise1905@sympatico.ca" userId="S::urn:spo:guest#louise1905@sympatico.ca::" providerId="AD" clId="Web-{62B14F19-650F-9DA6-574B-FA770AF7358C}" dt="2025-04-25T16:06:10.085" v="81"/>
        <pc:sldMkLst>
          <pc:docMk/>
          <pc:sldMk cId="3757631623" sldId="26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36.xml"/><Relationship Id="rId7" Type="http://schemas.openxmlformats.org/officeDocument/2006/relationships/hyperlink" Target="https://www.youtube.com/watch?v=vtQSGlBpd_U" TargetMode="Externa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hyperlink" Target="https://www.youtube.com/watch?v=wHGMBjkce8o" TargetMode="External"/><Relationship Id="rId5" Type="http://schemas.openxmlformats.org/officeDocument/2006/relationships/hyperlink" Target="https://www.youtube.com/watch?v=ZL08jtjGEz4&amp;t=504s" TargetMode="Externa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hyperlink" Target="chrome-extension://efaidnbmnnnibpcajpcglclefindmkaj/https:/boufous.wordpress.com/wp-content/uploads/2017/08/excel-2016-pour-les-nuls.pdf" TargetMode="External"/><Relationship Id="rId5" Type="http://schemas.openxmlformats.org/officeDocument/2006/relationships/hyperlink" Target="https://clic-competences.fr/formation-excel-pdf-gratuit/" TargetMode="External"/><Relationship Id="rId4" Type="http://schemas.openxmlformats.org/officeDocument/2006/relationships/hyperlink" Target="https://www.cours-bureautique.fr/ressources/cours-excel/pdf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1.png"/><Relationship Id="rId5" Type="http://schemas.openxmlformats.org/officeDocument/2006/relationships/hyperlink" Target="https://www.youtube.com/watch?v=q6NzIEKL2TM" TargetMode="Externa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hyperlink" Target="https://www.youtube.com/watch?v=rvg-ZsAqInk" TargetMode="External"/><Relationship Id="rId5" Type="http://schemas.openxmlformats.org/officeDocument/2006/relationships/hyperlink" Target="https://www.youtube.com/watch?v=yilQ9VJyw8c" TargetMode="Externa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2.png"/><Relationship Id="rId5" Type="http://schemas.openxmlformats.org/officeDocument/2006/relationships/hyperlink" Target="https://www.sefad.ca/cours/" TargetMode="Externa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image" Target="../media/image3.png"/><Relationship Id="rId18" Type="http://schemas.openxmlformats.org/officeDocument/2006/relationships/hyperlink" Target="https://alpha-toronto.ca/" TargetMode="Externa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hyperlink" Target="https://www.facebook.com/CentredeformationdeHearst/?locale=fr_FR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2.xml"/><Relationship Id="rId16" Type="http://schemas.openxmlformats.org/officeDocument/2006/relationships/hyperlink" Target="https://www.ceanewliskeard.com/" TargetMode="Externa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25.xml"/><Relationship Id="rId15" Type="http://schemas.openxmlformats.org/officeDocument/2006/relationships/image" Target="../media/image4.png"/><Relationship Id="rId10" Type="http://schemas.openxmlformats.org/officeDocument/2006/relationships/tags" Target="../tags/tag30.xml"/><Relationship Id="rId19" Type="http://schemas.openxmlformats.org/officeDocument/2006/relationships/image" Target="../media/image6.png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hyperlink" Target="https://moijapprends.ca/cours-dinformatique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7.png"/><Relationship Id="rId5" Type="http://schemas.openxmlformats.org/officeDocument/2006/relationships/hyperlink" Target="https://centrefora.com/activites-informatiques/" TargetMode="Externa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814663" y="1912172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fr-CA" dirty="0"/>
              <a:t>Préparez-vous à devenir préposé aux services de soutien à la personne (PSSP)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14663" y="4174951"/>
            <a:ext cx="8915399" cy="1126283"/>
          </a:xfrm>
        </p:spPr>
        <p:txBody>
          <a:bodyPr>
            <a:normAutofit/>
          </a:bodyPr>
          <a:lstStyle/>
          <a:p>
            <a:r>
              <a:rPr lang="en-CA" sz="2400" b="1" dirty="0"/>
              <a:t>MODULE 13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369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8951E-87A5-2D1A-4FDD-134992E42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F57B1-911E-928E-7DF2-DE27743EEA17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CA" dirty="0"/>
              <a:t>Microsoft (MS) Excel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D6A6A1-55B2-E882-9F07-04DB434C4FC6}"/>
              </a:ext>
            </a:extLst>
          </p:cNvPr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YouTube offre plusieurs tutoriels de formation. Voici quelques exemples :</a:t>
            </a:r>
          </a:p>
          <a:p>
            <a:endParaRPr lang="en-CA" dirty="0"/>
          </a:p>
          <a:p>
            <a:pPr lvl="1"/>
            <a:r>
              <a:rPr lang="en-CA" dirty="0">
                <a:hlinkClick r:id="rId5"/>
              </a:rPr>
              <a:t>https://www.youtube.com/watch?v=ZL08jtjGEz4&amp;t=504s</a:t>
            </a:r>
            <a:endParaRPr lang="en-CA" dirty="0"/>
          </a:p>
          <a:p>
            <a:pPr lvl="1"/>
            <a:r>
              <a:rPr lang="en-CA" dirty="0">
                <a:hlinkClick r:id="rId6"/>
              </a:rPr>
              <a:t>https://www.youtube.com/watch?v=wHGMBjkce8o</a:t>
            </a:r>
            <a:endParaRPr lang="en-CA" dirty="0"/>
          </a:p>
          <a:p>
            <a:pPr lvl="1"/>
            <a:r>
              <a:rPr lang="en-CA" dirty="0">
                <a:hlinkClick r:id="rId7"/>
              </a:rPr>
              <a:t>https://www.youtube.com/watch?v=vtQSGlBpd_U</a:t>
            </a:r>
            <a:endParaRPr lang="en-CA" dirty="0"/>
          </a:p>
          <a:p>
            <a:pPr lvl="1"/>
            <a:r>
              <a:rPr lang="fr-CA" dirty="0"/>
              <a:t>Et bien d’autres!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752281E-F777-F229-ABB9-35AF263AECF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286262" y="2747695"/>
            <a:ext cx="1619476" cy="457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754312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D7C0849-72C8-6C3A-ADFF-B9FBDD503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CF3A383B-2822-F5B4-55F8-1CE28C64DC7F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649224" y="645106"/>
            <a:ext cx="3650279" cy="12598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CA">
                <a:solidFill>
                  <a:srgbClr val="408C55"/>
                </a:solidFill>
              </a:rPr>
              <a:t>Microsoft (MS) Excel</a:t>
            </a:r>
            <a:endParaRPr lang="en-CA" dirty="0">
              <a:solidFill>
                <a:srgbClr val="408C55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A828C48-0892-BAE0-87DF-6F18B59F4241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49225" y="2133600"/>
            <a:ext cx="3650278" cy="37592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4EE1B2"/>
              </a:buClr>
            </a:pPr>
            <a:r>
              <a:rPr lang="fr-CA"/>
              <a:t>Bien sûr, Microsoft offre aussi de la formation sur son site Web : </a:t>
            </a:r>
          </a:p>
          <a:p>
            <a:pPr lvl="1">
              <a:buClr>
                <a:srgbClr val="4EE1B2"/>
              </a:buClr>
            </a:pPr>
            <a:endParaRPr lang="en-CA" dirty="0"/>
          </a:p>
        </p:txBody>
      </p:sp>
      <p:pic>
        <p:nvPicPr>
          <p:cNvPr id="11" name="Image 10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BAB3CD26-2DED-7A96-95FB-8B90821D91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9047" y="1535264"/>
            <a:ext cx="6613525" cy="271099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E7AD414-93BA-5E90-349F-F296F4B3A7CE}"/>
              </a:ext>
            </a:extLst>
          </p:cNvPr>
          <p:cNvSpPr/>
          <p:nvPr/>
        </p:nvSpPr>
        <p:spPr>
          <a:xfrm>
            <a:off x="0" y="-1"/>
            <a:ext cx="182882" cy="6858001"/>
          </a:xfrm>
          <a:prstGeom prst="rect">
            <a:avLst/>
          </a:prstGeom>
          <a:solidFill>
            <a:srgbClr val="008A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751967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BE6025-EE68-C34A-D0EC-8880A2842B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46CD9-24B3-A8CF-CDAC-247196466141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286001" y="542925"/>
            <a:ext cx="9218612" cy="1362075"/>
          </a:xfrm>
        </p:spPr>
        <p:txBody>
          <a:bodyPr/>
          <a:lstStyle/>
          <a:p>
            <a:r>
              <a:rPr lang="en-CA" dirty="0"/>
              <a:t>Microsoft (MS) Excel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C822D7-09D6-3FDF-6C6C-61A3ED34091B}"/>
              </a:ext>
            </a:extLst>
          </p:cNvPr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286000" y="1905000"/>
            <a:ext cx="9218612" cy="4006222"/>
          </a:xfrm>
        </p:spPr>
        <p:txBody>
          <a:bodyPr/>
          <a:lstStyle/>
          <a:p>
            <a:r>
              <a:rPr lang="fr-CA" dirty="0"/>
              <a:t>Enfin, vous trouverez une multitude de ressources en ligne, par exemple : </a:t>
            </a:r>
          </a:p>
          <a:p>
            <a:pPr lvl="1"/>
            <a:r>
              <a:rPr lang="fr-CA" dirty="0">
                <a:hlinkClick r:id="rId4"/>
              </a:rPr>
              <a:t>https://www.cours-bureautique.fr/ressources/cours-excel/pdf/</a:t>
            </a:r>
            <a:endParaRPr lang="fr-CA" dirty="0"/>
          </a:p>
          <a:p>
            <a:pPr lvl="1"/>
            <a:r>
              <a:rPr lang="fr-CA" dirty="0">
                <a:hlinkClick r:id="rId5"/>
              </a:rPr>
              <a:t>https://clic-competences.fr/formation-excel-pdf-gratuit/</a:t>
            </a:r>
            <a:endParaRPr lang="fr-CA" dirty="0"/>
          </a:p>
          <a:p>
            <a:pPr lvl="1"/>
            <a:r>
              <a:rPr lang="fr-CA" sz="1400" dirty="0">
                <a:hlinkClick r:id="rId6"/>
              </a:rPr>
              <a:t>chrome-extension://</a:t>
            </a:r>
            <a:r>
              <a:rPr lang="fr-CA" sz="1400" dirty="0" err="1">
                <a:hlinkClick r:id="rId6"/>
              </a:rPr>
              <a:t>efaidnbmnnnibpcajpcglclefindmkaj</a:t>
            </a:r>
            <a:r>
              <a:rPr lang="fr-CA" sz="1400" dirty="0">
                <a:hlinkClick r:id="rId6"/>
              </a:rPr>
              <a:t>/https://boufous.wordpress.com/wp-content/uploads/2017/08/excel-2016-pour-les-nuls.pdf</a:t>
            </a:r>
            <a:endParaRPr lang="fr-CA" sz="1400" dirty="0"/>
          </a:p>
          <a:p>
            <a:pPr lvl="1"/>
            <a:r>
              <a:rPr lang="fr-CA" dirty="0"/>
              <a:t>Et bien d’autres encore! </a:t>
            </a:r>
          </a:p>
          <a:p>
            <a:endParaRPr lang="fr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66437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A" dirty="0"/>
              <a:t>Vidéo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589212" y="2133600"/>
            <a:ext cx="8265254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Regardez la vidéo intitulée : «Gérer les lignes et les colonnes dans Excel»</a:t>
            </a:r>
            <a:endParaRPr lang="en-CA" dirty="0"/>
          </a:p>
          <a:p>
            <a:pPr lvl="1"/>
            <a:r>
              <a:rPr lang="en-CA" dirty="0">
                <a:hlinkClick r:id="rId5"/>
              </a:rPr>
              <a:t>https://www.youtube.com/watch?v=q6NzIEKL2TM</a:t>
            </a:r>
            <a:r>
              <a:rPr lang="en-CA" dirty="0"/>
              <a:t>  6:31</a:t>
            </a:r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10042" y="624110"/>
            <a:ext cx="579170" cy="58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6636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A" dirty="0"/>
              <a:t>Activité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/>
              <a:t>Après avoir regardé la vidéo, essayez d’effectuer les tâches suivantes :</a:t>
            </a:r>
          </a:p>
          <a:p>
            <a:pPr lvl="1"/>
            <a:r>
              <a:rPr lang="fr-FR" dirty="0"/>
              <a:t>Modifier la largeur d’une colonne</a:t>
            </a:r>
          </a:p>
          <a:p>
            <a:pPr lvl="1"/>
            <a:r>
              <a:rPr lang="fr-FR" dirty="0"/>
              <a:t>Insérer une colonne entre la colonne A et la colonne B</a:t>
            </a:r>
          </a:p>
          <a:p>
            <a:pPr lvl="1"/>
            <a:r>
              <a:rPr lang="fr-FR" dirty="0"/>
              <a:t>Insérer une ligne entre la ligne 3 et la ligne 4</a:t>
            </a:r>
          </a:p>
          <a:p>
            <a:pPr lvl="1"/>
            <a:r>
              <a:rPr lang="fr-FR" dirty="0"/>
              <a:t>Supprimer une colonne ou une ligne</a:t>
            </a:r>
          </a:p>
          <a:p>
            <a:pPr lvl="1"/>
            <a:r>
              <a:rPr lang="fr-FR" dirty="0"/>
              <a:t>Déplacer une colonne ou une ligne</a:t>
            </a:r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674194" y="624420"/>
            <a:ext cx="640135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9330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638300" y="2982814"/>
            <a:ext cx="8915400" cy="8923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4800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11959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87389" y="363071"/>
            <a:ext cx="10817224" cy="1541929"/>
          </a:xfrm>
        </p:spPr>
        <p:txBody>
          <a:bodyPr/>
          <a:lstStyle/>
          <a:p>
            <a:r>
              <a:rPr lang="en-CA" dirty="0"/>
              <a:t>Module 13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93376" y="1089212"/>
            <a:ext cx="10711236" cy="4822010"/>
          </a:xfrm>
        </p:spPr>
        <p:txBody>
          <a:bodyPr>
            <a:normAutofit/>
          </a:bodyPr>
          <a:lstStyle/>
          <a:p>
            <a:r>
              <a:rPr lang="fr-CA" sz="2000" dirty="0"/>
              <a:t>Au cours de </a:t>
            </a:r>
            <a:r>
              <a:rPr lang="fr-CA" dirty="0">
                <a:solidFill>
                  <a:schemeClr val="tx1"/>
                </a:solidFill>
              </a:rPr>
              <a:t>ce module,</a:t>
            </a:r>
            <a:r>
              <a:rPr lang="fr-CA" sz="2000" dirty="0"/>
              <a:t> vous développerez les </a:t>
            </a:r>
            <a:r>
              <a:rPr lang="fr-CA" dirty="0"/>
              <a:t>Compétences</a:t>
            </a:r>
            <a:r>
              <a:rPr lang="fr-CA" sz="2000" dirty="0"/>
              <a:t> pour réussir suivantes :</a:t>
            </a:r>
          </a:p>
          <a:p>
            <a:pPr marL="0" indent="0">
              <a:buNone/>
            </a:pPr>
            <a:endParaRPr lang="en-CA" sz="20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082874347"/>
              </p:ext>
            </p:extLst>
          </p:nvPr>
        </p:nvGraphicFramePr>
        <p:xfrm>
          <a:off x="793375" y="1905000"/>
          <a:ext cx="9983482" cy="3601044"/>
        </p:xfrm>
        <a:graphic>
          <a:graphicData uri="http://schemas.openxmlformats.org/drawingml/2006/table">
            <a:tbl>
              <a:tblPr firstRow="1" firstCol="1" bandRow="1"/>
              <a:tblGrid>
                <a:gridCol w="2167536">
                  <a:extLst>
                    <a:ext uri="{9D8B030D-6E8A-4147-A177-3AD203B41FA5}">
                      <a16:colId xmlns:a16="http://schemas.microsoft.com/office/drawing/2014/main" val="3845164232"/>
                    </a:ext>
                  </a:extLst>
                </a:gridCol>
                <a:gridCol w="7815946">
                  <a:extLst>
                    <a:ext uri="{9D8B030D-6E8A-4147-A177-3AD203B41FA5}">
                      <a16:colId xmlns:a16="http://schemas.microsoft.com/office/drawing/2014/main" val="4226479533"/>
                    </a:ext>
                  </a:extLst>
                </a:gridCol>
              </a:tblGrid>
              <a:tr h="6001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8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Créativité et innovation</a:t>
                      </a:r>
                      <a:endParaRPr lang="fr-CA" sz="16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exercerez vos compétences de créativité et d’innovation pour créer des feuilles de calcul Microsoft Excel.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598698"/>
                  </a:ext>
                </a:extLst>
              </a:tr>
              <a:tr h="6001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8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Compétences génériques</a:t>
                      </a:r>
                      <a:endParaRPr lang="fr-CA" sz="16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apprendrez à utiliser efficacement Microsoft Excel et ses fonctionnalités.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9149731"/>
                  </a:ext>
                </a:extLst>
              </a:tr>
              <a:tr h="6001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8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Calcul</a:t>
                      </a:r>
                      <a:endParaRPr lang="fr-CA" sz="16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apprendrez à comprendre et à utiliser des nombres organisés dans une feuille de calcul Excel.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3927120"/>
                  </a:ext>
                </a:extLst>
              </a:tr>
              <a:tr h="9080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8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Résolution de problèmes</a:t>
                      </a:r>
                      <a:endParaRPr lang="fr-CA" sz="16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apprendrez à identifier, travailler et résoudre des problèmes tout en apprenant à utiliser Microsoft Excel de manière efficace.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269176"/>
                  </a:ext>
                </a:extLst>
              </a:tr>
              <a:tr h="6001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8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Lecture</a:t>
                      </a:r>
                      <a:endParaRPr lang="fr-CA" sz="16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trouverez, lirez et comprendrez des informations à l’aide de Microsoft Excel.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4368416"/>
                  </a:ext>
                </a:extLst>
              </a:tr>
              <a:tr h="2923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8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Rédaction</a:t>
                      </a:r>
                      <a:endParaRPr lang="fr-CA" sz="16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recueillerez des informations à l’aide de Microsoft Excel.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1681694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757631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CA" dirty="0"/>
              <a:t>Microsoft (MS) Excel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/>
              <a:t>MS Excel est un tableur qui permet d’organiser et d’analyser des informations.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58166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CA" dirty="0"/>
              <a:t>Microsoft (MS) Excel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Excel peut être utilisé pour effectuer de nombreuses choses, y compris :</a:t>
            </a:r>
          </a:p>
          <a:p>
            <a:pPr lvl="1"/>
            <a:r>
              <a:rPr lang="fr-CA" dirty="0"/>
              <a:t>Créer un budget</a:t>
            </a:r>
          </a:p>
          <a:p>
            <a:pPr lvl="1"/>
            <a:r>
              <a:rPr lang="fr-CA" dirty="0"/>
              <a:t>Organiser de l’information</a:t>
            </a:r>
          </a:p>
          <a:p>
            <a:pPr lvl="1"/>
            <a:r>
              <a:rPr lang="fr-CA" dirty="0"/>
              <a:t>Préparer des feuilles de pointage</a:t>
            </a:r>
          </a:p>
          <a:p>
            <a:pPr lvl="1"/>
            <a:r>
              <a:rPr lang="fr-CA" dirty="0"/>
              <a:t>Élaborer des tableaux pour un inventaire</a:t>
            </a:r>
          </a:p>
          <a:p>
            <a:pPr lvl="1"/>
            <a:r>
              <a:rPr lang="fr-CA" dirty="0"/>
              <a:t>Créer une facture</a:t>
            </a:r>
          </a:p>
          <a:p>
            <a:pPr lvl="1"/>
            <a:r>
              <a:rPr lang="fr-CA" dirty="0"/>
              <a:t>Préparer des feuilles de temps</a:t>
            </a:r>
          </a:p>
          <a:p>
            <a:pPr lvl="1"/>
            <a:r>
              <a:rPr lang="fr-CA" dirty="0"/>
              <a:t>Faire un suivi des données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75360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A" dirty="0"/>
              <a:t>Vidéo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Regardez les vidéos suivantes intitulées «Qu’est-ce Excel» et «Apprendre Excel pour les débutants». </a:t>
            </a:r>
          </a:p>
          <a:p>
            <a:r>
              <a:rPr lang="fr-FR" dirty="0"/>
              <a:t>Prenez des notes au sujet des concepts importants ou des étapes à suivre pour accomplir une tâche.</a:t>
            </a:r>
            <a:endParaRPr lang="en-US" u="sng" dirty="0"/>
          </a:p>
          <a:p>
            <a:pPr lvl="1"/>
            <a:r>
              <a:rPr lang="en-CA" dirty="0">
                <a:hlinkClick r:id="rId5"/>
              </a:rPr>
              <a:t>https://www.youtube.com/watch?v=yilQ9VJyw8c</a:t>
            </a:r>
            <a:r>
              <a:rPr lang="en-CA" dirty="0"/>
              <a:t> 1:17</a:t>
            </a:r>
          </a:p>
          <a:p>
            <a:pPr lvl="1"/>
            <a:r>
              <a:rPr lang="en-US" u="sng" dirty="0">
                <a:hlinkClick r:id="rId6"/>
              </a:rPr>
              <a:t>https://www.youtube.com/watch?v=rvg-ZsAqInk</a:t>
            </a:r>
            <a:r>
              <a:rPr lang="en-CA" u="sng" dirty="0"/>
              <a:t>  11:22</a:t>
            </a:r>
          </a:p>
          <a:p>
            <a:endParaRPr lang="en-US" u="sng" dirty="0"/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861432" y="624110"/>
            <a:ext cx="579170" cy="58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328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CA" dirty="0"/>
              <a:t>Microsoft (MS) Excel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Allumez votre ordinateur et ouvrez le tableur Excel. </a:t>
            </a:r>
          </a:p>
          <a:p>
            <a:r>
              <a:rPr lang="fr-CA" dirty="0"/>
              <a:t>Il existe plusieurs ressources en ligne et sur papier pour vous aider à utiliser Excel. 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42318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87669" y="624110"/>
            <a:ext cx="4137059" cy="1280890"/>
          </a:xfrm>
        </p:spPr>
        <p:txBody>
          <a:bodyPr>
            <a:normAutofit/>
          </a:bodyPr>
          <a:lstStyle/>
          <a:p>
            <a:r>
              <a:rPr lang="en-CA" sz="3200"/>
              <a:t>Microsoft (MS) Excel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683956" y="2133600"/>
            <a:ext cx="4140772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1600" dirty="0">
                <a:solidFill>
                  <a:srgbClr val="000000"/>
                </a:solidFill>
              </a:rPr>
              <a:t>La F@D offre des cours en direct gratuits </a:t>
            </a:r>
          </a:p>
          <a:p>
            <a:r>
              <a:rPr lang="fr-CA" sz="1600" dirty="0">
                <a:solidFill>
                  <a:srgbClr val="000000"/>
                </a:solidFill>
              </a:rPr>
              <a:t>Les cours en direct se déroulent en groupe à des dates et heures précises. Une formatrice ou un formateur présente la matière sous forme de classes virtuelles. Chaque classe virtuelle dure deux heures. </a:t>
            </a:r>
          </a:p>
          <a:p>
            <a:endParaRPr lang="en-CA" sz="1600" dirty="0">
              <a:solidFill>
                <a:srgbClr val="000000"/>
              </a:solidFill>
            </a:endParaRPr>
          </a:p>
        </p:txBody>
      </p:sp>
      <p:pic>
        <p:nvPicPr>
          <p:cNvPr id="5" name="Image 4" descr="Une image contenant texte, Périphérique de sortie, Écran plat, ordinateur portable&#10;&#10;Le contenu généré par l’IA peut être incorrect.">
            <a:hlinkClick r:id="rId5"/>
            <a:extLst>
              <a:ext uri="{FF2B5EF4-FFF2-40B4-BE49-F238E27FC236}">
                <a16:creationId xmlns:a16="http://schemas.microsoft.com/office/drawing/2014/main" id="{F940E27E-FFC2-4E27-C080-5E7D4508F5B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091916" y="718397"/>
            <a:ext cx="5451627" cy="51011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99734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B94801-8F8A-A9B1-4AEA-C71736002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B83EBD-60A1-F14F-C661-2EAF286EEF19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87669" y="624110"/>
            <a:ext cx="4137059" cy="1280890"/>
          </a:xfrm>
        </p:spPr>
        <p:txBody>
          <a:bodyPr>
            <a:normAutofit/>
          </a:bodyPr>
          <a:lstStyle/>
          <a:p>
            <a:r>
              <a:rPr lang="en-CA" sz="3200"/>
              <a:t>Microsoft (MS) Excel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AA8508-D28E-5860-9F62-E0A89B56D051}"/>
              </a:ext>
            </a:extLst>
          </p:cNvPr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683955" y="2133600"/>
            <a:ext cx="4229645" cy="3777622"/>
          </a:xfrm>
        </p:spPr>
        <p:txBody>
          <a:bodyPr>
            <a:normAutofit/>
          </a:bodyPr>
          <a:lstStyle/>
          <a:p>
            <a:r>
              <a:rPr lang="fr-CA" sz="1600" dirty="0">
                <a:solidFill>
                  <a:srgbClr val="000000"/>
                </a:solidFill>
              </a:rPr>
              <a:t>La plupart des centres de formation pour adultes offrent de la formation. Voici quelques exemples : </a:t>
            </a:r>
          </a:p>
          <a:p>
            <a:endParaRPr lang="en-CA" sz="1600" dirty="0">
              <a:solidFill>
                <a:srgbClr val="00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B14A2-B2FA-458C-AC77-8A6A2C9B6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23163" y="835131"/>
            <a:ext cx="2476817" cy="2548916"/>
          </a:xfrm>
          <a:prstGeom prst="rect">
            <a:avLst/>
          </a:prstGeom>
          <a:solidFill>
            <a:srgbClr val="FFFFFE"/>
          </a:solidFill>
          <a:ln w="12700" cap="sq">
            <a:solidFill>
              <a:schemeClr val="tx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mage 10" descr="Une image contenant texte, graphisme, Graphique, Police&#10;&#10;Le contenu généré par l’IA peut être incorrect.">
            <a:hlinkClick r:id="rId12"/>
            <a:extLst>
              <a:ext uri="{FF2B5EF4-FFF2-40B4-BE49-F238E27FC236}">
                <a16:creationId xmlns:a16="http://schemas.microsoft.com/office/drawing/2014/main" id="{A7482FCE-5B2E-E839-3138-DABF59CAC13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596743" y="1592396"/>
            <a:ext cx="2146041" cy="10461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823923F-2B7A-4A1E-8527-C2997B83B6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073560" y="835131"/>
            <a:ext cx="2476817" cy="2548916"/>
          </a:xfrm>
          <a:prstGeom prst="rect">
            <a:avLst/>
          </a:prstGeom>
          <a:solidFill>
            <a:srgbClr val="FFFFFE"/>
          </a:solidFill>
          <a:ln w="12700" cap="sq">
            <a:solidFill>
              <a:schemeClr val="tx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 4" descr="Une image contenant texte, Police, logo, Graphique">
            <a:hlinkClick r:id="rId14"/>
            <a:extLst>
              <a:ext uri="{FF2B5EF4-FFF2-40B4-BE49-F238E27FC236}">
                <a16:creationId xmlns:a16="http://schemas.microsoft.com/office/drawing/2014/main" id="{E485D3AC-2213-C675-F5B3-2C6C1E9B116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247140" y="1701848"/>
            <a:ext cx="2146041" cy="8272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82DC6E9-C6F7-4D0F-BC99-B46ACCC2DA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23163" y="3565196"/>
            <a:ext cx="2476817" cy="2548916"/>
          </a:xfrm>
          <a:prstGeom prst="rect">
            <a:avLst/>
          </a:prstGeom>
          <a:solidFill>
            <a:srgbClr val="FFFFFE"/>
          </a:solidFill>
          <a:ln w="12700" cap="sq">
            <a:solidFill>
              <a:schemeClr val="tx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 6" descr="Une image contenant texte, Police, capture d’écran, blanc&#10;&#10;Le contenu généré par l’IA peut être incorrect.">
            <a:hlinkClick r:id="rId16"/>
            <a:extLst>
              <a:ext uri="{FF2B5EF4-FFF2-40B4-BE49-F238E27FC236}">
                <a16:creationId xmlns:a16="http://schemas.microsoft.com/office/drawing/2014/main" id="{43A6607B-107E-5290-EA17-A5E7D9F18ADD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6596743" y="4523652"/>
            <a:ext cx="2146041" cy="643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75C77B51-4CCF-4252-A972-306B735551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9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073560" y="3565196"/>
            <a:ext cx="2476817" cy="2548916"/>
          </a:xfrm>
          <a:prstGeom prst="rect">
            <a:avLst/>
          </a:prstGeom>
          <a:solidFill>
            <a:srgbClr val="FFFFFE"/>
          </a:solidFill>
          <a:ln w="12700" cap="sq">
            <a:solidFill>
              <a:schemeClr val="tx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 8" descr="Une image contenant texte, Police, blanc">
            <a:hlinkClick r:id="rId18"/>
            <a:extLst>
              <a:ext uri="{FF2B5EF4-FFF2-40B4-BE49-F238E27FC236}">
                <a16:creationId xmlns:a16="http://schemas.microsoft.com/office/drawing/2014/main" id="{F61D290E-4D9A-D016-C4F4-BB7ED636C9DE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9247140" y="4636319"/>
            <a:ext cx="2146041" cy="4184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86206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DFF8E9-16BF-073F-5ACA-EEB0AEB1F5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8A42F0-4968-C88B-81B4-F6CA1EC11EA1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87669" y="624110"/>
            <a:ext cx="4137059" cy="1280890"/>
          </a:xfrm>
        </p:spPr>
        <p:txBody>
          <a:bodyPr>
            <a:normAutofit/>
          </a:bodyPr>
          <a:lstStyle/>
          <a:p>
            <a:r>
              <a:rPr lang="en-CA" sz="3200"/>
              <a:t>Microsoft (MS) Excel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7D09FC-5E38-202E-C555-794D1E63EB00}"/>
              </a:ext>
            </a:extLst>
          </p:cNvPr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683956" y="2133600"/>
            <a:ext cx="4140772" cy="3777622"/>
          </a:xfrm>
        </p:spPr>
        <p:txBody>
          <a:bodyPr>
            <a:normAutofit/>
          </a:bodyPr>
          <a:lstStyle/>
          <a:p>
            <a:r>
              <a:rPr lang="fr-CA" sz="1600" dirty="0">
                <a:solidFill>
                  <a:srgbClr val="000000"/>
                </a:solidFill>
              </a:rPr>
              <a:t>Le Centre FORA a aussi développé : </a:t>
            </a:r>
          </a:p>
          <a:p>
            <a:pPr lvl="1"/>
            <a:r>
              <a:rPr lang="fr-CA" sz="1600" dirty="0">
                <a:solidFill>
                  <a:srgbClr val="000000"/>
                </a:solidFill>
              </a:rPr>
              <a:t>Un cahier d’exercices pour s’exercer à utiliser ce programme :</a:t>
            </a:r>
          </a:p>
          <a:p>
            <a:pPr lvl="1"/>
            <a:endParaRPr lang="fr-CA" sz="1600" dirty="0">
              <a:solidFill>
                <a:srgbClr val="000000"/>
              </a:solidFill>
            </a:endParaRPr>
          </a:p>
          <a:p>
            <a:pPr marL="457200" lvl="1" indent="0">
              <a:buNone/>
            </a:pPr>
            <a:endParaRPr lang="en-CA" sz="1600" dirty="0">
              <a:solidFill>
                <a:srgbClr val="000000"/>
              </a:solidFill>
            </a:endParaRPr>
          </a:p>
        </p:txBody>
      </p:sp>
      <p:pic>
        <p:nvPicPr>
          <p:cNvPr id="5" name="Image 4" descr="Une image contenant texte, capture d’écran, conception, Rectangle">
            <a:hlinkClick r:id="rId5"/>
            <a:extLst>
              <a:ext uri="{FF2B5EF4-FFF2-40B4-BE49-F238E27FC236}">
                <a16:creationId xmlns:a16="http://schemas.microsoft.com/office/drawing/2014/main" id="{32F4CBF3-4295-5DDF-1218-DE2F2AA4D53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846134" y="663475"/>
            <a:ext cx="4051832" cy="524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963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6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b2e3c4-79d5-4c98-b528-a3fa04795dc5" xsi:nil="true"/>
    <lcf76f155ced4ddcb4097134ff3c332f xmlns="eb0d3e1a-6422-4b6b-af90-65d0fc919568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9358B3F27EFB43ADF249F01AC3C9F0" ma:contentTypeVersion="18" ma:contentTypeDescription="Crée un document." ma:contentTypeScope="" ma:versionID="1b423985c283ffc9fc59b302a9a41ae9">
  <xsd:schema xmlns:xsd="http://www.w3.org/2001/XMLSchema" xmlns:xs="http://www.w3.org/2001/XMLSchema" xmlns:p="http://schemas.microsoft.com/office/2006/metadata/properties" xmlns:ns2="71b2e3c4-79d5-4c98-b528-a3fa04795dc5" xmlns:ns3="eb0d3e1a-6422-4b6b-af90-65d0fc919568" targetNamespace="http://schemas.microsoft.com/office/2006/metadata/properties" ma:root="true" ma:fieldsID="5e167ed6868601fd51612f25c25c712c" ns2:_="" ns3:_="">
    <xsd:import namespace="71b2e3c4-79d5-4c98-b528-a3fa04795dc5"/>
    <xsd:import namespace="eb0d3e1a-6422-4b6b-af90-65d0fc9195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2e3c4-79d5-4c98-b528-a3fa04795dc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334424-3693-4fff-a368-14903a3bc8ec}" ma:internalName="TaxCatchAll" ma:showField="CatchAllData" ma:web="71b2e3c4-79d5-4c98-b528-a3fa04795d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d3e1a-6422-4b6b-af90-65d0fc9195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0755866-13cf-410b-9c5d-c7abb0189b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D93BAB6-FECC-4D1C-B091-31B0A1BD85E0}">
  <ds:schemaRefs>
    <ds:schemaRef ds:uri="http://schemas.microsoft.com/office/2006/metadata/properties"/>
    <ds:schemaRef ds:uri="http://schemas.microsoft.com/office/infopath/2007/PartnerControls"/>
    <ds:schemaRef ds:uri="71b2e3c4-79d5-4c98-b528-a3fa04795dc5"/>
    <ds:schemaRef ds:uri="eb0d3e1a-6422-4b6b-af90-65d0fc919568"/>
  </ds:schemaRefs>
</ds:datastoreItem>
</file>

<file path=customXml/itemProps2.xml><?xml version="1.0" encoding="utf-8"?>
<ds:datastoreItem xmlns:ds="http://schemas.openxmlformats.org/officeDocument/2006/customXml" ds:itemID="{F38D6722-1BB5-445C-BA36-A425CD07D7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b2e3c4-79d5-4c98-b528-a3fa04795dc5"/>
    <ds:schemaRef ds:uri="eb0d3e1a-6422-4b6b-af90-65d0fc9195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2EFCF0-6330-4517-BF0E-7DCABF84EAB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354</TotalTime>
  <Words>623</Words>
  <Application>Microsoft Office PowerPoint</Application>
  <PresentationFormat>Grand écran</PresentationFormat>
  <Paragraphs>70</Paragraphs>
  <Slides>15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6" baseType="lpstr">
      <vt:lpstr>Wisp</vt:lpstr>
      <vt:lpstr>Préparez-vous à devenir préposé aux services de soutien à la personne (PSSP)</vt:lpstr>
      <vt:lpstr>Module 13</vt:lpstr>
      <vt:lpstr>Microsoft (MS) Excel</vt:lpstr>
      <vt:lpstr>Microsoft (MS) Excel</vt:lpstr>
      <vt:lpstr>Vidéo</vt:lpstr>
      <vt:lpstr>Microsoft (MS) Excel</vt:lpstr>
      <vt:lpstr>Microsoft (MS) Excel</vt:lpstr>
      <vt:lpstr>Microsoft (MS) Excel</vt:lpstr>
      <vt:lpstr>Microsoft (MS) Excel</vt:lpstr>
      <vt:lpstr>Microsoft (MS) Excel</vt:lpstr>
      <vt:lpstr>Présentation PowerPoint</vt:lpstr>
      <vt:lpstr>Microsoft (MS) Excel</vt:lpstr>
      <vt:lpstr>Vidéo</vt:lpstr>
      <vt:lpstr>Activité</vt:lpstr>
      <vt:lpstr>Présentation PowerPoint</vt:lpstr>
    </vt:vector>
  </TitlesOfParts>
  <Company>Grand Erie District School Board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Set for  Office Administration</dc:title>
  <dc:creator>Kari Dumesnil</dc:creator>
  <cp:lastModifiedBy>Mélanie Gendron</cp:lastModifiedBy>
  <cp:revision>96</cp:revision>
  <dcterms:created xsi:type="dcterms:W3CDTF">2023-02-01T18:40:23Z</dcterms:created>
  <dcterms:modified xsi:type="dcterms:W3CDTF">2025-07-02T14:58:53Z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F169ED27-B258-4189-AFBC-DE34518C6CFC</vt:lpwstr>
  </property>
  <property fmtid="{D5CDD505-2E9C-101B-9397-08002B2CF9AE}" pid="3" name="ArticulatePath">
    <vt:lpwstr>https://centrefora-my.sharepoint.com/personal/jgauthier_centrefora_on_ca1/Documents/Bureau/Traduction_CpR/Dossier 2/Get Set for PSW (2023)/PSW Power Points/Get Set for PSW Session 13</vt:lpwstr>
  </property>
  <property fmtid="{D5CDD505-2E9C-101B-9397-08002B2CF9AE}" pid="4" name="ContentTypeId">
    <vt:lpwstr>0x010100079358B3F27EFB43ADF249F01AC3C9F0</vt:lpwstr>
  </property>
  <property fmtid="{D5CDD505-2E9C-101B-9397-08002B2CF9AE}" pid="5" name="MediaServiceImageTags">
    <vt:lpwstr/>
  </property>
</Properties>
</file>