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433" r:id="rId7"/>
    <p:sldId id="416" r:id="rId8"/>
    <p:sldId id="465" r:id="rId9"/>
    <p:sldId id="466" r:id="rId10"/>
    <p:sldId id="467" r:id="rId11"/>
    <p:sldId id="468" r:id="rId12"/>
    <p:sldId id="469" r:id="rId13"/>
    <p:sldId id="470" r:id="rId14"/>
    <p:sldId id="471" r:id="rId15"/>
    <p:sldId id="472" r:id="rId16"/>
    <p:sldId id="473" r:id="rId17"/>
    <p:sldId id="474" r:id="rId18"/>
    <p:sldId id="475" r:id="rId19"/>
    <p:sldId id="476" r:id="rId20"/>
    <p:sldId id="477" r:id="rId21"/>
    <p:sldId id="478" r:id="rId22"/>
    <p:sldId id="479" r:id="rId23"/>
    <p:sldId id="480" r:id="rId24"/>
    <p:sldId id="481" r:id="rId25"/>
    <p:sldId id="488" r:id="rId26"/>
    <p:sldId id="483" r:id="rId27"/>
    <p:sldId id="484" r:id="rId28"/>
    <p:sldId id="485" r:id="rId29"/>
    <p:sldId id="486" r:id="rId30"/>
    <p:sldId id="487" r:id="rId31"/>
    <p:sldId id="287" r:id="rId32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BE931D-CD17-7D8D-0E72-194ADFDE37F5}" name="Utilisateur invité" initials="Ui" userId="S::urn:spo:anon#d95fc8e05787767f4ad5c7d1f6fa6d86bc6f6aadfb93a0c0055f3f2cbe4806ec::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queline Gauthier" initials="JG" lastIdx="14" clrIdx="0">
    <p:extLst>
      <p:ext uri="{19B8F6BF-5375-455C-9EA6-DF929625EA0E}">
        <p15:presenceInfo xmlns:p15="http://schemas.microsoft.com/office/powerpoint/2012/main" userId="S::jgauthier@centrefora.on.ca::feefe37c-236f-4297-8c12-8229219ad2d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82CC1C-5921-8608-EEA7-DD4FE4C1F8E7}" v="8" dt="2025-07-02T13:54:35.291"/>
    <p1510:client id="{9B8E84AA-ECFD-BE13-DD4E-3DE497246CAD}" v="4" dt="2025-07-02T13:37:15.3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98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gs" Target="tags/tag1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tilisateur invité" userId="S::urn:spo:anon#d95fc8e05787767f4ad5c7d1f6fa6d86bc6f6aadfb93a0c0055f3f2cbe4806ec::" providerId="AD" clId="Web-{FA384A32-15DF-87FC-8A7D-B7865F51C136}"/>
    <pc:docChg chg="modSld">
      <pc:chgData name="Utilisateur invité" userId="S::urn:spo:anon#d95fc8e05787767f4ad5c7d1f6fa6d86bc6f6aadfb93a0c0055f3f2cbe4806ec::" providerId="AD" clId="Web-{FA384A32-15DF-87FC-8A7D-B7865F51C136}" dt="2024-04-27T16:33:28.695" v="16" actId="20577"/>
      <pc:docMkLst>
        <pc:docMk/>
      </pc:docMkLst>
      <pc:sldChg chg="modSp">
        <pc:chgData name="Utilisateur invité" userId="S::urn:spo:anon#d95fc8e05787767f4ad5c7d1f6fa6d86bc6f6aadfb93a0c0055f3f2cbe4806ec::" providerId="AD" clId="Web-{FA384A32-15DF-87FC-8A7D-B7865F51C136}" dt="2024-04-27T16:33:16.633" v="8" actId="20577"/>
        <pc:sldMkLst>
          <pc:docMk/>
          <pc:sldMk cId="3798481745" sldId="481"/>
        </pc:sldMkLst>
      </pc:sldChg>
      <pc:sldChg chg="modSp">
        <pc:chgData name="Utilisateur invité" userId="S::urn:spo:anon#d95fc8e05787767f4ad5c7d1f6fa6d86bc6f6aadfb93a0c0055f3f2cbe4806ec::" providerId="AD" clId="Web-{FA384A32-15DF-87FC-8A7D-B7865F51C136}" dt="2024-04-27T16:33:28.695" v="16" actId="20577"/>
        <pc:sldMkLst>
          <pc:docMk/>
          <pc:sldMk cId="2753193279" sldId="482"/>
        </pc:sldMkLst>
      </pc:sldChg>
    </pc:docChg>
  </pc:docChgLst>
  <pc:docChgLst>
    <pc:chgData name="Utilisateur invité" userId="S::urn:spo:anon#d95fc8e05787767f4ad5c7d1f6fa6d86bc6f6aadfb93a0c0055f3f2cbe4806ec::" providerId="AD" clId="Web-{D24CBC6E-2DF1-0523-2FB1-CA7E03AA5650}"/>
    <pc:docChg chg="modSld">
      <pc:chgData name="Utilisateur invité" userId="S::urn:spo:anon#d95fc8e05787767f4ad5c7d1f6fa6d86bc6f6aadfb93a0c0055f3f2cbe4806ec::" providerId="AD" clId="Web-{D24CBC6E-2DF1-0523-2FB1-CA7E03AA5650}" dt="2024-04-30T16:45:28.521" v="0" actId="20577"/>
      <pc:docMkLst>
        <pc:docMk/>
      </pc:docMkLst>
      <pc:sldChg chg="modSp">
        <pc:chgData name="Utilisateur invité" userId="S::urn:spo:anon#d95fc8e05787767f4ad5c7d1f6fa6d86bc6f6aadfb93a0c0055f3f2cbe4806ec::" providerId="AD" clId="Web-{D24CBC6E-2DF1-0523-2FB1-CA7E03AA5650}" dt="2024-04-30T16:45:28.521" v="0" actId="20577"/>
        <pc:sldMkLst>
          <pc:docMk/>
          <pc:sldMk cId="3757631623" sldId="266"/>
        </pc:sldMkLst>
      </pc:sldChg>
    </pc:docChg>
  </pc:docChgLst>
  <pc:docChgLst>
    <pc:chgData name="Utilisateur invité" userId="S::urn:spo:tenantanon#26fc914f-9c5c-4e24-95aa-0dabac7a976a::" providerId="AD" clId="Web-{3282CC1C-5921-8608-EEA7-DD4FE4C1F8E7}"/>
    <pc:docChg chg="modSld">
      <pc:chgData name="Utilisateur invité" userId="S::urn:spo:tenantanon#26fc914f-9c5c-4e24-95aa-0dabac7a976a::" providerId="AD" clId="Web-{3282CC1C-5921-8608-EEA7-DD4FE4C1F8E7}" dt="2025-07-02T13:54:35.291" v="8" actId="20577"/>
      <pc:docMkLst>
        <pc:docMk/>
      </pc:docMkLst>
      <pc:sldChg chg="modSp">
        <pc:chgData name="Utilisateur invité" userId="S::urn:spo:tenantanon#26fc914f-9c5c-4e24-95aa-0dabac7a976a::" providerId="AD" clId="Web-{3282CC1C-5921-8608-EEA7-DD4FE4C1F8E7}" dt="2025-07-02T13:54:35.291" v="8" actId="20577"/>
        <pc:sldMkLst>
          <pc:docMk/>
          <pc:sldMk cId="2639271488" sldId="479"/>
        </pc:sldMkLst>
        <pc:spChg chg="mod">
          <ac:chgData name="Utilisateur invité" userId="S::urn:spo:tenantanon#26fc914f-9c5c-4e24-95aa-0dabac7a976a::" providerId="AD" clId="Web-{3282CC1C-5921-8608-EEA7-DD4FE4C1F8E7}" dt="2025-07-02T13:54:35.291" v="8" actId="20577"/>
          <ac:spMkLst>
            <pc:docMk/>
            <pc:sldMk cId="2639271488" sldId="479"/>
            <ac:spMk id="3" creationId="{00000000-0000-0000-0000-000000000000}"/>
          </ac:spMkLst>
        </pc:spChg>
      </pc:sldChg>
    </pc:docChg>
  </pc:docChgLst>
  <pc:docChgLst>
    <pc:chgData name="Utilisateur invité" userId="S::urn:spo:anon#d95fc8e05787767f4ad5c7d1f6fa6d86bc6f6aadfb93a0c0055f3f2cbe4806ec::" providerId="AD" clId="Web-{B45E317A-F7AF-FB15-CE93-7BEE48C3867C}"/>
    <pc:docChg chg="modSld">
      <pc:chgData name="Utilisateur invité" userId="S::urn:spo:anon#d95fc8e05787767f4ad5c7d1f6fa6d86bc6f6aadfb93a0c0055f3f2cbe4806ec::" providerId="AD" clId="Web-{B45E317A-F7AF-FB15-CE93-7BEE48C3867C}" dt="2024-04-22T15:34:59.922" v="20" actId="20577"/>
      <pc:docMkLst>
        <pc:docMk/>
      </pc:docMkLst>
      <pc:sldChg chg="modSp">
        <pc:chgData name="Utilisateur invité" userId="S::urn:spo:anon#d95fc8e05787767f4ad5c7d1f6fa6d86bc6f6aadfb93a0c0055f3f2cbe4806ec::" providerId="AD" clId="Web-{B45E317A-F7AF-FB15-CE93-7BEE48C3867C}" dt="2024-04-22T15:02:28.956" v="3" actId="20577"/>
        <pc:sldMkLst>
          <pc:docMk/>
          <pc:sldMk cId="3798481745" sldId="481"/>
        </pc:sldMkLst>
      </pc:sldChg>
      <pc:sldChg chg="modSp modCm">
        <pc:chgData name="Utilisateur invité" userId="S::urn:spo:anon#d95fc8e05787767f4ad5c7d1f6fa6d86bc6f6aadfb93a0c0055f3f2cbe4806ec::" providerId="AD" clId="Web-{B45E317A-F7AF-FB15-CE93-7BEE48C3867C}" dt="2024-04-22T15:34:59.922" v="20" actId="20577"/>
        <pc:sldMkLst>
          <pc:docMk/>
          <pc:sldMk cId="2753193279" sldId="482"/>
        </pc:sldMkLst>
      </pc:sldChg>
    </pc:docChg>
  </pc:docChgLst>
  <pc:docChgLst>
    <pc:chgData name="Utilisateur invité" userId="S::urn:spo:anon#d95fc8e05787767f4ad5c7d1f6fa6d86bc6f6aadfb93a0c0055f3f2cbe4806ec::" providerId="AD" clId="Web-{28B57F65-3860-0EF8-1D16-49235EAD3D21}"/>
    <pc:docChg chg="modSld">
      <pc:chgData name="Utilisateur invité" userId="S::urn:spo:anon#d95fc8e05787767f4ad5c7d1f6fa6d86bc6f6aadfb93a0c0055f3f2cbe4806ec::" providerId="AD" clId="Web-{28B57F65-3860-0EF8-1D16-49235EAD3D21}" dt="2024-04-23T12:59:47.825" v="21"/>
      <pc:docMkLst>
        <pc:docMk/>
      </pc:docMkLst>
      <pc:sldChg chg="modSp">
        <pc:chgData name="Utilisateur invité" userId="S::urn:spo:anon#d95fc8e05787767f4ad5c7d1f6fa6d86bc6f6aadfb93a0c0055f3f2cbe4806ec::" providerId="AD" clId="Web-{28B57F65-3860-0EF8-1D16-49235EAD3D21}" dt="2024-04-23T12:59:47.825" v="21"/>
        <pc:sldMkLst>
          <pc:docMk/>
          <pc:sldMk cId="3757631623" sldId="266"/>
        </pc:sldMkLst>
      </pc:sldChg>
    </pc:docChg>
  </pc:docChgLst>
  <pc:docChgLst>
    <pc:chgData name="Utilisateur invité" userId="S::urn:spo:tenantanon#26fc914f-9c5c-4e24-95aa-0dabac7a976a::" providerId="AD" clId="Web-{9B8E84AA-ECFD-BE13-DD4E-3DE497246CAD}"/>
    <pc:docChg chg="modSld">
      <pc:chgData name="Utilisateur invité" userId="S::urn:spo:tenantanon#26fc914f-9c5c-4e24-95aa-0dabac7a976a::" providerId="AD" clId="Web-{9B8E84AA-ECFD-BE13-DD4E-3DE497246CAD}" dt="2025-07-02T13:37:15.312" v="2" actId="1076"/>
      <pc:docMkLst>
        <pc:docMk/>
      </pc:docMkLst>
      <pc:sldChg chg="modSp">
        <pc:chgData name="Utilisateur invité" userId="S::urn:spo:tenantanon#26fc914f-9c5c-4e24-95aa-0dabac7a976a::" providerId="AD" clId="Web-{9B8E84AA-ECFD-BE13-DD4E-3DE497246CAD}" dt="2025-07-02T13:35:43.873" v="0" actId="1076"/>
        <pc:sldMkLst>
          <pc:docMk/>
          <pc:sldMk cId="1408935946" sldId="470"/>
        </pc:sldMkLst>
        <pc:spChg chg="mod">
          <ac:chgData name="Utilisateur invité" userId="S::urn:spo:tenantanon#26fc914f-9c5c-4e24-95aa-0dabac7a976a::" providerId="AD" clId="Web-{9B8E84AA-ECFD-BE13-DD4E-3DE497246CAD}" dt="2025-07-02T13:35:43.873" v="0" actId="1076"/>
          <ac:spMkLst>
            <pc:docMk/>
            <pc:sldMk cId="1408935946" sldId="470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B8E84AA-ECFD-BE13-DD4E-3DE497246CAD}" dt="2025-07-02T13:37:15.312" v="2" actId="1076"/>
        <pc:sldMkLst>
          <pc:docMk/>
          <pc:sldMk cId="2294428036" sldId="478"/>
        </pc:sldMkLst>
        <pc:picChg chg="mod">
          <ac:chgData name="Utilisateur invité" userId="S::urn:spo:tenantanon#26fc914f-9c5c-4e24-95aa-0dabac7a976a::" providerId="AD" clId="Web-{9B8E84AA-ECFD-BE13-DD4E-3DE497246CAD}" dt="2025-07-02T13:37:08.515" v="1" actId="1076"/>
          <ac:picMkLst>
            <pc:docMk/>
            <pc:sldMk cId="2294428036" sldId="478"/>
            <ac:picMk id="5" creationId="{9DC0867E-DF44-476F-A4B6-A8D4D0473970}"/>
          </ac:picMkLst>
        </pc:picChg>
        <pc:picChg chg="mod">
          <ac:chgData name="Utilisateur invité" userId="S::urn:spo:tenantanon#26fc914f-9c5c-4e24-95aa-0dabac7a976a::" providerId="AD" clId="Web-{9B8E84AA-ECFD-BE13-DD4E-3DE497246CAD}" dt="2025-07-02T13:37:15.312" v="2" actId="1076"/>
          <ac:picMkLst>
            <pc:docMk/>
            <pc:sldMk cId="2294428036" sldId="478"/>
            <ac:picMk id="9" creationId="{16147AD0-94A6-D130-12D6-1C009CF4134A}"/>
          </ac:picMkLst>
        </pc:picChg>
      </pc:sldChg>
    </pc:docChg>
  </pc:docChgLst>
  <pc:docChgLst>
    <pc:chgData name="Utilisateur invité" userId="S::urn:spo:anon#d95fc8e05787767f4ad5c7d1f6fa6d86bc6f6aadfb93a0c0055f3f2cbe4806ec::" providerId="AD" clId="Web-{563A18CF-25F9-D23A-6722-4E18D7AEA987}"/>
    <pc:docChg chg="addSld modSld">
      <pc:chgData name="Utilisateur invité" userId="S::urn:spo:anon#d95fc8e05787767f4ad5c7d1f6fa6d86bc6f6aadfb93a0c0055f3f2cbe4806ec::" providerId="AD" clId="Web-{563A18CF-25F9-D23A-6722-4E18D7AEA987}" dt="2024-04-22T19:44:42.215" v="419" actId="20577"/>
      <pc:docMkLst>
        <pc:docMk/>
      </pc:docMkLst>
      <pc:sldChg chg="modSp">
        <pc:chgData name="Utilisateur invité" userId="S::urn:spo:anon#d95fc8e05787767f4ad5c7d1f6fa6d86bc6f6aadfb93a0c0055f3f2cbe4806ec::" providerId="AD" clId="Web-{563A18CF-25F9-D23A-6722-4E18D7AEA987}" dt="2024-04-22T17:24:29.300" v="10" actId="20577"/>
        <pc:sldMkLst>
          <pc:docMk/>
          <pc:sldMk cId="3798481745" sldId="481"/>
        </pc:sldMkLst>
      </pc:sldChg>
      <pc:sldChg chg="modSp delCm">
        <pc:chgData name="Utilisateur invité" userId="S::urn:spo:anon#d95fc8e05787767f4ad5c7d1f6fa6d86bc6f6aadfb93a0c0055f3f2cbe4806ec::" providerId="AD" clId="Web-{563A18CF-25F9-D23A-6722-4E18D7AEA987}" dt="2024-04-22T19:44:42.215" v="419" actId="20577"/>
        <pc:sldMkLst>
          <pc:docMk/>
          <pc:sldMk cId="2753193279" sldId="482"/>
        </pc:sldMkLst>
      </pc:sldChg>
      <pc:sldChg chg="modSp new">
        <pc:chgData name="Utilisateur invité" userId="S::urn:spo:anon#d95fc8e05787767f4ad5c7d1f6fa6d86bc6f6aadfb93a0c0055f3f2cbe4806ec::" providerId="AD" clId="Web-{563A18CF-25F9-D23A-6722-4E18D7AEA987}" dt="2024-04-22T17:28:52.513" v="87" actId="20577"/>
        <pc:sldMkLst>
          <pc:docMk/>
          <pc:sldMk cId="3119785914" sldId="488"/>
        </pc:sldMkLst>
      </pc:sldChg>
    </pc:docChg>
  </pc:docChgLst>
  <pc:docChgLst>
    <pc:chgData name="Jacqueline Gauthier" userId="feefe37c-236f-4297-8c12-8229219ad2dc" providerId="ADAL" clId="{4F08FB20-C227-4A4C-AC7E-76EE5D292AAE}"/>
    <pc:docChg chg="undo redo custSel modSld replTag delTag">
      <pc:chgData name="Jacqueline Gauthier" userId="feefe37c-236f-4297-8c12-8229219ad2dc" providerId="ADAL" clId="{4F08FB20-C227-4A4C-AC7E-76EE5D292AAE}" dt="2024-04-09T00:01:59.188" v="1626"/>
      <pc:docMkLst>
        <pc:docMk/>
      </pc:docMkLst>
      <pc:sldChg chg="modSp mod replTag delTag">
        <pc:chgData name="Jacqueline Gauthier" userId="feefe37c-236f-4297-8c12-8229219ad2dc" providerId="ADAL" clId="{4F08FB20-C227-4A4C-AC7E-76EE5D292AAE}" dt="2024-04-09T00:01:59.188" v="1626"/>
        <pc:sldMkLst>
          <pc:docMk/>
          <pc:sldMk cId="3861369899" sldId="256"/>
        </pc:sldMkLst>
      </pc:sldChg>
      <pc:sldChg chg="modSp mod replTag delTag">
        <pc:chgData name="Jacqueline Gauthier" userId="feefe37c-236f-4297-8c12-8229219ad2dc" providerId="ADAL" clId="{4F08FB20-C227-4A4C-AC7E-76EE5D292AAE}" dt="2024-04-08T23:50:33.041" v="1071"/>
        <pc:sldMkLst>
          <pc:docMk/>
          <pc:sldMk cId="3757631623" sldId="266"/>
        </pc:sldMkLst>
      </pc:sldChg>
      <pc:sldChg chg="modSp mod replTag delTag">
        <pc:chgData name="Jacqueline Gauthier" userId="feefe37c-236f-4297-8c12-8229219ad2dc" providerId="ADAL" clId="{4F08FB20-C227-4A4C-AC7E-76EE5D292AAE}" dt="2024-04-09T00:01:47.704" v="1614"/>
        <pc:sldMkLst>
          <pc:docMk/>
          <pc:sldMk cId="311959883" sldId="287"/>
        </pc:sldMkLst>
      </pc:sldChg>
      <pc:sldChg chg="modSp mod replTag delTag">
        <pc:chgData name="Jacqueline Gauthier" userId="feefe37c-236f-4297-8c12-8229219ad2dc" providerId="ADAL" clId="{4F08FB20-C227-4A4C-AC7E-76EE5D292AAE}" dt="2024-04-08T23:51:05.710" v="1147" actId="20577"/>
        <pc:sldMkLst>
          <pc:docMk/>
          <pc:sldMk cId="674692222" sldId="416"/>
        </pc:sldMkLst>
      </pc:sldChg>
      <pc:sldChg chg="modSp mod replTag delTag">
        <pc:chgData name="Jacqueline Gauthier" userId="feefe37c-236f-4297-8c12-8229219ad2dc" providerId="ADAL" clId="{4F08FB20-C227-4A4C-AC7E-76EE5D292AAE}" dt="2024-04-08T23:50:33.052" v="1073"/>
        <pc:sldMkLst>
          <pc:docMk/>
          <pc:sldMk cId="410951832" sldId="433"/>
        </pc:sldMkLst>
      </pc:sldChg>
      <pc:sldChg chg="modSp mod replTag delTag">
        <pc:chgData name="Jacqueline Gauthier" userId="feefe37c-236f-4297-8c12-8229219ad2dc" providerId="ADAL" clId="{4F08FB20-C227-4A4C-AC7E-76EE5D292AAE}" dt="2024-04-08T23:51:19.499" v="1152" actId="20577"/>
        <pc:sldMkLst>
          <pc:docMk/>
          <pc:sldMk cId="3116725081" sldId="465"/>
        </pc:sldMkLst>
      </pc:sldChg>
      <pc:sldChg chg="modSp mod replTag delTag">
        <pc:chgData name="Jacqueline Gauthier" userId="feefe37c-236f-4297-8c12-8229219ad2dc" providerId="ADAL" clId="{4F08FB20-C227-4A4C-AC7E-76EE5D292AAE}" dt="2024-04-08T23:51:34.182" v="1159" actId="20577"/>
        <pc:sldMkLst>
          <pc:docMk/>
          <pc:sldMk cId="3271719277" sldId="466"/>
        </pc:sldMkLst>
      </pc:sldChg>
      <pc:sldChg chg="modSp mod replTag delTag">
        <pc:chgData name="Jacqueline Gauthier" userId="feefe37c-236f-4297-8c12-8229219ad2dc" providerId="ADAL" clId="{4F08FB20-C227-4A4C-AC7E-76EE5D292AAE}" dt="2024-04-08T23:52:26.341" v="1165" actId="20577"/>
        <pc:sldMkLst>
          <pc:docMk/>
          <pc:sldMk cId="2007539467" sldId="467"/>
        </pc:sldMkLst>
      </pc:sldChg>
      <pc:sldChg chg="modSp mod replTag delTag">
        <pc:chgData name="Jacqueline Gauthier" userId="feefe37c-236f-4297-8c12-8229219ad2dc" providerId="ADAL" clId="{4F08FB20-C227-4A4C-AC7E-76EE5D292AAE}" dt="2024-04-08T23:52:53.047" v="1201" actId="20577"/>
        <pc:sldMkLst>
          <pc:docMk/>
          <pc:sldMk cId="2194609832" sldId="468"/>
        </pc:sldMkLst>
      </pc:sldChg>
      <pc:sldChg chg="modSp mod replTag delTag">
        <pc:chgData name="Jacqueline Gauthier" userId="feefe37c-236f-4297-8c12-8229219ad2dc" providerId="ADAL" clId="{4F08FB20-C227-4A4C-AC7E-76EE5D292AAE}" dt="2024-04-08T23:53:35.580" v="1276"/>
        <pc:sldMkLst>
          <pc:docMk/>
          <pc:sldMk cId="1379580924" sldId="469"/>
        </pc:sldMkLst>
      </pc:sldChg>
      <pc:sldChg chg="modSp mod replTag delTag">
        <pc:chgData name="Jacqueline Gauthier" userId="feefe37c-236f-4297-8c12-8229219ad2dc" providerId="ADAL" clId="{4F08FB20-C227-4A4C-AC7E-76EE5D292AAE}" dt="2024-04-08T23:55:16.598" v="1388" actId="20577"/>
        <pc:sldMkLst>
          <pc:docMk/>
          <pc:sldMk cId="1408935946" sldId="470"/>
        </pc:sldMkLst>
      </pc:sldChg>
      <pc:sldChg chg="modSp mod replTag delTag">
        <pc:chgData name="Jacqueline Gauthier" userId="feefe37c-236f-4297-8c12-8229219ad2dc" providerId="ADAL" clId="{4F08FB20-C227-4A4C-AC7E-76EE5D292AAE}" dt="2024-04-08T23:55:56.258" v="1396" actId="20577"/>
        <pc:sldMkLst>
          <pc:docMk/>
          <pc:sldMk cId="564633050" sldId="471"/>
        </pc:sldMkLst>
      </pc:sldChg>
      <pc:sldChg chg="addSp delSp modSp mod replTag delTag">
        <pc:chgData name="Jacqueline Gauthier" userId="feefe37c-236f-4297-8c12-8229219ad2dc" providerId="ADAL" clId="{4F08FB20-C227-4A4C-AC7E-76EE5D292AAE}" dt="2024-04-08T23:56:01.498" v="1400"/>
        <pc:sldMkLst>
          <pc:docMk/>
          <pc:sldMk cId="346537858" sldId="472"/>
        </pc:sldMkLst>
      </pc:sldChg>
      <pc:sldChg chg="modSp mod replTag delTag addCm delCm modCm">
        <pc:chgData name="Jacqueline Gauthier" userId="feefe37c-236f-4297-8c12-8229219ad2dc" providerId="ADAL" clId="{4F08FB20-C227-4A4C-AC7E-76EE5D292AAE}" dt="2024-04-08T23:56:21.238" v="1408" actId="20577"/>
        <pc:sldMkLst>
          <pc:docMk/>
          <pc:sldMk cId="3632414108" sldId="473"/>
        </pc:sldMkLst>
      </pc:sldChg>
      <pc:sldChg chg="modSp mod replTag delTag">
        <pc:chgData name="Jacqueline Gauthier" userId="feefe37c-236f-4297-8c12-8229219ad2dc" providerId="ADAL" clId="{4F08FB20-C227-4A4C-AC7E-76EE5D292AAE}" dt="2024-04-08T23:56:34.960" v="1417" actId="20577"/>
        <pc:sldMkLst>
          <pc:docMk/>
          <pc:sldMk cId="2111679577" sldId="474"/>
        </pc:sldMkLst>
      </pc:sldChg>
      <pc:sldChg chg="modSp mod replTag delTag">
        <pc:chgData name="Jacqueline Gauthier" userId="feefe37c-236f-4297-8c12-8229219ad2dc" providerId="ADAL" clId="{4F08FB20-C227-4A4C-AC7E-76EE5D292AAE}" dt="2024-04-08T23:56:39.293" v="1421"/>
        <pc:sldMkLst>
          <pc:docMk/>
          <pc:sldMk cId="130901299" sldId="475"/>
        </pc:sldMkLst>
      </pc:sldChg>
      <pc:sldChg chg="modSp mod replTag delTag">
        <pc:chgData name="Jacqueline Gauthier" userId="feefe37c-236f-4297-8c12-8229219ad2dc" providerId="ADAL" clId="{4F08FB20-C227-4A4C-AC7E-76EE5D292AAE}" dt="2024-04-08T23:57:58.880" v="1487"/>
        <pc:sldMkLst>
          <pc:docMk/>
          <pc:sldMk cId="1083477927" sldId="476"/>
        </pc:sldMkLst>
      </pc:sldChg>
      <pc:sldChg chg="modSp mod replTag delTag">
        <pc:chgData name="Jacqueline Gauthier" userId="feefe37c-236f-4297-8c12-8229219ad2dc" providerId="ADAL" clId="{4F08FB20-C227-4A4C-AC7E-76EE5D292AAE}" dt="2024-04-08T23:58:02.250" v="1489"/>
        <pc:sldMkLst>
          <pc:docMk/>
          <pc:sldMk cId="2996324200" sldId="477"/>
        </pc:sldMkLst>
      </pc:sldChg>
      <pc:sldChg chg="modSp mod replTag delTag">
        <pc:chgData name="Jacqueline Gauthier" userId="feefe37c-236f-4297-8c12-8229219ad2dc" providerId="ADAL" clId="{4F08FB20-C227-4A4C-AC7E-76EE5D292AAE}" dt="2024-04-08T23:58:12.957" v="1498" actId="20577"/>
        <pc:sldMkLst>
          <pc:docMk/>
          <pc:sldMk cId="2294428036" sldId="478"/>
        </pc:sldMkLst>
      </pc:sldChg>
      <pc:sldChg chg="modSp mod replTag delTag">
        <pc:chgData name="Jacqueline Gauthier" userId="feefe37c-236f-4297-8c12-8229219ad2dc" providerId="ADAL" clId="{4F08FB20-C227-4A4C-AC7E-76EE5D292AAE}" dt="2024-04-08T23:58:32.313" v="1504" actId="20577"/>
        <pc:sldMkLst>
          <pc:docMk/>
          <pc:sldMk cId="2639271488" sldId="479"/>
        </pc:sldMkLst>
      </pc:sldChg>
      <pc:sldChg chg="modSp mod replTag delTag addCm modCm">
        <pc:chgData name="Jacqueline Gauthier" userId="feefe37c-236f-4297-8c12-8229219ad2dc" providerId="ADAL" clId="{4F08FB20-C227-4A4C-AC7E-76EE5D292AAE}" dt="2024-04-08T23:58:43.161" v="1512" actId="20577"/>
        <pc:sldMkLst>
          <pc:docMk/>
          <pc:sldMk cId="728000681" sldId="480"/>
        </pc:sldMkLst>
      </pc:sldChg>
      <pc:sldChg chg="modSp mod replTag delTag addCm modCm">
        <pc:chgData name="Jacqueline Gauthier" userId="feefe37c-236f-4297-8c12-8229219ad2dc" providerId="ADAL" clId="{4F08FB20-C227-4A4C-AC7E-76EE5D292AAE}" dt="2024-04-08T23:59:00.373" v="1525"/>
        <pc:sldMkLst>
          <pc:docMk/>
          <pc:sldMk cId="3798481745" sldId="481"/>
        </pc:sldMkLst>
      </pc:sldChg>
      <pc:sldChg chg="modSp mod replTag delTag addCm modCm">
        <pc:chgData name="Jacqueline Gauthier" userId="feefe37c-236f-4297-8c12-8229219ad2dc" providerId="ADAL" clId="{4F08FB20-C227-4A4C-AC7E-76EE5D292AAE}" dt="2024-04-08T23:59:19.468" v="1530" actId="20577"/>
        <pc:sldMkLst>
          <pc:docMk/>
          <pc:sldMk cId="2753193279" sldId="482"/>
        </pc:sldMkLst>
      </pc:sldChg>
      <pc:sldChg chg="modSp mod replTag delTag">
        <pc:chgData name="Jacqueline Gauthier" userId="feefe37c-236f-4297-8c12-8229219ad2dc" providerId="ADAL" clId="{4F08FB20-C227-4A4C-AC7E-76EE5D292AAE}" dt="2024-04-09T00:01:54.320" v="1624"/>
        <pc:sldMkLst>
          <pc:docMk/>
          <pc:sldMk cId="2463618476" sldId="483"/>
        </pc:sldMkLst>
      </pc:sldChg>
      <pc:sldChg chg="modSp mod replTag delTag">
        <pc:chgData name="Jacqueline Gauthier" userId="feefe37c-236f-4297-8c12-8229219ad2dc" providerId="ADAL" clId="{4F08FB20-C227-4A4C-AC7E-76EE5D292AAE}" dt="2024-04-08T23:59:52.986" v="1549" actId="20577"/>
        <pc:sldMkLst>
          <pc:docMk/>
          <pc:sldMk cId="1211874058" sldId="484"/>
        </pc:sldMkLst>
      </pc:sldChg>
      <pc:sldChg chg="modSp mod replTag delTag">
        <pc:chgData name="Jacqueline Gauthier" userId="feefe37c-236f-4297-8c12-8229219ad2dc" providerId="ADAL" clId="{4F08FB20-C227-4A4C-AC7E-76EE5D292AAE}" dt="2024-04-09T00:01:53.182" v="1620"/>
        <pc:sldMkLst>
          <pc:docMk/>
          <pc:sldMk cId="2583957229" sldId="485"/>
        </pc:sldMkLst>
      </pc:sldChg>
      <pc:sldChg chg="modSp mod replTag delTag">
        <pc:chgData name="Jacqueline Gauthier" userId="feefe37c-236f-4297-8c12-8229219ad2dc" providerId="ADAL" clId="{4F08FB20-C227-4A4C-AC7E-76EE5D292AAE}" dt="2024-04-09T00:01:53.156" v="1618"/>
        <pc:sldMkLst>
          <pc:docMk/>
          <pc:sldMk cId="3673221105" sldId="486"/>
        </pc:sldMkLst>
      </pc:sldChg>
      <pc:sldChg chg="modSp mod replTag delTag">
        <pc:chgData name="Jacqueline Gauthier" userId="feefe37c-236f-4297-8c12-8229219ad2dc" providerId="ADAL" clId="{4F08FB20-C227-4A4C-AC7E-76EE5D292AAE}" dt="2024-04-09T00:01:49.242" v="1616"/>
        <pc:sldMkLst>
          <pc:docMk/>
          <pc:sldMk cId="444254860" sldId="487"/>
        </pc:sldMkLst>
      </pc:sldChg>
    </pc:docChg>
  </pc:docChgLst>
  <pc:docChgLst>
    <pc:chgData name="Utilisateur invité" userId="S::urn:spo:anon#d95fc8e05787767f4ad5c7d1f6fa6d86bc6f6aadfb93a0c0055f3f2cbe4806ec::" providerId="AD" clId="Web-{FAF50D70-092C-315F-314F-AFD98BABC560}"/>
    <pc:docChg chg="modSld">
      <pc:chgData name="Utilisateur invité" userId="S::urn:spo:anon#d95fc8e05787767f4ad5c7d1f6fa6d86bc6f6aadfb93a0c0055f3f2cbe4806ec::" providerId="AD" clId="Web-{FAF50D70-092C-315F-314F-AFD98BABC560}" dt="2024-04-29T17:21:36.861" v="173" actId="20577"/>
      <pc:docMkLst>
        <pc:docMk/>
      </pc:docMkLst>
      <pc:sldChg chg="modSp">
        <pc:chgData name="Utilisateur invité" userId="S::urn:spo:anon#d95fc8e05787767f4ad5c7d1f6fa6d86bc6f6aadfb93a0c0055f3f2cbe4806ec::" providerId="AD" clId="Web-{FAF50D70-092C-315F-314F-AFD98BABC560}" dt="2024-04-29T14:13:39.778" v="68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FAF50D70-092C-315F-314F-AFD98BABC560}" dt="2024-04-29T17:05:40.762" v="79" actId="20577"/>
        <pc:sldMkLst>
          <pc:docMk/>
          <pc:sldMk cId="674692222" sldId="416"/>
        </pc:sldMkLst>
      </pc:sldChg>
      <pc:sldChg chg="modSp">
        <pc:chgData name="Utilisateur invité" userId="S::urn:spo:anon#d95fc8e05787767f4ad5c7d1f6fa6d86bc6f6aadfb93a0c0055f3f2cbe4806ec::" providerId="AD" clId="Web-{FAF50D70-092C-315F-314F-AFD98BABC560}" dt="2024-04-29T17:05:29.340" v="74" actId="20577"/>
        <pc:sldMkLst>
          <pc:docMk/>
          <pc:sldMk cId="410951832" sldId="433"/>
        </pc:sldMkLst>
      </pc:sldChg>
      <pc:sldChg chg="modSp">
        <pc:chgData name="Utilisateur invité" userId="S::urn:spo:anon#d95fc8e05787767f4ad5c7d1f6fa6d86bc6f6aadfb93a0c0055f3f2cbe4806ec::" providerId="AD" clId="Web-{FAF50D70-092C-315F-314F-AFD98BABC560}" dt="2024-04-29T17:06:12.091" v="82" actId="1076"/>
        <pc:sldMkLst>
          <pc:docMk/>
          <pc:sldMk cId="3271719277" sldId="466"/>
        </pc:sldMkLst>
      </pc:sldChg>
      <pc:sldChg chg="modSp">
        <pc:chgData name="Utilisateur invité" userId="S::urn:spo:anon#d95fc8e05787767f4ad5c7d1f6fa6d86bc6f6aadfb93a0c0055f3f2cbe4806ec::" providerId="AD" clId="Web-{FAF50D70-092C-315F-314F-AFD98BABC560}" dt="2024-04-29T17:08:02.924" v="84" actId="1076"/>
        <pc:sldMkLst>
          <pc:docMk/>
          <pc:sldMk cId="346537858" sldId="472"/>
        </pc:sldMkLst>
      </pc:sldChg>
      <pc:sldChg chg="modSp">
        <pc:chgData name="Utilisateur invité" userId="S::urn:spo:anon#d95fc8e05787767f4ad5c7d1f6fa6d86bc6f6aadfb93a0c0055f3f2cbe4806ec::" providerId="AD" clId="Web-{FAF50D70-092C-315F-314F-AFD98BABC560}" dt="2024-04-29T17:09:43.209" v="91" actId="20577"/>
        <pc:sldMkLst>
          <pc:docMk/>
          <pc:sldMk cId="2996324200" sldId="477"/>
        </pc:sldMkLst>
      </pc:sldChg>
      <pc:sldChg chg="modSp">
        <pc:chgData name="Utilisateur invité" userId="S::urn:spo:anon#d95fc8e05787767f4ad5c7d1f6fa6d86bc6f6aadfb93a0c0055f3f2cbe4806ec::" providerId="AD" clId="Web-{FAF50D70-092C-315F-314F-AFD98BABC560}" dt="2024-04-29T17:10:05.335" v="95" actId="1076"/>
        <pc:sldMkLst>
          <pc:docMk/>
          <pc:sldMk cId="2294428036" sldId="478"/>
        </pc:sldMkLst>
      </pc:sldChg>
      <pc:sldChg chg="modSp">
        <pc:chgData name="Utilisateur invité" userId="S::urn:spo:anon#d95fc8e05787767f4ad5c7d1f6fa6d86bc6f6aadfb93a0c0055f3f2cbe4806ec::" providerId="AD" clId="Web-{FAF50D70-092C-315F-314F-AFD98BABC560}" dt="2024-04-29T17:12:08.074" v="98" actId="20577"/>
        <pc:sldMkLst>
          <pc:docMk/>
          <pc:sldMk cId="728000681" sldId="480"/>
        </pc:sldMkLst>
      </pc:sldChg>
      <pc:sldChg chg="modSp">
        <pc:chgData name="Utilisateur invité" userId="S::urn:spo:anon#d95fc8e05787767f4ad5c7d1f6fa6d86bc6f6aadfb93a0c0055f3f2cbe4806ec::" providerId="AD" clId="Web-{FAF50D70-092C-315F-314F-AFD98BABC560}" dt="2024-04-29T17:12:26.887" v="101" actId="20577"/>
        <pc:sldMkLst>
          <pc:docMk/>
          <pc:sldMk cId="3798481745" sldId="481"/>
        </pc:sldMkLst>
      </pc:sldChg>
      <pc:sldChg chg="modSp">
        <pc:chgData name="Utilisateur invité" userId="S::urn:spo:anon#d95fc8e05787767f4ad5c7d1f6fa6d86bc6f6aadfb93a0c0055f3f2cbe4806ec::" providerId="AD" clId="Web-{FAF50D70-092C-315F-314F-AFD98BABC560}" dt="2024-04-29T17:12:59.622" v="104" actId="20577"/>
        <pc:sldMkLst>
          <pc:docMk/>
          <pc:sldMk cId="2753193279" sldId="482"/>
        </pc:sldMkLst>
      </pc:sldChg>
      <pc:sldChg chg="modSp">
        <pc:chgData name="Utilisateur invité" userId="S::urn:spo:anon#d95fc8e05787767f4ad5c7d1f6fa6d86bc6f6aadfb93a0c0055f3f2cbe4806ec::" providerId="AD" clId="Web-{FAF50D70-092C-315F-314F-AFD98BABC560}" dt="2024-04-29T17:13:43.187" v="110" actId="20577"/>
        <pc:sldMkLst>
          <pc:docMk/>
          <pc:sldMk cId="3673221105" sldId="486"/>
        </pc:sldMkLst>
      </pc:sldChg>
      <pc:sldChg chg="modSp">
        <pc:chgData name="Utilisateur invité" userId="S::urn:spo:anon#d95fc8e05787767f4ad5c7d1f6fa6d86bc6f6aadfb93a0c0055f3f2cbe4806ec::" providerId="AD" clId="Web-{FAF50D70-092C-315F-314F-AFD98BABC560}" dt="2024-04-29T17:21:36.861" v="173" actId="20577"/>
        <pc:sldMkLst>
          <pc:docMk/>
          <pc:sldMk cId="444254860" sldId="487"/>
        </pc:sldMkLst>
      </pc:sldChg>
    </pc:docChg>
  </pc:docChgLst>
  <pc:docChgLst>
    <pc:chgData name="Mélanie Gendron" userId="b05ed1a2-98bf-4a87-b261-4b22b31ddbe0" providerId="ADAL" clId="{AE9EFFBD-E7B9-4821-B6E1-822BB2225DCC}"/>
    <pc:docChg chg="undo custSel addSld delSld modSld">
      <pc:chgData name="Mélanie Gendron" userId="b05ed1a2-98bf-4a87-b261-4b22b31ddbe0" providerId="ADAL" clId="{AE9EFFBD-E7B9-4821-B6E1-822BB2225DCC}" dt="2025-06-26T14:14:45.505" v="202"/>
      <pc:docMkLst>
        <pc:docMk/>
      </pc:docMkLst>
      <pc:sldChg chg="modSp mod">
        <pc:chgData name="Mélanie Gendron" userId="b05ed1a2-98bf-4a87-b261-4b22b31ddbe0" providerId="ADAL" clId="{AE9EFFBD-E7B9-4821-B6E1-822BB2225DCC}" dt="2025-06-25T20:48:50.058" v="0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AE9EFFBD-E7B9-4821-B6E1-822BB2225DCC}" dt="2025-06-25T20:48:50.058" v="0" actId="1076"/>
          <ac:spMkLst>
            <pc:docMk/>
            <pc:sldMk cId="3861369899" sldId="256"/>
            <ac:spMk id="2" creationId="{00000000-0000-0000-0000-000000000000}"/>
          </ac:spMkLst>
        </pc:spChg>
        <pc:spChg chg="mod">
          <ac:chgData name="Mélanie Gendron" userId="b05ed1a2-98bf-4a87-b261-4b22b31ddbe0" providerId="ADAL" clId="{AE9EFFBD-E7B9-4821-B6E1-822BB2225DCC}" dt="2025-06-25T20:48:50.058" v="0" actId="1076"/>
          <ac:spMkLst>
            <pc:docMk/>
            <pc:sldMk cId="3861369899" sldId="25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AE9EFFBD-E7B9-4821-B6E1-822BB2225DCC}" dt="2025-06-25T20:57:27.851" v="153" actId="1076"/>
        <pc:sldMkLst>
          <pc:docMk/>
          <pc:sldMk cId="311959883" sldId="287"/>
        </pc:sldMkLst>
        <pc:spChg chg="mod">
          <ac:chgData name="Mélanie Gendron" userId="b05ed1a2-98bf-4a87-b261-4b22b31ddbe0" providerId="ADAL" clId="{AE9EFFBD-E7B9-4821-B6E1-822BB2225DCC}" dt="2025-06-25T20:57:27.851" v="153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AE9EFFBD-E7B9-4821-B6E1-822BB2225DCC}" dt="2025-06-25T20:49:12.743" v="2" actId="1076"/>
        <pc:sldMkLst>
          <pc:docMk/>
          <pc:sldMk cId="3271719277" sldId="466"/>
        </pc:sldMkLst>
        <pc:spChg chg="mod">
          <ac:chgData name="Mélanie Gendron" userId="b05ed1a2-98bf-4a87-b261-4b22b31ddbe0" providerId="ADAL" clId="{AE9EFFBD-E7B9-4821-B6E1-822BB2225DCC}" dt="2025-06-25T20:49:02.491" v="1" actId="1076"/>
          <ac:spMkLst>
            <pc:docMk/>
            <pc:sldMk cId="3271719277" sldId="466"/>
            <ac:spMk id="3" creationId="{00000000-0000-0000-0000-000000000000}"/>
          </ac:spMkLst>
        </pc:spChg>
        <pc:picChg chg="mod">
          <ac:chgData name="Mélanie Gendron" userId="b05ed1a2-98bf-4a87-b261-4b22b31ddbe0" providerId="ADAL" clId="{AE9EFFBD-E7B9-4821-B6E1-822BB2225DCC}" dt="2025-06-25T20:49:12.743" v="2" actId="1076"/>
          <ac:picMkLst>
            <pc:docMk/>
            <pc:sldMk cId="3271719277" sldId="466"/>
            <ac:picMk id="4" creationId="{001740D9-A2EA-A10B-79C5-60E2F3B9571C}"/>
          </ac:picMkLst>
        </pc:picChg>
      </pc:sldChg>
      <pc:sldChg chg="modSp mod">
        <pc:chgData name="Mélanie Gendron" userId="b05ed1a2-98bf-4a87-b261-4b22b31ddbe0" providerId="ADAL" clId="{AE9EFFBD-E7B9-4821-B6E1-822BB2225DCC}" dt="2025-06-25T20:49:18.477" v="3" actId="1076"/>
        <pc:sldMkLst>
          <pc:docMk/>
          <pc:sldMk cId="2007539467" sldId="467"/>
        </pc:sldMkLst>
        <pc:spChg chg="mod">
          <ac:chgData name="Mélanie Gendron" userId="b05ed1a2-98bf-4a87-b261-4b22b31ddbe0" providerId="ADAL" clId="{AE9EFFBD-E7B9-4821-B6E1-822BB2225DCC}" dt="2025-06-25T20:49:18.477" v="3" actId="1076"/>
          <ac:spMkLst>
            <pc:docMk/>
            <pc:sldMk cId="2007539467" sldId="467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AE9EFFBD-E7B9-4821-B6E1-822BB2225DCC}" dt="2025-06-25T20:49:56.486" v="9" actId="14100"/>
        <pc:sldMkLst>
          <pc:docMk/>
          <pc:sldMk cId="1408935946" sldId="470"/>
        </pc:sldMkLst>
        <pc:spChg chg="mod">
          <ac:chgData name="Mélanie Gendron" userId="b05ed1a2-98bf-4a87-b261-4b22b31ddbe0" providerId="ADAL" clId="{AE9EFFBD-E7B9-4821-B6E1-822BB2225DCC}" dt="2025-06-25T20:49:56.486" v="9" actId="14100"/>
          <ac:spMkLst>
            <pc:docMk/>
            <pc:sldMk cId="1408935946" sldId="470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AE9EFFBD-E7B9-4821-B6E1-822BB2225DCC}" dt="2025-06-25T20:49:51.521" v="8"/>
          <ac:spMkLst>
            <pc:docMk/>
            <pc:sldMk cId="1408935946" sldId="470"/>
            <ac:spMk id="6" creationId="{7DE89DDB-5440-0251-494B-30701141511D}"/>
          </ac:spMkLst>
        </pc:spChg>
      </pc:sldChg>
      <pc:sldChg chg="addSp delSp modSp mod">
        <pc:chgData name="Mélanie Gendron" userId="b05ed1a2-98bf-4a87-b261-4b22b31ddbe0" providerId="ADAL" clId="{AE9EFFBD-E7B9-4821-B6E1-822BB2225DCC}" dt="2025-06-25T20:52:13.950" v="16" actId="14100"/>
        <pc:sldMkLst>
          <pc:docMk/>
          <pc:sldMk cId="564633050" sldId="471"/>
        </pc:sldMkLst>
        <pc:spChg chg="mod">
          <ac:chgData name="Mélanie Gendron" userId="b05ed1a2-98bf-4a87-b261-4b22b31ddbe0" providerId="ADAL" clId="{AE9EFFBD-E7B9-4821-B6E1-822BB2225DCC}" dt="2025-06-25T20:52:13.950" v="16" actId="14100"/>
          <ac:spMkLst>
            <pc:docMk/>
            <pc:sldMk cId="564633050" sldId="471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AE9EFFBD-E7B9-4821-B6E1-822BB2225DCC}" dt="2025-06-25T20:52:09.047" v="15"/>
          <ac:spMkLst>
            <pc:docMk/>
            <pc:sldMk cId="564633050" sldId="471"/>
            <ac:spMk id="7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AE9EFFBD-E7B9-4821-B6E1-822BB2225DCC}" dt="2025-06-25T21:00:16.409" v="199" actId="20577"/>
        <pc:sldMkLst>
          <pc:docMk/>
          <pc:sldMk cId="346537858" sldId="472"/>
        </pc:sldMkLst>
        <pc:spChg chg="mod">
          <ac:chgData name="Mélanie Gendron" userId="b05ed1a2-98bf-4a87-b261-4b22b31ddbe0" providerId="ADAL" clId="{AE9EFFBD-E7B9-4821-B6E1-822BB2225DCC}" dt="2025-06-25T20:52:47.988" v="22" actId="14100"/>
          <ac:spMkLst>
            <pc:docMk/>
            <pc:sldMk cId="346537858" sldId="472"/>
            <ac:spMk id="3" creationId="{00000000-0000-0000-0000-000000000000}"/>
          </ac:spMkLst>
        </pc:spChg>
        <pc:spChg chg="mod">
          <ac:chgData name="Mélanie Gendron" userId="b05ed1a2-98bf-4a87-b261-4b22b31ddbe0" providerId="ADAL" clId="{AE9EFFBD-E7B9-4821-B6E1-822BB2225DCC}" dt="2025-06-25T21:00:16.409" v="199" actId="20577"/>
          <ac:spMkLst>
            <pc:docMk/>
            <pc:sldMk cId="346537858" sldId="472"/>
            <ac:spMk id="4" creationId="{AC75EF3E-508C-DBDA-8313-1E26595DA460}"/>
          </ac:spMkLst>
        </pc:spChg>
        <pc:spChg chg="add mod">
          <ac:chgData name="Mélanie Gendron" userId="b05ed1a2-98bf-4a87-b261-4b22b31ddbe0" providerId="ADAL" clId="{AE9EFFBD-E7B9-4821-B6E1-822BB2225DCC}" dt="2025-06-25T20:52:32.509" v="19"/>
          <ac:spMkLst>
            <pc:docMk/>
            <pc:sldMk cId="346537858" sldId="472"/>
            <ac:spMk id="8" creationId="{D02305EA-7103-A413-190C-BB3BFD16C60A}"/>
          </ac:spMkLst>
        </pc:spChg>
        <pc:picChg chg="mod">
          <ac:chgData name="Mélanie Gendron" userId="b05ed1a2-98bf-4a87-b261-4b22b31ddbe0" providerId="ADAL" clId="{AE9EFFBD-E7B9-4821-B6E1-822BB2225DCC}" dt="2025-06-25T20:52:54.591" v="24" actId="1076"/>
          <ac:picMkLst>
            <pc:docMk/>
            <pc:sldMk cId="346537858" sldId="472"/>
            <ac:picMk id="5" creationId="{69CE30B1-A4FA-2087-A220-3B733B40CDA2}"/>
          </ac:picMkLst>
        </pc:picChg>
      </pc:sldChg>
      <pc:sldChg chg="addSp delSp modSp mod">
        <pc:chgData name="Mélanie Gendron" userId="b05ed1a2-98bf-4a87-b261-4b22b31ddbe0" providerId="ADAL" clId="{AE9EFFBD-E7B9-4821-B6E1-822BB2225DCC}" dt="2025-06-26T14:14:45.505" v="202"/>
        <pc:sldMkLst>
          <pc:docMk/>
          <pc:sldMk cId="1083477927" sldId="476"/>
        </pc:sldMkLst>
        <pc:spChg chg="add mod">
          <ac:chgData name="Mélanie Gendron" userId="b05ed1a2-98bf-4a87-b261-4b22b31ddbe0" providerId="ADAL" clId="{AE9EFFBD-E7B9-4821-B6E1-822BB2225DCC}" dt="2025-06-26T14:14:45.505" v="202"/>
          <ac:spMkLst>
            <pc:docMk/>
            <pc:sldMk cId="1083477927" sldId="476"/>
            <ac:spMk id="7" creationId="{478F1B1A-9896-2FA7-CEF5-7CE557049A39}"/>
          </ac:spMkLst>
        </pc:spChg>
        <pc:picChg chg="add mod">
          <ac:chgData name="Mélanie Gendron" userId="b05ed1a2-98bf-4a87-b261-4b22b31ddbe0" providerId="ADAL" clId="{AE9EFFBD-E7B9-4821-B6E1-822BB2225DCC}" dt="2025-06-26T14:14:45.505" v="202"/>
          <ac:picMkLst>
            <pc:docMk/>
            <pc:sldMk cId="1083477927" sldId="476"/>
            <ac:picMk id="8" creationId="{777F71D6-33E3-2266-5D97-AEB41457C7AC}"/>
          </ac:picMkLst>
        </pc:picChg>
      </pc:sldChg>
      <pc:sldChg chg="addSp delSp modSp mod">
        <pc:chgData name="Mélanie Gendron" userId="b05ed1a2-98bf-4a87-b261-4b22b31ddbe0" providerId="ADAL" clId="{AE9EFFBD-E7B9-4821-B6E1-822BB2225DCC}" dt="2025-06-25T20:53:29.880" v="33" actId="14100"/>
        <pc:sldMkLst>
          <pc:docMk/>
          <pc:sldMk cId="2996324200" sldId="477"/>
        </pc:sldMkLst>
        <pc:spChg chg="mod">
          <ac:chgData name="Mélanie Gendron" userId="b05ed1a2-98bf-4a87-b261-4b22b31ddbe0" providerId="ADAL" clId="{AE9EFFBD-E7B9-4821-B6E1-822BB2225DCC}" dt="2025-06-25T20:53:29.880" v="33" actId="14100"/>
          <ac:spMkLst>
            <pc:docMk/>
            <pc:sldMk cId="2996324200" sldId="477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AE9EFFBD-E7B9-4821-B6E1-822BB2225DCC}" dt="2025-06-25T20:53:23.051" v="31"/>
          <ac:spMkLst>
            <pc:docMk/>
            <pc:sldMk cId="2996324200" sldId="477"/>
            <ac:spMk id="7" creationId="{00000000-0000-0000-0000-000000000000}"/>
          </ac:spMkLst>
        </pc:spChg>
      </pc:sldChg>
      <pc:sldChg chg="modSp mod">
        <pc:chgData name="Mélanie Gendron" userId="b05ed1a2-98bf-4a87-b261-4b22b31ddbe0" providerId="ADAL" clId="{AE9EFFBD-E7B9-4821-B6E1-822BB2225DCC}" dt="2025-06-25T20:53:43.388" v="37" actId="1036"/>
        <pc:sldMkLst>
          <pc:docMk/>
          <pc:sldMk cId="2294428036" sldId="478"/>
        </pc:sldMkLst>
        <pc:picChg chg="mod">
          <ac:chgData name="Mélanie Gendron" userId="b05ed1a2-98bf-4a87-b261-4b22b31ddbe0" providerId="ADAL" clId="{AE9EFFBD-E7B9-4821-B6E1-822BB2225DCC}" dt="2025-06-25T20:53:43.388" v="37" actId="1036"/>
          <ac:picMkLst>
            <pc:docMk/>
            <pc:sldMk cId="2294428036" sldId="478"/>
            <ac:picMk id="9" creationId="{16147AD0-94A6-D130-12D6-1C009CF4134A}"/>
          </ac:picMkLst>
        </pc:picChg>
      </pc:sldChg>
      <pc:sldChg chg="modSp mod">
        <pc:chgData name="Mélanie Gendron" userId="b05ed1a2-98bf-4a87-b261-4b22b31ddbe0" providerId="ADAL" clId="{AE9EFFBD-E7B9-4821-B6E1-822BB2225DCC}" dt="2025-06-25T20:54:21.261" v="50" actId="1076"/>
        <pc:sldMkLst>
          <pc:docMk/>
          <pc:sldMk cId="2639271488" sldId="479"/>
        </pc:sldMkLst>
        <pc:spChg chg="mod">
          <ac:chgData name="Mélanie Gendron" userId="b05ed1a2-98bf-4a87-b261-4b22b31ddbe0" providerId="ADAL" clId="{AE9EFFBD-E7B9-4821-B6E1-822BB2225DCC}" dt="2025-06-25T20:54:21.261" v="50" actId="1076"/>
          <ac:spMkLst>
            <pc:docMk/>
            <pc:sldMk cId="2639271488" sldId="479"/>
            <ac:spMk id="3" creationId="{00000000-0000-0000-0000-000000000000}"/>
          </ac:spMkLst>
        </pc:spChg>
        <pc:picChg chg="mod">
          <ac:chgData name="Mélanie Gendron" userId="b05ed1a2-98bf-4a87-b261-4b22b31ddbe0" providerId="ADAL" clId="{AE9EFFBD-E7B9-4821-B6E1-822BB2225DCC}" dt="2025-06-25T20:54:21.261" v="50" actId="1076"/>
          <ac:picMkLst>
            <pc:docMk/>
            <pc:sldMk cId="2639271488" sldId="479"/>
            <ac:picMk id="5" creationId="{C0D34F7C-7D37-3333-E0B8-FBE9660A59D3}"/>
          </ac:picMkLst>
        </pc:picChg>
        <pc:picChg chg="mod">
          <ac:chgData name="Mélanie Gendron" userId="b05ed1a2-98bf-4a87-b261-4b22b31ddbe0" providerId="ADAL" clId="{AE9EFFBD-E7B9-4821-B6E1-822BB2225DCC}" dt="2025-06-25T20:54:21.261" v="50" actId="1076"/>
          <ac:picMkLst>
            <pc:docMk/>
            <pc:sldMk cId="2639271488" sldId="479"/>
            <ac:picMk id="6" creationId="{C384FA56-3433-3A0E-3C30-EC704F8C2299}"/>
          </ac:picMkLst>
        </pc:picChg>
        <pc:picChg chg="mod">
          <ac:chgData name="Mélanie Gendron" userId="b05ed1a2-98bf-4a87-b261-4b22b31ddbe0" providerId="ADAL" clId="{AE9EFFBD-E7B9-4821-B6E1-822BB2225DCC}" dt="2025-06-25T20:54:21.261" v="50" actId="1076"/>
          <ac:picMkLst>
            <pc:docMk/>
            <pc:sldMk cId="2639271488" sldId="479"/>
            <ac:picMk id="7" creationId="{EF472880-5603-DB56-7DF4-F13368D5F42E}"/>
          </ac:picMkLst>
        </pc:picChg>
        <pc:picChg chg="mod">
          <ac:chgData name="Mélanie Gendron" userId="b05ed1a2-98bf-4a87-b261-4b22b31ddbe0" providerId="ADAL" clId="{AE9EFFBD-E7B9-4821-B6E1-822BB2225DCC}" dt="2025-06-25T20:54:21.261" v="50" actId="1076"/>
          <ac:picMkLst>
            <pc:docMk/>
            <pc:sldMk cId="2639271488" sldId="479"/>
            <ac:picMk id="8" creationId="{10729EB4-2710-AF00-347A-72AC171A27A2}"/>
          </ac:picMkLst>
        </pc:picChg>
        <pc:picChg chg="mod">
          <ac:chgData name="Mélanie Gendron" userId="b05ed1a2-98bf-4a87-b261-4b22b31ddbe0" providerId="ADAL" clId="{AE9EFFBD-E7B9-4821-B6E1-822BB2225DCC}" dt="2025-06-25T20:54:21.261" v="50" actId="1076"/>
          <ac:picMkLst>
            <pc:docMk/>
            <pc:sldMk cId="2639271488" sldId="479"/>
            <ac:picMk id="9" creationId="{1E18D722-1CC8-2DC7-21E4-AE66BE0E2DE7}"/>
          </ac:picMkLst>
        </pc:picChg>
      </pc:sldChg>
      <pc:sldChg chg="addSp delSp modSp mod">
        <pc:chgData name="Mélanie Gendron" userId="b05ed1a2-98bf-4a87-b261-4b22b31ddbe0" providerId="ADAL" clId="{AE9EFFBD-E7B9-4821-B6E1-822BB2225DCC}" dt="2025-06-25T20:54:41.458" v="56" actId="14100"/>
        <pc:sldMkLst>
          <pc:docMk/>
          <pc:sldMk cId="728000681" sldId="480"/>
        </pc:sldMkLst>
        <pc:spChg chg="mod">
          <ac:chgData name="Mélanie Gendron" userId="b05ed1a2-98bf-4a87-b261-4b22b31ddbe0" providerId="ADAL" clId="{AE9EFFBD-E7B9-4821-B6E1-822BB2225DCC}" dt="2025-06-25T20:54:41.458" v="56" actId="14100"/>
          <ac:spMkLst>
            <pc:docMk/>
            <pc:sldMk cId="728000681" sldId="480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AE9EFFBD-E7B9-4821-B6E1-822BB2225DCC}" dt="2025-06-25T20:54:35.770" v="54"/>
          <ac:spMkLst>
            <pc:docMk/>
            <pc:sldMk cId="728000681" sldId="480"/>
            <ac:spMk id="6" creationId="{00000000-0000-0000-0000-000000000000}"/>
          </ac:spMkLst>
        </pc:spChg>
      </pc:sldChg>
      <pc:sldChg chg="modSp mod">
        <pc:chgData name="Mélanie Gendron" userId="b05ed1a2-98bf-4a87-b261-4b22b31ddbe0" providerId="ADAL" clId="{AE9EFFBD-E7B9-4821-B6E1-822BB2225DCC}" dt="2025-06-25T20:59:50.241" v="198" actId="14100"/>
        <pc:sldMkLst>
          <pc:docMk/>
          <pc:sldMk cId="3798481745" sldId="481"/>
        </pc:sldMkLst>
        <pc:spChg chg="mod">
          <ac:chgData name="Mélanie Gendron" userId="b05ed1a2-98bf-4a87-b261-4b22b31ddbe0" providerId="ADAL" clId="{AE9EFFBD-E7B9-4821-B6E1-822BB2225DCC}" dt="2025-06-25T20:59:50.241" v="198" actId="14100"/>
          <ac:spMkLst>
            <pc:docMk/>
            <pc:sldMk cId="3798481745" sldId="481"/>
            <ac:spMk id="3" creationId="{00000000-0000-0000-0000-000000000000}"/>
          </ac:spMkLst>
        </pc:spChg>
        <pc:spChg chg="mod">
          <ac:chgData name="Mélanie Gendron" userId="b05ed1a2-98bf-4a87-b261-4b22b31ddbe0" providerId="ADAL" clId="{AE9EFFBD-E7B9-4821-B6E1-822BB2225DCC}" dt="2025-06-25T20:56:19.377" v="126" actId="1038"/>
          <ac:spMkLst>
            <pc:docMk/>
            <pc:sldMk cId="3798481745" sldId="481"/>
            <ac:spMk id="13" creationId="{89516109-D80A-D60A-4684-063919367DF8}"/>
          </ac:spMkLst>
        </pc:spChg>
        <pc:spChg chg="mod">
          <ac:chgData name="Mélanie Gendron" userId="b05ed1a2-98bf-4a87-b261-4b22b31ddbe0" providerId="ADAL" clId="{AE9EFFBD-E7B9-4821-B6E1-822BB2225DCC}" dt="2025-06-25T20:56:17.943" v="123" actId="1038"/>
          <ac:spMkLst>
            <pc:docMk/>
            <pc:sldMk cId="3798481745" sldId="481"/>
            <ac:spMk id="14" creationId="{ADE6757D-A3DA-A27E-499F-8ECDB0814CFB}"/>
          </ac:spMkLst>
        </pc:spChg>
        <pc:spChg chg="mod">
          <ac:chgData name="Mélanie Gendron" userId="b05ed1a2-98bf-4a87-b261-4b22b31ddbe0" providerId="ADAL" clId="{AE9EFFBD-E7B9-4821-B6E1-822BB2225DCC}" dt="2025-06-25T20:56:12.588" v="118" actId="1038"/>
          <ac:spMkLst>
            <pc:docMk/>
            <pc:sldMk cId="3798481745" sldId="481"/>
            <ac:spMk id="15" creationId="{23080482-EC80-F80F-BD7E-596B2373395A}"/>
          </ac:spMkLst>
        </pc:spChg>
        <pc:spChg chg="mod">
          <ac:chgData name="Mélanie Gendron" userId="b05ed1a2-98bf-4a87-b261-4b22b31ddbe0" providerId="ADAL" clId="{AE9EFFBD-E7B9-4821-B6E1-822BB2225DCC}" dt="2025-06-25T20:56:14.854" v="121" actId="1038"/>
          <ac:spMkLst>
            <pc:docMk/>
            <pc:sldMk cId="3798481745" sldId="481"/>
            <ac:spMk id="16" creationId="{FD8D3B89-A56D-A532-854D-354D521DEBDB}"/>
          </ac:spMkLst>
        </pc:spChg>
        <pc:graphicFrameChg chg="modGraphic">
          <ac:chgData name="Mélanie Gendron" userId="b05ed1a2-98bf-4a87-b261-4b22b31ddbe0" providerId="ADAL" clId="{AE9EFFBD-E7B9-4821-B6E1-822BB2225DCC}" dt="2025-06-25T20:56:22.995" v="127" actId="14100"/>
          <ac:graphicFrameMkLst>
            <pc:docMk/>
            <pc:sldMk cId="3798481745" sldId="481"/>
            <ac:graphicFrameMk id="6" creationId="{CB0D0641-350D-4FD6-A530-86D142A5DDA7}"/>
          </ac:graphicFrameMkLst>
        </pc:graphicFrameChg>
      </pc:sldChg>
      <pc:sldChg chg="addSp delSp modSp del mod">
        <pc:chgData name="Mélanie Gendron" userId="b05ed1a2-98bf-4a87-b261-4b22b31ddbe0" providerId="ADAL" clId="{AE9EFFBD-E7B9-4821-B6E1-822BB2225DCC}" dt="2025-06-25T20:59:32.849" v="197" actId="47"/>
        <pc:sldMkLst>
          <pc:docMk/>
          <pc:sldMk cId="2753193279" sldId="482"/>
        </pc:sldMkLst>
      </pc:sldChg>
      <pc:sldChg chg="addSp delSp modSp mod">
        <pc:chgData name="Mélanie Gendron" userId="b05ed1a2-98bf-4a87-b261-4b22b31ddbe0" providerId="ADAL" clId="{AE9EFFBD-E7B9-4821-B6E1-822BB2225DCC}" dt="2025-06-25T20:58:38.106" v="186" actId="478"/>
        <pc:sldMkLst>
          <pc:docMk/>
          <pc:sldMk cId="2463618476" sldId="483"/>
        </pc:sldMkLst>
        <pc:spChg chg="add mod">
          <ac:chgData name="Mélanie Gendron" userId="b05ed1a2-98bf-4a87-b261-4b22b31ddbe0" providerId="ADAL" clId="{AE9EFFBD-E7B9-4821-B6E1-822BB2225DCC}" dt="2025-06-25T20:58:35.251" v="185" actId="14100"/>
          <ac:spMkLst>
            <pc:docMk/>
            <pc:sldMk cId="2463618476" sldId="483"/>
            <ac:spMk id="7" creationId="{00000000-0000-0000-0000-000000000000}"/>
          </ac:spMkLst>
        </pc:spChg>
      </pc:sldChg>
      <pc:sldChg chg="modSp mod">
        <pc:chgData name="Mélanie Gendron" userId="b05ed1a2-98bf-4a87-b261-4b22b31ddbe0" providerId="ADAL" clId="{AE9EFFBD-E7B9-4821-B6E1-822BB2225DCC}" dt="2025-06-25T20:58:01.993" v="181" actId="1037"/>
        <pc:sldMkLst>
          <pc:docMk/>
          <pc:sldMk cId="444254860" sldId="487"/>
        </pc:sldMkLst>
        <pc:spChg chg="mod">
          <ac:chgData name="Mélanie Gendron" userId="b05ed1a2-98bf-4a87-b261-4b22b31ddbe0" providerId="ADAL" clId="{AE9EFFBD-E7B9-4821-B6E1-822BB2225DCC}" dt="2025-06-25T20:57:39.168" v="155" actId="27636"/>
          <ac:spMkLst>
            <pc:docMk/>
            <pc:sldMk cId="444254860" sldId="487"/>
            <ac:spMk id="3" creationId="{00000000-0000-0000-0000-000000000000}"/>
          </ac:spMkLst>
        </pc:spChg>
        <pc:picChg chg="mod">
          <ac:chgData name="Mélanie Gendron" userId="b05ed1a2-98bf-4a87-b261-4b22b31ddbe0" providerId="ADAL" clId="{AE9EFFBD-E7B9-4821-B6E1-822BB2225DCC}" dt="2025-06-25T20:57:55.805" v="165" actId="1038"/>
          <ac:picMkLst>
            <pc:docMk/>
            <pc:sldMk cId="444254860" sldId="487"/>
            <ac:picMk id="5" creationId="{03F1161F-2EEF-9015-386F-6897D4DE3199}"/>
          </ac:picMkLst>
        </pc:picChg>
        <pc:picChg chg="mod">
          <ac:chgData name="Mélanie Gendron" userId="b05ed1a2-98bf-4a87-b261-4b22b31ddbe0" providerId="ADAL" clId="{AE9EFFBD-E7B9-4821-B6E1-822BB2225DCC}" dt="2025-06-25T20:57:51.015" v="158" actId="1076"/>
          <ac:picMkLst>
            <pc:docMk/>
            <pc:sldMk cId="444254860" sldId="487"/>
            <ac:picMk id="6" creationId="{FFDA0969-DAE0-46E4-7321-F1611E6F18B8}"/>
          </ac:picMkLst>
        </pc:picChg>
        <pc:picChg chg="mod">
          <ac:chgData name="Mélanie Gendron" userId="b05ed1a2-98bf-4a87-b261-4b22b31ddbe0" providerId="ADAL" clId="{AE9EFFBD-E7B9-4821-B6E1-822BB2225DCC}" dt="2025-06-25T20:57:48.315" v="157" actId="1076"/>
          <ac:picMkLst>
            <pc:docMk/>
            <pc:sldMk cId="444254860" sldId="487"/>
            <ac:picMk id="7" creationId="{E0D9D2FD-9962-3DAA-2AC7-E50AD0AC301E}"/>
          </ac:picMkLst>
        </pc:picChg>
        <pc:picChg chg="mod">
          <ac:chgData name="Mélanie Gendron" userId="b05ed1a2-98bf-4a87-b261-4b22b31ddbe0" providerId="ADAL" clId="{AE9EFFBD-E7B9-4821-B6E1-822BB2225DCC}" dt="2025-06-25T20:58:01.993" v="181" actId="1037"/>
          <ac:picMkLst>
            <pc:docMk/>
            <pc:sldMk cId="444254860" sldId="487"/>
            <ac:picMk id="8" creationId="{DAC950D4-9F8A-778C-1C16-82C7E1FA571D}"/>
          </ac:picMkLst>
        </pc:picChg>
        <pc:picChg chg="mod">
          <ac:chgData name="Mélanie Gendron" userId="b05ed1a2-98bf-4a87-b261-4b22b31ddbe0" providerId="ADAL" clId="{AE9EFFBD-E7B9-4821-B6E1-822BB2225DCC}" dt="2025-06-25T20:57:45.040" v="156" actId="1076"/>
          <ac:picMkLst>
            <pc:docMk/>
            <pc:sldMk cId="444254860" sldId="487"/>
            <ac:picMk id="9" creationId="{14B8D387-3909-4B66-4D38-98E0785EB516}"/>
          </ac:picMkLst>
        </pc:picChg>
      </pc:sldChg>
      <pc:sldChg chg="addSp delSp modSp add mod">
        <pc:chgData name="Mélanie Gendron" userId="b05ed1a2-98bf-4a87-b261-4b22b31ddbe0" providerId="ADAL" clId="{AE9EFFBD-E7B9-4821-B6E1-822BB2225DCC}" dt="2025-06-25T20:59:25.270" v="196"/>
        <pc:sldMkLst>
          <pc:docMk/>
          <pc:sldMk cId="100635349" sldId="488"/>
        </pc:sldMkLst>
        <pc:spChg chg="add mod">
          <ac:chgData name="Mélanie Gendron" userId="b05ed1a2-98bf-4a87-b261-4b22b31ddbe0" providerId="ADAL" clId="{AE9EFFBD-E7B9-4821-B6E1-822BB2225DCC}" dt="2025-06-25T20:59:25.270" v="196"/>
          <ac:spMkLst>
            <pc:docMk/>
            <pc:sldMk cId="100635349" sldId="488"/>
            <ac:spMk id="9" creationId="{00000000-0000-0000-0000-000000000000}"/>
          </ac:spMkLst>
        </pc:spChg>
        <pc:spChg chg="add mod">
          <ac:chgData name="Mélanie Gendron" userId="b05ed1a2-98bf-4a87-b261-4b22b31ddbe0" providerId="ADAL" clId="{AE9EFFBD-E7B9-4821-B6E1-822BB2225DCC}" dt="2025-06-25T20:59:25.270" v="196"/>
          <ac:spMkLst>
            <pc:docMk/>
            <pc:sldMk cId="100635349" sldId="488"/>
            <ac:spMk id="10" creationId="{00000000-0000-0000-0000-000000000000}"/>
          </ac:spMkLst>
        </pc:spChg>
        <pc:picChg chg="add mod">
          <ac:chgData name="Mélanie Gendron" userId="b05ed1a2-98bf-4a87-b261-4b22b31ddbe0" providerId="ADAL" clId="{AE9EFFBD-E7B9-4821-B6E1-822BB2225DCC}" dt="2025-06-25T20:59:25.270" v="196"/>
          <ac:picMkLst>
            <pc:docMk/>
            <pc:sldMk cId="100635349" sldId="488"/>
            <ac:picMk id="12" creationId="{B0A22CFA-55F6-7CEC-9BDF-6CD506D37199}"/>
          </ac:picMkLst>
        </pc:picChg>
      </pc:sldChg>
    </pc:docChg>
  </pc:docChgLst>
  <pc:docChgLst>
    <pc:chgData name="Utilisateur invité" userId="S::urn:spo:anon#d95fc8e05787767f4ad5c7d1f6fa6d86bc6f6aadfb93a0c0055f3f2cbe4806ec::" providerId="AD" clId="Web-{8EC14DF2-7B75-98A7-1040-917951519E39}"/>
    <pc:docChg chg="modSld">
      <pc:chgData name="Utilisateur invité" userId="S::urn:spo:anon#d95fc8e05787767f4ad5c7d1f6fa6d86bc6f6aadfb93a0c0055f3f2cbe4806ec::" providerId="AD" clId="Web-{8EC14DF2-7B75-98A7-1040-917951519E39}" dt="2024-04-26T22:37:46.038" v="0" actId="14100"/>
      <pc:docMkLst>
        <pc:docMk/>
      </pc:docMkLst>
      <pc:sldChg chg="modSp">
        <pc:chgData name="Utilisateur invité" userId="S::urn:spo:anon#d95fc8e05787767f4ad5c7d1f6fa6d86bc6f6aadfb93a0c0055f3f2cbe4806ec::" providerId="AD" clId="Web-{8EC14DF2-7B75-98A7-1040-917951519E39}" dt="2024-04-26T22:37:46.038" v="0" actId="14100"/>
        <pc:sldMkLst>
          <pc:docMk/>
          <pc:sldMk cId="3271719277" sldId="466"/>
        </pc:sldMkLst>
      </pc:sldChg>
    </pc:docChg>
  </pc:docChgLst>
  <pc:docChgLst>
    <pc:chgData name="Utilisateur invité" userId="S::urn:spo:anon#d95fc8e05787767f4ad5c7d1f6fa6d86bc6f6aadfb93a0c0055f3f2cbe4806ec::" providerId="AD" clId="Web-{10D7F5EF-51ED-0DF6-46B6-A3B6771B9695}"/>
    <pc:docChg chg="modSld">
      <pc:chgData name="Utilisateur invité" userId="S::urn:spo:anon#d95fc8e05787767f4ad5c7d1f6fa6d86bc6f6aadfb93a0c0055f3f2cbe4806ec::" providerId="AD" clId="Web-{10D7F5EF-51ED-0DF6-46B6-A3B6771B9695}" dt="2024-06-14T15:49:48.675" v="56" actId="20577"/>
      <pc:docMkLst>
        <pc:docMk/>
      </pc:docMkLst>
      <pc:sldChg chg="modSp">
        <pc:chgData name="Utilisateur invité" userId="S::urn:spo:anon#d95fc8e05787767f4ad5c7d1f6fa6d86bc6f6aadfb93a0c0055f3f2cbe4806ec::" providerId="AD" clId="Web-{10D7F5EF-51ED-0DF6-46B6-A3B6771B9695}" dt="2024-06-14T15:22:54.565" v="0" actId="20577"/>
        <pc:sldMkLst>
          <pc:docMk/>
          <pc:sldMk cId="410951832" sldId="433"/>
        </pc:sldMkLst>
      </pc:sldChg>
      <pc:sldChg chg="addSp modSp">
        <pc:chgData name="Utilisateur invité" userId="S::urn:spo:anon#d95fc8e05787767f4ad5c7d1f6fa6d86bc6f6aadfb93a0c0055f3f2cbe4806ec::" providerId="AD" clId="Web-{10D7F5EF-51ED-0DF6-46B6-A3B6771B9695}" dt="2024-06-14T15:49:48.675" v="56" actId="20577"/>
        <pc:sldMkLst>
          <pc:docMk/>
          <pc:sldMk cId="444254860" sldId="487"/>
        </pc:sldMkLst>
      </pc:sldChg>
    </pc:docChg>
  </pc:docChgLst>
  <pc:docChgLst>
    <pc:chgData name="Utilisateur invité" userId="S::urn:spo:anon#d95fc8e05787767f4ad5c7d1f6fa6d86bc6f6aadfb93a0c0055f3f2cbe4806ec::" providerId="AD" clId="Web-{5E969DF8-3E21-B552-D70E-40F193EFEC98}"/>
    <pc:docChg chg="delSld modSld">
      <pc:chgData name="Utilisateur invité" userId="S::urn:spo:anon#d95fc8e05787767f4ad5c7d1f6fa6d86bc6f6aadfb93a0c0055f3f2cbe4806ec::" providerId="AD" clId="Web-{5E969DF8-3E21-B552-D70E-40F193EFEC98}" dt="2024-04-22T20:00:45.088" v="27" actId="20577"/>
      <pc:docMkLst>
        <pc:docMk/>
      </pc:docMkLst>
      <pc:sldChg chg="modSp">
        <pc:chgData name="Utilisateur invité" userId="S::urn:spo:anon#d95fc8e05787767f4ad5c7d1f6fa6d86bc6f6aadfb93a0c0055f3f2cbe4806ec::" providerId="AD" clId="Web-{5E969DF8-3E21-B552-D70E-40F193EFEC98}" dt="2024-04-22T19:57:35.926" v="22" actId="20577"/>
        <pc:sldMkLst>
          <pc:docMk/>
          <pc:sldMk cId="2463618476" sldId="483"/>
        </pc:sldMkLst>
      </pc:sldChg>
      <pc:sldChg chg="modSp">
        <pc:chgData name="Utilisateur invité" userId="S::urn:spo:anon#d95fc8e05787767f4ad5c7d1f6fa6d86bc6f6aadfb93a0c0055f3f2cbe4806ec::" providerId="AD" clId="Web-{5E969DF8-3E21-B552-D70E-40F193EFEC98}" dt="2024-04-22T20:00:45.088" v="27" actId="20577"/>
        <pc:sldMkLst>
          <pc:docMk/>
          <pc:sldMk cId="444254860" sldId="487"/>
        </pc:sldMkLst>
      </pc:sldChg>
      <pc:sldChg chg="del">
        <pc:chgData name="Utilisateur invité" userId="S::urn:spo:anon#d95fc8e05787767f4ad5c7d1f6fa6d86bc6f6aadfb93a0c0055f3f2cbe4806ec::" providerId="AD" clId="Web-{5E969DF8-3E21-B552-D70E-40F193EFEC98}" dt="2024-04-22T19:47:26.064" v="0"/>
        <pc:sldMkLst>
          <pc:docMk/>
          <pc:sldMk cId="3119785914" sldId="488"/>
        </pc:sldMkLst>
      </pc:sldChg>
    </pc:docChg>
  </pc:docChgLst>
  <pc:docChgLst>
    <pc:chgData name="Utilisateur invité" userId="S::urn:spo:anon#d95fc8e05787767f4ad5c7d1f6fa6d86bc6f6aadfb93a0c0055f3f2cbe4806ec::" providerId="AD" clId="Web-{CD908730-2CDC-1F90-550B-DA2BB658C900}"/>
    <pc:docChg chg="modSld">
      <pc:chgData name="Utilisateur invité" userId="S::urn:spo:anon#d95fc8e05787767f4ad5c7d1f6fa6d86bc6f6aadfb93a0c0055f3f2cbe4806ec::" providerId="AD" clId="Web-{CD908730-2CDC-1F90-550B-DA2BB658C900}" dt="2024-04-22T14:22:57.660" v="21" actId="20577"/>
      <pc:docMkLst>
        <pc:docMk/>
      </pc:docMkLst>
      <pc:sldChg chg="modSp">
        <pc:chgData name="Utilisateur invité" userId="S::urn:spo:anon#d95fc8e05787767f4ad5c7d1f6fa6d86bc6f6aadfb93a0c0055f3f2cbe4806ec::" providerId="AD" clId="Web-{CD908730-2CDC-1F90-550B-DA2BB658C900}" dt="2024-04-22T14:11:19.714" v="16" actId="20577"/>
        <pc:sldMkLst>
          <pc:docMk/>
          <pc:sldMk cId="410951832" sldId="433"/>
        </pc:sldMkLst>
      </pc:sldChg>
      <pc:sldChg chg="modSp">
        <pc:chgData name="Utilisateur invité" userId="S::urn:spo:anon#d95fc8e05787767f4ad5c7d1f6fa6d86bc6f6aadfb93a0c0055f3f2cbe4806ec::" providerId="AD" clId="Web-{CD908730-2CDC-1F90-550B-DA2BB658C900}" dt="2024-04-22T14:22:57.660" v="21" actId="20577"/>
        <pc:sldMkLst>
          <pc:docMk/>
          <pc:sldMk cId="2639271488" sldId="479"/>
        </pc:sldMkLst>
      </pc:sldChg>
    </pc:docChg>
  </pc:docChgLst>
  <pc:docChgLst>
    <pc:chgData name="Utilisateur invité" userId="S::urn:spo:anon#d95fc8e05787767f4ad5c7d1f6fa6d86bc6f6aadfb93a0c0055f3f2cbe4806ec::" providerId="AD" clId="Web-{25D4884F-D658-EEC8-8993-9ECE6037DA1D}"/>
    <pc:docChg chg="modSld">
      <pc:chgData name="Utilisateur invité" userId="S::urn:spo:anon#d95fc8e05787767f4ad5c7d1f6fa6d86bc6f6aadfb93a0c0055f3f2cbe4806ec::" providerId="AD" clId="Web-{25D4884F-D658-EEC8-8993-9ECE6037DA1D}" dt="2024-04-27T16:17:58.874" v="3"/>
      <pc:docMkLst>
        <pc:docMk/>
      </pc:docMkLst>
      <pc:sldChg chg="addSp delSp modSp">
        <pc:chgData name="Utilisateur invité" userId="S::urn:spo:anon#d95fc8e05787767f4ad5c7d1f6fa6d86bc6f6aadfb93a0c0055f3f2cbe4806ec::" providerId="AD" clId="Web-{25D4884F-D658-EEC8-8993-9ECE6037DA1D}" dt="2024-04-27T16:17:58.874" v="3"/>
        <pc:sldMkLst>
          <pc:docMk/>
          <pc:sldMk cId="728000681" sldId="480"/>
        </pc:sldMkLst>
      </pc:sldChg>
    </pc:docChg>
  </pc:docChgLst>
  <pc:docChgLst>
    <pc:chgData name="Utilisateur invité" userId="S::urn:spo:anon#5b3ba50dc90732c9903d0c1f77273e7655400c9c99cfcee0ffc476e051557ce7::" providerId="AD" clId="Web-{48B06574-010C-0D64-9DAE-635447894A7C}"/>
    <pc:docChg chg="modSld">
      <pc:chgData name="Utilisateur invité" userId="S::urn:spo:anon#5b3ba50dc90732c9903d0c1f77273e7655400c9c99cfcee0ffc476e051557ce7::" providerId="AD" clId="Web-{48B06574-010C-0D64-9DAE-635447894A7C}" dt="2025-04-07T19:37:27.567" v="191"/>
      <pc:docMkLst>
        <pc:docMk/>
      </pc:docMkLst>
      <pc:sldChg chg="modSp">
        <pc:chgData name="Utilisateur invité" userId="S::urn:spo:anon#5b3ba50dc90732c9903d0c1f77273e7655400c9c99cfcee0ffc476e051557ce7::" providerId="AD" clId="Web-{48B06574-010C-0D64-9DAE-635447894A7C}" dt="2025-04-07T19:00:01.498" v="0"/>
        <pc:sldMkLst>
          <pc:docMk/>
          <pc:sldMk cId="3271719277" sldId="466"/>
        </pc:sldMkLst>
      </pc:sldChg>
      <pc:sldChg chg="modSp">
        <pc:chgData name="Utilisateur invité" userId="S::urn:spo:anon#5b3ba50dc90732c9903d0c1f77273e7655400c9c99cfcee0ffc476e051557ce7::" providerId="AD" clId="Web-{48B06574-010C-0D64-9DAE-635447894A7C}" dt="2025-04-07T19:00:18.015" v="2"/>
        <pc:sldMkLst>
          <pc:docMk/>
          <pc:sldMk cId="346537858" sldId="472"/>
        </pc:sldMkLst>
      </pc:sldChg>
      <pc:sldChg chg="modSp">
        <pc:chgData name="Utilisateur invité" userId="S::urn:spo:anon#5b3ba50dc90732c9903d0c1f77273e7655400c9c99cfcee0ffc476e051557ce7::" providerId="AD" clId="Web-{48B06574-010C-0D64-9DAE-635447894A7C}" dt="2025-04-07T19:00:26.312" v="3"/>
        <pc:sldMkLst>
          <pc:docMk/>
          <pc:sldMk cId="2294428036" sldId="478"/>
        </pc:sldMkLst>
      </pc:sldChg>
      <pc:sldChg chg="addSp delSp modSp">
        <pc:chgData name="Utilisateur invité" userId="S::urn:spo:anon#5b3ba50dc90732c9903d0c1f77273e7655400c9c99cfcee0ffc476e051557ce7::" providerId="AD" clId="Web-{48B06574-010C-0D64-9DAE-635447894A7C}" dt="2025-04-07T19:37:27.567" v="191"/>
        <pc:sldMkLst>
          <pc:docMk/>
          <pc:sldMk cId="728000681" sldId="480"/>
        </pc:sldMkLst>
      </pc:sldChg>
      <pc:sldChg chg="addSp delSp modSp">
        <pc:chgData name="Utilisateur invité" userId="S::urn:spo:anon#5b3ba50dc90732c9903d0c1f77273e7655400c9c99cfcee0ffc476e051557ce7::" providerId="AD" clId="Web-{48B06574-010C-0D64-9DAE-635447894A7C}" dt="2025-04-07T19:36:58.316" v="189"/>
        <pc:sldMkLst>
          <pc:docMk/>
          <pc:sldMk cId="3798481745" sldId="481"/>
        </pc:sldMkLst>
      </pc:sldChg>
      <pc:sldChg chg="addSp delSp modSp mod setBg setFolMasterObjs">
        <pc:chgData name="Utilisateur invité" userId="S::urn:spo:anon#5b3ba50dc90732c9903d0c1f77273e7655400c9c99cfcee0ffc476e051557ce7::" providerId="AD" clId="Web-{48B06574-010C-0D64-9DAE-635447894A7C}" dt="2025-04-07T19:26:40.913" v="105" actId="20577"/>
        <pc:sldMkLst>
          <pc:docMk/>
          <pc:sldMk cId="2753193279" sldId="482"/>
        </pc:sldMkLst>
      </pc:sldChg>
    </pc:docChg>
  </pc:docChgLst>
  <pc:docChgLst>
    <pc:chgData name="Utilisateur invité" userId="S::urn:spo:anon#d95fc8e05787767f4ad5c7d1f6fa6d86bc6f6aadfb93a0c0055f3f2cbe4806ec::" providerId="AD" clId="Web-{8544E3BA-6E4B-4622-3C3B-16D159B4E862}"/>
    <pc:docChg chg="modSld">
      <pc:chgData name="Utilisateur invité" userId="S::urn:spo:anon#d95fc8e05787767f4ad5c7d1f6fa6d86bc6f6aadfb93a0c0055f3f2cbe4806ec::" providerId="AD" clId="Web-{8544E3BA-6E4B-4622-3C3B-16D159B4E862}" dt="2024-05-07T13:39:05.706" v="29" actId="20577"/>
      <pc:docMkLst>
        <pc:docMk/>
      </pc:docMkLst>
      <pc:sldChg chg="modSp">
        <pc:chgData name="Utilisateur invité" userId="S::urn:spo:anon#d95fc8e05787767f4ad5c7d1f6fa6d86bc6f6aadfb93a0c0055f3f2cbe4806ec::" providerId="AD" clId="Web-{8544E3BA-6E4B-4622-3C3B-16D159B4E862}" dt="2024-05-07T13:36:45.107" v="2" actId="20577"/>
        <pc:sldMkLst>
          <pc:docMk/>
          <pc:sldMk cId="410951832" sldId="433"/>
        </pc:sldMkLst>
      </pc:sldChg>
      <pc:sldChg chg="modSp">
        <pc:chgData name="Utilisateur invité" userId="S::urn:spo:anon#d95fc8e05787767f4ad5c7d1f6fa6d86bc6f6aadfb93a0c0055f3f2cbe4806ec::" providerId="AD" clId="Web-{8544E3BA-6E4B-4622-3C3B-16D159B4E862}" dt="2024-05-07T13:38:39.080" v="26" actId="20577"/>
        <pc:sldMkLst>
          <pc:docMk/>
          <pc:sldMk cId="2753193279" sldId="482"/>
        </pc:sldMkLst>
      </pc:sldChg>
      <pc:sldChg chg="modSp">
        <pc:chgData name="Utilisateur invité" userId="S::urn:spo:anon#d95fc8e05787767f4ad5c7d1f6fa6d86bc6f6aadfb93a0c0055f3f2cbe4806ec::" providerId="AD" clId="Web-{8544E3BA-6E4B-4622-3C3B-16D159B4E862}" dt="2024-05-07T13:38:46.752" v="27" actId="20577"/>
        <pc:sldMkLst>
          <pc:docMk/>
          <pc:sldMk cId="2463618476" sldId="483"/>
        </pc:sldMkLst>
      </pc:sldChg>
      <pc:sldChg chg="modSp">
        <pc:chgData name="Utilisateur invité" userId="S::urn:spo:anon#d95fc8e05787767f4ad5c7d1f6fa6d86bc6f6aadfb93a0c0055f3f2cbe4806ec::" providerId="AD" clId="Web-{8544E3BA-6E4B-4622-3C3B-16D159B4E862}" dt="2024-05-07T13:39:05.706" v="29" actId="20577"/>
        <pc:sldMkLst>
          <pc:docMk/>
          <pc:sldMk cId="444254860" sldId="487"/>
        </pc:sldMkLst>
      </pc:sldChg>
    </pc:docChg>
  </pc:docChgLst>
  <pc:docChgLst>
    <pc:chgData name="Utilisateur invité" userId="S::urn:spo:anon#d95fc8e05787767f4ad5c7d1f6fa6d86bc6f6aadfb93a0c0055f3f2cbe4806ec::" providerId="AD" clId="Web-{37C9D697-4874-66E3-CC6D-E639E15C2E64}"/>
    <pc:docChg chg="addSld delSld modSld">
      <pc:chgData name="Utilisateur invité" userId="S::urn:spo:anon#d95fc8e05787767f4ad5c7d1f6fa6d86bc6f6aadfb93a0c0055f3f2cbe4806ec::" providerId="AD" clId="Web-{37C9D697-4874-66E3-CC6D-E639E15C2E64}" dt="2024-04-22T16:11:48.944" v="134" actId="20577"/>
      <pc:docMkLst>
        <pc:docMk/>
      </pc:docMkLst>
      <pc:sldChg chg="new del">
        <pc:chgData name="Utilisateur invité" userId="S::urn:spo:anon#d95fc8e05787767f4ad5c7d1f6fa6d86bc6f6aadfb93a0c0055f3f2cbe4806ec::" providerId="AD" clId="Web-{37C9D697-4874-66E3-CC6D-E639E15C2E64}" dt="2024-04-22T14:48:57.947" v="3"/>
        <pc:sldMkLst>
          <pc:docMk/>
          <pc:sldMk cId="2271967507" sldId="488"/>
        </pc:sldMkLst>
      </pc:sldChg>
    </pc:docChg>
  </pc:docChgLst>
  <pc:docChgLst>
    <pc:chgData name="Utilisateur invité" userId="S::urn:spo:anon#d95fc8e05787767f4ad5c7d1f6fa6d86bc6f6aadfb93a0c0055f3f2cbe4806ec::" providerId="AD" clId="Web-{247CA9D8-BE62-0653-03F5-AFAE799D3EEC}"/>
    <pc:docChg chg="addSld modSld">
      <pc:chgData name="Utilisateur invité" userId="S::urn:spo:anon#d95fc8e05787767f4ad5c7d1f6fa6d86bc6f6aadfb93a0c0055f3f2cbe4806ec::" providerId="AD" clId="Web-{247CA9D8-BE62-0653-03F5-AFAE799D3EEC}" dt="2024-04-28T13:51:15.510" v="42" actId="20577"/>
      <pc:docMkLst>
        <pc:docMk/>
      </pc:docMkLst>
      <pc:sldChg chg="addSp modSp">
        <pc:chgData name="Utilisateur invité" userId="S::urn:spo:anon#d95fc8e05787767f4ad5c7d1f6fa6d86bc6f6aadfb93a0c0055f3f2cbe4806ec::" providerId="AD" clId="Web-{247CA9D8-BE62-0653-03F5-AFAE799D3EEC}" dt="2024-04-28T13:49:32.630" v="6"/>
        <pc:sldMkLst>
          <pc:docMk/>
          <pc:sldMk cId="728000681" sldId="480"/>
        </pc:sldMkLst>
      </pc:sldChg>
      <pc:sldChg chg="modSp">
        <pc:chgData name="Utilisateur invité" userId="S::urn:spo:anon#d95fc8e05787767f4ad5c7d1f6fa6d86bc6f6aadfb93a0c0055f3f2cbe4806ec::" providerId="AD" clId="Web-{247CA9D8-BE62-0653-03F5-AFAE799D3EEC}" dt="2024-04-28T13:51:15.510" v="42" actId="20577"/>
        <pc:sldMkLst>
          <pc:docMk/>
          <pc:sldMk cId="2753193279" sldId="482"/>
        </pc:sldMkLst>
      </pc:sldChg>
      <pc:sldChg chg="addSp modSp new">
        <pc:chgData name="Utilisateur invité" userId="S::urn:spo:anon#d95fc8e05787767f4ad5c7d1f6fa6d86bc6f6aadfb93a0c0055f3f2cbe4806ec::" providerId="AD" clId="Web-{247CA9D8-BE62-0653-03F5-AFAE799D3EEC}" dt="2024-04-28T13:49:41.552" v="9" actId="1076"/>
        <pc:sldMkLst>
          <pc:docMk/>
          <pc:sldMk cId="1337369822" sldId="488"/>
        </pc:sldMkLst>
      </pc:sldChg>
    </pc:docChg>
  </pc:docChgLst>
  <pc:docChgLst>
    <pc:chgData name="Utilisateur invité" userId="S::urn:spo:anon#d95fc8e05787767f4ad5c7d1f6fa6d86bc6f6aadfb93a0c0055f3f2cbe4806ec::" providerId="AD" clId="Web-{9B541BDF-D77B-088C-A868-07DB184D9922}"/>
    <pc:docChg chg="modSld">
      <pc:chgData name="Utilisateur invité" userId="S::urn:spo:anon#d95fc8e05787767f4ad5c7d1f6fa6d86bc6f6aadfb93a0c0055f3f2cbe4806ec::" providerId="AD" clId="Web-{9B541BDF-D77B-088C-A868-07DB184D9922}" dt="2024-09-16T15:38:17.064" v="49" actId="20577"/>
      <pc:docMkLst>
        <pc:docMk/>
      </pc:docMkLst>
      <pc:sldChg chg="modSp">
        <pc:chgData name="Utilisateur invité" userId="S::urn:spo:anon#d95fc8e05787767f4ad5c7d1f6fa6d86bc6f6aadfb93a0c0055f3f2cbe4806ec::" providerId="AD" clId="Web-{9B541BDF-D77B-088C-A868-07DB184D9922}" dt="2024-09-16T15:31:59.265" v="0" actId="20577"/>
        <pc:sldMkLst>
          <pc:docMk/>
          <pc:sldMk cId="410951832" sldId="433"/>
        </pc:sldMkLst>
      </pc:sldChg>
      <pc:sldChg chg="modSp">
        <pc:chgData name="Utilisateur invité" userId="S::urn:spo:anon#d95fc8e05787767f4ad5c7d1f6fa6d86bc6f6aadfb93a0c0055f3f2cbe4806ec::" providerId="AD" clId="Web-{9B541BDF-D77B-088C-A868-07DB184D9922}" dt="2024-09-16T15:34:24.553" v="13" actId="20577"/>
        <pc:sldMkLst>
          <pc:docMk/>
          <pc:sldMk cId="2639271488" sldId="479"/>
        </pc:sldMkLst>
      </pc:sldChg>
      <pc:sldChg chg="addSp delSp modSp">
        <pc:chgData name="Utilisateur invité" userId="S::urn:spo:anon#d95fc8e05787767f4ad5c7d1f6fa6d86bc6f6aadfb93a0c0055f3f2cbe4806ec::" providerId="AD" clId="Web-{9B541BDF-D77B-088C-A868-07DB184D9922}" dt="2024-09-16T15:38:17.064" v="49" actId="20577"/>
        <pc:sldMkLst>
          <pc:docMk/>
          <pc:sldMk cId="728000681" sldId="480"/>
        </pc:sldMkLst>
      </pc:sldChg>
    </pc:docChg>
  </pc:docChgLst>
  <pc:docChgLst>
    <pc:chgData name="Utilisateur invité" userId="S::urn:spo:anon#d95fc8e05787767f4ad5c7d1f6fa6d86bc6f6aadfb93a0c0055f3f2cbe4806ec::" providerId="AD" clId="Web-{419FEEC5-512C-97EA-E3AC-E1FAB14D6222}"/>
    <pc:docChg chg="delSld modSld">
      <pc:chgData name="Utilisateur invité" userId="S::urn:spo:anon#d95fc8e05787767f4ad5c7d1f6fa6d86bc6f6aadfb93a0c0055f3f2cbe4806ec::" providerId="AD" clId="Web-{419FEEC5-512C-97EA-E3AC-E1FAB14D6222}" dt="2024-04-28T16:13:31.970" v="47" actId="1076"/>
      <pc:docMkLst>
        <pc:docMk/>
      </pc:docMkLst>
      <pc:sldChg chg="delSp modSp">
        <pc:chgData name="Utilisateur invité" userId="S::urn:spo:anon#d95fc8e05787767f4ad5c7d1f6fa6d86bc6f6aadfb93a0c0055f3f2cbe4806ec::" providerId="AD" clId="Web-{419FEEC5-512C-97EA-E3AC-E1FAB14D6222}" dt="2024-04-28T16:13:07.813" v="43" actId="20577"/>
        <pc:sldMkLst>
          <pc:docMk/>
          <pc:sldMk cId="728000681" sldId="480"/>
        </pc:sldMkLst>
      </pc:sldChg>
      <pc:sldChg chg="modSp">
        <pc:chgData name="Utilisateur invité" userId="S::urn:spo:anon#d95fc8e05787767f4ad5c7d1f6fa6d86bc6f6aadfb93a0c0055f3f2cbe4806ec::" providerId="AD" clId="Web-{419FEEC5-512C-97EA-E3AC-E1FAB14D6222}" dt="2024-04-28T16:13:31.970" v="47" actId="1076"/>
        <pc:sldMkLst>
          <pc:docMk/>
          <pc:sldMk cId="3798481745" sldId="481"/>
        </pc:sldMkLst>
      </pc:sldChg>
      <pc:sldChg chg="del">
        <pc:chgData name="Utilisateur invité" userId="S::urn:spo:anon#d95fc8e05787767f4ad5c7d1f6fa6d86bc6f6aadfb93a0c0055f3f2cbe4806ec::" providerId="AD" clId="Web-{419FEEC5-512C-97EA-E3AC-E1FAB14D6222}" dt="2024-04-28T16:07:28.412" v="0"/>
        <pc:sldMkLst>
          <pc:docMk/>
          <pc:sldMk cId="1337369822" sldId="488"/>
        </pc:sldMkLst>
      </pc:sldChg>
    </pc:docChg>
  </pc:docChgLst>
  <pc:docChgLst>
    <pc:chgData name="louise1905@sympatico.ca" userId="S::urn:spo:guest#louise1905@sympatico.ca::" providerId="AD" clId="Web-{D8BB3D08-6471-4AB1-4B0C-8B61E4E5057C}"/>
    <pc:docChg chg="modSld">
      <pc:chgData name="louise1905@sympatico.ca" userId="S::urn:spo:guest#louise1905@sympatico.ca::" providerId="AD" clId="Web-{D8BB3D08-6471-4AB1-4B0C-8B61E4E5057C}" dt="2025-04-24T19:00:24.720" v="27" actId="1076"/>
      <pc:docMkLst>
        <pc:docMk/>
      </pc:docMkLst>
      <pc:sldChg chg="modSp">
        <pc:chgData name="louise1905@sympatico.ca" userId="S::urn:spo:guest#louise1905@sympatico.ca::" providerId="AD" clId="Web-{D8BB3D08-6471-4AB1-4B0C-8B61E4E5057C}" dt="2025-04-24T18:55:59.900" v="3" actId="20577"/>
        <pc:sldMkLst>
          <pc:docMk/>
          <pc:sldMk cId="2111679577" sldId="474"/>
        </pc:sldMkLst>
      </pc:sldChg>
      <pc:sldChg chg="modSp">
        <pc:chgData name="louise1905@sympatico.ca" userId="S::urn:spo:guest#louise1905@sympatico.ca::" providerId="AD" clId="Web-{D8BB3D08-6471-4AB1-4B0C-8B61E4E5057C}" dt="2025-04-24T18:58:39.810" v="10" actId="20577"/>
        <pc:sldMkLst>
          <pc:docMk/>
          <pc:sldMk cId="2639271488" sldId="479"/>
        </pc:sldMkLst>
      </pc:sldChg>
      <pc:sldChg chg="modSp">
        <pc:chgData name="louise1905@sympatico.ca" userId="S::urn:spo:guest#louise1905@sympatico.ca::" providerId="AD" clId="Web-{D8BB3D08-6471-4AB1-4B0C-8B61E4E5057C}" dt="2025-04-24T18:59:36.890" v="17" actId="1076"/>
        <pc:sldMkLst>
          <pc:docMk/>
          <pc:sldMk cId="3798481745" sldId="481"/>
        </pc:sldMkLst>
      </pc:sldChg>
      <pc:sldChg chg="modSp">
        <pc:chgData name="louise1905@sympatico.ca" userId="S::urn:spo:guest#louise1905@sympatico.ca::" providerId="AD" clId="Web-{D8BB3D08-6471-4AB1-4B0C-8B61E4E5057C}" dt="2025-04-24T19:00:24.720" v="27" actId="1076"/>
        <pc:sldMkLst>
          <pc:docMk/>
          <pc:sldMk cId="444254860" sldId="487"/>
        </pc:sldMkLst>
      </pc:sldChg>
    </pc:docChg>
  </pc:docChgLst>
  <pc:docChgLst>
    <pc:chgData name="Jacqueline Gauthier" userId="feefe37c-236f-4297-8c12-8229219ad2dc" providerId="ADAL" clId="{F99ACCB5-416E-40AD-B268-5FCE841330A9}"/>
    <pc:docChg chg="custSel modSld">
      <pc:chgData name="Jacqueline Gauthier" userId="feefe37c-236f-4297-8c12-8229219ad2dc" providerId="ADAL" clId="{F99ACCB5-416E-40AD-B268-5FCE841330A9}" dt="2024-02-06T02:24:16.019" v="77" actId="20577"/>
      <pc:docMkLst>
        <pc:docMk/>
      </pc:docMkLst>
      <pc:sldChg chg="modSp mod replTag">
        <pc:chgData name="Jacqueline Gauthier" userId="feefe37c-236f-4297-8c12-8229219ad2dc" providerId="ADAL" clId="{F99ACCB5-416E-40AD-B268-5FCE841330A9}" dt="2024-02-06T02:23:10.281" v="6" actId="20577"/>
        <pc:sldMkLst>
          <pc:docMk/>
          <pc:sldMk cId="3861369899" sldId="256"/>
        </pc:sldMkLst>
      </pc:sldChg>
      <pc:sldChg chg="modSp mod replTag delTag">
        <pc:chgData name="Jacqueline Gauthier" userId="feefe37c-236f-4297-8c12-8229219ad2dc" providerId="ADAL" clId="{F99ACCB5-416E-40AD-B268-5FCE841330A9}" dt="2024-02-06T02:24:16.019" v="77" actId="20577"/>
        <pc:sldMkLst>
          <pc:docMk/>
          <pc:sldMk cId="3757631623" sldId="266"/>
        </pc:sldMkLst>
      </pc:sldChg>
    </pc:docChg>
  </pc:docChgLst>
  <pc:docChgLst>
    <pc:chgData name="Utilisateur invité" userId="S::urn:spo:anon#d95fc8e05787767f4ad5c7d1f6fa6d86bc6f6aadfb93a0c0055f3f2cbe4806ec::" providerId="AD" clId="Web-{5F8AB458-1DAD-54D4-69CE-DE36251CC0E0}"/>
    <pc:docChg chg="mod modSld">
      <pc:chgData name="Utilisateur invité" userId="S::urn:spo:anon#d95fc8e05787767f4ad5c7d1f6fa6d86bc6f6aadfb93a0c0055f3f2cbe4806ec::" providerId="AD" clId="Web-{5F8AB458-1DAD-54D4-69CE-DE36251CC0E0}" dt="2024-09-18T14:22:05.413" v="47"/>
      <pc:docMkLst>
        <pc:docMk/>
      </pc:docMkLst>
      <pc:sldChg chg="modSp">
        <pc:chgData name="Utilisateur invité" userId="S::urn:spo:anon#d95fc8e05787767f4ad5c7d1f6fa6d86bc6f6aadfb93a0c0055f3f2cbe4806ec::" providerId="AD" clId="Web-{5F8AB458-1DAD-54D4-69CE-DE36251CC0E0}" dt="2024-09-18T14:06:19.609" v="4" actId="20577"/>
        <pc:sldMkLst>
          <pc:docMk/>
          <pc:sldMk cId="3271719277" sldId="466"/>
        </pc:sldMkLst>
      </pc:sldChg>
      <pc:sldChg chg="addSp modSp">
        <pc:chgData name="Utilisateur invité" userId="S::urn:spo:anon#d95fc8e05787767f4ad5c7d1f6fa6d86bc6f6aadfb93a0c0055f3f2cbe4806ec::" providerId="AD" clId="Web-{5F8AB458-1DAD-54D4-69CE-DE36251CC0E0}" dt="2024-09-18T14:14:30.536" v="29" actId="1076"/>
        <pc:sldMkLst>
          <pc:docMk/>
          <pc:sldMk cId="2639271488" sldId="479"/>
        </pc:sldMkLst>
      </pc:sldChg>
      <pc:sldChg chg="addSp delSp modSp">
        <pc:chgData name="Utilisateur invité" userId="S::urn:spo:anon#d95fc8e05787767f4ad5c7d1f6fa6d86bc6f6aadfb93a0c0055f3f2cbe4806ec::" providerId="AD" clId="Web-{5F8AB458-1DAD-54D4-69CE-DE36251CC0E0}" dt="2024-09-18T14:18:20.576" v="45"/>
        <pc:sldMkLst>
          <pc:docMk/>
          <pc:sldMk cId="728000681" sldId="480"/>
        </pc:sldMkLst>
      </pc:sldChg>
      <pc:sldChg chg="modSp">
        <pc:chgData name="Utilisateur invité" userId="S::urn:spo:anon#d95fc8e05787767f4ad5c7d1f6fa6d86bc6f6aadfb93a0c0055f3f2cbe4806ec::" providerId="AD" clId="Web-{5F8AB458-1DAD-54D4-69CE-DE36251CC0E0}" dt="2024-09-18T14:19:19.297" v="46" actId="1076"/>
        <pc:sldMkLst>
          <pc:docMk/>
          <pc:sldMk cId="2463618476" sldId="483"/>
        </pc:sldMkLst>
      </pc:sldChg>
    </pc:docChg>
  </pc:docChgLst>
  <pc:docChgLst>
    <pc:chgData name="Utilisateur invité" userId="S::urn:spo:anon#d95fc8e05787767f4ad5c7d1f6fa6d86bc6f6aadfb93a0c0055f3f2cbe4806ec::" providerId="AD" clId="Web-{E7FA168B-C50B-2B35-30AB-785B93B75AE4}"/>
    <pc:docChg chg="modSld">
      <pc:chgData name="Utilisateur invité" userId="S::urn:spo:anon#d95fc8e05787767f4ad5c7d1f6fa6d86bc6f6aadfb93a0c0055f3f2cbe4806ec::" providerId="AD" clId="Web-{E7FA168B-C50B-2B35-30AB-785B93B75AE4}" dt="2024-04-26T13:54:28.919" v="28" actId="1076"/>
      <pc:docMkLst>
        <pc:docMk/>
      </pc:docMkLst>
      <pc:sldChg chg="addSp modSp">
        <pc:chgData name="Utilisateur invité" userId="S::urn:spo:anon#d95fc8e05787767f4ad5c7d1f6fa6d86bc6f6aadfb93a0c0055f3f2cbe4806ec::" providerId="AD" clId="Web-{E7FA168B-C50B-2B35-30AB-785B93B75AE4}" dt="2024-04-26T13:36:31.772" v="1" actId="1076"/>
        <pc:sldMkLst>
          <pc:docMk/>
          <pc:sldMk cId="3271719277" sldId="466"/>
        </pc:sldMkLst>
      </pc:sldChg>
      <pc:sldChg chg="addSp modSp">
        <pc:chgData name="Utilisateur invité" userId="S::urn:spo:anon#d95fc8e05787767f4ad5c7d1f6fa6d86bc6f6aadfb93a0c0055f3f2cbe4806ec::" providerId="AD" clId="Web-{E7FA168B-C50B-2B35-30AB-785B93B75AE4}" dt="2024-04-26T13:44:07.685" v="3" actId="1076"/>
        <pc:sldMkLst>
          <pc:docMk/>
          <pc:sldMk cId="346537858" sldId="472"/>
        </pc:sldMkLst>
      </pc:sldChg>
      <pc:sldChg chg="addSp modSp">
        <pc:chgData name="Utilisateur invité" userId="S::urn:spo:anon#d95fc8e05787767f4ad5c7d1f6fa6d86bc6f6aadfb93a0c0055f3f2cbe4806ec::" providerId="AD" clId="Web-{E7FA168B-C50B-2B35-30AB-785B93B75AE4}" dt="2024-04-26T13:54:28.919" v="28" actId="1076"/>
        <pc:sldMkLst>
          <pc:docMk/>
          <pc:sldMk cId="2294428036" sldId="478"/>
        </pc:sldMkLst>
      </pc:sldChg>
    </pc:docChg>
  </pc:docChgLst>
  <pc:docChgLst>
    <pc:chgData name="Utilisateur invité" userId="S::urn:spo:anon#5b3ba50dc90732c9903d0c1f77273e7655400c9c99cfcee0ffc476e051557ce7::" providerId="AD" clId="Web-{C25C5AC5-5E77-A488-0B15-560CEFBD6090}"/>
    <pc:docChg chg="modSld">
      <pc:chgData name="Utilisateur invité" userId="S::urn:spo:anon#5b3ba50dc90732c9903d0c1f77273e7655400c9c99cfcee0ffc476e051557ce7::" providerId="AD" clId="Web-{C25C5AC5-5E77-A488-0B15-560CEFBD6090}" dt="2025-04-02T23:58:31.041" v="0" actId="20577"/>
      <pc:docMkLst>
        <pc:docMk/>
      </pc:docMkLst>
      <pc:sldChg chg="modSp">
        <pc:chgData name="Utilisateur invité" userId="S::urn:spo:anon#5b3ba50dc90732c9903d0c1f77273e7655400c9c99cfcee0ffc476e051557ce7::" providerId="AD" clId="Web-{C25C5AC5-5E77-A488-0B15-560CEFBD6090}" dt="2025-04-02T23:58:31.041" v="0" actId="20577"/>
        <pc:sldMkLst>
          <pc:docMk/>
          <pc:sldMk cId="3757631623" sldId="26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2.xml"/><Relationship Id="rId7" Type="http://schemas.openxmlformats.org/officeDocument/2006/relationships/image" Target="../media/image6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tags" Target="../tags/tag63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66.xml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hyperlink" Target="https://youtu.be/uHRqkGXX55I" TargetMode="External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3.png"/><Relationship Id="rId4" Type="http://schemas.openxmlformats.org/officeDocument/2006/relationships/tags" Target="../tags/tag67.xml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tags" Target="../tags/tag92.xml"/><Relationship Id="rId7" Type="http://schemas.openxmlformats.org/officeDocument/2006/relationships/hyperlink" Target="https://youtu.be/5rpxdlxZUyg" TargetMode="External"/><Relationship Id="rId12" Type="http://schemas.openxmlformats.org/officeDocument/2006/relationships/image" Target="../media/image17.png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hyperlink" Target="https://www.youtube.com/watch?v=-4v6u1x36L4" TargetMode="Externa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4" Type="http://schemas.openxmlformats.org/officeDocument/2006/relationships/tags" Target="../tags/tag93.xml"/><Relationship Id="rId9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800543" y="1840230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fr-CA" dirty="0"/>
              <a:t>Préparez-vous à devenir préposé aux services de soutien à la personne (PSSP)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00543" y="4103009"/>
            <a:ext cx="8915399" cy="1126283"/>
          </a:xfrm>
        </p:spPr>
        <p:txBody>
          <a:bodyPr>
            <a:normAutofit/>
          </a:bodyPr>
          <a:lstStyle/>
          <a:p>
            <a:r>
              <a:rPr lang="en-CA" sz="2400" b="1" dirty="0"/>
              <a:t>MODULE 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313854" y="1524000"/>
            <a:ext cx="8779925" cy="4579963"/>
          </a:xfrm>
        </p:spPr>
        <p:txBody>
          <a:bodyPr>
            <a:normAutofit/>
          </a:bodyPr>
          <a:lstStyle/>
          <a:p>
            <a:r>
              <a:rPr lang="fr-CA" dirty="0"/>
              <a:t>Quel que soit le format du formulaire, vous devez toujours suivre les 4 étapes suivantes lorsque vous remplissez des documents :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/>
              <a:t>Lisez attentivement le document et les directives avant de commencer. Si vous ne comprenez pas l’ensemble du document ou une partie de celui-ci, demandez de l’aide à un superviseur. 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/>
              <a:t>S’il s’agit d’un formulaire compliqué, faites-en un exemplaire pour vous exercer à inscrire les informations avant de compléter l’exemplaire final. 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/>
              <a:t>Remplissez le document. Utilisez votre meilleure écriture pour éviter toute erreur de compréhension de la part du lecteur. 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/>
              <a:t>Relisez le document complété. Assurez-vous que vous avez fourni toutes les informations nécessaires et que celles-ci sont correctes. Signez et soumettez le document. </a:t>
            </a:r>
            <a:endParaRPr lang="en-CA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E89DDB-5440-0251-494B-30701141511D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fr-CA" dirty="0"/>
              <a:t>Remplir des documents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8935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2924" y="2043953"/>
            <a:ext cx="8911688" cy="3867269"/>
          </a:xfrm>
        </p:spPr>
        <p:txBody>
          <a:bodyPr/>
          <a:lstStyle/>
          <a:p>
            <a:r>
              <a:rPr lang="fr-CA" dirty="0"/>
              <a:t>Les documents précisent souvent la police de caractères ou la couleur de l’encre à utiliser. </a:t>
            </a:r>
          </a:p>
          <a:p>
            <a:pPr lvl="1"/>
            <a:r>
              <a:rPr lang="fr-CA" dirty="0"/>
              <a:t>Par exemple, les directives du document peuvent indiquer que vous devez utiliser des majuscules ou des caractères d’imprimerie lorsque vous le remplissez. </a:t>
            </a:r>
          </a:p>
          <a:p>
            <a:pPr lvl="1"/>
            <a:r>
              <a:rPr lang="fr-CA" dirty="0"/>
              <a:t>Le document peut également préciser que vous devez utiliser de l’encre noire si vous remplissez un exemplaire papier. </a:t>
            </a:r>
            <a:endParaRPr lang="en-CA" dirty="0"/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592925" y="564776"/>
            <a:ext cx="8911688" cy="134022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Abréviations et formulaires des documents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4633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2924" y="2183130"/>
            <a:ext cx="8911688" cy="4359338"/>
          </a:xfrm>
        </p:spPr>
        <p:txBody>
          <a:bodyPr/>
          <a:lstStyle/>
          <a:p>
            <a:r>
              <a:rPr lang="fr-CA" dirty="0"/>
              <a:t>Lorsque vous inscrivez des dates sur des documents, tenez compte du format de date requis. </a:t>
            </a:r>
          </a:p>
          <a:p>
            <a:r>
              <a:rPr lang="fr-CA" dirty="0"/>
              <a:t>Vous trouverez des instructions sur le format de la date sous la forme de symboles de lettres. </a:t>
            </a:r>
            <a:endParaRPr lang="en-CA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C75EF3E-508C-DBDA-8313-1E26595DA46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10124" y="3741701"/>
            <a:ext cx="78530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 err="1"/>
              <a:t>aaaa</a:t>
            </a:r>
            <a:r>
              <a:rPr lang="fr-CA" sz="1600" dirty="0"/>
              <a:t> = année</a:t>
            </a:r>
          </a:p>
          <a:p>
            <a:r>
              <a:rPr lang="fr-CA" sz="1600" dirty="0"/>
              <a:t>mm = mois</a:t>
            </a:r>
          </a:p>
          <a:p>
            <a:r>
              <a:rPr lang="fr-CA" sz="1600" dirty="0"/>
              <a:t>jj – jours</a:t>
            </a:r>
          </a:p>
          <a:p>
            <a:endParaRPr lang="fr-CA" sz="1600" dirty="0"/>
          </a:p>
          <a:p>
            <a:r>
              <a:rPr lang="fr-CA" sz="1600" b="1" i="1" dirty="0"/>
              <a:t>Exemple </a:t>
            </a:r>
            <a:r>
              <a:rPr lang="fr-CA" sz="1600"/>
              <a:t>: </a:t>
            </a:r>
            <a:endParaRPr lang="fr-CA" sz="1600" dirty="0"/>
          </a:p>
          <a:p>
            <a:r>
              <a:rPr lang="fr-CA" sz="1600" dirty="0"/>
              <a:t>Le 1</a:t>
            </a:r>
            <a:r>
              <a:rPr lang="fr-CA" sz="1600" baseline="30000" dirty="0"/>
              <a:t>er</a:t>
            </a:r>
            <a:r>
              <a:rPr lang="fr-CA" sz="1600" dirty="0"/>
              <a:t> septembre doit être inscrit ainsi : </a:t>
            </a:r>
          </a:p>
          <a:p>
            <a:r>
              <a:rPr lang="fr-CA" sz="1600" dirty="0"/>
              <a:t>jj/mm/</a:t>
            </a:r>
            <a:r>
              <a:rPr lang="fr-CA" sz="1600" dirty="0" err="1"/>
              <a:t>aaaa</a:t>
            </a:r>
            <a:r>
              <a:rPr lang="fr-CA" sz="1600" dirty="0"/>
              <a:t>	= 01/09/2023 (préféré en français)</a:t>
            </a:r>
          </a:p>
          <a:p>
            <a:r>
              <a:rPr lang="fr-CA" sz="1600" dirty="0"/>
              <a:t>mm/jj/</a:t>
            </a:r>
            <a:r>
              <a:rPr lang="fr-CA" sz="1600" dirty="0" err="1"/>
              <a:t>aaaa</a:t>
            </a:r>
            <a:r>
              <a:rPr lang="fr-CA" sz="1600" dirty="0"/>
              <a:t>	= 09/01/2023</a:t>
            </a:r>
          </a:p>
          <a:p>
            <a:r>
              <a:rPr lang="fr-CA" sz="1600" dirty="0" err="1"/>
              <a:t>aaaa</a:t>
            </a:r>
            <a:r>
              <a:rPr lang="fr-CA" sz="1600" dirty="0"/>
              <a:t>/mm/jj	= 2023/09/01</a:t>
            </a:r>
          </a:p>
          <a:p>
            <a:r>
              <a:rPr lang="fr-CA" sz="1600" dirty="0" err="1"/>
              <a:t>aaaa</a:t>
            </a:r>
            <a:r>
              <a:rPr lang="fr-CA" sz="1600" dirty="0"/>
              <a:t>/jj/mm	= 2023/01/09</a:t>
            </a:r>
          </a:p>
        </p:txBody>
      </p:sp>
      <p:pic>
        <p:nvPicPr>
          <p:cNvPr id="5" name="Image 4" descr="Calendrier - ARPAEQ">
            <a:extLst>
              <a:ext uri="{FF2B5EF4-FFF2-40B4-BE49-F238E27FC236}">
                <a16:creationId xmlns:a16="http://schemas.microsoft.com/office/drawing/2014/main" id="{69CE30B1-A4FA-2087-A220-3B733B40CD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9080" y="4027659"/>
            <a:ext cx="2918732" cy="2228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02305EA-7103-A413-190C-BB3BFD16C60A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2592925" y="564776"/>
            <a:ext cx="8911688" cy="134022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Abréviations et formulaires des documents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537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Tâche jalon 129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Nous avons maintenant discuté de l’utilisation des documents et nous nous sommes exercés à le faire. </a:t>
            </a:r>
          </a:p>
          <a:p>
            <a:r>
              <a:rPr lang="fr-CA"/>
              <a:t>Complétez la tâche jalon 129 : Remplir un formulaire d’inscription au cours. </a:t>
            </a:r>
          </a:p>
          <a:p>
            <a:r>
              <a:rPr lang="fr-CA"/>
              <a:t>La réussite de cette étape confirme votre capacité à remplir et à créer des documents.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849394" y="241740"/>
            <a:ext cx="1446212" cy="14411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2414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Tâche jalon 129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Remplissez le formulaire d’inscription à la page 4 de la tâche jalon, en utilisant les informations de la page 3. </a:t>
            </a:r>
          </a:p>
          <a:p>
            <a:r>
              <a:rPr lang="fr-CA" dirty="0"/>
              <a:t>Assurez-vous que vos nom et prénom ainsi que la date se trouvent sur la page 4.</a:t>
            </a:r>
          </a:p>
          <a:p>
            <a:r>
              <a:rPr lang="fr-CA" dirty="0"/>
              <a:t>Lorsque vous l’aurez rempli, votre formateur le récupérera. 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849394" y="241740"/>
            <a:ext cx="1446212" cy="14411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1679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Tableaux et graphiques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Les tableaux et les graphiques sont utilisés pour afficher des données. </a:t>
            </a:r>
          </a:p>
          <a:p>
            <a:r>
              <a:rPr lang="fr-CA"/>
              <a:t>Les données sont généralement représentées par des symboles, tels que des barres, des lignes ou des portions de tarte.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901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Quel type de données peut nécessiter l’utilisation d’un tableau ou d’un graphique ? </a:t>
            </a:r>
            <a:endParaRPr lang="en-CA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78F1B1A-9896-2FA7-CEF5-7CE557049A39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fr-CA"/>
              <a:t>Discutons 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777F71D6-33E3-2266-5D97-AEB41457C7A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10042" y="624110"/>
            <a:ext cx="579170" cy="579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3477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2924" y="2228850"/>
            <a:ext cx="8911688" cy="36823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CA" b="1" i="1" dirty="0"/>
              <a:t>Le titre : </a:t>
            </a:r>
            <a:r>
              <a:rPr lang="fr-CA" dirty="0"/>
              <a:t>Indique les informations présentées dans le graphique.</a:t>
            </a:r>
          </a:p>
          <a:p>
            <a:pPr lvl="0"/>
            <a:r>
              <a:rPr lang="fr-CA" b="1" i="1" dirty="0"/>
              <a:t>La légende : </a:t>
            </a:r>
            <a:r>
              <a:rPr lang="fr-CA" dirty="0"/>
              <a:t>Indique la nature des catégories et sous-catégories</a:t>
            </a:r>
            <a:r>
              <a:rPr lang="fr-CA" b="1" i="1" dirty="0"/>
              <a:t>.</a:t>
            </a:r>
          </a:p>
          <a:p>
            <a:pPr lvl="0"/>
            <a:r>
              <a:rPr lang="fr-CA" b="1" i="1" dirty="0"/>
              <a:t>L’axe des y : </a:t>
            </a:r>
            <a:r>
              <a:rPr lang="fr-CA" i="1" dirty="0"/>
              <a:t>A</a:t>
            </a:r>
            <a:r>
              <a:rPr lang="fr-CA" dirty="0"/>
              <a:t>ffiche généralement les quantités et est vertical (haut et bas).</a:t>
            </a:r>
          </a:p>
          <a:p>
            <a:pPr lvl="0"/>
            <a:r>
              <a:rPr lang="fr-CA" b="1" i="1" dirty="0"/>
              <a:t>L’axe des x : </a:t>
            </a:r>
            <a:r>
              <a:rPr lang="fr-CA" i="1" dirty="0"/>
              <a:t>A</a:t>
            </a:r>
            <a:r>
              <a:rPr lang="fr-CA" dirty="0"/>
              <a:t>ffiche généralement les catégories et est horizontal (de gauche à droite).</a:t>
            </a:r>
            <a:endParaRPr lang="en-CA" dirty="0"/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592925" y="651164"/>
            <a:ext cx="8911688" cy="12538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/>
              <a:t>La terminologie des tableaux et graphiques</a:t>
            </a:r>
            <a:endParaRPr lang="fr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63242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936069" y="1534886"/>
            <a:ext cx="8915400" cy="3777622"/>
          </a:xfrm>
        </p:spPr>
        <p:txBody>
          <a:bodyPr/>
          <a:lstStyle/>
          <a:p>
            <a:r>
              <a:rPr lang="fr-CA"/>
              <a:t>Étiquetez les parties d’un tableau dans votre cahier d’exercices en utilisant ces termes :</a:t>
            </a:r>
          </a:p>
          <a:p>
            <a:r>
              <a:rPr lang="fr-CA"/>
              <a:t>Le titre</a:t>
            </a:r>
          </a:p>
          <a:p>
            <a:r>
              <a:rPr lang="fr-CA"/>
              <a:t>La légende</a:t>
            </a:r>
          </a:p>
          <a:p>
            <a:r>
              <a:rPr lang="fr-CA"/>
              <a:t>L’axe des y</a:t>
            </a:r>
          </a:p>
          <a:p>
            <a:r>
              <a:rPr lang="fr-CA"/>
              <a:t>L’axe des x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74194" y="624420"/>
            <a:ext cx="640135" cy="64013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DC0867E-DF44-476F-A4B6-A8D4D04739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2039" y="2383638"/>
            <a:ext cx="4497418" cy="33874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7A2582A-1AB6-6540-2178-0C1B59092F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3014" y="2835048"/>
            <a:ext cx="2514600" cy="29527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898F01F-0C9A-BA0A-679C-D5E22C0076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97043" y="3281363"/>
            <a:ext cx="2514600" cy="29527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C5C3A9B-8BB4-A4A4-9DA6-198A4C10F5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88391" y="4481513"/>
            <a:ext cx="251733" cy="175940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6147AD0-94A6-D130-12D6-1C009CF4134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46442" y="5469718"/>
            <a:ext cx="218716" cy="9200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4428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Vidéo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336099" y="1648345"/>
            <a:ext cx="8805603" cy="4946072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fr-CA" dirty="0"/>
              <a:t>Il existe de nombreux types de tableaux et de graphiques. </a:t>
            </a:r>
          </a:p>
          <a:p>
            <a:r>
              <a:rPr lang="fr-CA" dirty="0"/>
              <a:t>Regardons une vidéo sur certains des tableaux et graphiques avec lesquels vous pourriez travailler. </a:t>
            </a:r>
          </a:p>
          <a:p>
            <a:r>
              <a:rPr lang="fr-CA" dirty="0"/>
              <a:t>Vous pouvez prendre des notes pendant que vous regardez. </a:t>
            </a:r>
          </a:p>
          <a:p>
            <a:r>
              <a:rPr lang="fr-CA" dirty="0"/>
              <a:t>La vidéo est intitulée « </a:t>
            </a:r>
            <a:r>
              <a:rPr lang="fr-CA" i="1" dirty="0"/>
              <a:t>Bar Charts, Pie Charts, </a:t>
            </a:r>
            <a:r>
              <a:rPr lang="fr-CA" i="1" dirty="0" err="1"/>
              <a:t>Histograms</a:t>
            </a:r>
            <a:r>
              <a:rPr lang="fr-CA" i="1" dirty="0"/>
              <a:t>, </a:t>
            </a:r>
            <a:r>
              <a:rPr lang="fr-CA" i="1" dirty="0" err="1"/>
              <a:t>Stemplots</a:t>
            </a:r>
            <a:r>
              <a:rPr lang="fr-CA" i="1" dirty="0"/>
              <a:t>, </a:t>
            </a:r>
            <a:r>
              <a:rPr lang="fr-CA" i="1" dirty="0" err="1"/>
              <a:t>Timeplots</a:t>
            </a:r>
            <a:r>
              <a:rPr lang="fr-CA" dirty="0"/>
              <a:t> (1.2) » (Diagrammes en barres, diagrammes circulaires, histogrammes, diagrammes en escalier, diagrammes temporels)</a:t>
            </a:r>
          </a:p>
          <a:p>
            <a:r>
              <a:rPr lang="en-US" u="sng" dirty="0">
                <a:hlinkClick r:id="rId6"/>
              </a:rPr>
              <a:t>https://youtu.be/uHRqkGXX55I</a:t>
            </a:r>
            <a:r>
              <a:rPr lang="en-US" u="sng" dirty="0"/>
              <a:t> 7:34</a:t>
            </a:r>
          </a:p>
          <a:p>
            <a:r>
              <a:rPr lang="fr-FR" dirty="0"/>
              <a:t>La vidéo est présentée en anglais. Pour obtenir une version en français, il faut : 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i="0" u="none" strike="noStrike" dirty="0">
                <a:solidFill>
                  <a:srgbClr val="212529"/>
                </a:solidFill>
                <a:effectLst/>
                <a:latin typeface="+mj-lt"/>
              </a:rPr>
              <a:t>Supprimer le son </a:t>
            </a:r>
            <a:endParaRPr lang="fr-CA" sz="1600" b="0" i="0" u="none" strike="noStrike" dirty="0"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i="0" u="none" strike="noStrike" dirty="0">
                <a:solidFill>
                  <a:srgbClr val="212529"/>
                </a:solidFill>
                <a:effectLst/>
                <a:latin typeface="+mj-lt"/>
              </a:rPr>
              <a:t>Activer </a:t>
            </a:r>
            <a:r>
              <a:rPr lang="fr-CA" sz="1600" b="1" i="0" u="none" strike="noStrike" dirty="0">
                <a:solidFill>
                  <a:srgbClr val="212529"/>
                </a:solidFill>
                <a:effectLst/>
                <a:latin typeface="+mj-lt"/>
              </a:rPr>
              <a:t>Sous-titres/sous-titres codés </a:t>
            </a:r>
            <a:endParaRPr lang="fr-CA" sz="1600" b="1" i="0" u="none" strike="noStrike" dirty="0"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i="0" u="none" strike="noStrike" dirty="0">
                <a:solidFill>
                  <a:srgbClr val="212529"/>
                </a:solidFill>
                <a:effectLst/>
                <a:latin typeface="+mj-lt"/>
              </a:rPr>
              <a:t>Aller à</a:t>
            </a: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 </a:t>
            </a:r>
            <a:r>
              <a:rPr lang="fr-CA" sz="1600" b="1" u="none" strike="noStrike" dirty="0">
                <a:solidFill>
                  <a:srgbClr val="212529"/>
                </a:solidFill>
                <a:effectLst/>
                <a:latin typeface="+mj-lt"/>
              </a:rPr>
              <a:t>Paramètres</a:t>
            </a: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, </a:t>
            </a:r>
            <a:r>
              <a:rPr lang="fr-CA" sz="1600" b="1" u="none" strike="noStrike" dirty="0">
                <a:solidFill>
                  <a:srgbClr val="212529"/>
                </a:solidFill>
                <a:effectLst/>
                <a:latin typeface="+mj-lt"/>
              </a:rPr>
              <a:t>Sous-titres</a:t>
            </a: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, </a:t>
            </a:r>
            <a:r>
              <a:rPr lang="fr-CA" sz="1600" b="1" u="none" strike="noStrike" dirty="0">
                <a:solidFill>
                  <a:srgbClr val="212529"/>
                </a:solidFill>
                <a:effectLst/>
                <a:latin typeface="+mj-lt"/>
              </a:rPr>
              <a:t>Traduire automatiquement 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Choisir </a:t>
            </a:r>
            <a:r>
              <a:rPr lang="fr-CA" sz="1600" b="1" u="none" strike="noStrike" dirty="0">
                <a:solidFill>
                  <a:srgbClr val="212529"/>
                </a:solidFill>
                <a:effectLst/>
                <a:latin typeface="+mj-lt"/>
              </a:rPr>
              <a:t>Français</a:t>
            </a: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Réduire </a:t>
            </a:r>
            <a:r>
              <a:rPr lang="fr-CA" sz="1600" b="1" i="0" u="none" strike="noStrike" dirty="0">
                <a:solidFill>
                  <a:srgbClr val="000000"/>
                </a:solidFill>
                <a:effectLst/>
                <a:latin typeface="Century Gothic"/>
              </a:rPr>
              <a:t>la vitesse</a:t>
            </a:r>
            <a:r>
              <a:rPr lang="fr-CA" sz="16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 de </a:t>
            </a:r>
            <a:r>
              <a:rPr lang="fr-CA" sz="1600" dirty="0">
                <a:solidFill>
                  <a:srgbClr val="000000"/>
                </a:solidFill>
                <a:latin typeface="Century Gothic"/>
              </a:rPr>
              <a:t>la lecture des</a:t>
            </a:r>
            <a:r>
              <a:rPr lang="fr-CA" sz="16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 sous-titres, si nécessaire</a:t>
            </a:r>
            <a:r>
              <a:rPr lang="fr-CA" sz="1600" dirty="0">
                <a:solidFill>
                  <a:srgbClr val="000000"/>
                </a:solidFill>
                <a:latin typeface="Century Gothic"/>
              </a:rPr>
              <a:t> </a:t>
            </a:r>
            <a:endParaRPr lang="en-CA" sz="1600" dirty="0">
              <a:latin typeface="Century Gothic"/>
            </a:endParaRPr>
          </a:p>
          <a:p>
            <a:endParaRPr lang="en-CA" sz="1600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756929" y="624110"/>
            <a:ext cx="579170" cy="58526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0D34F7C-7D37-3333-E0B8-FBE9660A59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66659" y="4686600"/>
            <a:ext cx="438150" cy="3905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384FA56-3433-3A0E-3C30-EC704F8C22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41909" y="4884928"/>
            <a:ext cx="361950" cy="3905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F472880-5603-DB56-7DF4-F13368D5F42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49910" y="5271148"/>
            <a:ext cx="533400" cy="3905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0729EB4-2710-AF00-347A-72AC171A27A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11518" y="5710668"/>
            <a:ext cx="4001933" cy="32613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E18D722-1CC8-2DC7-21E4-AE66BE0E2DE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52468" y="5810093"/>
            <a:ext cx="2019300" cy="419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9271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79929" y="389965"/>
            <a:ext cx="10724683" cy="927847"/>
          </a:xfrm>
        </p:spPr>
        <p:txBody>
          <a:bodyPr/>
          <a:lstStyle/>
          <a:p>
            <a:r>
              <a:rPr lang="en-CA"/>
              <a:t>Module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79929" y="1506071"/>
            <a:ext cx="10724683" cy="44051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fr-CA" sz="2000" dirty="0"/>
              <a:t>Au cours de </a:t>
            </a:r>
            <a:r>
              <a:rPr lang="fr-CA" dirty="0">
                <a:solidFill>
                  <a:schemeClr val="tx1"/>
                </a:solidFill>
              </a:rPr>
              <a:t>ce module,</a:t>
            </a:r>
            <a:r>
              <a:rPr lang="fr-CA" sz="2000" dirty="0"/>
              <a:t> vous développerez les </a:t>
            </a:r>
            <a:r>
              <a:rPr lang="fr-CA" i="1" dirty="0"/>
              <a:t>Compétences</a:t>
            </a:r>
            <a:r>
              <a:rPr lang="fr-CA" sz="2000" i="1" dirty="0"/>
              <a:t> pour réussir</a:t>
            </a:r>
            <a:r>
              <a:rPr lang="fr-CA" sz="2000" dirty="0"/>
              <a:t> suivantes :</a:t>
            </a:r>
            <a:endParaRPr lang="fr-FR"/>
          </a:p>
          <a:p>
            <a:pPr marL="0" indent="0">
              <a:buNone/>
            </a:pPr>
            <a:endParaRPr lang="en-CA" sz="20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87244817"/>
              </p:ext>
            </p:extLst>
          </p:nvPr>
        </p:nvGraphicFramePr>
        <p:xfrm>
          <a:off x="779929" y="2245659"/>
          <a:ext cx="9774859" cy="3974776"/>
        </p:xfrm>
        <a:graphic>
          <a:graphicData uri="http://schemas.openxmlformats.org/drawingml/2006/table">
            <a:tbl>
              <a:tblPr firstRow="1" firstCol="1" bandRow="1"/>
              <a:tblGrid>
                <a:gridCol w="2122242">
                  <a:extLst>
                    <a:ext uri="{9D8B030D-6E8A-4147-A177-3AD203B41FA5}">
                      <a16:colId xmlns:a16="http://schemas.microsoft.com/office/drawing/2014/main" val="3564400858"/>
                    </a:ext>
                  </a:extLst>
                </a:gridCol>
                <a:gridCol w="7652617">
                  <a:extLst>
                    <a:ext uri="{9D8B030D-6E8A-4147-A177-3AD203B41FA5}">
                      <a16:colId xmlns:a16="http://schemas.microsoft.com/office/drawing/2014/main" val="2386580782"/>
                    </a:ext>
                  </a:extLst>
                </a:gridCol>
              </a:tblGrid>
              <a:tr h="5667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Adaptabilité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</a:t>
                      </a:r>
                      <a:r>
                        <a:rPr lang="fr-CA" sz="1600" noProof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apprendrez à </a:t>
                      </a: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adapter aux besoins de divers clients lors de la formation en matière de LAPHO. </a:t>
                      </a:r>
                      <a:endParaRPr lang="fr-CA" sz="1400" noProof="0"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834055"/>
                  </a:ext>
                </a:extLst>
              </a:tr>
              <a:tr h="5667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Collaboration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travaillerez avec vos collègues de classe pour réaliser des activités basées sur des tâches avec un objectif commun. </a:t>
                      </a:r>
                      <a:endParaRPr lang="fr-CA" sz="1400" noProof="0"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640304"/>
                  </a:ext>
                </a:extLst>
              </a:tr>
              <a:tr h="5742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Communication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exercerez vos compétences en communication verbale en discutant et en utilisant divers tableaux et graphiques. </a:t>
                      </a:r>
                      <a:endParaRPr lang="fr-CA" sz="1400" noProof="0"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62934"/>
                  </a:ext>
                </a:extLst>
              </a:tr>
              <a:tr h="5667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Compétences numériques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utiliser la technologie lors de la consultation de divers documents et tableaux. </a:t>
                      </a:r>
                      <a:endParaRPr lang="fr-CA" sz="1400" noProof="0"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0298350"/>
                  </a:ext>
                </a:extLst>
              </a:tr>
              <a:tr h="5667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Calcul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lirez et noterez des données à l'aide de divers documents, diagrammes et graphiques. 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693518"/>
                  </a:ext>
                </a:extLst>
              </a:tr>
              <a:tr h="5667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Lecture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trouverez, lirez et comprendrez des informations présentées dans divers documents, tableaux et graphiques. 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4628368"/>
                  </a:ext>
                </a:extLst>
              </a:tr>
              <a:tr h="5667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Rédaction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documenterez des informations à l'aide de documents, de tableaux et de graphiques. 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82436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2925" y="1905000"/>
            <a:ext cx="7962781" cy="341675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Un diagramme de processus utilise des formes et des flèches pour représenter une série d’activités dans l’ordre où elles se déroulent. </a:t>
            </a:r>
          </a:p>
          <a:p>
            <a:r>
              <a:rPr lang="fr-CA" dirty="0"/>
              <a:t>Ils sont parfois utilisés par les employeurs pour indiquer les étapes de l’exécution d’une tâche. </a:t>
            </a:r>
            <a:endParaRPr lang="fr-CA" dirty="0">
              <a:solidFill>
                <a:srgbClr val="404040"/>
              </a:solidFill>
            </a:endParaRPr>
          </a:p>
          <a:p>
            <a:endParaRPr lang="fr-CA" b="1" dirty="0">
              <a:solidFill>
                <a:schemeClr val="tx1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fr-CA" dirty="0"/>
              <a:t>Les diagrammes de processus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80006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diagrammes de processus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5" y="1534886"/>
            <a:ext cx="8379182" cy="498847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Lorsque vous utilisez un diagramme de processus, vous devez suivre les flèches d’une étape à l’autre afin de comprendre ce qu’il faut faire ensuite. </a:t>
            </a:r>
          </a:p>
          <a:p>
            <a:r>
              <a:rPr lang="fr-CA" dirty="0"/>
              <a:t>Dans l’exemple ci-dessous, il n’y a toujours qu’une seule option pour l’étape suivante. </a:t>
            </a:r>
          </a:p>
          <a:p>
            <a:endParaRPr lang="fr-CA" b="1" dirty="0">
              <a:solidFill>
                <a:srgbClr val="FF0000"/>
              </a:solidFill>
            </a:endParaRPr>
          </a:p>
          <a:p>
            <a:endParaRPr lang="fr-CA" b="1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CB0D0641-350D-4FD6-A530-86D142A5DD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010490"/>
              </p:ext>
            </p:extLst>
          </p:nvPr>
        </p:nvGraphicFramePr>
        <p:xfrm>
          <a:off x="2390383" y="4060520"/>
          <a:ext cx="8569172" cy="20421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484387">
                  <a:extLst>
                    <a:ext uri="{9D8B030D-6E8A-4147-A177-3AD203B41FA5}">
                      <a16:colId xmlns:a16="http://schemas.microsoft.com/office/drawing/2014/main" val="92452437"/>
                    </a:ext>
                  </a:extLst>
                </a:gridCol>
                <a:gridCol w="1703070">
                  <a:extLst>
                    <a:ext uri="{9D8B030D-6E8A-4147-A177-3AD203B41FA5}">
                      <a16:colId xmlns:a16="http://schemas.microsoft.com/office/drawing/2014/main" val="2585062459"/>
                    </a:ext>
                  </a:extLst>
                </a:gridCol>
                <a:gridCol w="1657350">
                  <a:extLst>
                    <a:ext uri="{9D8B030D-6E8A-4147-A177-3AD203B41FA5}">
                      <a16:colId xmlns:a16="http://schemas.microsoft.com/office/drawing/2014/main" val="3994693893"/>
                    </a:ext>
                  </a:extLst>
                </a:gridCol>
                <a:gridCol w="1657350">
                  <a:extLst>
                    <a:ext uri="{9D8B030D-6E8A-4147-A177-3AD203B41FA5}">
                      <a16:colId xmlns:a16="http://schemas.microsoft.com/office/drawing/2014/main" val="258957750"/>
                    </a:ext>
                  </a:extLst>
                </a:gridCol>
                <a:gridCol w="2067015">
                  <a:extLst>
                    <a:ext uri="{9D8B030D-6E8A-4147-A177-3AD203B41FA5}">
                      <a16:colId xmlns:a16="http://schemas.microsoft.com/office/drawing/2014/main" val="1133287343"/>
                    </a:ext>
                  </a:extLst>
                </a:gridCol>
              </a:tblGrid>
              <a:tr h="1780210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endParaRPr lang="fr-CA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Le patient se présente pour son rendez-vous.</a:t>
                      </a:r>
                      <a:endParaRPr lang="fr-FR" sz="1600" dirty="0"/>
                    </a:p>
                  </a:txBody>
                  <a:tcPr marL="66674" marR="66674">
                    <a:lnL w="9524">
                      <a:solidFill>
                        <a:srgbClr val="0070C0"/>
                      </a:solidFill>
                    </a:lnL>
                    <a:lnR w="9524">
                      <a:solidFill>
                        <a:srgbClr val="0070C0"/>
                      </a:solidFill>
                    </a:lnR>
                    <a:lnT w="9524">
                      <a:solidFill>
                        <a:srgbClr val="0070C0"/>
                      </a:solidFill>
                    </a:lnT>
                    <a:lnB w="9524">
                      <a:solidFill>
                        <a:srgbClr val="0070C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endParaRPr lang="fr-CA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On lui demande une pièce d’identification. </a:t>
                      </a:r>
                      <a:endParaRPr lang="fr-CA" sz="1600" dirty="0"/>
                    </a:p>
                  </a:txBody>
                  <a:tcPr marL="66675" marR="66675">
                    <a:lnL w="9524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  <a:buNone/>
                      </a:pPr>
                      <a:endParaRPr lang="fr-CA" sz="1600" b="0" i="0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On demande au client de remplir un formulaire d’inscription. </a:t>
                      </a:r>
                      <a:endParaRPr lang="fr-CA" sz="1600" dirty="0"/>
                    </a:p>
                  </a:txBody>
                  <a:tcPr marL="66675" marR="66675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  <a:buNone/>
                      </a:pPr>
                      <a:endParaRPr lang="fr-CA" sz="1600" b="0" i="0" dirty="0">
                        <a:effectLst/>
                        <a:latin typeface="Century Gothic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On crée un dossier pour le patient. </a:t>
                      </a:r>
                      <a:endParaRPr lang="fr-CA" sz="1600" dirty="0"/>
                    </a:p>
                  </a:txBody>
                  <a:tcPr marL="66675" marR="66675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  <a:buNone/>
                      </a:pPr>
                      <a:endParaRPr lang="fr-FR" sz="1600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On revoit le dossier avec le patient et on confirme les informations. 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endParaRPr lang="fr-CA" sz="1600" b="0" i="0" dirty="0">
                        <a:effectLst/>
                        <a:latin typeface="Century Gothic"/>
                      </a:endParaRPr>
                    </a:p>
                    <a:p>
                      <a:pPr lvl="0" algn="l" rtl="0">
                        <a:lnSpc>
                          <a:spcPct val="100000"/>
                        </a:lnSpc>
                        <a:buNone/>
                      </a:pPr>
                      <a:endParaRPr lang="fr-CA" sz="1600" b="0" i="0" dirty="0">
                        <a:effectLst/>
                        <a:latin typeface="Century Gothic"/>
                      </a:endParaRPr>
                    </a:p>
                    <a:p>
                      <a:pPr lvl="0" algn="l" rtl="0">
                        <a:lnSpc>
                          <a:spcPct val="100000"/>
                        </a:lnSpc>
                        <a:buNone/>
                      </a:pPr>
                      <a:endParaRPr lang="fr-CA" sz="1600" b="0" i="0" dirty="0">
                        <a:effectLst/>
                        <a:latin typeface="Century Gothic"/>
                      </a:endParaRPr>
                    </a:p>
                  </a:txBody>
                  <a:tcPr marL="66675" marR="66675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0427408"/>
                  </a:ext>
                </a:extLst>
              </a:tr>
            </a:tbl>
          </a:graphicData>
        </a:graphic>
      </p:graphicFrame>
      <p:sp>
        <p:nvSpPr>
          <p:cNvPr id="11" name="ZoneTexte 10">
            <a:extLst>
              <a:ext uri="{FF2B5EF4-FFF2-40B4-BE49-F238E27FC236}">
                <a16:creationId xmlns:a16="http://schemas.microsoft.com/office/drawing/2014/main" id="{E95CB89F-8549-AEB6-090C-777A8AB101FF}"/>
              </a:ext>
            </a:extLst>
          </p:cNvPr>
          <p:cNvSpPr txBox="1"/>
          <p:nvPr/>
        </p:nvSpPr>
        <p:spPr>
          <a:xfrm>
            <a:off x="3805824" y="3419605"/>
            <a:ext cx="5467610" cy="28366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376"/>
              </a:lnSpc>
            </a:pPr>
            <a:r>
              <a:rPr lang="fr-CA" sz="2000" b="1" dirty="0">
                <a:latin typeface="Century Gothic"/>
                <a:cs typeface="Segoe UI"/>
              </a:rPr>
              <a:t>Processus d’inscription du patient</a:t>
            </a:r>
            <a:r>
              <a:rPr lang="fr-CA" sz="2000" dirty="0">
                <a:latin typeface="Century Gothic"/>
                <a:ea typeface="Calibri"/>
                <a:cs typeface="Calibri"/>
              </a:rPr>
              <a:t> </a:t>
            </a:r>
          </a:p>
        </p:txBody>
      </p:sp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89516109-D80A-D60A-4684-063919367DF8}"/>
              </a:ext>
            </a:extLst>
          </p:cNvPr>
          <p:cNvSpPr/>
          <p:nvPr/>
        </p:nvSpPr>
        <p:spPr>
          <a:xfrm>
            <a:off x="3470819" y="4254805"/>
            <a:ext cx="487806" cy="3578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Flèche : droite 13">
            <a:extLst>
              <a:ext uri="{FF2B5EF4-FFF2-40B4-BE49-F238E27FC236}">
                <a16:creationId xmlns:a16="http://schemas.microsoft.com/office/drawing/2014/main" id="{ADE6757D-A3DA-A27E-499F-8ECDB0814CFB}"/>
              </a:ext>
            </a:extLst>
          </p:cNvPr>
          <p:cNvSpPr/>
          <p:nvPr/>
        </p:nvSpPr>
        <p:spPr>
          <a:xfrm>
            <a:off x="5197597" y="4266178"/>
            <a:ext cx="487806" cy="3578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5" name="Flèche : droite 14">
            <a:extLst>
              <a:ext uri="{FF2B5EF4-FFF2-40B4-BE49-F238E27FC236}">
                <a16:creationId xmlns:a16="http://schemas.microsoft.com/office/drawing/2014/main" id="{23080482-EC80-F80F-BD7E-596B2373395A}"/>
              </a:ext>
            </a:extLst>
          </p:cNvPr>
          <p:cNvSpPr/>
          <p:nvPr/>
        </p:nvSpPr>
        <p:spPr>
          <a:xfrm>
            <a:off x="6850784" y="4287055"/>
            <a:ext cx="487806" cy="3578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Flèche : droite 15">
            <a:extLst>
              <a:ext uri="{FF2B5EF4-FFF2-40B4-BE49-F238E27FC236}">
                <a16:creationId xmlns:a16="http://schemas.microsoft.com/office/drawing/2014/main" id="{FD8D3B89-A56D-A532-854D-354D521DEBDB}"/>
              </a:ext>
            </a:extLst>
          </p:cNvPr>
          <p:cNvSpPr/>
          <p:nvPr/>
        </p:nvSpPr>
        <p:spPr>
          <a:xfrm>
            <a:off x="8484101" y="4254804"/>
            <a:ext cx="487806" cy="3578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84817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6D3B149-732A-5B7D-3774-D3B2C91D1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9224" y="645106"/>
            <a:ext cx="7629612" cy="1259894"/>
          </a:xfrm>
        </p:spPr>
        <p:txBody>
          <a:bodyPr>
            <a:normAutofit/>
          </a:bodyPr>
          <a:lstStyle/>
          <a:p>
            <a:pPr algn="ctr"/>
            <a:r>
              <a:rPr lang="fr-CA" dirty="0">
                <a:solidFill>
                  <a:srgbClr val="0070C0"/>
                </a:solidFill>
              </a:rPr>
              <a:t>Diagrammes de processus</a:t>
            </a:r>
            <a:endParaRPr lang="fr-FR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49225" y="2133600"/>
            <a:ext cx="3650278" cy="37592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Clr>
                <a:srgbClr val="FDA709"/>
              </a:buClr>
            </a:pPr>
            <a:r>
              <a:rPr lang="fr-CA" dirty="0"/>
              <a:t>Le diagramme à droite présente une démarche pour solutionner un problème.  </a:t>
            </a:r>
            <a:endParaRPr lang="fr-FR" dirty="0"/>
          </a:p>
          <a:p>
            <a:pPr>
              <a:buClr>
                <a:srgbClr val="FDA709"/>
              </a:buClr>
            </a:pPr>
            <a:r>
              <a:rPr lang="fr-CA" dirty="0"/>
              <a:t>Si la réponse au premier losange jaune est oui, passez au prochain losange jaune.  </a:t>
            </a:r>
            <a:endParaRPr lang="fr-CA" strike="sngStrike" dirty="0"/>
          </a:p>
          <a:p>
            <a:pPr>
              <a:buClr>
                <a:srgbClr val="FDA709"/>
              </a:buClr>
            </a:pPr>
            <a:r>
              <a:rPr lang="fr-CA" dirty="0"/>
              <a:t>Si la réponse est non, passez au rectangle vert. </a:t>
            </a:r>
          </a:p>
          <a:p>
            <a:pPr>
              <a:buClr>
                <a:srgbClr val="FDA709"/>
              </a:buClr>
            </a:pPr>
            <a:endParaRPr lang="fr-CA" dirty="0"/>
          </a:p>
          <a:p>
            <a:pPr>
              <a:buClr>
                <a:srgbClr val="FDA709"/>
              </a:buClr>
            </a:pPr>
            <a:endParaRPr lang="fr-CA" dirty="0"/>
          </a:p>
        </p:txBody>
      </p:sp>
      <p:pic>
        <p:nvPicPr>
          <p:cNvPr id="12" name="Image 11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B0A22CFA-55F6-7CEC-9BDF-6CD506D371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3257" y="2139321"/>
            <a:ext cx="6953577" cy="41895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6353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</a:t>
            </a:r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74194" y="624420"/>
            <a:ext cx="640135" cy="64013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2589213" y="2121505"/>
            <a:ext cx="7536542" cy="37776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/>
              <a:t>Dans l’espace </a:t>
            </a:r>
            <a:r>
              <a:rPr lang="fr-CA">
                <a:solidFill>
                  <a:schemeClr val="tx1"/>
                </a:solidFill>
              </a:rPr>
              <a:t>présenté </a:t>
            </a:r>
            <a:r>
              <a:rPr lang="fr-CA"/>
              <a:t>dans votre cahier d’exercices, créez un diagramme de processus pour vous rendre au travail chaque jour. </a:t>
            </a:r>
          </a:p>
          <a:p>
            <a:r>
              <a:rPr lang="fr-CA"/>
              <a:t>Indiquez toutes les tâches que vous devez accomplir pour vous rendre au travail chaque jour. </a:t>
            </a:r>
          </a:p>
          <a:p>
            <a:pPr lvl="1">
              <a:buFont typeface="Courier New" charset="2"/>
              <a:buChar char="o"/>
            </a:pPr>
            <a:r>
              <a:rPr lang="fr-CA"/>
              <a:t>Il peut s’agir de vérifier l’horaire des bus, de marcher jusqu’à l’arrêt de bus, etc. 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6184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fr-CA"/>
              <a:t>La </a:t>
            </a:r>
            <a:r>
              <a:rPr lang="fr-CA" i="1"/>
              <a:t>Loi sur l'accessibilité pour les personnes handicapées de l'Ontario</a:t>
            </a:r>
            <a:r>
              <a:rPr lang="en-CA"/>
              <a:t>(LAPHO)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La </a:t>
            </a:r>
            <a:r>
              <a:rPr lang="fr-CA" i="1"/>
              <a:t>Loi sur l’accessibilité pour les personnes handicapées de l’Ontario</a:t>
            </a:r>
            <a:r>
              <a:rPr lang="fr-CA"/>
              <a:t> a été promulguée en 2005. </a:t>
            </a:r>
          </a:p>
          <a:p>
            <a:r>
              <a:rPr lang="fr-CA"/>
              <a:t>Elle a été créée pour améliorer les normes d’accessibilité des personnes handicapées de l’Ontario dans tous les établissements publics.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18740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fr-CA"/>
              <a:t>La </a:t>
            </a:r>
            <a:r>
              <a:rPr lang="fr-CA" i="1"/>
              <a:t>Loi sur l'accessibilité pour les personnes handicapées de l'Ontario</a:t>
            </a:r>
            <a:r>
              <a:rPr lang="en-CA"/>
              <a:t>(LAPHO)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Les normes d’accessibilité sont des lois que tous les établissements publics doivent respecter pour être plus accessibles à tous les individus.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39572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fr-CA"/>
              <a:t>La </a:t>
            </a:r>
            <a:r>
              <a:rPr lang="fr-CA" i="1"/>
              <a:t>Loi sur l'accessibilité pour les personnes handicapées de l'Ontario</a:t>
            </a:r>
            <a:r>
              <a:rPr lang="en-CA"/>
              <a:t>(LAPHO)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Dans le cadre de votre travail comme PSSP, vous pouvez être amené à aider ou servir des personnes handicapées ou à travailler avec elles. 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32211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Vidéo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592617"/>
            <a:ext cx="8911687" cy="4641273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fr-CA" dirty="0"/>
              <a:t>Regardez la vidéo suivante intitulée « </a:t>
            </a:r>
            <a:r>
              <a:rPr lang="fr-CA" i="1" dirty="0" err="1"/>
              <a:t>Region</a:t>
            </a:r>
            <a:r>
              <a:rPr lang="fr-CA" i="1" dirty="0"/>
              <a:t> of York AODA Accessible Customer Service Training » ((Formation pour des services accessibles en fonction de LAPHO pour la région de York).</a:t>
            </a:r>
            <a:endParaRPr lang="fr-CA" dirty="0"/>
          </a:p>
          <a:p>
            <a:r>
              <a:rPr lang="fr-CA" dirty="0"/>
              <a:t>Prenez des notes et discutez en groupe lorsque la vidéo est terminée. </a:t>
            </a:r>
          </a:p>
          <a:p>
            <a:r>
              <a:rPr lang="en-US" u="sng" dirty="0">
                <a:hlinkClick r:id="rId6"/>
              </a:rPr>
              <a:t>https://www.youtube.com/watch?v=-4v6u1x36L4</a:t>
            </a:r>
            <a:r>
              <a:rPr lang="en-US" u="sng" dirty="0"/>
              <a:t>  30:16</a:t>
            </a:r>
          </a:p>
          <a:p>
            <a:pPr>
              <a:buFont typeface="Wingdings 3" panose="020B0604020202020204" pitchFamily="34" charset="0"/>
              <a:buChar char=""/>
            </a:pPr>
            <a:r>
              <a:rPr lang="fr-CA" b="1" dirty="0">
                <a:solidFill>
                  <a:srgbClr val="000000"/>
                </a:solidFill>
                <a:ea typeface="+mn-lt"/>
                <a:cs typeface="+mn-lt"/>
              </a:rPr>
              <a:t>Attention :</a:t>
            </a:r>
          </a:p>
          <a:p>
            <a:pPr>
              <a:buFont typeface="Wingdings 3" panose="020B0604020202020204" pitchFamily="34" charset="0"/>
              <a:buChar char=""/>
            </a:pPr>
            <a:r>
              <a:rPr lang="fr-CA" dirty="0">
                <a:solidFill>
                  <a:srgbClr val="000000"/>
                </a:solidFill>
                <a:ea typeface="+mn-lt"/>
                <a:cs typeface="+mn-lt"/>
              </a:rPr>
              <a:t>La vidéo est présentée en anglais, pour obtenir une version en français, il faut :</a:t>
            </a:r>
            <a:endParaRPr lang="fr-CA" dirty="0"/>
          </a:p>
          <a:p>
            <a:pPr lvl="1">
              <a:buFont typeface="Wingdings 3" panose="020B0604020202020204" pitchFamily="34" charset="0"/>
              <a:buChar char=""/>
            </a:pPr>
            <a:r>
              <a:rPr lang="fr-CA" dirty="0">
                <a:solidFill>
                  <a:srgbClr val="000000"/>
                </a:solidFill>
                <a:ea typeface="+mn-lt"/>
                <a:cs typeface="+mn-lt"/>
              </a:rPr>
              <a:t>Supprimer le son. </a:t>
            </a:r>
            <a:endParaRPr lang="fr-CA" dirty="0"/>
          </a:p>
          <a:p>
            <a:pPr lvl="1">
              <a:buFont typeface="Wingdings 3" panose="020B0604020202020204" pitchFamily="34" charset="0"/>
              <a:buChar char=""/>
            </a:pPr>
            <a:r>
              <a:rPr lang="fr-CA" dirty="0">
                <a:solidFill>
                  <a:srgbClr val="000000"/>
                </a:solidFill>
                <a:ea typeface="+mn-lt"/>
                <a:cs typeface="+mn-lt"/>
              </a:rPr>
              <a:t>Activer Sous-titres/sous-titres codés. </a:t>
            </a:r>
            <a:endParaRPr lang="fr-CA" dirty="0">
              <a:solidFill>
                <a:srgbClr val="404040"/>
              </a:solidFill>
              <a:ea typeface="+mn-lt"/>
              <a:cs typeface="+mn-lt"/>
            </a:endParaRPr>
          </a:p>
          <a:p>
            <a:pPr lvl="1">
              <a:buFont typeface="Wingdings 3" panose="020B0604020202020204" pitchFamily="34" charset="0"/>
              <a:buChar char=""/>
            </a:pPr>
            <a:r>
              <a:rPr lang="fr-CA" dirty="0">
                <a:solidFill>
                  <a:srgbClr val="000000"/>
                </a:solidFill>
                <a:ea typeface="+mn-lt"/>
                <a:cs typeface="+mn-lt"/>
              </a:rPr>
              <a:t>Aller à Paramètre, Sous-titres, Traduire automatiquement. </a:t>
            </a:r>
            <a:endParaRPr lang="fr-CA" dirty="0"/>
          </a:p>
          <a:p>
            <a:pPr lvl="1">
              <a:buFont typeface="Wingdings 3" panose="020B0604020202020204" pitchFamily="34" charset="0"/>
              <a:buChar char=""/>
            </a:pPr>
            <a:r>
              <a:rPr lang="fr-CA" dirty="0">
                <a:solidFill>
                  <a:srgbClr val="000000"/>
                </a:solidFill>
                <a:ea typeface="+mn-lt"/>
                <a:cs typeface="+mn-lt"/>
              </a:rPr>
              <a:t>Choisir Français. </a:t>
            </a:r>
            <a:endParaRPr lang="fr-CA" dirty="0"/>
          </a:p>
          <a:p>
            <a:pPr lvl="1">
              <a:buFont typeface="Wingdings 3" panose="020B0604020202020204" pitchFamily="34" charset="0"/>
              <a:buChar char=""/>
            </a:pPr>
            <a:r>
              <a:rPr lang="fr-CA" dirty="0">
                <a:solidFill>
                  <a:srgbClr val="000000"/>
                </a:solidFill>
                <a:ea typeface="+mn-lt"/>
                <a:cs typeface="+mn-lt"/>
              </a:rPr>
              <a:t>Réduire la vitesse de lecture des sous-titres, si nécessaire. </a:t>
            </a:r>
            <a:endParaRPr lang="fr-CA" dirty="0"/>
          </a:p>
          <a:p>
            <a:pPr marL="457200" lvl="1" indent="0">
              <a:buNone/>
            </a:pPr>
            <a:r>
              <a:rPr lang="fr-CA" b="1" dirty="0">
                <a:solidFill>
                  <a:schemeClr val="tx1"/>
                </a:solidFill>
                <a:ea typeface="+mn-lt"/>
                <a:cs typeface="+mn-lt"/>
              </a:rPr>
              <a:t>Ou visionner la vidéo suivante :</a:t>
            </a:r>
            <a:endParaRPr lang="en-CA" b="1" dirty="0">
              <a:solidFill>
                <a:schemeClr val="tx1"/>
              </a:solidFill>
              <a:ea typeface="+mn-lt"/>
              <a:cs typeface="+mn-lt"/>
            </a:endParaRPr>
          </a:p>
          <a:p>
            <a:r>
              <a:rPr lang="en-CA" dirty="0">
                <a:ea typeface="+mn-lt"/>
                <a:cs typeface="+mn-lt"/>
                <a:hlinkClick r:id="rId7"/>
              </a:rPr>
              <a:t>https://youtu.be/5rpxdlxZUyg</a:t>
            </a:r>
            <a:r>
              <a:rPr lang="en-CA" dirty="0">
                <a:ea typeface="+mn-lt"/>
                <a:cs typeface="+mn-lt"/>
              </a:rPr>
              <a:t> 4:48 (LAPHO)</a:t>
            </a:r>
            <a:endParaRPr lang="en-CA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010042" y="624110"/>
            <a:ext cx="579170" cy="58526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3F1161F-2EEF-9015-386F-6897D4DE31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57469" y="3876585"/>
            <a:ext cx="318408" cy="28166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FDA0969-DAE0-46E4-7321-F1611E6F18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40051" y="4103824"/>
            <a:ext cx="361950" cy="3905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0D9D2FD-9962-3DAA-2AC7-E50AD0AC301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64593" y="4446505"/>
            <a:ext cx="533400" cy="3905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AC950D4-9F8A-778C-1C16-82C7E1FA571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76974" y="4817630"/>
            <a:ext cx="3228975" cy="34698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4B8D387-3909-4B66-4D38-98E0785EB51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750293" y="5162515"/>
            <a:ext cx="2019300" cy="266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42548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38300" y="3010716"/>
            <a:ext cx="8915400" cy="8365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/>
              <a:t>Les documents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Un document est un papier écrit ou imprimé qui présente des informations. </a:t>
            </a:r>
            <a:endParaRPr lang="fr-CA"/>
          </a:p>
          <a:p>
            <a:r>
              <a:rPr lang="fr-CA" dirty="0"/>
              <a:t>Dans le cadre de votre travail comme PSSP, vous</a:t>
            </a:r>
            <a:r>
              <a:rPr lang="fr-CA" dirty="0">
                <a:solidFill>
                  <a:schemeClr val="tx1"/>
                </a:solidFill>
              </a:rPr>
              <a:t> utiliserez d</a:t>
            </a:r>
            <a:r>
              <a:rPr lang="fr-CA" dirty="0"/>
              <a:t>e nombreux documents différents pour diverses tâches. 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951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Discutons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Quels types de documents pensez-vous devoir utiliser dans le cadre de votre travail comme PSSP ? 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10042" y="624110"/>
            <a:ext cx="579170" cy="579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4692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/>
              <a:t>Les documents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Lorsque vous travaillez avec des documents, vous pouvez avoir à :</a:t>
            </a:r>
          </a:p>
          <a:p>
            <a:pPr lvl="1"/>
            <a:r>
              <a:rPr lang="fr-CA"/>
              <a:t>Lire des documents</a:t>
            </a:r>
          </a:p>
          <a:p>
            <a:pPr lvl="1"/>
            <a:r>
              <a:rPr lang="fr-CA"/>
              <a:t>Inscrire des informations</a:t>
            </a:r>
          </a:p>
          <a:p>
            <a:pPr lvl="1"/>
            <a:r>
              <a:rPr lang="fr-CA"/>
              <a:t>Expliquer à un patient ou à un client comment remplir un document. </a:t>
            </a:r>
          </a:p>
          <a:p>
            <a:pPr lvl="1"/>
            <a:r>
              <a:rPr lang="fr-CA"/>
              <a:t>Recueillir des informations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6725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/>
              <a:t>Lire des documents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5" y="1534886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Avant de commencer à lire un document, assurez-vous que vous utilisez le bon document. </a:t>
            </a:r>
          </a:p>
          <a:p>
            <a:r>
              <a:rPr lang="fr-CA" dirty="0"/>
              <a:t>Demandez-vous à quoi il sert. </a:t>
            </a:r>
          </a:p>
          <a:p>
            <a:r>
              <a:rPr lang="fr-CA" dirty="0"/>
              <a:t>Parcourez le document pour vous assurer qu’il s’agit bien du document dont vous avez besoin pour accomplir votre tâche.</a:t>
            </a:r>
          </a:p>
          <a:p>
            <a:pPr lvl="1"/>
            <a:r>
              <a:rPr lang="fr-CA" i="1" dirty="0"/>
              <a:t>Parcourir : lire quelque chose rapidement et de manière incomplète.</a:t>
            </a:r>
            <a:endParaRPr lang="en-CA" i="1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01740D9-A2EA-A10B-79C5-60E2F3B957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9255" y="4031525"/>
            <a:ext cx="3189513" cy="2378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1719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/>
              <a:t>Lire des documents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3777622"/>
          </a:xfrm>
        </p:spPr>
        <p:txBody>
          <a:bodyPr/>
          <a:lstStyle/>
          <a:p>
            <a:r>
              <a:rPr lang="fr-CA" dirty="0"/>
              <a:t>Avant de commencer à lire le document, il est conseillé d’avoir un surligneur ou un stylo et du papier à portée de main pour surligner ou prendre des notes sur les détails importants ou incompris. </a:t>
            </a:r>
          </a:p>
          <a:p>
            <a:r>
              <a:rPr lang="fr-CA" dirty="0"/>
              <a:t>Pendant que vous lisez le document, s’il y a des informations ou des mots que vous ne comprenez pas, surlignez-les ou prenez des notes afin de pouvoir demander des précisions à un superviseur.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7539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Faites la lecture du document dans votre cahier d’exercices. </a:t>
            </a:r>
          </a:p>
          <a:p>
            <a:r>
              <a:rPr lang="fr-CA"/>
              <a:t>Au fur et à mesure que vous lisez, surlignez les informations importantes ou mal comprises. </a:t>
            </a:r>
          </a:p>
          <a:p>
            <a:r>
              <a:rPr lang="fr-CA"/>
              <a:t>Répondez aux questions qui suivent.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4609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Remplir des documents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Vous devrez remplir certains documents en ligne, tandis que vous devrez en remplir d’autres sur papier.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95809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8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FFC398E-4586-4E44-BAF6-EC4804FF114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103D41-C13D-488F-9F2B-69E331ACFFE8}">
  <ds:schemaRefs>
    <ds:schemaRef ds:uri="71b2e3c4-79d5-4c98-b528-a3fa04795dc5"/>
    <ds:schemaRef ds:uri="eb0d3e1a-6422-4b6b-af90-65d0fc91956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CF6D3DD-A731-4441-B5FF-28C90394F516}">
  <ds:schemaRefs>
    <ds:schemaRef ds:uri="71b2e3c4-79d5-4c98-b528-a3fa04795dc5"/>
    <ds:schemaRef ds:uri="eb0d3e1a-6422-4b6b-af90-65d0fc919568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</TotalTime>
  <Words>1572</Words>
  <Application>Microsoft Office PowerPoint</Application>
  <PresentationFormat>Grand écran</PresentationFormat>
  <Paragraphs>149</Paragraphs>
  <Slides>28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29" baseType="lpstr">
      <vt:lpstr>Wisp</vt:lpstr>
      <vt:lpstr>Préparez-vous à devenir préposé aux services de soutien à la personne (PSSP)</vt:lpstr>
      <vt:lpstr>Module 7</vt:lpstr>
      <vt:lpstr>Les documents </vt:lpstr>
      <vt:lpstr>Discutons </vt:lpstr>
      <vt:lpstr>Les documents </vt:lpstr>
      <vt:lpstr>Lire des documents</vt:lpstr>
      <vt:lpstr>Lire des documents</vt:lpstr>
      <vt:lpstr>Activité</vt:lpstr>
      <vt:lpstr>Remplir des documents</vt:lpstr>
      <vt:lpstr>Remplir des documents</vt:lpstr>
      <vt:lpstr>Présentation PowerPoint</vt:lpstr>
      <vt:lpstr>Présentation PowerPoint</vt:lpstr>
      <vt:lpstr>Tâche jalon 129</vt:lpstr>
      <vt:lpstr>Tâche jalon 129</vt:lpstr>
      <vt:lpstr>Tableaux et graphiques </vt:lpstr>
      <vt:lpstr>Discutons </vt:lpstr>
      <vt:lpstr>Présentation PowerPoint</vt:lpstr>
      <vt:lpstr>Activité</vt:lpstr>
      <vt:lpstr>Vidéo</vt:lpstr>
      <vt:lpstr>Les diagrammes de processus</vt:lpstr>
      <vt:lpstr>Les diagrammes de processus</vt:lpstr>
      <vt:lpstr>Diagrammes de processus</vt:lpstr>
      <vt:lpstr>Activité</vt:lpstr>
      <vt:lpstr>La Loi sur l'accessibilité pour les personnes handicapées de l'Ontario(LAPHO)</vt:lpstr>
      <vt:lpstr>La Loi sur l'accessibilité pour les personnes handicapées de l'Ontario(LAPHO)</vt:lpstr>
      <vt:lpstr>La Loi sur l'accessibilité pour les personnes handicapées de l'Ontario(LAPHO)</vt:lpstr>
      <vt:lpstr>Vidéo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459</cp:revision>
  <dcterms:created xsi:type="dcterms:W3CDTF">2023-02-01T18:40:23Z</dcterms:created>
  <dcterms:modified xsi:type="dcterms:W3CDTF">2025-07-02T13:54:38Z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02048F41-C508-4B54-BD5E-7CBD8D6A4A54</vt:lpwstr>
  </property>
  <property fmtid="{D5CDD505-2E9C-101B-9397-08002B2CF9AE}" pid="3" name="ArticulatePath">
    <vt:lpwstr>https://centrefora-my.sharepoint.com/personal/jgauthier_centrefora_on_ca1/Documents/Bureau/Traduction_CpR/Dossier 2/Get Set for PSW (2023)/PSW Power Points/Get Set for PSW Session 7</vt:lpwstr>
  </property>
  <property fmtid="{D5CDD505-2E9C-101B-9397-08002B2CF9AE}" pid="4" name="ContentTypeId">
    <vt:lpwstr>0x010100079358B3F27EFB43ADF249F01AC3C9F0</vt:lpwstr>
  </property>
  <property fmtid="{D5CDD505-2E9C-101B-9397-08002B2CF9AE}" pid="5" name="MediaServiceImageTags">
    <vt:lpwstr/>
  </property>
</Properties>
</file>