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433" r:id="rId7"/>
    <p:sldId id="488" r:id="rId8"/>
    <p:sldId id="468" r:id="rId9"/>
    <p:sldId id="476" r:id="rId10"/>
    <p:sldId id="489" r:id="rId11"/>
    <p:sldId id="490" r:id="rId12"/>
    <p:sldId id="491" r:id="rId13"/>
    <p:sldId id="478" r:id="rId14"/>
    <p:sldId id="492" r:id="rId15"/>
    <p:sldId id="493" r:id="rId16"/>
    <p:sldId id="494" r:id="rId17"/>
    <p:sldId id="495" r:id="rId18"/>
    <p:sldId id="496" r:id="rId19"/>
    <p:sldId id="497" r:id="rId20"/>
    <p:sldId id="498" r:id="rId21"/>
    <p:sldId id="499" r:id="rId22"/>
    <p:sldId id="500" r:id="rId23"/>
    <p:sldId id="501" r:id="rId24"/>
    <p:sldId id="479" r:id="rId25"/>
    <p:sldId id="502" r:id="rId26"/>
    <p:sldId id="503" r:id="rId27"/>
    <p:sldId id="504" r:id="rId28"/>
    <p:sldId id="505" r:id="rId29"/>
    <p:sldId id="506" r:id="rId30"/>
    <p:sldId id="507" r:id="rId31"/>
    <p:sldId id="483" r:id="rId32"/>
    <p:sldId id="508" r:id="rId33"/>
    <p:sldId id="509" r:id="rId34"/>
    <p:sldId id="510" r:id="rId35"/>
    <p:sldId id="511" r:id="rId36"/>
    <p:sldId id="487" r:id="rId37"/>
    <p:sldId id="512" r:id="rId38"/>
    <p:sldId id="513" r:id="rId39"/>
    <p:sldId id="514" r:id="rId40"/>
    <p:sldId id="515" r:id="rId41"/>
    <p:sldId id="516" r:id="rId42"/>
    <p:sldId id="517" r:id="rId43"/>
    <p:sldId id="287" r:id="rId44"/>
  </p:sldIdLst>
  <p:sldSz cx="12192000" cy="6858000"/>
  <p:notesSz cx="6858000" cy="9144000"/>
  <p:custDataLst>
    <p:tags r:id="rId4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30F2A3-25B6-8DA2-BC93-926718BBF668}" v="26" dt="2025-07-02T13:46:21.9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98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tilisateur invité" userId="S::urn:spo:tenantanon#26fc914f-9c5c-4e24-95aa-0dabac7a976a::" providerId="AD" clId="Web-{0E30F2A3-25B6-8DA2-BC93-926718BBF668}"/>
    <pc:docChg chg="modSld">
      <pc:chgData name="Utilisateur invité" userId="S::urn:spo:tenantanon#26fc914f-9c5c-4e24-95aa-0dabac7a976a::" providerId="AD" clId="Web-{0E30F2A3-25B6-8DA2-BC93-926718BBF668}" dt="2025-07-02T13:46:21.921" v="26" actId="1076"/>
      <pc:docMkLst>
        <pc:docMk/>
      </pc:docMkLst>
      <pc:sldChg chg="modSp">
        <pc:chgData name="Utilisateur invité" userId="S::urn:spo:tenantanon#26fc914f-9c5c-4e24-95aa-0dabac7a976a::" providerId="AD" clId="Web-{0E30F2A3-25B6-8DA2-BC93-926718BBF668}" dt="2025-07-02T13:43:59.903" v="6" actId="20577"/>
        <pc:sldMkLst>
          <pc:docMk/>
          <pc:sldMk cId="2639271488" sldId="479"/>
        </pc:sldMkLst>
        <pc:spChg chg="mod">
          <ac:chgData name="Utilisateur invité" userId="S::urn:spo:tenantanon#26fc914f-9c5c-4e24-95aa-0dabac7a976a::" providerId="AD" clId="Web-{0E30F2A3-25B6-8DA2-BC93-926718BBF668}" dt="2025-07-02T13:43:59.903" v="6" actId="20577"/>
          <ac:spMkLst>
            <pc:docMk/>
            <pc:sldMk cId="2639271488" sldId="479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0E30F2A3-25B6-8DA2-BC93-926718BBF668}" dt="2025-07-02T13:45:23.061" v="15" actId="1076"/>
        <pc:sldMkLst>
          <pc:docMk/>
          <pc:sldMk cId="444254860" sldId="487"/>
        </pc:sldMkLst>
        <pc:spChg chg="mod">
          <ac:chgData name="Utilisateur invité" userId="S::urn:spo:tenantanon#26fc914f-9c5c-4e24-95aa-0dabac7a976a::" providerId="AD" clId="Web-{0E30F2A3-25B6-8DA2-BC93-926718BBF668}" dt="2025-07-02T13:45:16.764" v="13" actId="20577"/>
          <ac:spMkLst>
            <pc:docMk/>
            <pc:sldMk cId="444254860" sldId="487"/>
            <ac:spMk id="3" creationId="{00000000-0000-0000-0000-000000000000}"/>
          </ac:spMkLst>
        </pc:spChg>
        <pc:picChg chg="mod">
          <ac:chgData name="Utilisateur invité" userId="S::urn:spo:tenantanon#26fc914f-9c5c-4e24-95aa-0dabac7a976a::" providerId="AD" clId="Web-{0E30F2A3-25B6-8DA2-BC93-926718BBF668}" dt="2025-07-02T13:45:19.201" v="14" actId="1076"/>
          <ac:picMkLst>
            <pc:docMk/>
            <pc:sldMk cId="444254860" sldId="487"/>
            <ac:picMk id="6" creationId="{A8CD101D-6F26-3477-F22D-41B8E307B3B5}"/>
          </ac:picMkLst>
        </pc:picChg>
        <pc:picChg chg="mod">
          <ac:chgData name="Utilisateur invité" userId="S::urn:spo:tenantanon#26fc914f-9c5c-4e24-95aa-0dabac7a976a::" providerId="AD" clId="Web-{0E30F2A3-25B6-8DA2-BC93-926718BBF668}" dt="2025-07-02T13:45:23.061" v="15" actId="1076"/>
          <ac:picMkLst>
            <pc:docMk/>
            <pc:sldMk cId="444254860" sldId="487"/>
            <ac:picMk id="8" creationId="{404480E6-D7A9-C02A-2ADC-1A9A13D3F8FA}"/>
          </ac:picMkLst>
        </pc:picChg>
      </pc:sldChg>
      <pc:sldChg chg="modSp">
        <pc:chgData name="Utilisateur invité" userId="S::urn:spo:tenantanon#26fc914f-9c5c-4e24-95aa-0dabac7a976a::" providerId="AD" clId="Web-{0E30F2A3-25B6-8DA2-BC93-926718BBF668}" dt="2025-07-02T13:46:21.921" v="26" actId="1076"/>
        <pc:sldMkLst>
          <pc:docMk/>
          <pc:sldMk cId="4182762342" sldId="516"/>
        </pc:sldMkLst>
        <pc:spChg chg="mod">
          <ac:chgData name="Utilisateur invité" userId="S::urn:spo:tenantanon#26fc914f-9c5c-4e24-95aa-0dabac7a976a::" providerId="AD" clId="Web-{0E30F2A3-25B6-8DA2-BC93-926718BBF668}" dt="2025-07-02T13:46:07.499" v="24" actId="14100"/>
          <ac:spMkLst>
            <pc:docMk/>
            <pc:sldMk cId="4182762342" sldId="516"/>
            <ac:spMk id="3" creationId="{00000000-0000-0000-0000-000000000000}"/>
          </ac:spMkLst>
        </pc:spChg>
        <pc:picChg chg="mod">
          <ac:chgData name="Utilisateur invité" userId="S::urn:spo:tenantanon#26fc914f-9c5c-4e24-95aa-0dabac7a976a::" providerId="AD" clId="Web-{0E30F2A3-25B6-8DA2-BC93-926718BBF668}" dt="2025-07-02T13:46:14.624" v="25" actId="1076"/>
          <ac:picMkLst>
            <pc:docMk/>
            <pc:sldMk cId="4182762342" sldId="516"/>
            <ac:picMk id="6" creationId="{900D02F2-B8D3-47F8-C7D8-175DEA54DAA4}"/>
          </ac:picMkLst>
        </pc:picChg>
        <pc:picChg chg="mod">
          <ac:chgData name="Utilisateur invité" userId="S::urn:spo:tenantanon#26fc914f-9c5c-4e24-95aa-0dabac7a976a::" providerId="AD" clId="Web-{0E30F2A3-25B6-8DA2-BC93-926718BBF668}" dt="2025-07-02T13:46:21.921" v="26" actId="1076"/>
          <ac:picMkLst>
            <pc:docMk/>
            <pc:sldMk cId="4182762342" sldId="516"/>
            <ac:picMk id="9" creationId="{411B8AE8-B4EC-2C23-BB8A-2EEAB385B980}"/>
          </ac:picMkLst>
        </pc:picChg>
      </pc:sldChg>
    </pc:docChg>
  </pc:docChgLst>
  <pc:docChgLst>
    <pc:chgData name="Utilisateur invité" userId="S::urn:spo:anon#5b3ba50dc90732c9903d0c1f77273e7655400c9c99cfcee0ffc476e051557ce7::" providerId="AD" clId="Web-{AD5DB8AD-FC45-0C76-849F-80B55F6478C4}"/>
    <pc:docChg chg="modSld">
      <pc:chgData name="Utilisateur invité" userId="S::urn:spo:anon#5b3ba50dc90732c9903d0c1f77273e7655400c9c99cfcee0ffc476e051557ce7::" providerId="AD" clId="Web-{AD5DB8AD-FC45-0C76-849F-80B55F6478C4}" dt="2025-04-03T00:00:15.621" v="0" actId="20577"/>
      <pc:docMkLst>
        <pc:docMk/>
      </pc:docMkLst>
      <pc:sldChg chg="modSp">
        <pc:chgData name="Utilisateur invité" userId="S::urn:spo:anon#5b3ba50dc90732c9903d0c1f77273e7655400c9c99cfcee0ffc476e051557ce7::" providerId="AD" clId="Web-{AD5DB8AD-FC45-0C76-849F-80B55F6478C4}" dt="2025-04-03T00:00:15.621" v="0" actId="20577"/>
        <pc:sldMkLst>
          <pc:docMk/>
          <pc:sldMk cId="3757631623" sldId="266"/>
        </pc:sldMkLst>
      </pc:sldChg>
    </pc:docChg>
  </pc:docChgLst>
  <pc:docChgLst>
    <pc:chgData name="Utilisateur invité" userId="S::urn:spo:anon#d95fc8e05787767f4ad5c7d1f6fa6d86bc6f6aadfb93a0c0055f3f2cbe4806ec::" providerId="AD" clId="Web-{7E440FB6-E05B-C816-BBCE-1832227AF2CF}"/>
    <pc:docChg chg="modSld">
      <pc:chgData name="Utilisateur invité" userId="S::urn:spo:anon#d95fc8e05787767f4ad5c7d1f6fa6d86bc6f6aadfb93a0c0055f3f2cbe4806ec::" providerId="AD" clId="Web-{7E440FB6-E05B-C816-BBCE-1832227AF2CF}" dt="2024-09-18T14:42:32.066" v="51"/>
      <pc:docMkLst>
        <pc:docMk/>
      </pc:docMkLst>
      <pc:sldChg chg="modSp">
        <pc:chgData name="Utilisateur invité" userId="S::urn:spo:anon#d95fc8e05787767f4ad5c7d1f6fa6d86bc6f6aadfb93a0c0055f3f2cbe4806ec::" providerId="AD" clId="Web-{7E440FB6-E05B-C816-BBCE-1832227AF2CF}" dt="2024-09-18T14:42:32.066" v="51"/>
        <pc:sldMkLst>
          <pc:docMk/>
          <pc:sldMk cId="3757631623" sldId="266"/>
        </pc:sldMkLst>
      </pc:sldChg>
    </pc:docChg>
  </pc:docChgLst>
  <pc:docChgLst>
    <pc:chgData name="louise1905@sympatico.ca" userId="S::urn:spo:guest#louise1905@sympatico.ca::" providerId="AD" clId="Web-{E75EDA2A-220B-2F06-4426-9BB8C0164496}"/>
    <pc:docChg chg="modSld">
      <pc:chgData name="louise1905@sympatico.ca" userId="S::urn:spo:guest#louise1905@sympatico.ca::" providerId="AD" clId="Web-{E75EDA2A-220B-2F06-4426-9BB8C0164496}" dt="2025-04-24T19:28:29.741" v="30" actId="1076"/>
      <pc:docMkLst>
        <pc:docMk/>
      </pc:docMkLst>
      <pc:sldChg chg="modSp">
        <pc:chgData name="louise1905@sympatico.ca" userId="S::urn:spo:guest#louise1905@sympatico.ca::" providerId="AD" clId="Web-{E75EDA2A-220B-2F06-4426-9BB8C0164496}" dt="2025-04-24T19:16:21.115" v="10" actId="1076"/>
        <pc:sldMkLst>
          <pc:docMk/>
          <pc:sldMk cId="2639271488" sldId="479"/>
        </pc:sldMkLst>
      </pc:sldChg>
      <pc:sldChg chg="modSp">
        <pc:chgData name="louise1905@sympatico.ca" userId="S::urn:spo:guest#louise1905@sympatico.ca::" providerId="AD" clId="Web-{E75EDA2A-220B-2F06-4426-9BB8C0164496}" dt="2025-04-24T19:26:57.485" v="18" actId="1076"/>
        <pc:sldMkLst>
          <pc:docMk/>
          <pc:sldMk cId="444254860" sldId="487"/>
        </pc:sldMkLst>
      </pc:sldChg>
      <pc:sldChg chg="modSp">
        <pc:chgData name="louise1905@sympatico.ca" userId="S::urn:spo:guest#louise1905@sympatico.ca::" providerId="AD" clId="Web-{E75EDA2A-220B-2F06-4426-9BB8C0164496}" dt="2025-04-24T19:28:29.741" v="30" actId="1076"/>
        <pc:sldMkLst>
          <pc:docMk/>
          <pc:sldMk cId="4182762342" sldId="516"/>
        </pc:sldMkLst>
      </pc:sldChg>
    </pc:docChg>
  </pc:docChgLst>
  <pc:docChgLst>
    <pc:chgData name="Jacqueline Gauthier" userId="feefe37c-236f-4297-8c12-8229219ad2dc" providerId="ADAL" clId="{D212C5EB-C849-496E-AF2C-91CB4143D5F7}"/>
    <pc:docChg chg="undo redo custSel modSld replTag delTag">
      <pc:chgData name="Jacqueline Gauthier" userId="feefe37c-236f-4297-8c12-8229219ad2dc" providerId="ADAL" clId="{D212C5EB-C849-496E-AF2C-91CB4143D5F7}" dt="2024-04-08T19:58:40.776" v="2871" actId="20577"/>
      <pc:docMkLst>
        <pc:docMk/>
      </pc:docMkLst>
      <pc:sldChg chg="modSp mod replTag delTag">
        <pc:chgData name="Jacqueline Gauthier" userId="feefe37c-236f-4297-8c12-8229219ad2dc" providerId="ADAL" clId="{D212C5EB-C849-496E-AF2C-91CB4143D5F7}" dt="2024-04-08T19:38:45.046" v="1818"/>
        <pc:sldMkLst>
          <pc:docMk/>
          <pc:sldMk cId="3861369899" sldId="256"/>
        </pc:sldMkLst>
      </pc:sldChg>
      <pc:sldChg chg="modSp mod replTag delTag">
        <pc:chgData name="Jacqueline Gauthier" userId="feefe37c-236f-4297-8c12-8229219ad2dc" providerId="ADAL" clId="{D212C5EB-C849-496E-AF2C-91CB4143D5F7}" dt="2024-04-08T19:38:45.063" v="1821"/>
        <pc:sldMkLst>
          <pc:docMk/>
          <pc:sldMk cId="3757631623" sldId="266"/>
        </pc:sldMkLst>
      </pc:sldChg>
      <pc:sldChg chg="modSp mod replTag">
        <pc:chgData name="Jacqueline Gauthier" userId="feefe37c-236f-4297-8c12-8229219ad2dc" providerId="ADAL" clId="{D212C5EB-C849-496E-AF2C-91CB4143D5F7}" dt="2024-04-08T19:38:45.498" v="1905"/>
        <pc:sldMkLst>
          <pc:docMk/>
          <pc:sldMk cId="311959883" sldId="287"/>
        </pc:sldMkLst>
      </pc:sldChg>
      <pc:sldChg chg="modSp mod replTag delTag">
        <pc:chgData name="Jacqueline Gauthier" userId="feefe37c-236f-4297-8c12-8229219ad2dc" providerId="ADAL" clId="{D212C5EB-C849-496E-AF2C-91CB4143D5F7}" dt="2024-04-08T19:39:31.752" v="1925" actId="20577"/>
        <pc:sldMkLst>
          <pc:docMk/>
          <pc:sldMk cId="410951832" sldId="433"/>
        </pc:sldMkLst>
      </pc:sldChg>
      <pc:sldChg chg="modSp mod replTag delTag">
        <pc:chgData name="Jacqueline Gauthier" userId="feefe37c-236f-4297-8c12-8229219ad2dc" providerId="ADAL" clId="{D212C5EB-C849-496E-AF2C-91CB4143D5F7}" dt="2024-04-08T19:40:29.672" v="1942"/>
        <pc:sldMkLst>
          <pc:docMk/>
          <pc:sldMk cId="2194609832" sldId="468"/>
        </pc:sldMkLst>
      </pc:sldChg>
      <pc:sldChg chg="modSp mod replTag delTag">
        <pc:chgData name="Jacqueline Gauthier" userId="feefe37c-236f-4297-8c12-8229219ad2dc" providerId="ADAL" clId="{D212C5EB-C849-496E-AF2C-91CB4143D5F7}" dt="2024-04-08T19:40:39.118" v="1947" actId="20577"/>
        <pc:sldMkLst>
          <pc:docMk/>
          <pc:sldMk cId="1083477927" sldId="476"/>
        </pc:sldMkLst>
      </pc:sldChg>
      <pc:sldChg chg="modSp mod replTag delTag">
        <pc:chgData name="Jacqueline Gauthier" userId="feefe37c-236f-4297-8c12-8229219ad2dc" providerId="ADAL" clId="{D212C5EB-C849-496E-AF2C-91CB4143D5F7}" dt="2024-04-08T19:42:06.556" v="1979"/>
        <pc:sldMkLst>
          <pc:docMk/>
          <pc:sldMk cId="2294428036" sldId="478"/>
        </pc:sldMkLst>
      </pc:sldChg>
      <pc:sldChg chg="modSp mod replTag delTag">
        <pc:chgData name="Jacqueline Gauthier" userId="feefe37c-236f-4297-8c12-8229219ad2dc" providerId="ADAL" clId="{D212C5EB-C849-496E-AF2C-91CB4143D5F7}" dt="2024-04-08T19:48:21.339" v="2308"/>
        <pc:sldMkLst>
          <pc:docMk/>
          <pc:sldMk cId="2639271488" sldId="479"/>
        </pc:sldMkLst>
      </pc:sldChg>
      <pc:sldChg chg="modSp mod replTag delTag">
        <pc:chgData name="Jacqueline Gauthier" userId="feefe37c-236f-4297-8c12-8229219ad2dc" providerId="ADAL" clId="{D212C5EB-C849-496E-AF2C-91CB4143D5F7}" dt="2024-04-08T19:53:44.260" v="2596"/>
        <pc:sldMkLst>
          <pc:docMk/>
          <pc:sldMk cId="2463618476" sldId="483"/>
        </pc:sldMkLst>
      </pc:sldChg>
      <pc:sldChg chg="modSp mod replTag delTag">
        <pc:chgData name="Jacqueline Gauthier" userId="feefe37c-236f-4297-8c12-8229219ad2dc" providerId="ADAL" clId="{D212C5EB-C849-496E-AF2C-91CB4143D5F7}" dt="2024-04-08T19:55:21.711" v="2672"/>
        <pc:sldMkLst>
          <pc:docMk/>
          <pc:sldMk cId="444254860" sldId="487"/>
        </pc:sldMkLst>
      </pc:sldChg>
      <pc:sldChg chg="modSp mod replTag delTag">
        <pc:chgData name="Jacqueline Gauthier" userId="feefe37c-236f-4297-8c12-8229219ad2dc" providerId="ADAL" clId="{D212C5EB-C849-496E-AF2C-91CB4143D5F7}" dt="2024-04-08T19:39:55.366" v="1931" actId="20577"/>
        <pc:sldMkLst>
          <pc:docMk/>
          <pc:sldMk cId="3419443822" sldId="488"/>
        </pc:sldMkLst>
      </pc:sldChg>
      <pc:sldChg chg="modSp mod replTag delTag">
        <pc:chgData name="Jacqueline Gauthier" userId="feefe37c-236f-4297-8c12-8229219ad2dc" providerId="ADAL" clId="{D212C5EB-C849-496E-AF2C-91CB4143D5F7}" dt="2024-04-08T19:40:51.005" v="1952" actId="20577"/>
        <pc:sldMkLst>
          <pc:docMk/>
          <pc:sldMk cId="4087011814" sldId="489"/>
        </pc:sldMkLst>
      </pc:sldChg>
      <pc:sldChg chg="modSp mod replTag delTag">
        <pc:chgData name="Jacqueline Gauthier" userId="feefe37c-236f-4297-8c12-8229219ad2dc" providerId="ADAL" clId="{D212C5EB-C849-496E-AF2C-91CB4143D5F7}" dt="2024-04-08T19:41:39.787" v="1963" actId="20577"/>
        <pc:sldMkLst>
          <pc:docMk/>
          <pc:sldMk cId="4196028734" sldId="490"/>
        </pc:sldMkLst>
      </pc:sldChg>
      <pc:sldChg chg="modSp mod replTag delTag">
        <pc:chgData name="Jacqueline Gauthier" userId="feefe37c-236f-4297-8c12-8229219ad2dc" providerId="ADAL" clId="{D212C5EB-C849-496E-AF2C-91CB4143D5F7}" dt="2024-04-08T19:41:52.428" v="1972" actId="20577"/>
        <pc:sldMkLst>
          <pc:docMk/>
          <pc:sldMk cId="3761297916" sldId="491"/>
        </pc:sldMkLst>
      </pc:sldChg>
      <pc:sldChg chg="modSp mod replTag delTag">
        <pc:chgData name="Jacqueline Gauthier" userId="feefe37c-236f-4297-8c12-8229219ad2dc" providerId="ADAL" clId="{D212C5EB-C849-496E-AF2C-91CB4143D5F7}" dt="2024-04-08T19:42:15.958" v="1986" actId="20577"/>
        <pc:sldMkLst>
          <pc:docMk/>
          <pc:sldMk cId="3587357236" sldId="492"/>
        </pc:sldMkLst>
      </pc:sldChg>
      <pc:sldChg chg="modSp mod replTag delTag">
        <pc:chgData name="Jacqueline Gauthier" userId="feefe37c-236f-4297-8c12-8229219ad2dc" providerId="ADAL" clId="{D212C5EB-C849-496E-AF2C-91CB4143D5F7}" dt="2024-04-08T19:42:36.288" v="2002" actId="20577"/>
        <pc:sldMkLst>
          <pc:docMk/>
          <pc:sldMk cId="811748045" sldId="493"/>
        </pc:sldMkLst>
      </pc:sldChg>
      <pc:sldChg chg="modSp mod replTag delTag">
        <pc:chgData name="Jacqueline Gauthier" userId="feefe37c-236f-4297-8c12-8229219ad2dc" providerId="ADAL" clId="{D212C5EB-C849-496E-AF2C-91CB4143D5F7}" dt="2024-04-08T19:42:51.239" v="2010" actId="20577"/>
        <pc:sldMkLst>
          <pc:docMk/>
          <pc:sldMk cId="3633950305" sldId="494"/>
        </pc:sldMkLst>
      </pc:sldChg>
      <pc:sldChg chg="modSp mod replTag delTag">
        <pc:chgData name="Jacqueline Gauthier" userId="feefe37c-236f-4297-8c12-8229219ad2dc" providerId="ADAL" clId="{D212C5EB-C849-496E-AF2C-91CB4143D5F7}" dt="2024-04-08T19:43:21.362" v="2034"/>
        <pc:sldMkLst>
          <pc:docMk/>
          <pc:sldMk cId="3201864364" sldId="495"/>
        </pc:sldMkLst>
      </pc:sldChg>
      <pc:sldChg chg="modSp mod replTag delTag">
        <pc:chgData name="Jacqueline Gauthier" userId="feefe37c-236f-4297-8c12-8229219ad2dc" providerId="ADAL" clId="{D212C5EB-C849-496E-AF2C-91CB4143D5F7}" dt="2024-04-08T19:43:41.298" v="2042"/>
        <pc:sldMkLst>
          <pc:docMk/>
          <pc:sldMk cId="1897108904" sldId="496"/>
        </pc:sldMkLst>
      </pc:sldChg>
      <pc:sldChg chg="modSp mod replTag delTag">
        <pc:chgData name="Jacqueline Gauthier" userId="feefe37c-236f-4297-8c12-8229219ad2dc" providerId="ADAL" clId="{D212C5EB-C849-496E-AF2C-91CB4143D5F7}" dt="2024-04-08T19:44:23.466" v="2052" actId="20577"/>
        <pc:sldMkLst>
          <pc:docMk/>
          <pc:sldMk cId="3832503859" sldId="497"/>
        </pc:sldMkLst>
      </pc:sldChg>
      <pc:sldChg chg="modSp mod replTag delTag">
        <pc:chgData name="Jacqueline Gauthier" userId="feefe37c-236f-4297-8c12-8229219ad2dc" providerId="ADAL" clId="{D212C5EB-C849-496E-AF2C-91CB4143D5F7}" dt="2024-04-08T19:45:01.030" v="2090" actId="20577"/>
        <pc:sldMkLst>
          <pc:docMk/>
          <pc:sldMk cId="429197899" sldId="498"/>
        </pc:sldMkLst>
      </pc:sldChg>
      <pc:sldChg chg="modSp mod replTag delTag">
        <pc:chgData name="Jacqueline Gauthier" userId="feefe37c-236f-4297-8c12-8229219ad2dc" providerId="ADAL" clId="{D212C5EB-C849-496E-AF2C-91CB4143D5F7}" dt="2024-04-08T19:45:44.260" v="2149" actId="20577"/>
        <pc:sldMkLst>
          <pc:docMk/>
          <pc:sldMk cId="3416513751" sldId="499"/>
        </pc:sldMkLst>
      </pc:sldChg>
      <pc:sldChg chg="modSp mod replTag delTag">
        <pc:chgData name="Jacqueline Gauthier" userId="feefe37c-236f-4297-8c12-8229219ad2dc" providerId="ADAL" clId="{D212C5EB-C849-496E-AF2C-91CB4143D5F7}" dt="2024-04-08T19:46:51.303" v="2240" actId="20577"/>
        <pc:sldMkLst>
          <pc:docMk/>
          <pc:sldMk cId="1000331086" sldId="500"/>
        </pc:sldMkLst>
      </pc:sldChg>
      <pc:sldChg chg="modSp mod replTag delTag">
        <pc:chgData name="Jacqueline Gauthier" userId="feefe37c-236f-4297-8c12-8229219ad2dc" providerId="ADAL" clId="{D212C5EB-C849-496E-AF2C-91CB4143D5F7}" dt="2024-04-08T19:47:55.294" v="2299" actId="20577"/>
        <pc:sldMkLst>
          <pc:docMk/>
          <pc:sldMk cId="2695875695" sldId="501"/>
        </pc:sldMkLst>
      </pc:sldChg>
      <pc:sldChg chg="modSp mod replTag delTag">
        <pc:chgData name="Jacqueline Gauthier" userId="feefe37c-236f-4297-8c12-8229219ad2dc" providerId="ADAL" clId="{D212C5EB-C849-496E-AF2C-91CB4143D5F7}" dt="2024-04-08T19:49:56.547" v="2420" actId="20577"/>
        <pc:sldMkLst>
          <pc:docMk/>
          <pc:sldMk cId="1544909912" sldId="502"/>
        </pc:sldMkLst>
      </pc:sldChg>
      <pc:sldChg chg="modSp mod replTag delTag">
        <pc:chgData name="Jacqueline Gauthier" userId="feefe37c-236f-4297-8c12-8229219ad2dc" providerId="ADAL" clId="{D212C5EB-C849-496E-AF2C-91CB4143D5F7}" dt="2024-04-08T19:50:43.238" v="2450"/>
        <pc:sldMkLst>
          <pc:docMk/>
          <pc:sldMk cId="2994956778" sldId="503"/>
        </pc:sldMkLst>
      </pc:sldChg>
      <pc:sldChg chg="modSp mod replTag delTag">
        <pc:chgData name="Jacqueline Gauthier" userId="feefe37c-236f-4297-8c12-8229219ad2dc" providerId="ADAL" clId="{D212C5EB-C849-496E-AF2C-91CB4143D5F7}" dt="2024-04-08T19:50:51.458" v="2456" actId="14100"/>
        <pc:sldMkLst>
          <pc:docMk/>
          <pc:sldMk cId="1655919246" sldId="504"/>
        </pc:sldMkLst>
      </pc:sldChg>
      <pc:sldChg chg="modSp mod replTag delTag">
        <pc:chgData name="Jacqueline Gauthier" userId="feefe37c-236f-4297-8c12-8229219ad2dc" providerId="ADAL" clId="{D212C5EB-C849-496E-AF2C-91CB4143D5F7}" dt="2024-04-08T19:51:52.268" v="2498"/>
        <pc:sldMkLst>
          <pc:docMk/>
          <pc:sldMk cId="1006617211" sldId="505"/>
        </pc:sldMkLst>
      </pc:sldChg>
      <pc:sldChg chg="modSp mod replTag delTag">
        <pc:chgData name="Jacqueline Gauthier" userId="feefe37c-236f-4297-8c12-8229219ad2dc" providerId="ADAL" clId="{D212C5EB-C849-496E-AF2C-91CB4143D5F7}" dt="2024-04-08T19:52:19.473" v="2538" actId="20577"/>
        <pc:sldMkLst>
          <pc:docMk/>
          <pc:sldMk cId="1725290578" sldId="506"/>
        </pc:sldMkLst>
      </pc:sldChg>
      <pc:sldChg chg="modSp mod replTag delTag">
        <pc:chgData name="Jacqueline Gauthier" userId="feefe37c-236f-4297-8c12-8229219ad2dc" providerId="ADAL" clId="{D212C5EB-C849-496E-AF2C-91CB4143D5F7}" dt="2024-04-08T19:53:24.413" v="2588" actId="20577"/>
        <pc:sldMkLst>
          <pc:docMk/>
          <pc:sldMk cId="3627260944" sldId="507"/>
        </pc:sldMkLst>
      </pc:sldChg>
      <pc:sldChg chg="modSp mod replTag delTag">
        <pc:chgData name="Jacqueline Gauthier" userId="feefe37c-236f-4297-8c12-8229219ad2dc" providerId="ADAL" clId="{D212C5EB-C849-496E-AF2C-91CB4143D5F7}" dt="2024-04-08T19:53:48.728" v="2600"/>
        <pc:sldMkLst>
          <pc:docMk/>
          <pc:sldMk cId="2366472145" sldId="508"/>
        </pc:sldMkLst>
      </pc:sldChg>
      <pc:sldChg chg="modSp mod replTag delTag">
        <pc:chgData name="Jacqueline Gauthier" userId="feefe37c-236f-4297-8c12-8229219ad2dc" providerId="ADAL" clId="{D212C5EB-C849-496E-AF2C-91CB4143D5F7}" dt="2024-04-08T19:54:16.068" v="2606" actId="20577"/>
        <pc:sldMkLst>
          <pc:docMk/>
          <pc:sldMk cId="27501598" sldId="509"/>
        </pc:sldMkLst>
      </pc:sldChg>
      <pc:sldChg chg="modSp mod replTag delTag">
        <pc:chgData name="Jacqueline Gauthier" userId="feefe37c-236f-4297-8c12-8229219ad2dc" providerId="ADAL" clId="{D212C5EB-C849-496E-AF2C-91CB4143D5F7}" dt="2024-04-08T19:54:48.034" v="2654"/>
        <pc:sldMkLst>
          <pc:docMk/>
          <pc:sldMk cId="2692951839" sldId="510"/>
        </pc:sldMkLst>
      </pc:sldChg>
      <pc:sldChg chg="modSp mod replTag delTag">
        <pc:chgData name="Jacqueline Gauthier" userId="feefe37c-236f-4297-8c12-8229219ad2dc" providerId="ADAL" clId="{D212C5EB-C849-496E-AF2C-91CB4143D5F7}" dt="2024-04-08T19:54:56.142" v="2660" actId="20577"/>
        <pc:sldMkLst>
          <pc:docMk/>
          <pc:sldMk cId="820157656" sldId="511"/>
        </pc:sldMkLst>
      </pc:sldChg>
      <pc:sldChg chg="modSp mod replTag delTag">
        <pc:chgData name="Jacqueline Gauthier" userId="feefe37c-236f-4297-8c12-8229219ad2dc" providerId="ADAL" clId="{D212C5EB-C849-496E-AF2C-91CB4143D5F7}" dt="2024-04-08T19:55:32.657" v="2677" actId="20577"/>
        <pc:sldMkLst>
          <pc:docMk/>
          <pc:sldMk cId="3486364138" sldId="512"/>
        </pc:sldMkLst>
      </pc:sldChg>
      <pc:sldChg chg="modSp mod replTag delTag">
        <pc:chgData name="Jacqueline Gauthier" userId="feefe37c-236f-4297-8c12-8229219ad2dc" providerId="ADAL" clId="{D212C5EB-C849-496E-AF2C-91CB4143D5F7}" dt="2024-04-08T19:55:41.379" v="2688" actId="20577"/>
        <pc:sldMkLst>
          <pc:docMk/>
          <pc:sldMk cId="563272742" sldId="513"/>
        </pc:sldMkLst>
      </pc:sldChg>
      <pc:sldChg chg="addSp delSp modSp mod replTag delTag">
        <pc:chgData name="Jacqueline Gauthier" userId="feefe37c-236f-4297-8c12-8229219ad2dc" providerId="ADAL" clId="{D212C5EB-C849-496E-AF2C-91CB4143D5F7}" dt="2024-04-08T19:55:56.896" v="2690"/>
        <pc:sldMkLst>
          <pc:docMk/>
          <pc:sldMk cId="2491132721" sldId="514"/>
        </pc:sldMkLst>
      </pc:sldChg>
      <pc:sldChg chg="modSp mod replTag delTag">
        <pc:chgData name="Jacqueline Gauthier" userId="feefe37c-236f-4297-8c12-8229219ad2dc" providerId="ADAL" clId="{D212C5EB-C849-496E-AF2C-91CB4143D5F7}" dt="2024-04-08T19:58:13.572" v="2862" actId="20577"/>
        <pc:sldMkLst>
          <pc:docMk/>
          <pc:sldMk cId="578257969" sldId="515"/>
        </pc:sldMkLst>
      </pc:sldChg>
      <pc:sldChg chg="modSp mod replTag delTag">
        <pc:chgData name="Jacqueline Gauthier" userId="feefe37c-236f-4297-8c12-8229219ad2dc" providerId="ADAL" clId="{D212C5EB-C849-496E-AF2C-91CB4143D5F7}" dt="2024-04-08T19:58:18.306" v="2864"/>
        <pc:sldMkLst>
          <pc:docMk/>
          <pc:sldMk cId="4182762342" sldId="516"/>
        </pc:sldMkLst>
      </pc:sldChg>
      <pc:sldChg chg="modSp mod replTag delTag">
        <pc:chgData name="Jacqueline Gauthier" userId="feefe37c-236f-4297-8c12-8229219ad2dc" providerId="ADAL" clId="{D212C5EB-C849-496E-AF2C-91CB4143D5F7}" dt="2024-04-08T19:58:40.776" v="2871" actId="20577"/>
        <pc:sldMkLst>
          <pc:docMk/>
          <pc:sldMk cId="3125153898" sldId="517"/>
        </pc:sldMkLst>
      </pc:sldChg>
    </pc:docChg>
  </pc:docChgLst>
  <pc:docChgLst>
    <pc:chgData name="louise1905@sympatico.ca" userId="S::urn:spo:guest#louise1905@sympatico.ca::" providerId="AD" clId="Web-{240809A0-67A1-2432-6124-46331E2C5BA5}"/>
    <pc:docChg chg="modSld">
      <pc:chgData name="louise1905@sympatico.ca" userId="S::urn:spo:guest#louise1905@sympatico.ca::" providerId="AD" clId="Web-{240809A0-67A1-2432-6124-46331E2C5BA5}" dt="2025-04-24T19:35:06.727" v="5" actId="20577"/>
      <pc:docMkLst>
        <pc:docMk/>
      </pc:docMkLst>
      <pc:sldChg chg="modSp">
        <pc:chgData name="louise1905@sympatico.ca" userId="S::urn:spo:guest#louise1905@sympatico.ca::" providerId="AD" clId="Web-{240809A0-67A1-2432-6124-46331E2C5BA5}" dt="2025-04-24T19:34:48.305" v="2" actId="20577"/>
        <pc:sldMkLst>
          <pc:docMk/>
          <pc:sldMk cId="2639271488" sldId="479"/>
        </pc:sldMkLst>
      </pc:sldChg>
      <pc:sldChg chg="modSp">
        <pc:chgData name="louise1905@sympatico.ca" userId="S::urn:spo:guest#louise1905@sympatico.ca::" providerId="AD" clId="Web-{240809A0-67A1-2432-6124-46331E2C5BA5}" dt="2025-04-24T19:35:06.727" v="5" actId="20577"/>
        <pc:sldMkLst>
          <pc:docMk/>
          <pc:sldMk cId="444254860" sldId="487"/>
        </pc:sldMkLst>
      </pc:sldChg>
    </pc:docChg>
  </pc:docChgLst>
  <pc:docChgLst>
    <pc:chgData name="Utilisateur invité" userId="S::urn:spo:anon#d95fc8e05787767f4ad5c7d1f6fa6d86bc6f6aadfb93a0c0055f3f2cbe4806ec::" providerId="AD" clId="Web-{51949C90-1C7B-09D8-1647-9515CB89219A}"/>
    <pc:docChg chg="modSld">
      <pc:chgData name="Utilisateur invité" userId="S::urn:spo:anon#d95fc8e05787767f4ad5c7d1f6fa6d86bc6f6aadfb93a0c0055f3f2cbe4806ec::" providerId="AD" clId="Web-{51949C90-1C7B-09D8-1647-9515CB89219A}" dt="2024-04-30T17:02:18.196" v="15"/>
      <pc:docMkLst>
        <pc:docMk/>
      </pc:docMkLst>
      <pc:sldChg chg="modSp">
        <pc:chgData name="Utilisateur invité" userId="S::urn:spo:anon#d95fc8e05787767f4ad5c7d1f6fa6d86bc6f6aadfb93a0c0055f3f2cbe4806ec::" providerId="AD" clId="Web-{51949C90-1C7B-09D8-1647-9515CB89219A}" dt="2024-04-30T17:02:18.196" v="15"/>
        <pc:sldMkLst>
          <pc:docMk/>
          <pc:sldMk cId="3757631623" sldId="266"/>
        </pc:sldMkLst>
      </pc:sldChg>
    </pc:docChg>
  </pc:docChgLst>
  <pc:docChgLst>
    <pc:chgData name="Utilisateur invité" userId="S::urn:spo:anon#d95fc8e05787767f4ad5c7d1f6fa6d86bc6f6aadfb93a0c0055f3f2cbe4806ec::" providerId="AD" clId="Web-{AB1BDD5B-9434-2352-B2F9-F1823D5CAF10}"/>
    <pc:docChg chg="modSld">
      <pc:chgData name="Utilisateur invité" userId="S::urn:spo:anon#d95fc8e05787767f4ad5c7d1f6fa6d86bc6f6aadfb93a0c0055f3f2cbe4806ec::" providerId="AD" clId="Web-{AB1BDD5B-9434-2352-B2F9-F1823D5CAF10}" dt="2024-09-16T20:06:32.955" v="63" actId="20577"/>
      <pc:docMkLst>
        <pc:docMk/>
      </pc:docMkLst>
      <pc:sldChg chg="modSp">
        <pc:chgData name="Utilisateur invité" userId="S::urn:spo:anon#d95fc8e05787767f4ad5c7d1f6fa6d86bc6f6aadfb93a0c0055f3f2cbe4806ec::" providerId="AD" clId="Web-{AB1BDD5B-9434-2352-B2F9-F1823D5CAF10}" dt="2024-09-16T15:51:50.379" v="27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AB1BDD5B-9434-2352-B2F9-F1823D5CAF10}" dt="2024-09-16T19:58:30.767" v="49" actId="1076"/>
        <pc:sldMkLst>
          <pc:docMk/>
          <pc:sldMk cId="2639271488" sldId="479"/>
        </pc:sldMkLst>
      </pc:sldChg>
      <pc:sldChg chg="modSp">
        <pc:chgData name="Utilisateur invité" userId="S::urn:spo:anon#d95fc8e05787767f4ad5c7d1f6fa6d86bc6f6aadfb93a0c0055f3f2cbe4806ec::" providerId="AD" clId="Web-{AB1BDD5B-9434-2352-B2F9-F1823D5CAF10}" dt="2024-09-16T20:05:13.374" v="50" actId="1076"/>
        <pc:sldMkLst>
          <pc:docMk/>
          <pc:sldMk cId="444254860" sldId="487"/>
        </pc:sldMkLst>
      </pc:sldChg>
      <pc:sldChg chg="modSp">
        <pc:chgData name="Utilisateur invité" userId="S::urn:spo:anon#d95fc8e05787767f4ad5c7d1f6fa6d86bc6f6aadfb93a0c0055f3f2cbe4806ec::" providerId="AD" clId="Web-{AB1BDD5B-9434-2352-B2F9-F1823D5CAF10}" dt="2024-09-16T20:06:32.955" v="63" actId="20577"/>
        <pc:sldMkLst>
          <pc:docMk/>
          <pc:sldMk cId="4182762342" sldId="516"/>
        </pc:sldMkLst>
      </pc:sldChg>
    </pc:docChg>
  </pc:docChgLst>
  <pc:docChgLst>
    <pc:chgData name="Utilisateur invité" userId="S::urn:spo:anon#d95fc8e05787767f4ad5c7d1f6fa6d86bc6f6aadfb93a0c0055f3f2cbe4806ec::" providerId="AD" clId="Web-{8C087382-7F14-EF2F-D6AE-4900DF7D485D}"/>
    <pc:docChg chg="modSld">
      <pc:chgData name="Utilisateur invité" userId="S::urn:spo:anon#d95fc8e05787767f4ad5c7d1f6fa6d86bc6f6aadfb93a0c0055f3f2cbe4806ec::" providerId="AD" clId="Web-{8C087382-7F14-EF2F-D6AE-4900DF7D485D}" dt="2024-06-15T10:18:56.973" v="71" actId="20577"/>
      <pc:docMkLst>
        <pc:docMk/>
      </pc:docMkLst>
      <pc:sldChg chg="modSp">
        <pc:chgData name="Utilisateur invité" userId="S::urn:spo:anon#d95fc8e05787767f4ad5c7d1f6fa6d86bc6f6aadfb93a0c0055f3f2cbe4806ec::" providerId="AD" clId="Web-{8C087382-7F14-EF2F-D6AE-4900DF7D485D}" dt="2024-06-14T15:51:23.142" v="3"/>
        <pc:sldMkLst>
          <pc:docMk/>
          <pc:sldMk cId="3757631623" sldId="266"/>
        </pc:sldMkLst>
      </pc:sldChg>
      <pc:sldChg chg="addSp modSp">
        <pc:chgData name="Utilisateur invité" userId="S::urn:spo:anon#d95fc8e05787767f4ad5c7d1f6fa6d86bc6f6aadfb93a0c0055f3f2cbe4806ec::" providerId="AD" clId="Web-{8C087382-7F14-EF2F-D6AE-4900DF7D485D}" dt="2024-06-15T10:10:09.282" v="19" actId="1076"/>
        <pc:sldMkLst>
          <pc:docMk/>
          <pc:sldMk cId="2639271488" sldId="479"/>
        </pc:sldMkLst>
      </pc:sldChg>
      <pc:sldChg chg="addSp modSp">
        <pc:chgData name="Utilisateur invité" userId="S::urn:spo:anon#d95fc8e05787767f4ad5c7d1f6fa6d86bc6f6aadfb93a0c0055f3f2cbe4806ec::" providerId="AD" clId="Web-{8C087382-7F14-EF2F-D6AE-4900DF7D485D}" dt="2024-06-15T10:15:57.685" v="49" actId="1076"/>
        <pc:sldMkLst>
          <pc:docMk/>
          <pc:sldMk cId="444254860" sldId="487"/>
        </pc:sldMkLst>
      </pc:sldChg>
      <pc:sldChg chg="addSp modSp">
        <pc:chgData name="Utilisateur invité" userId="S::urn:spo:anon#d95fc8e05787767f4ad5c7d1f6fa6d86bc6f6aadfb93a0c0055f3f2cbe4806ec::" providerId="AD" clId="Web-{8C087382-7F14-EF2F-D6AE-4900DF7D485D}" dt="2024-06-15T10:18:56.973" v="71" actId="20577"/>
        <pc:sldMkLst>
          <pc:docMk/>
          <pc:sldMk cId="4182762342" sldId="516"/>
        </pc:sldMkLst>
      </pc:sldChg>
    </pc:docChg>
  </pc:docChgLst>
  <pc:docChgLst>
    <pc:chgData name="Mélanie Gendron" userId="b05ed1a2-98bf-4a87-b261-4b22b31ddbe0" providerId="ADAL" clId="{1517BB6D-57A3-4DDC-A919-19A8818F15B2}"/>
    <pc:docChg chg="undo custSel modSld">
      <pc:chgData name="Mélanie Gendron" userId="b05ed1a2-98bf-4a87-b261-4b22b31ddbe0" providerId="ADAL" clId="{1517BB6D-57A3-4DDC-A919-19A8818F15B2}" dt="2025-06-26T14:25:49.426" v="118" actId="1076"/>
      <pc:docMkLst>
        <pc:docMk/>
      </pc:docMkLst>
      <pc:sldChg chg="modSp mod">
        <pc:chgData name="Mélanie Gendron" userId="b05ed1a2-98bf-4a87-b261-4b22b31ddbe0" providerId="ADAL" clId="{1517BB6D-57A3-4DDC-A919-19A8818F15B2}" dt="2025-06-26T14:15:33.188" v="1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1517BB6D-57A3-4DDC-A919-19A8818F15B2}" dt="2025-06-26T14:15:33.188" v="1" actId="1076"/>
          <ac:spMkLst>
            <pc:docMk/>
            <pc:sldMk cId="3861369899" sldId="256"/>
            <ac:spMk id="2" creationId="{00000000-0000-0000-0000-000000000000}"/>
          </ac:spMkLst>
        </pc:spChg>
        <pc:spChg chg="mod">
          <ac:chgData name="Mélanie Gendron" userId="b05ed1a2-98bf-4a87-b261-4b22b31ddbe0" providerId="ADAL" clId="{1517BB6D-57A3-4DDC-A919-19A8818F15B2}" dt="2025-06-26T14:15:33.188" v="1" actId="1076"/>
          <ac:spMkLst>
            <pc:docMk/>
            <pc:sldMk cId="3861369899" sldId="25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517BB6D-57A3-4DDC-A919-19A8818F15B2}" dt="2025-06-26T14:25:10.270" v="116" actId="1076"/>
        <pc:sldMkLst>
          <pc:docMk/>
          <pc:sldMk cId="311959883" sldId="287"/>
        </pc:sldMkLst>
        <pc:spChg chg="mod">
          <ac:chgData name="Mélanie Gendron" userId="b05ed1a2-98bf-4a87-b261-4b22b31ddbe0" providerId="ADAL" clId="{1517BB6D-57A3-4DDC-A919-19A8818F15B2}" dt="2025-06-26T14:25:10.270" v="116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1517BB6D-57A3-4DDC-A919-19A8818F15B2}" dt="2025-06-26T14:17:50.679" v="18"/>
        <pc:sldMkLst>
          <pc:docMk/>
          <pc:sldMk cId="2194609832" sldId="468"/>
        </pc:sldMkLst>
        <pc:picChg chg="add mod">
          <ac:chgData name="Mélanie Gendron" userId="b05ed1a2-98bf-4a87-b261-4b22b31ddbe0" providerId="ADAL" clId="{1517BB6D-57A3-4DDC-A919-19A8818F15B2}" dt="2025-06-26T14:17:50.679" v="18"/>
          <ac:picMkLst>
            <pc:docMk/>
            <pc:sldMk cId="2194609832" sldId="468"/>
            <ac:picMk id="5" creationId="{25546B48-8D9A-F1A8-0F71-B45DA2A34B9F}"/>
          </ac:picMkLst>
        </pc:picChg>
      </pc:sldChg>
      <pc:sldChg chg="modSp mod">
        <pc:chgData name="Mélanie Gendron" userId="b05ed1a2-98bf-4a87-b261-4b22b31ddbe0" providerId="ADAL" clId="{1517BB6D-57A3-4DDC-A919-19A8818F15B2}" dt="2025-06-26T14:20:32.787" v="67" actId="1037"/>
        <pc:sldMkLst>
          <pc:docMk/>
          <pc:sldMk cId="2639271488" sldId="479"/>
        </pc:sldMkLst>
        <pc:picChg chg="mod">
          <ac:chgData name="Mélanie Gendron" userId="b05ed1a2-98bf-4a87-b261-4b22b31ddbe0" providerId="ADAL" clId="{1517BB6D-57A3-4DDC-A919-19A8818F15B2}" dt="2025-06-26T14:20:32.787" v="67" actId="1037"/>
          <ac:picMkLst>
            <pc:docMk/>
            <pc:sldMk cId="2639271488" sldId="479"/>
            <ac:picMk id="5" creationId="{4585420E-A593-B626-7CA0-4ADB31CA5D56}"/>
          </ac:picMkLst>
        </pc:picChg>
        <pc:picChg chg="mod">
          <ac:chgData name="Mélanie Gendron" userId="b05ed1a2-98bf-4a87-b261-4b22b31ddbe0" providerId="ADAL" clId="{1517BB6D-57A3-4DDC-A919-19A8818F15B2}" dt="2025-06-26T14:20:29.298" v="61" actId="1076"/>
          <ac:picMkLst>
            <pc:docMk/>
            <pc:sldMk cId="2639271488" sldId="479"/>
            <ac:picMk id="7" creationId="{DF187CCC-A4E0-0E95-4C0C-F41C0EE78DCC}"/>
          </ac:picMkLst>
        </pc:picChg>
        <pc:picChg chg="mod">
          <ac:chgData name="Mélanie Gendron" userId="b05ed1a2-98bf-4a87-b261-4b22b31ddbe0" providerId="ADAL" clId="{1517BB6D-57A3-4DDC-A919-19A8818F15B2}" dt="2025-06-26T14:20:20.987" v="52" actId="1035"/>
          <ac:picMkLst>
            <pc:docMk/>
            <pc:sldMk cId="2639271488" sldId="479"/>
            <ac:picMk id="8" creationId="{35024304-354D-8247-6D74-F0EC2DAE57B3}"/>
          </ac:picMkLst>
        </pc:picChg>
        <pc:picChg chg="mod">
          <ac:chgData name="Mélanie Gendron" userId="b05ed1a2-98bf-4a87-b261-4b22b31ddbe0" providerId="ADAL" clId="{1517BB6D-57A3-4DDC-A919-19A8818F15B2}" dt="2025-06-26T14:20:24.909" v="60" actId="1037"/>
          <ac:picMkLst>
            <pc:docMk/>
            <pc:sldMk cId="2639271488" sldId="479"/>
            <ac:picMk id="9" creationId="{5509D005-939E-7A4F-1C68-BE374A3AC6D5}"/>
          </ac:picMkLst>
        </pc:picChg>
      </pc:sldChg>
      <pc:sldChg chg="addSp delSp modSp mod">
        <pc:chgData name="Mélanie Gendron" userId="b05ed1a2-98bf-4a87-b261-4b22b31ddbe0" providerId="ADAL" clId="{1517BB6D-57A3-4DDC-A919-19A8818F15B2}" dt="2025-06-26T14:16:16.698" v="7" actId="27636"/>
        <pc:sldMkLst>
          <pc:docMk/>
          <pc:sldMk cId="3419443822" sldId="488"/>
        </pc:sldMkLst>
        <pc:spChg chg="mod">
          <ac:chgData name="Mélanie Gendron" userId="b05ed1a2-98bf-4a87-b261-4b22b31ddbe0" providerId="ADAL" clId="{1517BB6D-57A3-4DDC-A919-19A8818F15B2}" dt="2025-06-26T14:16:16.698" v="7" actId="27636"/>
          <ac:spMkLst>
            <pc:docMk/>
            <pc:sldMk cId="3419443822" sldId="488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1517BB6D-57A3-4DDC-A919-19A8818F15B2}" dt="2025-06-26T14:15:58.129" v="2"/>
          <ac:spMkLst>
            <pc:docMk/>
            <pc:sldMk cId="3419443822" sldId="488"/>
            <ac:spMk id="4" creationId="{141DC513-D685-3AE6-DB9E-78A787824430}"/>
          </ac:spMkLst>
        </pc:spChg>
      </pc:sldChg>
      <pc:sldChg chg="addSp delSp modSp mod">
        <pc:chgData name="Mélanie Gendron" userId="b05ed1a2-98bf-4a87-b261-4b22b31ddbe0" providerId="ADAL" clId="{1517BB6D-57A3-4DDC-A919-19A8818F15B2}" dt="2025-06-26T14:17:18.866" v="15" actId="14100"/>
        <pc:sldMkLst>
          <pc:docMk/>
          <pc:sldMk cId="4087011814" sldId="489"/>
        </pc:sldMkLst>
        <pc:spChg chg="mod">
          <ac:chgData name="Mélanie Gendron" userId="b05ed1a2-98bf-4a87-b261-4b22b31ddbe0" providerId="ADAL" clId="{1517BB6D-57A3-4DDC-A919-19A8818F15B2}" dt="2025-06-26T14:17:18.866" v="15" actId="14100"/>
          <ac:spMkLst>
            <pc:docMk/>
            <pc:sldMk cId="4087011814" sldId="489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1517BB6D-57A3-4DDC-A919-19A8818F15B2}" dt="2025-06-26T14:17:15.258" v="14"/>
          <ac:spMkLst>
            <pc:docMk/>
            <pc:sldMk cId="4087011814" sldId="489"/>
            <ac:spMk id="7" creationId="{00000000-0000-0000-0000-000000000000}"/>
          </ac:spMkLst>
        </pc:spChg>
      </pc:sldChg>
      <pc:sldChg chg="modSp mod">
        <pc:chgData name="Mélanie Gendron" userId="b05ed1a2-98bf-4a87-b261-4b22b31ddbe0" providerId="ADAL" clId="{1517BB6D-57A3-4DDC-A919-19A8818F15B2}" dt="2025-06-26T14:17:23.977" v="16" actId="14100"/>
        <pc:sldMkLst>
          <pc:docMk/>
          <pc:sldMk cId="4196028734" sldId="490"/>
        </pc:sldMkLst>
        <pc:spChg chg="mod">
          <ac:chgData name="Mélanie Gendron" userId="b05ed1a2-98bf-4a87-b261-4b22b31ddbe0" providerId="ADAL" clId="{1517BB6D-57A3-4DDC-A919-19A8818F15B2}" dt="2025-06-26T14:17:23.977" v="16" actId="14100"/>
          <ac:spMkLst>
            <pc:docMk/>
            <pc:sldMk cId="4196028734" sldId="490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517BB6D-57A3-4DDC-A919-19A8818F15B2}" dt="2025-06-26T14:18:07.675" v="19" actId="14100"/>
        <pc:sldMkLst>
          <pc:docMk/>
          <pc:sldMk cId="3587357236" sldId="492"/>
        </pc:sldMkLst>
        <pc:spChg chg="mod">
          <ac:chgData name="Mélanie Gendron" userId="b05ed1a2-98bf-4a87-b261-4b22b31ddbe0" providerId="ADAL" clId="{1517BB6D-57A3-4DDC-A919-19A8818F15B2}" dt="2025-06-26T14:18:07.675" v="19" actId="14100"/>
          <ac:spMkLst>
            <pc:docMk/>
            <pc:sldMk cId="3587357236" sldId="492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517BB6D-57A3-4DDC-A919-19A8818F15B2}" dt="2025-06-26T14:18:36.515" v="20" actId="14100"/>
        <pc:sldMkLst>
          <pc:docMk/>
          <pc:sldMk cId="3633950305" sldId="494"/>
        </pc:sldMkLst>
        <pc:spChg chg="mod">
          <ac:chgData name="Mélanie Gendron" userId="b05ed1a2-98bf-4a87-b261-4b22b31ddbe0" providerId="ADAL" clId="{1517BB6D-57A3-4DDC-A919-19A8818F15B2}" dt="2025-06-26T14:18:36.515" v="20" actId="14100"/>
          <ac:spMkLst>
            <pc:docMk/>
            <pc:sldMk cId="3633950305" sldId="494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517BB6D-57A3-4DDC-A919-19A8818F15B2}" dt="2025-06-26T14:19:04.983" v="31" actId="20577"/>
        <pc:sldMkLst>
          <pc:docMk/>
          <pc:sldMk cId="3201864364" sldId="495"/>
        </pc:sldMkLst>
        <pc:spChg chg="mod">
          <ac:chgData name="Mélanie Gendron" userId="b05ed1a2-98bf-4a87-b261-4b22b31ddbe0" providerId="ADAL" clId="{1517BB6D-57A3-4DDC-A919-19A8818F15B2}" dt="2025-06-26T14:19:04.983" v="31" actId="20577"/>
          <ac:spMkLst>
            <pc:docMk/>
            <pc:sldMk cId="3201864364" sldId="495"/>
            <ac:spMk id="3" creationId="{00000000-0000-0000-0000-000000000000}"/>
          </ac:spMkLst>
        </pc:spChg>
        <pc:picChg chg="mod">
          <ac:chgData name="Mélanie Gendron" userId="b05ed1a2-98bf-4a87-b261-4b22b31ddbe0" providerId="ADAL" clId="{1517BB6D-57A3-4DDC-A919-19A8818F15B2}" dt="2025-06-26T14:18:52.800" v="26" actId="1076"/>
          <ac:picMkLst>
            <pc:docMk/>
            <pc:sldMk cId="3201864364" sldId="495"/>
            <ac:picMk id="4" creationId="{6868EE40-816D-8C53-B9C7-3CDC1BB9A673}"/>
          </ac:picMkLst>
        </pc:picChg>
      </pc:sldChg>
      <pc:sldChg chg="modSp mod">
        <pc:chgData name="Mélanie Gendron" userId="b05ed1a2-98bf-4a87-b261-4b22b31ddbe0" providerId="ADAL" clId="{1517BB6D-57A3-4DDC-A919-19A8818F15B2}" dt="2025-06-26T14:19:12.307" v="32" actId="14100"/>
        <pc:sldMkLst>
          <pc:docMk/>
          <pc:sldMk cId="1897108904" sldId="496"/>
        </pc:sldMkLst>
        <pc:spChg chg="mod">
          <ac:chgData name="Mélanie Gendron" userId="b05ed1a2-98bf-4a87-b261-4b22b31ddbe0" providerId="ADAL" clId="{1517BB6D-57A3-4DDC-A919-19A8818F15B2}" dt="2025-06-26T14:19:12.307" v="32" actId="14100"/>
          <ac:spMkLst>
            <pc:docMk/>
            <pc:sldMk cId="1897108904" sldId="49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517BB6D-57A3-4DDC-A919-19A8818F15B2}" dt="2025-06-26T14:19:16.909" v="33" actId="14100"/>
        <pc:sldMkLst>
          <pc:docMk/>
          <pc:sldMk cId="3832503859" sldId="497"/>
        </pc:sldMkLst>
        <pc:spChg chg="mod">
          <ac:chgData name="Mélanie Gendron" userId="b05ed1a2-98bf-4a87-b261-4b22b31ddbe0" providerId="ADAL" clId="{1517BB6D-57A3-4DDC-A919-19A8818F15B2}" dt="2025-06-26T14:19:16.909" v="33" actId="14100"/>
          <ac:spMkLst>
            <pc:docMk/>
            <pc:sldMk cId="3832503859" sldId="49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517BB6D-57A3-4DDC-A919-19A8818F15B2}" dt="2025-06-26T14:19:21.752" v="34" actId="14100"/>
        <pc:sldMkLst>
          <pc:docMk/>
          <pc:sldMk cId="429197899" sldId="498"/>
        </pc:sldMkLst>
        <pc:spChg chg="mod">
          <ac:chgData name="Mélanie Gendron" userId="b05ed1a2-98bf-4a87-b261-4b22b31ddbe0" providerId="ADAL" clId="{1517BB6D-57A3-4DDC-A919-19A8818F15B2}" dt="2025-06-26T14:19:21.752" v="34" actId="14100"/>
          <ac:spMkLst>
            <pc:docMk/>
            <pc:sldMk cId="429197899" sldId="498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517BB6D-57A3-4DDC-A919-19A8818F15B2}" dt="2025-06-26T14:19:26.081" v="35" actId="14100"/>
        <pc:sldMkLst>
          <pc:docMk/>
          <pc:sldMk cId="3416513751" sldId="499"/>
        </pc:sldMkLst>
        <pc:spChg chg="mod">
          <ac:chgData name="Mélanie Gendron" userId="b05ed1a2-98bf-4a87-b261-4b22b31ddbe0" providerId="ADAL" clId="{1517BB6D-57A3-4DDC-A919-19A8818F15B2}" dt="2025-06-26T14:19:26.081" v="35" actId="14100"/>
          <ac:spMkLst>
            <pc:docMk/>
            <pc:sldMk cId="3416513751" sldId="499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1517BB6D-57A3-4DDC-A919-19A8818F15B2}" dt="2025-06-26T14:19:55.777" v="40" actId="1076"/>
        <pc:sldMkLst>
          <pc:docMk/>
          <pc:sldMk cId="1000331086" sldId="500"/>
        </pc:sldMkLst>
        <pc:spChg chg="mod">
          <ac:chgData name="Mélanie Gendron" userId="b05ed1a2-98bf-4a87-b261-4b22b31ddbe0" providerId="ADAL" clId="{1517BB6D-57A3-4DDC-A919-19A8818F15B2}" dt="2025-06-26T14:19:48.617" v="39" actId="14100"/>
          <ac:spMkLst>
            <pc:docMk/>
            <pc:sldMk cId="1000331086" sldId="500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1517BB6D-57A3-4DDC-A919-19A8818F15B2}" dt="2025-06-26T14:19:37.181" v="37"/>
          <ac:spMkLst>
            <pc:docMk/>
            <pc:sldMk cId="1000331086" sldId="500"/>
            <ac:spMk id="7" creationId="{1B92B22C-6794-BE21-1675-FFE2C6808DF3}"/>
          </ac:spMkLst>
        </pc:spChg>
        <pc:picChg chg="mod">
          <ac:chgData name="Mélanie Gendron" userId="b05ed1a2-98bf-4a87-b261-4b22b31ddbe0" providerId="ADAL" clId="{1517BB6D-57A3-4DDC-A919-19A8818F15B2}" dt="2025-06-26T14:19:55.777" v="40" actId="1076"/>
          <ac:picMkLst>
            <pc:docMk/>
            <pc:sldMk cId="1000331086" sldId="500"/>
            <ac:picMk id="4" creationId="{15ADD7D5-18A8-D4ED-AB7D-50384EE1131E}"/>
          </ac:picMkLst>
        </pc:picChg>
      </pc:sldChg>
      <pc:sldChg chg="addSp delSp modSp mod">
        <pc:chgData name="Mélanie Gendron" userId="b05ed1a2-98bf-4a87-b261-4b22b31ddbe0" providerId="ADAL" clId="{1517BB6D-57A3-4DDC-A919-19A8818F15B2}" dt="2025-06-26T14:20:58.134" v="73" actId="14100"/>
        <pc:sldMkLst>
          <pc:docMk/>
          <pc:sldMk cId="2695875695" sldId="501"/>
        </pc:sldMkLst>
        <pc:spChg chg="mod">
          <ac:chgData name="Mélanie Gendron" userId="b05ed1a2-98bf-4a87-b261-4b22b31ddbe0" providerId="ADAL" clId="{1517BB6D-57A3-4DDC-A919-19A8818F15B2}" dt="2025-06-26T14:20:51.395" v="71" actId="14100"/>
          <ac:spMkLst>
            <pc:docMk/>
            <pc:sldMk cId="2695875695" sldId="501"/>
            <ac:spMk id="2" creationId="{00000000-0000-0000-0000-000000000000}"/>
          </ac:spMkLst>
        </pc:spChg>
        <pc:spChg chg="mod">
          <ac:chgData name="Mélanie Gendron" userId="b05ed1a2-98bf-4a87-b261-4b22b31ddbe0" providerId="ADAL" clId="{1517BB6D-57A3-4DDC-A919-19A8818F15B2}" dt="2025-06-26T14:20:58.134" v="73" actId="14100"/>
          <ac:spMkLst>
            <pc:docMk/>
            <pc:sldMk cId="2695875695" sldId="501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1517BB6D-57A3-4DDC-A919-19A8818F15B2}" dt="2025-06-26T14:21:45.785" v="79" actId="14100"/>
        <pc:sldMkLst>
          <pc:docMk/>
          <pc:sldMk cId="1544909912" sldId="502"/>
        </pc:sldMkLst>
        <pc:spChg chg="mod">
          <ac:chgData name="Mélanie Gendron" userId="b05ed1a2-98bf-4a87-b261-4b22b31ddbe0" providerId="ADAL" clId="{1517BB6D-57A3-4DDC-A919-19A8818F15B2}" dt="2025-06-26T14:21:45.785" v="79" actId="14100"/>
          <ac:spMkLst>
            <pc:docMk/>
            <pc:sldMk cId="1544909912" sldId="502"/>
            <ac:spMk id="2" creationId="{00000000-0000-0000-0000-000000000000}"/>
          </ac:spMkLst>
        </pc:spChg>
        <pc:spChg chg="mod">
          <ac:chgData name="Mélanie Gendron" userId="b05ed1a2-98bf-4a87-b261-4b22b31ddbe0" providerId="ADAL" clId="{1517BB6D-57A3-4DDC-A919-19A8818F15B2}" dt="2025-06-26T14:21:40.257" v="77" actId="14100"/>
          <ac:spMkLst>
            <pc:docMk/>
            <pc:sldMk cId="1544909912" sldId="502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1517BB6D-57A3-4DDC-A919-19A8818F15B2}" dt="2025-06-26T14:22:03.626" v="83" actId="14100"/>
        <pc:sldMkLst>
          <pc:docMk/>
          <pc:sldMk cId="2994956778" sldId="503"/>
        </pc:sldMkLst>
        <pc:spChg chg="mod">
          <ac:chgData name="Mélanie Gendron" userId="b05ed1a2-98bf-4a87-b261-4b22b31ddbe0" providerId="ADAL" clId="{1517BB6D-57A3-4DDC-A919-19A8818F15B2}" dt="2025-06-26T14:22:03.626" v="83" actId="14100"/>
          <ac:spMkLst>
            <pc:docMk/>
            <pc:sldMk cId="2994956778" sldId="503"/>
            <ac:spMk id="2" creationId="{00000000-0000-0000-0000-000000000000}"/>
          </ac:spMkLst>
        </pc:spChg>
        <pc:spChg chg="mod">
          <ac:chgData name="Mélanie Gendron" userId="b05ed1a2-98bf-4a87-b261-4b22b31ddbe0" providerId="ADAL" clId="{1517BB6D-57A3-4DDC-A919-19A8818F15B2}" dt="2025-06-26T14:21:57.296" v="81" actId="14100"/>
          <ac:spMkLst>
            <pc:docMk/>
            <pc:sldMk cId="2994956778" sldId="503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1517BB6D-57A3-4DDC-A919-19A8818F15B2}" dt="2025-06-26T14:22:24.840" v="87" actId="14100"/>
        <pc:sldMkLst>
          <pc:docMk/>
          <pc:sldMk cId="1655919246" sldId="504"/>
        </pc:sldMkLst>
        <pc:spChg chg="mod">
          <ac:chgData name="Mélanie Gendron" userId="b05ed1a2-98bf-4a87-b261-4b22b31ddbe0" providerId="ADAL" clId="{1517BB6D-57A3-4DDC-A919-19A8818F15B2}" dt="2025-06-26T14:22:24.840" v="87" actId="14100"/>
          <ac:spMkLst>
            <pc:docMk/>
            <pc:sldMk cId="1655919246" sldId="504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1517BB6D-57A3-4DDC-A919-19A8818F15B2}" dt="2025-06-26T14:22:20.521" v="86"/>
          <ac:spMkLst>
            <pc:docMk/>
            <pc:sldMk cId="1655919246" sldId="504"/>
            <ac:spMk id="6" creationId="{340F58F6-B7F1-7604-2189-8B8323029F8F}"/>
          </ac:spMkLst>
        </pc:spChg>
      </pc:sldChg>
      <pc:sldChg chg="addSp delSp modSp mod">
        <pc:chgData name="Mélanie Gendron" userId="b05ed1a2-98bf-4a87-b261-4b22b31ddbe0" providerId="ADAL" clId="{1517BB6D-57A3-4DDC-A919-19A8818F15B2}" dt="2025-06-26T14:22:33.586" v="91" actId="14100"/>
        <pc:sldMkLst>
          <pc:docMk/>
          <pc:sldMk cId="1006617211" sldId="505"/>
        </pc:sldMkLst>
        <pc:spChg chg="mod">
          <ac:chgData name="Mélanie Gendron" userId="b05ed1a2-98bf-4a87-b261-4b22b31ddbe0" providerId="ADAL" clId="{1517BB6D-57A3-4DDC-A919-19A8818F15B2}" dt="2025-06-26T14:22:33.586" v="91" actId="14100"/>
          <ac:spMkLst>
            <pc:docMk/>
            <pc:sldMk cId="1006617211" sldId="505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1517BB6D-57A3-4DDC-A919-19A8818F15B2}" dt="2025-06-26T14:22:29.993" v="90"/>
          <ac:spMkLst>
            <pc:docMk/>
            <pc:sldMk cId="1006617211" sldId="505"/>
            <ac:spMk id="6" creationId="{3852D06F-A95B-0F69-8A77-DF21C3593DEA}"/>
          </ac:spMkLst>
        </pc:spChg>
      </pc:sldChg>
      <pc:sldChg chg="addSp delSp modSp mod">
        <pc:chgData name="Mélanie Gendron" userId="b05ed1a2-98bf-4a87-b261-4b22b31ddbe0" providerId="ADAL" clId="{1517BB6D-57A3-4DDC-A919-19A8818F15B2}" dt="2025-06-26T14:23:08.569" v="98" actId="14100"/>
        <pc:sldMkLst>
          <pc:docMk/>
          <pc:sldMk cId="1725290578" sldId="506"/>
        </pc:sldMkLst>
        <pc:spChg chg="mod">
          <ac:chgData name="Mélanie Gendron" userId="b05ed1a2-98bf-4a87-b261-4b22b31ddbe0" providerId="ADAL" clId="{1517BB6D-57A3-4DDC-A919-19A8818F15B2}" dt="2025-06-26T14:23:08.569" v="98" actId="14100"/>
          <ac:spMkLst>
            <pc:docMk/>
            <pc:sldMk cId="1725290578" sldId="506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1517BB6D-57A3-4DDC-A919-19A8818F15B2}" dt="2025-06-26T14:23:02.744" v="96"/>
          <ac:spMkLst>
            <pc:docMk/>
            <pc:sldMk cId="1725290578" sldId="506"/>
            <ac:spMk id="7" creationId="{E226217D-6031-F1F9-BE1A-3C59AABC60F0}"/>
          </ac:spMkLst>
        </pc:spChg>
      </pc:sldChg>
      <pc:sldChg chg="modSp mod">
        <pc:chgData name="Mélanie Gendron" userId="b05ed1a2-98bf-4a87-b261-4b22b31ddbe0" providerId="ADAL" clId="{1517BB6D-57A3-4DDC-A919-19A8818F15B2}" dt="2025-06-26T14:23:13.585" v="99" actId="14100"/>
        <pc:sldMkLst>
          <pc:docMk/>
          <pc:sldMk cId="3627260944" sldId="507"/>
        </pc:sldMkLst>
        <pc:spChg chg="mod">
          <ac:chgData name="Mélanie Gendron" userId="b05ed1a2-98bf-4a87-b261-4b22b31ddbe0" providerId="ADAL" clId="{1517BB6D-57A3-4DDC-A919-19A8818F15B2}" dt="2025-06-26T14:23:13.585" v="99" actId="14100"/>
          <ac:spMkLst>
            <pc:docMk/>
            <pc:sldMk cId="3627260944" sldId="50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517BB6D-57A3-4DDC-A919-19A8818F15B2}" dt="2025-06-26T14:25:49.426" v="118" actId="1076"/>
        <pc:sldMkLst>
          <pc:docMk/>
          <pc:sldMk cId="2366472145" sldId="508"/>
        </pc:sldMkLst>
        <pc:spChg chg="mod">
          <ac:chgData name="Mélanie Gendron" userId="b05ed1a2-98bf-4a87-b261-4b22b31ddbe0" providerId="ADAL" clId="{1517BB6D-57A3-4DDC-A919-19A8818F15B2}" dt="2025-06-26T14:25:49.426" v="118" actId="1076"/>
          <ac:spMkLst>
            <pc:docMk/>
            <pc:sldMk cId="2366472145" sldId="508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517BB6D-57A3-4DDC-A919-19A8818F15B2}" dt="2025-06-26T14:25:44.930" v="117" actId="1076"/>
        <pc:sldMkLst>
          <pc:docMk/>
          <pc:sldMk cId="2692951839" sldId="510"/>
        </pc:sldMkLst>
        <pc:spChg chg="mod">
          <ac:chgData name="Mélanie Gendron" userId="b05ed1a2-98bf-4a87-b261-4b22b31ddbe0" providerId="ADAL" clId="{1517BB6D-57A3-4DDC-A919-19A8818F15B2}" dt="2025-06-26T14:25:44.930" v="117" actId="1076"/>
          <ac:spMkLst>
            <pc:docMk/>
            <pc:sldMk cId="2692951839" sldId="510"/>
            <ac:spMk id="3" creationId="{00000000-0000-0000-0000-000000000000}"/>
          </ac:spMkLst>
        </pc:spChg>
        <pc:picChg chg="mod">
          <ac:chgData name="Mélanie Gendron" userId="b05ed1a2-98bf-4a87-b261-4b22b31ddbe0" providerId="ADAL" clId="{1517BB6D-57A3-4DDC-A919-19A8818F15B2}" dt="2025-06-26T14:25:44.930" v="117" actId="1076"/>
          <ac:picMkLst>
            <pc:docMk/>
            <pc:sldMk cId="2692951839" sldId="510"/>
            <ac:picMk id="4" creationId="{D2F44060-B778-D7A2-D021-B9F02E7BA71E}"/>
          </ac:picMkLst>
        </pc:picChg>
      </pc:sldChg>
      <pc:sldChg chg="addSp delSp modSp mod">
        <pc:chgData name="Mélanie Gendron" userId="b05ed1a2-98bf-4a87-b261-4b22b31ddbe0" providerId="ADAL" clId="{1517BB6D-57A3-4DDC-A919-19A8818F15B2}" dt="2025-06-26T14:23:57.406" v="104" actId="14100"/>
        <pc:sldMkLst>
          <pc:docMk/>
          <pc:sldMk cId="3486364138" sldId="512"/>
        </pc:sldMkLst>
        <pc:spChg chg="mod">
          <ac:chgData name="Mélanie Gendron" userId="b05ed1a2-98bf-4a87-b261-4b22b31ddbe0" providerId="ADAL" clId="{1517BB6D-57A3-4DDC-A919-19A8818F15B2}" dt="2025-06-26T14:23:57.406" v="104" actId="14100"/>
          <ac:spMkLst>
            <pc:docMk/>
            <pc:sldMk cId="3486364138" sldId="512"/>
            <ac:spMk id="2" creationId="{00000000-0000-0000-0000-000000000000}"/>
          </ac:spMkLst>
        </pc:spChg>
        <pc:spChg chg="mod">
          <ac:chgData name="Mélanie Gendron" userId="b05ed1a2-98bf-4a87-b261-4b22b31ddbe0" providerId="ADAL" clId="{1517BB6D-57A3-4DDC-A919-19A8818F15B2}" dt="2025-06-26T14:23:50.330" v="102" actId="14100"/>
          <ac:spMkLst>
            <pc:docMk/>
            <pc:sldMk cId="3486364138" sldId="512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1517BB6D-57A3-4DDC-A919-19A8818F15B2}" dt="2025-06-26T14:24:15.336" v="108" actId="14100"/>
        <pc:sldMkLst>
          <pc:docMk/>
          <pc:sldMk cId="563272742" sldId="513"/>
        </pc:sldMkLst>
        <pc:spChg chg="mod">
          <ac:chgData name="Mélanie Gendron" userId="b05ed1a2-98bf-4a87-b261-4b22b31ddbe0" providerId="ADAL" clId="{1517BB6D-57A3-4DDC-A919-19A8818F15B2}" dt="2025-06-26T14:24:15.336" v="108" actId="14100"/>
          <ac:spMkLst>
            <pc:docMk/>
            <pc:sldMk cId="563272742" sldId="513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1517BB6D-57A3-4DDC-A919-19A8818F15B2}" dt="2025-06-26T14:24:12.365" v="107"/>
          <ac:spMkLst>
            <pc:docMk/>
            <pc:sldMk cId="563272742" sldId="513"/>
            <ac:spMk id="6" creationId="{2F1C9697-6B3F-3BFB-AB57-C4197F24DFD0}"/>
          </ac:spMkLst>
        </pc:spChg>
      </pc:sldChg>
      <pc:sldChg chg="modSp mod">
        <pc:chgData name="Mélanie Gendron" userId="b05ed1a2-98bf-4a87-b261-4b22b31ddbe0" providerId="ADAL" clId="{1517BB6D-57A3-4DDC-A919-19A8818F15B2}" dt="2025-06-26T14:24:38.629" v="109" actId="1076"/>
        <pc:sldMkLst>
          <pc:docMk/>
          <pc:sldMk cId="2491132721" sldId="514"/>
        </pc:sldMkLst>
        <pc:picChg chg="mod">
          <ac:chgData name="Mélanie Gendron" userId="b05ed1a2-98bf-4a87-b261-4b22b31ddbe0" providerId="ADAL" clId="{1517BB6D-57A3-4DDC-A919-19A8818F15B2}" dt="2025-06-26T14:24:38.629" v="109" actId="1076"/>
          <ac:picMkLst>
            <pc:docMk/>
            <pc:sldMk cId="2491132721" sldId="514"/>
            <ac:picMk id="12" creationId="{47C69506-285D-3766-095E-932BADC6E71B}"/>
          </ac:picMkLst>
        </pc:picChg>
      </pc:sldChg>
      <pc:sldChg chg="addSp delSp modSp mod">
        <pc:chgData name="Mélanie Gendron" userId="b05ed1a2-98bf-4a87-b261-4b22b31ddbe0" providerId="ADAL" clId="{1517BB6D-57A3-4DDC-A919-19A8818F15B2}" dt="2025-06-26T14:24:58.188" v="113" actId="14100"/>
        <pc:sldMkLst>
          <pc:docMk/>
          <pc:sldMk cId="578257969" sldId="515"/>
        </pc:sldMkLst>
        <pc:spChg chg="mod">
          <ac:chgData name="Mélanie Gendron" userId="b05ed1a2-98bf-4a87-b261-4b22b31ddbe0" providerId="ADAL" clId="{1517BB6D-57A3-4DDC-A919-19A8818F15B2}" dt="2025-06-26T14:24:58.188" v="113" actId="14100"/>
          <ac:spMkLst>
            <pc:docMk/>
            <pc:sldMk cId="578257969" sldId="515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1517BB6D-57A3-4DDC-A919-19A8818F15B2}" dt="2025-06-26T14:24:54.948" v="112"/>
          <ac:spMkLst>
            <pc:docMk/>
            <pc:sldMk cId="578257969" sldId="515"/>
            <ac:spMk id="6" creationId="{CA258F9C-625A-B3A0-DFB5-84D6073292DD}"/>
          </ac:spMkLst>
        </pc:spChg>
      </pc:sldChg>
    </pc:docChg>
  </pc:docChgLst>
  <pc:docChgLst>
    <pc:chgData name="Utilisateur invité" userId="S::urn:spo:anon#d95fc8e05787767f4ad5c7d1f6fa6d86bc6f6aadfb93a0c0055f3f2cbe4806ec::" providerId="AD" clId="Web-{F1A2A1C9-D08A-A784-6581-84B74EEE71AD}"/>
    <pc:docChg chg="modSld">
      <pc:chgData name="Utilisateur invité" userId="S::urn:spo:anon#d95fc8e05787767f4ad5c7d1f6fa6d86bc6f6aadfb93a0c0055f3f2cbe4806ec::" providerId="AD" clId="Web-{F1A2A1C9-D08A-A784-6581-84B74EEE71AD}" dt="2024-04-26T14:24:37.066" v="23" actId="1076"/>
      <pc:docMkLst>
        <pc:docMk/>
      </pc:docMkLst>
      <pc:sldChg chg="addSp modSp mod setBg setFolMasterObjs">
        <pc:chgData name="Utilisateur invité" userId="S::urn:spo:anon#d95fc8e05787767f4ad5c7d1f6fa6d86bc6f6aadfb93a0c0055f3f2cbe4806ec::" providerId="AD" clId="Web-{F1A2A1C9-D08A-A784-6581-84B74EEE71AD}" dt="2024-04-26T14:21:48.576" v="10" actId="1076"/>
        <pc:sldMkLst>
          <pc:docMk/>
          <pc:sldMk cId="811748045" sldId="493"/>
        </pc:sldMkLst>
      </pc:sldChg>
      <pc:sldChg chg="addSp modSp">
        <pc:chgData name="Utilisateur invité" userId="S::urn:spo:anon#d95fc8e05787767f4ad5c7d1f6fa6d86bc6f6aadfb93a0c0055f3f2cbe4806ec::" providerId="AD" clId="Web-{F1A2A1C9-D08A-A784-6581-84B74EEE71AD}" dt="2024-04-26T14:22:40.515" v="15" actId="14100"/>
        <pc:sldMkLst>
          <pc:docMk/>
          <pc:sldMk cId="3201864364" sldId="495"/>
        </pc:sldMkLst>
      </pc:sldChg>
      <pc:sldChg chg="addSp modSp">
        <pc:chgData name="Utilisateur invité" userId="S::urn:spo:anon#d95fc8e05787767f4ad5c7d1f6fa6d86bc6f6aadfb93a0c0055f3f2cbe4806ec::" providerId="AD" clId="Web-{F1A2A1C9-D08A-A784-6581-84B74EEE71AD}" dt="2024-04-26T14:23:09.438" v="17" actId="1076"/>
        <pc:sldMkLst>
          <pc:docMk/>
          <pc:sldMk cId="3416513751" sldId="499"/>
        </pc:sldMkLst>
      </pc:sldChg>
      <pc:sldChg chg="addSp modSp">
        <pc:chgData name="Utilisateur invité" userId="S::urn:spo:anon#d95fc8e05787767f4ad5c7d1f6fa6d86bc6f6aadfb93a0c0055f3f2cbe4806ec::" providerId="AD" clId="Web-{F1A2A1C9-D08A-A784-6581-84B74EEE71AD}" dt="2024-04-26T14:23:42.095" v="19" actId="1076"/>
        <pc:sldMkLst>
          <pc:docMk/>
          <pc:sldMk cId="2994956778" sldId="503"/>
        </pc:sldMkLst>
      </pc:sldChg>
      <pc:sldChg chg="addSp modSp">
        <pc:chgData name="Utilisateur invité" userId="S::urn:spo:anon#d95fc8e05787767f4ad5c7d1f6fa6d86bc6f6aadfb93a0c0055f3f2cbe4806ec::" providerId="AD" clId="Web-{F1A2A1C9-D08A-A784-6581-84B74EEE71AD}" dt="2024-04-26T14:24:09.877" v="21" actId="1076"/>
        <pc:sldMkLst>
          <pc:docMk/>
          <pc:sldMk cId="3627260944" sldId="507"/>
        </pc:sldMkLst>
      </pc:sldChg>
      <pc:sldChg chg="addSp modSp">
        <pc:chgData name="Utilisateur invité" userId="S::urn:spo:anon#d95fc8e05787767f4ad5c7d1f6fa6d86bc6f6aadfb93a0c0055f3f2cbe4806ec::" providerId="AD" clId="Web-{F1A2A1C9-D08A-A784-6581-84B74EEE71AD}" dt="2024-04-26T14:24:37.066" v="23" actId="1076"/>
        <pc:sldMkLst>
          <pc:docMk/>
          <pc:sldMk cId="2692951839" sldId="510"/>
        </pc:sldMkLst>
      </pc:sldChg>
    </pc:docChg>
  </pc:docChgLst>
  <pc:docChgLst>
    <pc:chgData name="Utilisateur invité" userId="S::urn:spo:anon#d95fc8e05787767f4ad5c7d1f6fa6d86bc6f6aadfb93a0c0055f3f2cbe4806ec::" providerId="AD" clId="Web-{E18DD1FC-8C66-4CE7-B619-AF3250A16429}"/>
    <pc:docChg chg="modSld">
      <pc:chgData name="Utilisateur invité" userId="S::urn:spo:anon#d95fc8e05787767f4ad5c7d1f6fa6d86bc6f6aadfb93a0c0055f3f2cbe4806ec::" providerId="AD" clId="Web-{E18DD1FC-8C66-4CE7-B619-AF3250A16429}" dt="2024-09-18T15:05:47.446" v="115" actId="1076"/>
      <pc:docMkLst>
        <pc:docMk/>
      </pc:docMkLst>
      <pc:sldChg chg="modSp">
        <pc:chgData name="Utilisateur invité" userId="S::urn:spo:anon#d95fc8e05787767f4ad5c7d1f6fa6d86bc6f6aadfb93a0c0055f3f2cbe4806ec::" providerId="AD" clId="Web-{E18DD1FC-8C66-4CE7-B619-AF3250A16429}" dt="2024-09-18T14:53:34.140" v="98" actId="20577"/>
        <pc:sldMkLst>
          <pc:docMk/>
          <pc:sldMk cId="2639271488" sldId="479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4:46:17.515" v="0" actId="1076"/>
        <pc:sldMkLst>
          <pc:docMk/>
          <pc:sldMk cId="4196028734" sldId="490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4:46:50.751" v="1" actId="1076"/>
        <pc:sldMkLst>
          <pc:docMk/>
          <pc:sldMk cId="3587357236" sldId="492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4:47:20.252" v="2" actId="1076"/>
        <pc:sldMkLst>
          <pc:docMk/>
          <pc:sldMk cId="3633950305" sldId="494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4:49:57.304" v="34" actId="1076"/>
        <pc:sldMkLst>
          <pc:docMk/>
          <pc:sldMk cId="3201864364" sldId="495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4:50:05.929" v="35" actId="1076"/>
        <pc:sldMkLst>
          <pc:docMk/>
          <pc:sldMk cId="1897108904" sldId="496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4:50:19.305" v="37" actId="20577"/>
        <pc:sldMkLst>
          <pc:docMk/>
          <pc:sldMk cId="3832503859" sldId="497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4:52:01.730" v="78" actId="20577"/>
        <pc:sldMkLst>
          <pc:docMk/>
          <pc:sldMk cId="429197899" sldId="498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4:52:05.059" v="79" actId="1076"/>
        <pc:sldMkLst>
          <pc:docMk/>
          <pc:sldMk cId="3416513751" sldId="499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4:52:49.248" v="95" actId="20577"/>
        <pc:sldMkLst>
          <pc:docMk/>
          <pc:sldMk cId="1000331086" sldId="500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4:53:01.560" v="96" actId="1076"/>
        <pc:sldMkLst>
          <pc:docMk/>
          <pc:sldMk cId="2695875695" sldId="501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4:53:48.703" v="99" actId="1076"/>
        <pc:sldMkLst>
          <pc:docMk/>
          <pc:sldMk cId="1544909912" sldId="502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5:02:42.019" v="108" actId="20577"/>
        <pc:sldMkLst>
          <pc:docMk/>
          <pc:sldMk cId="1725290578" sldId="506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5:02:46.659" v="109" actId="1076"/>
        <pc:sldMkLst>
          <pc:docMk/>
          <pc:sldMk cId="3627260944" sldId="507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5:03:49.598" v="111" actId="1076"/>
        <pc:sldMkLst>
          <pc:docMk/>
          <pc:sldMk cId="2692951839" sldId="510"/>
        </pc:sldMkLst>
      </pc:sldChg>
      <pc:sldChg chg="modSp">
        <pc:chgData name="Utilisateur invité" userId="S::urn:spo:anon#d95fc8e05787767f4ad5c7d1f6fa6d86bc6f6aadfb93a0c0055f3f2cbe4806ec::" providerId="AD" clId="Web-{E18DD1FC-8C66-4CE7-B619-AF3250A16429}" dt="2024-09-18T15:05:47.446" v="115" actId="1076"/>
        <pc:sldMkLst>
          <pc:docMk/>
          <pc:sldMk cId="4182762342" sldId="516"/>
        </pc:sldMkLst>
      </pc:sldChg>
    </pc:docChg>
  </pc:docChgLst>
  <pc:docChgLst>
    <pc:chgData name="Utilisateur invité" userId="S::urn:spo:anon#d95fc8e05787767f4ad5c7d1f6fa6d86bc6f6aadfb93a0c0055f3f2cbe4806ec::" providerId="AD" clId="Web-{55852B19-8540-54C8-B3C2-B32445FBC2D5}"/>
    <pc:docChg chg="modSld">
      <pc:chgData name="Utilisateur invité" userId="S::urn:spo:anon#d95fc8e05787767f4ad5c7d1f6fa6d86bc6f6aadfb93a0c0055f3f2cbe4806ec::" providerId="AD" clId="Web-{55852B19-8540-54C8-B3C2-B32445FBC2D5}" dt="2024-04-29T19:45:23.832" v="159" actId="20577"/>
      <pc:docMkLst>
        <pc:docMk/>
      </pc:docMkLst>
      <pc:sldChg chg="modSp">
        <pc:chgData name="Utilisateur invité" userId="S::urn:spo:anon#d95fc8e05787767f4ad5c7d1f6fa6d86bc6f6aadfb93a0c0055f3f2cbe4806ec::" providerId="AD" clId="Web-{55852B19-8540-54C8-B3C2-B32445FBC2D5}" dt="2024-04-29T19:18:33.030" v="85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55852B19-8540-54C8-B3C2-B32445FBC2D5}" dt="2024-04-29T19:18:56.905" v="90" actId="20577"/>
        <pc:sldMkLst>
          <pc:docMk/>
          <pc:sldMk cId="410951832" sldId="433"/>
        </pc:sldMkLst>
      </pc:sldChg>
      <pc:sldChg chg="modSp">
        <pc:chgData name="Utilisateur invité" userId="S::urn:spo:anon#d95fc8e05787767f4ad5c7d1f6fa6d86bc6f6aadfb93a0c0055f3f2cbe4806ec::" providerId="AD" clId="Web-{55852B19-8540-54C8-B3C2-B32445FBC2D5}" dt="2024-04-29T19:19:48.345" v="98" actId="20577"/>
        <pc:sldMkLst>
          <pc:docMk/>
          <pc:sldMk cId="2194609832" sldId="468"/>
        </pc:sldMkLst>
      </pc:sldChg>
      <pc:sldChg chg="modSp">
        <pc:chgData name="Utilisateur invité" userId="S::urn:spo:anon#d95fc8e05787767f4ad5c7d1f6fa6d86bc6f6aadfb93a0c0055f3f2cbe4806ec::" providerId="AD" clId="Web-{55852B19-8540-54C8-B3C2-B32445FBC2D5}" dt="2024-04-29T19:21:04.972" v="103" actId="20577"/>
        <pc:sldMkLst>
          <pc:docMk/>
          <pc:sldMk cId="2294428036" sldId="478"/>
        </pc:sldMkLst>
      </pc:sldChg>
      <pc:sldChg chg="modSp">
        <pc:chgData name="Utilisateur invité" userId="S::urn:spo:anon#d95fc8e05787767f4ad5c7d1f6fa6d86bc6f6aadfb93a0c0055f3f2cbe4806ec::" providerId="AD" clId="Web-{55852B19-8540-54C8-B3C2-B32445FBC2D5}" dt="2024-04-29T19:35:25.609" v="139" actId="20577"/>
        <pc:sldMkLst>
          <pc:docMk/>
          <pc:sldMk cId="444254860" sldId="487"/>
        </pc:sldMkLst>
      </pc:sldChg>
      <pc:sldChg chg="modSp">
        <pc:chgData name="Utilisateur invité" userId="S::urn:spo:anon#d95fc8e05787767f4ad5c7d1f6fa6d86bc6f6aadfb93a0c0055f3f2cbe4806ec::" providerId="AD" clId="Web-{55852B19-8540-54C8-B3C2-B32445FBC2D5}" dt="2024-04-29T19:22:42.881" v="105" actId="20577"/>
        <pc:sldMkLst>
          <pc:docMk/>
          <pc:sldMk cId="3201864364" sldId="495"/>
        </pc:sldMkLst>
      </pc:sldChg>
      <pc:sldChg chg="modSp">
        <pc:chgData name="Utilisateur invité" userId="S::urn:spo:anon#d95fc8e05787767f4ad5c7d1f6fa6d86bc6f6aadfb93a0c0055f3f2cbe4806ec::" providerId="AD" clId="Web-{55852B19-8540-54C8-B3C2-B32445FBC2D5}" dt="2024-04-29T19:24:12.041" v="107" actId="20577"/>
        <pc:sldMkLst>
          <pc:docMk/>
          <pc:sldMk cId="429197899" sldId="498"/>
        </pc:sldMkLst>
      </pc:sldChg>
      <pc:sldChg chg="delSp">
        <pc:chgData name="Utilisateur invité" userId="S::urn:spo:anon#d95fc8e05787767f4ad5c7d1f6fa6d86bc6f6aadfb93a0c0055f3f2cbe4806ec::" providerId="AD" clId="Web-{55852B19-8540-54C8-B3C2-B32445FBC2D5}" dt="2024-04-29T19:25:09.777" v="108"/>
        <pc:sldMkLst>
          <pc:docMk/>
          <pc:sldMk cId="3416513751" sldId="499"/>
        </pc:sldMkLst>
      </pc:sldChg>
      <pc:sldChg chg="addSp modSp">
        <pc:chgData name="Utilisateur invité" userId="S::urn:spo:anon#d95fc8e05787767f4ad5c7d1f6fa6d86bc6f6aadfb93a0c0055f3f2cbe4806ec::" providerId="AD" clId="Web-{55852B19-8540-54C8-B3C2-B32445FBC2D5}" dt="2024-04-29T19:25:25.840" v="110" actId="1076"/>
        <pc:sldMkLst>
          <pc:docMk/>
          <pc:sldMk cId="1000331086" sldId="500"/>
        </pc:sldMkLst>
      </pc:sldChg>
      <pc:sldChg chg="modSp">
        <pc:chgData name="Utilisateur invité" userId="S::urn:spo:anon#d95fc8e05787767f4ad5c7d1f6fa6d86bc6f6aadfb93a0c0055f3f2cbe4806ec::" providerId="AD" clId="Web-{55852B19-8540-54C8-B3C2-B32445FBC2D5}" dt="2024-04-29T19:27:47.423" v="116" actId="20577"/>
        <pc:sldMkLst>
          <pc:docMk/>
          <pc:sldMk cId="2366472145" sldId="508"/>
        </pc:sldMkLst>
      </pc:sldChg>
      <pc:sldChg chg="addSp modSp">
        <pc:chgData name="Utilisateur invité" userId="S::urn:spo:anon#d95fc8e05787767f4ad5c7d1f6fa6d86bc6f6aadfb93a0c0055f3f2cbe4806ec::" providerId="AD" clId="Web-{55852B19-8540-54C8-B3C2-B32445FBC2D5}" dt="2024-04-29T19:45:23.832" v="159" actId="20577"/>
        <pc:sldMkLst>
          <pc:docMk/>
          <pc:sldMk cId="4182762342" sldId="516"/>
        </pc:sldMkLst>
      </pc:sldChg>
    </pc:docChg>
  </pc:docChgLst>
  <pc:docChgLst>
    <pc:chgData name="Utilisateur invité" userId="S::urn:spo:anon#d95fc8e05787767f4ad5c7d1f6fa6d86bc6f6aadfb93a0c0055f3f2cbe4806ec::" providerId="AD" clId="Web-{C4A6962D-F9B4-A312-A33C-269E0B66C9F8}"/>
    <pc:docChg chg="modSld">
      <pc:chgData name="Utilisateur invité" userId="S::urn:spo:anon#d95fc8e05787767f4ad5c7d1f6fa6d86bc6f6aadfb93a0c0055f3f2cbe4806ec::" providerId="AD" clId="Web-{C4A6962D-F9B4-A312-A33C-269E0B66C9F8}" dt="2024-04-23T13:38:33.470" v="60" actId="20577"/>
      <pc:docMkLst>
        <pc:docMk/>
      </pc:docMkLst>
      <pc:sldChg chg="modSp">
        <pc:chgData name="Utilisateur invité" userId="S::urn:spo:anon#d95fc8e05787767f4ad5c7d1f6fa6d86bc6f6aadfb93a0c0055f3f2cbe4806ec::" providerId="AD" clId="Web-{C4A6962D-F9B4-A312-A33C-269E0B66C9F8}" dt="2024-04-23T12:55:57.031" v="33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C4A6962D-F9B4-A312-A33C-269E0B66C9F8}" dt="2024-04-23T13:08:53.914" v="36" actId="20577"/>
        <pc:sldMkLst>
          <pc:docMk/>
          <pc:sldMk cId="2194609832" sldId="468"/>
        </pc:sldMkLst>
      </pc:sldChg>
      <pc:sldChg chg="modSp">
        <pc:chgData name="Utilisateur invité" userId="S::urn:spo:anon#d95fc8e05787767f4ad5c7d1f6fa6d86bc6f6aadfb93a0c0055f3f2cbe4806ec::" providerId="AD" clId="Web-{C4A6962D-F9B4-A312-A33C-269E0B66C9F8}" dt="2024-04-23T13:29:50.360" v="54" actId="1076"/>
        <pc:sldMkLst>
          <pc:docMk/>
          <pc:sldMk cId="2639271488" sldId="479"/>
        </pc:sldMkLst>
      </pc:sldChg>
      <pc:sldChg chg="modSp">
        <pc:chgData name="Utilisateur invité" userId="S::urn:spo:anon#d95fc8e05787767f4ad5c7d1f6fa6d86bc6f6aadfb93a0c0055f3f2cbe4806ec::" providerId="AD" clId="Web-{C4A6962D-F9B4-A312-A33C-269E0B66C9F8}" dt="2024-04-23T13:38:16.938" v="59" actId="20577"/>
        <pc:sldMkLst>
          <pc:docMk/>
          <pc:sldMk cId="444254860" sldId="487"/>
        </pc:sldMkLst>
      </pc:sldChg>
      <pc:sldChg chg="modSp">
        <pc:chgData name="Utilisateur invité" userId="S::urn:spo:anon#d95fc8e05787767f4ad5c7d1f6fa6d86bc6f6aadfb93a0c0055f3f2cbe4806ec::" providerId="AD" clId="Web-{C4A6962D-F9B4-A312-A33C-269E0B66C9F8}" dt="2024-04-23T13:10:32.558" v="37" actId="20577"/>
        <pc:sldMkLst>
          <pc:docMk/>
          <pc:sldMk cId="811748045" sldId="493"/>
        </pc:sldMkLst>
      </pc:sldChg>
      <pc:sldChg chg="modSp">
        <pc:chgData name="Utilisateur invité" userId="S::urn:spo:anon#d95fc8e05787767f4ad5c7d1f6fa6d86bc6f6aadfb93a0c0055f3f2cbe4806ec::" providerId="AD" clId="Web-{C4A6962D-F9B4-A312-A33C-269E0B66C9F8}" dt="2024-04-23T13:19:57.701" v="48" actId="20577"/>
        <pc:sldMkLst>
          <pc:docMk/>
          <pc:sldMk cId="3201864364" sldId="495"/>
        </pc:sldMkLst>
      </pc:sldChg>
      <pc:sldChg chg="modSp">
        <pc:chgData name="Utilisateur invité" userId="S::urn:spo:anon#d95fc8e05787767f4ad5c7d1f6fa6d86bc6f6aadfb93a0c0055f3f2cbe4806ec::" providerId="AD" clId="Web-{C4A6962D-F9B4-A312-A33C-269E0B66C9F8}" dt="2024-04-23T13:19:29.340" v="42" actId="20577"/>
        <pc:sldMkLst>
          <pc:docMk/>
          <pc:sldMk cId="429197899" sldId="498"/>
        </pc:sldMkLst>
      </pc:sldChg>
      <pc:sldChg chg="modSp">
        <pc:chgData name="Utilisateur invité" userId="S::urn:spo:anon#d95fc8e05787767f4ad5c7d1f6fa6d86bc6f6aadfb93a0c0055f3f2cbe4806ec::" providerId="AD" clId="Web-{C4A6962D-F9B4-A312-A33C-269E0B66C9F8}" dt="2024-04-23T13:38:33.470" v="60" actId="20577"/>
        <pc:sldMkLst>
          <pc:docMk/>
          <pc:sldMk cId="3486364138" sldId="512"/>
        </pc:sldMkLst>
      </pc:sldChg>
    </pc:docChg>
  </pc:docChgLst>
  <pc:docChgLst>
    <pc:chgData name="Utilisateur invité" userId="S::urn:spo:anon#5b3ba50dc90732c9903d0c1f77273e7655400c9c99cfcee0ffc476e051557ce7::" providerId="AD" clId="Web-{611C8935-CCCD-D1B5-393A-9FC2B6B03BBB}"/>
    <pc:docChg chg="modSld">
      <pc:chgData name="Utilisateur invité" userId="S::urn:spo:anon#5b3ba50dc90732c9903d0c1f77273e7655400c9c99cfcee0ffc476e051557ce7::" providerId="AD" clId="Web-{611C8935-CCCD-D1B5-393A-9FC2B6B03BBB}" dt="2025-04-08T17:46:06.747" v="7"/>
      <pc:docMkLst>
        <pc:docMk/>
      </pc:docMkLst>
      <pc:sldChg chg="modSp">
        <pc:chgData name="Utilisateur invité" userId="S::urn:spo:anon#5b3ba50dc90732c9903d0c1f77273e7655400c9c99cfcee0ffc476e051557ce7::" providerId="AD" clId="Web-{611C8935-CCCD-D1B5-393A-9FC2B6B03BBB}" dt="2025-04-08T17:03:43.598" v="0"/>
        <pc:sldMkLst>
          <pc:docMk/>
          <pc:sldMk cId="811748045" sldId="493"/>
        </pc:sldMkLst>
      </pc:sldChg>
      <pc:sldChg chg="modSp">
        <pc:chgData name="Utilisateur invité" userId="S::urn:spo:anon#5b3ba50dc90732c9903d0c1f77273e7655400c9c99cfcee0ffc476e051557ce7::" providerId="AD" clId="Web-{611C8935-CCCD-D1B5-393A-9FC2B6B03BBB}" dt="2025-04-08T17:10:36.171" v="3" actId="20577"/>
        <pc:sldMkLst>
          <pc:docMk/>
          <pc:sldMk cId="3201864364" sldId="495"/>
        </pc:sldMkLst>
      </pc:sldChg>
      <pc:sldChg chg="modSp">
        <pc:chgData name="Utilisateur invité" userId="S::urn:spo:anon#5b3ba50dc90732c9903d0c1f77273e7655400c9c99cfcee0ffc476e051557ce7::" providerId="AD" clId="Web-{611C8935-CCCD-D1B5-393A-9FC2B6B03BBB}" dt="2025-04-08T17:10:55.015" v="4"/>
        <pc:sldMkLst>
          <pc:docMk/>
          <pc:sldMk cId="1000331086" sldId="500"/>
        </pc:sldMkLst>
      </pc:sldChg>
      <pc:sldChg chg="modSp">
        <pc:chgData name="Utilisateur invité" userId="S::urn:spo:anon#5b3ba50dc90732c9903d0c1f77273e7655400c9c99cfcee0ffc476e051557ce7::" providerId="AD" clId="Web-{611C8935-CCCD-D1B5-393A-9FC2B6B03BBB}" dt="2025-04-08T17:27:37.877" v="5"/>
        <pc:sldMkLst>
          <pc:docMk/>
          <pc:sldMk cId="2994956778" sldId="503"/>
        </pc:sldMkLst>
      </pc:sldChg>
      <pc:sldChg chg="modSp">
        <pc:chgData name="Utilisateur invité" userId="S::urn:spo:anon#5b3ba50dc90732c9903d0c1f77273e7655400c9c99cfcee0ffc476e051557ce7::" providerId="AD" clId="Web-{611C8935-CCCD-D1B5-393A-9FC2B6B03BBB}" dt="2025-04-08T17:27:54.222" v="6"/>
        <pc:sldMkLst>
          <pc:docMk/>
          <pc:sldMk cId="3627260944" sldId="507"/>
        </pc:sldMkLst>
      </pc:sldChg>
      <pc:sldChg chg="modSp">
        <pc:chgData name="Utilisateur invité" userId="S::urn:spo:anon#5b3ba50dc90732c9903d0c1f77273e7655400c9c99cfcee0ffc476e051557ce7::" providerId="AD" clId="Web-{611C8935-CCCD-D1B5-393A-9FC2B6B03BBB}" dt="2025-04-08T17:46:06.747" v="7"/>
        <pc:sldMkLst>
          <pc:docMk/>
          <pc:sldMk cId="2692951839" sldId="510"/>
        </pc:sldMkLst>
      </pc:sldChg>
    </pc:docChg>
  </pc:docChgLst>
  <pc:docChgLst>
    <pc:chgData name="Utilisateur invité" userId="S::urn:spo:anon#d95fc8e05787767f4ad5c7d1f6fa6d86bc6f6aadfb93a0c0055f3f2cbe4806ec::" providerId="AD" clId="Web-{C3DF10F9-AFEF-9D36-B221-583389D5F136}"/>
    <pc:docChg chg="modSld">
      <pc:chgData name="Utilisateur invité" userId="S::urn:spo:anon#d95fc8e05787767f4ad5c7d1f6fa6d86bc6f6aadfb93a0c0055f3f2cbe4806ec::" providerId="AD" clId="Web-{C3DF10F9-AFEF-9D36-B221-583389D5F136}" dt="2024-05-07T13:41:31.564" v="25" actId="20577"/>
      <pc:docMkLst>
        <pc:docMk/>
      </pc:docMkLst>
      <pc:sldChg chg="modSp">
        <pc:chgData name="Utilisateur invité" userId="S::urn:spo:anon#d95fc8e05787767f4ad5c7d1f6fa6d86bc6f6aadfb93a0c0055f3f2cbe4806ec::" providerId="AD" clId="Web-{C3DF10F9-AFEF-9D36-B221-583389D5F136}" dt="2024-05-07T13:39:45.517" v="6" actId="20577"/>
        <pc:sldMkLst>
          <pc:docMk/>
          <pc:sldMk cId="2294428036" sldId="478"/>
        </pc:sldMkLst>
      </pc:sldChg>
      <pc:sldChg chg="modSp">
        <pc:chgData name="Utilisateur invité" userId="S::urn:spo:anon#d95fc8e05787767f4ad5c7d1f6fa6d86bc6f6aadfb93a0c0055f3f2cbe4806ec::" providerId="AD" clId="Web-{C3DF10F9-AFEF-9D36-B221-583389D5F136}" dt="2024-05-07T13:40:57.220" v="10" actId="20577"/>
        <pc:sldMkLst>
          <pc:docMk/>
          <pc:sldMk cId="444254860" sldId="487"/>
        </pc:sldMkLst>
      </pc:sldChg>
      <pc:sldChg chg="modSp">
        <pc:chgData name="Utilisateur invité" userId="S::urn:spo:anon#d95fc8e05787767f4ad5c7d1f6fa6d86bc6f6aadfb93a0c0055f3f2cbe4806ec::" providerId="AD" clId="Web-{C3DF10F9-AFEF-9D36-B221-583389D5F136}" dt="2024-05-07T13:40:04.767" v="9" actId="20577"/>
        <pc:sldMkLst>
          <pc:docMk/>
          <pc:sldMk cId="3201864364" sldId="495"/>
        </pc:sldMkLst>
      </pc:sldChg>
      <pc:sldChg chg="modSp">
        <pc:chgData name="Utilisateur invité" userId="S::urn:spo:anon#d95fc8e05787767f4ad5c7d1f6fa6d86bc6f6aadfb93a0c0055f3f2cbe4806ec::" providerId="AD" clId="Web-{C3DF10F9-AFEF-9D36-B221-583389D5F136}" dt="2024-05-07T13:41:06.814" v="14" actId="20577"/>
        <pc:sldMkLst>
          <pc:docMk/>
          <pc:sldMk cId="3486364138" sldId="512"/>
        </pc:sldMkLst>
      </pc:sldChg>
      <pc:sldChg chg="modSp">
        <pc:chgData name="Utilisateur invité" userId="S::urn:spo:anon#d95fc8e05787767f4ad5c7d1f6fa6d86bc6f6aadfb93a0c0055f3f2cbe4806ec::" providerId="AD" clId="Web-{C3DF10F9-AFEF-9D36-B221-583389D5F136}" dt="2024-05-07T13:41:31.564" v="25" actId="20577"/>
        <pc:sldMkLst>
          <pc:docMk/>
          <pc:sldMk cId="4182762342" sldId="516"/>
        </pc:sldMkLst>
      </pc:sldChg>
    </pc:docChg>
  </pc:docChgLst>
  <pc:docChgLst>
    <pc:chgData name="Utilisateur invité" userId="S::urn:spo:anon#d95fc8e05787767f4ad5c7d1f6fa6d86bc6f6aadfb93a0c0055f3f2cbe4806ec::" providerId="AD" clId="Web-{EC2FCA61-3D6B-5CD7-8898-B333F9BF4C75}"/>
    <pc:docChg chg="modSld">
      <pc:chgData name="Utilisateur invité" userId="S::urn:spo:anon#d95fc8e05787767f4ad5c7d1f6fa6d86bc6f6aadfb93a0c0055f3f2cbe4806ec::" providerId="AD" clId="Web-{EC2FCA61-3D6B-5CD7-8898-B333F9BF4C75}" dt="2024-04-29T13:29:50.357" v="45"/>
      <pc:docMkLst>
        <pc:docMk/>
      </pc:docMkLst>
      <pc:sldChg chg="modSp">
        <pc:chgData name="Utilisateur invité" userId="S::urn:spo:anon#d95fc8e05787767f4ad5c7d1f6fa6d86bc6f6aadfb93a0c0055f3f2cbe4806ec::" providerId="AD" clId="Web-{EC2FCA61-3D6B-5CD7-8898-B333F9BF4C75}" dt="2024-04-29T13:29:50.357" v="45"/>
        <pc:sldMkLst>
          <pc:docMk/>
          <pc:sldMk cId="3757631623" sldId="266"/>
        </pc:sldMkLst>
      </pc:sldChg>
    </pc:docChg>
  </pc:docChgLst>
  <pc:docChgLst>
    <pc:chgData name="Utilisateur invité" userId="S::urn:spo:anon#d95fc8e05787767f4ad5c7d1f6fa6d86bc6f6aadfb93a0c0055f3f2cbe4806ec::" providerId="AD" clId="Web-{1E439AA4-6233-3842-2A59-64D5D398C5BA}"/>
    <pc:docChg chg="modSld">
      <pc:chgData name="Utilisateur invité" userId="S::urn:spo:anon#d95fc8e05787767f4ad5c7d1f6fa6d86bc6f6aadfb93a0c0055f3f2cbe4806ec::" providerId="AD" clId="Web-{1E439AA4-6233-3842-2A59-64D5D398C5BA}" dt="2024-04-26T22:37:21.986" v="3" actId="1076"/>
      <pc:docMkLst>
        <pc:docMk/>
      </pc:docMkLst>
      <pc:sldChg chg="modSp">
        <pc:chgData name="Utilisateur invité" userId="S::urn:spo:anon#d95fc8e05787767f4ad5c7d1f6fa6d86bc6f6aadfb93a0c0055f3f2cbe4806ec::" providerId="AD" clId="Web-{1E439AA4-6233-3842-2A59-64D5D398C5BA}" dt="2024-04-26T22:37:10.580" v="1" actId="1076"/>
        <pc:sldMkLst>
          <pc:docMk/>
          <pc:sldMk cId="2994956778" sldId="503"/>
        </pc:sldMkLst>
      </pc:sldChg>
      <pc:sldChg chg="modSp">
        <pc:chgData name="Utilisateur invité" userId="S::urn:spo:anon#d95fc8e05787767f4ad5c7d1f6fa6d86bc6f6aadfb93a0c0055f3f2cbe4806ec::" providerId="AD" clId="Web-{1E439AA4-6233-3842-2A59-64D5D398C5BA}" dt="2024-04-26T22:37:21.986" v="3" actId="1076"/>
        <pc:sldMkLst>
          <pc:docMk/>
          <pc:sldMk cId="2692951839" sldId="51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8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hyperlink" Target="https://youtu.be/0CVkEpXp7ho" TargetMode="Externa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tags" Target="../tags/tag69.xml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tags" Target="../tags/tag106.xml"/><Relationship Id="rId7" Type="http://schemas.openxmlformats.org/officeDocument/2006/relationships/hyperlink" Target="https://eohu.ca/fr/video/bmmz1cgzvn4" TargetMode="External"/><Relationship Id="rId12" Type="http://schemas.openxmlformats.org/officeDocument/2006/relationships/image" Target="../media/image10.pn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hyperlink" Target="https://youtu.be/eZw4Ga3jg3E" TargetMode="Externa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tags" Target="../tags/tag107.xml"/><Relationship Id="rId9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16.xml"/><Relationship Id="rId7" Type="http://schemas.openxmlformats.org/officeDocument/2006/relationships/image" Target="../media/image16.png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bHtz7ki2kkU" TargetMode="External"/><Relationship Id="rId13" Type="http://schemas.openxmlformats.org/officeDocument/2006/relationships/image" Target="../media/image11.png"/><Relationship Id="rId3" Type="http://schemas.openxmlformats.org/officeDocument/2006/relationships/tags" Target="../tags/tag123.xml"/><Relationship Id="rId7" Type="http://schemas.openxmlformats.org/officeDocument/2006/relationships/image" Target="../media/image18.png"/><Relationship Id="rId12" Type="http://schemas.openxmlformats.org/officeDocument/2006/relationships/image" Target="../media/image10.png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hyperlink" Target="https://youtu.be/ZDbNLbhld8M" TargetMode="Externa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tags" Target="../tags/tag124.xml"/><Relationship Id="rId9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846263" y="1840230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fr-CA"/>
              <a:t>Préparez-vous à devenir préposé aux services de soutien à la personne (PSSP)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46263" y="4103009"/>
            <a:ext cx="8915399" cy="1126283"/>
          </a:xfrm>
        </p:spPr>
        <p:txBody>
          <a:bodyPr>
            <a:normAutofit/>
          </a:bodyPr>
          <a:lstStyle/>
          <a:p>
            <a:r>
              <a:rPr lang="en-CA" sz="2400" b="1" dirty="0"/>
              <a:t>MODULE 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Lisez le texte dans votre cahier d’exercices. </a:t>
            </a:r>
          </a:p>
          <a:p>
            <a:r>
              <a:rPr lang="fr-CA"/>
              <a:t>Soulignez les informations importantes. </a:t>
            </a:r>
          </a:p>
          <a:p>
            <a:r>
              <a:rPr lang="fr-CA"/>
              <a:t>Résumez les éléments principaux </a:t>
            </a:r>
            <a:r>
              <a:rPr lang="fr-CA">
                <a:solidFill>
                  <a:schemeClr val="tx1"/>
                </a:solidFill>
              </a:rPr>
              <a:t>du module </a:t>
            </a:r>
            <a:r>
              <a:rPr lang="fr-CA"/>
              <a:t>en 2 ou 3 points. 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74194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4428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Étudier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5" y="1893518"/>
            <a:ext cx="7721714" cy="3777622"/>
          </a:xfrm>
        </p:spPr>
        <p:txBody>
          <a:bodyPr/>
          <a:lstStyle/>
          <a:p>
            <a:r>
              <a:rPr lang="fr-CA" dirty="0"/>
              <a:t>Les méthodes d’étude que vous pouvez utiliser sont nombreuses et variées. </a:t>
            </a:r>
          </a:p>
          <a:p>
            <a:pPr lvl="1"/>
            <a:r>
              <a:rPr lang="fr-CA" dirty="0"/>
              <a:t>Pour trouver la stratégie d’étude qui vous convient, vous devrez peut-être essayer plusieurs approches différentes. </a:t>
            </a:r>
          </a:p>
          <a:p>
            <a:r>
              <a:rPr lang="fr-CA" dirty="0"/>
              <a:t>Vous pouvez choisir d’utiliser plusieurs méthodes à la fois.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7357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45303F1-AF94-4311-B5EF-A9C5F6D18D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9224" y="645106"/>
            <a:ext cx="6574536" cy="1259894"/>
          </a:xfrm>
        </p:spPr>
        <p:txBody>
          <a:bodyPr>
            <a:normAutofit/>
          </a:bodyPr>
          <a:lstStyle/>
          <a:p>
            <a:r>
              <a:rPr lang="en-CA">
                <a:solidFill>
                  <a:srgbClr val="50664E"/>
                </a:solidFill>
              </a:rPr>
              <a:t> </a:t>
            </a:r>
            <a:r>
              <a:rPr lang="fr-CA">
                <a:solidFill>
                  <a:srgbClr val="178DBB"/>
                </a:solidFill>
              </a:rPr>
              <a:t>Étudier</a:t>
            </a:r>
            <a:endParaRPr lang="en-CA">
              <a:solidFill>
                <a:srgbClr val="50664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310D98-E16D-4AA1-8834-28F2202C0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50664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50457" y="2054729"/>
            <a:ext cx="9866949" cy="383113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Clr>
                <a:srgbClr val="0087FF"/>
              </a:buClr>
              <a:buNone/>
            </a:pPr>
            <a:r>
              <a:rPr lang="fr-CA"/>
              <a:t>Lorsque vous êtes prêt à commencer à étudier, posez-vous les questions suivantes :</a:t>
            </a:r>
          </a:p>
          <a:p>
            <a:pPr>
              <a:buClr>
                <a:srgbClr val="0087FF"/>
              </a:buClr>
            </a:pPr>
            <a:r>
              <a:rPr lang="fr-CA"/>
              <a:t>Ai-je envie de travailler seul ou en groupe ? </a:t>
            </a:r>
          </a:p>
          <a:p>
            <a:pPr>
              <a:buClr>
                <a:srgbClr val="0087FF"/>
              </a:buClr>
            </a:pPr>
            <a:r>
              <a:rPr lang="fr-CA"/>
              <a:t>Qu’est-ce qui me distrait lorsque j’étudie ?</a:t>
            </a:r>
          </a:p>
          <a:p>
            <a:pPr>
              <a:buClr>
                <a:srgbClr val="0087FF"/>
              </a:buClr>
            </a:pPr>
            <a:r>
              <a:rPr lang="fr-CA"/>
              <a:t>Quand est-ce que je me concentre le mieux ? </a:t>
            </a:r>
            <a:endParaRPr lang="en-CA"/>
          </a:p>
          <a:p>
            <a:pPr>
              <a:buClr>
                <a:srgbClr val="0087FF"/>
              </a:buClr>
            </a:pPr>
            <a:endParaRPr lang="en-CA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4D363CB-723D-B95C-BCB7-A66FEADB62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2692" y="2763785"/>
            <a:ext cx="3981455" cy="32820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Freeform 10">
            <a:extLst>
              <a:ext uri="{FF2B5EF4-FFF2-40B4-BE49-F238E27FC236}">
                <a16:creationId xmlns:a16="http://schemas.microsoft.com/office/drawing/2014/main" id="{5B65E675-687B-4B31-9CB4-880C462053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748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Étudier avec d’autres personnes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5" y="1893518"/>
            <a:ext cx="7721714" cy="3777622"/>
          </a:xfrm>
        </p:spPr>
        <p:txBody>
          <a:bodyPr/>
          <a:lstStyle/>
          <a:p>
            <a:pPr lvl="0"/>
            <a:r>
              <a:rPr lang="fr-CA" i="1" dirty="0"/>
              <a:t>Interrogez-vous les uns les autres : </a:t>
            </a:r>
            <a:r>
              <a:rPr lang="fr-CA" dirty="0"/>
              <a:t>Demandez à un ami de vous interroger.</a:t>
            </a:r>
          </a:p>
          <a:p>
            <a:pPr lvl="0"/>
            <a:r>
              <a:rPr lang="fr-CA" i="1" dirty="0"/>
              <a:t>Dessinez-le : </a:t>
            </a:r>
            <a:r>
              <a:rPr lang="fr-CA" dirty="0"/>
              <a:t>Travaillez avec un ami pour créer des images et des symboles qui représentent le vocabulaire ou les idées clés. </a:t>
            </a:r>
          </a:p>
          <a:p>
            <a:pPr lvl="0"/>
            <a:r>
              <a:rPr lang="fr-CA" i="1" dirty="0"/>
              <a:t>Mettez-le en scène : </a:t>
            </a:r>
            <a:r>
              <a:rPr lang="fr-CA" dirty="0"/>
              <a:t>Jouez le vocabulaire, les situations, les idées clés ou les scénarios avec un ami. </a:t>
            </a:r>
          </a:p>
          <a:p>
            <a:pPr lvl="0"/>
            <a:r>
              <a:rPr lang="fr-CA" i="1" dirty="0"/>
              <a:t>Discutez en groupe : </a:t>
            </a:r>
            <a:r>
              <a:rPr lang="fr-CA" dirty="0"/>
              <a:t>Révisez le contenu ensemble et discutez de toute question ou idée qui n’est pas claire.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3950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Étudier tout seul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5" y="1262743"/>
            <a:ext cx="7964630" cy="494865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Préparez des cartes éclair et tentez de répondre aux questions. </a:t>
            </a:r>
          </a:p>
          <a:p>
            <a:pPr lvl="0"/>
            <a:r>
              <a:rPr lang="fr-CA" dirty="0"/>
              <a:t>Prenez des notes pour résumer les détails importants.</a:t>
            </a:r>
          </a:p>
          <a:p>
            <a:r>
              <a:rPr lang="fr-CA" dirty="0"/>
              <a:t>Relisez vos notes et </a:t>
            </a:r>
            <a:r>
              <a:rPr lang="fr-CA" dirty="0">
                <a:solidFill>
                  <a:schemeClr val="tx1"/>
                </a:solidFill>
              </a:rPr>
              <a:t>effectuer </a:t>
            </a:r>
            <a:r>
              <a:rPr lang="fr-CA" dirty="0"/>
              <a:t>des recherches supplémentaires pour clarifier les points que vous ne comprenez pas. </a:t>
            </a:r>
          </a:p>
          <a:p>
            <a:r>
              <a:rPr lang="fr-CA" dirty="0"/>
              <a:t>Créez des acronymes, des jingles et des images pour vous souvenir des faits, du vocabulaire et des concepts importants. </a:t>
            </a:r>
          </a:p>
          <a:p>
            <a:r>
              <a:rPr lang="fr-CA" dirty="0"/>
              <a:t>Faites un remue-méninge sur le type de questions </a:t>
            </a:r>
            <a:br>
              <a:rPr lang="fr-CA" dirty="0"/>
            </a:br>
            <a:r>
              <a:rPr lang="fr-CA" dirty="0"/>
              <a:t>qui devraient se trouver dans l’examen en consultant </a:t>
            </a:r>
            <a:br>
              <a:rPr lang="fr-CA" dirty="0"/>
            </a:br>
            <a:r>
              <a:rPr lang="fr-CA" dirty="0"/>
              <a:t>vos notes. Créez un test qui couvre ces questions et </a:t>
            </a:r>
            <a:br>
              <a:rPr lang="fr-CA" dirty="0"/>
            </a:br>
            <a:r>
              <a:rPr lang="fr-CA" dirty="0"/>
              <a:t>faites-le en imitant les conditions de l’examen. </a:t>
            </a:r>
          </a:p>
          <a:p>
            <a:endParaRPr lang="fr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868EE40-816D-8C53-B9C7-3CDC1BB9A6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6376" y="4388308"/>
            <a:ext cx="1668236" cy="1685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1864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tests à choix multiples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10862"/>
            <a:ext cx="8102795" cy="3777622"/>
          </a:xfrm>
        </p:spPr>
        <p:txBody>
          <a:bodyPr/>
          <a:lstStyle/>
          <a:p>
            <a:r>
              <a:rPr lang="fr-CA" dirty="0"/>
              <a:t>Les tests à choix multiples sont des évaluations objectives qui demandent à l’étudiant de choisir la bonne réponse parmi une liste d’options.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7108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tests à choix multiples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5" y="1817077"/>
            <a:ext cx="7962118" cy="3777622"/>
          </a:xfrm>
        </p:spPr>
        <p:txBody>
          <a:bodyPr/>
          <a:lstStyle/>
          <a:p>
            <a:pPr marL="0" indent="0">
              <a:buNone/>
            </a:pPr>
            <a:r>
              <a:rPr lang="fr-CA" dirty="0"/>
              <a:t>Il y a cinq étapes à suivre lorsque vous devez répondre à des questions à choix multiples :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/>
              <a:t>Lisez la question et cachez les options avec votre main. 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/>
              <a:t>Déterminez ce que vous pensez être la réponse. 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/>
              <a:t>Examinez les options et éliminez les réponses clairement fausses.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/>
              <a:t>Encerclez la réponse qui vous semble la plus correcte. 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/>
              <a:t>Si vous avez de la difficulté à trouver la réponse pour une question, faites une étoile à côté et revenez-y plus tard.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25038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Avant de commencer le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893518"/>
            <a:ext cx="7961797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fr-CA" dirty="0"/>
              <a:t>Ne commencez pas à répondre aux questions tout de suite. </a:t>
            </a:r>
          </a:p>
          <a:p>
            <a:pPr marL="0" lvl="0" indent="0">
              <a:buNone/>
            </a:pPr>
            <a:r>
              <a:rPr lang="fr-CA" dirty="0"/>
              <a:t>Avant de commencer :</a:t>
            </a:r>
            <a:endParaRPr lang="en-CA" dirty="0"/>
          </a:p>
          <a:p>
            <a:r>
              <a:rPr lang="fr-CA" dirty="0"/>
              <a:t>Respirez profondément et rappelez-vous que vous avez travaillé fort pour vous préparer. </a:t>
            </a:r>
          </a:p>
          <a:p>
            <a:r>
              <a:rPr lang="fr-CA" dirty="0"/>
              <a:t>Relisez rapidement le contenu de l’examen.</a:t>
            </a:r>
          </a:p>
          <a:p>
            <a:r>
              <a:rPr lang="fr-CA" dirty="0"/>
              <a:t>Faites un premier remue-méninge et notez tous les faits essentiels que vous ne voulez pas oublier. </a:t>
            </a:r>
            <a:endParaRPr lang="en-CA" dirty="0"/>
          </a:p>
          <a:p>
            <a:pPr lvl="0"/>
            <a:endParaRPr lang="en-CA" dirty="0"/>
          </a:p>
          <a:p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197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 dirty="0"/>
              <a:t>Durant le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893518"/>
            <a:ext cx="7742591" cy="3777622"/>
          </a:xfrm>
        </p:spPr>
        <p:txBody>
          <a:bodyPr/>
          <a:lstStyle/>
          <a:p>
            <a:r>
              <a:rPr lang="fr-CA" dirty="0"/>
              <a:t>Pendant le test, assurez-vous de lire attentivement TOUTES les directives et les questions. </a:t>
            </a:r>
          </a:p>
          <a:p>
            <a:r>
              <a:rPr lang="fr-CA" dirty="0"/>
              <a:t>Si vous interprétez mal une question, vous risquez de donner une mauvaise réponse. </a:t>
            </a:r>
          </a:p>
          <a:p>
            <a:r>
              <a:rPr lang="fr-CA" dirty="0"/>
              <a:t>Lorsque vous lisez les questions, encerclez les mots clés ou les informations qui pourraient vous aider à choisir la meilleure réponse.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65137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745324" y="2017059"/>
            <a:ext cx="8759287" cy="389416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Assurez-vous de bien gérer votre temps. </a:t>
            </a:r>
          </a:p>
          <a:p>
            <a:r>
              <a:rPr lang="fr-CA" dirty="0"/>
              <a:t>Certains tests peuvent imposer des limites de temps pour répondre aux questions. </a:t>
            </a:r>
          </a:p>
          <a:p>
            <a:r>
              <a:rPr lang="fr-CA" dirty="0"/>
              <a:t>Si vous avez du mal à répondre à une question, laissez-la de côté et revenez-y plus tard. </a:t>
            </a:r>
            <a:endParaRPr lang="en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5ADD7D5-18A8-D4ED-AB7D-50384EE113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1590" y="4333192"/>
            <a:ext cx="18288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B92B22C-6794-BE21-1675-FFE2C6808DF3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745325" y="7765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CA"/>
              <a:t>Durant le test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0331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1329" y="349624"/>
            <a:ext cx="10953283" cy="820270"/>
          </a:xfrm>
        </p:spPr>
        <p:txBody>
          <a:bodyPr/>
          <a:lstStyle/>
          <a:p>
            <a:r>
              <a:rPr lang="en-CA"/>
              <a:t>Module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51329" y="1532965"/>
            <a:ext cx="10953283" cy="437825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/>
              <a:t>Au cours de </a:t>
            </a:r>
            <a:r>
              <a:rPr lang="fr-CA">
                <a:solidFill>
                  <a:schemeClr val="tx1"/>
                </a:solidFill>
              </a:rPr>
              <a:t>ce module,</a:t>
            </a:r>
            <a:r>
              <a:rPr lang="fr-CA" sz="2000"/>
              <a:t> vous développerez les </a:t>
            </a:r>
            <a:r>
              <a:rPr lang="fr-CA" i="1"/>
              <a:t>Compétences</a:t>
            </a:r>
            <a:r>
              <a:rPr lang="fr-CA" sz="2000" i="1"/>
              <a:t> pour réussir </a:t>
            </a:r>
            <a:r>
              <a:rPr lang="fr-CA" sz="2000"/>
              <a:t>suivantes :</a:t>
            </a:r>
          </a:p>
          <a:p>
            <a:pPr marL="0" indent="0">
              <a:buNone/>
            </a:pPr>
            <a:endParaRPr lang="en-CA" sz="200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17274646"/>
              </p:ext>
            </p:extLst>
          </p:nvPr>
        </p:nvGraphicFramePr>
        <p:xfrm>
          <a:off x="687388" y="2222857"/>
          <a:ext cx="9789023" cy="4047932"/>
        </p:xfrm>
        <a:graphic>
          <a:graphicData uri="http://schemas.openxmlformats.org/drawingml/2006/table">
            <a:tbl>
              <a:tblPr firstRow="1" firstCol="1" bandRow="1"/>
              <a:tblGrid>
                <a:gridCol w="2125317">
                  <a:extLst>
                    <a:ext uri="{9D8B030D-6E8A-4147-A177-3AD203B41FA5}">
                      <a16:colId xmlns:a16="http://schemas.microsoft.com/office/drawing/2014/main" val="385450517"/>
                    </a:ext>
                  </a:extLst>
                </a:gridCol>
                <a:gridCol w="7663706">
                  <a:extLst>
                    <a:ext uri="{9D8B030D-6E8A-4147-A177-3AD203B41FA5}">
                      <a16:colId xmlns:a16="http://schemas.microsoft.com/office/drawing/2014/main" val="593833993"/>
                    </a:ext>
                  </a:extLst>
                </a:gridCol>
              </a:tblGrid>
              <a:tr h="5782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Adaptabilité</a:t>
                      </a:r>
                      <a:endParaRPr lang="fr-CA" sz="1400" noProof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apprendrez à vous adapter aux changements et à accepter les occasions d'apprentissage continu. 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683488"/>
                  </a:ext>
                </a:extLst>
              </a:tr>
              <a:tr h="5782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Collaboration</a:t>
                      </a:r>
                      <a:endParaRPr lang="fr-CA" sz="1400" noProof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travaillerez avec vos collègues de classe pour</a:t>
                      </a:r>
                      <a:r>
                        <a:rPr lang="fr-CA" sz="1600" noProof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réaliser </a:t>
                      </a:r>
                      <a:r>
                        <a:rPr lang="fr-CA" sz="1600" noProof="0">
                          <a:effectLst/>
                          <a:latin typeface="Arial"/>
                          <a:ea typeface="Calibri"/>
                          <a:cs typeface="Times New Roman"/>
                        </a:rPr>
                        <a:t>des activités basées sur des tâches ayant un objectif commun. 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396014"/>
                  </a:ext>
                </a:extLst>
              </a:tr>
              <a:tr h="5782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Communication</a:t>
                      </a:r>
                      <a:endParaRPr lang="fr-CA" sz="1400" noProof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exercerez vos compétences en communication verbale en discutant de divers équipements utilisés par les PSSP. 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631377"/>
                  </a:ext>
                </a:extLst>
              </a:tr>
              <a:tr h="5782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Créativité et innovation</a:t>
                      </a:r>
                      <a:endParaRPr lang="fr-CA" sz="1400" noProof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utiliserez votre créativité et votre sens de l'innovation en réalisant des activités de recherche et en présentant vos résultats. </a:t>
                      </a:r>
                      <a:endParaRPr lang="fr-CA" sz="1400" noProof="0"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1152262"/>
                  </a:ext>
                </a:extLst>
              </a:tr>
              <a:tr h="5782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Compétences numériques</a:t>
                      </a:r>
                      <a:endParaRPr lang="fr-CA" sz="1400" noProof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utiliser la technologie pour </a:t>
                      </a:r>
                      <a:r>
                        <a:rPr lang="fr-CA" sz="1600" noProof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effectuer des re</a:t>
                      </a:r>
                      <a:r>
                        <a:rPr lang="fr-CA" sz="1600" noProof="0">
                          <a:effectLst/>
                          <a:latin typeface="Arial"/>
                          <a:ea typeface="Calibri"/>
                          <a:cs typeface="Times New Roman"/>
                        </a:rPr>
                        <a:t>cherches sur le matériel médical que vous pourriez utiliser comme que PSSP. 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410525"/>
                  </a:ext>
                </a:extLst>
              </a:tr>
              <a:tr h="5782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Lecture</a:t>
                      </a:r>
                      <a:endParaRPr lang="fr-CA" sz="1400" noProof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trouverez, lirez et comprendrez des informations sur les équipements, les précautions sanitaires et la formation continue. 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281579"/>
                  </a:ext>
                </a:extLst>
              </a:tr>
              <a:tr h="5782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Rédaction</a:t>
                      </a:r>
                      <a:endParaRPr lang="fr-CA" sz="1400" noProof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recueillerez des informations provenant de diverses sources en effectuant des activités de recherche. 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93550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2925" y="591671"/>
            <a:ext cx="8911688" cy="1313329"/>
          </a:xfrm>
        </p:spPr>
        <p:txBody>
          <a:bodyPr/>
          <a:lstStyle/>
          <a:p>
            <a:r>
              <a:rPr lang="fr-CA" dirty="0"/>
              <a:t>Le développement professionnel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566061"/>
            <a:ext cx="8087057" cy="4230340"/>
          </a:xfrm>
        </p:spPr>
        <p:txBody>
          <a:bodyPr/>
          <a:lstStyle/>
          <a:p>
            <a:r>
              <a:rPr lang="fr-CA" dirty="0"/>
              <a:t>Lorsque vous serez au travail, vous aurez peut-être l’occasion d’améliorer vos compétences actuelles ou d’en acquérir de nouvelles. </a:t>
            </a:r>
          </a:p>
          <a:p>
            <a:r>
              <a:rPr lang="fr-CA" dirty="0"/>
              <a:t>Dans la mesure du possible, saisissez toujours les nouvelles occasions d’apprentissage. </a:t>
            </a:r>
          </a:p>
          <a:p>
            <a:r>
              <a:rPr lang="fr-CA" dirty="0"/>
              <a:t>Vous pourriez ainsi obtenir une promotion ou une augmentation de salaire. </a:t>
            </a:r>
          </a:p>
          <a:p>
            <a:r>
              <a:rPr lang="fr-CA" dirty="0"/>
              <a:t>Vous pouvez également être responsable d’effectuer de la formation annuelle en matière de santé et de sécurité ou de harcèlement au travail.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5875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Vidéo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250577" y="1210235"/>
            <a:ext cx="10254035" cy="507808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fr-CA" dirty="0"/>
              <a:t>Regardez la vidéo suivante intitulée « </a:t>
            </a:r>
            <a:r>
              <a:rPr lang="fr-CA" i="1" dirty="0" err="1"/>
              <a:t>Health</a:t>
            </a:r>
            <a:r>
              <a:rPr lang="fr-CA" i="1" dirty="0"/>
              <a:t> Care </a:t>
            </a:r>
            <a:r>
              <a:rPr lang="fr-CA" i="1" dirty="0" err="1"/>
              <a:t>Worker</a:t>
            </a:r>
            <a:r>
              <a:rPr lang="fr-CA" i="1" dirty="0"/>
              <a:t> </a:t>
            </a:r>
            <a:r>
              <a:rPr lang="fr-CA" i="1" dirty="0" err="1"/>
              <a:t>Safety</a:t>
            </a:r>
            <a:r>
              <a:rPr lang="fr-CA" i="1" dirty="0"/>
              <a:t> </a:t>
            </a:r>
            <a:r>
              <a:rPr lang="fr-CA" dirty="0"/>
              <a:t>» (La sécurité des travailleurs de la santé)</a:t>
            </a:r>
          </a:p>
          <a:p>
            <a:r>
              <a:rPr lang="fr-CA" dirty="0"/>
              <a:t>Pendant que vous regardez la vidéo, inscrivez les 6 préoccupations en matière de santé et de sécurité sur les lignes prévues à cet effet dans votre cahier d’exercices. </a:t>
            </a:r>
          </a:p>
          <a:p>
            <a:r>
              <a:rPr lang="fr-CA" dirty="0"/>
              <a:t>Prenez des notes supplémentaires sur chaque préoccupation en utilisant les conseils de prise de notes décrits auparavant.</a:t>
            </a:r>
          </a:p>
          <a:p>
            <a:r>
              <a:rPr lang="en-US" u="sng" dirty="0">
                <a:hlinkClick r:id="rId6"/>
              </a:rPr>
              <a:t>https://youtu.be/0CVkEpXp7ho</a:t>
            </a:r>
            <a:r>
              <a:rPr lang="en-US" u="sng" dirty="0"/>
              <a:t>  11:20</a:t>
            </a:r>
          </a:p>
          <a:p>
            <a:r>
              <a:rPr lang="fr-FR" dirty="0"/>
              <a:t>La vidéo est présentée en anglais. Pour obtenir une version en français, il faut :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i="0" u="none" strike="noStrike" dirty="0">
                <a:solidFill>
                  <a:srgbClr val="212529"/>
                </a:solidFill>
                <a:effectLst/>
                <a:latin typeface="+mj-lt"/>
              </a:rPr>
              <a:t>Supprimer le son </a:t>
            </a:r>
            <a:endParaRPr lang="fr-CA" sz="1600" b="0" i="0" u="none" strike="noStrike"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i="0" u="none" strike="noStrike" dirty="0">
                <a:solidFill>
                  <a:srgbClr val="212529"/>
                </a:solidFill>
                <a:effectLst/>
                <a:latin typeface="+mj-lt"/>
              </a:rPr>
              <a:t>Activer </a:t>
            </a:r>
            <a:r>
              <a:rPr lang="fr-CA" sz="1600" b="1" i="0" u="none" strike="noStrike" dirty="0">
                <a:solidFill>
                  <a:srgbClr val="212529"/>
                </a:solidFill>
                <a:effectLst/>
                <a:latin typeface="+mj-lt"/>
              </a:rPr>
              <a:t>Sous-titres/sous-titres codés CC </a:t>
            </a:r>
            <a:endParaRPr lang="fr-CA" sz="1600" b="1" i="0" u="none" strike="noStrike"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i="0" u="none" strike="noStrike" dirty="0">
                <a:solidFill>
                  <a:srgbClr val="212529"/>
                </a:solidFill>
                <a:effectLst/>
                <a:latin typeface="+mj-lt"/>
              </a:rPr>
              <a:t>Aller à </a:t>
            </a:r>
            <a:r>
              <a:rPr lang="fr-CA" sz="1600" b="1" u="none" strike="noStrike" dirty="0">
                <a:solidFill>
                  <a:srgbClr val="212529"/>
                </a:solidFill>
                <a:effectLst/>
                <a:latin typeface="+mj-lt"/>
              </a:rPr>
              <a:t>Paramètres</a:t>
            </a: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, </a:t>
            </a:r>
            <a:r>
              <a:rPr lang="fr-CA" sz="1600" b="1" u="none" strike="noStrike" dirty="0">
                <a:solidFill>
                  <a:srgbClr val="212529"/>
                </a:solidFill>
                <a:effectLst/>
                <a:latin typeface="+mj-lt"/>
              </a:rPr>
              <a:t>Sous-titres</a:t>
            </a: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, </a:t>
            </a:r>
            <a:r>
              <a:rPr lang="fr-CA" sz="1600" b="1" u="none" strike="noStrike" dirty="0">
                <a:solidFill>
                  <a:srgbClr val="212529"/>
                </a:solidFill>
                <a:effectLst/>
                <a:latin typeface="+mj-lt"/>
              </a:rPr>
              <a:t>Traduire automatiquement</a:t>
            </a:r>
            <a:r>
              <a:rPr lang="fr-CA" sz="1600" i="1" dirty="0">
                <a:solidFill>
                  <a:srgbClr val="212529"/>
                </a:solidFill>
                <a:latin typeface="+mj-lt"/>
              </a:rPr>
              <a:t> </a:t>
            </a:r>
            <a:endParaRPr lang="fr-CA" sz="1600" b="0" i="1" u="none" strike="noStrike" dirty="0">
              <a:solidFill>
                <a:srgbClr val="212529"/>
              </a:solidFill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i="1" u="none" strike="noStrike" dirty="0">
                <a:solidFill>
                  <a:srgbClr val="212529"/>
                </a:solidFill>
                <a:effectLst/>
                <a:latin typeface="+mj-lt"/>
              </a:rPr>
              <a:t>Choisir</a:t>
            </a: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 </a:t>
            </a:r>
            <a:r>
              <a:rPr lang="fr-CA" sz="1600" b="1" u="none" strike="noStrike" dirty="0">
                <a:solidFill>
                  <a:srgbClr val="212529"/>
                </a:solidFill>
                <a:effectLst/>
                <a:latin typeface="+mj-lt"/>
              </a:rPr>
              <a:t>Français</a:t>
            </a:r>
            <a:r>
              <a:rPr lang="fr-CA" sz="1600" b="0" i="0" u="none" strike="noStrike" dirty="0">
                <a:solidFill>
                  <a:srgbClr val="212529"/>
                </a:solidFill>
                <a:effectLst/>
                <a:latin typeface="+mj-lt"/>
              </a:rPr>
              <a:t>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8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Réduire </a:t>
            </a:r>
            <a:r>
              <a:rPr lang="fr-CA" sz="1800" b="1" i="0" u="none" strike="noStrike" dirty="0">
                <a:solidFill>
                  <a:srgbClr val="000000"/>
                </a:solidFill>
                <a:effectLst/>
                <a:latin typeface="Century Gothic"/>
              </a:rPr>
              <a:t>la vitesse</a:t>
            </a:r>
            <a:r>
              <a:rPr lang="fr-CA" sz="18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 de </a:t>
            </a:r>
            <a:r>
              <a:rPr lang="fr-CA" dirty="0">
                <a:solidFill>
                  <a:srgbClr val="000000"/>
                </a:solidFill>
                <a:latin typeface="Century Gothic"/>
              </a:rPr>
              <a:t>la lecture</a:t>
            </a:r>
            <a:r>
              <a:rPr lang="fr-CA" sz="18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 </a:t>
            </a:r>
            <a:r>
              <a:rPr lang="fr-CA" dirty="0">
                <a:solidFill>
                  <a:srgbClr val="000000"/>
                </a:solidFill>
                <a:latin typeface="Century Gothic"/>
              </a:rPr>
              <a:t>des sous-titres</a:t>
            </a:r>
            <a:r>
              <a:rPr lang="fr-CA" sz="18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, si nécessaire</a:t>
            </a:r>
            <a:endParaRPr lang="en-CA">
              <a:latin typeface="Century Gothic"/>
            </a:endParaRPr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756929" y="624110"/>
            <a:ext cx="579170" cy="58526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585420E-A593-B626-7CA0-4ADB31CA5D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00686" y="4232291"/>
            <a:ext cx="438150" cy="3905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73C1D76-E36E-6A5D-EA64-D488514AFD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9380" y="4577597"/>
            <a:ext cx="361950" cy="3905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F187CCC-A4E0-0E95-4C0C-F41C0EE78DC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35466" y="4953001"/>
            <a:ext cx="533400" cy="3905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5024304-354D-8247-6D74-F0EC2DAE57B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63495" y="5293157"/>
            <a:ext cx="3228975" cy="39052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509D005-939E-7A4F-1C68-BE374A3AC6D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98079" y="5633567"/>
            <a:ext cx="2019300" cy="419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9271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2925" y="672352"/>
            <a:ext cx="8911687" cy="1232647"/>
          </a:xfrm>
        </p:spPr>
        <p:txBody>
          <a:bodyPr/>
          <a:lstStyle/>
          <a:p>
            <a:r>
              <a:rPr lang="fr-CA" dirty="0"/>
              <a:t>Les précautions en matière de santé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5" y="1908254"/>
            <a:ext cx="8191440" cy="3867269"/>
          </a:xfrm>
        </p:spPr>
        <p:txBody>
          <a:bodyPr/>
          <a:lstStyle/>
          <a:p>
            <a:r>
              <a:rPr lang="fr-CA" dirty="0"/>
              <a:t>Si vous travaillez dans le secteur de la santé ou dans un environnement médical, il se peut que vous deviez vous soumettre à des exigences en matière de santé pour conserver votre emploi. </a:t>
            </a:r>
          </a:p>
          <a:p>
            <a:r>
              <a:rPr lang="fr-CA" dirty="0"/>
              <a:t>Par exemple, on pourrait vous demander de subir un test de dépistage de la tuberculose, de vous assurer que tous vos vaccins sont à jour et de respecter tous les règlements en matière d’équipement de protection individuelle (ÉPI).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4909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2923" y="578224"/>
            <a:ext cx="8911689" cy="1326776"/>
          </a:xfrm>
        </p:spPr>
        <p:txBody>
          <a:bodyPr/>
          <a:lstStyle/>
          <a:p>
            <a:r>
              <a:rPr lang="fr-CA" dirty="0"/>
              <a:t>Le test de dépistage de la tuberculose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05000"/>
            <a:ext cx="8911688" cy="4006222"/>
          </a:xfrm>
        </p:spPr>
        <p:txBody>
          <a:bodyPr/>
          <a:lstStyle/>
          <a:p>
            <a:r>
              <a:rPr lang="fr-CA" dirty="0"/>
              <a:t>La tuberculose est une maladie causée par des bactéries qui se propagent dans l’air. </a:t>
            </a:r>
          </a:p>
          <a:p>
            <a:r>
              <a:rPr lang="fr-CA" dirty="0"/>
              <a:t>Elle affecte les poumons, mais peut également toucher d’autres parties du corps telles que les reins, le cerveau, les glandes, les os, les articulations et les organes reproducteurs. </a:t>
            </a:r>
            <a:endParaRPr lang="en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F930264-CD00-69A9-AAAC-A476718EEE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2167" y="3907292"/>
            <a:ext cx="2567667" cy="2537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49567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2922" y="1905000"/>
            <a:ext cx="8911689" cy="4006222"/>
          </a:xfrm>
        </p:spPr>
        <p:txBody>
          <a:bodyPr/>
          <a:lstStyle/>
          <a:p>
            <a:r>
              <a:rPr lang="fr-CA" dirty="0"/>
              <a:t>Certains établissements de soins de santé vous demanderont de passer un test de dépistage de la tuberculose avant de commencer à travailler. </a:t>
            </a:r>
            <a:endParaRPr lang="en-CA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0F58F6-B7F1-7604-2189-8B8323029F8F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92923" y="578224"/>
            <a:ext cx="8911689" cy="1326776"/>
          </a:xfrm>
        </p:spPr>
        <p:txBody>
          <a:bodyPr/>
          <a:lstStyle/>
          <a:p>
            <a:r>
              <a:rPr lang="fr-CA" dirty="0"/>
              <a:t>Le test de dépistage de la tuberculose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59192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2923" y="1905000"/>
            <a:ext cx="8911689" cy="4006222"/>
          </a:xfrm>
        </p:spPr>
        <p:txBody>
          <a:bodyPr/>
          <a:lstStyle/>
          <a:p>
            <a:r>
              <a:rPr lang="fr-CA" dirty="0"/>
              <a:t>Le test de dépistage de la tuberculose est un test cutané (de la peau) qui se déroule en deux parties. </a:t>
            </a:r>
          </a:p>
          <a:p>
            <a:r>
              <a:rPr lang="fr-CA" dirty="0"/>
              <a:t>Le premier rendez-vous est consacré à l’injection du test cutané (sur la peau) et le second, à la lecture du test. </a:t>
            </a:r>
            <a:endParaRPr lang="en-CA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852D06F-A95B-0F69-8A77-DF21C3593DEA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92923" y="578224"/>
            <a:ext cx="8911689" cy="1326776"/>
          </a:xfrm>
        </p:spPr>
        <p:txBody>
          <a:bodyPr/>
          <a:lstStyle/>
          <a:p>
            <a:r>
              <a:rPr lang="fr-CA" dirty="0"/>
              <a:t>Le test de dépistage de la tuberculose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66172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2923" y="1905000"/>
            <a:ext cx="8911689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Votre unité de services de santé locale offre des tests de dépistage de la tuberculose pour lequel vous pourriez avoir à payer.</a:t>
            </a:r>
          </a:p>
          <a:p>
            <a:r>
              <a:rPr lang="fr-CA" dirty="0"/>
              <a:t>Vous pouvez également demander à votre médecin de famille de vous faire passer le test. </a:t>
            </a:r>
            <a:endParaRPr lang="en-CA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26217D-6031-F1F9-BE1A-3C59AABC60F0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592923" y="578224"/>
            <a:ext cx="8911689" cy="13267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/>
              <a:t>Le test de dépistage de la tuberculose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52905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vaccins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5" y="1711569"/>
            <a:ext cx="7833164" cy="3777622"/>
          </a:xfrm>
        </p:spPr>
        <p:txBody>
          <a:bodyPr/>
          <a:lstStyle/>
          <a:p>
            <a:r>
              <a:rPr lang="fr-CA" dirty="0"/>
              <a:t>Les vaccins peuvent prévenir des maladies graves qui se propagent facilement dans les établissements de soins. </a:t>
            </a:r>
          </a:p>
          <a:p>
            <a:r>
              <a:rPr lang="fr-CA" dirty="0"/>
              <a:t>Il se peut que l’on vous demande de mettre à jour tous vos vaccins afin de conserver votre emploi au sein d’un établissement de soins de santé. </a:t>
            </a:r>
          </a:p>
          <a:p>
            <a:r>
              <a:rPr lang="fr-CA" dirty="0"/>
              <a:t>C’est important de mettre à jour ses vaccins, non seulement pour conserver votre emploi, mais aussi pour vous protéger. </a:t>
            </a:r>
            <a:endParaRPr lang="en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99D6641-D080-6E48-73BD-7FFA11511C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9674" y="4695197"/>
            <a:ext cx="1600200" cy="1838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72609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En utilisant le lien fourni dans votre cahier d’exercices, trouvez et examinez le calendrier de vaccination financé par le gouvernement de l’Ontario.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74194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36184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Éviter les maladies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Comme PSSP, vous serez régulièrement en contact avec des germes. </a:t>
            </a:r>
          </a:p>
          <a:p>
            <a:r>
              <a:rPr lang="fr-CA" dirty="0"/>
              <a:t>Il est important que vous preniez soin de vous pour éviter les maladies. 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472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L’équipement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Lorsque vous travaillez comme PSSP, le milieu de travail que vous choisissez détermine le type d’équipement que vous utiliserez. 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9518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Éviter les maladies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689412" y="1721224"/>
            <a:ext cx="8815200" cy="41899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A"/>
              <a:t>Vous trouverez ci-dessous une liste de conseils pour vous aider à rester en bonne santé :</a:t>
            </a:r>
            <a:endParaRPr lang="en-CA"/>
          </a:p>
          <a:p>
            <a:r>
              <a:rPr lang="fr-CA"/>
              <a:t>LAVEZ-VOUS LES MAINS souvent.</a:t>
            </a:r>
          </a:p>
          <a:p>
            <a:r>
              <a:rPr lang="fr-CA"/>
              <a:t>Encouragez les autres à se laver les mains souvent.</a:t>
            </a:r>
          </a:p>
          <a:p>
            <a:r>
              <a:rPr lang="fr-CA"/>
              <a:t>Ne vous touchez pas le visage.</a:t>
            </a:r>
          </a:p>
          <a:p>
            <a:r>
              <a:rPr lang="fr-CA"/>
              <a:t>Assurez-vous que vos vaccins sont à jour.</a:t>
            </a:r>
          </a:p>
          <a:p>
            <a:r>
              <a:rPr lang="fr-CA"/>
              <a:t>Faites-vous vacciner contre la grippe.</a:t>
            </a:r>
          </a:p>
          <a:p>
            <a:r>
              <a:rPr lang="fr-CA"/>
              <a:t>Mangez sainement.</a:t>
            </a:r>
          </a:p>
          <a:p>
            <a:r>
              <a:rPr lang="fr-CA"/>
              <a:t>Faites régulièrement de l’exercice.</a:t>
            </a:r>
          </a:p>
          <a:p>
            <a:r>
              <a:rPr lang="fr-CA"/>
              <a:t>Assurez-vous de dormir assez longtemps.</a:t>
            </a:r>
          </a:p>
          <a:p>
            <a:pPr lvl="0"/>
            <a:endParaRPr lang="en-CA"/>
          </a:p>
          <a:p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015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 lavage des mains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05000"/>
            <a:ext cx="7846975" cy="3777622"/>
          </a:xfrm>
        </p:spPr>
        <p:txBody>
          <a:bodyPr/>
          <a:lstStyle/>
          <a:p>
            <a:r>
              <a:rPr lang="fr-CA" dirty="0"/>
              <a:t>Il est important de vous laver les mains tout au long de votre journée de travail si vous voulez éviter d’être malade.</a:t>
            </a:r>
            <a:endParaRPr lang="en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2F44060-B778-D7A2-D021-B9F02E7BA7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99" y="3076220"/>
            <a:ext cx="3506560" cy="2804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29518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 dirty="0"/>
              <a:t>Le lavage des mains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CA"/>
              <a:t>Voici les 5 étapes d’un bon lavage des mains :</a:t>
            </a:r>
          </a:p>
          <a:p>
            <a:pPr marL="457200" indent="-457200">
              <a:buAutoNum type="arabicPeriod"/>
            </a:pPr>
            <a:r>
              <a:rPr lang="fr-CA"/>
              <a:t>Se mouiller les mains</a:t>
            </a:r>
          </a:p>
          <a:p>
            <a:pPr marL="457200" indent="-457200">
              <a:buAutoNum type="arabicPeriod"/>
            </a:pPr>
            <a:r>
              <a:rPr lang="fr-CA"/>
              <a:t>Faire mousser le savon </a:t>
            </a:r>
          </a:p>
          <a:p>
            <a:pPr marL="457200" indent="-457200">
              <a:buAutoNum type="arabicPeriod"/>
            </a:pPr>
            <a:r>
              <a:rPr lang="fr-CA"/>
              <a:t>Se frotter les mains</a:t>
            </a:r>
          </a:p>
          <a:p>
            <a:pPr marL="457200" indent="-457200">
              <a:buAutoNum type="arabicPeriod"/>
            </a:pPr>
            <a:r>
              <a:rPr lang="fr-CA"/>
              <a:t>Se rincer les mains</a:t>
            </a:r>
          </a:p>
          <a:p>
            <a:pPr marL="457200" indent="-457200">
              <a:buAutoNum type="arabicPeriod"/>
            </a:pPr>
            <a:r>
              <a:rPr lang="fr-CA"/>
              <a:t>Se sécher les mains </a:t>
            </a:r>
          </a:p>
          <a:p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01576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Vidéo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775012" y="1965192"/>
            <a:ext cx="9729600" cy="4294372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fr-CA" dirty="0"/>
              <a:t>Regardez la vidéo suivante intitulée « </a:t>
            </a:r>
            <a:r>
              <a:rPr lang="fr-CA" i="1" dirty="0" err="1"/>
              <a:t>Fight</a:t>
            </a:r>
            <a:r>
              <a:rPr lang="fr-CA" i="1" dirty="0"/>
              <a:t> </a:t>
            </a:r>
            <a:r>
              <a:rPr lang="fr-CA" i="1" dirty="0" err="1"/>
              <a:t>Germs</a:t>
            </a:r>
            <a:r>
              <a:rPr lang="fr-CA" i="1" dirty="0"/>
              <a:t>. Wash </a:t>
            </a:r>
            <a:r>
              <a:rPr lang="fr-CA" i="1" dirty="0" err="1"/>
              <a:t>Your</a:t>
            </a:r>
            <a:r>
              <a:rPr lang="fr-CA" i="1" dirty="0"/>
              <a:t> Hands</a:t>
            </a:r>
            <a:r>
              <a:rPr lang="fr-CA" dirty="0"/>
              <a:t>! » (Combattez les germes. Lavez-vous les mains! »</a:t>
            </a:r>
          </a:p>
          <a:p>
            <a:r>
              <a:rPr lang="en-US" u="sng" dirty="0">
                <a:hlinkClick r:id="rId6"/>
              </a:rPr>
              <a:t>https://youtu.be/eZw4Ga3jg3E</a:t>
            </a:r>
            <a:r>
              <a:rPr lang="en-US" u="sng" dirty="0"/>
              <a:t>  3:00</a:t>
            </a:r>
            <a:endParaRPr lang="en-CA" dirty="0"/>
          </a:p>
          <a:p>
            <a:r>
              <a:rPr lang="fr-FR" dirty="0"/>
              <a:t>La vidéo est présentée en anglais. Pour obtenir une version en français, il faut : </a:t>
            </a:r>
          </a:p>
          <a:p>
            <a:pPr marL="0" indent="0">
              <a:buNone/>
            </a:pPr>
            <a:r>
              <a:rPr lang="fr-CA" sz="1800" b="1" dirty="0">
                <a:solidFill>
                  <a:srgbClr val="000000"/>
                </a:solidFill>
                <a:latin typeface="+mj-lt"/>
              </a:rPr>
              <a:t>  </a:t>
            </a:r>
            <a:r>
              <a:rPr lang="fr-CA" sz="1800" dirty="0">
                <a:solidFill>
                  <a:srgbClr val="000000"/>
                </a:solidFill>
                <a:latin typeface="+mj-lt"/>
              </a:rPr>
              <a:t> </a:t>
            </a:r>
            <a:r>
              <a:rPr lang="fr-CA" sz="1800" i="0" u="none" strike="noStrike" dirty="0">
                <a:solidFill>
                  <a:srgbClr val="000000"/>
                </a:solidFill>
                <a:effectLst/>
                <a:latin typeface="+mj-lt"/>
              </a:rPr>
              <a:t>Supprimer le son</a:t>
            </a:r>
            <a:r>
              <a:rPr lang="fr-CA" dirty="0">
                <a:solidFill>
                  <a:schemeClr val="tx1"/>
                </a:solidFill>
              </a:rPr>
              <a:t>. 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fr-CA" dirty="0">
                <a:solidFill>
                  <a:schemeClr val="tx1"/>
                </a:solidFill>
              </a:rPr>
              <a:t>Activer Sous-titres/sous-titres codés. 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fr-CA" dirty="0">
                <a:solidFill>
                  <a:schemeClr val="tx1"/>
                </a:solidFill>
              </a:rPr>
              <a:t>Aller à Paramètre, Sous-titres, Traduire automatiquement. 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fr-CA" dirty="0">
                <a:solidFill>
                  <a:schemeClr val="tx1"/>
                </a:solidFill>
              </a:rPr>
              <a:t>Choisir Français. 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fr-CA" dirty="0">
                <a:solidFill>
                  <a:schemeClr val="tx1"/>
                </a:solidFill>
              </a:rPr>
              <a:t>Réduire la vitesse de lecture des sous-titres, si nécessaire. </a:t>
            </a:r>
          </a:p>
          <a:p>
            <a:pPr marL="457200" lvl="1" indent="0">
              <a:buNone/>
            </a:pPr>
            <a:endParaRPr lang="fr-CA" b="1">
              <a:solidFill>
                <a:schemeClr val="tx1"/>
              </a:solidFill>
            </a:endParaRPr>
          </a:p>
          <a:p>
            <a:pPr marL="457200" lvl="1" indent="0">
              <a:buNone/>
            </a:pPr>
            <a:r>
              <a:rPr lang="fr-CA" b="1" dirty="0">
                <a:solidFill>
                  <a:schemeClr val="tx1"/>
                </a:solidFill>
              </a:rPr>
              <a:t>Ou visionner le site suivant :</a:t>
            </a:r>
            <a:endParaRPr lang="fr-CA" dirty="0">
              <a:solidFill>
                <a:schemeClr val="tx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a typeface="+mn-lt"/>
                <a:cs typeface="+mn-lt"/>
                <a:hlinkClick r:id="rId7"/>
              </a:rPr>
              <a:t>https://eohu.ca/fr/video/bmmz1cgzvn4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 3:29</a:t>
            </a:r>
            <a:endParaRPr lang="en-US" dirty="0">
              <a:solidFill>
                <a:srgbClr val="000000"/>
              </a:solidFill>
            </a:endParaRPr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010042" y="624110"/>
            <a:ext cx="579170" cy="58526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772BCCE-A8A1-177F-D1E9-10CA7A2A7B2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18082" y="3233036"/>
            <a:ext cx="438150" cy="3905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CD101D-6F26-3477-F22D-41B8E307B3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00082" y="3435124"/>
            <a:ext cx="361950" cy="3905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4121E12-C989-9E5F-2ED7-748561666DC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09214" y="3908652"/>
            <a:ext cx="533400" cy="3905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04480E6-D7A9-C02A-2ADC-1A9A13D3F8F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13358" y="4163120"/>
            <a:ext cx="3228975" cy="29255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B79409F-1A60-5BB4-A227-A43094DE0F7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12463" y="4591050"/>
            <a:ext cx="2019300" cy="419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42548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2923" y="564776"/>
            <a:ext cx="8911689" cy="1340224"/>
          </a:xfrm>
        </p:spPr>
        <p:txBody>
          <a:bodyPr/>
          <a:lstStyle/>
          <a:p>
            <a:r>
              <a:rPr lang="fr-CA" dirty="0"/>
              <a:t>L’équipement de protection individuelle (ÉPI)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05000"/>
            <a:ext cx="8911688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L’ÉPI sont des vêtements, des casques, des lunettes ou d’autres vêtements ou équipements utilisés pour protéger votre corps contre les blessures ou les infections. 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63641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2922" y="1905000"/>
            <a:ext cx="8911689" cy="4006222"/>
          </a:xfrm>
        </p:spPr>
        <p:txBody>
          <a:bodyPr/>
          <a:lstStyle/>
          <a:p>
            <a:r>
              <a:rPr lang="fr-CA" dirty="0"/>
              <a:t>Dans un établissement de soins, il est possible que vous voyiez souvent des signes et symboles vous incitant à la prudence. </a:t>
            </a:r>
          </a:p>
          <a:p>
            <a:r>
              <a:rPr lang="fr-CA" dirty="0"/>
              <a:t>Voici quelques exemples de ces signes...</a:t>
            </a:r>
            <a:endParaRPr lang="en-CA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1C9697-6B3F-3BFB-AB57-C4197F24DFD0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92923" y="564776"/>
            <a:ext cx="8911689" cy="1340224"/>
          </a:xfrm>
        </p:spPr>
        <p:txBody>
          <a:bodyPr/>
          <a:lstStyle/>
          <a:p>
            <a:r>
              <a:rPr lang="fr-CA" dirty="0"/>
              <a:t>L’équipement de protection individuelle (ÉPI)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32727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7A29EEA8-3C24-0DAF-50DC-DF3CA1D7A8C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56448" y="1432171"/>
            <a:ext cx="3133721" cy="339674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7C69506-285D-3766-095E-932BADC6E71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753240" y="1432171"/>
            <a:ext cx="2902001" cy="339674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32A3C6F-1D42-B99F-A6E5-E7C326944CF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133552" y="1183341"/>
            <a:ext cx="2992110" cy="36724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11327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2923" y="1855694"/>
            <a:ext cx="8911689" cy="4055528"/>
          </a:xfrm>
        </p:spPr>
        <p:txBody>
          <a:bodyPr/>
          <a:lstStyle/>
          <a:p>
            <a:r>
              <a:rPr lang="fr-CA" dirty="0"/>
              <a:t>Il est important de toujours respecter toutes les restrictions en matière de prudence. </a:t>
            </a:r>
          </a:p>
          <a:p>
            <a:r>
              <a:rPr lang="fr-CA" dirty="0"/>
              <a:t>On vous enseignera à utiliser de l’ÉPI de façon efficace sur chaque lieu de travail. </a:t>
            </a:r>
          </a:p>
          <a:p>
            <a:r>
              <a:rPr lang="fr-CA" dirty="0"/>
              <a:t>Regardons tout de même une vidéo qui illustre bien ce que l’utilisation de l’ÉPI peut impliquer. </a:t>
            </a:r>
            <a:endParaRPr lang="en-CA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A258F9C-625A-B3A0-DFB5-84D6073292DD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92923" y="564776"/>
            <a:ext cx="8911689" cy="1340224"/>
          </a:xfrm>
        </p:spPr>
        <p:txBody>
          <a:bodyPr/>
          <a:lstStyle/>
          <a:p>
            <a:r>
              <a:rPr lang="fr-CA" dirty="0"/>
              <a:t>L’équipement de protection individuelle (ÉPI)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82579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 err="1"/>
              <a:t>Vidéo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528482" y="1708097"/>
            <a:ext cx="9976130" cy="421673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fr-CA"/>
              <a:t>Regardez la vidéo suivante intitulée « </a:t>
            </a:r>
            <a:r>
              <a:rPr lang="fr-CA" i="1" err="1"/>
              <a:t>Using</a:t>
            </a:r>
            <a:r>
              <a:rPr lang="fr-CA" i="1" dirty="0"/>
              <a:t> </a:t>
            </a:r>
            <a:r>
              <a:rPr lang="fr-CA" i="1" err="1"/>
              <a:t>Personal</a:t>
            </a:r>
            <a:r>
              <a:rPr lang="fr-CA" i="1"/>
              <a:t> Protection Equipment (PPE) </a:t>
            </a:r>
            <a:r>
              <a:rPr lang="fr-CA"/>
              <a:t>» (Utilisation d’équipements de protection individuelle [EPI] </a:t>
            </a:r>
          </a:p>
          <a:p>
            <a:r>
              <a:rPr lang="en-US" u="sng" dirty="0">
                <a:hlinkClick r:id="rId6"/>
              </a:rPr>
              <a:t>https://youtu.be/ZDbNLbhld8M</a:t>
            </a:r>
            <a:r>
              <a:rPr lang="en-US" dirty="0"/>
              <a:t> 2:48</a:t>
            </a:r>
            <a:endParaRPr lang="en-CA" dirty="0"/>
          </a:p>
          <a:p>
            <a:r>
              <a:rPr lang="fr-FR" dirty="0"/>
              <a:t>La vidéo est présentée en anglais. Pour obtenir une version en français, il faut :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u="none" strike="noStrike" dirty="0">
                <a:solidFill>
                  <a:schemeClr val="tx1"/>
                </a:solidFill>
                <a:effectLst/>
                <a:latin typeface="+mj-lt"/>
              </a:rPr>
              <a:t>Supprimer le son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u="none" strike="noStrike" dirty="0">
                <a:solidFill>
                  <a:schemeClr val="tx1"/>
                </a:solidFill>
                <a:effectLst/>
                <a:latin typeface="+mj-lt"/>
              </a:rPr>
              <a:t>A</a:t>
            </a:r>
            <a:r>
              <a:rPr lang="fr-CA" sz="1600" u="none" strike="noStrike" dirty="0">
                <a:solidFill>
                  <a:schemeClr val="tx1"/>
                </a:solidFill>
                <a:effectLst/>
                <a:latin typeface="+mj-lt"/>
              </a:rPr>
              <a:t>ctiver Sous-titres/sous-titres codés CC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u="none" strike="noStrike" dirty="0">
                <a:solidFill>
                  <a:schemeClr val="tx1"/>
                </a:solidFill>
                <a:effectLst/>
                <a:latin typeface="+mj-lt"/>
              </a:rPr>
              <a:t>Aller à Paramètres, Sous-titres, Traduire automatiquement</a:t>
            </a:r>
            <a:r>
              <a:rPr lang="fr-CA" sz="1600" dirty="0">
                <a:solidFill>
                  <a:schemeClr val="tx1"/>
                </a:solidFill>
                <a:latin typeface="+mj-lt"/>
              </a:rPr>
              <a:t> </a:t>
            </a:r>
            <a:endParaRPr lang="fr-CA" sz="1600" u="none" strike="noStrike" dirty="0">
              <a:solidFill>
                <a:schemeClr val="tx1"/>
              </a:solidFill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u="none" strike="noStrike" dirty="0">
                <a:solidFill>
                  <a:schemeClr val="tx1"/>
                </a:solidFill>
                <a:effectLst/>
                <a:latin typeface="+mj-lt"/>
              </a:rPr>
              <a:t>Choisir Français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u="none" strike="noStrike" dirty="0">
                <a:solidFill>
                  <a:schemeClr val="tx1"/>
                </a:solidFill>
                <a:effectLst/>
                <a:latin typeface="Century Gothic"/>
              </a:rPr>
              <a:t>Réduire la vitesse de </a:t>
            </a:r>
            <a:r>
              <a:rPr lang="fr-CA" sz="1600" dirty="0">
                <a:solidFill>
                  <a:schemeClr val="tx1"/>
                </a:solidFill>
                <a:latin typeface="Century Gothic"/>
              </a:rPr>
              <a:t>lecture </a:t>
            </a:r>
            <a:r>
              <a:rPr lang="fr-CA" sz="1600" b="0" u="none" strike="noStrike" dirty="0">
                <a:solidFill>
                  <a:schemeClr val="tx1"/>
                </a:solidFill>
                <a:effectLst/>
                <a:latin typeface="Century Gothic"/>
              </a:rPr>
              <a:t>des sous-titres, si nécessaire</a:t>
            </a:r>
            <a:r>
              <a:rPr lang="fr-CA" sz="1600" dirty="0">
                <a:solidFill>
                  <a:schemeClr val="tx1"/>
                </a:solidFill>
                <a:latin typeface="Century Gothic"/>
              </a:rPr>
              <a:t> </a:t>
            </a:r>
            <a:endParaRPr lang="fr-CA" sz="1600" b="0" u="none" strike="noStrike" dirty="0">
              <a:solidFill>
                <a:schemeClr val="tx1"/>
              </a:solidFill>
              <a:effectLst/>
              <a:latin typeface="Century Gothic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fr-CA" sz="1600">
              <a:solidFill>
                <a:srgbClr val="000000"/>
              </a:solidFill>
            </a:endParaRPr>
          </a:p>
          <a:p>
            <a:pPr marL="457200" lvl="1" indent="0">
              <a:buNone/>
            </a:pPr>
            <a:r>
              <a:rPr lang="fr-CA" b="1" dirty="0">
                <a:solidFill>
                  <a:schemeClr val="tx1"/>
                </a:solidFill>
              </a:rPr>
              <a:t>Ou visionner la vidéo suivante :</a:t>
            </a:r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10042" y="624110"/>
            <a:ext cx="579170" cy="57917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291C3D2-C820-F5F5-8001-DA8824CFF155}"/>
              </a:ext>
            </a:extLst>
          </p:cNvPr>
          <p:cNvSpPr txBox="1"/>
          <p:nvPr/>
        </p:nvSpPr>
        <p:spPr>
          <a:xfrm>
            <a:off x="2296886" y="5910943"/>
            <a:ext cx="590005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8"/>
              </a:rPr>
              <a:t>https://youtu.be/bHtz7ki2kkU</a:t>
            </a:r>
            <a:r>
              <a:rPr lang="en-US"/>
              <a:t> 6:01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00D02F2-B8D3-47F8-C7D8-175DEA54DA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48563" y="3419410"/>
            <a:ext cx="438150" cy="3905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EC7AFE7-B0E8-298C-405B-A0451EC23F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96690" y="3625624"/>
            <a:ext cx="361950" cy="3905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E0EAF32-583C-22F1-1699-EEA3DE7E0E9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72773" y="4017509"/>
            <a:ext cx="533400" cy="39052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11B8AE8-B4EC-2C23-BB8A-2EEAB385B98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55180" y="4409396"/>
            <a:ext cx="3228975" cy="31432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3367285-3166-AD32-D90C-150E575EAEA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72245" y="4710735"/>
            <a:ext cx="2019300" cy="419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27623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À l’aide de recherches sur Internet, dressez une liste de l’ÉPI que vous pourriez être amené à utiliser dans le cadre de la profession que vous avez choisie.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515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2924" y="1337309"/>
            <a:ext cx="8911688" cy="519411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CA" dirty="0"/>
              <a:t>Voici quelques-uns des équipements que vous pourrez rencontrer :</a:t>
            </a:r>
          </a:p>
          <a:p>
            <a:pPr lvl="0"/>
            <a:r>
              <a:rPr lang="fr-CA" dirty="0"/>
              <a:t>Poteaux de transfert</a:t>
            </a:r>
          </a:p>
          <a:p>
            <a:pPr lvl="0"/>
            <a:r>
              <a:rPr lang="fr-CA" dirty="0"/>
              <a:t>Lève-personnes</a:t>
            </a:r>
          </a:p>
          <a:p>
            <a:pPr lvl="0"/>
            <a:r>
              <a:rPr lang="fr-CA" dirty="0"/>
              <a:t>Fauteuils roulants </a:t>
            </a:r>
          </a:p>
          <a:p>
            <a:pPr lvl="0"/>
            <a:r>
              <a:rPr lang="fr-CA" dirty="0"/>
              <a:t>Seringues</a:t>
            </a:r>
          </a:p>
          <a:p>
            <a:pPr lvl="0"/>
            <a:r>
              <a:rPr lang="fr-CA" dirty="0"/>
              <a:t>Lits d’hôpital</a:t>
            </a:r>
          </a:p>
          <a:p>
            <a:pPr lvl="0"/>
            <a:r>
              <a:rPr lang="fr-CA" dirty="0"/>
              <a:t>Pompes intraveineuses</a:t>
            </a:r>
          </a:p>
          <a:p>
            <a:pPr lvl="0"/>
            <a:r>
              <a:rPr lang="fr-CA" dirty="0"/>
              <a:t>Déambulateurs</a:t>
            </a:r>
          </a:p>
          <a:p>
            <a:pPr lvl="0"/>
            <a:r>
              <a:rPr lang="fr-CA" dirty="0"/>
              <a:t>Chaises de douche</a:t>
            </a:r>
          </a:p>
          <a:p>
            <a:pPr lvl="0"/>
            <a:r>
              <a:rPr lang="fr-CA" dirty="0"/>
              <a:t>Sièges de toilette surélevés</a:t>
            </a:r>
          </a:p>
          <a:p>
            <a:pPr lvl="0"/>
            <a:r>
              <a:rPr lang="fr-CA" dirty="0"/>
              <a:t>Gants</a:t>
            </a:r>
          </a:p>
          <a:p>
            <a:pPr lvl="0"/>
            <a:r>
              <a:rPr lang="fr-CA" dirty="0"/>
              <a:t>Masques</a:t>
            </a:r>
          </a:p>
          <a:p>
            <a:pPr lvl="0"/>
            <a:r>
              <a:rPr lang="fr-CA" dirty="0"/>
              <a:t>Ceintures de transfert</a:t>
            </a:r>
          </a:p>
          <a:p>
            <a:pPr lvl="0"/>
            <a:r>
              <a:rPr lang="fr-CA" dirty="0"/>
              <a:t>Commodes</a:t>
            </a:r>
          </a:p>
          <a:p>
            <a:pPr lvl="0"/>
            <a:r>
              <a:rPr lang="fr-CA" dirty="0"/>
              <a:t>Lève-personnes mécaniques</a:t>
            </a: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1DC513-D685-3AE6-DB9E-78A787824430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592925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/>
              <a:t>L’équipement</a:t>
            </a:r>
            <a:endParaRPr lang="fr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94438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38300" y="3033576"/>
            <a:ext cx="8915400" cy="79084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À l’aide d’Internet, recherchez deux pièces d’équipement que vous pourriez utiliser dans le cadre de la profession de PSSP. </a:t>
            </a:r>
          </a:p>
          <a:p>
            <a:r>
              <a:rPr lang="fr-CA"/>
              <a:t>Complétez le tableau dans votre cahier d’exercices. </a:t>
            </a:r>
            <a:endParaRPr lang="en-CA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25546B48-8D9A-F1A8-0F71-B45DA2A34B9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74194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4609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Discutons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Partagez avec vos collègues une brève description de l’équipement que vous avez trouvé.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04678" y="624110"/>
            <a:ext cx="579170" cy="5852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3477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2924" y="2057400"/>
            <a:ext cx="8911687" cy="3853822"/>
          </a:xfrm>
        </p:spPr>
        <p:txBody>
          <a:bodyPr/>
          <a:lstStyle/>
          <a:p>
            <a:r>
              <a:rPr lang="fr-CA" dirty="0"/>
              <a:t>Vous pourriez avoir accès à diverses possibilités d’apprentissage au cours de votre parcours pour devenir PSSP, ainsi que pendant que vous travaillez à ce titre. </a:t>
            </a:r>
          </a:p>
          <a:p>
            <a:r>
              <a:rPr lang="fr-CA" dirty="0"/>
              <a:t>Il vous sera utile de comprendre comment vous apprenez le mieux. </a:t>
            </a:r>
            <a:endParaRPr lang="en-CA" dirty="0"/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592925" y="645458"/>
            <a:ext cx="8911687" cy="125954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/>
              <a:t>La formation et l’apprentissage continu</a:t>
            </a:r>
            <a:endParaRPr lang="fr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7011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Prendre des 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716066"/>
            <a:ext cx="7961797" cy="3777622"/>
          </a:xfrm>
        </p:spPr>
        <p:txBody>
          <a:bodyPr/>
          <a:lstStyle/>
          <a:p>
            <a:r>
              <a:rPr lang="fr-CA" dirty="0"/>
              <a:t>Il est important de prendre des notes pendant l’apprentissage et au travail. </a:t>
            </a:r>
          </a:p>
          <a:p>
            <a:r>
              <a:rPr lang="fr-CA" dirty="0"/>
              <a:t>Vos notes devraient comprendre un résumé des informations que l’on vous communique.</a:t>
            </a:r>
          </a:p>
          <a:p>
            <a:r>
              <a:rPr lang="fr-CA" dirty="0"/>
              <a:t>Lorsque vous prenez des notes, il est important d’inscrire les idées, les termes et les concepts importants. </a:t>
            </a:r>
          </a:p>
          <a:p>
            <a:r>
              <a:rPr lang="fr-CA" dirty="0"/>
              <a:t>Vous pouvez également noter les questions que vous avez au sujet des informations que l’on vous transmet.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6028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Prendre des notes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680882"/>
            <a:ext cx="8911688" cy="423034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fr-CA"/>
              <a:t>Conseils pour bien prendre des notes :</a:t>
            </a:r>
          </a:p>
          <a:p>
            <a:pPr lvl="0"/>
            <a:r>
              <a:rPr lang="fr-CA"/>
              <a:t>N’essayez pas d’écrire chaque mot que l’on dit. </a:t>
            </a:r>
          </a:p>
          <a:p>
            <a:pPr lvl="0"/>
            <a:r>
              <a:rPr lang="fr-CA"/>
              <a:t>Écoutez d’abord, puis écrivez. </a:t>
            </a:r>
          </a:p>
          <a:p>
            <a:pPr lvl="0"/>
            <a:r>
              <a:rPr lang="fr-CA"/>
              <a:t>Écrivez les informations dans vos propres mots.</a:t>
            </a:r>
          </a:p>
          <a:p>
            <a:pPr lvl="0"/>
            <a:r>
              <a:rPr lang="fr-CA"/>
              <a:t>Surlignez ou soulignez toute information que vous ne comprenez pas entièrement.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12979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40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AB05B5-D07A-4912-A65F-2131B25658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0849AD-43DE-4B11-907E-219598394967}">
  <ds:schemaRefs>
    <ds:schemaRef ds:uri="71b2e3c4-79d5-4c98-b528-a3fa04795dc5"/>
    <ds:schemaRef ds:uri="eb0d3e1a-6422-4b6b-af90-65d0fc919568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801D392-CDD8-4535-B41A-ADA1DCB4EE9F}">
  <ds:schemaRefs>
    <ds:schemaRef ds:uri="71b2e3c4-79d5-4c98-b528-a3fa04795dc5"/>
    <ds:schemaRef ds:uri="eb0d3e1a-6422-4b6b-af90-65d0fc91956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2058</Words>
  <Application>Microsoft Office PowerPoint</Application>
  <PresentationFormat>Grand écran</PresentationFormat>
  <Paragraphs>196</Paragraphs>
  <Slides>40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40</vt:i4>
      </vt:variant>
    </vt:vector>
  </HeadingPairs>
  <TitlesOfParts>
    <vt:vector size="41" baseType="lpstr">
      <vt:lpstr>Wisp</vt:lpstr>
      <vt:lpstr>Préparez-vous à devenir préposé aux services de soutien à la personne (PSSP)</vt:lpstr>
      <vt:lpstr>Module 8</vt:lpstr>
      <vt:lpstr>L’équipement</vt:lpstr>
      <vt:lpstr>Présentation PowerPoint</vt:lpstr>
      <vt:lpstr>Activité</vt:lpstr>
      <vt:lpstr>Discutons</vt:lpstr>
      <vt:lpstr>Présentation PowerPoint</vt:lpstr>
      <vt:lpstr>Prendre des notes</vt:lpstr>
      <vt:lpstr>Prendre des notes</vt:lpstr>
      <vt:lpstr>Activité</vt:lpstr>
      <vt:lpstr>Étudier </vt:lpstr>
      <vt:lpstr> Étudier</vt:lpstr>
      <vt:lpstr>Étudier avec d’autres personnes</vt:lpstr>
      <vt:lpstr>Étudier tout seul</vt:lpstr>
      <vt:lpstr>Les tests à choix multiples</vt:lpstr>
      <vt:lpstr>Les tests à choix multiples</vt:lpstr>
      <vt:lpstr>Avant de commencer le test</vt:lpstr>
      <vt:lpstr>Durant le test</vt:lpstr>
      <vt:lpstr>Présentation PowerPoint</vt:lpstr>
      <vt:lpstr>Le développement professionnel</vt:lpstr>
      <vt:lpstr>Vidéo</vt:lpstr>
      <vt:lpstr>Les précautions en matière de santé</vt:lpstr>
      <vt:lpstr>Le test de dépistage de la tuberculose </vt:lpstr>
      <vt:lpstr>Le test de dépistage de la tuberculose </vt:lpstr>
      <vt:lpstr>Le test de dépistage de la tuberculose </vt:lpstr>
      <vt:lpstr>Présentation PowerPoint</vt:lpstr>
      <vt:lpstr>Les vaccins </vt:lpstr>
      <vt:lpstr>Activité</vt:lpstr>
      <vt:lpstr>Éviter les maladies</vt:lpstr>
      <vt:lpstr>Éviter les maladies</vt:lpstr>
      <vt:lpstr>Le lavage des mains </vt:lpstr>
      <vt:lpstr>Le lavage des mains </vt:lpstr>
      <vt:lpstr>Vidéo</vt:lpstr>
      <vt:lpstr>L’équipement de protection individuelle (ÉPI)</vt:lpstr>
      <vt:lpstr>L’équipement de protection individuelle (ÉPI)</vt:lpstr>
      <vt:lpstr>Présentation PowerPoint</vt:lpstr>
      <vt:lpstr>L’équipement de protection individuelle (ÉPI)</vt:lpstr>
      <vt:lpstr>Vidéo </vt:lpstr>
      <vt:lpstr>Activité 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12</cp:revision>
  <dcterms:created xsi:type="dcterms:W3CDTF">2023-02-01T18:40:23Z</dcterms:created>
  <dcterms:modified xsi:type="dcterms:W3CDTF">2025-07-02T13:46:23Z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67C6BBDA-9767-4871-9C66-26D68C2357BD</vt:lpwstr>
  </property>
  <property fmtid="{D5CDD505-2E9C-101B-9397-08002B2CF9AE}" pid="3" name="ArticulatePath">
    <vt:lpwstr>https://centrefora-my.sharepoint.com/personal/jgauthier_centrefora_on_ca1/Documents/Bureau/Traduction_CpR/Dossier 2/Get Set for PSW (2023)/PSW Power Points/Get Set for PSW Session 8</vt:lpwstr>
  </property>
  <property fmtid="{D5CDD505-2E9C-101B-9397-08002B2CF9AE}" pid="4" name="ContentTypeId">
    <vt:lpwstr>0x010100079358B3F27EFB43ADF249F01AC3C9F0</vt:lpwstr>
  </property>
  <property fmtid="{D5CDD505-2E9C-101B-9397-08002B2CF9AE}" pid="5" name="MediaServiceImageTags">
    <vt:lpwstr/>
  </property>
</Properties>
</file>