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468" r:id="rId7"/>
    <p:sldId id="551" r:id="rId8"/>
    <p:sldId id="552" r:id="rId9"/>
    <p:sldId id="553" r:id="rId10"/>
    <p:sldId id="554" r:id="rId11"/>
    <p:sldId id="555" r:id="rId12"/>
    <p:sldId id="556" r:id="rId13"/>
    <p:sldId id="557" r:id="rId14"/>
    <p:sldId id="558" r:id="rId15"/>
    <p:sldId id="559" r:id="rId16"/>
    <p:sldId id="560" r:id="rId17"/>
    <p:sldId id="561" r:id="rId18"/>
    <p:sldId id="565" r:id="rId19"/>
    <p:sldId id="566" r:id="rId20"/>
    <p:sldId id="568" r:id="rId21"/>
    <p:sldId id="569" r:id="rId22"/>
    <p:sldId id="571" r:id="rId23"/>
    <p:sldId id="572" r:id="rId24"/>
    <p:sldId id="573" r:id="rId25"/>
    <p:sldId id="574" r:id="rId26"/>
    <p:sldId id="575" r:id="rId27"/>
    <p:sldId id="576" r:id="rId28"/>
    <p:sldId id="577" r:id="rId29"/>
    <p:sldId id="578" r:id="rId30"/>
    <p:sldId id="579" r:id="rId31"/>
    <p:sldId id="580" r:id="rId32"/>
    <p:sldId id="582" r:id="rId33"/>
    <p:sldId id="584" r:id="rId34"/>
    <p:sldId id="586" r:id="rId35"/>
    <p:sldId id="587" r:id="rId36"/>
    <p:sldId id="588" r:id="rId37"/>
    <p:sldId id="589" r:id="rId38"/>
    <p:sldId id="590" r:id="rId39"/>
    <p:sldId id="604" r:id="rId40"/>
    <p:sldId id="605" r:id="rId41"/>
    <p:sldId id="606" r:id="rId42"/>
    <p:sldId id="607" r:id="rId43"/>
    <p:sldId id="591" r:id="rId44"/>
    <p:sldId id="592" r:id="rId45"/>
    <p:sldId id="593" r:id="rId46"/>
    <p:sldId id="594" r:id="rId47"/>
    <p:sldId id="595" r:id="rId48"/>
    <p:sldId id="596" r:id="rId49"/>
    <p:sldId id="597" r:id="rId50"/>
    <p:sldId id="287" r:id="rId51"/>
  </p:sldIdLst>
  <p:sldSz cx="12192000" cy="6858000"/>
  <p:notesSz cx="6858000" cy="9144000"/>
  <p:custDataLst>
    <p:tags r:id="rId5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269AD91-4B15-639C-C8E2-0355C5F8B50C}" name="Utilisateur invité" initials="Ui" userId="S::urn:spo:tenantanon#26fc914f-9c5c-4e24-95aa-0dabac7a976a::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queline Gauthier" initials="JG" lastIdx="2" clrIdx="0">
    <p:extLst>
      <p:ext uri="{19B8F6BF-5375-455C-9EA6-DF929625EA0E}">
        <p15:presenceInfo xmlns:p15="http://schemas.microsoft.com/office/powerpoint/2012/main" userId="S::jgauthier@centrefora.on.ca::feefe37c-236f-4297-8c12-8229219ad2dc" providerId="AD"/>
      </p:ext>
    </p:extLst>
  </p:cmAuthor>
  <p:cmAuthor id="2" name="Utilisateur invité" initials="Ui" lastIdx="3" clrIdx="1">
    <p:extLst>
      <p:ext uri="{19B8F6BF-5375-455C-9EA6-DF929625EA0E}">
        <p15:presenceInfo xmlns:p15="http://schemas.microsoft.com/office/powerpoint/2012/main" userId="S::urn:spo:anon#d95fc8e05787767f4ad5c7d1f6fa6d86bc6f6aadfb93a0c0055f3f2cbe4806ec::" providerId="AD"/>
      </p:ext>
    </p:extLst>
  </p:cmAuthor>
  <p:cmAuthor id="3" name="Utilisateur invité" initials="Ui [2]" lastIdx="2" clrIdx="2">
    <p:extLst>
      <p:ext uri="{19B8F6BF-5375-455C-9EA6-DF929625EA0E}">
        <p15:presenceInfo xmlns:p15="http://schemas.microsoft.com/office/powerpoint/2012/main" userId="S::urn:spo:anon#5b3ba50dc90732c9903d0c1f77273e7655400c9c99cfcee0ffc476e051557ce7::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9CE693-26C7-4F79-8080-44093989D680}" v="4" dt="2025-07-14T18:43:27.4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commentAuthors" Target="commentAuthors.xml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gs" Target="tags/tag1.xml"/><Relationship Id="rId6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tilisateur invité" userId="S::urn:spo:anon#5b3ba50dc90732c9903d0c1f77273e7655400c9c99cfcee0ffc476e051557ce7::" providerId="AD" clId="Web-{928E469E-7E01-2653-CCAE-B57BAB2C4E00}"/>
    <pc:docChg chg="modSld">
      <pc:chgData name="Utilisateur invité" userId="S::urn:spo:anon#5b3ba50dc90732c9903d0c1f77273e7655400c9c99cfcee0ffc476e051557ce7::" providerId="AD" clId="Web-{928E469E-7E01-2653-CCAE-B57BAB2C4E00}" dt="2025-04-03T13:47:48.563" v="8" actId="20577"/>
      <pc:docMkLst>
        <pc:docMk/>
      </pc:docMkLst>
      <pc:sldChg chg="modSp">
        <pc:chgData name="Utilisateur invité" userId="S::urn:spo:anon#5b3ba50dc90732c9903d0c1f77273e7655400c9c99cfcee0ffc476e051557ce7::" providerId="AD" clId="Web-{928E469E-7E01-2653-CCAE-B57BAB2C4E00}" dt="2025-04-03T13:47:48.563" v="8" actId="20577"/>
        <pc:sldMkLst>
          <pc:docMk/>
          <pc:sldMk cId="3323794994" sldId="602"/>
        </pc:sldMkLst>
      </pc:sldChg>
    </pc:docChg>
  </pc:docChgLst>
  <pc:docChgLst>
    <pc:chgData name="Jacqueline Gauthier" userId="feefe37c-236f-4297-8c12-8229219ad2dc" providerId="ADAL" clId="{38771D5D-926C-4290-9576-C264A25924AF}"/>
    <pc:docChg chg="custSel addSld delSld modSld">
      <pc:chgData name="Jacqueline Gauthier" userId="feefe37c-236f-4297-8c12-8229219ad2dc" providerId="ADAL" clId="{38771D5D-926C-4290-9576-C264A25924AF}" dt="2025-03-26T20:10:21.071" v="2047" actId="20577"/>
      <pc:docMkLst>
        <pc:docMk/>
      </pc:docMkLst>
      <pc:sldChg chg="del">
        <pc:chgData name="Jacqueline Gauthier" userId="feefe37c-236f-4297-8c12-8229219ad2dc" providerId="ADAL" clId="{38771D5D-926C-4290-9576-C264A25924AF}" dt="2025-03-26T19:45:33.894" v="0" actId="47"/>
        <pc:sldMkLst>
          <pc:docMk/>
          <pc:sldMk cId="601459096" sldId="562"/>
        </pc:sldMkLst>
      </pc:sldChg>
      <pc:sldChg chg="del">
        <pc:chgData name="Jacqueline Gauthier" userId="feefe37c-236f-4297-8c12-8229219ad2dc" providerId="ADAL" clId="{38771D5D-926C-4290-9576-C264A25924AF}" dt="2025-03-26T19:45:36.158" v="1" actId="47"/>
        <pc:sldMkLst>
          <pc:docMk/>
          <pc:sldMk cId="1803044152" sldId="563"/>
        </pc:sldMkLst>
      </pc:sldChg>
      <pc:sldChg chg="del">
        <pc:chgData name="Jacqueline Gauthier" userId="feefe37c-236f-4297-8c12-8229219ad2dc" providerId="ADAL" clId="{38771D5D-926C-4290-9576-C264A25924AF}" dt="2025-03-26T19:45:37.833" v="2" actId="47"/>
        <pc:sldMkLst>
          <pc:docMk/>
          <pc:sldMk cId="2894738365" sldId="564"/>
        </pc:sldMkLst>
      </pc:sldChg>
      <pc:sldChg chg="del">
        <pc:chgData name="Jacqueline Gauthier" userId="feefe37c-236f-4297-8c12-8229219ad2dc" providerId="ADAL" clId="{38771D5D-926C-4290-9576-C264A25924AF}" dt="2025-03-26T19:46:17.538" v="3" actId="47"/>
        <pc:sldMkLst>
          <pc:docMk/>
          <pc:sldMk cId="2049745283" sldId="567"/>
        </pc:sldMkLst>
      </pc:sldChg>
      <pc:sldChg chg="del">
        <pc:chgData name="Jacqueline Gauthier" userId="feefe37c-236f-4297-8c12-8229219ad2dc" providerId="ADAL" clId="{38771D5D-926C-4290-9576-C264A25924AF}" dt="2025-03-26T19:46:38.298" v="4" actId="47"/>
        <pc:sldMkLst>
          <pc:docMk/>
          <pc:sldMk cId="1039413567" sldId="570"/>
        </pc:sldMkLst>
      </pc:sldChg>
      <pc:sldChg chg="modSp mod">
        <pc:chgData name="Jacqueline Gauthier" userId="feefe37c-236f-4297-8c12-8229219ad2dc" providerId="ADAL" clId="{38771D5D-926C-4290-9576-C264A25924AF}" dt="2025-03-26T19:47:02.965" v="7" actId="207"/>
        <pc:sldMkLst>
          <pc:docMk/>
          <pc:sldMk cId="3250875159" sldId="573"/>
        </pc:sldMkLst>
      </pc:sldChg>
      <pc:sldChg chg="modSp mod">
        <pc:chgData name="Jacqueline Gauthier" userId="feefe37c-236f-4297-8c12-8229219ad2dc" providerId="ADAL" clId="{38771D5D-926C-4290-9576-C264A25924AF}" dt="2025-03-26T19:47:35.554" v="12" actId="207"/>
        <pc:sldMkLst>
          <pc:docMk/>
          <pc:sldMk cId="3339353534" sldId="579"/>
        </pc:sldMkLst>
      </pc:sldChg>
      <pc:sldChg chg="modSp mod">
        <pc:chgData name="Jacqueline Gauthier" userId="feefe37c-236f-4297-8c12-8229219ad2dc" providerId="ADAL" clId="{38771D5D-926C-4290-9576-C264A25924AF}" dt="2025-03-26T19:48:11.305" v="21"/>
        <pc:sldMkLst>
          <pc:docMk/>
          <pc:sldMk cId="1126961116" sldId="580"/>
        </pc:sldMkLst>
      </pc:sldChg>
      <pc:sldChg chg="modSp del mod">
        <pc:chgData name="Jacqueline Gauthier" userId="feefe37c-236f-4297-8c12-8229219ad2dc" providerId="ADAL" clId="{38771D5D-926C-4290-9576-C264A25924AF}" dt="2025-03-26T19:48:14.625" v="22" actId="47"/>
        <pc:sldMkLst>
          <pc:docMk/>
          <pc:sldMk cId="1883639853" sldId="581"/>
        </pc:sldMkLst>
      </pc:sldChg>
      <pc:sldChg chg="modSp mod">
        <pc:chgData name="Jacqueline Gauthier" userId="feefe37c-236f-4297-8c12-8229219ad2dc" providerId="ADAL" clId="{38771D5D-926C-4290-9576-C264A25924AF}" dt="2025-03-26T19:48:37.415" v="40" actId="20577"/>
        <pc:sldMkLst>
          <pc:docMk/>
          <pc:sldMk cId="2302509630" sldId="582"/>
        </pc:sldMkLst>
      </pc:sldChg>
      <pc:sldChg chg="modSp del mod">
        <pc:chgData name="Jacqueline Gauthier" userId="feefe37c-236f-4297-8c12-8229219ad2dc" providerId="ADAL" clId="{38771D5D-926C-4290-9576-C264A25924AF}" dt="2025-03-26T19:48:42.333" v="41" actId="47"/>
        <pc:sldMkLst>
          <pc:docMk/>
          <pc:sldMk cId="2126660089" sldId="583"/>
        </pc:sldMkLst>
      </pc:sldChg>
      <pc:sldChg chg="modSp del mod">
        <pc:chgData name="Jacqueline Gauthier" userId="feefe37c-236f-4297-8c12-8229219ad2dc" providerId="ADAL" clId="{38771D5D-926C-4290-9576-C264A25924AF}" dt="2025-03-26T19:49:52.045" v="44" actId="47"/>
        <pc:sldMkLst>
          <pc:docMk/>
          <pc:sldMk cId="1611866767" sldId="598"/>
        </pc:sldMkLst>
      </pc:sldChg>
      <pc:sldChg chg="modSp new mod">
        <pc:chgData name="Jacqueline Gauthier" userId="feefe37c-236f-4297-8c12-8229219ad2dc" providerId="ADAL" clId="{38771D5D-926C-4290-9576-C264A25924AF}" dt="2025-03-26T19:55:15.321" v="336" actId="20577"/>
        <pc:sldMkLst>
          <pc:docMk/>
          <pc:sldMk cId="469681947" sldId="600"/>
        </pc:sldMkLst>
      </pc:sldChg>
      <pc:sldChg chg="modSp new mod">
        <pc:chgData name="Jacqueline Gauthier" userId="feefe37c-236f-4297-8c12-8229219ad2dc" providerId="ADAL" clId="{38771D5D-926C-4290-9576-C264A25924AF}" dt="2025-03-26T20:09:40.029" v="2032" actId="20577"/>
        <pc:sldMkLst>
          <pc:docMk/>
          <pc:sldMk cId="2057940998" sldId="601"/>
        </pc:sldMkLst>
      </pc:sldChg>
      <pc:sldChg chg="modSp new mod">
        <pc:chgData name="Jacqueline Gauthier" userId="feefe37c-236f-4297-8c12-8229219ad2dc" providerId="ADAL" clId="{38771D5D-926C-4290-9576-C264A25924AF}" dt="2025-03-26T20:09:53.102" v="2035" actId="20577"/>
        <pc:sldMkLst>
          <pc:docMk/>
          <pc:sldMk cId="3323794994" sldId="602"/>
        </pc:sldMkLst>
      </pc:sldChg>
      <pc:sldChg chg="modSp new mod">
        <pc:chgData name="Jacqueline Gauthier" userId="feefe37c-236f-4297-8c12-8229219ad2dc" providerId="ADAL" clId="{38771D5D-926C-4290-9576-C264A25924AF}" dt="2025-03-26T20:10:21.071" v="2047" actId="20577"/>
        <pc:sldMkLst>
          <pc:docMk/>
          <pc:sldMk cId="4021738066" sldId="603"/>
        </pc:sldMkLst>
      </pc:sldChg>
    </pc:docChg>
  </pc:docChgLst>
  <pc:docChgLst>
    <pc:chgData name="Utilisateur invité" userId="S::urn:spo:tenantanon#26fc914f-9c5c-4e24-95aa-0dabac7a976a::" providerId="AD" clId="Web-{D5DAA708-D3AC-CF30-A895-4C2C85D06A9F}"/>
    <pc:docChg chg="mod">
      <pc:chgData name="Utilisateur invité" userId="S::urn:spo:tenantanon#26fc914f-9c5c-4e24-95aa-0dabac7a976a::" providerId="AD" clId="Web-{D5DAA708-D3AC-CF30-A895-4C2C85D06A9F}" dt="2025-07-02T14:26:35.500" v="0"/>
      <pc:docMkLst>
        <pc:docMk/>
      </pc:docMkLst>
    </pc:docChg>
  </pc:docChgLst>
  <pc:docChgLst>
    <pc:chgData name="Mélanie Gendron" userId="b05ed1a2-98bf-4a87-b261-4b22b31ddbe0" providerId="ADAL" clId="{079CE693-26C7-4F79-8080-44093989D680}"/>
    <pc:docChg chg="undo custSel addSld delSld modSld">
      <pc:chgData name="Mélanie Gendron" userId="b05ed1a2-98bf-4a87-b261-4b22b31ddbe0" providerId="ADAL" clId="{079CE693-26C7-4F79-8080-44093989D680}" dt="2025-07-14T18:43:28.869" v="35" actId="47"/>
      <pc:docMkLst>
        <pc:docMk/>
      </pc:docMkLst>
      <pc:sldChg chg="addSp delSp modSp del mod">
        <pc:chgData name="Mélanie Gendron" userId="b05ed1a2-98bf-4a87-b261-4b22b31ddbe0" providerId="ADAL" clId="{079CE693-26C7-4F79-8080-44093989D680}" dt="2025-07-14T18:42:57.338" v="18" actId="47"/>
        <pc:sldMkLst>
          <pc:docMk/>
          <pc:sldMk cId="469681947" sldId="600"/>
        </pc:sldMkLst>
        <pc:spChg chg="del">
          <ac:chgData name="Mélanie Gendron" userId="b05ed1a2-98bf-4a87-b261-4b22b31ddbe0" providerId="ADAL" clId="{079CE693-26C7-4F79-8080-44093989D680}" dt="2025-07-14T18:42:46.763" v="11" actId="21"/>
          <ac:spMkLst>
            <pc:docMk/>
            <pc:sldMk cId="469681947" sldId="600"/>
            <ac:spMk id="2" creationId="{B0B431CA-F140-490E-FB8C-52CE41B3F209}"/>
          </ac:spMkLst>
        </pc:spChg>
        <pc:spChg chg="del">
          <ac:chgData name="Mélanie Gendron" userId="b05ed1a2-98bf-4a87-b261-4b22b31ddbe0" providerId="ADAL" clId="{079CE693-26C7-4F79-8080-44093989D680}" dt="2025-07-14T18:42:46.763" v="11" actId="21"/>
          <ac:spMkLst>
            <pc:docMk/>
            <pc:sldMk cId="469681947" sldId="600"/>
            <ac:spMk id="3" creationId="{2FA967F1-D253-6CDE-A0F0-490E9020CF24}"/>
          </ac:spMkLst>
        </pc:spChg>
        <pc:spChg chg="add mod">
          <ac:chgData name="Mélanie Gendron" userId="b05ed1a2-98bf-4a87-b261-4b22b31ddbe0" providerId="ADAL" clId="{079CE693-26C7-4F79-8080-44093989D680}" dt="2025-07-14T18:42:46.763" v="11" actId="21"/>
          <ac:spMkLst>
            <pc:docMk/>
            <pc:sldMk cId="469681947" sldId="600"/>
            <ac:spMk id="5" creationId="{28BE59C2-F4C6-04BF-93DA-80245871D31E}"/>
          </ac:spMkLst>
        </pc:spChg>
        <pc:spChg chg="add mod">
          <ac:chgData name="Mélanie Gendron" userId="b05ed1a2-98bf-4a87-b261-4b22b31ddbe0" providerId="ADAL" clId="{079CE693-26C7-4F79-8080-44093989D680}" dt="2025-07-14T18:42:46.763" v="11" actId="21"/>
          <ac:spMkLst>
            <pc:docMk/>
            <pc:sldMk cId="469681947" sldId="600"/>
            <ac:spMk id="7" creationId="{ED6EBD5D-9069-8C1E-BBE1-EE54DD9AD3A8}"/>
          </ac:spMkLst>
        </pc:spChg>
      </pc:sldChg>
      <pc:sldChg chg="addSp delSp modSp del mod">
        <pc:chgData name="Mélanie Gendron" userId="b05ed1a2-98bf-4a87-b261-4b22b31ddbe0" providerId="ADAL" clId="{079CE693-26C7-4F79-8080-44093989D680}" dt="2025-07-14T18:42:40.420" v="10" actId="47"/>
        <pc:sldMkLst>
          <pc:docMk/>
          <pc:sldMk cId="2057940998" sldId="601"/>
        </pc:sldMkLst>
        <pc:spChg chg="del">
          <ac:chgData name="Mélanie Gendron" userId="b05ed1a2-98bf-4a87-b261-4b22b31ddbe0" providerId="ADAL" clId="{079CE693-26C7-4F79-8080-44093989D680}" dt="2025-07-14T18:42:24.322" v="7" actId="21"/>
          <ac:spMkLst>
            <pc:docMk/>
            <pc:sldMk cId="2057940998" sldId="601"/>
            <ac:spMk id="2" creationId="{291A4F92-7AA5-62C5-7835-3C6C67A81B8F}"/>
          </ac:spMkLst>
        </pc:spChg>
        <pc:spChg chg="del">
          <ac:chgData name="Mélanie Gendron" userId="b05ed1a2-98bf-4a87-b261-4b22b31ddbe0" providerId="ADAL" clId="{079CE693-26C7-4F79-8080-44093989D680}" dt="2025-07-14T18:42:24.322" v="7" actId="21"/>
          <ac:spMkLst>
            <pc:docMk/>
            <pc:sldMk cId="2057940998" sldId="601"/>
            <ac:spMk id="3" creationId="{3B11D614-FDC5-FFC0-B3B3-2B4B88B19C30}"/>
          </ac:spMkLst>
        </pc:spChg>
        <pc:spChg chg="add mod">
          <ac:chgData name="Mélanie Gendron" userId="b05ed1a2-98bf-4a87-b261-4b22b31ddbe0" providerId="ADAL" clId="{079CE693-26C7-4F79-8080-44093989D680}" dt="2025-07-14T18:42:24.322" v="7" actId="21"/>
          <ac:spMkLst>
            <pc:docMk/>
            <pc:sldMk cId="2057940998" sldId="601"/>
            <ac:spMk id="5" creationId="{D69A7A57-A26B-DC97-F0F0-B83EC8810C4C}"/>
          </ac:spMkLst>
        </pc:spChg>
        <pc:spChg chg="add mod">
          <ac:chgData name="Mélanie Gendron" userId="b05ed1a2-98bf-4a87-b261-4b22b31ddbe0" providerId="ADAL" clId="{079CE693-26C7-4F79-8080-44093989D680}" dt="2025-07-14T18:42:24.322" v="7" actId="21"/>
          <ac:spMkLst>
            <pc:docMk/>
            <pc:sldMk cId="2057940998" sldId="601"/>
            <ac:spMk id="7" creationId="{53A968BD-12E1-2C08-6A0F-3602D0E18D45}"/>
          </ac:spMkLst>
        </pc:spChg>
      </pc:sldChg>
      <pc:sldChg chg="addSp delSp modSp del mod">
        <pc:chgData name="Mélanie Gendron" userId="b05ed1a2-98bf-4a87-b261-4b22b31ddbe0" providerId="ADAL" clId="{079CE693-26C7-4F79-8080-44093989D680}" dt="2025-07-14T18:43:13.517" v="26" actId="47"/>
        <pc:sldMkLst>
          <pc:docMk/>
          <pc:sldMk cId="3323794994" sldId="602"/>
        </pc:sldMkLst>
        <pc:spChg chg="del">
          <ac:chgData name="Mélanie Gendron" userId="b05ed1a2-98bf-4a87-b261-4b22b31ddbe0" providerId="ADAL" clId="{079CE693-26C7-4F79-8080-44093989D680}" dt="2025-07-14T18:43:10.217" v="24" actId="21"/>
          <ac:spMkLst>
            <pc:docMk/>
            <pc:sldMk cId="3323794994" sldId="602"/>
            <ac:spMk id="2" creationId="{DA2B8E6B-7B94-419E-7A93-27F7A9620F4B}"/>
          </ac:spMkLst>
        </pc:spChg>
        <pc:spChg chg="del">
          <ac:chgData name="Mélanie Gendron" userId="b05ed1a2-98bf-4a87-b261-4b22b31ddbe0" providerId="ADAL" clId="{079CE693-26C7-4F79-8080-44093989D680}" dt="2025-07-14T18:43:10.217" v="24" actId="21"/>
          <ac:spMkLst>
            <pc:docMk/>
            <pc:sldMk cId="3323794994" sldId="602"/>
            <ac:spMk id="3" creationId="{A255DD1E-472A-2376-E420-BB12CC47DC33}"/>
          </ac:spMkLst>
        </pc:spChg>
        <pc:spChg chg="add mod">
          <ac:chgData name="Mélanie Gendron" userId="b05ed1a2-98bf-4a87-b261-4b22b31ddbe0" providerId="ADAL" clId="{079CE693-26C7-4F79-8080-44093989D680}" dt="2025-07-14T18:43:10.217" v="24" actId="21"/>
          <ac:spMkLst>
            <pc:docMk/>
            <pc:sldMk cId="3323794994" sldId="602"/>
            <ac:spMk id="5" creationId="{A09170DF-7BEF-0335-C14E-C75BF3AE68A4}"/>
          </ac:spMkLst>
        </pc:spChg>
        <pc:spChg chg="add mod">
          <ac:chgData name="Mélanie Gendron" userId="b05ed1a2-98bf-4a87-b261-4b22b31ddbe0" providerId="ADAL" clId="{079CE693-26C7-4F79-8080-44093989D680}" dt="2025-07-14T18:43:10.217" v="24" actId="21"/>
          <ac:spMkLst>
            <pc:docMk/>
            <pc:sldMk cId="3323794994" sldId="602"/>
            <ac:spMk id="7" creationId="{92D38932-A7CE-4960-BD5A-3D2AB7238EFD}"/>
          </ac:spMkLst>
        </pc:spChg>
      </pc:sldChg>
      <pc:sldChg chg="addSp delSp modSp del mod">
        <pc:chgData name="Mélanie Gendron" userId="b05ed1a2-98bf-4a87-b261-4b22b31ddbe0" providerId="ADAL" clId="{079CE693-26C7-4F79-8080-44093989D680}" dt="2025-07-14T18:43:28.869" v="35" actId="47"/>
        <pc:sldMkLst>
          <pc:docMk/>
          <pc:sldMk cId="4021738066" sldId="603"/>
        </pc:sldMkLst>
        <pc:spChg chg="del">
          <ac:chgData name="Mélanie Gendron" userId="b05ed1a2-98bf-4a87-b261-4b22b31ddbe0" providerId="ADAL" clId="{079CE693-26C7-4F79-8080-44093989D680}" dt="2025-07-14T18:43:20.301" v="28" actId="21"/>
          <ac:spMkLst>
            <pc:docMk/>
            <pc:sldMk cId="4021738066" sldId="603"/>
            <ac:spMk id="2" creationId="{3A8CC6B6-7B83-5B19-EDC0-2687457E235D}"/>
          </ac:spMkLst>
        </pc:spChg>
        <pc:spChg chg="del">
          <ac:chgData name="Mélanie Gendron" userId="b05ed1a2-98bf-4a87-b261-4b22b31ddbe0" providerId="ADAL" clId="{079CE693-26C7-4F79-8080-44093989D680}" dt="2025-07-14T18:43:20.301" v="28" actId="21"/>
          <ac:spMkLst>
            <pc:docMk/>
            <pc:sldMk cId="4021738066" sldId="603"/>
            <ac:spMk id="3" creationId="{39D060A8-49B8-0092-5CFB-61AE9A8CDFA1}"/>
          </ac:spMkLst>
        </pc:spChg>
        <pc:spChg chg="add mod">
          <ac:chgData name="Mélanie Gendron" userId="b05ed1a2-98bf-4a87-b261-4b22b31ddbe0" providerId="ADAL" clId="{079CE693-26C7-4F79-8080-44093989D680}" dt="2025-07-14T18:43:20.301" v="28" actId="21"/>
          <ac:spMkLst>
            <pc:docMk/>
            <pc:sldMk cId="4021738066" sldId="603"/>
            <ac:spMk id="5" creationId="{96112F6E-7910-3073-E3AD-549897DE71F4}"/>
          </ac:spMkLst>
        </pc:spChg>
        <pc:spChg chg="add mod">
          <ac:chgData name="Mélanie Gendron" userId="b05ed1a2-98bf-4a87-b261-4b22b31ddbe0" providerId="ADAL" clId="{079CE693-26C7-4F79-8080-44093989D680}" dt="2025-07-14T18:43:20.301" v="28" actId="21"/>
          <ac:spMkLst>
            <pc:docMk/>
            <pc:sldMk cId="4021738066" sldId="603"/>
            <ac:spMk id="7" creationId="{EDB6F0D1-B32D-C53E-1D86-40EEF0F6A52C}"/>
          </ac:spMkLst>
        </pc:spChg>
      </pc:sldChg>
      <pc:sldChg chg="new del">
        <pc:chgData name="Mélanie Gendron" userId="b05ed1a2-98bf-4a87-b261-4b22b31ddbe0" providerId="ADAL" clId="{079CE693-26C7-4F79-8080-44093989D680}" dt="2025-07-14T18:42:08.891" v="1" actId="680"/>
        <pc:sldMkLst>
          <pc:docMk/>
          <pc:sldMk cId="2247448093" sldId="604"/>
        </pc:sldMkLst>
      </pc:sldChg>
      <pc:sldChg chg="addSp delSp modSp add mod">
        <pc:chgData name="Mélanie Gendron" userId="b05ed1a2-98bf-4a87-b261-4b22b31ddbe0" providerId="ADAL" clId="{079CE693-26C7-4F79-8080-44093989D680}" dt="2025-07-14T18:42:26.350" v="8"/>
        <pc:sldMkLst>
          <pc:docMk/>
          <pc:sldMk cId="2579211916" sldId="604"/>
        </pc:sldMkLst>
        <pc:spChg chg="del">
          <ac:chgData name="Mélanie Gendron" userId="b05ed1a2-98bf-4a87-b261-4b22b31ddbe0" providerId="ADAL" clId="{079CE693-26C7-4F79-8080-44093989D680}" dt="2025-07-14T18:42:16.905" v="3" actId="478"/>
          <ac:spMkLst>
            <pc:docMk/>
            <pc:sldMk cId="2579211916" sldId="604"/>
            <ac:spMk id="2" creationId="{3D15FF92-4B38-7BFC-81EA-EA17D4D08C2D}"/>
          </ac:spMkLst>
        </pc:spChg>
        <pc:spChg chg="del">
          <ac:chgData name="Mélanie Gendron" userId="b05ed1a2-98bf-4a87-b261-4b22b31ddbe0" providerId="ADAL" clId="{079CE693-26C7-4F79-8080-44093989D680}" dt="2025-07-14T18:42:19.530" v="5" actId="478"/>
          <ac:spMkLst>
            <pc:docMk/>
            <pc:sldMk cId="2579211916" sldId="604"/>
            <ac:spMk id="3" creationId="{DA4FC06E-2D30-485E-A644-B029F79536F9}"/>
          </ac:spMkLst>
        </pc:spChg>
        <pc:spChg chg="add del mod">
          <ac:chgData name="Mélanie Gendron" userId="b05ed1a2-98bf-4a87-b261-4b22b31ddbe0" providerId="ADAL" clId="{079CE693-26C7-4F79-8080-44093989D680}" dt="2025-07-14T18:42:18.102" v="4" actId="478"/>
          <ac:spMkLst>
            <pc:docMk/>
            <pc:sldMk cId="2579211916" sldId="604"/>
            <ac:spMk id="5" creationId="{65A03C24-6DD4-B873-1C24-6B67FB1F315E}"/>
          </ac:spMkLst>
        </pc:spChg>
        <pc:spChg chg="add del mod">
          <ac:chgData name="Mélanie Gendron" userId="b05ed1a2-98bf-4a87-b261-4b22b31ddbe0" providerId="ADAL" clId="{079CE693-26C7-4F79-8080-44093989D680}" dt="2025-07-14T18:42:21.350" v="6" actId="478"/>
          <ac:spMkLst>
            <pc:docMk/>
            <pc:sldMk cId="2579211916" sldId="604"/>
            <ac:spMk id="7" creationId="{ED49C5EB-99D2-F98C-7965-2281DA1DC617}"/>
          </ac:spMkLst>
        </pc:spChg>
        <pc:spChg chg="add mod">
          <ac:chgData name="Mélanie Gendron" userId="b05ed1a2-98bf-4a87-b261-4b22b31ddbe0" providerId="ADAL" clId="{079CE693-26C7-4F79-8080-44093989D680}" dt="2025-07-14T18:42:26.350" v="8"/>
          <ac:spMkLst>
            <pc:docMk/>
            <pc:sldMk cId="2579211916" sldId="604"/>
            <ac:spMk id="8" creationId="{291A4F92-7AA5-62C5-7835-3C6C67A81B8F}"/>
          </ac:spMkLst>
        </pc:spChg>
        <pc:spChg chg="add mod">
          <ac:chgData name="Mélanie Gendron" userId="b05ed1a2-98bf-4a87-b261-4b22b31ddbe0" providerId="ADAL" clId="{079CE693-26C7-4F79-8080-44093989D680}" dt="2025-07-14T18:42:26.350" v="8"/>
          <ac:spMkLst>
            <pc:docMk/>
            <pc:sldMk cId="2579211916" sldId="604"/>
            <ac:spMk id="9" creationId="{3B11D614-FDC5-FFC0-B3B3-2B4B88B19C30}"/>
          </ac:spMkLst>
        </pc:spChg>
      </pc:sldChg>
      <pc:sldChg chg="addSp delSp modSp add mod">
        <pc:chgData name="Mélanie Gendron" userId="b05ed1a2-98bf-4a87-b261-4b22b31ddbe0" providerId="ADAL" clId="{079CE693-26C7-4F79-8080-44093989D680}" dt="2025-07-14T18:42:55.258" v="17"/>
        <pc:sldMkLst>
          <pc:docMk/>
          <pc:sldMk cId="1937284025" sldId="605"/>
        </pc:sldMkLst>
        <pc:spChg chg="add del mod">
          <ac:chgData name="Mélanie Gendron" userId="b05ed1a2-98bf-4a87-b261-4b22b31ddbe0" providerId="ADAL" clId="{079CE693-26C7-4F79-8080-44093989D680}" dt="2025-07-14T18:42:54.279" v="16" actId="478"/>
          <ac:spMkLst>
            <pc:docMk/>
            <pc:sldMk cId="1937284025" sldId="605"/>
            <ac:spMk id="3" creationId="{6567D7E6-1A8F-4CDD-BE23-6433D8A6EECE}"/>
          </ac:spMkLst>
        </pc:spChg>
        <pc:spChg chg="add del mod">
          <ac:chgData name="Mélanie Gendron" userId="b05ed1a2-98bf-4a87-b261-4b22b31ddbe0" providerId="ADAL" clId="{079CE693-26C7-4F79-8080-44093989D680}" dt="2025-07-14T18:42:53.125" v="15" actId="478"/>
          <ac:spMkLst>
            <pc:docMk/>
            <pc:sldMk cId="1937284025" sldId="605"/>
            <ac:spMk id="5" creationId="{F604B477-F0AE-56A9-16A6-03882F58B187}"/>
          </ac:spMkLst>
        </pc:spChg>
        <pc:spChg chg="add mod">
          <ac:chgData name="Mélanie Gendron" userId="b05ed1a2-98bf-4a87-b261-4b22b31ddbe0" providerId="ADAL" clId="{079CE693-26C7-4F79-8080-44093989D680}" dt="2025-07-14T18:42:55.258" v="17"/>
          <ac:spMkLst>
            <pc:docMk/>
            <pc:sldMk cId="1937284025" sldId="605"/>
            <ac:spMk id="6" creationId="{B0B431CA-F140-490E-FB8C-52CE41B3F209}"/>
          </ac:spMkLst>
        </pc:spChg>
        <pc:spChg chg="add mod">
          <ac:chgData name="Mélanie Gendron" userId="b05ed1a2-98bf-4a87-b261-4b22b31ddbe0" providerId="ADAL" clId="{079CE693-26C7-4F79-8080-44093989D680}" dt="2025-07-14T18:42:55.258" v="17"/>
          <ac:spMkLst>
            <pc:docMk/>
            <pc:sldMk cId="1937284025" sldId="605"/>
            <ac:spMk id="7" creationId="{2FA967F1-D253-6CDE-A0F0-490E9020CF24}"/>
          </ac:spMkLst>
        </pc:spChg>
        <pc:spChg chg="del">
          <ac:chgData name="Mélanie Gendron" userId="b05ed1a2-98bf-4a87-b261-4b22b31ddbe0" providerId="ADAL" clId="{079CE693-26C7-4F79-8080-44093989D680}" dt="2025-07-14T18:42:51.649" v="14" actId="478"/>
          <ac:spMkLst>
            <pc:docMk/>
            <pc:sldMk cId="1937284025" sldId="605"/>
            <ac:spMk id="8" creationId="{4E9AF459-5577-7B2F-AEAA-144A5FDEBAE5}"/>
          </ac:spMkLst>
        </pc:spChg>
        <pc:spChg chg="del mod">
          <ac:chgData name="Mélanie Gendron" userId="b05ed1a2-98bf-4a87-b261-4b22b31ddbe0" providerId="ADAL" clId="{079CE693-26C7-4F79-8080-44093989D680}" dt="2025-07-14T18:42:50.471" v="13" actId="478"/>
          <ac:spMkLst>
            <pc:docMk/>
            <pc:sldMk cId="1937284025" sldId="605"/>
            <ac:spMk id="9" creationId="{DD0FF93A-7A87-D9AC-C081-866178FEB0AA}"/>
          </ac:spMkLst>
        </pc:spChg>
      </pc:sldChg>
      <pc:sldChg chg="addSp delSp modSp add mod">
        <pc:chgData name="Mélanie Gendron" userId="b05ed1a2-98bf-4a87-b261-4b22b31ddbe0" providerId="ADAL" clId="{079CE693-26C7-4F79-8080-44093989D680}" dt="2025-07-14T18:43:11.789" v="25"/>
        <pc:sldMkLst>
          <pc:docMk/>
          <pc:sldMk cId="247769868" sldId="606"/>
        </pc:sldMkLst>
        <pc:spChg chg="add del mod">
          <ac:chgData name="Mélanie Gendron" userId="b05ed1a2-98bf-4a87-b261-4b22b31ddbe0" providerId="ADAL" clId="{079CE693-26C7-4F79-8080-44093989D680}" dt="2025-07-14T18:43:06.501" v="22" actId="478"/>
          <ac:spMkLst>
            <pc:docMk/>
            <pc:sldMk cId="247769868" sldId="606"/>
            <ac:spMk id="3" creationId="{094E86FD-5139-BC87-D4A8-D516325B2DF6}"/>
          </ac:spMkLst>
        </pc:spChg>
        <pc:spChg chg="add del mod">
          <ac:chgData name="Mélanie Gendron" userId="b05ed1a2-98bf-4a87-b261-4b22b31ddbe0" providerId="ADAL" clId="{079CE693-26C7-4F79-8080-44093989D680}" dt="2025-07-14T18:43:07.779" v="23" actId="478"/>
          <ac:spMkLst>
            <pc:docMk/>
            <pc:sldMk cId="247769868" sldId="606"/>
            <ac:spMk id="5" creationId="{8027F24D-8828-5C3C-6763-E8DD15415227}"/>
          </ac:spMkLst>
        </pc:spChg>
        <pc:spChg chg="del">
          <ac:chgData name="Mélanie Gendron" userId="b05ed1a2-98bf-4a87-b261-4b22b31ddbe0" providerId="ADAL" clId="{079CE693-26C7-4F79-8080-44093989D680}" dt="2025-07-14T18:43:05.010" v="21" actId="478"/>
          <ac:spMkLst>
            <pc:docMk/>
            <pc:sldMk cId="247769868" sldId="606"/>
            <ac:spMk id="6" creationId="{51334022-711E-A57B-9E83-733BB72EF3C7}"/>
          </ac:spMkLst>
        </pc:spChg>
        <pc:spChg chg="del">
          <ac:chgData name="Mélanie Gendron" userId="b05ed1a2-98bf-4a87-b261-4b22b31ddbe0" providerId="ADAL" clId="{079CE693-26C7-4F79-8080-44093989D680}" dt="2025-07-14T18:43:03.799" v="20" actId="478"/>
          <ac:spMkLst>
            <pc:docMk/>
            <pc:sldMk cId="247769868" sldId="606"/>
            <ac:spMk id="7" creationId="{9B3CEC0E-2D96-F35E-2D92-C0D9015AD5B0}"/>
          </ac:spMkLst>
        </pc:spChg>
        <pc:spChg chg="add mod">
          <ac:chgData name="Mélanie Gendron" userId="b05ed1a2-98bf-4a87-b261-4b22b31ddbe0" providerId="ADAL" clId="{079CE693-26C7-4F79-8080-44093989D680}" dt="2025-07-14T18:43:11.789" v="25"/>
          <ac:spMkLst>
            <pc:docMk/>
            <pc:sldMk cId="247769868" sldId="606"/>
            <ac:spMk id="8" creationId="{DA2B8E6B-7B94-419E-7A93-27F7A9620F4B}"/>
          </ac:spMkLst>
        </pc:spChg>
        <pc:spChg chg="add mod">
          <ac:chgData name="Mélanie Gendron" userId="b05ed1a2-98bf-4a87-b261-4b22b31ddbe0" providerId="ADAL" clId="{079CE693-26C7-4F79-8080-44093989D680}" dt="2025-07-14T18:43:11.789" v="25"/>
          <ac:spMkLst>
            <pc:docMk/>
            <pc:sldMk cId="247769868" sldId="606"/>
            <ac:spMk id="9" creationId="{A255DD1E-472A-2376-E420-BB12CC47DC33}"/>
          </ac:spMkLst>
        </pc:spChg>
      </pc:sldChg>
      <pc:sldChg chg="addSp delSp modSp add mod">
        <pc:chgData name="Mélanie Gendron" userId="b05ed1a2-98bf-4a87-b261-4b22b31ddbe0" providerId="ADAL" clId="{079CE693-26C7-4F79-8080-44093989D680}" dt="2025-07-14T18:43:27.499" v="34"/>
        <pc:sldMkLst>
          <pc:docMk/>
          <pc:sldMk cId="1526334893" sldId="607"/>
        </pc:sldMkLst>
        <pc:spChg chg="add del mod">
          <ac:chgData name="Mélanie Gendron" userId="b05ed1a2-98bf-4a87-b261-4b22b31ddbe0" providerId="ADAL" clId="{079CE693-26C7-4F79-8080-44093989D680}" dt="2025-07-14T18:43:25.266" v="32" actId="478"/>
          <ac:spMkLst>
            <pc:docMk/>
            <pc:sldMk cId="1526334893" sldId="607"/>
            <ac:spMk id="3" creationId="{8CBB1999-0577-50EE-C946-7938F99344B4}"/>
          </ac:spMkLst>
        </pc:spChg>
        <pc:spChg chg="add del mod">
          <ac:chgData name="Mélanie Gendron" userId="b05ed1a2-98bf-4a87-b261-4b22b31ddbe0" providerId="ADAL" clId="{079CE693-26C7-4F79-8080-44093989D680}" dt="2025-07-14T18:43:26.340" v="33" actId="478"/>
          <ac:spMkLst>
            <pc:docMk/>
            <pc:sldMk cId="1526334893" sldId="607"/>
            <ac:spMk id="5" creationId="{A05EC991-1928-8296-7A54-AA3C804399C3}"/>
          </ac:spMkLst>
        </pc:spChg>
        <pc:spChg chg="add mod">
          <ac:chgData name="Mélanie Gendron" userId="b05ed1a2-98bf-4a87-b261-4b22b31ddbe0" providerId="ADAL" clId="{079CE693-26C7-4F79-8080-44093989D680}" dt="2025-07-14T18:43:27.499" v="34"/>
          <ac:spMkLst>
            <pc:docMk/>
            <pc:sldMk cId="1526334893" sldId="607"/>
            <ac:spMk id="6" creationId="{3A8CC6B6-7B83-5B19-EDC0-2687457E235D}"/>
          </ac:spMkLst>
        </pc:spChg>
        <pc:spChg chg="add mod">
          <ac:chgData name="Mélanie Gendron" userId="b05ed1a2-98bf-4a87-b261-4b22b31ddbe0" providerId="ADAL" clId="{079CE693-26C7-4F79-8080-44093989D680}" dt="2025-07-14T18:43:27.499" v="34"/>
          <ac:spMkLst>
            <pc:docMk/>
            <pc:sldMk cId="1526334893" sldId="607"/>
            <ac:spMk id="7" creationId="{39D060A8-49B8-0092-5CFB-61AE9A8CDFA1}"/>
          </ac:spMkLst>
        </pc:spChg>
        <pc:spChg chg="del mod">
          <ac:chgData name="Mélanie Gendron" userId="b05ed1a2-98bf-4a87-b261-4b22b31ddbe0" providerId="ADAL" clId="{079CE693-26C7-4F79-8080-44093989D680}" dt="2025-07-14T18:43:24.581" v="31" actId="478"/>
          <ac:spMkLst>
            <pc:docMk/>
            <pc:sldMk cId="1526334893" sldId="607"/>
            <ac:spMk id="8" creationId="{A223DAB0-03C0-4DAE-E54F-ADEB08C095F5}"/>
          </ac:spMkLst>
        </pc:spChg>
        <pc:spChg chg="del">
          <ac:chgData name="Mélanie Gendron" userId="b05ed1a2-98bf-4a87-b261-4b22b31ddbe0" providerId="ADAL" clId="{079CE693-26C7-4F79-8080-44093989D680}" dt="2025-07-14T18:43:22.223" v="29" actId="478"/>
          <ac:spMkLst>
            <pc:docMk/>
            <pc:sldMk cId="1526334893" sldId="607"/>
            <ac:spMk id="9" creationId="{4023A392-9A7C-2DD5-5A47-E3CEBE661AF3}"/>
          </ac:spMkLst>
        </pc:spChg>
      </pc:sldChg>
    </pc:docChg>
  </pc:docChgLst>
  <pc:docChgLst>
    <pc:chgData name="Utilisateur invité" userId="S::urn:spo:anon#5b3ba50dc90732c9903d0c1f77273e7655400c9c99cfcee0ffc476e051557ce7::" providerId="AD" clId="Web-{89F161EC-5F49-630A-2168-435EC5BA323B}"/>
    <pc:docChg chg="modSld">
      <pc:chgData name="Utilisateur invité" userId="S::urn:spo:anon#5b3ba50dc90732c9903d0c1f77273e7655400c9c99cfcee0ffc476e051557ce7::" providerId="AD" clId="Web-{89F161EC-5F49-630A-2168-435EC5BA323B}" dt="2025-04-09T14:05:40.393" v="61" actId="20577"/>
      <pc:docMkLst>
        <pc:docMk/>
      </pc:docMkLst>
      <pc:sldChg chg="addSp modSp">
        <pc:chgData name="Utilisateur invité" userId="S::urn:spo:anon#5b3ba50dc90732c9903d0c1f77273e7655400c9c99cfcee0ffc476e051557ce7::" providerId="AD" clId="Web-{89F161EC-5F49-630A-2168-435EC5BA323B}" dt="2025-04-09T13:33:51.138" v="19" actId="1076"/>
        <pc:sldMkLst>
          <pc:docMk/>
          <pc:sldMk cId="3250875159" sldId="573"/>
        </pc:sldMkLst>
      </pc:sldChg>
      <pc:sldChg chg="addSp modSp">
        <pc:chgData name="Utilisateur invité" userId="S::urn:spo:anon#5b3ba50dc90732c9903d0c1f77273e7655400c9c99cfcee0ffc476e051557ce7::" providerId="AD" clId="Web-{89F161EC-5F49-630A-2168-435EC5BA323B}" dt="2025-04-09T13:31:22.588" v="2" actId="14100"/>
        <pc:sldMkLst>
          <pc:docMk/>
          <pc:sldMk cId="2844764554" sldId="574"/>
        </pc:sldMkLst>
      </pc:sldChg>
      <pc:sldChg chg="addSp modSp">
        <pc:chgData name="Utilisateur invité" userId="S::urn:spo:anon#5b3ba50dc90732c9903d0c1f77273e7655400c9c99cfcee0ffc476e051557ce7::" providerId="AD" clId="Web-{89F161EC-5F49-630A-2168-435EC5BA323B}" dt="2025-04-09T13:32:24.042" v="10" actId="1076"/>
        <pc:sldMkLst>
          <pc:docMk/>
          <pc:sldMk cId="3197735614" sldId="575"/>
        </pc:sldMkLst>
      </pc:sldChg>
      <pc:sldChg chg="addSp modSp">
        <pc:chgData name="Utilisateur invité" userId="S::urn:spo:anon#5b3ba50dc90732c9903d0c1f77273e7655400c9c99cfcee0ffc476e051557ce7::" providerId="AD" clId="Web-{89F161EC-5F49-630A-2168-435EC5BA323B}" dt="2025-04-09T13:33:58.701" v="20" actId="1076"/>
        <pc:sldMkLst>
          <pc:docMk/>
          <pc:sldMk cId="3984308676" sldId="576"/>
        </pc:sldMkLst>
      </pc:sldChg>
      <pc:sldChg chg="addSp modSp">
        <pc:chgData name="Utilisateur invité" userId="S::urn:spo:anon#5b3ba50dc90732c9903d0c1f77273e7655400c9c99cfcee0ffc476e051557ce7::" providerId="AD" clId="Web-{89F161EC-5F49-630A-2168-435EC5BA323B}" dt="2025-04-09T13:34:19.435" v="24" actId="1076"/>
        <pc:sldMkLst>
          <pc:docMk/>
          <pc:sldMk cId="851107350" sldId="577"/>
        </pc:sldMkLst>
      </pc:sldChg>
      <pc:sldChg chg="modSp">
        <pc:chgData name="Utilisateur invité" userId="S::urn:spo:anon#5b3ba50dc90732c9903d0c1f77273e7655400c9c99cfcee0ffc476e051557ce7::" providerId="AD" clId="Web-{89F161EC-5F49-630A-2168-435EC5BA323B}" dt="2025-04-09T13:56:47.774" v="34" actId="20577"/>
        <pc:sldMkLst>
          <pc:docMk/>
          <pc:sldMk cId="1359933287" sldId="589"/>
        </pc:sldMkLst>
      </pc:sldChg>
      <pc:sldChg chg="modSp">
        <pc:chgData name="Utilisateur invité" userId="S::urn:spo:anon#5b3ba50dc90732c9903d0c1f77273e7655400c9c99cfcee0ffc476e051557ce7::" providerId="AD" clId="Web-{89F161EC-5F49-630A-2168-435EC5BA323B}" dt="2025-04-09T14:05:40.393" v="61" actId="20577"/>
        <pc:sldMkLst>
          <pc:docMk/>
          <pc:sldMk cId="1173187749" sldId="594"/>
        </pc:sldMkLst>
      </pc:sldChg>
      <pc:sldChg chg="modSp">
        <pc:chgData name="Utilisateur invité" userId="S::urn:spo:anon#5b3ba50dc90732c9903d0c1f77273e7655400c9c99cfcee0ffc476e051557ce7::" providerId="AD" clId="Web-{89F161EC-5F49-630A-2168-435EC5BA323B}" dt="2025-04-09T13:59:20.808" v="42" actId="20577"/>
        <pc:sldMkLst>
          <pc:docMk/>
          <pc:sldMk cId="469681947" sldId="600"/>
        </pc:sldMkLst>
      </pc:sldChg>
      <pc:sldChg chg="modSp">
        <pc:chgData name="Utilisateur invité" userId="S::urn:spo:anon#5b3ba50dc90732c9903d0c1f77273e7655400c9c99cfcee0ffc476e051557ce7::" providerId="AD" clId="Web-{89F161EC-5F49-630A-2168-435EC5BA323B}" dt="2025-04-09T14:00:20.122" v="46" actId="20577"/>
        <pc:sldMkLst>
          <pc:docMk/>
          <pc:sldMk cId="4021738066" sldId="603"/>
        </pc:sldMkLst>
      </pc:sldChg>
    </pc:docChg>
  </pc:docChgLst>
  <pc:docChgLst>
    <pc:chgData name="Utilisateur invité" userId="S::urn:spo:anon#5b3ba50dc90732c9903d0c1f77273e7655400c9c99cfcee0ffc476e051557ce7::" providerId="AD" clId="Web-{4587DBD1-640C-628C-2692-7A93B668B5DB}"/>
    <pc:docChg chg="modSld">
      <pc:chgData name="Utilisateur invité" userId="S::urn:spo:anon#5b3ba50dc90732c9903d0c1f77273e7655400c9c99cfcee0ffc476e051557ce7::" providerId="AD" clId="Web-{4587DBD1-640C-628C-2692-7A93B668B5DB}" dt="2025-04-03T13:09:52.612" v="52" actId="20577"/>
      <pc:docMkLst>
        <pc:docMk/>
      </pc:docMkLst>
      <pc:sldChg chg="modSp">
        <pc:chgData name="Utilisateur invité" userId="S::urn:spo:anon#5b3ba50dc90732c9903d0c1f77273e7655400c9c99cfcee0ffc476e051557ce7::" providerId="AD" clId="Web-{4587DBD1-640C-628C-2692-7A93B668B5DB}" dt="2025-04-03T12:42:19.801" v="16" actId="20577"/>
        <pc:sldMkLst>
          <pc:docMk/>
          <pc:sldMk cId="3919986657" sldId="554"/>
        </pc:sldMkLst>
      </pc:sldChg>
      <pc:sldChg chg="addSp delSp modSp">
        <pc:chgData name="Utilisateur invité" userId="S::urn:spo:anon#5b3ba50dc90732c9903d0c1f77273e7655400c9c99cfcee0ffc476e051557ce7::" providerId="AD" clId="Web-{4587DBD1-640C-628C-2692-7A93B668B5DB}" dt="2025-04-03T12:44:04.473" v="23" actId="20577"/>
        <pc:sldMkLst>
          <pc:docMk/>
          <pc:sldMk cId="4133154490" sldId="559"/>
        </pc:sldMkLst>
      </pc:sldChg>
      <pc:sldChg chg="modSp">
        <pc:chgData name="Utilisateur invité" userId="S::urn:spo:anon#5b3ba50dc90732c9903d0c1f77273e7655400c9c99cfcee0ffc476e051557ce7::" providerId="AD" clId="Web-{4587DBD1-640C-628C-2692-7A93B668B5DB}" dt="2025-04-03T12:52:22.910" v="32" actId="20577"/>
        <pc:sldMkLst>
          <pc:docMk/>
          <pc:sldMk cId="4254299271" sldId="571"/>
        </pc:sldMkLst>
      </pc:sldChg>
      <pc:sldChg chg="modSp">
        <pc:chgData name="Utilisateur invité" userId="S::urn:spo:anon#5b3ba50dc90732c9903d0c1f77273e7655400c9c99cfcee0ffc476e051557ce7::" providerId="AD" clId="Web-{4587DBD1-640C-628C-2692-7A93B668B5DB}" dt="2025-04-03T12:53:24.097" v="33" actId="20577"/>
        <pc:sldMkLst>
          <pc:docMk/>
          <pc:sldMk cId="851107350" sldId="577"/>
        </pc:sldMkLst>
      </pc:sldChg>
      <pc:sldChg chg="modSp">
        <pc:chgData name="Utilisateur invité" userId="S::urn:spo:anon#5b3ba50dc90732c9903d0c1f77273e7655400c9c99cfcee0ffc476e051557ce7::" providerId="AD" clId="Web-{4587DBD1-640C-628C-2692-7A93B668B5DB}" dt="2025-04-03T12:53:55.144" v="38" actId="20577"/>
        <pc:sldMkLst>
          <pc:docMk/>
          <pc:sldMk cId="3781471295" sldId="578"/>
        </pc:sldMkLst>
      </pc:sldChg>
      <pc:sldChg chg="modSp">
        <pc:chgData name="Utilisateur invité" userId="S::urn:spo:anon#5b3ba50dc90732c9903d0c1f77273e7655400c9c99cfcee0ffc476e051557ce7::" providerId="AD" clId="Web-{4587DBD1-640C-628C-2692-7A93B668B5DB}" dt="2025-04-03T13:09:39.065" v="51" actId="20577"/>
        <pc:sldMkLst>
          <pc:docMk/>
          <pc:sldMk cId="469681947" sldId="600"/>
        </pc:sldMkLst>
      </pc:sldChg>
      <pc:sldChg chg="modSp">
        <pc:chgData name="Utilisateur invité" userId="S::urn:spo:anon#5b3ba50dc90732c9903d0c1f77273e7655400c9c99cfcee0ffc476e051557ce7::" providerId="AD" clId="Web-{4587DBD1-640C-628C-2692-7A93B668B5DB}" dt="2025-04-03T13:09:52.612" v="52" actId="20577"/>
        <pc:sldMkLst>
          <pc:docMk/>
          <pc:sldMk cId="3323794994" sldId="602"/>
        </pc:sldMkLst>
      </pc:sldChg>
    </pc:docChg>
  </pc:docChgLst>
  <pc:docChgLst>
    <pc:chgData name="Jacqueline Gauthier" userId="S::jgauthier_centrefora.on.ca#ext#@coalition.ca::356cecd5-34a4-4a55-99b9-0c99788916bb" providerId="AD" clId="Web-{0BB2D0A6-2692-2AEE-2B7B-1DD7323A31B3}"/>
    <pc:docChg chg="modSld">
      <pc:chgData name="Jacqueline Gauthier" userId="S::jgauthier_centrefora.on.ca#ext#@coalition.ca::356cecd5-34a4-4a55-99b9-0c99788916bb" providerId="AD" clId="Web-{0BB2D0A6-2692-2AEE-2B7B-1DD7323A31B3}" dt="2025-04-03T16:32:48.987" v="12" actId="20577"/>
      <pc:docMkLst>
        <pc:docMk/>
      </pc:docMkLst>
      <pc:sldChg chg="modSp">
        <pc:chgData name="Jacqueline Gauthier" userId="S::jgauthier_centrefora.on.ca#ext#@coalition.ca::356cecd5-34a4-4a55-99b9-0c99788916bb" providerId="AD" clId="Web-{0BB2D0A6-2692-2AEE-2B7B-1DD7323A31B3}" dt="2025-04-03T16:22:37.676" v="9" actId="20577"/>
        <pc:sldMkLst>
          <pc:docMk/>
          <pc:sldMk cId="3919986657" sldId="554"/>
        </pc:sldMkLst>
      </pc:sldChg>
      <pc:sldChg chg="modSp">
        <pc:chgData name="Jacqueline Gauthier" userId="S::jgauthier_centrefora.on.ca#ext#@coalition.ca::356cecd5-34a4-4a55-99b9-0c99788916bb" providerId="AD" clId="Web-{0BB2D0A6-2692-2AEE-2B7B-1DD7323A31B3}" dt="2025-04-03T16:32:48.987" v="12" actId="20577"/>
        <pc:sldMkLst>
          <pc:docMk/>
          <pc:sldMk cId="2350917756" sldId="561"/>
        </pc:sldMkLst>
      </pc:sldChg>
      <pc:sldChg chg="modSp">
        <pc:chgData name="Jacqueline Gauthier" userId="S::jgauthier_centrefora.on.ca#ext#@coalition.ca::356cecd5-34a4-4a55-99b9-0c99788916bb" providerId="AD" clId="Web-{0BB2D0A6-2692-2AEE-2B7B-1DD7323A31B3}" dt="2025-04-03T16:22:23.222" v="7" actId="20577"/>
        <pc:sldMkLst>
          <pc:docMk/>
          <pc:sldMk cId="469681947" sldId="600"/>
        </pc:sldMkLst>
      </pc:sldChg>
      <pc:sldChg chg="modSp">
        <pc:chgData name="Jacqueline Gauthier" userId="S::jgauthier_centrefora.on.ca#ext#@coalition.ca::356cecd5-34a4-4a55-99b9-0c99788916bb" providerId="AD" clId="Web-{0BB2D0A6-2692-2AEE-2B7B-1DD7323A31B3}" dt="2025-04-03T16:21:59.768" v="2" actId="20577"/>
        <pc:sldMkLst>
          <pc:docMk/>
          <pc:sldMk cId="3323794994" sldId="602"/>
        </pc:sldMkLst>
      </pc:sldChg>
    </pc:docChg>
  </pc:docChgLst>
  <pc:docChgLst>
    <pc:chgData name="Utilisateur invité" userId="S::urn:spo:anon#5b3ba50dc90732c9903d0c1f77273e7655400c9c99cfcee0ffc476e051557ce7::" providerId="AD" clId="Web-{5B7AED47-1B42-CE8D-DDB3-3B12CCF88A55}"/>
    <pc:docChg chg="modSld">
      <pc:chgData name="Utilisateur invité" userId="S::urn:spo:anon#5b3ba50dc90732c9903d0c1f77273e7655400c9c99cfcee0ffc476e051557ce7::" providerId="AD" clId="Web-{5B7AED47-1B42-CE8D-DDB3-3B12CCF88A55}" dt="2025-04-08T19:44:15.717" v="3"/>
      <pc:docMkLst>
        <pc:docMk/>
      </pc:docMkLst>
      <pc:sldChg chg="modSp">
        <pc:chgData name="Utilisateur invité" userId="S::urn:spo:anon#5b3ba50dc90732c9903d0c1f77273e7655400c9c99cfcee0ffc476e051557ce7::" providerId="AD" clId="Web-{5B7AED47-1B42-CE8D-DDB3-3B12CCF88A55}" dt="2025-04-08T19:44:15.717" v="3"/>
        <pc:sldMkLst>
          <pc:docMk/>
          <pc:sldMk cId="3757631623" sldId="266"/>
        </pc:sldMkLst>
      </pc:sldChg>
    </pc:docChg>
  </pc:docChgLst>
  <pc:docChgLst>
    <pc:chgData name="Utilisateur invité" userId="S::urn:spo:anon#5b3ba50dc90732c9903d0c1f77273e7655400c9c99cfcee0ffc476e051557ce7::" providerId="AD" clId="Web-{CEA6C772-F710-1BB2-D908-CD24A4951232}"/>
    <pc:docChg chg="delSld modSld">
      <pc:chgData name="Utilisateur invité" userId="S::urn:spo:anon#5b3ba50dc90732c9903d0c1f77273e7655400c9c99cfcee0ffc476e051557ce7::" providerId="AD" clId="Web-{CEA6C772-F710-1BB2-D908-CD24A4951232}" dt="2025-04-03T00:08:47.272" v="1"/>
      <pc:docMkLst>
        <pc:docMk/>
      </pc:docMkLst>
      <pc:sldChg chg="modSp">
        <pc:chgData name="Utilisateur invité" userId="S::urn:spo:anon#5b3ba50dc90732c9903d0c1f77273e7655400c9c99cfcee0ffc476e051557ce7::" providerId="AD" clId="Web-{CEA6C772-F710-1BB2-D908-CD24A4951232}" dt="2025-04-03T00:08:23.849" v="0" actId="20577"/>
        <pc:sldMkLst>
          <pc:docMk/>
          <pc:sldMk cId="2543869444" sldId="595"/>
        </pc:sldMkLst>
      </pc:sldChg>
      <pc:sldChg chg="del">
        <pc:chgData name="Utilisateur invité" userId="S::urn:spo:anon#5b3ba50dc90732c9903d0c1f77273e7655400c9c99cfcee0ffc476e051557ce7::" providerId="AD" clId="Web-{CEA6C772-F710-1BB2-D908-CD24A4951232}" dt="2025-04-03T00:08:47.272" v="1"/>
        <pc:sldMkLst>
          <pc:docMk/>
          <pc:sldMk cId="1548366549" sldId="599"/>
        </pc:sldMkLst>
      </pc:sldChg>
    </pc:docChg>
  </pc:docChgLst>
  <pc:docChgLst>
    <pc:chgData name="Utilisateur invité" userId="S::urn:spo:anon#5b3ba50dc90732c9903d0c1f77273e7655400c9c99cfcee0ffc476e051557ce7::" providerId="AD" clId="Web-{55D84196-7B99-6664-97F2-244BC11E8840}"/>
    <pc:docChg chg="modSld sldOrd">
      <pc:chgData name="Utilisateur invité" userId="S::urn:spo:anon#5b3ba50dc90732c9903d0c1f77273e7655400c9c99cfcee0ffc476e051557ce7::" providerId="AD" clId="Web-{55D84196-7B99-6664-97F2-244BC11E8840}" dt="2025-04-02T23:56:32.156" v="63"/>
      <pc:docMkLst>
        <pc:docMk/>
      </pc:docMkLst>
      <pc:sldChg chg="modSp">
        <pc:chgData name="Utilisateur invité" userId="S::urn:spo:anon#5b3ba50dc90732c9903d0c1f77273e7655400c9c99cfcee0ffc476e051557ce7::" providerId="AD" clId="Web-{55D84196-7B99-6664-97F2-244BC11E8840}" dt="2025-04-02T23:53:47.712" v="4" actId="20577"/>
        <pc:sldMkLst>
          <pc:docMk/>
          <pc:sldMk cId="2343253854" sldId="556"/>
        </pc:sldMkLst>
      </pc:sldChg>
      <pc:sldChg chg="modSp">
        <pc:chgData name="Utilisateur invité" userId="S::urn:spo:anon#5b3ba50dc90732c9903d0c1f77273e7655400c9c99cfcee0ffc476e051557ce7::" providerId="AD" clId="Web-{55D84196-7B99-6664-97F2-244BC11E8840}" dt="2025-04-02T23:55:13.637" v="62" actId="20577"/>
        <pc:sldMkLst>
          <pc:docMk/>
          <pc:sldMk cId="2350917756" sldId="561"/>
        </pc:sldMkLst>
      </pc:sldChg>
      <pc:sldChg chg="ord">
        <pc:chgData name="Utilisateur invité" userId="S::urn:spo:anon#5b3ba50dc90732c9903d0c1f77273e7655400c9c99cfcee0ffc476e051557ce7::" providerId="AD" clId="Web-{55D84196-7B99-6664-97F2-244BC11E8840}" dt="2025-04-02T23:56:32.156" v="63"/>
        <pc:sldMkLst>
          <pc:docMk/>
          <pc:sldMk cId="2057940998" sldId="601"/>
        </pc:sldMkLst>
      </pc:sldChg>
    </pc:docChg>
  </pc:docChgLst>
  <pc:docChgLst>
    <pc:chgData name="Mélanie Gendron" userId="b05ed1a2-98bf-4a87-b261-4b22b31ddbe0" providerId="ADAL" clId="{E3C93291-E9AE-41C4-9F11-588F2E686340}"/>
    <pc:docChg chg="undo custSel modSld">
      <pc:chgData name="Mélanie Gendron" userId="b05ed1a2-98bf-4a87-b261-4b22b31ddbe0" providerId="ADAL" clId="{E3C93291-E9AE-41C4-9F11-588F2E686340}" dt="2025-06-26T15:26:26.506" v="498" actId="20577"/>
      <pc:docMkLst>
        <pc:docMk/>
      </pc:docMkLst>
      <pc:sldChg chg="modSp mod">
        <pc:chgData name="Mélanie Gendron" userId="b05ed1a2-98bf-4a87-b261-4b22b31ddbe0" providerId="ADAL" clId="{E3C93291-E9AE-41C4-9F11-588F2E686340}" dt="2025-06-26T14:42:58.397" v="0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E3C93291-E9AE-41C4-9F11-588F2E686340}" dt="2025-06-26T14:42:58.397" v="0" actId="1076"/>
          <ac:spMkLst>
            <pc:docMk/>
            <pc:sldMk cId="3861369899" sldId="256"/>
            <ac:spMk id="2" creationId="{00000000-0000-0000-0000-000000000000}"/>
          </ac:spMkLst>
        </pc:spChg>
        <pc:spChg chg="mod">
          <ac:chgData name="Mélanie Gendron" userId="b05ed1a2-98bf-4a87-b261-4b22b31ddbe0" providerId="ADAL" clId="{E3C93291-E9AE-41C4-9F11-588F2E686340}" dt="2025-06-26T14:42:58.397" v="0" actId="1076"/>
          <ac:spMkLst>
            <pc:docMk/>
            <pc:sldMk cId="3861369899" sldId="25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4:54:50.563" v="101" actId="14734"/>
        <pc:sldMkLst>
          <pc:docMk/>
          <pc:sldMk cId="3757631623" sldId="266"/>
        </pc:sldMkLst>
        <pc:graphicFrameChg chg="mod modGraphic">
          <ac:chgData name="Mélanie Gendron" userId="b05ed1a2-98bf-4a87-b261-4b22b31ddbe0" providerId="ADAL" clId="{E3C93291-E9AE-41C4-9F11-588F2E686340}" dt="2025-06-26T14:54:50.563" v="101" actId="14734"/>
          <ac:graphicFrameMkLst>
            <pc:docMk/>
            <pc:sldMk cId="3757631623" sldId="266"/>
            <ac:graphicFrameMk id="4" creationId="{00000000-0000-0000-0000-000000000000}"/>
          </ac:graphicFrameMkLst>
        </pc:graphicFrameChg>
      </pc:sldChg>
      <pc:sldChg chg="modSp mod">
        <pc:chgData name="Mélanie Gendron" userId="b05ed1a2-98bf-4a87-b261-4b22b31ddbe0" providerId="ADAL" clId="{E3C93291-E9AE-41C4-9F11-588F2E686340}" dt="2025-06-26T14:53:48.835" v="99" actId="1076"/>
        <pc:sldMkLst>
          <pc:docMk/>
          <pc:sldMk cId="311959883" sldId="287"/>
        </pc:sldMkLst>
        <pc:spChg chg="mod">
          <ac:chgData name="Mélanie Gendron" userId="b05ed1a2-98bf-4a87-b261-4b22b31ddbe0" providerId="ADAL" clId="{E3C93291-E9AE-41C4-9F11-588F2E686340}" dt="2025-06-26T14:53:48.835" v="99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E3C93291-E9AE-41C4-9F11-588F2E686340}" dt="2025-06-26T15:12:01.169" v="180" actId="478"/>
        <pc:sldMkLst>
          <pc:docMk/>
          <pc:sldMk cId="3711269387" sldId="553"/>
        </pc:sldMkLst>
        <pc:spChg chg="mod">
          <ac:chgData name="Mélanie Gendron" userId="b05ed1a2-98bf-4a87-b261-4b22b31ddbe0" providerId="ADAL" clId="{E3C93291-E9AE-41C4-9F11-588F2E686340}" dt="2025-06-26T15:11:57.656" v="179"/>
          <ac:spMkLst>
            <pc:docMk/>
            <pc:sldMk cId="3711269387" sldId="553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E3C93291-E9AE-41C4-9F11-588F2E686340}" dt="2025-06-26T15:18:12.421" v="198" actId="478"/>
        <pc:sldMkLst>
          <pc:docMk/>
          <pc:sldMk cId="3919986657" sldId="554"/>
        </pc:sldMkLst>
        <pc:spChg chg="mod">
          <ac:chgData name="Mélanie Gendron" userId="b05ed1a2-98bf-4a87-b261-4b22b31ddbe0" providerId="ADAL" clId="{E3C93291-E9AE-41C4-9F11-588F2E686340}" dt="2025-06-26T15:18:10.366" v="197" actId="20577"/>
          <ac:spMkLst>
            <pc:docMk/>
            <pc:sldMk cId="3919986657" sldId="554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E3C93291-E9AE-41C4-9F11-588F2E686340}" dt="2025-06-26T15:19:02.422" v="220" actId="14100"/>
        <pc:sldMkLst>
          <pc:docMk/>
          <pc:sldMk cId="3804721352" sldId="555"/>
        </pc:sldMkLst>
        <pc:spChg chg="mod">
          <ac:chgData name="Mélanie Gendron" userId="b05ed1a2-98bf-4a87-b261-4b22b31ddbe0" providerId="ADAL" clId="{E3C93291-E9AE-41C4-9F11-588F2E686340}" dt="2025-06-26T15:19:02.422" v="220" actId="14100"/>
          <ac:spMkLst>
            <pc:docMk/>
            <pc:sldMk cId="3804721352" sldId="555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E3C93291-E9AE-41C4-9F11-588F2E686340}" dt="2025-06-26T14:55:18.790" v="103"/>
        <pc:sldMkLst>
          <pc:docMk/>
          <pc:sldMk cId="2343253854" sldId="556"/>
        </pc:sldMkLst>
        <pc:spChg chg="add mod">
          <ac:chgData name="Mélanie Gendron" userId="b05ed1a2-98bf-4a87-b261-4b22b31ddbe0" providerId="ADAL" clId="{E3C93291-E9AE-41C4-9F11-588F2E686340}" dt="2025-06-26T14:45:14.373" v="21"/>
          <ac:spMkLst>
            <pc:docMk/>
            <pc:sldMk cId="2343253854" sldId="556"/>
            <ac:spMk id="5" creationId="{5B617BA7-113E-3341-C60A-136C829FB7C5}"/>
          </ac:spMkLst>
        </pc:spChg>
        <pc:picChg chg="add mod">
          <ac:chgData name="Mélanie Gendron" userId="b05ed1a2-98bf-4a87-b261-4b22b31ddbe0" providerId="ADAL" clId="{E3C93291-E9AE-41C4-9F11-588F2E686340}" dt="2025-06-26T14:55:18.790" v="103"/>
          <ac:picMkLst>
            <pc:docMk/>
            <pc:sldMk cId="2343253854" sldId="556"/>
            <ac:picMk id="6" creationId="{EAB2DD86-FFCE-0827-08D8-B672F7844232}"/>
          </ac:picMkLst>
        </pc:picChg>
      </pc:sldChg>
      <pc:sldChg chg="addSp delSp modSp mod">
        <pc:chgData name="Mélanie Gendron" userId="b05ed1a2-98bf-4a87-b261-4b22b31ddbe0" providerId="ADAL" clId="{E3C93291-E9AE-41C4-9F11-588F2E686340}" dt="2025-06-26T15:19:53.250" v="235" actId="14100"/>
        <pc:sldMkLst>
          <pc:docMk/>
          <pc:sldMk cId="1278956655" sldId="557"/>
        </pc:sldMkLst>
        <pc:spChg chg="mod">
          <ac:chgData name="Mélanie Gendron" userId="b05ed1a2-98bf-4a87-b261-4b22b31ddbe0" providerId="ADAL" clId="{E3C93291-E9AE-41C4-9F11-588F2E686340}" dt="2025-06-26T15:19:53.250" v="235" actId="14100"/>
          <ac:spMkLst>
            <pc:docMk/>
            <pc:sldMk cId="1278956655" sldId="557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E3C93291-E9AE-41C4-9F11-588F2E686340}" dt="2025-06-26T14:55:24.580" v="105"/>
        <pc:sldMkLst>
          <pc:docMk/>
          <pc:sldMk cId="3150346777" sldId="558"/>
        </pc:sldMkLst>
        <pc:picChg chg="add mod">
          <ac:chgData name="Mélanie Gendron" userId="b05ed1a2-98bf-4a87-b261-4b22b31ddbe0" providerId="ADAL" clId="{E3C93291-E9AE-41C4-9F11-588F2E686340}" dt="2025-06-26T14:55:24.580" v="105"/>
          <ac:picMkLst>
            <pc:docMk/>
            <pc:sldMk cId="3150346777" sldId="558"/>
            <ac:picMk id="5" creationId="{56672A58-B7FD-DC47-58BD-415E5688CAB6}"/>
          </ac:picMkLst>
        </pc:picChg>
      </pc:sldChg>
      <pc:sldChg chg="addSp delSp modSp mod">
        <pc:chgData name="Mélanie Gendron" userId="b05ed1a2-98bf-4a87-b261-4b22b31ddbe0" providerId="ADAL" clId="{E3C93291-E9AE-41C4-9F11-588F2E686340}" dt="2025-06-26T15:20:30.061" v="259" actId="21"/>
        <pc:sldMkLst>
          <pc:docMk/>
          <pc:sldMk cId="4133154490" sldId="559"/>
        </pc:sldMkLst>
        <pc:spChg chg="add mod">
          <ac:chgData name="Mélanie Gendron" userId="b05ed1a2-98bf-4a87-b261-4b22b31ddbe0" providerId="ADAL" clId="{E3C93291-E9AE-41C4-9F11-588F2E686340}" dt="2025-06-26T15:20:27.222" v="258" actId="20577"/>
          <ac:spMkLst>
            <pc:docMk/>
            <pc:sldMk cId="4133154490" sldId="559"/>
            <ac:spMk id="4" creationId="{AD27226C-9523-07BA-476E-E3B071B81CC3}"/>
          </ac:spMkLst>
        </pc:spChg>
      </pc:sldChg>
      <pc:sldChg chg="addSp delSp modSp mod">
        <pc:chgData name="Mélanie Gendron" userId="b05ed1a2-98bf-4a87-b261-4b22b31ddbe0" providerId="ADAL" clId="{E3C93291-E9AE-41C4-9F11-588F2E686340}" dt="2025-06-26T15:21:07.253" v="276" actId="21"/>
        <pc:sldMkLst>
          <pc:docMk/>
          <pc:sldMk cId="2350917756" sldId="561"/>
        </pc:sldMkLst>
        <pc:spChg chg="add mod">
          <ac:chgData name="Mélanie Gendron" userId="b05ed1a2-98bf-4a87-b261-4b22b31ddbe0" providerId="ADAL" clId="{E3C93291-E9AE-41C4-9F11-588F2E686340}" dt="2025-06-26T15:21:04.169" v="275" actId="20577"/>
          <ac:spMkLst>
            <pc:docMk/>
            <pc:sldMk cId="2350917756" sldId="561"/>
            <ac:spMk id="4" creationId="{3745F613-3BB6-7B41-4D40-ACB1A85E8142}"/>
          </ac:spMkLst>
        </pc:spChg>
      </pc:sldChg>
      <pc:sldChg chg="addSp delSp modSp mod">
        <pc:chgData name="Mélanie Gendron" userId="b05ed1a2-98bf-4a87-b261-4b22b31ddbe0" providerId="ADAL" clId="{E3C93291-E9AE-41C4-9F11-588F2E686340}" dt="2025-06-26T14:55:38.680" v="107"/>
        <pc:sldMkLst>
          <pc:docMk/>
          <pc:sldMk cId="412753449" sldId="565"/>
        </pc:sldMkLst>
        <pc:picChg chg="add mod">
          <ac:chgData name="Mélanie Gendron" userId="b05ed1a2-98bf-4a87-b261-4b22b31ddbe0" providerId="ADAL" clId="{E3C93291-E9AE-41C4-9F11-588F2E686340}" dt="2025-06-26T14:55:38.680" v="107"/>
          <ac:picMkLst>
            <pc:docMk/>
            <pc:sldMk cId="412753449" sldId="565"/>
            <ac:picMk id="5" creationId="{309B88A5-1347-C2E5-7A55-0A9B00D24CA2}"/>
          </ac:picMkLst>
        </pc:picChg>
      </pc:sldChg>
      <pc:sldChg chg="addSp delSp modSp mod">
        <pc:chgData name="Mélanie Gendron" userId="b05ed1a2-98bf-4a87-b261-4b22b31ddbe0" providerId="ADAL" clId="{E3C93291-E9AE-41C4-9F11-588F2E686340}" dt="2025-06-26T15:21:43.850" v="292" actId="21"/>
        <pc:sldMkLst>
          <pc:docMk/>
          <pc:sldMk cId="2646713954" sldId="568"/>
        </pc:sldMkLst>
        <pc:spChg chg="mod">
          <ac:chgData name="Mélanie Gendron" userId="b05ed1a2-98bf-4a87-b261-4b22b31ddbe0" providerId="ADAL" clId="{E3C93291-E9AE-41C4-9F11-588F2E686340}" dt="2025-06-26T15:21:37.345" v="289" actId="20577"/>
          <ac:spMkLst>
            <pc:docMk/>
            <pc:sldMk cId="2646713954" sldId="568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22:10.331" v="315" actId="20577"/>
        <pc:sldMkLst>
          <pc:docMk/>
          <pc:sldMk cId="3413103752" sldId="569"/>
        </pc:sldMkLst>
        <pc:spChg chg="mod">
          <ac:chgData name="Mélanie Gendron" userId="b05ed1a2-98bf-4a87-b261-4b22b31ddbe0" providerId="ADAL" clId="{E3C93291-E9AE-41C4-9F11-588F2E686340}" dt="2025-06-26T15:22:10.331" v="315" actId="20577"/>
          <ac:spMkLst>
            <pc:docMk/>
            <pc:sldMk cId="3413103752" sldId="569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22:30.806" v="328" actId="20577"/>
        <pc:sldMkLst>
          <pc:docMk/>
          <pc:sldMk cId="4254299271" sldId="571"/>
        </pc:sldMkLst>
        <pc:spChg chg="mod">
          <ac:chgData name="Mélanie Gendron" userId="b05ed1a2-98bf-4a87-b261-4b22b31ddbe0" providerId="ADAL" clId="{E3C93291-E9AE-41C4-9F11-588F2E686340}" dt="2025-06-26T15:22:30.806" v="328" actId="20577"/>
          <ac:spMkLst>
            <pc:docMk/>
            <pc:sldMk cId="4254299271" sldId="571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22:45.564" v="332" actId="15"/>
        <pc:sldMkLst>
          <pc:docMk/>
          <pc:sldMk cId="2844764554" sldId="574"/>
        </pc:sldMkLst>
        <pc:spChg chg="mod">
          <ac:chgData name="Mélanie Gendron" userId="b05ed1a2-98bf-4a87-b261-4b22b31ddbe0" providerId="ADAL" clId="{E3C93291-E9AE-41C4-9F11-588F2E686340}" dt="2025-06-26T15:22:45.564" v="332" actId="15"/>
          <ac:spMkLst>
            <pc:docMk/>
            <pc:sldMk cId="2844764554" sldId="574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22:57.896" v="336" actId="15"/>
        <pc:sldMkLst>
          <pc:docMk/>
          <pc:sldMk cId="3197735614" sldId="575"/>
        </pc:sldMkLst>
        <pc:spChg chg="mod">
          <ac:chgData name="Mélanie Gendron" userId="b05ed1a2-98bf-4a87-b261-4b22b31ddbe0" providerId="ADAL" clId="{E3C93291-E9AE-41C4-9F11-588F2E686340}" dt="2025-06-26T15:22:57.896" v="336" actId="15"/>
          <ac:spMkLst>
            <pc:docMk/>
            <pc:sldMk cId="3197735614" sldId="575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23:07.597" v="340" actId="15"/>
        <pc:sldMkLst>
          <pc:docMk/>
          <pc:sldMk cId="3984308676" sldId="576"/>
        </pc:sldMkLst>
        <pc:spChg chg="mod">
          <ac:chgData name="Mélanie Gendron" userId="b05ed1a2-98bf-4a87-b261-4b22b31ddbe0" providerId="ADAL" clId="{E3C93291-E9AE-41C4-9F11-588F2E686340}" dt="2025-06-26T15:23:07.597" v="340" actId="15"/>
          <ac:spMkLst>
            <pc:docMk/>
            <pc:sldMk cId="3984308676" sldId="57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23:16.632" v="344" actId="15"/>
        <pc:sldMkLst>
          <pc:docMk/>
          <pc:sldMk cId="851107350" sldId="577"/>
        </pc:sldMkLst>
        <pc:spChg chg="mod">
          <ac:chgData name="Mélanie Gendron" userId="b05ed1a2-98bf-4a87-b261-4b22b31ddbe0" providerId="ADAL" clId="{E3C93291-E9AE-41C4-9F11-588F2E686340}" dt="2025-06-26T15:23:16.632" v="344" actId="15"/>
          <ac:spMkLst>
            <pc:docMk/>
            <pc:sldMk cId="851107350" sldId="57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23:25.503" v="348" actId="15"/>
        <pc:sldMkLst>
          <pc:docMk/>
          <pc:sldMk cId="3781471295" sldId="578"/>
        </pc:sldMkLst>
        <pc:spChg chg="mod">
          <ac:chgData name="Mélanie Gendron" userId="b05ed1a2-98bf-4a87-b261-4b22b31ddbe0" providerId="ADAL" clId="{E3C93291-E9AE-41C4-9F11-588F2E686340}" dt="2025-06-26T15:23:25.503" v="348" actId="15"/>
          <ac:spMkLst>
            <pc:docMk/>
            <pc:sldMk cId="3781471295" sldId="578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23:35.021" v="352" actId="15"/>
        <pc:sldMkLst>
          <pc:docMk/>
          <pc:sldMk cId="3339353534" sldId="579"/>
        </pc:sldMkLst>
        <pc:spChg chg="mod">
          <ac:chgData name="Mélanie Gendron" userId="b05ed1a2-98bf-4a87-b261-4b22b31ddbe0" providerId="ADAL" clId="{E3C93291-E9AE-41C4-9F11-588F2E686340}" dt="2025-06-26T15:23:35.021" v="352" actId="15"/>
          <ac:spMkLst>
            <pc:docMk/>
            <pc:sldMk cId="3339353534" sldId="579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23:53.541" v="363" actId="20577"/>
        <pc:sldMkLst>
          <pc:docMk/>
          <pc:sldMk cId="1126961116" sldId="580"/>
        </pc:sldMkLst>
        <pc:spChg chg="mod">
          <ac:chgData name="Mélanie Gendron" userId="b05ed1a2-98bf-4a87-b261-4b22b31ddbe0" providerId="ADAL" clId="{E3C93291-E9AE-41C4-9F11-588F2E686340}" dt="2025-06-26T15:23:53.541" v="363" actId="20577"/>
          <ac:spMkLst>
            <pc:docMk/>
            <pc:sldMk cId="1126961116" sldId="580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24:05.835" v="371" actId="15"/>
        <pc:sldMkLst>
          <pc:docMk/>
          <pc:sldMk cId="2302509630" sldId="582"/>
        </pc:sldMkLst>
        <pc:spChg chg="mod">
          <ac:chgData name="Mélanie Gendron" userId="b05ed1a2-98bf-4a87-b261-4b22b31ddbe0" providerId="ADAL" clId="{E3C93291-E9AE-41C4-9F11-588F2E686340}" dt="2025-06-26T15:24:05.835" v="371" actId="15"/>
          <ac:spMkLst>
            <pc:docMk/>
            <pc:sldMk cId="2302509630" sldId="582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24:16.931" v="378" actId="15"/>
        <pc:sldMkLst>
          <pc:docMk/>
          <pc:sldMk cId="1448098329" sldId="584"/>
        </pc:sldMkLst>
        <pc:spChg chg="mod">
          <ac:chgData name="Mélanie Gendron" userId="b05ed1a2-98bf-4a87-b261-4b22b31ddbe0" providerId="ADAL" clId="{E3C93291-E9AE-41C4-9F11-588F2E686340}" dt="2025-06-26T15:24:16.931" v="378" actId="15"/>
          <ac:spMkLst>
            <pc:docMk/>
            <pc:sldMk cId="1448098329" sldId="584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4:56:41.826" v="110" actId="14100"/>
        <pc:sldMkLst>
          <pc:docMk/>
          <pc:sldMk cId="830879092" sldId="586"/>
        </pc:sldMkLst>
        <pc:spChg chg="mod">
          <ac:chgData name="Mélanie Gendron" userId="b05ed1a2-98bf-4a87-b261-4b22b31ddbe0" providerId="ADAL" clId="{E3C93291-E9AE-41C4-9F11-588F2E686340}" dt="2025-06-26T14:56:41.826" v="110" actId="14100"/>
          <ac:spMkLst>
            <pc:docMk/>
            <pc:sldMk cId="830879092" sldId="58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24:32.248" v="391" actId="15"/>
        <pc:sldMkLst>
          <pc:docMk/>
          <pc:sldMk cId="3524859322" sldId="587"/>
        </pc:sldMkLst>
        <pc:spChg chg="mod">
          <ac:chgData name="Mélanie Gendron" userId="b05ed1a2-98bf-4a87-b261-4b22b31ddbe0" providerId="ADAL" clId="{E3C93291-E9AE-41C4-9F11-588F2E686340}" dt="2025-06-26T15:24:32.248" v="391" actId="15"/>
          <ac:spMkLst>
            <pc:docMk/>
            <pc:sldMk cId="3524859322" sldId="587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E3C93291-E9AE-41C4-9F11-588F2E686340}" dt="2025-06-26T15:24:53.785" v="403" actId="15"/>
        <pc:sldMkLst>
          <pc:docMk/>
          <pc:sldMk cId="3225860476" sldId="588"/>
        </pc:sldMkLst>
        <pc:spChg chg="mod">
          <ac:chgData name="Mélanie Gendron" userId="b05ed1a2-98bf-4a87-b261-4b22b31ddbe0" providerId="ADAL" clId="{E3C93291-E9AE-41C4-9F11-588F2E686340}" dt="2025-06-26T14:57:04.028" v="112" actId="14100"/>
          <ac:spMkLst>
            <pc:docMk/>
            <pc:sldMk cId="3225860476" sldId="588"/>
            <ac:spMk id="2" creationId="{00000000-0000-0000-0000-000000000000}"/>
          </ac:spMkLst>
        </pc:spChg>
        <pc:spChg chg="mod">
          <ac:chgData name="Mélanie Gendron" userId="b05ed1a2-98bf-4a87-b261-4b22b31ddbe0" providerId="ADAL" clId="{E3C93291-E9AE-41C4-9F11-588F2E686340}" dt="2025-06-26T15:24:53.785" v="403" actId="15"/>
          <ac:spMkLst>
            <pc:docMk/>
            <pc:sldMk cId="3225860476" sldId="588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E3C93291-E9AE-41C4-9F11-588F2E686340}" dt="2025-06-26T15:25:24.484" v="440" actId="15"/>
        <pc:sldMkLst>
          <pc:docMk/>
          <pc:sldMk cId="1359933287" sldId="589"/>
        </pc:sldMkLst>
        <pc:spChg chg="mod">
          <ac:chgData name="Mélanie Gendron" userId="b05ed1a2-98bf-4a87-b261-4b22b31ddbe0" providerId="ADAL" clId="{E3C93291-E9AE-41C4-9F11-588F2E686340}" dt="2025-06-26T15:25:24.484" v="440" actId="15"/>
          <ac:spMkLst>
            <pc:docMk/>
            <pc:sldMk cId="1359933287" sldId="589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E3C93291-E9AE-41C4-9F11-588F2E686340}" dt="2025-06-26T14:46:55.755" v="31"/>
          <ac:spMkLst>
            <pc:docMk/>
            <pc:sldMk cId="1359933287" sldId="589"/>
            <ac:spMk id="7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E3C93291-E9AE-41C4-9F11-588F2E686340}" dt="2025-06-26T15:25:47.215" v="471" actId="27636"/>
        <pc:sldMkLst>
          <pc:docMk/>
          <pc:sldMk cId="2337238371" sldId="590"/>
        </pc:sldMkLst>
        <pc:spChg chg="add del mod">
          <ac:chgData name="Mélanie Gendron" userId="b05ed1a2-98bf-4a87-b261-4b22b31ddbe0" providerId="ADAL" clId="{E3C93291-E9AE-41C4-9F11-588F2E686340}" dt="2025-06-26T14:58:01.615" v="132" actId="14100"/>
          <ac:spMkLst>
            <pc:docMk/>
            <pc:sldMk cId="2337238371" sldId="590"/>
            <ac:spMk id="2" creationId="{00000000-0000-0000-0000-000000000000}"/>
          </ac:spMkLst>
        </pc:spChg>
        <pc:spChg chg="mod">
          <ac:chgData name="Mélanie Gendron" userId="b05ed1a2-98bf-4a87-b261-4b22b31ddbe0" providerId="ADAL" clId="{E3C93291-E9AE-41C4-9F11-588F2E686340}" dt="2025-06-26T15:25:47.215" v="471" actId="27636"/>
          <ac:spMkLst>
            <pc:docMk/>
            <pc:sldMk cId="2337238371" sldId="590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E3C93291-E9AE-41C4-9F11-588F2E686340}" dt="2025-06-26T14:59:18.837" v="146" actId="14100"/>
        <pc:sldMkLst>
          <pc:docMk/>
          <pc:sldMk cId="950484591" sldId="591"/>
        </pc:sldMkLst>
        <pc:spChg chg="mod">
          <ac:chgData name="Mélanie Gendron" userId="b05ed1a2-98bf-4a87-b261-4b22b31ddbe0" providerId="ADAL" clId="{E3C93291-E9AE-41C4-9F11-588F2E686340}" dt="2025-06-26T14:59:18.837" v="146" actId="14100"/>
          <ac:spMkLst>
            <pc:docMk/>
            <pc:sldMk cId="950484591" sldId="591"/>
            <ac:spMk id="2" creationId="{00000000-0000-0000-0000-000000000000}"/>
          </ac:spMkLst>
        </pc:spChg>
        <pc:spChg chg="mod">
          <ac:chgData name="Mélanie Gendron" userId="b05ed1a2-98bf-4a87-b261-4b22b31ddbe0" providerId="ADAL" clId="{E3C93291-E9AE-41C4-9F11-588F2E686340}" dt="2025-06-26T14:59:13.227" v="144" actId="14100"/>
          <ac:spMkLst>
            <pc:docMk/>
            <pc:sldMk cId="950484591" sldId="591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E3C93291-E9AE-41C4-9F11-588F2E686340}" dt="2025-06-26T15:01:04.608" v="168" actId="1076"/>
        <pc:sldMkLst>
          <pc:docMk/>
          <pc:sldMk cId="855017567" sldId="593"/>
        </pc:sldMkLst>
        <pc:graphicFrameChg chg="mod modGraphic">
          <ac:chgData name="Mélanie Gendron" userId="b05ed1a2-98bf-4a87-b261-4b22b31ddbe0" providerId="ADAL" clId="{E3C93291-E9AE-41C4-9F11-588F2E686340}" dt="2025-06-26T15:01:04.608" v="168" actId="1076"/>
          <ac:graphicFrameMkLst>
            <pc:docMk/>
            <pc:sldMk cId="855017567" sldId="593"/>
            <ac:graphicFrameMk id="2" creationId="{00000000-0000-0000-0000-000000000000}"/>
          </ac:graphicFrameMkLst>
        </pc:graphicFrameChg>
      </pc:sldChg>
      <pc:sldChg chg="modSp mod">
        <pc:chgData name="Mélanie Gendron" userId="b05ed1a2-98bf-4a87-b261-4b22b31ddbe0" providerId="ADAL" clId="{E3C93291-E9AE-41C4-9F11-588F2E686340}" dt="2025-06-26T15:26:07.008" v="479" actId="15"/>
        <pc:sldMkLst>
          <pc:docMk/>
          <pc:sldMk cId="2057940998" sldId="601"/>
        </pc:sldMkLst>
        <pc:spChg chg="mod">
          <ac:chgData name="Mélanie Gendron" userId="b05ed1a2-98bf-4a87-b261-4b22b31ddbe0" providerId="ADAL" clId="{E3C93291-E9AE-41C4-9F11-588F2E686340}" dt="2025-06-26T15:26:07.008" v="479" actId="15"/>
          <ac:spMkLst>
            <pc:docMk/>
            <pc:sldMk cId="2057940998" sldId="601"/>
            <ac:spMk id="3" creationId="{3B11D614-FDC5-FFC0-B3B3-2B4B88B19C30}"/>
          </ac:spMkLst>
        </pc:spChg>
      </pc:sldChg>
      <pc:sldChg chg="modSp mod">
        <pc:chgData name="Mélanie Gendron" userId="b05ed1a2-98bf-4a87-b261-4b22b31ddbe0" providerId="ADAL" clId="{E3C93291-E9AE-41C4-9F11-588F2E686340}" dt="2025-06-26T15:26:26.506" v="498" actId="20577"/>
        <pc:sldMkLst>
          <pc:docMk/>
          <pc:sldMk cId="3323794994" sldId="602"/>
        </pc:sldMkLst>
        <pc:spChg chg="mod">
          <ac:chgData name="Mélanie Gendron" userId="b05ed1a2-98bf-4a87-b261-4b22b31ddbe0" providerId="ADAL" clId="{E3C93291-E9AE-41C4-9F11-588F2E686340}" dt="2025-06-26T15:26:26.506" v="498" actId="20577"/>
          <ac:spMkLst>
            <pc:docMk/>
            <pc:sldMk cId="3323794994" sldId="602"/>
            <ac:spMk id="3" creationId="{A255DD1E-472A-2376-E420-BB12CC47DC33}"/>
          </ac:spMkLst>
        </pc:spChg>
      </pc:sldChg>
    </pc:docChg>
  </pc:docChgLst>
  <pc:docChgLst>
    <pc:chgData name="Utilisateur invité" userId="S::urn:spo:anon#5b3ba50dc90732c9903d0c1f77273e7655400c9c99cfcee0ffc476e051557ce7::" providerId="AD" clId="Web-{C294A88D-C877-3683-E91D-AC2C5CF53AE5}"/>
    <pc:docChg chg="modSld">
      <pc:chgData name="Utilisateur invité" userId="S::urn:spo:anon#5b3ba50dc90732c9903d0c1f77273e7655400c9c99cfcee0ffc476e051557ce7::" providerId="AD" clId="Web-{C294A88D-C877-3683-E91D-AC2C5CF53AE5}" dt="2025-04-03T16:12:46.387" v="23" actId="20577"/>
      <pc:docMkLst>
        <pc:docMk/>
      </pc:docMkLst>
      <pc:sldChg chg="modSp">
        <pc:chgData name="Utilisateur invité" userId="S::urn:spo:anon#5b3ba50dc90732c9903d0c1f77273e7655400c9c99cfcee0ffc476e051557ce7::" providerId="AD" clId="Web-{C294A88D-C877-3683-E91D-AC2C5CF53AE5}" dt="2025-04-03T16:07:40.426" v="4" actId="20577"/>
        <pc:sldMkLst>
          <pc:docMk/>
          <pc:sldMk cId="3919986657" sldId="554"/>
        </pc:sldMkLst>
      </pc:sldChg>
      <pc:sldChg chg="modSp">
        <pc:chgData name="Utilisateur invité" userId="S::urn:spo:anon#5b3ba50dc90732c9903d0c1f77273e7655400c9c99cfcee0ffc476e051557ce7::" providerId="AD" clId="Web-{C294A88D-C877-3683-E91D-AC2C5CF53AE5}" dt="2025-04-03T16:12:46.387" v="23" actId="20577"/>
        <pc:sldMkLst>
          <pc:docMk/>
          <pc:sldMk cId="2343253854" sldId="556"/>
        </pc:sldMkLst>
      </pc:sldChg>
      <pc:sldChg chg="modSp">
        <pc:chgData name="Utilisateur invité" userId="S::urn:spo:anon#5b3ba50dc90732c9903d0c1f77273e7655400c9c99cfcee0ffc476e051557ce7::" providerId="AD" clId="Web-{C294A88D-C877-3683-E91D-AC2C5CF53AE5}" dt="2025-04-03T16:09:40.054" v="6" actId="20577"/>
        <pc:sldMkLst>
          <pc:docMk/>
          <pc:sldMk cId="1448098329" sldId="584"/>
        </pc:sldMkLst>
      </pc:sldChg>
      <pc:sldChg chg="modSp">
        <pc:chgData name="Utilisateur invité" userId="S::urn:spo:anon#5b3ba50dc90732c9903d0c1f77273e7655400c9c99cfcee0ffc476e051557ce7::" providerId="AD" clId="Web-{C294A88D-C877-3683-E91D-AC2C5CF53AE5}" dt="2025-04-03T16:10:29.555" v="9" actId="20577"/>
        <pc:sldMkLst>
          <pc:docMk/>
          <pc:sldMk cId="469681947" sldId="600"/>
        </pc:sldMkLst>
      </pc:sldChg>
      <pc:sldChg chg="modSp">
        <pc:chgData name="Utilisateur invité" userId="S::urn:spo:anon#5b3ba50dc90732c9903d0c1f77273e7655400c9c99cfcee0ffc476e051557ce7::" providerId="AD" clId="Web-{C294A88D-C877-3683-E91D-AC2C5CF53AE5}" dt="2025-04-03T13:50:51.431" v="0" actId="20577"/>
        <pc:sldMkLst>
          <pc:docMk/>
          <pc:sldMk cId="3323794994" sldId="602"/>
        </pc:sldMkLst>
      </pc:sldChg>
    </pc:docChg>
  </pc:docChgLst>
  <pc:docChgLst>
    <pc:chgData name="louise1905@sympatico.ca" userId="S::urn:spo:guest#louise1905@sympatico.ca::" providerId="AD" clId="Web-{761CBA63-2BEE-033E-7A09-4F52B1CCAD53}"/>
    <pc:docChg chg="modSld">
      <pc:chgData name="louise1905@sympatico.ca" userId="S::urn:spo:guest#louise1905@sympatico.ca::" providerId="AD" clId="Web-{761CBA63-2BEE-033E-7A09-4F52B1CCAD53}" dt="2025-04-25T14:55:10.898" v="71" actId="1076"/>
      <pc:docMkLst>
        <pc:docMk/>
      </pc:docMkLst>
      <pc:sldChg chg="modSp">
        <pc:chgData name="louise1905@sympatico.ca" userId="S::urn:spo:guest#louise1905@sympatico.ca::" providerId="AD" clId="Web-{761CBA63-2BEE-033E-7A09-4F52B1CCAD53}" dt="2025-04-25T14:41:48.817" v="9" actId="20577"/>
        <pc:sldMkLst>
          <pc:docMk/>
          <pc:sldMk cId="3711269387" sldId="553"/>
        </pc:sldMkLst>
      </pc:sldChg>
      <pc:sldChg chg="modSp">
        <pc:chgData name="louise1905@sympatico.ca" userId="S::urn:spo:guest#louise1905@sympatico.ca::" providerId="AD" clId="Web-{761CBA63-2BEE-033E-7A09-4F52B1CCAD53}" dt="2025-04-25T14:42:36.100" v="18" actId="20577"/>
        <pc:sldMkLst>
          <pc:docMk/>
          <pc:sldMk cId="3919986657" sldId="554"/>
        </pc:sldMkLst>
      </pc:sldChg>
      <pc:sldChg chg="modSp">
        <pc:chgData name="louise1905@sympatico.ca" userId="S::urn:spo:guest#louise1905@sympatico.ca::" providerId="AD" clId="Web-{761CBA63-2BEE-033E-7A09-4F52B1CCAD53}" dt="2025-04-25T14:46:47.605" v="54" actId="20577"/>
        <pc:sldMkLst>
          <pc:docMk/>
          <pc:sldMk cId="1278956655" sldId="557"/>
        </pc:sldMkLst>
      </pc:sldChg>
      <pc:sldChg chg="addSp modSp">
        <pc:chgData name="louise1905@sympatico.ca" userId="S::urn:spo:guest#louise1905@sympatico.ca::" providerId="AD" clId="Web-{761CBA63-2BEE-033E-7A09-4F52B1CCAD53}" dt="2025-04-25T14:50:48.814" v="60" actId="1076"/>
        <pc:sldMkLst>
          <pc:docMk/>
          <pc:sldMk cId="1166963409" sldId="566"/>
        </pc:sldMkLst>
      </pc:sldChg>
      <pc:sldChg chg="modSp">
        <pc:chgData name="louise1905@sympatico.ca" userId="S::urn:spo:guest#louise1905@sympatico.ca::" providerId="AD" clId="Web-{761CBA63-2BEE-033E-7A09-4F52B1CCAD53}" dt="2025-04-25T14:51:39.675" v="65" actId="20577"/>
        <pc:sldMkLst>
          <pc:docMk/>
          <pc:sldMk cId="2646713954" sldId="568"/>
        </pc:sldMkLst>
      </pc:sldChg>
      <pc:sldChg chg="modSp">
        <pc:chgData name="louise1905@sympatico.ca" userId="S::urn:spo:guest#louise1905@sympatico.ca::" providerId="AD" clId="Web-{761CBA63-2BEE-033E-7A09-4F52B1CCAD53}" dt="2025-04-25T14:52:39.645" v="66"/>
        <pc:sldMkLst>
          <pc:docMk/>
          <pc:sldMk cId="3250875159" sldId="573"/>
        </pc:sldMkLst>
      </pc:sldChg>
      <pc:sldChg chg="modSp">
        <pc:chgData name="louise1905@sympatico.ca" userId="S::urn:spo:guest#louise1905@sympatico.ca::" providerId="AD" clId="Web-{761CBA63-2BEE-033E-7A09-4F52B1CCAD53}" dt="2025-04-25T14:52:52.426" v="67"/>
        <pc:sldMkLst>
          <pc:docMk/>
          <pc:sldMk cId="2844764554" sldId="574"/>
        </pc:sldMkLst>
      </pc:sldChg>
      <pc:sldChg chg="addSp modSp">
        <pc:chgData name="louise1905@sympatico.ca" userId="S::urn:spo:guest#louise1905@sympatico.ca::" providerId="AD" clId="Web-{761CBA63-2BEE-033E-7A09-4F52B1CCAD53}" dt="2025-04-25T14:55:10.898" v="71" actId="1076"/>
        <pc:sldMkLst>
          <pc:docMk/>
          <pc:sldMk cId="1448098329" sldId="58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72.xml"/><Relationship Id="rId7" Type="http://schemas.openxmlformats.org/officeDocument/2006/relationships/image" Target="../media/image6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hyperlink" Target="https://www.digischool.fr/articles/orthographe/40-regles-orthographe-francaise/" TargetMode="Externa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4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hyperlink" Target="https://www.youtube.com/watch?v=Uxr3RqNN9Vo" TargetMode="External"/><Relationship Id="rId5" Type="http://schemas.openxmlformats.org/officeDocument/2006/relationships/hyperlink" Target="https://www.youtube.com/watch?v=yAnf2MwROeA" TargetMode="External"/><Relationship Id="rId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4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4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4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4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4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4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986785" y="1815353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fr-CA" dirty="0"/>
              <a:t>Préparez-vous à devenir préposé aux services de soutien à la personne (PSSP)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986785" y="4078132"/>
            <a:ext cx="8915399" cy="1126283"/>
          </a:xfrm>
        </p:spPr>
        <p:txBody>
          <a:bodyPr>
            <a:normAutofit/>
          </a:bodyPr>
          <a:lstStyle/>
          <a:p>
            <a:r>
              <a:rPr lang="en-CA" sz="2400" b="1" dirty="0"/>
              <a:t>MODULE 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Les verbes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2133600"/>
            <a:ext cx="8017828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Un verbe est un mot qui exprime une action, un état, un fait ou une intention. </a:t>
            </a:r>
          </a:p>
          <a:p>
            <a:r>
              <a:rPr lang="fr-CA" dirty="0"/>
              <a:t>Il est le noyau du prédicat. </a:t>
            </a:r>
          </a:p>
          <a:p>
            <a:pPr lvl="1"/>
            <a:r>
              <a:rPr lang="fr-CA" dirty="0"/>
              <a:t>Par exemple : jouer, courir, taquiner, mâcher, sourire, écrire, grandir, tourner.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956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Soulignez ou surlignez le ou les verbe(s) de chaque phrase dans votre cahier d’exercices. </a:t>
            </a:r>
            <a:endParaRPr lang="en-CA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56672A58-B7FD-DC47-58BD-415E5688CAB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0346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Les adjectifs</a:t>
            </a:r>
            <a:endParaRPr lang="fr-FR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D27226C-9523-07BA-476E-E3B071B81CC3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589212" y="2133600"/>
            <a:ext cx="8915400" cy="37776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/>
              <a:t>Un adjectif est un mot qui décrit un nom. </a:t>
            </a:r>
          </a:p>
          <a:p>
            <a:r>
              <a:rPr lang="fr-CA" dirty="0"/>
              <a:t>Il indique lequel, quel type ou combien.</a:t>
            </a:r>
          </a:p>
          <a:p>
            <a:pPr lvl="1"/>
            <a:r>
              <a:rPr lang="fr-CA" dirty="0"/>
              <a:t>Par exemple : La voiture luxueuse a glissé sur le verglas.</a:t>
            </a:r>
          </a:p>
          <a:p>
            <a:pPr lvl="1"/>
            <a:r>
              <a:rPr lang="fr-CA" dirty="0"/>
              <a:t>L’adjectif « luxueuse » décrit la voiture. </a:t>
            </a:r>
          </a:p>
          <a:p>
            <a:pPr lvl="1"/>
            <a:r>
              <a:rPr lang="fr-CA" dirty="0"/>
              <a:t>Par exemple : Les enfants heureux ont chanté une chanson. </a:t>
            </a:r>
          </a:p>
          <a:p>
            <a:pPr lvl="1"/>
            <a:r>
              <a:rPr lang="fr-CA" dirty="0"/>
              <a:t>« Heureux » est l’adjectif qui décrit les enfants.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3154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Soulignez ou surlignez le ou les adjectif(s) de chaque phrase dans votre cahier d’exercices. 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74194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3125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Les homonymes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745F613-3BB6-7B41-4D40-ACB1A85E8142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741612" y="1905000"/>
            <a:ext cx="8915400" cy="41586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/>
              <a:t>Un homonyme est un mot qui a le même son qu'un autre mot, mais dont l'orthographe et le sens sont différents. </a:t>
            </a:r>
          </a:p>
          <a:p>
            <a:pPr lvl="1"/>
            <a:r>
              <a:rPr lang="fr-CA" dirty="0"/>
              <a:t>Par exemple : les, lait, laid </a:t>
            </a:r>
          </a:p>
          <a:p>
            <a:pPr lvl="1"/>
            <a:r>
              <a:rPr lang="fr-CA" dirty="0"/>
              <a:t>Par exemple : vert, vers, ver, verre</a:t>
            </a:r>
          </a:p>
          <a:p>
            <a:pPr lvl="1"/>
            <a:r>
              <a:rPr lang="fr-CA" dirty="0"/>
              <a:t>Par exemple : foie, fois, foi</a:t>
            </a:r>
          </a:p>
          <a:p>
            <a:r>
              <a:rPr lang="fr-CA" dirty="0"/>
              <a:t>Il faut parfois vérifier le sens des mots dans le dictionnaire ou un autre outil de grammaire pour connaitre le sens des mots afin d'utiliser le bon homonyme.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0917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Remplissez les cases avec les homonymes corrects dans votre cahier d’exercices. </a:t>
            </a:r>
            <a:endParaRPr lang="en-CA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309B88A5-1347-C2E5-7A55-0A9B00D24CA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753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L’orthographe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L’orthographe est importante lorsque vous suivez des cours pour travailler dans un bureau, mais aussi lorsque vous travaillez comme PSSP. </a:t>
            </a:r>
          </a:p>
          <a:p>
            <a:r>
              <a:rPr lang="fr-CA" dirty="0"/>
              <a:t>Nous avons tendance à mémoriser l’orthographe des mots plus souvent qu’à utiliser les règles d’orthographe. </a:t>
            </a:r>
          </a:p>
          <a:p>
            <a:endParaRPr lang="fr-CA" dirty="0"/>
          </a:p>
          <a:p>
            <a:endParaRPr lang="fr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F173A2C-9E33-E2B5-D4FB-DC4A7003C9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0379" y="4025663"/>
            <a:ext cx="2014461" cy="24090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69634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fr-CA" dirty="0"/>
              <a:t>Conseils et astuces en matière d’orthographe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Lorsque vous avez du mal à épeler un mot, essayez les choses suivantes :</a:t>
            </a:r>
          </a:p>
          <a:p>
            <a:r>
              <a:rPr lang="fr-CA" dirty="0"/>
              <a:t>Décomposez le mot en syllabes et apprenez à épeler chaque syllabe individuelle (partie du mot). </a:t>
            </a:r>
          </a:p>
          <a:p>
            <a:pPr lvl="1"/>
            <a:r>
              <a:rPr lang="fr-CA" i="1" dirty="0"/>
              <a:t>Par exemple : constitution </a:t>
            </a:r>
            <a:r>
              <a:rPr lang="en-US" i="1" dirty="0"/>
              <a:t> </a:t>
            </a:r>
            <a:endParaRPr lang="en-CA" dirty="0"/>
          </a:p>
          <a:p>
            <a:pPr lvl="1"/>
            <a:r>
              <a:rPr lang="fr-CA" i="1" dirty="0"/>
              <a:t>Con–</a:t>
            </a:r>
            <a:r>
              <a:rPr lang="fr-CA" i="1" dirty="0" err="1"/>
              <a:t>sti</a:t>
            </a:r>
            <a:r>
              <a:rPr lang="fr-CA" i="1" dirty="0"/>
              <a:t>-tu-</a:t>
            </a:r>
            <a:r>
              <a:rPr lang="fr-CA" i="1" dirty="0" err="1"/>
              <a:t>tion</a:t>
            </a:r>
            <a:endParaRPr lang="en-CA" dirty="0"/>
          </a:p>
          <a:p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67139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Conseils et astuces en matière d’orthographe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fr-CA" dirty="0"/>
              <a:t>Examinez attentivement le mot et déterminez s’il y a des éléments qui peuvent vous aider. </a:t>
            </a:r>
          </a:p>
          <a:p>
            <a:pPr lvl="1"/>
            <a:r>
              <a:rPr lang="fr-CA" dirty="0"/>
              <a:t>Combien de lettres y a-t-il dans le mot ?</a:t>
            </a:r>
          </a:p>
          <a:p>
            <a:pPr lvl="1"/>
            <a:r>
              <a:rPr lang="fr-CA" dirty="0"/>
              <a:t>Y a-t-il des lettres doubles ?</a:t>
            </a:r>
          </a:p>
          <a:p>
            <a:pPr lvl="1"/>
            <a:r>
              <a:rPr lang="fr-CA" dirty="0"/>
              <a:t>Y a-t-il des lettres muettes ?</a:t>
            </a:r>
          </a:p>
          <a:p>
            <a:pPr lvl="1"/>
            <a:r>
              <a:rPr lang="fr-CA" dirty="0"/>
              <a:t>Le mot rime-t-il avec d’autres mots ?</a:t>
            </a:r>
          </a:p>
          <a:p>
            <a:pPr lvl="1"/>
            <a:r>
              <a:rPr lang="fr-CA" dirty="0"/>
              <a:t>Le mot contient-il des mots plus petits ?</a:t>
            </a:r>
          </a:p>
          <a:p>
            <a:pPr lvl="1"/>
            <a:r>
              <a:rPr lang="fr-CA" dirty="0"/>
              <a:t>Le mot s’écrit-il à l’envers ?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31037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Conseils et astuces en matière d’orthographe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Vous pouvez toujours utiliser la fonction de vérification de l’orthographe de votre programme de traitement de texte. </a:t>
            </a:r>
          </a:p>
          <a:p>
            <a:r>
              <a:rPr lang="fr-CA" dirty="0"/>
              <a:t>Cependant, vous ne pouvez pas toujours être certain que le correcteur a épelé le bon mot. </a:t>
            </a:r>
          </a:p>
          <a:p>
            <a:pPr lvl="1"/>
            <a:r>
              <a:rPr lang="fr-CA" dirty="0"/>
              <a:t>Utilisez toujours une deuxième source pour vérifier. </a:t>
            </a:r>
          </a:p>
          <a:p>
            <a:pPr lvl="1"/>
            <a:r>
              <a:rPr lang="fr-CA" dirty="0"/>
              <a:t>Par exemple, vous pouvez rechercher le mot que vous essayez d’épeler sur Google ou utiliser un dictionnaire en ligne.</a:t>
            </a:r>
          </a:p>
          <a:p>
            <a:pPr marL="457200" lvl="1" indent="0">
              <a:buNone/>
            </a:pP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4299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1329" y="120187"/>
            <a:ext cx="10953283" cy="592508"/>
          </a:xfrm>
        </p:spPr>
        <p:txBody>
          <a:bodyPr>
            <a:normAutofit fontScale="90000"/>
          </a:bodyPr>
          <a:lstStyle/>
          <a:p>
            <a:r>
              <a:rPr lang="en-CA" dirty="0"/>
              <a:t>Module 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51329" y="806825"/>
            <a:ext cx="10953283" cy="510439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 dirty="0"/>
              <a:t>Au cours de </a:t>
            </a:r>
            <a:r>
              <a:rPr lang="fr-CA" dirty="0">
                <a:solidFill>
                  <a:schemeClr val="tx1"/>
                </a:solidFill>
              </a:rPr>
              <a:t>ce module,</a:t>
            </a:r>
            <a:r>
              <a:rPr lang="fr-CA" sz="2000" dirty="0"/>
              <a:t> vous développerez les </a:t>
            </a:r>
            <a:r>
              <a:rPr lang="fr-CA" i="1" dirty="0"/>
              <a:t>Compétences</a:t>
            </a:r>
            <a:r>
              <a:rPr lang="fr-CA" sz="2000" i="1" dirty="0"/>
              <a:t> pour réussir</a:t>
            </a:r>
            <a:r>
              <a:rPr lang="fr-CA" sz="2000" dirty="0"/>
              <a:t> suivantes :</a:t>
            </a:r>
          </a:p>
          <a:p>
            <a:pPr marL="0" indent="0">
              <a:buNone/>
            </a:pPr>
            <a:endParaRPr lang="en-CA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53791905"/>
              </p:ext>
            </p:extLst>
          </p:nvPr>
        </p:nvGraphicFramePr>
        <p:xfrm>
          <a:off x="687388" y="1343330"/>
          <a:ext cx="10702271" cy="5394483"/>
        </p:xfrm>
        <a:graphic>
          <a:graphicData uri="http://schemas.openxmlformats.org/drawingml/2006/table">
            <a:tbl>
              <a:tblPr firstRow="1" firstCol="1" bandRow="1"/>
              <a:tblGrid>
                <a:gridCol w="2176912">
                  <a:extLst>
                    <a:ext uri="{9D8B030D-6E8A-4147-A177-3AD203B41FA5}">
                      <a16:colId xmlns:a16="http://schemas.microsoft.com/office/drawing/2014/main" val="3627552960"/>
                    </a:ext>
                  </a:extLst>
                </a:gridCol>
                <a:gridCol w="8525359">
                  <a:extLst>
                    <a:ext uri="{9D8B030D-6E8A-4147-A177-3AD203B41FA5}">
                      <a16:colId xmlns:a16="http://schemas.microsoft.com/office/drawing/2014/main" val="3175862189"/>
                    </a:ext>
                  </a:extLst>
                </a:gridCol>
              </a:tblGrid>
              <a:tr h="5628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Adaptabilité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ajuster votre comportement quand un changement se produit tout en continuant à vous concentrer sur vos responsabilités. 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901467"/>
                  </a:ext>
                </a:extLst>
              </a:tr>
              <a:tr h="5628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Collaboration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travaillerez avec vos collègues pour réaliser des activités basées sur des tâches qui ont un objectif commun. 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594997"/>
                  </a:ext>
                </a:extLst>
              </a:tr>
              <a:tr h="5628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Communication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exercerez vos compétences en communication écrite en participant à des activités de rédaction en lien avec un poste de PSSP. 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76459"/>
                  </a:ext>
                </a:extLst>
              </a:tr>
              <a:tr h="8515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Créativité et innovation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utiliser votre créativité et votre sens d'innovation lorsque vous répondrez à des communications écrites provenant de collègues, de supérieurs et de clients ou de patients. 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485592"/>
                  </a:ext>
                </a:extLst>
              </a:tr>
              <a:tr h="5628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Compétences numériques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exercer vos compétences en communication écrite.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875879"/>
                  </a:ext>
                </a:extLst>
              </a:tr>
              <a:tr h="4787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Calcul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lirez et noterez divers nombres tout en communiquant avec des personnes. 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40866"/>
                  </a:ext>
                </a:extLst>
              </a:tr>
              <a:tr h="5628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Résolution de problèmes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apprendrez à identifier, traiter et résoudre des problèmes tout en travaillant avec un client ou un patient. 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657267"/>
                  </a:ext>
                </a:extLst>
              </a:tr>
              <a:tr h="6870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Lecture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trouverez, lirez et comprendrez des informations requises dans le cadre d'un emploi de PSSP. 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5636566"/>
                  </a:ext>
                </a:extLst>
              </a:tr>
              <a:tr h="5628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Rédaction 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recueillerez des informations tout en vous exerçant à la lecture et à la rédaction. </a:t>
                      </a:r>
                      <a:endParaRPr lang="fr-CA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74411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Quels sont les 5 mots que vous avez du mal à épeler ? Écrivez-les sur les lignes fournies dans votre cahier d’exercices. </a:t>
            </a:r>
          </a:p>
          <a:p>
            <a:r>
              <a:rPr lang="fr-CA" dirty="0"/>
              <a:t>Utilisez les conseils et astuces ci-dessus pour examiner et pratiquer les mots que vous avez du mal à épeler. 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804823" y="62411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08690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La ponctuation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Ce sont les </a:t>
            </a:r>
            <a:r>
              <a:rPr lang="fr-CA" dirty="0">
                <a:solidFill>
                  <a:schemeClr val="tx1"/>
                </a:solidFill>
              </a:rPr>
              <a:t>signes utilisés </a:t>
            </a:r>
            <a:r>
              <a:rPr lang="fr-CA" dirty="0"/>
              <a:t>lorsque l’on rédige pour séparer les mots et des sections de phrases pour clarifier le sens. </a:t>
            </a:r>
            <a:endParaRPr lang="en-CA" dirty="0"/>
          </a:p>
        </p:txBody>
      </p:sp>
      <p:pic>
        <p:nvPicPr>
          <p:cNvPr id="5" name="Image 4" descr="Forme">
            <a:extLst>
              <a:ext uri="{FF2B5EF4-FFF2-40B4-BE49-F238E27FC236}">
                <a16:creationId xmlns:a16="http://schemas.microsoft.com/office/drawing/2014/main" id="{9F93B13A-08CE-905E-9524-D7ECDCDB93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3439" y="3644734"/>
            <a:ext cx="1414675" cy="14905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32A253B-66F2-28DE-D5C9-60E2B749E9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6418" y="3433691"/>
            <a:ext cx="981075" cy="19240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878862F-DC33-E9A2-8EFD-DE9DCDBBA1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8979" y="3434594"/>
            <a:ext cx="1114425" cy="192405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57E8F5B-5D91-440C-A5C0-5637FBC3C1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9620" y="3396494"/>
            <a:ext cx="1504950" cy="2000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08751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 dirty="0"/>
              <a:t>Le point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Le point est un signe de ponctuation utilisé à la fin d’une phrase. </a:t>
            </a:r>
          </a:p>
          <a:p>
            <a:r>
              <a:rPr lang="fr-CA" dirty="0"/>
              <a:t>Il indique au lecteur que la phrase est terminée. </a:t>
            </a:r>
          </a:p>
          <a:p>
            <a:pPr lvl="1"/>
            <a:r>
              <a:rPr lang="fr-CA" i="1" dirty="0"/>
              <a:t>Par exemple : Le ciel est bleu</a:t>
            </a:r>
            <a:r>
              <a:rPr lang="fr-CA" b="1" i="1" dirty="0"/>
              <a:t>.</a:t>
            </a:r>
            <a:r>
              <a:rPr lang="fr-CA" i="1" dirty="0"/>
              <a:t> </a:t>
            </a:r>
            <a:endParaRPr lang="en-CA" i="1" dirty="0"/>
          </a:p>
        </p:txBody>
      </p:sp>
      <p:pic>
        <p:nvPicPr>
          <p:cNvPr id="4" name="Image 3" descr="Forme">
            <a:extLst>
              <a:ext uri="{FF2B5EF4-FFF2-40B4-BE49-F238E27FC236}">
                <a16:creationId xmlns:a16="http://schemas.microsoft.com/office/drawing/2014/main" id="{BE36E4D2-B0E1-9E2D-E069-017FC5DB57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3946" y="4020047"/>
            <a:ext cx="1414675" cy="14905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47645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Le point d’exclamation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Un point d’exclamation est un signe de ponctuation utilisé à la fin d’une phrase qui indique que la personne s’exclame au sujet de quelque chose. </a:t>
            </a:r>
          </a:p>
          <a:p>
            <a:pPr lvl="1"/>
            <a:r>
              <a:rPr lang="fr-CA" i="1" dirty="0"/>
              <a:t>Par exemple : Arrêtez-vous là !</a:t>
            </a:r>
          </a:p>
          <a:p>
            <a:pPr lvl="1"/>
            <a:endParaRPr lang="fr-CA" b="1" i="1" dirty="0"/>
          </a:p>
          <a:p>
            <a:pPr lvl="1"/>
            <a:endParaRPr lang="fr-CA" b="1" i="1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157FC16-7FB0-B89B-E0CE-70087B74AE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5463" y="3688594"/>
            <a:ext cx="981075" cy="19240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77356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Le point d’interrogation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Le point d’interrogation est un signe de ponctuation utilisé à la fin d’une phrase qui pose une question. </a:t>
            </a:r>
          </a:p>
          <a:p>
            <a:pPr lvl="1"/>
            <a:r>
              <a:rPr lang="fr-CA" i="1" dirty="0"/>
              <a:t>Par exemple : Que faites-vous ? </a:t>
            </a:r>
          </a:p>
          <a:p>
            <a:pPr lvl="1"/>
            <a:endParaRPr lang="fr-CA" i="1" dirty="0"/>
          </a:p>
          <a:p>
            <a:pPr lvl="1"/>
            <a:endParaRPr lang="fr-CA" i="1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5D1B429-D2BF-E55D-EA3A-1A0C7928A5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9144" y="3541637"/>
            <a:ext cx="1504950" cy="2000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843086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La virgule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La virgule est un signe de ponctuation utilisé pour indiquer une brève pause et se trouve à l’intérieur d’une phrase. </a:t>
            </a:r>
          </a:p>
          <a:p>
            <a:pPr lvl="1"/>
            <a:r>
              <a:rPr lang="fr-CA" dirty="0"/>
              <a:t>Il peut être difficile de décider quand utiliser une virgule.</a:t>
            </a:r>
            <a:endParaRPr lang="en-CA" dirty="0"/>
          </a:p>
          <a:p>
            <a:pPr lvl="1">
              <a:buFont typeface="Courier New" charset="2"/>
              <a:buChar char="o"/>
            </a:pPr>
            <a:endParaRPr lang="fr-CA" dirty="0"/>
          </a:p>
          <a:p>
            <a:pPr lvl="1">
              <a:buFont typeface="Courier New" charset="2"/>
              <a:buChar char="o"/>
            </a:pPr>
            <a:endParaRPr lang="fr-CA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75D5BB0-A341-3E4C-8448-776A60C245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6979" y="3434594"/>
            <a:ext cx="1114425" cy="19240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11073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La virgule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fr-CA" dirty="0"/>
              <a:t>Voici quelques règles pour utiliser une virgule : </a:t>
            </a:r>
          </a:p>
          <a:p>
            <a:r>
              <a:rPr lang="fr-CA" dirty="0"/>
              <a:t>On utilise une virgule pour séparer les éléments d’une liste.</a:t>
            </a:r>
          </a:p>
          <a:p>
            <a:pPr lvl="1"/>
            <a:r>
              <a:rPr lang="fr-CA" i="1" dirty="0"/>
              <a:t>Par exemple, je dois acheter des stylos, des cahiers, des cartables et une calculatrice avant de commencer l’école. </a:t>
            </a:r>
            <a:endParaRPr lang="en-CA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14712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La virgule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05000"/>
            <a:ext cx="8911687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fr-CA" dirty="0"/>
              <a:t>On utilise une virgule pour séparer 2 ou plusieurs pensées complètes lorsqu’elles sont reliées par l’un des éléments suivants : </a:t>
            </a:r>
          </a:p>
          <a:p>
            <a:pPr lvl="1"/>
            <a:r>
              <a:rPr lang="fr-CA" dirty="0"/>
              <a:t>Mais</a:t>
            </a:r>
          </a:p>
          <a:p>
            <a:pPr lvl="1"/>
            <a:r>
              <a:rPr lang="fr-CA" dirty="0"/>
              <a:t>Car</a:t>
            </a:r>
          </a:p>
          <a:p>
            <a:pPr lvl="1"/>
            <a:r>
              <a:rPr lang="fr-CA" dirty="0"/>
              <a:t>Donc</a:t>
            </a:r>
          </a:p>
          <a:p>
            <a:pPr lvl="1"/>
            <a:r>
              <a:rPr lang="fr-CA" dirty="0"/>
              <a:t>Que, qui, dont</a:t>
            </a:r>
          </a:p>
          <a:p>
            <a:pPr lvl="1"/>
            <a:r>
              <a:rPr lang="fr-CA" dirty="0">
                <a:solidFill>
                  <a:schemeClr val="tx1"/>
                </a:solidFill>
              </a:rPr>
              <a:t>Cependant</a:t>
            </a:r>
            <a:r>
              <a:rPr lang="fr-CA" dirty="0">
                <a:solidFill>
                  <a:srgbClr val="FF0000"/>
                </a:solidFill>
              </a:rPr>
              <a:t>, </a:t>
            </a:r>
            <a:r>
              <a:rPr lang="fr-CA" dirty="0"/>
              <a:t>du moins</a:t>
            </a:r>
          </a:p>
          <a:p>
            <a:pPr lvl="1"/>
            <a:r>
              <a:rPr lang="fr-CA" dirty="0"/>
              <a:t>Etc. </a:t>
            </a:r>
          </a:p>
          <a:p>
            <a:pPr lvl="2"/>
            <a:r>
              <a:rPr lang="fr-CA" i="1" dirty="0"/>
              <a:t>Par exemple : Je voudrais t’aider, mais je n’ai pas le temps. </a:t>
            </a:r>
          </a:p>
          <a:p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93535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La virgule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lvl="0"/>
            <a:r>
              <a:rPr lang="fr-CA" dirty="0"/>
              <a:t>On utilise une virgule pour séparer une pensée incomplète d’une pensée complète.</a:t>
            </a:r>
          </a:p>
          <a:p>
            <a:pPr lvl="1"/>
            <a:r>
              <a:rPr lang="fr-CA" i="1" dirty="0"/>
              <a:t>Par exemple : Si je trouve un emploi, je serai très heureux. </a:t>
            </a:r>
          </a:p>
          <a:p>
            <a:pPr marL="57150" indent="0">
              <a:buNone/>
            </a:pPr>
            <a:endParaRPr lang="en-CA" i="1" dirty="0"/>
          </a:p>
          <a:p>
            <a:pPr lvl="0"/>
            <a:r>
              <a:rPr lang="fr-CA" dirty="0"/>
              <a:t>On utilise une virgule pour ajouter une information supplémentaire dans une phrase. </a:t>
            </a:r>
          </a:p>
          <a:p>
            <a:pPr lvl="1"/>
            <a:r>
              <a:rPr lang="fr-CA" i="1" dirty="0"/>
              <a:t>Par exemple : Pierre, un homme pompeux, n’est pas respecté. </a:t>
            </a:r>
          </a:p>
          <a:p>
            <a:pPr lvl="1"/>
            <a:r>
              <a:rPr lang="fr-CA" i="1" dirty="0"/>
              <a:t>Par exemple : Je vous présente mon amie, Marie.</a:t>
            </a:r>
            <a:endParaRPr lang="en-CA" i="1" dirty="0"/>
          </a:p>
          <a:p>
            <a:pPr marL="57150" indent="0">
              <a:buNone/>
            </a:pPr>
            <a:endParaRPr lang="fr-CA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69611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La virgule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lvl="0"/>
            <a:r>
              <a:rPr lang="fr-CA" dirty="0"/>
              <a:t>On utilise une virgule pour séparer le nom d’une ville de celui d’un pays, d’une province ou d’un État. </a:t>
            </a:r>
          </a:p>
          <a:p>
            <a:pPr lvl="1"/>
            <a:r>
              <a:rPr lang="fr-CA" i="1" dirty="0"/>
              <a:t>Par exemple : Brantford, Ontario</a:t>
            </a:r>
          </a:p>
          <a:p>
            <a:pPr lvl="1"/>
            <a:endParaRPr lang="fr-CA" i="1" dirty="0"/>
          </a:p>
          <a:p>
            <a:pPr lvl="0"/>
            <a:r>
              <a:rPr lang="fr-CA" dirty="0"/>
              <a:t>Toutefois, en français, on n’utilise </a:t>
            </a:r>
            <a:r>
              <a:rPr lang="fr-CA" b="1" dirty="0"/>
              <a:t>PAS</a:t>
            </a:r>
            <a:r>
              <a:rPr lang="fr-CA" dirty="0"/>
              <a:t> de virgule entre le mois et l’année lorsque l’on inscrit une date. </a:t>
            </a:r>
          </a:p>
          <a:p>
            <a:pPr lvl="1"/>
            <a:r>
              <a:rPr lang="fr-CA" i="1" dirty="0"/>
              <a:t>Par exemple : Le 8 février 2018</a:t>
            </a:r>
            <a:endParaRPr lang="en-CA" i="1" dirty="0"/>
          </a:p>
          <a:p>
            <a:endParaRPr lang="en-CA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2509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Activité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Remplissez le formulaire d’évaluation préleçon dans votre cahier d’exercices. </a:t>
            </a:r>
          </a:p>
          <a:p>
            <a:r>
              <a:rPr lang="fr-CA" dirty="0"/>
              <a:t>Lorsque vous avez terminé, effectuez l’évaluation en groupe. 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46098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L’apostrophe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En français, on utilise une apostrophe pour effectuer une contraction devant une voyelle. </a:t>
            </a:r>
          </a:p>
          <a:p>
            <a:pPr lvl="1"/>
            <a:r>
              <a:rPr lang="fr-CA" i="1" dirty="0"/>
              <a:t>Par exemple : Il aime le voyage et </a:t>
            </a:r>
            <a:r>
              <a:rPr lang="fr-CA" b="1" i="1" dirty="0"/>
              <a:t>l’</a:t>
            </a:r>
            <a:r>
              <a:rPr lang="fr-CA" i="1" dirty="0"/>
              <a:t>aventure (la aventure)</a:t>
            </a:r>
          </a:p>
          <a:p>
            <a:pPr lvl="1"/>
            <a:r>
              <a:rPr lang="fr-CA" i="1" dirty="0"/>
              <a:t>Par exemple : </a:t>
            </a:r>
            <a:r>
              <a:rPr lang="fr-CA" b="1" i="1" dirty="0"/>
              <a:t>J’</a:t>
            </a:r>
            <a:r>
              <a:rPr lang="fr-CA" i="1" dirty="0"/>
              <a:t>adore le pain. (Je adore)</a:t>
            </a:r>
            <a:endParaRPr lang="en-CA" i="1" dirty="0"/>
          </a:p>
          <a:p>
            <a:pPr lvl="1">
              <a:buFont typeface="Courier New" charset="2"/>
              <a:buChar char="o"/>
            </a:pPr>
            <a:endParaRPr lang="fr-CA" i="1" dirty="0"/>
          </a:p>
          <a:p>
            <a:pPr lvl="1">
              <a:buFont typeface="Courier New" charset="2"/>
              <a:buChar char="o"/>
            </a:pPr>
            <a:endParaRPr lang="fr-CA" i="1" dirty="0"/>
          </a:p>
          <a:p>
            <a:endParaRPr lang="en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EBC2FFA-E699-DCAD-1D75-311D272264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6100" y="4006850"/>
            <a:ext cx="1219200" cy="12573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80983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D’autres choses qu’il faut savoir au sujet de la grammaire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Il existe de beaucoup d’autres règles de grammaire que vous devez connaitre pour vous assurer que vous écrivez d’une façon professionnelle. </a:t>
            </a:r>
          </a:p>
          <a:p>
            <a:r>
              <a:rPr lang="fr-CA" dirty="0"/>
              <a:t>En voici quelques-unes...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08790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Le genre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704109"/>
            <a:ext cx="8911688" cy="4207113"/>
          </a:xfrm>
        </p:spPr>
        <p:txBody>
          <a:bodyPr/>
          <a:lstStyle/>
          <a:p>
            <a:r>
              <a:rPr lang="fr-CA" dirty="0"/>
              <a:t>En français, tous les noms ont un genre : le </a:t>
            </a:r>
            <a:r>
              <a:rPr lang="fr-CA" b="1" dirty="0"/>
              <a:t>masculin</a:t>
            </a:r>
            <a:r>
              <a:rPr lang="fr-CA" dirty="0"/>
              <a:t> ou le </a:t>
            </a:r>
            <a:r>
              <a:rPr lang="fr-CA" b="1" dirty="0"/>
              <a:t>féminin</a:t>
            </a:r>
            <a:r>
              <a:rPr lang="fr-CA" dirty="0"/>
              <a:t>.</a:t>
            </a:r>
          </a:p>
          <a:p>
            <a:pPr lvl="1"/>
            <a:r>
              <a:rPr lang="fr-CA" i="1" dirty="0"/>
              <a:t>Par exemple : le chien, la table, un livre, une école</a:t>
            </a:r>
          </a:p>
          <a:p>
            <a:r>
              <a:rPr lang="fr-CA" dirty="0"/>
              <a:t>Lorsque l’on utilise un nom, il faut connaitre le genre pour utiliser le bon déterminant (un, une, le, la) et faire les accords des mots qui accompagnent ce nom. </a:t>
            </a:r>
          </a:p>
          <a:p>
            <a:pPr lvl="1"/>
            <a:r>
              <a:rPr lang="fr-CA" i="1" dirty="0"/>
              <a:t>Par exemple : </a:t>
            </a:r>
            <a:r>
              <a:rPr lang="fr-CA" b="1" i="1" dirty="0"/>
              <a:t>Le</a:t>
            </a:r>
            <a:r>
              <a:rPr lang="fr-CA" i="1" dirty="0"/>
              <a:t> </a:t>
            </a:r>
            <a:r>
              <a:rPr lang="fr-CA" b="1" i="1" dirty="0"/>
              <a:t>beau</a:t>
            </a:r>
            <a:r>
              <a:rPr lang="fr-CA" i="1" dirty="0"/>
              <a:t> garçon est intelligen</a:t>
            </a:r>
            <a:r>
              <a:rPr lang="fr-CA" b="1" i="1" dirty="0"/>
              <a:t>t</a:t>
            </a:r>
            <a:r>
              <a:rPr lang="fr-CA" i="1" dirty="0"/>
              <a:t>. </a:t>
            </a:r>
            <a:r>
              <a:rPr lang="fr-CA" b="1" i="1" dirty="0"/>
              <a:t>La</a:t>
            </a:r>
            <a:r>
              <a:rPr lang="fr-CA" i="1" dirty="0"/>
              <a:t> </a:t>
            </a:r>
            <a:r>
              <a:rPr lang="fr-CA" b="1" i="1" dirty="0"/>
              <a:t>belle</a:t>
            </a:r>
            <a:r>
              <a:rPr lang="fr-CA" i="1" dirty="0"/>
              <a:t> fille est intelligent</a:t>
            </a:r>
            <a:r>
              <a:rPr lang="fr-CA" b="1" i="1" dirty="0"/>
              <a:t>e</a:t>
            </a:r>
            <a:r>
              <a:rPr lang="fr-CA" i="1" dirty="0"/>
              <a:t>. </a:t>
            </a:r>
          </a:p>
          <a:p>
            <a:r>
              <a:rPr lang="fr-CA" dirty="0"/>
              <a:t>Parfois, il faut même accorder les verbes en fonction du genre. </a:t>
            </a:r>
          </a:p>
          <a:p>
            <a:pPr lvl="1"/>
            <a:r>
              <a:rPr lang="fr-CA" i="1" dirty="0"/>
              <a:t>Par exemple : Jean est allé au travail — Marie est allé</a:t>
            </a:r>
            <a:r>
              <a:rPr lang="fr-CA" b="1" i="1" dirty="0"/>
              <a:t>e</a:t>
            </a:r>
            <a:r>
              <a:rPr lang="fr-CA" i="1" dirty="0"/>
              <a:t> au travail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48593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2925" y="623455"/>
            <a:ext cx="8911688" cy="1281545"/>
          </a:xfrm>
        </p:spPr>
        <p:txBody>
          <a:bodyPr/>
          <a:lstStyle/>
          <a:p>
            <a:r>
              <a:rPr lang="fr-CA" dirty="0"/>
              <a:t>Le nombre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05000"/>
            <a:ext cx="8911688" cy="4006222"/>
          </a:xfrm>
        </p:spPr>
        <p:txBody>
          <a:bodyPr/>
          <a:lstStyle/>
          <a:p>
            <a:r>
              <a:rPr lang="fr-CA" dirty="0"/>
              <a:t>En français, tous les noms ont un nombre : le singulier et le pluriel</a:t>
            </a:r>
          </a:p>
          <a:p>
            <a:pPr lvl="1"/>
            <a:r>
              <a:rPr lang="fr-CA" i="1" dirty="0"/>
              <a:t>Par exemple : le livre, les livres, la balle, les balles</a:t>
            </a:r>
          </a:p>
          <a:p>
            <a:r>
              <a:rPr lang="fr-CA" dirty="0"/>
              <a:t>Lorsque l’on utilise un nom, il faut connaitre le nombre pour utiliser le bon déterminant (de, des, les) et faire les accords des mots qui accompagnent ce nom. </a:t>
            </a:r>
          </a:p>
          <a:p>
            <a:pPr lvl="1"/>
            <a:r>
              <a:rPr lang="fr-CA" i="1" dirty="0"/>
              <a:t>Par exemple : </a:t>
            </a:r>
            <a:r>
              <a:rPr lang="fr-CA" b="1" i="1" dirty="0"/>
              <a:t>Les</a:t>
            </a:r>
            <a:r>
              <a:rPr lang="fr-CA" i="1" dirty="0"/>
              <a:t> </a:t>
            </a:r>
            <a:r>
              <a:rPr lang="fr-CA" b="1" i="1" dirty="0"/>
              <a:t>beaux</a:t>
            </a:r>
            <a:r>
              <a:rPr lang="fr-CA" i="1" dirty="0"/>
              <a:t> garçons sont intelligen</a:t>
            </a:r>
            <a:r>
              <a:rPr lang="fr-CA" b="1" i="1" dirty="0"/>
              <a:t>ts</a:t>
            </a:r>
            <a:r>
              <a:rPr lang="fr-CA" i="1" dirty="0"/>
              <a:t>. – </a:t>
            </a:r>
            <a:r>
              <a:rPr lang="fr-CA" b="1" i="1" dirty="0"/>
              <a:t>Les</a:t>
            </a:r>
            <a:r>
              <a:rPr lang="fr-CA" i="1" dirty="0"/>
              <a:t> </a:t>
            </a:r>
            <a:r>
              <a:rPr lang="fr-CA" b="1" i="1" dirty="0"/>
              <a:t>belles</a:t>
            </a:r>
            <a:r>
              <a:rPr lang="fr-CA" i="1" dirty="0"/>
              <a:t> filles dansent. </a:t>
            </a:r>
          </a:p>
          <a:p>
            <a:r>
              <a:rPr lang="fr-CA" dirty="0"/>
              <a:t>Il faut aussi accorder les verbes en fonction du nombre. </a:t>
            </a:r>
          </a:p>
          <a:p>
            <a:pPr lvl="1"/>
            <a:r>
              <a:rPr lang="fr-CA" i="1" dirty="0"/>
              <a:t>Par exemple : Les garçons </a:t>
            </a:r>
            <a:r>
              <a:rPr lang="fr-CA" b="1" i="1" dirty="0"/>
              <a:t>sont</a:t>
            </a:r>
            <a:r>
              <a:rPr lang="fr-CA" i="1" dirty="0"/>
              <a:t> intelligents – Les filles </a:t>
            </a:r>
            <a:r>
              <a:rPr lang="fr-CA" b="1" i="1" dirty="0"/>
              <a:t>dansent. </a:t>
            </a:r>
            <a:endParaRPr lang="fr-CA" i="1" dirty="0"/>
          </a:p>
          <a:p>
            <a:endParaRPr lang="fr-CA" dirty="0"/>
          </a:p>
          <a:p>
            <a:endParaRPr lang="fr-CA" dirty="0"/>
          </a:p>
          <a:p>
            <a:endParaRPr lang="en-CA" dirty="0"/>
          </a:p>
          <a:p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58604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92924" y="1904999"/>
            <a:ext cx="8911688" cy="4506951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fr-CA" dirty="0"/>
              <a:t>En français, il existe plusieurs </a:t>
            </a:r>
            <a:r>
              <a:rPr lang="fr-CA" b="1" dirty="0"/>
              <a:t>temps de verbes</a:t>
            </a:r>
            <a:r>
              <a:rPr lang="fr-CA" dirty="0"/>
              <a:t>. </a:t>
            </a:r>
          </a:p>
          <a:p>
            <a:r>
              <a:rPr lang="fr-CA" dirty="0"/>
              <a:t>Voici les trois temps principaux : </a:t>
            </a:r>
          </a:p>
          <a:p>
            <a:pPr lvl="1"/>
            <a:r>
              <a:rPr lang="fr-CA" dirty="0"/>
              <a:t>Le </a:t>
            </a:r>
            <a:r>
              <a:rPr lang="fr-CA" b="1" dirty="0"/>
              <a:t>présent</a:t>
            </a:r>
            <a:r>
              <a:rPr lang="fr-CA" dirty="0"/>
              <a:t> : On utilise ce temps pour parler de ce qui se passe maintenant.</a:t>
            </a:r>
          </a:p>
          <a:p>
            <a:pPr lvl="2"/>
            <a:r>
              <a:rPr lang="fr-CA" i="1" dirty="0"/>
              <a:t>Par exemple : Je marche dans la forêt en ce moment. </a:t>
            </a:r>
          </a:p>
          <a:p>
            <a:pPr lvl="1"/>
            <a:r>
              <a:rPr lang="fr-CA" dirty="0"/>
              <a:t>Le </a:t>
            </a:r>
            <a:r>
              <a:rPr lang="fr-CA" b="1" dirty="0"/>
              <a:t>passé</a:t>
            </a:r>
            <a:r>
              <a:rPr lang="fr-CA" dirty="0"/>
              <a:t> : On utilise ce temps pour parler de ce qui s’est passé hier ou autrefois</a:t>
            </a:r>
          </a:p>
          <a:p>
            <a:pPr lvl="2"/>
            <a:r>
              <a:rPr lang="fr-CA" i="1" dirty="0"/>
              <a:t>Par exemple : J’ai marché dans la forêt hier ou Je marchais dans la forêt hier.</a:t>
            </a:r>
          </a:p>
          <a:p>
            <a:pPr lvl="1"/>
            <a:r>
              <a:rPr lang="fr-CA" dirty="0"/>
              <a:t>Le </a:t>
            </a:r>
            <a:r>
              <a:rPr lang="fr-CA" b="1" dirty="0"/>
              <a:t>futur </a:t>
            </a:r>
            <a:r>
              <a:rPr lang="fr-CA" dirty="0"/>
              <a:t>: On utilise ce temps pour parler de ce qui se passera demain ou dans l’avenir. </a:t>
            </a:r>
          </a:p>
          <a:p>
            <a:pPr lvl="2"/>
            <a:r>
              <a:rPr lang="fr-CA" i="1" dirty="0"/>
              <a:t>Par exemple : Je marcherai dans la forêt la semaine prochaine. </a:t>
            </a:r>
          </a:p>
          <a:p>
            <a:r>
              <a:rPr lang="fr-CA" dirty="0"/>
              <a:t>Il y a beaucoup d’autres temps ; pour apprendre à les utiliser, consultez le site Web suivant : </a:t>
            </a:r>
            <a:r>
              <a:rPr lang="fr-CA" dirty="0">
                <a:hlinkClick r:id="rId5"/>
              </a:rPr>
              <a:t>https://www.digischool.fr/articles/orthographe/40-regles-orthographe-francaise/</a:t>
            </a:r>
            <a:endParaRPr lang="fr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592925" y="624110"/>
            <a:ext cx="8911687" cy="10438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Les temps des verbes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99332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2923" y="624110"/>
            <a:ext cx="8911689" cy="766482"/>
          </a:xfrm>
        </p:spPr>
        <p:txBody>
          <a:bodyPr/>
          <a:lstStyle/>
          <a:p>
            <a:r>
              <a:rPr lang="fr-CA" dirty="0"/>
              <a:t>Les pronoms personnels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5" y="1957892"/>
            <a:ext cx="8911688" cy="4275997"/>
          </a:xfrm>
        </p:spPr>
        <p:txBody>
          <a:bodyPr>
            <a:normAutofit fontScale="92500" lnSpcReduction="10000"/>
          </a:bodyPr>
          <a:lstStyle/>
          <a:p>
            <a:r>
              <a:rPr lang="fr-CA" dirty="0"/>
              <a:t>Les pronoms sont des mots qui remplacent les noms. </a:t>
            </a:r>
          </a:p>
          <a:p>
            <a:r>
              <a:rPr lang="fr-CA" dirty="0"/>
              <a:t>Voici la liste des pronoms personnels : </a:t>
            </a:r>
          </a:p>
          <a:p>
            <a:pPr lvl="1"/>
            <a:r>
              <a:rPr lang="fr-CA" dirty="0"/>
              <a:t>Je</a:t>
            </a:r>
          </a:p>
          <a:p>
            <a:pPr lvl="1"/>
            <a:r>
              <a:rPr lang="fr-CA" dirty="0"/>
              <a:t>Tu</a:t>
            </a:r>
          </a:p>
          <a:p>
            <a:pPr lvl="1"/>
            <a:r>
              <a:rPr lang="fr-CA" dirty="0"/>
              <a:t>Il, elle et on</a:t>
            </a:r>
          </a:p>
          <a:p>
            <a:pPr lvl="1"/>
            <a:r>
              <a:rPr lang="fr-CA" dirty="0"/>
              <a:t>Nous </a:t>
            </a:r>
          </a:p>
          <a:p>
            <a:pPr lvl="1"/>
            <a:r>
              <a:rPr lang="fr-CA" dirty="0"/>
              <a:t>Vous</a:t>
            </a:r>
          </a:p>
          <a:p>
            <a:pPr lvl="1"/>
            <a:r>
              <a:rPr lang="fr-CA" dirty="0"/>
              <a:t>Ils, elles</a:t>
            </a:r>
          </a:p>
          <a:p>
            <a:pPr marL="57150" indent="0">
              <a:buNone/>
            </a:pPr>
            <a:r>
              <a:rPr lang="fr-CA" dirty="0"/>
              <a:t>Il est important de conjuguer correctement le verbe en fonction du pronom utilisé. </a:t>
            </a:r>
          </a:p>
          <a:p>
            <a:pPr marL="457200" lvl="1" indent="0">
              <a:buNone/>
            </a:pPr>
            <a:r>
              <a:rPr lang="fr-CA" i="1" dirty="0"/>
              <a:t>Par exemple : Je parle, tu parles, il parle, nous parlons, vous parlez, elles parlent. </a:t>
            </a:r>
          </a:p>
          <a:p>
            <a:pPr lvl="1"/>
            <a:endParaRPr lang="en-CA" dirty="0"/>
          </a:p>
          <a:p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72383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D66272D-F1B2-E0E1-3CEA-84CBB2B12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291A4F92-7AA5-62C5-7835-3C6C67A81B8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fr-CA" dirty="0"/>
              <a:t>Utiliser le « tu » ou le « vous » ?</a:t>
            </a:r>
            <a:endParaRPr lang="en-CA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3B11D614-FDC5-FFC0-B3B3-2B4B88B19C30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05000"/>
            <a:ext cx="8911688" cy="4160060"/>
          </a:xfrm>
        </p:spPr>
        <p:txBody>
          <a:bodyPr/>
          <a:lstStyle/>
          <a:p>
            <a:pPr marL="0" indent="0">
              <a:buNone/>
            </a:pPr>
            <a:r>
              <a:rPr lang="fr-CA" b="1" dirty="0"/>
              <a:t>Le « tu » et le « vous » nous permettent de choisir le niveau de proximité que nous voulons établir entre les personnes. </a:t>
            </a:r>
          </a:p>
          <a:p>
            <a:r>
              <a:rPr lang="fr-CA" dirty="0"/>
              <a:t>Généralement, on utilise le «tu» lorsqu’on se sent près d’une personne ou qu’on la connait bien et/ou depuis longtemps. </a:t>
            </a:r>
          </a:p>
          <a:p>
            <a:pPr lvl="1"/>
            <a:r>
              <a:rPr lang="fr-CA" dirty="0"/>
              <a:t>Dis, l’ami, tu viens en ville avec moi? </a:t>
            </a:r>
          </a:p>
          <a:p>
            <a:r>
              <a:rPr lang="fr-CA" dirty="0"/>
              <a:t>On utilise plutôt le «vous» lorsque l’on tient à ce qu’il y ait une certaine distance entre nous. </a:t>
            </a:r>
          </a:p>
          <a:p>
            <a:pPr lvl="1"/>
            <a:r>
              <a:rPr lang="fr-CA" dirty="0"/>
              <a:t>Voulez-vous venir en ville avec moi, monsieur Lalonde? </a:t>
            </a:r>
          </a:p>
          <a:p>
            <a:r>
              <a:rPr lang="fr-CA" dirty="0"/>
              <a:t>Attention : Évitez de vous promener entre le «tu» et le «vous», car cela porte à confusion. </a:t>
            </a:r>
          </a:p>
          <a:p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92119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1897EC1-B008-69DF-7B0D-589850C94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B0B431CA-F140-490E-FB8C-52CE41B3F20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fr-CA" dirty="0"/>
              <a:t>Utiliser le « tu » ou le « vous » ?</a:t>
            </a:r>
            <a:endParaRPr lang="en-CA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2FA967F1-D253-6CDE-A0F0-490E9020CF24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2133600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Regardez cette vidéo pour apprendre quand utiliser le « tu » et le « vous » correctement : </a:t>
            </a:r>
            <a:r>
              <a:rPr lang="fr-CA" dirty="0">
                <a:hlinkClick r:id="rId5"/>
              </a:rPr>
              <a:t>https://www.youtube.com/watch?v=yAnf2MwROeA</a:t>
            </a:r>
            <a:r>
              <a:rPr lang="fr-CA" dirty="0"/>
              <a:t> 3:11</a:t>
            </a:r>
          </a:p>
          <a:p>
            <a:r>
              <a:rPr lang="fr-CA" dirty="0">
                <a:solidFill>
                  <a:schemeClr val="tx1"/>
                </a:solidFill>
                <a:ea typeface="+mn-lt"/>
                <a:cs typeface="+mn-lt"/>
              </a:rPr>
              <a:t>Vous pouvez aussi regarder cette courte vidéo qui explique les tendances au Canada : </a:t>
            </a:r>
            <a:r>
              <a:rPr lang="en-CA" dirty="0">
                <a:solidFill>
                  <a:schemeClr val="tx1"/>
                </a:solidFill>
                <a:ea typeface="+mn-lt"/>
                <a:cs typeface="+mn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https://www.youtube.com/watch?v=Uxr3RqNN9Vo</a:t>
            </a:r>
            <a:r>
              <a:rPr lang="en-CA" dirty="0">
                <a:solidFill>
                  <a:schemeClr val="tx1"/>
                </a:solidFill>
                <a:ea typeface="+mn-lt"/>
                <a:cs typeface="+mn-lt"/>
              </a:rPr>
              <a:t> 1:21</a:t>
            </a:r>
          </a:p>
          <a:p>
            <a:endParaRPr lang="en-CA" dirty="0">
              <a:solidFill>
                <a:schemeClr val="tx1"/>
              </a:solidFill>
            </a:endParaRPr>
          </a:p>
          <a:p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72840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1EFC370-FA83-20D7-A5FC-480C615B9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DA2B8E6B-7B94-419E-7A93-27F7A9620F4B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fr-CA" dirty="0"/>
              <a:t>Utiliser le « tu » ou le « vous » ?</a:t>
            </a:r>
            <a:endParaRPr lang="en-CA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255DD1E-472A-2376-E420-BB12CC47DC33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2133600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Il est préférable d’utiliser le «vous» lorsque l’on écrit ou parle à : </a:t>
            </a:r>
          </a:p>
          <a:p>
            <a:pPr lvl="1"/>
            <a:r>
              <a:rPr lang="fr-CA" dirty="0">
                <a:solidFill>
                  <a:schemeClr val="tx1"/>
                </a:solidFill>
              </a:rPr>
              <a:t>Un superviseur </a:t>
            </a:r>
            <a:endParaRPr lang="fr-CA" strike="sngStrike" dirty="0">
              <a:solidFill>
                <a:schemeClr val="tx1"/>
              </a:solidFill>
            </a:endParaRPr>
          </a:p>
          <a:p>
            <a:pPr lvl="1"/>
            <a:r>
              <a:rPr lang="fr-CA" dirty="0"/>
              <a:t>Son client ou sa cliente</a:t>
            </a:r>
          </a:p>
          <a:p>
            <a:pPr lvl="1"/>
            <a:r>
              <a:rPr lang="fr-CA" dirty="0"/>
              <a:t>Son patient ou sa patiente</a:t>
            </a:r>
          </a:p>
          <a:p>
            <a:pPr lvl="1"/>
            <a:r>
              <a:rPr lang="fr-CA" dirty="0"/>
              <a:t>Une personne d’un certain âge</a:t>
            </a:r>
          </a:p>
          <a:p>
            <a:pPr lvl="1"/>
            <a:r>
              <a:rPr lang="fr-CA" dirty="0"/>
              <a:t>Une personne inconnue</a:t>
            </a:r>
          </a:p>
          <a:p>
            <a:pPr lvl="1"/>
            <a:r>
              <a:rPr lang="fr-CA" dirty="0"/>
              <a:t>Une personne provenant d’un autre pays de la francophonie du monde</a:t>
            </a:r>
          </a:p>
          <a:p>
            <a:pPr marL="457200" lvl="1" indent="0">
              <a:buNone/>
            </a:pPr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7698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1829F02-6C2E-231E-7299-ABEEF9215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3A8CC6B6-7B83-5B19-EDC0-2687457E235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fr-CA" dirty="0"/>
              <a:t>Utiliser le « tu » ou le « vous » ?</a:t>
            </a:r>
            <a:endParaRPr lang="en-CA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39D060A8-49B8-0092-5CFB-61AE9A8CDFA1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2099094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Il est préférable de commencer par utiliser le «vous» lorsque l’on rencontre l’une de ces personnes.</a:t>
            </a:r>
          </a:p>
          <a:p>
            <a:endParaRPr lang="fr-CA" dirty="0"/>
          </a:p>
          <a:p>
            <a:r>
              <a:rPr lang="fr-CA" dirty="0"/>
              <a:t>Toutefois, si on vous demande d’utiliser le «tu», respectez les souhaits de la personne en question et passez au «tu».  </a:t>
            </a:r>
          </a:p>
          <a:p>
            <a:endParaRPr lang="fr-CA" dirty="0"/>
          </a:p>
          <a:p>
            <a:r>
              <a:rPr lang="fr-CA" dirty="0"/>
              <a:t>Certaines personnes issues de pays de la francophonie préfèrent utiliser le "vous" soyez sensible à ces différences.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6334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Discutons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Pourquoi pensez-vous qu’il est important d’utiliser une orthographe et une grammaire correctes en tant que PSSP ?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10042" y="624110"/>
            <a:ext cx="579170" cy="579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91479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2923" y="609600"/>
            <a:ext cx="8911689" cy="1295400"/>
          </a:xfrm>
        </p:spPr>
        <p:txBody>
          <a:bodyPr/>
          <a:lstStyle/>
          <a:p>
            <a:r>
              <a:rPr lang="fr-CA" dirty="0"/>
              <a:t>Rédaction professionnelle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905000"/>
            <a:ext cx="8911688" cy="4006222"/>
          </a:xfrm>
        </p:spPr>
        <p:txBody>
          <a:bodyPr/>
          <a:lstStyle/>
          <a:p>
            <a:r>
              <a:rPr lang="fr-CA" dirty="0"/>
              <a:t>Vous pouvez être amené à rédiger des courriels, des rapports ou des lettres.</a:t>
            </a:r>
          </a:p>
          <a:p>
            <a:r>
              <a:rPr lang="fr-CA" dirty="0"/>
              <a:t>Il est important de toujours utiliser vos meilleures compétences en matière de rédaction professionnelle. </a:t>
            </a:r>
          </a:p>
          <a:p>
            <a:r>
              <a:rPr lang="fr-CA" dirty="0"/>
              <a:t>Vous venez de passer en revue les meilleures pratiques en matière de grammaire, d’orthographe et de ponctuation, que vous devez toujours appliquer lorsque vous écrivez au travail.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04845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Étiquette du courriel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92924" y="1759527"/>
            <a:ext cx="8911688" cy="4151695"/>
          </a:xfrm>
        </p:spPr>
        <p:txBody>
          <a:bodyPr/>
          <a:lstStyle/>
          <a:p>
            <a:r>
              <a:rPr lang="fr-CA" dirty="0"/>
              <a:t>L’étiquette est un code de conduite qui définit les attentes en matière de relations sociales en fonction des normes en vigueur au sein d’un groupe. </a:t>
            </a:r>
          </a:p>
          <a:p>
            <a:r>
              <a:rPr lang="fr-CA" dirty="0"/>
              <a:t>Lorsque vous rédigez un courriel dans un environnement professionnel, il est important de respecter certaines règles d’étiquette.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29132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70962886"/>
              </p:ext>
            </p:extLst>
          </p:nvPr>
        </p:nvGraphicFramePr>
        <p:xfrm>
          <a:off x="1235264" y="1529745"/>
          <a:ext cx="9952688" cy="3798510"/>
        </p:xfrm>
        <a:graphic>
          <a:graphicData uri="http://schemas.openxmlformats.org/drawingml/2006/table">
            <a:tbl>
              <a:tblPr firstRow="1" firstCol="1" bandRow="1"/>
              <a:tblGrid>
                <a:gridCol w="5165535">
                  <a:extLst>
                    <a:ext uri="{9D8B030D-6E8A-4147-A177-3AD203B41FA5}">
                      <a16:colId xmlns:a16="http://schemas.microsoft.com/office/drawing/2014/main" val="3268215376"/>
                    </a:ext>
                  </a:extLst>
                </a:gridCol>
                <a:gridCol w="4787153">
                  <a:extLst>
                    <a:ext uri="{9D8B030D-6E8A-4147-A177-3AD203B41FA5}">
                      <a16:colId xmlns:a16="http://schemas.microsoft.com/office/drawing/2014/main" val="771280800"/>
                    </a:ext>
                  </a:extLst>
                </a:gridCol>
              </a:tblGrid>
              <a:tr h="260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À faire</a:t>
                      </a:r>
                      <a:endParaRPr lang="en-CA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À ne PAS faire</a:t>
                      </a:r>
                      <a:endParaRPr lang="en-CA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543926"/>
                  </a:ext>
                </a:extLst>
              </a:tr>
              <a:tr h="425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Utilisez une phrase d'objet claire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N’utilisez pas YO! ou HÉ! 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5551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Utilisez une signature qui inclut des informations permettant de vous contacter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 faites pas d'humour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370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Utilisez une salutation professionnelle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 partez pas du principe que le destinataire sait de quoi vous parlez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4178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Relisez votre message 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N'envoyez pas de courriel sous le coup de la colère, relisez votre message plus tard avant de l'envoyer.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38123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Préserver la confidentialité du matériel privé 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N'abusez pas des points d'exclamation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50958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Utilisez une formule de politesse professionnelle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N'utilisez pas d'informations privées ou confidentielles dans l'objet du message.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96104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8550175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 dirty="0"/>
              <a:t>Les salutations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C’est un geste, ou un mot de bonjour, utilisé pour s’adresser à la </a:t>
            </a:r>
            <a:r>
              <a:rPr lang="fr-CA" dirty="0"/>
              <a:t>personne à laquelle vous envoyez le courriel.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31877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/>
              <a:t>Un message d’au revoir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Il s’agit d’un geste ou d’une déclaration faite à la fin d’un courriel pour dire au revoir.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38694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Discutons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Pouvez-vous donner quelques exemples de salutations et d’adieux professionnels ? 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10042" y="624110"/>
            <a:ext cx="579170" cy="579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17612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La rédaction professionnelle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Lorsque vous écrivez de manière professionnelle, évitez toujours d’utiliser de l’argot (du « slang »).</a:t>
            </a:r>
          </a:p>
          <a:p>
            <a:r>
              <a:rPr lang="fr-CA" dirty="0"/>
              <a:t>Des mots différents ou de l’argot peuvent avoir des significations différentes pour des personnes différentes.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58850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38300" y="3004329"/>
            <a:ext cx="8915400" cy="84934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La grammaire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La grammaire désigne l’ensemble du système et de la structure d’une langue.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3737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Le sujet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Le sujet d’une phrase est la personne, le lieu, la chose ou l’idée qui fait ou est quelque chose. </a:t>
            </a:r>
          </a:p>
          <a:p>
            <a:pPr lvl="1"/>
            <a:r>
              <a:rPr lang="fr-CA" i="1" dirty="0"/>
              <a:t>Par exemple : </a:t>
            </a:r>
            <a:r>
              <a:rPr lang="fr-CA" b="1" i="1" u="sng" dirty="0"/>
              <a:t>L’étudiant</a:t>
            </a:r>
            <a:r>
              <a:rPr lang="fr-CA" i="1" dirty="0"/>
              <a:t> a étudié avec assiduité. </a:t>
            </a:r>
          </a:p>
          <a:p>
            <a:pPr lvl="1"/>
            <a:r>
              <a:rPr lang="fr-CA" i="1" dirty="0"/>
              <a:t>« L’étudiant » est le sujet parce que l’étudiant est la personne qui fait l'action.</a:t>
            </a:r>
            <a:endParaRPr lang="en-CA" i="1" dirty="0"/>
          </a:p>
          <a:p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1269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Le groupe verbe </a:t>
            </a:r>
            <a:r>
              <a:rPr lang="fr-CA" dirty="0">
                <a:solidFill>
                  <a:srgbClr val="0070C0"/>
                </a:solidFill>
              </a:rPr>
              <a:t>(le prédicat)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Le </a:t>
            </a:r>
            <a:r>
              <a:rPr lang="fr-CA" dirty="0">
                <a:solidFill>
                  <a:schemeClr val="tx1"/>
                </a:solidFill>
              </a:rPr>
              <a:t>groupe verbe </a:t>
            </a:r>
            <a:r>
              <a:rPr lang="fr-CA" dirty="0"/>
              <a:t>est la partie de la phrase qui dit quelque chose à propos du sujet. </a:t>
            </a:r>
          </a:p>
          <a:p>
            <a:pPr lvl="1"/>
            <a:r>
              <a:rPr lang="fr-CA" dirty="0"/>
              <a:t>Il contient généralement un verbe et ses compléments. </a:t>
            </a:r>
          </a:p>
          <a:p>
            <a:pPr lvl="1"/>
            <a:r>
              <a:rPr lang="fr-CA" i="1" dirty="0"/>
              <a:t>Par exemple : L’étudiant </a:t>
            </a:r>
            <a:r>
              <a:rPr lang="fr-CA" b="1" i="1" u="sng" dirty="0"/>
              <a:t>a étudié avec assiduité</a:t>
            </a:r>
            <a:r>
              <a:rPr lang="fr-CA" i="1" dirty="0"/>
              <a:t>.</a:t>
            </a:r>
          </a:p>
          <a:p>
            <a:pPr lvl="1"/>
            <a:r>
              <a:rPr lang="fr-CA" i="1" dirty="0"/>
              <a:t>L’expression « a étudié avec assiduité » est le groupe verbe, car elle explique ce que l’étudiant (le sujet) est en train de faire. </a:t>
            </a:r>
            <a:endParaRPr lang="en-CA" i="1" dirty="0"/>
          </a:p>
          <a:p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9986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Les noms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9212" y="2133600"/>
            <a:ext cx="7652068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Un nom est un mot qui désigne une personne, un lieu ou une chose. </a:t>
            </a:r>
          </a:p>
          <a:p>
            <a:r>
              <a:rPr lang="fr-CA" i="1" dirty="0"/>
              <a:t>Exemples :</a:t>
            </a:r>
          </a:p>
          <a:p>
            <a:pPr lvl="1"/>
            <a:r>
              <a:rPr lang="fr-CA" b="1" i="1" dirty="0"/>
              <a:t>Personne</a:t>
            </a:r>
            <a:r>
              <a:rPr lang="fr-CA" i="1" dirty="0"/>
              <a:t> : Jane</a:t>
            </a:r>
          </a:p>
          <a:p>
            <a:pPr lvl="1"/>
            <a:r>
              <a:rPr lang="fr-CA" b="1" i="1" dirty="0"/>
              <a:t>Lieu</a:t>
            </a:r>
            <a:r>
              <a:rPr lang="fr-CA" i="1" dirty="0"/>
              <a:t> : Toronto</a:t>
            </a:r>
          </a:p>
          <a:p>
            <a:pPr lvl="1"/>
            <a:r>
              <a:rPr lang="fr-CA" b="1" i="1" dirty="0"/>
              <a:t>Chose</a:t>
            </a:r>
            <a:r>
              <a:rPr lang="fr-CA" i="1" dirty="0"/>
              <a:t> : livre</a:t>
            </a:r>
            <a:endParaRPr lang="en-CA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4721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Activité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B617BA7-113E-3341-C60A-136C829FB7C5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589212" y="2133600"/>
            <a:ext cx="8915400" cy="37776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/>
              <a:t>Soulignez ou surlignez les nom(s) de chaque phrase dans votre cahier d’exercices. 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EAB2DD86-FFCE-0827-08D8-B672F784423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49077" y="624420"/>
            <a:ext cx="640135" cy="640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32538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5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2433D1-A4BF-476A-9313-9529206B826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8AFB82-EF01-4864-9FED-0F1CEACF904B}">
  <ds:schemaRefs>
    <ds:schemaRef ds:uri="http://schemas.microsoft.com/office/2006/metadata/properties"/>
    <ds:schemaRef ds:uri="http://schemas.microsoft.com/office/infopath/2007/PartnerControls"/>
    <ds:schemaRef ds:uri="71b2e3c4-79d5-4c98-b528-a3fa04795dc5"/>
    <ds:schemaRef ds:uri="eb0d3e1a-6422-4b6b-af90-65d0fc919568"/>
  </ds:schemaRefs>
</ds:datastoreItem>
</file>

<file path=customXml/itemProps3.xml><?xml version="1.0" encoding="utf-8"?>
<ds:datastoreItem xmlns:ds="http://schemas.openxmlformats.org/officeDocument/2006/customXml" ds:itemID="{1112BACF-BC4C-4A07-9233-AEEDB7A756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b2e3c4-79d5-4c98-b528-a3fa04795dc5"/>
    <ds:schemaRef ds:uri="eb0d3e1a-6422-4b6b-af90-65d0fc9195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454</TotalTime>
  <Words>2445</Words>
  <Application>Microsoft Office PowerPoint</Application>
  <PresentationFormat>Grand écran</PresentationFormat>
  <Paragraphs>236</Paragraphs>
  <Slides>47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47</vt:i4>
      </vt:variant>
    </vt:vector>
  </HeadingPairs>
  <TitlesOfParts>
    <vt:vector size="53" baseType="lpstr">
      <vt:lpstr>Arial</vt:lpstr>
      <vt:lpstr>Calibri</vt:lpstr>
      <vt:lpstr>Century Gothic</vt:lpstr>
      <vt:lpstr>Courier New</vt:lpstr>
      <vt:lpstr>Wingdings 3</vt:lpstr>
      <vt:lpstr>Wisp</vt:lpstr>
      <vt:lpstr>Préparez-vous à devenir préposé aux services de soutien à la personne (PSSP)</vt:lpstr>
      <vt:lpstr>Module 10</vt:lpstr>
      <vt:lpstr>Activité </vt:lpstr>
      <vt:lpstr>Discutons </vt:lpstr>
      <vt:lpstr>La grammaire</vt:lpstr>
      <vt:lpstr>Le sujet</vt:lpstr>
      <vt:lpstr>Le groupe verbe (le prédicat)</vt:lpstr>
      <vt:lpstr>Les noms</vt:lpstr>
      <vt:lpstr>Activité</vt:lpstr>
      <vt:lpstr>Les verbes</vt:lpstr>
      <vt:lpstr>Activité</vt:lpstr>
      <vt:lpstr>Les adjectifs</vt:lpstr>
      <vt:lpstr>Activité</vt:lpstr>
      <vt:lpstr>Les homonymes</vt:lpstr>
      <vt:lpstr>Activité</vt:lpstr>
      <vt:lpstr>L’orthographe </vt:lpstr>
      <vt:lpstr>Conseils et astuces en matière d’orthographe</vt:lpstr>
      <vt:lpstr>Conseils et astuces en matière d’orthographe</vt:lpstr>
      <vt:lpstr>Conseils et astuces en matière d’orthographe</vt:lpstr>
      <vt:lpstr>Activité</vt:lpstr>
      <vt:lpstr>La ponctuation</vt:lpstr>
      <vt:lpstr>Le point</vt:lpstr>
      <vt:lpstr>Le point d’exclamation</vt:lpstr>
      <vt:lpstr>Le point d’interrogation</vt:lpstr>
      <vt:lpstr>La virgule</vt:lpstr>
      <vt:lpstr>La virgule</vt:lpstr>
      <vt:lpstr>La virgule</vt:lpstr>
      <vt:lpstr>La virgule</vt:lpstr>
      <vt:lpstr>La virgule</vt:lpstr>
      <vt:lpstr>L’apostrophe</vt:lpstr>
      <vt:lpstr>D’autres choses qu’il faut savoir au sujet de la grammaire</vt:lpstr>
      <vt:lpstr>Le genre</vt:lpstr>
      <vt:lpstr>Le nombre</vt:lpstr>
      <vt:lpstr>Présentation PowerPoint</vt:lpstr>
      <vt:lpstr>Les pronoms personnels</vt:lpstr>
      <vt:lpstr>Utiliser le « tu » ou le « vous » ?</vt:lpstr>
      <vt:lpstr>Utiliser le « tu » ou le « vous » ?</vt:lpstr>
      <vt:lpstr>Utiliser le « tu » ou le « vous » ?</vt:lpstr>
      <vt:lpstr>Utiliser le « tu » ou le « vous » ?</vt:lpstr>
      <vt:lpstr>Rédaction professionnelle</vt:lpstr>
      <vt:lpstr>Étiquette du courriel</vt:lpstr>
      <vt:lpstr>Présentation PowerPoint</vt:lpstr>
      <vt:lpstr>Les salutations</vt:lpstr>
      <vt:lpstr>Un message d’au revoir </vt:lpstr>
      <vt:lpstr>Discutons </vt:lpstr>
      <vt:lpstr>La rédaction professionnelle 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334</cp:revision>
  <dcterms:created xsi:type="dcterms:W3CDTF">2023-02-01T18:40:23Z</dcterms:created>
  <dcterms:modified xsi:type="dcterms:W3CDTF">2025-07-14T18:43:31Z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48C67739-3DAD-4CFB-A0DA-54B0A1B801F9</vt:lpwstr>
  </property>
  <property fmtid="{D5CDD505-2E9C-101B-9397-08002B2CF9AE}" pid="3" name="ArticulatePath">
    <vt:lpwstr>https://centrefora-my.sharepoint.com/personal/jgauthier_centrefora_on_ca1/Documents/Bureau/Traduction_CpR/Dossier 2/Get Set for PSW (2023)/PSW Power Points/Get Set for PSW Session 10</vt:lpwstr>
  </property>
  <property fmtid="{D5CDD505-2E9C-101B-9397-08002B2CF9AE}" pid="4" name="ContentTypeId">
    <vt:lpwstr>0x010100079358B3F27EFB43ADF249F01AC3C9F0</vt:lpwstr>
  </property>
  <property fmtid="{D5CDD505-2E9C-101B-9397-08002B2CF9AE}" pid="5" name="MediaServiceImageTags">
    <vt:lpwstr/>
  </property>
</Properties>
</file>