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66" r:id="rId6"/>
    <p:sldId id="288" r:id="rId7"/>
    <p:sldId id="289" r:id="rId8"/>
    <p:sldId id="333" r:id="rId9"/>
    <p:sldId id="326" r:id="rId10"/>
    <p:sldId id="328" r:id="rId11"/>
    <p:sldId id="325" r:id="rId12"/>
    <p:sldId id="332" r:id="rId13"/>
    <p:sldId id="330" r:id="rId14"/>
    <p:sldId id="331" r:id="rId15"/>
    <p:sldId id="298" r:id="rId16"/>
    <p:sldId id="301" r:id="rId17"/>
    <p:sldId id="308" r:id="rId18"/>
    <p:sldId id="314" r:id="rId19"/>
    <p:sldId id="287" r:id="rId20"/>
  </p:sldIdLst>
  <p:sldSz cx="12192000" cy="6858000"/>
  <p:notesSz cx="6858000" cy="9144000"/>
  <p:custDataLst>
    <p:tags r:id="rId2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E840735-5EA5-A0BF-0F5F-9A3E4D6B23DF}" name="louise1905@sympatico.ca" initials="lo" userId="S::urn:spo:guest#louise1905@sympatico.ca::" providerId="AD"/>
  <p188:author id="{7ED5866D-E8CE-4254-6A29-E3E0F59E173E}" name="Jacqueline Gauthier" initials="JG" userId="S::jgauthier@centrefora.on.ca::feefe37c-236f-4297-8c12-8229219ad2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1" d="100"/>
          <a:sy n="71" d="100"/>
        </p:scale>
        <p:origin x="854" y="53"/>
      </p:cViewPr>
      <p:guideLst/>
    </p:cSldViewPr>
  </p:slideViewPr>
  <p:notesTextViewPr>
    <p:cViewPr>
      <p:scale>
        <a:sx n="1" d="1"/>
        <a:sy n="1" d="1"/>
      </p:scale>
      <p:origin x="0" y="0"/>
    </p:cViewPr>
  </p:notesTextViewPr>
  <p:sorterViewPr>
    <p:cViewPr>
      <p:scale>
        <a:sx n="66" d="100"/>
        <a:sy n="66" d="100"/>
      </p:scale>
      <p:origin x="0" y="-609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Utilisateur invité" userId="S::urn:spo:anon#5b3ba50dc90732c9903d0c1f77273e7655400c9c99cfcee0ffc476e051557ce7::" providerId="AD" clId="Web-{DCFD8144-5DCE-E6D0-460A-ADDD16CCE011}"/>
    <pc:docChg chg="modSld">
      <pc:chgData name="Utilisateur invité" userId="S::urn:spo:anon#5b3ba50dc90732c9903d0c1f77273e7655400c9c99cfcee0ffc476e051557ce7::" providerId="AD" clId="Web-{DCFD8144-5DCE-E6D0-460A-ADDD16CCE011}" dt="2025-04-03T16:35:12.825" v="91" actId="20577"/>
      <pc:docMkLst>
        <pc:docMk/>
      </pc:docMkLst>
      <pc:sldChg chg="modSp">
        <pc:chgData name="Utilisateur invité" userId="S::urn:spo:anon#5b3ba50dc90732c9903d0c1f77273e7655400c9c99cfcee0ffc476e051557ce7::" providerId="AD" clId="Web-{DCFD8144-5DCE-E6D0-460A-ADDD16CCE011}" dt="2025-04-03T16:34:05.277" v="74" actId="20577"/>
        <pc:sldMkLst>
          <pc:docMk/>
          <pc:sldMk cId="379008949" sldId="298"/>
        </pc:sldMkLst>
      </pc:sldChg>
      <pc:sldChg chg="modSp">
        <pc:chgData name="Utilisateur invité" userId="S::urn:spo:anon#5b3ba50dc90732c9903d0c1f77273e7655400c9c99cfcee0ffc476e051557ce7::" providerId="AD" clId="Web-{DCFD8144-5DCE-E6D0-460A-ADDD16CCE011}" dt="2025-04-03T16:35:12.825" v="91" actId="20577"/>
        <pc:sldMkLst>
          <pc:docMk/>
          <pc:sldMk cId="3277852254" sldId="301"/>
        </pc:sldMkLst>
      </pc:sldChg>
    </pc:docChg>
  </pc:docChgLst>
  <pc:docChgLst>
    <pc:chgData name="Utilisateur invité" userId="S::urn:spo:anon#5b3ba50dc90732c9903d0c1f77273e7655400c9c99cfcee0ffc476e051557ce7::" providerId="AD" clId="Web-{95674BD2-CA4A-1794-3FB1-3D24ACAF7C95}"/>
    <pc:docChg chg="modSld">
      <pc:chgData name="Utilisateur invité" userId="S::urn:spo:anon#5b3ba50dc90732c9903d0c1f77273e7655400c9c99cfcee0ffc476e051557ce7::" providerId="AD" clId="Web-{95674BD2-CA4A-1794-3FB1-3D24ACAF7C95}" dt="2025-04-03T00:02:04.864" v="5" actId="20577"/>
      <pc:docMkLst>
        <pc:docMk/>
      </pc:docMkLst>
      <pc:sldChg chg="modSp">
        <pc:chgData name="Utilisateur invité" userId="S::urn:spo:anon#5b3ba50dc90732c9903d0c1f77273e7655400c9c99cfcee0ffc476e051557ce7::" providerId="AD" clId="Web-{95674BD2-CA4A-1794-3FB1-3D24ACAF7C95}" dt="2025-04-03T00:01:53.864" v="1" actId="20577"/>
        <pc:sldMkLst>
          <pc:docMk/>
          <pc:sldMk cId="379008949" sldId="298"/>
        </pc:sldMkLst>
      </pc:sldChg>
      <pc:sldChg chg="modSp">
        <pc:chgData name="Utilisateur invité" userId="S::urn:spo:anon#5b3ba50dc90732c9903d0c1f77273e7655400c9c99cfcee0ffc476e051557ce7::" providerId="AD" clId="Web-{95674BD2-CA4A-1794-3FB1-3D24ACAF7C95}" dt="2025-04-03T00:01:57.239" v="3" actId="20577"/>
        <pc:sldMkLst>
          <pc:docMk/>
          <pc:sldMk cId="3277852254" sldId="301"/>
        </pc:sldMkLst>
      </pc:sldChg>
      <pc:sldChg chg="modSp">
        <pc:chgData name="Utilisateur invité" userId="S::urn:spo:anon#5b3ba50dc90732c9903d0c1f77273e7655400c9c99cfcee0ffc476e051557ce7::" providerId="AD" clId="Web-{95674BD2-CA4A-1794-3FB1-3D24ACAF7C95}" dt="2025-04-03T00:02:00.958" v="4" actId="20577"/>
        <pc:sldMkLst>
          <pc:docMk/>
          <pc:sldMk cId="1381346576" sldId="308"/>
        </pc:sldMkLst>
      </pc:sldChg>
      <pc:sldChg chg="modSp">
        <pc:chgData name="Utilisateur invité" userId="S::urn:spo:anon#5b3ba50dc90732c9903d0c1f77273e7655400c9c99cfcee0ffc476e051557ce7::" providerId="AD" clId="Web-{95674BD2-CA4A-1794-3FB1-3D24ACAF7C95}" dt="2025-04-03T00:02:04.864" v="5" actId="20577"/>
        <pc:sldMkLst>
          <pc:docMk/>
          <pc:sldMk cId="2715677468" sldId="314"/>
        </pc:sldMkLst>
      </pc:sldChg>
      <pc:sldChg chg="modSp">
        <pc:chgData name="Utilisateur invité" userId="S::urn:spo:anon#5b3ba50dc90732c9903d0c1f77273e7655400c9c99cfcee0ffc476e051557ce7::" providerId="AD" clId="Web-{95674BD2-CA4A-1794-3FB1-3D24ACAF7C95}" dt="2025-04-03T00:01:50.614" v="0" actId="20577"/>
        <pc:sldMkLst>
          <pc:docMk/>
          <pc:sldMk cId="3081585785" sldId="331"/>
        </pc:sldMkLst>
      </pc:sldChg>
    </pc:docChg>
  </pc:docChgLst>
  <pc:docChgLst>
    <pc:chgData name="Jacqueline Gauthier" userId="feefe37c-236f-4297-8c12-8229219ad2dc" providerId="ADAL" clId="{738BE1C9-5AAF-4CAC-921C-C912F9917BC6}"/>
    <pc:docChg chg="undo custSel addSld delSld modSld sldOrd">
      <pc:chgData name="Jacqueline Gauthier" userId="feefe37c-236f-4297-8c12-8229219ad2dc" providerId="ADAL" clId="{738BE1C9-5AAF-4CAC-921C-C912F9917BC6}" dt="2025-03-05T21:44:14.893" v="1901" actId="6549"/>
      <pc:docMkLst>
        <pc:docMk/>
      </pc:docMkLst>
      <pc:sldChg chg="modSp mod">
        <pc:chgData name="Jacqueline Gauthier" userId="feefe37c-236f-4297-8c12-8229219ad2dc" providerId="ADAL" clId="{738BE1C9-5AAF-4CAC-921C-C912F9917BC6}" dt="2025-03-05T20:10:11.832" v="1649" actId="20577"/>
        <pc:sldMkLst>
          <pc:docMk/>
          <pc:sldMk cId="3757631623" sldId="266"/>
        </pc:sldMkLst>
      </pc:sldChg>
      <pc:sldChg chg="addSp modSp mod">
        <pc:chgData name="Jacqueline Gauthier" userId="feefe37c-236f-4297-8c12-8229219ad2dc" providerId="ADAL" clId="{738BE1C9-5AAF-4CAC-921C-C912F9917BC6}" dt="2025-03-05T20:10:41.392" v="1652" actId="20577"/>
        <pc:sldMkLst>
          <pc:docMk/>
          <pc:sldMk cId="1599259240" sldId="289"/>
        </pc:sldMkLst>
      </pc:sldChg>
      <pc:sldChg chg="del">
        <pc:chgData name="Jacqueline Gauthier" userId="feefe37c-236f-4297-8c12-8229219ad2dc" providerId="ADAL" clId="{738BE1C9-5AAF-4CAC-921C-C912F9917BC6}" dt="2025-03-05T19:58:52.318" v="1165" actId="47"/>
        <pc:sldMkLst>
          <pc:docMk/>
          <pc:sldMk cId="573311778" sldId="290"/>
        </pc:sldMkLst>
      </pc:sldChg>
      <pc:sldChg chg="del">
        <pc:chgData name="Jacqueline Gauthier" userId="feefe37c-236f-4297-8c12-8229219ad2dc" providerId="ADAL" clId="{738BE1C9-5AAF-4CAC-921C-C912F9917BC6}" dt="2025-03-05T19:58:55.817" v="1166" actId="47"/>
        <pc:sldMkLst>
          <pc:docMk/>
          <pc:sldMk cId="2543360061" sldId="291"/>
        </pc:sldMkLst>
      </pc:sldChg>
      <pc:sldChg chg="del">
        <pc:chgData name="Jacqueline Gauthier" userId="feefe37c-236f-4297-8c12-8229219ad2dc" providerId="ADAL" clId="{738BE1C9-5AAF-4CAC-921C-C912F9917BC6}" dt="2025-03-05T19:59:02.088" v="1167" actId="47"/>
        <pc:sldMkLst>
          <pc:docMk/>
          <pc:sldMk cId="2513889025" sldId="292"/>
        </pc:sldMkLst>
      </pc:sldChg>
      <pc:sldChg chg="del">
        <pc:chgData name="Jacqueline Gauthier" userId="feefe37c-236f-4297-8c12-8229219ad2dc" providerId="ADAL" clId="{738BE1C9-5AAF-4CAC-921C-C912F9917BC6}" dt="2025-03-05T19:59:04.201" v="1168" actId="47"/>
        <pc:sldMkLst>
          <pc:docMk/>
          <pc:sldMk cId="738324045" sldId="293"/>
        </pc:sldMkLst>
      </pc:sldChg>
      <pc:sldChg chg="del">
        <pc:chgData name="Jacqueline Gauthier" userId="feefe37c-236f-4297-8c12-8229219ad2dc" providerId="ADAL" clId="{738BE1C9-5AAF-4CAC-921C-C912F9917BC6}" dt="2025-03-05T19:59:06.268" v="1169" actId="47"/>
        <pc:sldMkLst>
          <pc:docMk/>
          <pc:sldMk cId="447387605" sldId="294"/>
        </pc:sldMkLst>
      </pc:sldChg>
      <pc:sldChg chg="del">
        <pc:chgData name="Jacqueline Gauthier" userId="feefe37c-236f-4297-8c12-8229219ad2dc" providerId="ADAL" clId="{738BE1C9-5AAF-4CAC-921C-C912F9917BC6}" dt="2025-03-05T19:59:08.343" v="1170" actId="47"/>
        <pc:sldMkLst>
          <pc:docMk/>
          <pc:sldMk cId="1368918871" sldId="295"/>
        </pc:sldMkLst>
      </pc:sldChg>
      <pc:sldChg chg="del">
        <pc:chgData name="Jacqueline Gauthier" userId="feefe37c-236f-4297-8c12-8229219ad2dc" providerId="ADAL" clId="{738BE1C9-5AAF-4CAC-921C-C912F9917BC6}" dt="2025-03-05T19:59:10.053" v="1171" actId="47"/>
        <pc:sldMkLst>
          <pc:docMk/>
          <pc:sldMk cId="2930315380" sldId="296"/>
        </pc:sldMkLst>
      </pc:sldChg>
      <pc:sldChg chg="del">
        <pc:chgData name="Jacqueline Gauthier" userId="feefe37c-236f-4297-8c12-8229219ad2dc" providerId="ADAL" clId="{738BE1C9-5AAF-4CAC-921C-C912F9917BC6}" dt="2025-03-05T19:59:11.929" v="1172" actId="47"/>
        <pc:sldMkLst>
          <pc:docMk/>
          <pc:sldMk cId="2870761678" sldId="297"/>
        </pc:sldMkLst>
      </pc:sldChg>
      <pc:sldChg chg="modSp mod">
        <pc:chgData name="Jacqueline Gauthier" userId="feefe37c-236f-4297-8c12-8229219ad2dc" providerId="ADAL" clId="{738BE1C9-5AAF-4CAC-921C-C912F9917BC6}" dt="2025-03-05T20:15:24.969" v="1780" actId="20577"/>
        <pc:sldMkLst>
          <pc:docMk/>
          <pc:sldMk cId="379008949" sldId="298"/>
        </pc:sldMkLst>
      </pc:sldChg>
      <pc:sldChg chg="del">
        <pc:chgData name="Jacqueline Gauthier" userId="feefe37c-236f-4297-8c12-8229219ad2dc" providerId="ADAL" clId="{738BE1C9-5AAF-4CAC-921C-C912F9917BC6}" dt="2025-03-05T20:01:45.088" v="1399" actId="47"/>
        <pc:sldMkLst>
          <pc:docMk/>
          <pc:sldMk cId="4158939973" sldId="299"/>
        </pc:sldMkLst>
      </pc:sldChg>
      <pc:sldChg chg="del">
        <pc:chgData name="Jacqueline Gauthier" userId="feefe37c-236f-4297-8c12-8229219ad2dc" providerId="ADAL" clId="{738BE1C9-5AAF-4CAC-921C-C912F9917BC6}" dt="2025-03-05T20:01:46.835" v="1400" actId="47"/>
        <pc:sldMkLst>
          <pc:docMk/>
          <pc:sldMk cId="902006689" sldId="300"/>
        </pc:sldMkLst>
      </pc:sldChg>
      <pc:sldChg chg="modSp mod">
        <pc:chgData name="Jacqueline Gauthier" userId="feefe37c-236f-4297-8c12-8229219ad2dc" providerId="ADAL" clId="{738BE1C9-5AAF-4CAC-921C-C912F9917BC6}" dt="2025-03-05T20:15:40.394" v="1786" actId="20577"/>
        <pc:sldMkLst>
          <pc:docMk/>
          <pc:sldMk cId="3277852254" sldId="301"/>
        </pc:sldMkLst>
      </pc:sldChg>
      <pc:sldChg chg="del">
        <pc:chgData name="Jacqueline Gauthier" userId="feefe37c-236f-4297-8c12-8229219ad2dc" providerId="ADAL" clId="{738BE1C9-5AAF-4CAC-921C-C912F9917BC6}" dt="2025-03-05T20:03:21.363" v="1411" actId="47"/>
        <pc:sldMkLst>
          <pc:docMk/>
          <pc:sldMk cId="494402178" sldId="302"/>
        </pc:sldMkLst>
      </pc:sldChg>
      <pc:sldChg chg="del">
        <pc:chgData name="Jacqueline Gauthier" userId="feefe37c-236f-4297-8c12-8229219ad2dc" providerId="ADAL" clId="{738BE1C9-5AAF-4CAC-921C-C912F9917BC6}" dt="2025-03-05T20:03:22.957" v="1412" actId="47"/>
        <pc:sldMkLst>
          <pc:docMk/>
          <pc:sldMk cId="2968718286" sldId="303"/>
        </pc:sldMkLst>
      </pc:sldChg>
      <pc:sldChg chg="del">
        <pc:chgData name="Jacqueline Gauthier" userId="feefe37c-236f-4297-8c12-8229219ad2dc" providerId="ADAL" clId="{738BE1C9-5AAF-4CAC-921C-C912F9917BC6}" dt="2025-03-05T20:03:26.598" v="1413" actId="47"/>
        <pc:sldMkLst>
          <pc:docMk/>
          <pc:sldMk cId="2892507957" sldId="304"/>
        </pc:sldMkLst>
      </pc:sldChg>
      <pc:sldChg chg="del">
        <pc:chgData name="Jacqueline Gauthier" userId="feefe37c-236f-4297-8c12-8229219ad2dc" providerId="ADAL" clId="{738BE1C9-5AAF-4CAC-921C-C912F9917BC6}" dt="2025-03-05T20:03:27.919" v="1414" actId="47"/>
        <pc:sldMkLst>
          <pc:docMk/>
          <pc:sldMk cId="436207492" sldId="305"/>
        </pc:sldMkLst>
      </pc:sldChg>
      <pc:sldChg chg="del">
        <pc:chgData name="Jacqueline Gauthier" userId="feefe37c-236f-4297-8c12-8229219ad2dc" providerId="ADAL" clId="{738BE1C9-5AAF-4CAC-921C-C912F9917BC6}" dt="2025-03-05T20:03:29.384" v="1415" actId="47"/>
        <pc:sldMkLst>
          <pc:docMk/>
          <pc:sldMk cId="3430583215" sldId="306"/>
        </pc:sldMkLst>
      </pc:sldChg>
      <pc:sldChg chg="del">
        <pc:chgData name="Jacqueline Gauthier" userId="feefe37c-236f-4297-8c12-8229219ad2dc" providerId="ADAL" clId="{738BE1C9-5AAF-4CAC-921C-C912F9917BC6}" dt="2025-03-05T20:03:30.708" v="1416" actId="47"/>
        <pc:sldMkLst>
          <pc:docMk/>
          <pc:sldMk cId="1490789494" sldId="307"/>
        </pc:sldMkLst>
      </pc:sldChg>
      <pc:sldChg chg="modSp mod">
        <pc:chgData name="Jacqueline Gauthier" userId="feefe37c-236f-4297-8c12-8229219ad2dc" providerId="ADAL" clId="{738BE1C9-5AAF-4CAC-921C-C912F9917BC6}" dt="2025-03-05T20:15:53.272" v="1790" actId="20577"/>
        <pc:sldMkLst>
          <pc:docMk/>
          <pc:sldMk cId="1381346576" sldId="308"/>
        </pc:sldMkLst>
      </pc:sldChg>
      <pc:sldChg chg="del">
        <pc:chgData name="Jacqueline Gauthier" userId="feefe37c-236f-4297-8c12-8229219ad2dc" providerId="ADAL" clId="{738BE1C9-5AAF-4CAC-921C-C912F9917BC6}" dt="2025-03-05T20:04:17.254" v="1420" actId="47"/>
        <pc:sldMkLst>
          <pc:docMk/>
          <pc:sldMk cId="1675088752" sldId="309"/>
        </pc:sldMkLst>
      </pc:sldChg>
      <pc:sldChg chg="del">
        <pc:chgData name="Jacqueline Gauthier" userId="feefe37c-236f-4297-8c12-8229219ad2dc" providerId="ADAL" clId="{738BE1C9-5AAF-4CAC-921C-C912F9917BC6}" dt="2025-03-05T20:04:18.819" v="1421" actId="47"/>
        <pc:sldMkLst>
          <pc:docMk/>
          <pc:sldMk cId="370394992" sldId="310"/>
        </pc:sldMkLst>
      </pc:sldChg>
      <pc:sldChg chg="del">
        <pc:chgData name="Jacqueline Gauthier" userId="feefe37c-236f-4297-8c12-8229219ad2dc" providerId="ADAL" clId="{738BE1C9-5AAF-4CAC-921C-C912F9917BC6}" dt="2025-03-05T20:04:20.978" v="1422" actId="47"/>
        <pc:sldMkLst>
          <pc:docMk/>
          <pc:sldMk cId="627084603" sldId="311"/>
        </pc:sldMkLst>
      </pc:sldChg>
      <pc:sldChg chg="del">
        <pc:chgData name="Jacqueline Gauthier" userId="feefe37c-236f-4297-8c12-8229219ad2dc" providerId="ADAL" clId="{738BE1C9-5AAF-4CAC-921C-C912F9917BC6}" dt="2025-03-05T20:04:22.430" v="1423" actId="47"/>
        <pc:sldMkLst>
          <pc:docMk/>
          <pc:sldMk cId="1433554627" sldId="312"/>
        </pc:sldMkLst>
      </pc:sldChg>
      <pc:sldChg chg="del">
        <pc:chgData name="Jacqueline Gauthier" userId="feefe37c-236f-4297-8c12-8229219ad2dc" providerId="ADAL" clId="{738BE1C9-5AAF-4CAC-921C-C912F9917BC6}" dt="2025-03-05T20:04:25.658" v="1424" actId="47"/>
        <pc:sldMkLst>
          <pc:docMk/>
          <pc:sldMk cId="3862479118" sldId="313"/>
        </pc:sldMkLst>
      </pc:sldChg>
      <pc:sldChg chg="modSp mod">
        <pc:chgData name="Jacqueline Gauthier" userId="feefe37c-236f-4297-8c12-8229219ad2dc" providerId="ADAL" clId="{738BE1C9-5AAF-4CAC-921C-C912F9917BC6}" dt="2025-03-05T20:16:22.548" v="1798" actId="20577"/>
        <pc:sldMkLst>
          <pc:docMk/>
          <pc:sldMk cId="2715677468" sldId="314"/>
        </pc:sldMkLst>
      </pc:sldChg>
      <pc:sldChg chg="del">
        <pc:chgData name="Jacqueline Gauthier" userId="feefe37c-236f-4297-8c12-8229219ad2dc" providerId="ADAL" clId="{738BE1C9-5AAF-4CAC-921C-C912F9917BC6}" dt="2025-03-05T20:09:22.414" v="1638" actId="47"/>
        <pc:sldMkLst>
          <pc:docMk/>
          <pc:sldMk cId="2023648911" sldId="315"/>
        </pc:sldMkLst>
      </pc:sldChg>
      <pc:sldChg chg="del">
        <pc:chgData name="Jacqueline Gauthier" userId="feefe37c-236f-4297-8c12-8229219ad2dc" providerId="ADAL" clId="{738BE1C9-5AAF-4CAC-921C-C912F9917BC6}" dt="2025-03-05T20:09:24.196" v="1639" actId="47"/>
        <pc:sldMkLst>
          <pc:docMk/>
          <pc:sldMk cId="1345883497" sldId="316"/>
        </pc:sldMkLst>
      </pc:sldChg>
      <pc:sldChg chg="del">
        <pc:chgData name="Jacqueline Gauthier" userId="feefe37c-236f-4297-8c12-8229219ad2dc" providerId="ADAL" clId="{738BE1C9-5AAF-4CAC-921C-C912F9917BC6}" dt="2025-03-05T20:09:25.782" v="1640" actId="47"/>
        <pc:sldMkLst>
          <pc:docMk/>
          <pc:sldMk cId="2726317620" sldId="317"/>
        </pc:sldMkLst>
      </pc:sldChg>
      <pc:sldChg chg="del">
        <pc:chgData name="Jacqueline Gauthier" userId="feefe37c-236f-4297-8c12-8229219ad2dc" providerId="ADAL" clId="{738BE1C9-5AAF-4CAC-921C-C912F9917BC6}" dt="2025-03-05T20:09:29.142" v="1641" actId="47"/>
        <pc:sldMkLst>
          <pc:docMk/>
          <pc:sldMk cId="901609710" sldId="318"/>
        </pc:sldMkLst>
      </pc:sldChg>
      <pc:sldChg chg="del">
        <pc:chgData name="Jacqueline Gauthier" userId="feefe37c-236f-4297-8c12-8229219ad2dc" providerId="ADAL" clId="{738BE1C9-5AAF-4CAC-921C-C912F9917BC6}" dt="2025-03-05T20:09:30.856" v="1642" actId="47"/>
        <pc:sldMkLst>
          <pc:docMk/>
          <pc:sldMk cId="318246333" sldId="319"/>
        </pc:sldMkLst>
      </pc:sldChg>
      <pc:sldChg chg="del">
        <pc:chgData name="Jacqueline Gauthier" userId="feefe37c-236f-4297-8c12-8229219ad2dc" providerId="ADAL" clId="{738BE1C9-5AAF-4CAC-921C-C912F9917BC6}" dt="2025-03-05T20:09:34.482" v="1643" actId="47"/>
        <pc:sldMkLst>
          <pc:docMk/>
          <pc:sldMk cId="4141591247" sldId="320"/>
        </pc:sldMkLst>
      </pc:sldChg>
      <pc:sldChg chg="del">
        <pc:chgData name="Jacqueline Gauthier" userId="feefe37c-236f-4297-8c12-8229219ad2dc" providerId="ADAL" clId="{738BE1C9-5AAF-4CAC-921C-C912F9917BC6}" dt="2025-03-05T20:09:36.466" v="1644" actId="47"/>
        <pc:sldMkLst>
          <pc:docMk/>
          <pc:sldMk cId="2601975956" sldId="321"/>
        </pc:sldMkLst>
      </pc:sldChg>
      <pc:sldChg chg="del">
        <pc:chgData name="Jacqueline Gauthier" userId="feefe37c-236f-4297-8c12-8229219ad2dc" providerId="ADAL" clId="{738BE1C9-5AAF-4CAC-921C-C912F9917BC6}" dt="2025-03-05T20:09:38.378" v="1645" actId="47"/>
        <pc:sldMkLst>
          <pc:docMk/>
          <pc:sldMk cId="161426529" sldId="322"/>
        </pc:sldMkLst>
      </pc:sldChg>
      <pc:sldChg chg="del">
        <pc:chgData name="Jacqueline Gauthier" userId="feefe37c-236f-4297-8c12-8229219ad2dc" providerId="ADAL" clId="{738BE1C9-5AAF-4CAC-921C-C912F9917BC6}" dt="2025-03-05T20:09:40.692" v="1646" actId="47"/>
        <pc:sldMkLst>
          <pc:docMk/>
          <pc:sldMk cId="518786969" sldId="323"/>
        </pc:sldMkLst>
      </pc:sldChg>
      <pc:sldChg chg="del">
        <pc:chgData name="Jacqueline Gauthier" userId="feefe37c-236f-4297-8c12-8229219ad2dc" providerId="ADAL" clId="{738BE1C9-5AAF-4CAC-921C-C912F9917BC6}" dt="2025-03-05T20:09:42.783" v="1647" actId="47"/>
        <pc:sldMkLst>
          <pc:docMk/>
          <pc:sldMk cId="3679210275" sldId="324"/>
        </pc:sldMkLst>
      </pc:sldChg>
      <pc:sldChg chg="addSp modSp new mod ord">
        <pc:chgData name="Jacqueline Gauthier" userId="feefe37c-236f-4297-8c12-8229219ad2dc" providerId="ADAL" clId="{738BE1C9-5AAF-4CAC-921C-C912F9917BC6}" dt="2025-03-05T21:44:06.337" v="1891" actId="6549"/>
        <pc:sldMkLst>
          <pc:docMk/>
          <pc:sldMk cId="1398665013" sldId="325"/>
        </pc:sldMkLst>
      </pc:sldChg>
      <pc:sldChg chg="addSp modSp add mod ord setBg modCm">
        <pc:chgData name="Jacqueline Gauthier" userId="feefe37c-236f-4297-8c12-8229219ad2dc" providerId="ADAL" clId="{738BE1C9-5AAF-4CAC-921C-C912F9917BC6}" dt="2025-03-05T21:12:04.618" v="1803" actId="26606"/>
        <pc:sldMkLst>
          <pc:docMk/>
          <pc:sldMk cId="1186206297" sldId="326"/>
        </pc:sldMkLst>
        <pc:extLst>
          <p:ext xmlns:p="http://schemas.openxmlformats.org/presentationml/2006/main" uri="{D6D511B9-2390-475A-947B-AFAB55BFBCF1}">
            <pc226:cmChg xmlns:pc226="http://schemas.microsoft.com/office/powerpoint/2022/06/main/command" chg="mod">
              <pc226:chgData name="Jacqueline Gauthier" userId="feefe37c-236f-4297-8c12-8229219ad2dc" providerId="ADAL" clId="{738BE1C9-5AAF-4CAC-921C-C912F9917BC6}" dt="2025-03-05T21:12:04.618" v="1803" actId="26606"/>
              <pc2:cmMkLst xmlns:pc2="http://schemas.microsoft.com/office/powerpoint/2019/9/main/command">
                <pc:docMk/>
                <pc:sldMk cId="1186206297" sldId="326"/>
                <pc2:cmMk id="{9FD8B58E-21F5-4E85-B4AA-6F672B677D05}"/>
              </pc2:cmMkLst>
            </pc226:cmChg>
          </p:ext>
        </pc:extLst>
      </pc:sldChg>
      <pc:sldChg chg="addSp modSp add mod ord setBg modCm">
        <pc:chgData name="Jacqueline Gauthier" userId="feefe37c-236f-4297-8c12-8229219ad2dc" providerId="ADAL" clId="{738BE1C9-5AAF-4CAC-921C-C912F9917BC6}" dt="2025-03-05T21:11:53.314" v="1802" actId="26606"/>
        <pc:sldMkLst>
          <pc:docMk/>
          <pc:sldMk cId="991819596" sldId="327"/>
        </pc:sldMkLst>
        <pc:extLst>
          <p:ext xmlns:p="http://schemas.openxmlformats.org/presentationml/2006/main" uri="{D6D511B9-2390-475A-947B-AFAB55BFBCF1}">
            <pc226:cmChg xmlns:pc226="http://schemas.microsoft.com/office/powerpoint/2022/06/main/command" chg="mod">
              <pc226:chgData name="Jacqueline Gauthier" userId="feefe37c-236f-4297-8c12-8229219ad2dc" providerId="ADAL" clId="{738BE1C9-5AAF-4CAC-921C-C912F9917BC6}" dt="2025-03-05T21:11:53.314" v="1802" actId="26606"/>
              <pc2:cmMkLst xmlns:pc2="http://schemas.microsoft.com/office/powerpoint/2019/9/main/command">
                <pc:docMk/>
                <pc:sldMk cId="991819596" sldId="327"/>
                <pc2:cmMk id="{DA329DC3-BCF2-4A75-ABC1-D1740DB26B5F}"/>
              </pc2:cmMkLst>
            </pc226:cmChg>
          </p:ext>
        </pc:extLst>
      </pc:sldChg>
      <pc:sldChg chg="addSp modSp add mod setBg modCm">
        <pc:chgData name="Jacqueline Gauthier" userId="feefe37c-236f-4297-8c12-8229219ad2dc" providerId="ADAL" clId="{738BE1C9-5AAF-4CAC-921C-C912F9917BC6}" dt="2025-03-05T21:12:11.907" v="1804" actId="26606"/>
        <pc:sldMkLst>
          <pc:docMk/>
          <pc:sldMk cId="805345764" sldId="328"/>
        </pc:sldMkLst>
        <pc:extLst>
          <p:ext xmlns:p="http://schemas.openxmlformats.org/presentationml/2006/main" uri="{D6D511B9-2390-475A-947B-AFAB55BFBCF1}">
            <pc226:cmChg xmlns:pc226="http://schemas.microsoft.com/office/powerpoint/2022/06/main/command" chg="mod">
              <pc226:chgData name="Jacqueline Gauthier" userId="feefe37c-236f-4297-8c12-8229219ad2dc" providerId="ADAL" clId="{738BE1C9-5AAF-4CAC-921C-C912F9917BC6}" dt="2025-03-05T21:09:04.631" v="1800" actId="20577"/>
              <pc2:cmMkLst xmlns:pc2="http://schemas.microsoft.com/office/powerpoint/2019/9/main/command">
                <pc:docMk/>
                <pc:sldMk cId="805345764" sldId="328"/>
                <pc2:cmMk id="{080CAD5F-22B7-43E9-9071-83C969C53C48}"/>
              </pc2:cmMkLst>
            </pc226:cmChg>
          </p:ext>
        </pc:extLst>
      </pc:sldChg>
      <pc:sldChg chg="modSp add del mod">
        <pc:chgData name="Jacqueline Gauthier" userId="feefe37c-236f-4297-8c12-8229219ad2dc" providerId="ADAL" clId="{738BE1C9-5AAF-4CAC-921C-C912F9917BC6}" dt="2025-03-05T19:58:45.321" v="1164" actId="47"/>
        <pc:sldMkLst>
          <pc:docMk/>
          <pc:sldMk cId="529163170" sldId="329"/>
        </pc:sldMkLst>
      </pc:sldChg>
      <pc:sldChg chg="modSp add mod ord">
        <pc:chgData name="Jacqueline Gauthier" userId="feefe37c-236f-4297-8c12-8229219ad2dc" providerId="ADAL" clId="{738BE1C9-5AAF-4CAC-921C-C912F9917BC6}" dt="2025-03-05T21:44:14.893" v="1901" actId="6549"/>
        <pc:sldMkLst>
          <pc:docMk/>
          <pc:sldMk cId="4252597488" sldId="330"/>
        </pc:sldMkLst>
      </pc:sldChg>
      <pc:sldChg chg="modSp add mod ord">
        <pc:chgData name="Jacqueline Gauthier" userId="feefe37c-236f-4297-8c12-8229219ad2dc" providerId="ADAL" clId="{738BE1C9-5AAF-4CAC-921C-C912F9917BC6}" dt="2025-03-05T20:15:14.829" v="1779" actId="20577"/>
        <pc:sldMkLst>
          <pc:docMk/>
          <pc:sldMk cId="3081585785" sldId="331"/>
        </pc:sldMkLst>
      </pc:sldChg>
      <pc:sldChg chg="addSp modSp add mod setBg">
        <pc:chgData name="Jacqueline Gauthier" userId="feefe37c-236f-4297-8c12-8229219ad2dc" providerId="ADAL" clId="{738BE1C9-5AAF-4CAC-921C-C912F9917BC6}" dt="2025-03-05T21:25:46.022" v="1857"/>
        <pc:sldMkLst>
          <pc:docMk/>
          <pc:sldMk cId="1732772373" sldId="332"/>
        </pc:sldMkLst>
      </pc:sldChg>
    </pc:docChg>
  </pc:docChgLst>
  <pc:docChgLst>
    <pc:chgData name="Jacqueline Gauthier" userId="feefe37c-236f-4297-8c12-8229219ad2dc" providerId="ADAL" clId="{7E4D48B3-AFA9-4E56-A700-96DA06ED0CA8}"/>
    <pc:docChg chg="custSel modSld">
      <pc:chgData name="Jacqueline Gauthier" userId="feefe37c-236f-4297-8c12-8229219ad2dc" providerId="ADAL" clId="{7E4D48B3-AFA9-4E56-A700-96DA06ED0CA8}" dt="2024-02-06T02:32:21" v="111" actId="20577"/>
      <pc:docMkLst>
        <pc:docMk/>
      </pc:docMkLst>
      <pc:sldChg chg="modSp mod replTag">
        <pc:chgData name="Jacqueline Gauthier" userId="feefe37c-236f-4297-8c12-8229219ad2dc" providerId="ADAL" clId="{7E4D48B3-AFA9-4E56-A700-96DA06ED0CA8}" dt="2024-02-06T02:31:02.689" v="6" actId="20577"/>
        <pc:sldMkLst>
          <pc:docMk/>
          <pc:sldMk cId="3861369899" sldId="256"/>
        </pc:sldMkLst>
      </pc:sldChg>
      <pc:sldChg chg="modSp mod replTag delTag">
        <pc:chgData name="Jacqueline Gauthier" userId="feefe37c-236f-4297-8c12-8229219ad2dc" providerId="ADAL" clId="{7E4D48B3-AFA9-4E56-A700-96DA06ED0CA8}" dt="2024-02-06T02:32:21" v="111" actId="20577"/>
        <pc:sldMkLst>
          <pc:docMk/>
          <pc:sldMk cId="3757631623" sldId="266"/>
        </pc:sldMkLst>
      </pc:sldChg>
    </pc:docChg>
  </pc:docChgLst>
  <pc:docChgLst>
    <pc:chgData name="louise1905@sympatico.ca" userId="S::urn:spo:guest#louise1905@sympatico.ca::" providerId="AD" clId="Web-{3FC52D19-2DAD-676E-7721-300B90FE8652}"/>
    <pc:docChg chg="mod addSld delSld modSld">
      <pc:chgData name="louise1905@sympatico.ca" userId="S::urn:spo:guest#louise1905@sympatico.ca::" providerId="AD" clId="Web-{3FC52D19-2DAD-676E-7721-300B90FE8652}" dt="2025-04-25T15:55:39.288" v="78"/>
      <pc:docMkLst>
        <pc:docMk/>
      </pc:docMkLst>
      <pc:sldChg chg="modSp">
        <pc:chgData name="louise1905@sympatico.ca" userId="S::urn:spo:guest#louise1905@sympatico.ca::" providerId="AD" clId="Web-{3FC52D19-2DAD-676E-7721-300B90FE8652}" dt="2025-04-25T15:42:25.199" v="67"/>
        <pc:sldMkLst>
          <pc:docMk/>
          <pc:sldMk cId="3757631623" sldId="266"/>
        </pc:sldMkLst>
      </pc:sldChg>
      <pc:sldChg chg="addSp delSp modSp">
        <pc:chgData name="louise1905@sympatico.ca" userId="S::urn:spo:guest#louise1905@sympatico.ca::" providerId="AD" clId="Web-{3FC52D19-2DAD-676E-7721-300B90FE8652}" dt="2025-04-25T15:45:09.360" v="75" actId="1076"/>
        <pc:sldMkLst>
          <pc:docMk/>
          <pc:sldMk cId="991819596" sldId="327"/>
        </pc:sldMkLst>
      </pc:sldChg>
      <pc:sldChg chg="new del">
        <pc:chgData name="louise1905@sympatico.ca" userId="S::urn:spo:guest#louise1905@sympatico.ca::" providerId="AD" clId="Web-{3FC52D19-2DAD-676E-7721-300B90FE8652}" dt="2025-04-25T15:45:36.768" v="77"/>
        <pc:sldMkLst>
          <pc:docMk/>
          <pc:sldMk cId="2527506055" sldId="333"/>
        </pc:sldMkLst>
      </pc:sldChg>
    </pc:docChg>
  </pc:docChgLst>
  <pc:docChgLst>
    <pc:chgData name="Mélanie Gendron" userId="b05ed1a2-98bf-4a87-b261-4b22b31ddbe0" providerId="ADAL" clId="{25487C6C-0202-4A5D-8707-D4BA93EA2B3A}"/>
    <pc:docChg chg="custSel addSld delSld modSld">
      <pc:chgData name="Mélanie Gendron" userId="b05ed1a2-98bf-4a87-b261-4b22b31ddbe0" providerId="ADAL" clId="{25487C6C-0202-4A5D-8707-D4BA93EA2B3A}" dt="2025-06-26T15:32:54.781" v="32" actId="20577"/>
      <pc:docMkLst>
        <pc:docMk/>
      </pc:docMkLst>
      <pc:sldChg chg="modSp mod">
        <pc:chgData name="Mélanie Gendron" userId="b05ed1a2-98bf-4a87-b261-4b22b31ddbe0" providerId="ADAL" clId="{25487C6C-0202-4A5D-8707-D4BA93EA2B3A}" dt="2025-06-26T15:29:41.842" v="1" actId="1076"/>
        <pc:sldMkLst>
          <pc:docMk/>
          <pc:sldMk cId="3861369899" sldId="256"/>
        </pc:sldMkLst>
        <pc:spChg chg="mod">
          <ac:chgData name="Mélanie Gendron" userId="b05ed1a2-98bf-4a87-b261-4b22b31ddbe0" providerId="ADAL" clId="{25487C6C-0202-4A5D-8707-D4BA93EA2B3A}" dt="2025-06-26T15:29:41.842" v="1" actId="1076"/>
          <ac:spMkLst>
            <pc:docMk/>
            <pc:sldMk cId="3861369899" sldId="256"/>
            <ac:spMk id="2" creationId="{00000000-0000-0000-0000-000000000000}"/>
          </ac:spMkLst>
        </pc:spChg>
        <pc:spChg chg="mod">
          <ac:chgData name="Mélanie Gendron" userId="b05ed1a2-98bf-4a87-b261-4b22b31ddbe0" providerId="ADAL" clId="{25487C6C-0202-4A5D-8707-D4BA93EA2B3A}" dt="2025-06-26T15:29:41.842" v="1" actId="1076"/>
          <ac:spMkLst>
            <pc:docMk/>
            <pc:sldMk cId="3861369899" sldId="256"/>
            <ac:spMk id="3" creationId="{00000000-0000-0000-0000-000000000000}"/>
          </ac:spMkLst>
        </pc:spChg>
      </pc:sldChg>
      <pc:sldChg chg="modSp mod">
        <pc:chgData name="Mélanie Gendron" userId="b05ed1a2-98bf-4a87-b261-4b22b31ddbe0" providerId="ADAL" clId="{25487C6C-0202-4A5D-8707-D4BA93EA2B3A}" dt="2025-06-26T15:29:49.292" v="2" actId="14100"/>
        <pc:sldMkLst>
          <pc:docMk/>
          <pc:sldMk cId="3757631623" sldId="266"/>
        </pc:sldMkLst>
        <pc:graphicFrameChg chg="modGraphic">
          <ac:chgData name="Mélanie Gendron" userId="b05ed1a2-98bf-4a87-b261-4b22b31ddbe0" providerId="ADAL" clId="{25487C6C-0202-4A5D-8707-D4BA93EA2B3A}" dt="2025-06-26T15:29:49.292" v="2" actId="14100"/>
          <ac:graphicFrameMkLst>
            <pc:docMk/>
            <pc:sldMk cId="3757631623" sldId="266"/>
            <ac:graphicFrameMk id="7" creationId="{00000000-0000-0000-0000-000000000000}"/>
          </ac:graphicFrameMkLst>
        </pc:graphicFrameChg>
      </pc:sldChg>
      <pc:sldChg chg="modSp mod">
        <pc:chgData name="Mélanie Gendron" userId="b05ed1a2-98bf-4a87-b261-4b22b31ddbe0" providerId="ADAL" clId="{25487C6C-0202-4A5D-8707-D4BA93EA2B3A}" dt="2025-06-26T15:32:01.049" v="24" actId="1076"/>
        <pc:sldMkLst>
          <pc:docMk/>
          <pc:sldMk cId="311959883" sldId="287"/>
        </pc:sldMkLst>
        <pc:spChg chg="mod">
          <ac:chgData name="Mélanie Gendron" userId="b05ed1a2-98bf-4a87-b261-4b22b31ddbe0" providerId="ADAL" clId="{25487C6C-0202-4A5D-8707-D4BA93EA2B3A}" dt="2025-06-26T15:32:01.049" v="24" actId="1076"/>
          <ac:spMkLst>
            <pc:docMk/>
            <pc:sldMk cId="311959883" sldId="287"/>
            <ac:spMk id="3" creationId="{00000000-0000-0000-0000-000000000000}"/>
          </ac:spMkLst>
        </pc:spChg>
      </pc:sldChg>
      <pc:sldChg chg="modSp mod">
        <pc:chgData name="Mélanie Gendron" userId="b05ed1a2-98bf-4a87-b261-4b22b31ddbe0" providerId="ADAL" clId="{25487C6C-0202-4A5D-8707-D4BA93EA2B3A}" dt="2025-06-26T15:31:33.855" v="18" actId="14100"/>
        <pc:sldMkLst>
          <pc:docMk/>
          <pc:sldMk cId="379008949" sldId="298"/>
        </pc:sldMkLst>
        <pc:spChg chg="mod">
          <ac:chgData name="Mélanie Gendron" userId="b05ed1a2-98bf-4a87-b261-4b22b31ddbe0" providerId="ADAL" clId="{25487C6C-0202-4A5D-8707-D4BA93EA2B3A}" dt="2025-06-26T15:31:33.855" v="18" actId="14100"/>
          <ac:spMkLst>
            <pc:docMk/>
            <pc:sldMk cId="379008949" sldId="298"/>
            <ac:spMk id="3" creationId="{00000000-0000-0000-0000-000000000000}"/>
          </ac:spMkLst>
        </pc:spChg>
      </pc:sldChg>
      <pc:sldChg chg="addSp delSp modSp mod">
        <pc:chgData name="Mélanie Gendron" userId="b05ed1a2-98bf-4a87-b261-4b22b31ddbe0" providerId="ADAL" clId="{25487C6C-0202-4A5D-8707-D4BA93EA2B3A}" dt="2025-06-26T15:32:12.083" v="26"/>
        <pc:sldMkLst>
          <pc:docMk/>
          <pc:sldMk cId="3277852254" sldId="301"/>
        </pc:sldMkLst>
        <pc:spChg chg="mod">
          <ac:chgData name="Mélanie Gendron" userId="b05ed1a2-98bf-4a87-b261-4b22b31ddbe0" providerId="ADAL" clId="{25487C6C-0202-4A5D-8707-D4BA93EA2B3A}" dt="2025-06-26T15:31:41.679" v="20" actId="14100"/>
          <ac:spMkLst>
            <pc:docMk/>
            <pc:sldMk cId="3277852254" sldId="301"/>
            <ac:spMk id="3" creationId="{00000000-0000-0000-0000-000000000000}"/>
          </ac:spMkLst>
        </pc:spChg>
        <pc:picChg chg="add mod">
          <ac:chgData name="Mélanie Gendron" userId="b05ed1a2-98bf-4a87-b261-4b22b31ddbe0" providerId="ADAL" clId="{25487C6C-0202-4A5D-8707-D4BA93EA2B3A}" dt="2025-06-26T15:32:12.083" v="26"/>
          <ac:picMkLst>
            <pc:docMk/>
            <pc:sldMk cId="3277852254" sldId="301"/>
            <ac:picMk id="5" creationId="{D5E07F97-9D11-5416-695B-49E513A90681}"/>
          </ac:picMkLst>
        </pc:picChg>
      </pc:sldChg>
      <pc:sldChg chg="addSp delSp modSp mod">
        <pc:chgData name="Mélanie Gendron" userId="b05ed1a2-98bf-4a87-b261-4b22b31ddbe0" providerId="ADAL" clId="{25487C6C-0202-4A5D-8707-D4BA93EA2B3A}" dt="2025-06-26T15:32:15.204" v="28"/>
        <pc:sldMkLst>
          <pc:docMk/>
          <pc:sldMk cId="1381346576" sldId="308"/>
        </pc:sldMkLst>
        <pc:spChg chg="mod">
          <ac:chgData name="Mélanie Gendron" userId="b05ed1a2-98bf-4a87-b261-4b22b31ddbe0" providerId="ADAL" clId="{25487C6C-0202-4A5D-8707-D4BA93EA2B3A}" dt="2025-06-26T15:31:46.959" v="22" actId="14100"/>
          <ac:spMkLst>
            <pc:docMk/>
            <pc:sldMk cId="1381346576" sldId="308"/>
            <ac:spMk id="3" creationId="{00000000-0000-0000-0000-000000000000}"/>
          </ac:spMkLst>
        </pc:spChg>
        <pc:picChg chg="add mod">
          <ac:chgData name="Mélanie Gendron" userId="b05ed1a2-98bf-4a87-b261-4b22b31ddbe0" providerId="ADAL" clId="{25487C6C-0202-4A5D-8707-D4BA93EA2B3A}" dt="2025-06-26T15:32:15.204" v="28"/>
          <ac:picMkLst>
            <pc:docMk/>
            <pc:sldMk cId="1381346576" sldId="308"/>
            <ac:picMk id="5" creationId="{3507C5B5-DBA9-7C7B-B978-F17CAB3DA96C}"/>
          </ac:picMkLst>
        </pc:picChg>
      </pc:sldChg>
      <pc:sldChg chg="addSp delSp modSp mod">
        <pc:chgData name="Mélanie Gendron" userId="b05ed1a2-98bf-4a87-b261-4b22b31ddbe0" providerId="ADAL" clId="{25487C6C-0202-4A5D-8707-D4BA93EA2B3A}" dt="2025-06-26T15:32:18.349" v="30"/>
        <pc:sldMkLst>
          <pc:docMk/>
          <pc:sldMk cId="2715677468" sldId="314"/>
        </pc:sldMkLst>
        <pc:spChg chg="mod">
          <ac:chgData name="Mélanie Gendron" userId="b05ed1a2-98bf-4a87-b261-4b22b31ddbe0" providerId="ADAL" clId="{25487C6C-0202-4A5D-8707-D4BA93EA2B3A}" dt="2025-06-26T15:30:55.731" v="11" actId="14100"/>
          <ac:spMkLst>
            <pc:docMk/>
            <pc:sldMk cId="2715677468" sldId="314"/>
            <ac:spMk id="3" creationId="{00000000-0000-0000-0000-000000000000}"/>
          </ac:spMkLst>
        </pc:spChg>
        <pc:picChg chg="add mod">
          <ac:chgData name="Mélanie Gendron" userId="b05ed1a2-98bf-4a87-b261-4b22b31ddbe0" providerId="ADAL" clId="{25487C6C-0202-4A5D-8707-D4BA93EA2B3A}" dt="2025-06-26T15:32:18.349" v="30"/>
          <ac:picMkLst>
            <pc:docMk/>
            <pc:sldMk cId="2715677468" sldId="314"/>
            <ac:picMk id="5" creationId="{4B6FCFCD-A69B-87BF-6B9C-680E4D337229}"/>
          </ac:picMkLst>
        </pc:picChg>
      </pc:sldChg>
      <pc:sldChg chg="addSp delSp modSp del mod">
        <pc:chgData name="Mélanie Gendron" userId="b05ed1a2-98bf-4a87-b261-4b22b31ddbe0" providerId="ADAL" clId="{25487C6C-0202-4A5D-8707-D4BA93EA2B3A}" dt="2025-06-26T15:30:29.952" v="10" actId="2696"/>
        <pc:sldMkLst>
          <pc:docMk/>
          <pc:sldMk cId="991819596" sldId="327"/>
        </pc:sldMkLst>
      </pc:sldChg>
      <pc:sldChg chg="modSp mod">
        <pc:chgData name="Mélanie Gendron" userId="b05ed1a2-98bf-4a87-b261-4b22b31ddbe0" providerId="ADAL" clId="{25487C6C-0202-4A5D-8707-D4BA93EA2B3A}" dt="2025-06-26T15:31:36.828" v="19" actId="14100"/>
        <pc:sldMkLst>
          <pc:docMk/>
          <pc:sldMk cId="3081585785" sldId="331"/>
        </pc:sldMkLst>
        <pc:spChg chg="mod">
          <ac:chgData name="Mélanie Gendron" userId="b05ed1a2-98bf-4a87-b261-4b22b31ddbe0" providerId="ADAL" clId="{25487C6C-0202-4A5D-8707-D4BA93EA2B3A}" dt="2025-06-26T15:31:36.828" v="19" actId="14100"/>
          <ac:spMkLst>
            <pc:docMk/>
            <pc:sldMk cId="3081585785" sldId="331"/>
            <ac:spMk id="3" creationId="{7FE085F2-D71B-EC69-7DA5-8D84C5465597}"/>
          </ac:spMkLst>
        </pc:spChg>
      </pc:sldChg>
      <pc:sldChg chg="addSp delSp modSp add mod">
        <pc:chgData name="Mélanie Gendron" userId="b05ed1a2-98bf-4a87-b261-4b22b31ddbe0" providerId="ADAL" clId="{25487C6C-0202-4A5D-8707-D4BA93EA2B3A}" dt="2025-06-26T15:32:54.781" v="32" actId="20577"/>
        <pc:sldMkLst>
          <pc:docMk/>
          <pc:sldMk cId="3040408223" sldId="333"/>
        </pc:sldMkLst>
        <pc:spChg chg="add mod">
          <ac:chgData name="Mélanie Gendron" userId="b05ed1a2-98bf-4a87-b261-4b22b31ddbe0" providerId="ADAL" clId="{25487C6C-0202-4A5D-8707-D4BA93EA2B3A}" dt="2025-06-26T15:32:54.781" v="32" actId="20577"/>
          <ac:spMkLst>
            <pc:docMk/>
            <pc:sldMk cId="3040408223" sldId="333"/>
            <ac:spMk id="9" creationId="{5D5B0209-613C-E620-0EF1-6C4BC7CFCEF9}"/>
          </ac:spMkLst>
        </pc:spChg>
        <pc:picChg chg="add mod">
          <ac:chgData name="Mélanie Gendron" userId="b05ed1a2-98bf-4a87-b261-4b22b31ddbe0" providerId="ADAL" clId="{25487C6C-0202-4A5D-8707-D4BA93EA2B3A}" dt="2025-06-26T15:30:23.281" v="9"/>
          <ac:picMkLst>
            <pc:docMk/>
            <pc:sldMk cId="3040408223" sldId="333"/>
            <ac:picMk id="8" creationId="{793B9656-76E3-062F-6A27-FC85945C7C2C}"/>
          </ac:picMkLst>
        </pc:picChg>
      </pc:sldChg>
    </pc:docChg>
  </pc:docChgLst>
  <pc:docChgLst>
    <pc:chgData name="Utilisateur invité" userId="S::urn:spo:anon#5b3ba50dc90732c9903d0c1f77273e7655400c9c99cfcee0ffc476e051557ce7::" providerId="AD" clId="Web-{332A1A60-CC27-6EA7-DA25-2017D6D53E4D}"/>
    <pc:docChg chg="modSld">
      <pc:chgData name="Utilisateur invité" userId="S::urn:spo:anon#5b3ba50dc90732c9903d0c1f77273e7655400c9c99cfcee0ffc476e051557ce7::" providerId="AD" clId="Web-{332A1A60-CC27-6EA7-DA25-2017D6D53E4D}" dt="2025-04-09T15:39:24.838" v="24" actId="20577"/>
      <pc:docMkLst>
        <pc:docMk/>
      </pc:docMkLst>
      <pc:sldChg chg="modSp">
        <pc:chgData name="Utilisateur invité" userId="S::urn:spo:anon#5b3ba50dc90732c9903d0c1f77273e7655400c9c99cfcee0ffc476e051557ce7::" providerId="AD" clId="Web-{332A1A60-CC27-6EA7-DA25-2017D6D53E4D}" dt="2025-04-09T15:39:24.838" v="24" actId="20577"/>
        <pc:sldMkLst>
          <pc:docMk/>
          <pc:sldMk cId="3277852254" sldId="301"/>
        </pc:sldMkLst>
      </pc:sldChg>
      <pc:sldChg chg="modSp">
        <pc:chgData name="Utilisateur invité" userId="S::urn:spo:anon#5b3ba50dc90732c9903d0c1f77273e7655400c9c99cfcee0ffc476e051557ce7::" providerId="AD" clId="Web-{332A1A60-CC27-6EA7-DA25-2017D6D53E4D}" dt="2025-04-09T15:35:01.433" v="2"/>
        <pc:sldMkLst>
          <pc:docMk/>
          <pc:sldMk cId="1398665013" sldId="325"/>
        </pc:sldMkLst>
      </pc:sldChg>
      <pc:sldChg chg="modSp">
        <pc:chgData name="Utilisateur invité" userId="S::urn:spo:anon#5b3ba50dc90732c9903d0c1f77273e7655400c9c99cfcee0ffc476e051557ce7::" providerId="AD" clId="Web-{332A1A60-CC27-6EA7-DA25-2017D6D53E4D}" dt="2025-04-09T15:27:09.263" v="1"/>
        <pc:sldMkLst>
          <pc:docMk/>
          <pc:sldMk cId="805345764" sldId="328"/>
        </pc:sldMkLst>
      </pc:sldChg>
      <pc:sldChg chg="modSp">
        <pc:chgData name="Utilisateur invité" userId="S::urn:spo:anon#5b3ba50dc90732c9903d0c1f77273e7655400c9c99cfcee0ffc476e051557ce7::" providerId="AD" clId="Web-{332A1A60-CC27-6EA7-DA25-2017D6D53E4D}" dt="2025-04-09T15:35:12.980" v="3"/>
        <pc:sldMkLst>
          <pc:docMk/>
          <pc:sldMk cId="1732772373" sldId="332"/>
        </pc:sldMkLst>
      </pc:sldChg>
    </pc:docChg>
  </pc:docChgLst>
  <pc:docChgLst>
    <pc:chgData name="Jacqueline Gauthier" userId="feefe37c-236f-4297-8c12-8229219ad2dc" providerId="ADAL" clId="{135C20AB-A225-4FA3-9649-14D418438990}"/>
    <pc:docChg chg="undo custSel modSld replTag delTag">
      <pc:chgData name="Jacqueline Gauthier" userId="feefe37c-236f-4297-8c12-8229219ad2dc" providerId="ADAL" clId="{135C20AB-A225-4FA3-9649-14D418438990}" dt="2024-04-23T21:42:15.711" v="37"/>
      <pc:docMkLst>
        <pc:docMk/>
      </pc:docMkLst>
      <pc:sldChg chg="replTag delTag">
        <pc:chgData name="Jacqueline Gauthier" userId="feefe37c-236f-4297-8c12-8229219ad2dc" providerId="ADAL" clId="{135C20AB-A225-4FA3-9649-14D418438990}" dt="2024-04-23T21:39:37.061" v="14"/>
        <pc:sldMkLst>
          <pc:docMk/>
          <pc:sldMk cId="3861369899" sldId="256"/>
        </pc:sldMkLst>
      </pc:sldChg>
      <pc:sldChg chg="modSp mod replTag delTag">
        <pc:chgData name="Jacqueline Gauthier" userId="feefe37c-236f-4297-8c12-8229219ad2dc" providerId="ADAL" clId="{135C20AB-A225-4FA3-9649-14D418438990}" dt="2024-04-23T21:41:40.911" v="27" actId="790"/>
        <pc:sldMkLst>
          <pc:docMk/>
          <pc:sldMk cId="3757631623" sldId="266"/>
        </pc:sldMkLst>
      </pc:sldChg>
      <pc:sldChg chg="modSp mod replTag delTag">
        <pc:chgData name="Jacqueline Gauthier" userId="feefe37c-236f-4297-8c12-8229219ad2dc" providerId="ADAL" clId="{135C20AB-A225-4FA3-9649-14D418438990}" dt="2024-04-23T21:42:13.673" v="33" actId="20577"/>
        <pc:sldMkLst>
          <pc:docMk/>
          <pc:sldMk cId="1051539146" sldId="288"/>
        </pc:sldMkLst>
      </pc:sldChg>
      <pc:sldChg chg="replTag delTag">
        <pc:chgData name="Jacqueline Gauthier" userId="feefe37c-236f-4297-8c12-8229219ad2dc" providerId="ADAL" clId="{135C20AB-A225-4FA3-9649-14D418438990}" dt="2024-04-23T21:42:15.711" v="37"/>
        <pc:sldMkLst>
          <pc:docMk/>
          <pc:sldMk cId="1599259240" sldId="289"/>
        </pc:sldMkLst>
      </pc:sldChg>
      <pc:sldChg chg="replTag">
        <pc:chgData name="Jacqueline Gauthier" userId="feefe37c-236f-4297-8c12-8229219ad2dc" providerId="ADAL" clId="{135C20AB-A225-4FA3-9649-14D418438990}" dt="2024-04-23T21:39:10.561" v="8"/>
        <pc:sldMkLst>
          <pc:docMk/>
          <pc:sldMk cId="573311778" sldId="290"/>
        </pc:sldMkLst>
      </pc:sldChg>
      <pc:sldChg chg="replTag">
        <pc:chgData name="Jacqueline Gauthier" userId="feefe37c-236f-4297-8c12-8229219ad2dc" providerId="ADAL" clId="{135C20AB-A225-4FA3-9649-14D418438990}" dt="2024-04-23T21:39:28.375" v="9"/>
        <pc:sldMkLst>
          <pc:docMk/>
          <pc:sldMk cId="2930315380" sldId="296"/>
        </pc:sldMkLst>
      </pc:sldChg>
      <pc:sldChg chg="replTag">
        <pc:chgData name="Jacqueline Gauthier" userId="feefe37c-236f-4297-8c12-8229219ad2dc" providerId="ADAL" clId="{135C20AB-A225-4FA3-9649-14D418438990}" dt="2024-04-23T21:39:31.141" v="10"/>
        <pc:sldMkLst>
          <pc:docMk/>
          <pc:sldMk cId="2870761678" sldId="297"/>
        </pc:sldMkLst>
      </pc:sldChg>
      <pc:sldChg chg="replTag">
        <pc:chgData name="Jacqueline Gauthier" userId="feefe37c-236f-4297-8c12-8229219ad2dc" providerId="ADAL" clId="{135C20AB-A225-4FA3-9649-14D418438990}" dt="2024-04-23T21:39:32.054" v="11"/>
        <pc:sldMkLst>
          <pc:docMk/>
          <pc:sldMk cId="379008949" sldId="298"/>
        </pc:sldMkLst>
      </pc:sldChg>
      <pc:sldChg chg="replTag">
        <pc:chgData name="Jacqueline Gauthier" userId="feefe37c-236f-4297-8c12-8229219ad2dc" providerId="ADAL" clId="{135C20AB-A225-4FA3-9649-14D418438990}" dt="2024-04-23T21:39:32.967" v="12"/>
        <pc:sldMkLst>
          <pc:docMk/>
          <pc:sldMk cId="4158939973" sldId="29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normAutofit/>
          </a:bodyPr>
          <a:lstStyle>
            <a:lvl1pPr>
              <a:defRPr sz="2000"/>
            </a:lvl1pPr>
            <a:lvl2pPr>
              <a:defRPr sz="1800"/>
            </a:lvl2pPr>
            <a:lvl3pPr>
              <a:defRPr sz="1600"/>
            </a:lvl3pPr>
            <a:lvl4pPr>
              <a:defRPr sz="1400"/>
            </a:lvl4pPr>
            <a:lvl5pPr>
              <a:defRPr sz="14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7/2/2025</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hyperlink" Target="https://clic-competences.fr/formation-word-pdf-gratuit/" TargetMode="External"/><Relationship Id="rId5" Type="http://schemas.openxmlformats.org/officeDocument/2006/relationships/hyperlink" Target="https://walter-learning.com/blog/bureautique/word/apprendre-bases-word" TargetMode="External"/><Relationship Id="rId4" Type="http://schemas.openxmlformats.org/officeDocument/2006/relationships/hyperlink" Target="https://www.coursinfo.fr/word/les-fonctions-de-base-word-niveau-1/" TargetMode="External"/></Relationships>
</file>

<file path=ppt/slides/_rels/slide11.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10.png"/><Relationship Id="rId5" Type="http://schemas.openxmlformats.org/officeDocument/2006/relationships/slideLayout" Target="../slideLayouts/slideLayout2.xml"/><Relationship Id="rId4" Type="http://schemas.openxmlformats.org/officeDocument/2006/relationships/tags" Target="../tags/tag38.xml"/></Relationships>
</file>

<file path=ppt/slides/_rels/slide12.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10.png"/><Relationship Id="rId5" Type="http://schemas.openxmlformats.org/officeDocument/2006/relationships/slideLayout" Target="../slideLayouts/slideLayout2.xml"/><Relationship Id="rId4"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png"/><Relationship Id="rId5" Type="http://schemas.openxmlformats.org/officeDocument/2006/relationships/hyperlink" Target="https://www.sefad.ca/cours/" TargetMode="Externa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s://www.facebook.com/CentredeformationdeHearst/?locale=fr_FR" TargetMode="External"/><Relationship Id="rId13" Type="http://schemas.openxmlformats.org/officeDocument/2006/relationships/image" Target="../media/image4.png"/><Relationship Id="rId3" Type="http://schemas.openxmlformats.org/officeDocument/2006/relationships/tags" Target="../tags/tag20.xml"/><Relationship Id="rId7" Type="http://schemas.openxmlformats.org/officeDocument/2006/relationships/slideLayout" Target="../slideLayouts/slideLayout2.xml"/><Relationship Id="rId12" Type="http://schemas.openxmlformats.org/officeDocument/2006/relationships/hyperlink" Target="https://www.ceanewliskeard.com/" TargetMode="Externa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image" Target="../media/image3.png"/><Relationship Id="rId5" Type="http://schemas.openxmlformats.org/officeDocument/2006/relationships/tags" Target="../tags/tag22.xml"/><Relationship Id="rId15" Type="http://schemas.openxmlformats.org/officeDocument/2006/relationships/image" Target="../media/image5.png"/><Relationship Id="rId10" Type="http://schemas.openxmlformats.org/officeDocument/2006/relationships/hyperlink" Target="https://moijapprends.ca/cours-dinformatique/" TargetMode="External"/><Relationship Id="rId4" Type="http://schemas.openxmlformats.org/officeDocument/2006/relationships/tags" Target="../tags/tag21.xml"/><Relationship Id="rId9" Type="http://schemas.openxmlformats.org/officeDocument/2006/relationships/image" Target="../media/image2.png"/><Relationship Id="rId14" Type="http://schemas.openxmlformats.org/officeDocument/2006/relationships/hyperlink" Target="https://alpha-toronto.ca/"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centrefora.com/ressources/CapsuleTechno/Capsule_Creer_document_Word/" TargetMode="External"/><Relationship Id="rId3" Type="http://schemas.openxmlformats.org/officeDocument/2006/relationships/tags" Target="../tags/tag26.xml"/><Relationship Id="rId7" Type="http://schemas.openxmlformats.org/officeDocument/2006/relationships/image" Target="../media/image6.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hyperlink" Target="chrome-extension://efaidnbmnnnibpcajpcglclefindmkaj/https:/centrefora.com/wp-content/uploads/2023/10/Act_informatiques_Word_V3_VF.pdf" TargetMode="External"/><Relationship Id="rId5" Type="http://schemas.openxmlformats.org/officeDocument/2006/relationships/slideLayout" Target="../slideLayouts/slideLayout2.xml"/><Relationship Id="rId4" Type="http://schemas.openxmlformats.org/officeDocument/2006/relationships/tags" Target="../tags/tag27.xml"/><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0.xml"/><Relationship Id="rId7" Type="http://schemas.openxmlformats.org/officeDocument/2006/relationships/hyperlink" Target="https://www.youtube.com/watch?v=zbZ4GYt8i_0" TargetMode="Externa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hyperlink" Target="https://www.youtube.com/watch?v=jbQDbhg4qek" TargetMode="External"/><Relationship Id="rId5" Type="http://schemas.openxmlformats.org/officeDocument/2006/relationships/hyperlink" Target="https://www.youtube.com/playlist?list=PL8sQnj6qF1Lvo8lXJhtY_RjedsNnARPNY" TargetMode="Externa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9.png"/><Relationship Id="rId4" Type="http://schemas.openxmlformats.org/officeDocument/2006/relationships/hyperlink" Target="https://www.microsoft.com/fr-ca/microsoft-365/word?ef_id=_k_CjwKCAiAiaC-BhBEEiwAjY99qGAWcqQXb-jMuQx7VbLOScTW9YeiAereSnNBndMSXzZdCJOmiKW9LhoCkRcQAvD_BwE_k_&amp;OCID=AIDcmmh1yj40e0_SEM__k_CjwKCAiAiaC-BhBEEiwAjY99qGAWcqQXb-jMuQx7VbLOScTW9YeiAereSnNBndMSXzZdCJOmiKW9LhoCkRcQAvD_BwE_k_&amp;gad_source=1&amp;gclid=CjwKCAiAiaC-BhBEEiwAjY99qGAWcqQXb-jMuQx7VbLOScTW9YeiAereSnNBndMSXzZdCJOmiKW9LhoCkRcQAvD_BwE"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857693" y="1836869"/>
            <a:ext cx="8915399" cy="2262781"/>
          </a:xfrm>
        </p:spPr>
        <p:txBody>
          <a:bodyPr>
            <a:normAutofit fontScale="90000"/>
          </a:bodyPr>
          <a:lstStyle/>
          <a:p>
            <a:r>
              <a:rPr lang="fr-CA" dirty="0"/>
              <a:t>Préparez-vous à devenir préposé aux services de soutien à la personne (PSSP)</a:t>
            </a:r>
            <a:endParaRPr lang="en-CA" dirty="0"/>
          </a:p>
        </p:txBody>
      </p:sp>
      <p:sp>
        <p:nvSpPr>
          <p:cNvPr id="3" name="Subtitle 2"/>
          <p:cNvSpPr>
            <a:spLocks noGrp="1"/>
          </p:cNvSpPr>
          <p:nvPr>
            <p:ph type="subTitle" idx="1"/>
            <p:custDataLst>
              <p:tags r:id="rId3"/>
            </p:custDataLst>
          </p:nvPr>
        </p:nvSpPr>
        <p:spPr>
          <a:xfrm>
            <a:off x="1857693" y="4099648"/>
            <a:ext cx="8915399" cy="1126283"/>
          </a:xfrm>
        </p:spPr>
        <p:txBody>
          <a:bodyPr>
            <a:normAutofit/>
          </a:bodyPr>
          <a:lstStyle/>
          <a:p>
            <a:r>
              <a:rPr lang="en-CA" sz="2400" b="1" dirty="0"/>
              <a:t>MODULE 12</a:t>
            </a:r>
          </a:p>
        </p:txBody>
      </p:sp>
    </p:spTree>
    <p:custDataLst>
      <p:tags r:id="rId1"/>
    </p:custDataLst>
    <p:extLst>
      <p:ext uri="{BB962C8B-B14F-4D97-AF65-F5344CB8AC3E}">
        <p14:creationId xmlns:p14="http://schemas.microsoft.com/office/powerpoint/2010/main" val="3861369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F5403-EA9F-7941-D6E8-944B6622CA9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D181BF9-AD08-9632-84FE-B007FE7F77E8}"/>
              </a:ext>
            </a:extLst>
          </p:cNvPr>
          <p:cNvSpPr>
            <a:spLocks noGrp="1"/>
          </p:cNvSpPr>
          <p:nvPr>
            <p:ph type="title"/>
            <p:custDataLst>
              <p:tags r:id="rId1"/>
            </p:custDataLst>
          </p:nvPr>
        </p:nvSpPr>
        <p:spPr/>
        <p:txBody>
          <a:bodyPr/>
          <a:lstStyle/>
          <a:p>
            <a:r>
              <a:rPr lang="en-CA" dirty="0"/>
              <a:t>Microsoft (MS) Word</a:t>
            </a:r>
          </a:p>
        </p:txBody>
      </p:sp>
      <p:sp>
        <p:nvSpPr>
          <p:cNvPr id="3" name="Espace réservé du contenu 2">
            <a:extLst>
              <a:ext uri="{FF2B5EF4-FFF2-40B4-BE49-F238E27FC236}">
                <a16:creationId xmlns:a16="http://schemas.microsoft.com/office/drawing/2014/main" id="{3D7A674E-FEC1-753A-7728-546DD0EBA64C}"/>
              </a:ext>
            </a:extLst>
          </p:cNvPr>
          <p:cNvSpPr>
            <a:spLocks noGrp="1"/>
          </p:cNvSpPr>
          <p:nvPr>
            <p:ph idx="1"/>
            <p:custDataLst>
              <p:tags r:id="rId2"/>
            </p:custDataLst>
          </p:nvPr>
        </p:nvSpPr>
        <p:spPr/>
        <p:txBody>
          <a:bodyPr/>
          <a:lstStyle/>
          <a:p>
            <a:r>
              <a:rPr lang="fr-CA" dirty="0"/>
              <a:t>Enfin, vous trouverez une multitude de ressources en ligne, par exemple : </a:t>
            </a:r>
          </a:p>
          <a:p>
            <a:pPr lvl="1"/>
            <a:r>
              <a:rPr lang="en-CA" dirty="0">
                <a:hlinkClick r:id="rId4"/>
              </a:rPr>
              <a:t>https://www.coursinfo.fr/word/les-fonctions-de-base-word-niveau-1/</a:t>
            </a:r>
            <a:endParaRPr lang="en-CA" dirty="0"/>
          </a:p>
          <a:p>
            <a:pPr lvl="1"/>
            <a:r>
              <a:rPr lang="fr-CA" dirty="0">
                <a:hlinkClick r:id="rId5"/>
              </a:rPr>
              <a:t>https://walter-learning.com/blog/bureautique/word/apprendre-bases-word</a:t>
            </a:r>
            <a:endParaRPr lang="fr-CA" dirty="0"/>
          </a:p>
          <a:p>
            <a:pPr lvl="1"/>
            <a:r>
              <a:rPr lang="en-CA" dirty="0">
                <a:hlinkClick r:id="rId6"/>
              </a:rPr>
              <a:t>https://clic-competences.fr/formation-word-pdf-gratuit/</a:t>
            </a:r>
            <a:endParaRPr lang="en-CA" dirty="0"/>
          </a:p>
          <a:p>
            <a:pPr lvl="1"/>
            <a:r>
              <a:rPr lang="en-CA" dirty="0"/>
              <a:t>Et bien </a:t>
            </a:r>
            <a:r>
              <a:rPr lang="en-CA" dirty="0" err="1"/>
              <a:t>d’autres</a:t>
            </a:r>
            <a:r>
              <a:rPr lang="en-CA"/>
              <a:t> encore!</a:t>
            </a:r>
            <a:endParaRPr lang="fr-CA" dirty="0"/>
          </a:p>
          <a:p>
            <a:pPr lvl="1"/>
            <a:endParaRPr lang="en-CA" dirty="0"/>
          </a:p>
          <a:p>
            <a:pPr lvl="1"/>
            <a:endParaRPr lang="fr-CA" dirty="0"/>
          </a:p>
          <a:p>
            <a:pPr lvl="1"/>
            <a:endParaRPr lang="en-CA" dirty="0"/>
          </a:p>
        </p:txBody>
      </p:sp>
    </p:spTree>
    <p:extLst>
      <p:ext uri="{BB962C8B-B14F-4D97-AF65-F5344CB8AC3E}">
        <p14:creationId xmlns:p14="http://schemas.microsoft.com/office/powerpoint/2010/main" val="4252597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A0094-8211-734A-A066-3329341B51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710A3A-FA03-5278-A0FD-BA26A3F2ACCC}"/>
              </a:ext>
            </a:extLst>
          </p:cNvPr>
          <p:cNvSpPr>
            <a:spLocks noGrp="1"/>
          </p:cNvSpPr>
          <p:nvPr>
            <p:ph type="title"/>
            <p:custDataLst>
              <p:tags r:id="rId2"/>
            </p:custDataLst>
          </p:nvPr>
        </p:nvSpPr>
        <p:spPr/>
        <p:txBody>
          <a:bodyPr/>
          <a:lstStyle/>
          <a:p>
            <a:r>
              <a:rPr lang="fr-CA" dirty="0"/>
              <a:t>Activités</a:t>
            </a:r>
            <a:r>
              <a:rPr lang="en-CA" dirty="0"/>
              <a:t> </a:t>
            </a:r>
          </a:p>
        </p:txBody>
      </p:sp>
      <p:sp>
        <p:nvSpPr>
          <p:cNvPr id="3" name="Content Placeholder 2">
            <a:extLst>
              <a:ext uri="{FF2B5EF4-FFF2-40B4-BE49-F238E27FC236}">
                <a16:creationId xmlns:a16="http://schemas.microsoft.com/office/drawing/2014/main" id="{7FE085F2-D71B-EC69-7DA5-8D84C5465597}"/>
              </a:ext>
            </a:extLst>
          </p:cNvPr>
          <p:cNvSpPr>
            <a:spLocks noGrp="1"/>
          </p:cNvSpPr>
          <p:nvPr>
            <p:ph idx="1"/>
            <p:custDataLst>
              <p:tags r:id="rId3"/>
            </p:custDataLst>
          </p:nvPr>
        </p:nvSpPr>
        <p:spPr>
          <a:xfrm>
            <a:off x="2589212" y="1905000"/>
            <a:ext cx="8915400" cy="4006222"/>
          </a:xfrm>
        </p:spPr>
        <p:txBody>
          <a:bodyPr/>
          <a:lstStyle/>
          <a:p>
            <a:r>
              <a:rPr lang="fr-FR" dirty="0"/>
              <a:t>Utilisez les liens proposés ou toute autre information pertinente pour trouver les informations nécessaires qui vous aideront à effectuer les exercices suivants : </a:t>
            </a:r>
          </a:p>
          <a:p>
            <a:endParaRPr lang="en-CA" dirty="0"/>
          </a:p>
        </p:txBody>
      </p:sp>
      <p:pic>
        <p:nvPicPr>
          <p:cNvPr id="4" name="Picture 3">
            <a:extLst>
              <a:ext uri="{FF2B5EF4-FFF2-40B4-BE49-F238E27FC236}">
                <a16:creationId xmlns:a16="http://schemas.microsoft.com/office/drawing/2014/main" id="{D1CFCCD3-6ABC-220B-723B-D2ED9A6272E6}"/>
              </a:ext>
            </a:extLst>
          </p:cNvPr>
          <p:cNvPicPr>
            <a:picLocks noChangeAspect="1"/>
          </p:cNvPicPr>
          <p:nvPr>
            <p:custDataLst>
              <p:tags r:id="rId4"/>
            </p:custDataLst>
          </p:nvPr>
        </p:nvPicPr>
        <p:blipFill>
          <a:blip r:embed="rId6"/>
          <a:stretch>
            <a:fillRect/>
          </a:stretch>
        </p:blipFill>
        <p:spPr>
          <a:xfrm>
            <a:off x="1949077" y="624420"/>
            <a:ext cx="640135" cy="640135"/>
          </a:xfrm>
          <a:prstGeom prst="rect">
            <a:avLst/>
          </a:prstGeom>
        </p:spPr>
      </p:pic>
    </p:spTree>
    <p:custDataLst>
      <p:tags r:id="rId1"/>
    </p:custDataLst>
    <p:extLst>
      <p:ext uri="{BB962C8B-B14F-4D97-AF65-F5344CB8AC3E}">
        <p14:creationId xmlns:p14="http://schemas.microsoft.com/office/powerpoint/2010/main" val="30815857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fr-CA" dirty="0"/>
              <a:t>Activité</a:t>
            </a:r>
            <a:r>
              <a:rPr lang="en-CA" dirty="0"/>
              <a:t> 1</a:t>
            </a:r>
          </a:p>
        </p:txBody>
      </p:sp>
      <p:sp>
        <p:nvSpPr>
          <p:cNvPr id="3" name="Content Placeholder 2"/>
          <p:cNvSpPr>
            <a:spLocks noGrp="1"/>
          </p:cNvSpPr>
          <p:nvPr>
            <p:ph idx="1"/>
            <p:custDataLst>
              <p:tags r:id="rId3"/>
            </p:custDataLst>
          </p:nvPr>
        </p:nvSpPr>
        <p:spPr>
          <a:xfrm>
            <a:off x="2589212" y="1905000"/>
            <a:ext cx="8915400" cy="4006222"/>
          </a:xfrm>
        </p:spPr>
        <p:txBody>
          <a:bodyPr vert="horz" lIns="91440" tIns="45720" rIns="91440" bIns="45720" rtlCol="0" anchor="t">
            <a:normAutofit/>
          </a:bodyPr>
          <a:lstStyle/>
          <a:p>
            <a:r>
              <a:rPr lang="fr-FR" dirty="0"/>
              <a:t>Rédigez un court paragraphe décrivant le poste que vous aimeriez occuper, le cadre dans lequel vous aimeriez travailler et les raisons pour lesquelles vous souhaitez devenir préposé aux services de soutien à la personne (PSSP).</a:t>
            </a:r>
          </a:p>
          <a:p>
            <a:r>
              <a:rPr lang="fr-FR" dirty="0"/>
              <a:t>En suivant les étapes ci-dessus, essayez de copier, couper et coller des parties de votre paragraphe dans d’autres parties du document.</a:t>
            </a:r>
          </a:p>
          <a:p>
            <a:endParaRPr lang="en-CA" dirty="0"/>
          </a:p>
        </p:txBody>
      </p:sp>
      <p:pic>
        <p:nvPicPr>
          <p:cNvPr id="4" name="Picture 3"/>
          <p:cNvPicPr>
            <a:picLocks noChangeAspect="1"/>
          </p:cNvPicPr>
          <p:nvPr>
            <p:custDataLst>
              <p:tags r:id="rId4"/>
            </p:custDataLst>
          </p:nvPr>
        </p:nvPicPr>
        <p:blipFill>
          <a:blip r:embed="rId6"/>
          <a:stretch>
            <a:fillRect/>
          </a:stretch>
        </p:blipFill>
        <p:spPr>
          <a:xfrm>
            <a:off x="1949077" y="624420"/>
            <a:ext cx="640135" cy="640135"/>
          </a:xfrm>
          <a:prstGeom prst="rect">
            <a:avLst/>
          </a:prstGeom>
        </p:spPr>
      </p:pic>
    </p:spTree>
    <p:custDataLst>
      <p:tags r:id="rId1"/>
    </p:custDataLst>
    <p:extLst>
      <p:ext uri="{BB962C8B-B14F-4D97-AF65-F5344CB8AC3E}">
        <p14:creationId xmlns:p14="http://schemas.microsoft.com/office/powerpoint/2010/main" val="379008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fr-CA" dirty="0"/>
              <a:t>Activité 2</a:t>
            </a:r>
            <a:endParaRPr lang="en-CA" dirty="0"/>
          </a:p>
        </p:txBody>
      </p:sp>
      <p:sp>
        <p:nvSpPr>
          <p:cNvPr id="3" name="Content Placeholder 2"/>
          <p:cNvSpPr>
            <a:spLocks noGrp="1"/>
          </p:cNvSpPr>
          <p:nvPr>
            <p:ph idx="1"/>
            <p:custDataLst>
              <p:tags r:id="rId2"/>
            </p:custDataLst>
          </p:nvPr>
        </p:nvSpPr>
        <p:spPr>
          <a:xfrm>
            <a:off x="2589212" y="1905000"/>
            <a:ext cx="8915400" cy="4006222"/>
          </a:xfrm>
        </p:spPr>
        <p:txBody>
          <a:bodyPr vert="horz" lIns="91440" tIns="45720" rIns="91440" bIns="45720" rtlCol="0" anchor="t">
            <a:normAutofit/>
          </a:bodyPr>
          <a:lstStyle/>
          <a:p>
            <a:r>
              <a:rPr lang="fr-FR" dirty="0"/>
              <a:t>Sur votre paragraphe expliquant pourquoi vous voulez devenir préposé aux services de soutien à la personne (PSSP), effectuez les tâches suivantes :</a:t>
            </a:r>
          </a:p>
          <a:p>
            <a:pPr marL="800100" lvl="1" indent="-342900">
              <a:buFont typeface="+mj-lt"/>
              <a:buAutoNum type="arabicPeriod"/>
            </a:pPr>
            <a:r>
              <a:rPr lang="fr-FR" dirty="0"/>
              <a:t>Changez la couleur de la police d’une phrase en rouge.</a:t>
            </a:r>
          </a:p>
          <a:p>
            <a:pPr marL="800100" lvl="1" indent="-342900">
              <a:buFont typeface="+mj-lt"/>
              <a:buAutoNum type="arabicPeriod"/>
            </a:pPr>
            <a:r>
              <a:rPr lang="fr-FR" dirty="0"/>
              <a:t>Modifiez la taille de la police de la phrase rouge pour qu’elle soit de 26 points.</a:t>
            </a:r>
          </a:p>
          <a:p>
            <a:pPr marL="800100" lvl="1" indent="-342900">
              <a:buFont typeface="+mj-lt"/>
              <a:buAutoNum type="arabicPeriod"/>
            </a:pPr>
            <a:r>
              <a:rPr lang="fr-FR" dirty="0"/>
              <a:t>Surlignez une phrase avec la couleur jaune.</a:t>
            </a:r>
          </a:p>
          <a:p>
            <a:pPr marL="800100" lvl="1" indent="-342900">
              <a:buFont typeface="+mj-lt"/>
              <a:buAutoNum type="arabicPeriod"/>
            </a:pPr>
            <a:r>
              <a:rPr lang="fr-FR" dirty="0"/>
              <a:t>Changez le style de police d’une phrase en </a:t>
            </a:r>
            <a:r>
              <a:rPr lang="fr-FR" dirty="0" err="1"/>
              <a:t>Comic</a:t>
            </a:r>
            <a:r>
              <a:rPr lang="fr-FR" dirty="0"/>
              <a:t> Sans.</a:t>
            </a:r>
          </a:p>
          <a:p>
            <a:pPr marL="800100" lvl="1" indent="-342900">
              <a:buFont typeface="+mj-lt"/>
              <a:buAutoNum type="arabicPeriod"/>
            </a:pPr>
            <a:r>
              <a:rPr lang="fr-FR" dirty="0"/>
              <a:t>Mettez une phrase en gras et en italique.</a:t>
            </a:r>
          </a:p>
          <a:p>
            <a:endParaRPr lang="en-CA" dirty="0"/>
          </a:p>
        </p:txBody>
      </p:sp>
      <p:pic>
        <p:nvPicPr>
          <p:cNvPr id="5" name="Picture 3">
            <a:extLst>
              <a:ext uri="{FF2B5EF4-FFF2-40B4-BE49-F238E27FC236}">
                <a16:creationId xmlns:a16="http://schemas.microsoft.com/office/drawing/2014/main" id="{D5E07F97-9D11-5416-695B-49E513A90681}"/>
              </a:ext>
            </a:extLst>
          </p:cNvPr>
          <p:cNvPicPr>
            <a:picLocks noChangeAspect="1"/>
          </p:cNvPicPr>
          <p:nvPr>
            <p:custDataLst>
              <p:tags r:id="rId3"/>
            </p:custDataLst>
          </p:nvPr>
        </p:nvPicPr>
        <p:blipFill>
          <a:blip r:embed="rId5"/>
          <a:stretch>
            <a:fillRect/>
          </a:stretch>
        </p:blipFill>
        <p:spPr>
          <a:xfrm>
            <a:off x="1949077" y="624420"/>
            <a:ext cx="640135" cy="640135"/>
          </a:xfrm>
          <a:prstGeom prst="rect">
            <a:avLst/>
          </a:prstGeom>
        </p:spPr>
      </p:pic>
    </p:spTree>
    <p:extLst>
      <p:ext uri="{BB962C8B-B14F-4D97-AF65-F5344CB8AC3E}">
        <p14:creationId xmlns:p14="http://schemas.microsoft.com/office/powerpoint/2010/main" val="3277852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fr-CA" dirty="0"/>
              <a:t>Activité</a:t>
            </a:r>
            <a:r>
              <a:rPr lang="en-CA" dirty="0"/>
              <a:t> 3</a:t>
            </a:r>
          </a:p>
        </p:txBody>
      </p:sp>
      <p:sp>
        <p:nvSpPr>
          <p:cNvPr id="3" name="Content Placeholder 2"/>
          <p:cNvSpPr>
            <a:spLocks noGrp="1"/>
          </p:cNvSpPr>
          <p:nvPr>
            <p:ph idx="1"/>
            <p:custDataLst>
              <p:tags r:id="rId2"/>
            </p:custDataLst>
          </p:nvPr>
        </p:nvSpPr>
        <p:spPr>
          <a:xfrm>
            <a:off x="2589212" y="1905000"/>
            <a:ext cx="8915400" cy="4006222"/>
          </a:xfrm>
        </p:spPr>
        <p:txBody>
          <a:bodyPr/>
          <a:lstStyle/>
          <a:p>
            <a:r>
              <a:rPr lang="fr-FR" dirty="0"/>
              <a:t>À l’aide de MS Word, dressez une liste d’au moins cinq choses que vous souhaitez accomplir d’ici la fin de l’année.</a:t>
            </a:r>
          </a:p>
          <a:p>
            <a:r>
              <a:rPr lang="fr-FR" dirty="0"/>
              <a:t>Utilisez la fonction de puces ou de numérotation pour créer votre liste.</a:t>
            </a:r>
          </a:p>
          <a:p>
            <a:endParaRPr lang="en-CA" dirty="0"/>
          </a:p>
        </p:txBody>
      </p:sp>
      <p:pic>
        <p:nvPicPr>
          <p:cNvPr id="5" name="Picture 3">
            <a:extLst>
              <a:ext uri="{FF2B5EF4-FFF2-40B4-BE49-F238E27FC236}">
                <a16:creationId xmlns:a16="http://schemas.microsoft.com/office/drawing/2014/main" id="{3507C5B5-DBA9-7C7B-B978-F17CAB3DA96C}"/>
              </a:ext>
            </a:extLst>
          </p:cNvPr>
          <p:cNvPicPr>
            <a:picLocks noChangeAspect="1"/>
          </p:cNvPicPr>
          <p:nvPr>
            <p:custDataLst>
              <p:tags r:id="rId3"/>
            </p:custDataLst>
          </p:nvPr>
        </p:nvPicPr>
        <p:blipFill>
          <a:blip r:embed="rId5"/>
          <a:stretch>
            <a:fillRect/>
          </a:stretch>
        </p:blipFill>
        <p:spPr>
          <a:xfrm>
            <a:off x="1949077" y="624420"/>
            <a:ext cx="640135" cy="640135"/>
          </a:xfrm>
          <a:prstGeom prst="rect">
            <a:avLst/>
          </a:prstGeom>
        </p:spPr>
      </p:pic>
    </p:spTree>
    <p:extLst>
      <p:ext uri="{BB962C8B-B14F-4D97-AF65-F5344CB8AC3E}">
        <p14:creationId xmlns:p14="http://schemas.microsoft.com/office/powerpoint/2010/main" val="1381346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fr-CA" dirty="0"/>
              <a:t>Activité</a:t>
            </a:r>
            <a:r>
              <a:rPr lang="en-CA"/>
              <a:t> 4</a:t>
            </a:r>
            <a:endParaRPr lang="en-CA" dirty="0"/>
          </a:p>
        </p:txBody>
      </p:sp>
      <p:sp>
        <p:nvSpPr>
          <p:cNvPr id="3" name="Content Placeholder 2"/>
          <p:cNvSpPr>
            <a:spLocks noGrp="1"/>
          </p:cNvSpPr>
          <p:nvPr>
            <p:ph idx="1"/>
            <p:custDataLst>
              <p:tags r:id="rId2"/>
            </p:custDataLst>
          </p:nvPr>
        </p:nvSpPr>
        <p:spPr>
          <a:xfrm>
            <a:off x="2589212" y="1905000"/>
            <a:ext cx="8915400" cy="4006222"/>
          </a:xfrm>
        </p:spPr>
        <p:txBody>
          <a:bodyPr/>
          <a:lstStyle/>
          <a:p>
            <a:r>
              <a:rPr lang="fr-CA" dirty="0"/>
              <a:t>Insérez les objets suivants dans votre document :</a:t>
            </a:r>
          </a:p>
          <a:p>
            <a:pPr lvl="1"/>
            <a:r>
              <a:rPr lang="fr-CA" dirty="0"/>
              <a:t>Photo trouvée en ligne d’un drapeau canadien</a:t>
            </a:r>
          </a:p>
          <a:p>
            <a:pPr lvl="1"/>
            <a:r>
              <a:rPr lang="fr-CA" dirty="0"/>
              <a:t>Un tableau contenant 4 colonnes et 6 lignes</a:t>
            </a:r>
          </a:p>
          <a:p>
            <a:pPr lvl="1"/>
            <a:r>
              <a:rPr lang="fr-CA" dirty="0"/>
              <a:t>Une étoile remplie de vert</a:t>
            </a:r>
          </a:p>
          <a:p>
            <a:pPr lvl="1"/>
            <a:r>
              <a:rPr lang="fr-CA" dirty="0"/>
              <a:t>Un symbole de division.... ÷</a:t>
            </a:r>
          </a:p>
          <a:p>
            <a:endParaRPr lang="en-CA" dirty="0"/>
          </a:p>
        </p:txBody>
      </p:sp>
      <p:pic>
        <p:nvPicPr>
          <p:cNvPr id="5" name="Picture 3">
            <a:extLst>
              <a:ext uri="{FF2B5EF4-FFF2-40B4-BE49-F238E27FC236}">
                <a16:creationId xmlns:a16="http://schemas.microsoft.com/office/drawing/2014/main" id="{4B6FCFCD-A69B-87BF-6B9C-680E4D337229}"/>
              </a:ext>
            </a:extLst>
          </p:cNvPr>
          <p:cNvPicPr>
            <a:picLocks noChangeAspect="1"/>
          </p:cNvPicPr>
          <p:nvPr>
            <p:custDataLst>
              <p:tags r:id="rId3"/>
            </p:custDataLst>
          </p:nvPr>
        </p:nvPicPr>
        <p:blipFill>
          <a:blip r:embed="rId5"/>
          <a:stretch>
            <a:fillRect/>
          </a:stretch>
        </p:blipFill>
        <p:spPr>
          <a:xfrm>
            <a:off x="1949077" y="624420"/>
            <a:ext cx="640135" cy="640135"/>
          </a:xfrm>
          <a:prstGeom prst="rect">
            <a:avLst/>
          </a:prstGeom>
        </p:spPr>
      </p:pic>
    </p:spTree>
    <p:extLst>
      <p:ext uri="{BB962C8B-B14F-4D97-AF65-F5344CB8AC3E}">
        <p14:creationId xmlns:p14="http://schemas.microsoft.com/office/powerpoint/2010/main" val="27156774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1638300" y="3009708"/>
            <a:ext cx="8915400" cy="838584"/>
          </a:xfrm>
        </p:spPr>
        <p:txBody>
          <a:bodyPr>
            <a:normAutofit/>
          </a:bodyPr>
          <a:lstStyle/>
          <a:p>
            <a:pPr marL="0" indent="0" algn="ctr">
              <a:buNone/>
            </a:pPr>
            <a:r>
              <a:rPr lang="en-CA" sz="4800" dirty="0"/>
              <a:t>Questions?</a:t>
            </a:r>
          </a:p>
        </p:txBody>
      </p:sp>
    </p:spTree>
    <p:extLst>
      <p:ext uri="{BB962C8B-B14F-4D97-AF65-F5344CB8AC3E}">
        <p14:creationId xmlns:p14="http://schemas.microsoft.com/office/powerpoint/2010/main" val="311959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443753" y="336176"/>
            <a:ext cx="11060859" cy="1568824"/>
          </a:xfrm>
        </p:spPr>
        <p:txBody>
          <a:bodyPr/>
          <a:lstStyle/>
          <a:p>
            <a:r>
              <a:rPr lang="en-CA" dirty="0"/>
              <a:t>Module 12</a:t>
            </a:r>
          </a:p>
        </p:txBody>
      </p:sp>
      <p:sp>
        <p:nvSpPr>
          <p:cNvPr id="3" name="Content Placeholder 2"/>
          <p:cNvSpPr>
            <a:spLocks noGrp="1"/>
          </p:cNvSpPr>
          <p:nvPr>
            <p:ph idx="1"/>
            <p:custDataLst>
              <p:tags r:id="rId3"/>
            </p:custDataLst>
          </p:nvPr>
        </p:nvSpPr>
        <p:spPr>
          <a:xfrm>
            <a:off x="443753" y="1035424"/>
            <a:ext cx="11060859" cy="4875798"/>
          </a:xfrm>
        </p:spPr>
        <p:txBody>
          <a:bodyPr>
            <a:normAutofit/>
          </a:bodyPr>
          <a:lstStyle/>
          <a:p>
            <a:r>
              <a:rPr lang="fr-CA" sz="2000" dirty="0"/>
              <a:t>Au cours de </a:t>
            </a:r>
            <a:r>
              <a:rPr lang="fr-CA" dirty="0">
                <a:solidFill>
                  <a:schemeClr val="tx1"/>
                </a:solidFill>
              </a:rPr>
              <a:t>ce module,</a:t>
            </a:r>
            <a:r>
              <a:rPr lang="fr-CA" sz="2000" dirty="0"/>
              <a:t> vous développerez les </a:t>
            </a:r>
            <a:r>
              <a:rPr lang="fr-CA" dirty="0"/>
              <a:t>Compétences</a:t>
            </a:r>
            <a:r>
              <a:rPr lang="fr-CA" sz="2000" dirty="0"/>
              <a:t> pour réussir suivantes :</a:t>
            </a:r>
          </a:p>
          <a:p>
            <a:pPr marL="0" indent="0">
              <a:buNone/>
            </a:pPr>
            <a:endParaRPr lang="en-CA" sz="2000" dirty="0"/>
          </a:p>
        </p:txBody>
      </p:sp>
      <p:graphicFrame>
        <p:nvGraphicFramePr>
          <p:cNvPr id="7" name="Table 6"/>
          <p:cNvGraphicFramePr>
            <a:graphicFrameLocks noGrp="1"/>
          </p:cNvGraphicFramePr>
          <p:nvPr>
            <p:custDataLst>
              <p:tags r:id="rId4"/>
            </p:custDataLst>
            <p:extLst>
              <p:ext uri="{D42A27DB-BD31-4B8C-83A1-F6EECF244321}">
                <p14:modId xmlns:p14="http://schemas.microsoft.com/office/powerpoint/2010/main" val="1007840831"/>
              </p:ext>
            </p:extLst>
          </p:nvPr>
        </p:nvGraphicFramePr>
        <p:xfrm>
          <a:off x="443753" y="1905001"/>
          <a:ext cx="10841019" cy="3002481"/>
        </p:xfrm>
        <a:graphic>
          <a:graphicData uri="http://schemas.openxmlformats.org/drawingml/2006/table">
            <a:tbl>
              <a:tblPr firstRow="1" firstCol="1" bandRow="1"/>
              <a:tblGrid>
                <a:gridCol w="2353718">
                  <a:extLst>
                    <a:ext uri="{9D8B030D-6E8A-4147-A177-3AD203B41FA5}">
                      <a16:colId xmlns:a16="http://schemas.microsoft.com/office/drawing/2014/main" val="1466599687"/>
                    </a:ext>
                  </a:extLst>
                </a:gridCol>
                <a:gridCol w="8487301">
                  <a:extLst>
                    <a:ext uri="{9D8B030D-6E8A-4147-A177-3AD203B41FA5}">
                      <a16:colId xmlns:a16="http://schemas.microsoft.com/office/drawing/2014/main" val="312672541"/>
                    </a:ext>
                  </a:extLst>
                </a:gridCol>
              </a:tblGrid>
              <a:tr h="600496">
                <a:tc>
                  <a:txBody>
                    <a:bodyPr/>
                    <a:lstStyle/>
                    <a:p>
                      <a:pPr algn="ctr">
                        <a:lnSpc>
                          <a:spcPct val="107000"/>
                        </a:lnSpc>
                        <a:spcAft>
                          <a:spcPts val="0"/>
                        </a:spcAft>
                      </a:pPr>
                      <a:r>
                        <a:rPr lang="fr-CA" sz="1800" b="1" noProof="0" dirty="0">
                          <a:effectLst/>
                          <a:latin typeface="Arial" panose="020B0604020202020204" pitchFamily="34" charset="0"/>
                          <a:ea typeface="Calibri" panose="020F0502020204030204" pitchFamily="34" charset="0"/>
                          <a:cs typeface="Times New Roman" panose="02020603050405020304" pitchFamily="18" charset="0"/>
                        </a:rPr>
                        <a:t>Créativité et innovation</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800" noProof="0" dirty="0">
                          <a:effectLst/>
                          <a:latin typeface="Arial"/>
                          <a:ea typeface="Calibri"/>
                          <a:cs typeface="Times New Roman"/>
                        </a:rPr>
                        <a:t>Vous exercerez vos compétences de créativité et d’innovation pour créer des documents Microsoft Word. </a:t>
                      </a:r>
                      <a:endParaRPr lang="fr-CA" sz="1600" noProof="0" dirty="0">
                        <a:effectLst/>
                        <a:latin typeface="Arial"/>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5956907"/>
                  </a:ext>
                </a:extLst>
              </a:tr>
              <a:tr h="600496">
                <a:tc>
                  <a:txBody>
                    <a:bodyPr/>
                    <a:lstStyle/>
                    <a:p>
                      <a:pPr algn="ctr">
                        <a:lnSpc>
                          <a:spcPct val="107000"/>
                        </a:lnSpc>
                        <a:spcAft>
                          <a:spcPts val="0"/>
                        </a:spcAft>
                      </a:pPr>
                      <a:r>
                        <a:rPr lang="fr-CA" sz="1800" b="1" noProof="0" dirty="0">
                          <a:effectLst/>
                          <a:latin typeface="Arial" panose="020B0604020202020204" pitchFamily="34" charset="0"/>
                          <a:ea typeface="Calibri" panose="020F0502020204030204" pitchFamily="34" charset="0"/>
                          <a:cs typeface="Times New Roman" panose="02020603050405020304" pitchFamily="18" charset="0"/>
                        </a:rPr>
                        <a:t>Compétences numériques</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800" noProof="0" dirty="0">
                          <a:effectLst/>
                          <a:latin typeface="Arial"/>
                          <a:ea typeface="Calibri"/>
                          <a:cs typeface="Times New Roman"/>
                        </a:rPr>
                        <a:t>Vous apprendrez à utiliser Microsoft Word et ses fonctionnalités de façon efficace.</a:t>
                      </a:r>
                      <a:endParaRPr lang="fr-CA" sz="1600" noProof="0" dirty="0">
                        <a:effectLst/>
                        <a:latin typeface="Arial"/>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156355"/>
                  </a:ext>
                </a:extLst>
              </a:tr>
              <a:tr h="908508">
                <a:tc>
                  <a:txBody>
                    <a:bodyPr/>
                    <a:lstStyle/>
                    <a:p>
                      <a:pPr algn="ctr">
                        <a:lnSpc>
                          <a:spcPct val="107000"/>
                        </a:lnSpc>
                        <a:spcAft>
                          <a:spcPts val="0"/>
                        </a:spcAft>
                      </a:pPr>
                      <a:r>
                        <a:rPr lang="fr-CA" sz="1800" b="1" noProof="0" dirty="0">
                          <a:effectLst/>
                          <a:latin typeface="Arial" panose="020B0604020202020204" pitchFamily="34" charset="0"/>
                          <a:ea typeface="Calibri" panose="020F0502020204030204" pitchFamily="34" charset="0"/>
                          <a:cs typeface="Times New Roman" panose="02020603050405020304" pitchFamily="18" charset="0"/>
                        </a:rPr>
                        <a:t>Résolution de problèmes</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800" noProof="0" dirty="0">
                          <a:effectLst/>
                          <a:latin typeface="Arial"/>
                          <a:ea typeface="Calibri"/>
                          <a:cs typeface="Times New Roman"/>
                        </a:rPr>
                        <a:t>Vous apprendrez à identifier, traiter et résoudre des problèmes tout en apprenant à utiliser Microsoft Word de façon efficace. </a:t>
                      </a:r>
                      <a:endParaRPr lang="fr-CA" sz="1600" noProof="0" dirty="0">
                        <a:effectLst/>
                        <a:latin typeface="Arial"/>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4227484"/>
                  </a:ext>
                </a:extLst>
              </a:tr>
              <a:tr h="600496">
                <a:tc>
                  <a:txBody>
                    <a:bodyPr/>
                    <a:lstStyle/>
                    <a:p>
                      <a:pPr algn="ctr">
                        <a:lnSpc>
                          <a:spcPct val="107000"/>
                        </a:lnSpc>
                        <a:spcAft>
                          <a:spcPts val="0"/>
                        </a:spcAft>
                      </a:pPr>
                      <a:r>
                        <a:rPr lang="fr-CA" sz="1800" b="1" noProof="0" dirty="0">
                          <a:effectLst/>
                          <a:latin typeface="Arial" panose="020B0604020202020204" pitchFamily="34" charset="0"/>
                          <a:ea typeface="Calibri" panose="020F0502020204030204" pitchFamily="34" charset="0"/>
                          <a:cs typeface="Times New Roman" panose="02020603050405020304" pitchFamily="18" charset="0"/>
                        </a:rPr>
                        <a:t>Lecture</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800" noProof="0" dirty="0">
                          <a:effectLst/>
                          <a:latin typeface="Arial" panose="020B0604020202020204" pitchFamily="34" charset="0"/>
                          <a:ea typeface="Calibri" panose="020F0502020204030204" pitchFamily="34" charset="0"/>
                          <a:cs typeface="Times New Roman" panose="02020603050405020304" pitchFamily="18" charset="0"/>
                        </a:rPr>
                        <a:t>Vous trouverez, lirez et comprendrez des informations en utilisant Microsoft Word. </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1871950"/>
                  </a:ext>
                </a:extLst>
              </a:tr>
              <a:tr h="292485">
                <a:tc>
                  <a:txBody>
                    <a:bodyPr/>
                    <a:lstStyle/>
                    <a:p>
                      <a:pPr algn="ctr">
                        <a:lnSpc>
                          <a:spcPct val="107000"/>
                        </a:lnSpc>
                        <a:spcAft>
                          <a:spcPts val="0"/>
                        </a:spcAft>
                      </a:pPr>
                      <a:r>
                        <a:rPr lang="fr-CA" sz="1800" b="1" noProof="0" dirty="0">
                          <a:effectLst/>
                          <a:latin typeface="Arial" panose="020B0604020202020204" pitchFamily="34" charset="0"/>
                          <a:ea typeface="Calibri" panose="020F0502020204030204" pitchFamily="34" charset="0"/>
                          <a:cs typeface="Times New Roman" panose="02020603050405020304" pitchFamily="18" charset="0"/>
                        </a:rPr>
                        <a:t>Rédaction</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800" noProof="0" dirty="0">
                          <a:effectLst/>
                          <a:latin typeface="Arial" panose="020B0604020202020204" pitchFamily="34" charset="0"/>
                          <a:ea typeface="Calibri" panose="020F0502020204030204" pitchFamily="34" charset="0"/>
                          <a:cs typeface="Times New Roman" panose="02020603050405020304" pitchFamily="18" charset="0"/>
                        </a:rPr>
                        <a:t>Vous recueillerez des informations à l’aide de Microsoft Word. </a:t>
                      </a:r>
                      <a:endParaRPr lang="fr-CA"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1874136"/>
                  </a:ext>
                </a:extLst>
              </a:tr>
            </a:tbl>
          </a:graphicData>
        </a:graphic>
      </p:graphicFrame>
    </p:spTree>
    <p:custDataLst>
      <p:tags r:id="rId1"/>
    </p:custDataLst>
    <p:extLst>
      <p:ext uri="{BB962C8B-B14F-4D97-AF65-F5344CB8AC3E}">
        <p14:creationId xmlns:p14="http://schemas.microsoft.com/office/powerpoint/2010/main" val="3757631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CA" dirty="0"/>
              <a:t>Microsoft (MS) Word</a:t>
            </a:r>
          </a:p>
        </p:txBody>
      </p:sp>
      <p:sp>
        <p:nvSpPr>
          <p:cNvPr id="3" name="Content Placeholder 2"/>
          <p:cNvSpPr>
            <a:spLocks noGrp="1"/>
          </p:cNvSpPr>
          <p:nvPr>
            <p:ph idx="1"/>
            <p:custDataLst>
              <p:tags r:id="rId3"/>
            </p:custDataLst>
          </p:nvPr>
        </p:nvSpPr>
        <p:spPr/>
        <p:txBody>
          <a:bodyPr/>
          <a:lstStyle/>
          <a:p>
            <a:r>
              <a:rPr lang="fr-CA" dirty="0"/>
              <a:t>MS Word est un traitement de texte qui vous permet de créer des documents tels que des lettres, des notes, des CV, des documents, des télécopies, etc. </a:t>
            </a:r>
          </a:p>
          <a:p>
            <a:r>
              <a:rPr lang="fr-CA" dirty="0"/>
              <a:t>Vous pouvez également ajouter des images, des tableaux, des graphiques, des dessins, des formes et des symboles. </a:t>
            </a:r>
            <a:endParaRPr lang="en-CA" dirty="0"/>
          </a:p>
        </p:txBody>
      </p:sp>
    </p:spTree>
    <p:custDataLst>
      <p:tags r:id="rId1"/>
    </p:custDataLst>
    <p:extLst>
      <p:ext uri="{BB962C8B-B14F-4D97-AF65-F5344CB8AC3E}">
        <p14:creationId xmlns:p14="http://schemas.microsoft.com/office/powerpoint/2010/main" val="1051539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CA" dirty="0"/>
              <a:t>Microsoft (MS) Word</a:t>
            </a:r>
          </a:p>
        </p:txBody>
      </p:sp>
      <p:sp>
        <p:nvSpPr>
          <p:cNvPr id="3" name="Content Placeholder 2"/>
          <p:cNvSpPr>
            <a:spLocks noGrp="1"/>
          </p:cNvSpPr>
          <p:nvPr>
            <p:ph idx="1"/>
            <p:custDataLst>
              <p:tags r:id="rId3"/>
            </p:custDataLst>
          </p:nvPr>
        </p:nvSpPr>
        <p:spPr>
          <a:xfrm>
            <a:off x="2592925" y="2142653"/>
            <a:ext cx="8915400" cy="3777622"/>
          </a:xfrm>
        </p:spPr>
        <p:txBody>
          <a:bodyPr/>
          <a:lstStyle/>
          <a:p>
            <a:r>
              <a:rPr lang="fr-FR" dirty="0"/>
              <a:t>Il s’agit d’un logiciel que vous utilisez souvent au travail pour créer ou mettre à jour des horaires, des documents, des rapports, etc. </a:t>
            </a:r>
          </a:p>
          <a:p>
            <a:endParaRPr lang="en-CA" i="1" dirty="0"/>
          </a:p>
          <a:p>
            <a:r>
              <a:rPr lang="fr-CA" dirty="0"/>
              <a:t>Il existe plusieurs ressources qui vous aideront à apprendre comment bien utiliser Microsoft (MS) Word. </a:t>
            </a:r>
          </a:p>
        </p:txBody>
      </p:sp>
    </p:spTree>
    <p:custDataLst>
      <p:tags r:id="rId1"/>
    </p:custDataLst>
    <p:extLst>
      <p:ext uri="{BB962C8B-B14F-4D97-AF65-F5344CB8AC3E}">
        <p14:creationId xmlns:p14="http://schemas.microsoft.com/office/powerpoint/2010/main" val="15992592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5F8B22D-4929-EECC-0FD8-948CA75A1A82}"/>
            </a:ext>
          </a:extLst>
        </p:cNvPr>
        <p:cNvGrpSpPr/>
        <p:nvPr/>
      </p:nvGrpSpPr>
      <p:grpSpPr>
        <a:xfrm>
          <a:off x="0" y="0"/>
          <a:ext cx="0" cy="0"/>
          <a:chOff x="0" y="0"/>
          <a:chExt cx="0" cy="0"/>
        </a:xfrm>
      </p:grpSpPr>
      <p:pic>
        <p:nvPicPr>
          <p:cNvPr id="8" name="Image 7" descr="Une image contenant texte, Appareils électroniques, Appareil de présentation, ordinateur">
            <a:hlinkClick r:id="rId5"/>
            <a:extLst>
              <a:ext uri="{FF2B5EF4-FFF2-40B4-BE49-F238E27FC236}">
                <a16:creationId xmlns:a16="http://schemas.microsoft.com/office/drawing/2014/main" id="{793B9656-76E3-062F-6A27-FC85945C7C2C}"/>
              </a:ext>
            </a:extLst>
          </p:cNvPr>
          <p:cNvPicPr>
            <a:picLocks noChangeAspect="1"/>
          </p:cNvPicPr>
          <p:nvPr>
            <p:custDataLst>
              <p:tags r:id="rId2"/>
            </p:custDataLst>
          </p:nvPr>
        </p:nvPicPr>
        <p:blipFill>
          <a:blip r:embed="rId6"/>
          <a:srcRect l="13" r="6935" b="-1"/>
          <a:stretch/>
        </p:blipFill>
        <p:spPr>
          <a:xfrm>
            <a:off x="1" y="10"/>
            <a:ext cx="7574440" cy="6857990"/>
          </a:xfrm>
          <a:prstGeom prst="rect">
            <a:avLst/>
          </a:prstGeom>
        </p:spPr>
      </p:pic>
      <p:sp>
        <p:nvSpPr>
          <p:cNvPr id="9" name="Espace réservé du contenu 2">
            <a:extLst>
              <a:ext uri="{FF2B5EF4-FFF2-40B4-BE49-F238E27FC236}">
                <a16:creationId xmlns:a16="http://schemas.microsoft.com/office/drawing/2014/main" id="{5D5B0209-613C-E620-0EF1-6C4BC7CFCEF9}"/>
              </a:ext>
            </a:extLst>
          </p:cNvPr>
          <p:cNvSpPr>
            <a:spLocks noGrp="1"/>
          </p:cNvSpPr>
          <p:nvPr>
            <p:ph idx="1"/>
            <p:custDataLst>
              <p:tags r:id="rId3"/>
            </p:custDataLst>
          </p:nvPr>
        </p:nvSpPr>
        <p:spPr>
          <a:xfrm>
            <a:off x="7860770" y="2017668"/>
            <a:ext cx="3750205" cy="3857816"/>
          </a:xfrm>
        </p:spPr>
        <p:txBody>
          <a:bodyPr>
            <a:normAutofit/>
          </a:bodyPr>
          <a:lstStyle/>
          <a:p>
            <a:pPr>
              <a:lnSpc>
                <a:spcPct val="90000"/>
              </a:lnSpc>
            </a:pPr>
            <a:r>
              <a:rPr lang="fr-CA" dirty="0">
                <a:solidFill>
                  <a:schemeClr val="tx1">
                    <a:lumMod val="95000"/>
                    <a:lumOff val="5000"/>
                  </a:schemeClr>
                </a:solidFill>
              </a:rPr>
              <a:t>La </a:t>
            </a:r>
            <a:r>
              <a:rPr lang="fr-CA" dirty="0" err="1">
                <a:solidFill>
                  <a:schemeClr val="tx1">
                    <a:lumMod val="95000"/>
                    <a:lumOff val="5000"/>
                  </a:schemeClr>
                </a:solidFill>
              </a:rPr>
              <a:t>F@d</a:t>
            </a:r>
            <a:r>
              <a:rPr lang="fr-CA" dirty="0">
                <a:solidFill>
                  <a:schemeClr val="tx1">
                    <a:lumMod val="95000"/>
                    <a:lumOff val="5000"/>
                  </a:schemeClr>
                </a:solidFill>
              </a:rPr>
              <a:t> offre des cours </a:t>
            </a:r>
            <a:br>
              <a:rPr lang="fr-CA" dirty="0">
                <a:solidFill>
                  <a:schemeClr val="tx1">
                    <a:lumMod val="95000"/>
                    <a:lumOff val="5000"/>
                  </a:schemeClr>
                </a:solidFill>
              </a:rPr>
            </a:br>
            <a:r>
              <a:rPr lang="fr-CA" dirty="0">
                <a:solidFill>
                  <a:schemeClr val="tx1">
                    <a:lumMod val="95000"/>
                    <a:lumOff val="5000"/>
                  </a:schemeClr>
                </a:solidFill>
              </a:rPr>
              <a:t>en direct gratuits </a:t>
            </a:r>
          </a:p>
          <a:p>
            <a:pPr>
              <a:lnSpc>
                <a:spcPct val="90000"/>
              </a:lnSpc>
            </a:pPr>
            <a:r>
              <a:rPr lang="fr-CA" dirty="0">
                <a:solidFill>
                  <a:schemeClr val="tx1">
                    <a:lumMod val="95000"/>
                    <a:lumOff val="5000"/>
                  </a:schemeClr>
                </a:solidFill>
              </a:rPr>
              <a:t>Les cours en direct se déroulent en groupe à des dates et heures précises. Une formatrice ou un formateur présente la matière sous forme </a:t>
            </a:r>
            <a:br>
              <a:rPr lang="fr-CA" dirty="0">
                <a:solidFill>
                  <a:schemeClr val="tx1">
                    <a:lumMod val="95000"/>
                    <a:lumOff val="5000"/>
                  </a:schemeClr>
                </a:solidFill>
              </a:rPr>
            </a:br>
            <a:r>
              <a:rPr lang="fr-CA" dirty="0">
                <a:solidFill>
                  <a:schemeClr val="tx1">
                    <a:lumMod val="95000"/>
                    <a:lumOff val="5000"/>
                  </a:schemeClr>
                </a:solidFill>
              </a:rPr>
              <a:t>de classes virtuelles. Chaque classe virtuelle dure deux heures. </a:t>
            </a:r>
          </a:p>
          <a:p>
            <a:pPr marL="0" indent="0">
              <a:lnSpc>
                <a:spcPct val="90000"/>
              </a:lnSpc>
              <a:buNone/>
            </a:pPr>
            <a:r>
              <a:rPr lang="fr-CA" dirty="0">
                <a:solidFill>
                  <a:schemeClr val="tx1">
                    <a:lumMod val="95000"/>
                    <a:lumOff val="5000"/>
                  </a:schemeClr>
                </a:solidFill>
              </a:rPr>
              <a:t> </a:t>
            </a:r>
            <a:endParaRPr lang="en-CA" dirty="0">
              <a:solidFill>
                <a:schemeClr val="tx1">
                  <a:lumMod val="95000"/>
                  <a:lumOff val="5000"/>
                </a:schemeClr>
              </a:solidFill>
            </a:endParaRPr>
          </a:p>
        </p:txBody>
      </p:sp>
    </p:spTree>
    <p:custDataLst>
      <p:tags r:id="rId1"/>
    </p:custDataLst>
    <p:extLst>
      <p:ext uri="{BB962C8B-B14F-4D97-AF65-F5344CB8AC3E}">
        <p14:creationId xmlns:p14="http://schemas.microsoft.com/office/powerpoint/2010/main" val="3040408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20000"/>
              </a:schemeClr>
            </a:gs>
            <a:gs pos="100000">
              <a:schemeClr val="bg2">
                <a:shade val="98000"/>
                <a:satMod val="120000"/>
                <a:lumMod val="98000"/>
              </a:schemeClr>
            </a:gs>
          </a:gsLst>
          <a:lin ang="5400000" scaled="0"/>
        </a:gradFill>
        <a:effectLst/>
      </p:bgPr>
    </p:bg>
    <p:spTree>
      <p:nvGrpSpPr>
        <p:cNvPr id="1" name="">
          <a:extLst>
            <a:ext uri="{FF2B5EF4-FFF2-40B4-BE49-F238E27FC236}">
              <a16:creationId xmlns:a16="http://schemas.microsoft.com/office/drawing/2014/main" id="{0AB94801-8F8A-A9B1-4AEA-C717360027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FB83EBD-60A1-F14F-C661-2EAF286EEF19}"/>
              </a:ext>
            </a:extLst>
          </p:cNvPr>
          <p:cNvSpPr>
            <a:spLocks noGrp="1"/>
          </p:cNvSpPr>
          <p:nvPr>
            <p:ph type="title"/>
            <p:custDataLst>
              <p:tags r:id="rId1"/>
            </p:custDataLst>
          </p:nvPr>
        </p:nvSpPr>
        <p:spPr>
          <a:xfrm>
            <a:off x="1687669" y="624110"/>
            <a:ext cx="4137059" cy="1280890"/>
          </a:xfrm>
        </p:spPr>
        <p:txBody>
          <a:bodyPr>
            <a:normAutofit/>
          </a:bodyPr>
          <a:lstStyle/>
          <a:p>
            <a:r>
              <a:rPr lang="en-CA" sz="3200"/>
              <a:t>Microsoft (MS) Word</a:t>
            </a:r>
          </a:p>
        </p:txBody>
      </p:sp>
      <p:sp>
        <p:nvSpPr>
          <p:cNvPr id="3" name="Espace réservé du contenu 2">
            <a:extLst>
              <a:ext uri="{FF2B5EF4-FFF2-40B4-BE49-F238E27FC236}">
                <a16:creationId xmlns:a16="http://schemas.microsoft.com/office/drawing/2014/main" id="{30AA8508-D28E-5860-9F62-E0A89B56D051}"/>
              </a:ext>
            </a:extLst>
          </p:cNvPr>
          <p:cNvSpPr>
            <a:spLocks noGrp="1"/>
          </p:cNvSpPr>
          <p:nvPr>
            <p:ph idx="1"/>
            <p:custDataLst>
              <p:tags r:id="rId2"/>
            </p:custDataLst>
          </p:nvPr>
        </p:nvSpPr>
        <p:spPr>
          <a:xfrm>
            <a:off x="1683955" y="2133600"/>
            <a:ext cx="4229645" cy="3777622"/>
          </a:xfrm>
        </p:spPr>
        <p:txBody>
          <a:bodyPr>
            <a:normAutofit/>
          </a:bodyPr>
          <a:lstStyle/>
          <a:p>
            <a:r>
              <a:rPr lang="fr-CA" sz="1600">
                <a:solidFill>
                  <a:srgbClr val="000000"/>
                </a:solidFill>
              </a:rPr>
              <a:t>La plupart des centres de formation pour adultes offrent de la formation. Voici quelques exemples : </a:t>
            </a:r>
          </a:p>
          <a:p>
            <a:endParaRPr lang="en-CA" sz="1600">
              <a:solidFill>
                <a:srgbClr val="000000"/>
              </a:solidFill>
            </a:endParaRPr>
          </a:p>
        </p:txBody>
      </p:sp>
      <p:sp>
        <p:nvSpPr>
          <p:cNvPr id="16" name="Rectangle 15">
            <a:extLst>
              <a:ext uri="{FF2B5EF4-FFF2-40B4-BE49-F238E27FC236}">
                <a16:creationId xmlns:a16="http://schemas.microsoft.com/office/drawing/2014/main" id="{D4DB14A2-B2FA-458C-AC77-8A6A2C9B6B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3163" y="835131"/>
            <a:ext cx="2476817" cy="2548916"/>
          </a:xfrm>
          <a:prstGeom prst="rect">
            <a:avLst/>
          </a:prstGeom>
          <a:solidFill>
            <a:srgbClr val="FFFFFE"/>
          </a:solidFill>
          <a:ln w="1270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Image 10" descr="Une image contenant texte, graphisme, Graphique, Police&#10;&#10;Le contenu généré par l’IA peut être incorrect.">
            <a:hlinkClick r:id="rId8"/>
            <a:extLst>
              <a:ext uri="{FF2B5EF4-FFF2-40B4-BE49-F238E27FC236}">
                <a16:creationId xmlns:a16="http://schemas.microsoft.com/office/drawing/2014/main" id="{A7482FCE-5B2E-E839-3138-DABF59CAC13D}"/>
              </a:ext>
            </a:extLst>
          </p:cNvPr>
          <p:cNvPicPr>
            <a:picLocks noChangeAspect="1"/>
          </p:cNvPicPr>
          <p:nvPr>
            <p:custDataLst>
              <p:tags r:id="rId3"/>
            </p:custDataLst>
          </p:nvPr>
        </p:nvPicPr>
        <p:blipFill>
          <a:blip r:embed="rId9"/>
          <a:stretch>
            <a:fillRect/>
          </a:stretch>
        </p:blipFill>
        <p:spPr>
          <a:xfrm>
            <a:off x="6596743" y="1592396"/>
            <a:ext cx="2146041" cy="1046194"/>
          </a:xfrm>
          <a:prstGeom prst="rect">
            <a:avLst/>
          </a:prstGeom>
        </p:spPr>
      </p:pic>
      <p:sp>
        <p:nvSpPr>
          <p:cNvPr id="18" name="Rectangle 17">
            <a:extLst>
              <a:ext uri="{FF2B5EF4-FFF2-40B4-BE49-F238E27FC236}">
                <a16:creationId xmlns:a16="http://schemas.microsoft.com/office/drawing/2014/main" id="{F823923F-2B7A-4A1E-8527-C2997B83B6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073560" y="835131"/>
            <a:ext cx="2476817" cy="2548916"/>
          </a:xfrm>
          <a:prstGeom prst="rect">
            <a:avLst/>
          </a:prstGeom>
          <a:solidFill>
            <a:srgbClr val="FFFFFE"/>
          </a:solidFill>
          <a:ln w="1270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 4" descr="Une image contenant texte, Police, logo, Graphique">
            <a:hlinkClick r:id="rId10"/>
            <a:extLst>
              <a:ext uri="{FF2B5EF4-FFF2-40B4-BE49-F238E27FC236}">
                <a16:creationId xmlns:a16="http://schemas.microsoft.com/office/drawing/2014/main" id="{E485D3AC-2213-C675-F5B3-2C6C1E9B1165}"/>
              </a:ext>
            </a:extLst>
          </p:cNvPr>
          <p:cNvPicPr>
            <a:picLocks noChangeAspect="1"/>
          </p:cNvPicPr>
          <p:nvPr>
            <p:custDataLst>
              <p:tags r:id="rId4"/>
            </p:custDataLst>
          </p:nvPr>
        </p:nvPicPr>
        <p:blipFill>
          <a:blip r:embed="rId11"/>
          <a:stretch>
            <a:fillRect/>
          </a:stretch>
        </p:blipFill>
        <p:spPr>
          <a:xfrm>
            <a:off x="9247140" y="1701848"/>
            <a:ext cx="2146041" cy="827290"/>
          </a:xfrm>
          <a:prstGeom prst="rect">
            <a:avLst/>
          </a:prstGeom>
        </p:spPr>
      </p:pic>
      <p:sp>
        <p:nvSpPr>
          <p:cNvPr id="20" name="Rectangle 19">
            <a:extLst>
              <a:ext uri="{FF2B5EF4-FFF2-40B4-BE49-F238E27FC236}">
                <a16:creationId xmlns:a16="http://schemas.microsoft.com/office/drawing/2014/main" id="{782DC6E9-C6F7-4D0F-BC99-B46ACCC2DA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3163" y="3565196"/>
            <a:ext cx="2476817" cy="2548916"/>
          </a:xfrm>
          <a:prstGeom prst="rect">
            <a:avLst/>
          </a:prstGeom>
          <a:solidFill>
            <a:srgbClr val="FFFFFE"/>
          </a:solidFill>
          <a:ln w="1270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age 6" descr="Une image contenant texte, Police, capture d’écran, blanc&#10;&#10;Le contenu généré par l’IA peut être incorrect.">
            <a:hlinkClick r:id="rId12"/>
            <a:extLst>
              <a:ext uri="{FF2B5EF4-FFF2-40B4-BE49-F238E27FC236}">
                <a16:creationId xmlns:a16="http://schemas.microsoft.com/office/drawing/2014/main" id="{43A6607B-107E-5290-EA17-A5E7D9F18ADD}"/>
              </a:ext>
            </a:extLst>
          </p:cNvPr>
          <p:cNvPicPr>
            <a:picLocks noChangeAspect="1"/>
          </p:cNvPicPr>
          <p:nvPr>
            <p:custDataLst>
              <p:tags r:id="rId5"/>
            </p:custDataLst>
          </p:nvPr>
        </p:nvPicPr>
        <p:blipFill>
          <a:blip r:embed="rId13"/>
          <a:stretch>
            <a:fillRect/>
          </a:stretch>
        </p:blipFill>
        <p:spPr>
          <a:xfrm>
            <a:off x="6596743" y="4523652"/>
            <a:ext cx="2146041" cy="643812"/>
          </a:xfrm>
          <a:prstGeom prst="rect">
            <a:avLst/>
          </a:prstGeom>
        </p:spPr>
      </p:pic>
      <p:sp>
        <p:nvSpPr>
          <p:cNvPr id="22" name="Rectangle 21">
            <a:extLst>
              <a:ext uri="{FF2B5EF4-FFF2-40B4-BE49-F238E27FC236}">
                <a16:creationId xmlns:a16="http://schemas.microsoft.com/office/drawing/2014/main" id="{75C77B51-4CCF-4252-A972-306B735551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073560" y="3565196"/>
            <a:ext cx="2476817" cy="2548916"/>
          </a:xfrm>
          <a:prstGeom prst="rect">
            <a:avLst/>
          </a:prstGeom>
          <a:solidFill>
            <a:srgbClr val="FFFFFE"/>
          </a:solidFill>
          <a:ln w="1270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Image 8" descr="Une image contenant texte, Police, blanc">
            <a:hlinkClick r:id="rId14"/>
            <a:extLst>
              <a:ext uri="{FF2B5EF4-FFF2-40B4-BE49-F238E27FC236}">
                <a16:creationId xmlns:a16="http://schemas.microsoft.com/office/drawing/2014/main" id="{F61D290E-4D9A-D016-C4F4-BB7ED636C9DE}"/>
              </a:ext>
            </a:extLst>
          </p:cNvPr>
          <p:cNvPicPr>
            <a:picLocks noChangeAspect="1"/>
          </p:cNvPicPr>
          <p:nvPr>
            <p:custDataLst>
              <p:tags r:id="rId6"/>
            </p:custDataLst>
          </p:nvPr>
        </p:nvPicPr>
        <p:blipFill>
          <a:blip r:embed="rId15"/>
          <a:stretch>
            <a:fillRect/>
          </a:stretch>
        </p:blipFill>
        <p:spPr>
          <a:xfrm>
            <a:off x="9247140" y="4636319"/>
            <a:ext cx="2146041" cy="418478"/>
          </a:xfrm>
          <a:prstGeom prst="rect">
            <a:avLst/>
          </a:prstGeom>
        </p:spPr>
      </p:pic>
    </p:spTree>
    <p:extLst>
      <p:ext uri="{BB962C8B-B14F-4D97-AF65-F5344CB8AC3E}">
        <p14:creationId xmlns:p14="http://schemas.microsoft.com/office/powerpoint/2010/main" val="1186206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satMod val="92000"/>
                <a:lumMod val="120000"/>
              </a:schemeClr>
            </a:gs>
            <a:gs pos="100000">
              <a:schemeClr val="bg1">
                <a:shade val="98000"/>
                <a:satMod val="120000"/>
                <a:lumMod val="98000"/>
              </a:schemeClr>
            </a:gs>
          </a:gsLst>
          <a:path path="circle">
            <a:fillToRect l="50000" t="50000" r="100000" b="100000"/>
          </a:path>
        </a:gradFill>
        <a:effectLst/>
      </p:bgPr>
    </p:bg>
    <p:spTree>
      <p:nvGrpSpPr>
        <p:cNvPr id="1" name="">
          <a:extLst>
            <a:ext uri="{FF2B5EF4-FFF2-40B4-BE49-F238E27FC236}">
              <a16:creationId xmlns:a16="http://schemas.microsoft.com/office/drawing/2014/main" id="{8B2C1A4B-C959-6AD1-A180-BF7DDCA1D9F9}"/>
            </a:ext>
          </a:extLst>
        </p:cNvPr>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CDF4BB43-C1F0-4347-9E3C-701B3AD3D4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86"/>
            <a:ext cx="12192000" cy="6854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6C0DF847-0B8C-9A3E-CFE6-07D7D0E910E2}"/>
              </a:ext>
            </a:extLst>
          </p:cNvPr>
          <p:cNvSpPr>
            <a:spLocks noGrp="1"/>
          </p:cNvSpPr>
          <p:nvPr>
            <p:ph type="title"/>
            <p:custDataLst>
              <p:tags r:id="rId1"/>
            </p:custDataLst>
          </p:nvPr>
        </p:nvSpPr>
        <p:spPr>
          <a:xfrm>
            <a:off x="649224" y="645106"/>
            <a:ext cx="5122652" cy="1259894"/>
          </a:xfrm>
        </p:spPr>
        <p:txBody>
          <a:bodyPr>
            <a:normAutofit/>
          </a:bodyPr>
          <a:lstStyle/>
          <a:p>
            <a:r>
              <a:rPr lang="en-CA">
                <a:solidFill>
                  <a:srgbClr val="286069"/>
                </a:solidFill>
              </a:rPr>
              <a:t>Microsoft (MS) Word</a:t>
            </a:r>
          </a:p>
        </p:txBody>
      </p:sp>
      <p:sp>
        <p:nvSpPr>
          <p:cNvPr id="14" name="Rectangle 13">
            <a:extLst>
              <a:ext uri="{FF2B5EF4-FFF2-40B4-BE49-F238E27FC236}">
                <a16:creationId xmlns:a16="http://schemas.microsoft.com/office/drawing/2014/main" id="{4C62B778-DDF8-42FB-8F13-9BFB0D4FFA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rgbClr val="286069"/>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3" name="Espace réservé du contenu 2">
            <a:extLst>
              <a:ext uri="{FF2B5EF4-FFF2-40B4-BE49-F238E27FC236}">
                <a16:creationId xmlns:a16="http://schemas.microsoft.com/office/drawing/2014/main" id="{9D313EB0-DD2D-CFBF-511B-6A355D0B897F}"/>
              </a:ext>
            </a:extLst>
          </p:cNvPr>
          <p:cNvSpPr>
            <a:spLocks noGrp="1"/>
          </p:cNvSpPr>
          <p:nvPr>
            <p:ph idx="1"/>
            <p:custDataLst>
              <p:tags r:id="rId2"/>
            </p:custDataLst>
          </p:nvPr>
        </p:nvSpPr>
        <p:spPr>
          <a:xfrm>
            <a:off x="649225" y="2133600"/>
            <a:ext cx="5122652" cy="3759253"/>
          </a:xfrm>
        </p:spPr>
        <p:txBody>
          <a:bodyPr>
            <a:normAutofit/>
          </a:bodyPr>
          <a:lstStyle/>
          <a:p>
            <a:pPr>
              <a:buClr>
                <a:srgbClr val="008AA1"/>
              </a:buClr>
            </a:pPr>
            <a:r>
              <a:rPr lang="fr-CA" dirty="0"/>
              <a:t>Le Centre FORA a aussi développé : </a:t>
            </a:r>
            <a:endParaRPr lang="fr-CA"/>
          </a:p>
          <a:p>
            <a:pPr>
              <a:buClr>
                <a:srgbClr val="008AA1"/>
              </a:buClr>
            </a:pPr>
            <a:r>
              <a:rPr lang="fr-CA" dirty="0"/>
              <a:t>Une capsule techno : </a:t>
            </a:r>
            <a:endParaRPr lang="fr-CA"/>
          </a:p>
          <a:p>
            <a:pPr>
              <a:buClr>
                <a:srgbClr val="008AA1"/>
              </a:buClr>
            </a:pPr>
            <a:endParaRPr lang="fr-CA"/>
          </a:p>
          <a:p>
            <a:pPr>
              <a:buClr>
                <a:srgbClr val="008AA1"/>
              </a:buClr>
            </a:pPr>
            <a:endParaRPr lang="fr-CA"/>
          </a:p>
          <a:p>
            <a:pPr>
              <a:buClr>
                <a:srgbClr val="008AA1"/>
              </a:buClr>
            </a:pPr>
            <a:endParaRPr lang="fr-CA"/>
          </a:p>
          <a:p>
            <a:pPr>
              <a:buClr>
                <a:srgbClr val="008AA1"/>
              </a:buClr>
            </a:pPr>
            <a:r>
              <a:rPr lang="fr-CA" dirty="0"/>
              <a:t>Un cahier d’exercices pour s’exercer à utiliser ce programme :</a:t>
            </a:r>
            <a:endParaRPr lang="fr-CA"/>
          </a:p>
          <a:p>
            <a:pPr>
              <a:buClr>
                <a:srgbClr val="008AA1"/>
              </a:buClr>
            </a:pPr>
            <a:endParaRPr lang="fr-CA"/>
          </a:p>
          <a:p>
            <a:pPr>
              <a:buClr>
                <a:srgbClr val="008AA1"/>
              </a:buClr>
            </a:pPr>
            <a:endParaRPr lang="en-CA"/>
          </a:p>
        </p:txBody>
      </p:sp>
      <p:pic>
        <p:nvPicPr>
          <p:cNvPr id="7" name="Image 6" descr="Une image contenant texte, ordinateur, capture d’écran, conception">
            <a:hlinkClick r:id="rId6"/>
            <a:extLst>
              <a:ext uri="{FF2B5EF4-FFF2-40B4-BE49-F238E27FC236}">
                <a16:creationId xmlns:a16="http://schemas.microsoft.com/office/drawing/2014/main" id="{0713B0DF-6B6F-4314-1305-39AE59E845A2}"/>
              </a:ext>
            </a:extLst>
          </p:cNvPr>
          <p:cNvPicPr>
            <a:picLocks noChangeAspect="1"/>
          </p:cNvPicPr>
          <p:nvPr>
            <p:custDataLst>
              <p:tags r:id="rId3"/>
            </p:custDataLst>
          </p:nvPr>
        </p:nvPicPr>
        <p:blipFill>
          <a:blip r:embed="rId7"/>
          <a:stretch>
            <a:fillRect/>
          </a:stretch>
        </p:blipFill>
        <p:spPr>
          <a:xfrm>
            <a:off x="7782053" y="645106"/>
            <a:ext cx="2071352" cy="26988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Image 4" descr="Une image contenant texte, Police, capture d’écran, logiciel&#10;&#10;Le contenu généré par l’IA peut être incorrect.">
            <a:hlinkClick r:id="rId8"/>
            <a:extLst>
              <a:ext uri="{FF2B5EF4-FFF2-40B4-BE49-F238E27FC236}">
                <a16:creationId xmlns:a16="http://schemas.microsoft.com/office/drawing/2014/main" id="{3391C259-A886-8361-ED30-C1FF89973A4A}"/>
              </a:ext>
            </a:extLst>
          </p:cNvPr>
          <p:cNvPicPr>
            <a:picLocks noChangeAspect="1"/>
          </p:cNvPicPr>
          <p:nvPr>
            <p:custDataLst>
              <p:tags r:id="rId4"/>
            </p:custDataLst>
          </p:nvPr>
        </p:nvPicPr>
        <p:blipFill>
          <a:blip r:embed="rId9"/>
          <a:stretch>
            <a:fillRect/>
          </a:stretch>
        </p:blipFill>
        <p:spPr>
          <a:xfrm>
            <a:off x="7361481" y="3508529"/>
            <a:ext cx="2900745" cy="23843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Freeform 12">
            <a:extLst>
              <a:ext uri="{FF2B5EF4-FFF2-40B4-BE49-F238E27FC236}">
                <a16:creationId xmlns:a16="http://schemas.microsoft.com/office/drawing/2014/main" id="{8E9272BA-9542-4423-AC14-949EE86747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061223"/>
            <a:ext cx="1038036" cy="506277"/>
          </a:xfrm>
          <a:custGeom>
            <a:avLst/>
            <a:gdLst>
              <a:gd name="connsiteX0" fmla="*/ 0 w 1038036"/>
              <a:gd name="connsiteY0" fmla="*/ 0 h 506277"/>
              <a:gd name="connsiteX1" fmla="*/ 182880 w 1038036"/>
              <a:gd name="connsiteY1" fmla="*/ 0 h 506277"/>
              <a:gd name="connsiteX2" fmla="*/ 291705 w 1038036"/>
              <a:gd name="connsiteY2" fmla="*/ 0 h 506277"/>
              <a:gd name="connsiteX3" fmla="*/ 291705 w 1038036"/>
              <a:gd name="connsiteY3" fmla="*/ 151 h 506277"/>
              <a:gd name="connsiteX4" fmla="*/ 692049 w 1038036"/>
              <a:gd name="connsiteY4" fmla="*/ 705 h 506277"/>
              <a:gd name="connsiteX5" fmla="*/ 782744 w 1038036"/>
              <a:gd name="connsiteY5" fmla="*/ 705 h 506277"/>
              <a:gd name="connsiteX6" fmla="*/ 797001 w 1038036"/>
              <a:gd name="connsiteY6" fmla="*/ 5473 h 506277"/>
              <a:gd name="connsiteX7" fmla="*/ 801982 w 1038036"/>
              <a:gd name="connsiteY7" fmla="*/ 10242 h 506277"/>
              <a:gd name="connsiteX8" fmla="*/ 1030951 w 1038036"/>
              <a:gd name="connsiteY8" fmla="*/ 239185 h 506277"/>
              <a:gd name="connsiteX9" fmla="*/ 1030951 w 1038036"/>
              <a:gd name="connsiteY9" fmla="*/ 267797 h 506277"/>
              <a:gd name="connsiteX10" fmla="*/ 801982 w 1038036"/>
              <a:gd name="connsiteY10" fmla="*/ 496740 h 506277"/>
              <a:gd name="connsiteX11" fmla="*/ 797001 w 1038036"/>
              <a:gd name="connsiteY11" fmla="*/ 501508 h 506277"/>
              <a:gd name="connsiteX12" fmla="*/ 782744 w 1038036"/>
              <a:gd name="connsiteY12" fmla="*/ 506277 h 506277"/>
              <a:gd name="connsiteX13" fmla="*/ 692049 w 1038036"/>
              <a:gd name="connsiteY13" fmla="*/ 506277 h 506277"/>
              <a:gd name="connsiteX14" fmla="*/ 291705 w 1038036"/>
              <a:gd name="connsiteY14" fmla="*/ 505140 h 506277"/>
              <a:gd name="connsiteX15" fmla="*/ 291705 w 1038036"/>
              <a:gd name="connsiteY15" fmla="*/ 506277 h 506277"/>
              <a:gd name="connsiteX16" fmla="*/ 0 w 1038036"/>
              <a:gd name="connsiteY16" fmla="*/ 506277 h 50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036" h="506277">
                <a:moveTo>
                  <a:pt x="0" y="0"/>
                </a:moveTo>
                <a:lnTo>
                  <a:pt x="182880" y="0"/>
                </a:lnTo>
                <a:lnTo>
                  <a:pt x="291705" y="0"/>
                </a:lnTo>
                <a:lnTo>
                  <a:pt x="291705" y="151"/>
                </a:lnTo>
                <a:lnTo>
                  <a:pt x="692049" y="705"/>
                </a:lnTo>
                <a:lnTo>
                  <a:pt x="782744" y="705"/>
                </a:lnTo>
                <a:cubicBezTo>
                  <a:pt x="787553" y="705"/>
                  <a:pt x="792363" y="5473"/>
                  <a:pt x="797001" y="5473"/>
                </a:cubicBezTo>
                <a:cubicBezTo>
                  <a:pt x="797001" y="10242"/>
                  <a:pt x="801982" y="10242"/>
                  <a:pt x="801982" y="10242"/>
                </a:cubicBezTo>
                <a:lnTo>
                  <a:pt x="1030951" y="239185"/>
                </a:lnTo>
                <a:cubicBezTo>
                  <a:pt x="1040398" y="248722"/>
                  <a:pt x="1040398" y="258259"/>
                  <a:pt x="1030951" y="267797"/>
                </a:cubicBezTo>
                <a:lnTo>
                  <a:pt x="801982" y="496740"/>
                </a:lnTo>
                <a:cubicBezTo>
                  <a:pt x="800436" y="498363"/>
                  <a:pt x="798547" y="499885"/>
                  <a:pt x="797001" y="501508"/>
                </a:cubicBezTo>
                <a:cubicBezTo>
                  <a:pt x="792363" y="506277"/>
                  <a:pt x="787553" y="506277"/>
                  <a:pt x="782744" y="506277"/>
                </a:cubicBezTo>
                <a:lnTo>
                  <a:pt x="692049" y="506277"/>
                </a:lnTo>
                <a:lnTo>
                  <a:pt x="291705" y="505140"/>
                </a:lnTo>
                <a:lnTo>
                  <a:pt x="291705" y="506277"/>
                </a:lnTo>
                <a:lnTo>
                  <a:pt x="0" y="50627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5345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967658-2371-8112-4CAA-0A2AE74BCA52}"/>
              </a:ext>
            </a:extLst>
          </p:cNvPr>
          <p:cNvSpPr>
            <a:spLocks noGrp="1"/>
          </p:cNvSpPr>
          <p:nvPr>
            <p:ph type="title"/>
            <p:custDataLst>
              <p:tags r:id="rId1"/>
            </p:custDataLst>
          </p:nvPr>
        </p:nvSpPr>
        <p:spPr/>
        <p:txBody>
          <a:bodyPr/>
          <a:lstStyle/>
          <a:p>
            <a:r>
              <a:rPr lang="en-CA" dirty="0"/>
              <a:t>Microsoft (MS) Word</a:t>
            </a:r>
          </a:p>
        </p:txBody>
      </p:sp>
      <p:sp>
        <p:nvSpPr>
          <p:cNvPr id="3" name="Espace réservé du contenu 2">
            <a:extLst>
              <a:ext uri="{FF2B5EF4-FFF2-40B4-BE49-F238E27FC236}">
                <a16:creationId xmlns:a16="http://schemas.microsoft.com/office/drawing/2014/main" id="{A9D5F890-016A-697F-01EB-B78DCA4DE79E}"/>
              </a:ext>
            </a:extLst>
          </p:cNvPr>
          <p:cNvSpPr>
            <a:spLocks noGrp="1"/>
          </p:cNvSpPr>
          <p:nvPr>
            <p:ph idx="1"/>
            <p:custDataLst>
              <p:tags r:id="rId2"/>
            </p:custDataLst>
          </p:nvPr>
        </p:nvSpPr>
        <p:spPr/>
        <p:txBody>
          <a:bodyPr/>
          <a:lstStyle/>
          <a:p>
            <a:r>
              <a:rPr lang="fr-CA" dirty="0"/>
              <a:t>YouTube offre plusieurs tutoriels de formation. Voici quelques exemples :</a:t>
            </a:r>
          </a:p>
          <a:p>
            <a:pPr marL="0" indent="0">
              <a:buNone/>
            </a:pPr>
            <a:r>
              <a:rPr lang="fr-CA" dirty="0"/>
              <a:t> </a:t>
            </a:r>
          </a:p>
          <a:p>
            <a:pPr lvl="1"/>
            <a:r>
              <a:rPr lang="fr-CA" dirty="0">
                <a:hlinkClick r:id="rId5"/>
              </a:rPr>
              <a:t>https://www.youtube.com/playlist?list=PL8sQnj6qF1Lvo8lXJhtY_RjedsNnARPNY</a:t>
            </a:r>
            <a:endParaRPr lang="fr-CA" dirty="0"/>
          </a:p>
          <a:p>
            <a:pPr lvl="1"/>
            <a:r>
              <a:rPr lang="en-CA" dirty="0">
                <a:hlinkClick r:id="rId6"/>
              </a:rPr>
              <a:t>https://www.youtube.com/watch?v=jbQDbhg4qek</a:t>
            </a:r>
            <a:endParaRPr lang="fr-CA" dirty="0"/>
          </a:p>
          <a:p>
            <a:pPr lvl="1"/>
            <a:r>
              <a:rPr lang="en-CA" dirty="0">
                <a:hlinkClick r:id="rId7"/>
              </a:rPr>
              <a:t>https://www.youtube.com/watch?v=zbZ4GYt8i_0</a:t>
            </a:r>
            <a:endParaRPr lang="en-CA" dirty="0"/>
          </a:p>
          <a:p>
            <a:pPr lvl="1"/>
            <a:r>
              <a:rPr lang="fr-CA" dirty="0"/>
              <a:t>Et bien d’autres encore! </a:t>
            </a:r>
          </a:p>
          <a:p>
            <a:pPr lvl="1"/>
            <a:endParaRPr lang="en-CA" dirty="0"/>
          </a:p>
        </p:txBody>
      </p:sp>
      <p:pic>
        <p:nvPicPr>
          <p:cNvPr id="5" name="Image 4">
            <a:extLst>
              <a:ext uri="{FF2B5EF4-FFF2-40B4-BE49-F238E27FC236}">
                <a16:creationId xmlns:a16="http://schemas.microsoft.com/office/drawing/2014/main" id="{B19F493E-AE58-827C-0952-1AC8571E43F6}"/>
              </a:ext>
            </a:extLst>
          </p:cNvPr>
          <p:cNvPicPr>
            <a:picLocks noChangeAspect="1"/>
          </p:cNvPicPr>
          <p:nvPr>
            <p:custDataLst>
              <p:tags r:id="rId3"/>
            </p:custDataLst>
          </p:nvPr>
        </p:nvPicPr>
        <p:blipFill>
          <a:blip r:embed="rId8"/>
          <a:stretch>
            <a:fillRect/>
          </a:stretch>
        </p:blipFill>
        <p:spPr>
          <a:xfrm>
            <a:off x="5286262" y="2747695"/>
            <a:ext cx="1619476" cy="4572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986650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satMod val="92000"/>
                <a:lumMod val="120000"/>
              </a:schemeClr>
            </a:gs>
            <a:gs pos="100000">
              <a:schemeClr val="bg1">
                <a:shade val="98000"/>
                <a:satMod val="120000"/>
                <a:lumMod val="98000"/>
              </a:schemeClr>
            </a:gs>
          </a:gsLst>
          <a:path path="circle">
            <a:fillToRect l="50000" t="50000" r="100000" b="100000"/>
          </a:path>
        </a:gradFill>
        <a:effectLst/>
      </p:bgPr>
    </p:bg>
    <p:spTree>
      <p:nvGrpSpPr>
        <p:cNvPr id="1" name="">
          <a:extLst>
            <a:ext uri="{FF2B5EF4-FFF2-40B4-BE49-F238E27FC236}">
              <a16:creationId xmlns:a16="http://schemas.microsoft.com/office/drawing/2014/main" id="{759F3362-BFC5-6A42-22CD-C67132000A00}"/>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9D11FD5-487C-4A6B-836F-3831DC830F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re 1">
            <a:extLst>
              <a:ext uri="{FF2B5EF4-FFF2-40B4-BE49-F238E27FC236}">
                <a16:creationId xmlns:a16="http://schemas.microsoft.com/office/drawing/2014/main" id="{C800AB1E-A8FF-6FFE-5632-49E638DE9686}"/>
              </a:ext>
            </a:extLst>
          </p:cNvPr>
          <p:cNvSpPr>
            <a:spLocks noGrp="1"/>
          </p:cNvSpPr>
          <p:nvPr>
            <p:ph type="title"/>
            <p:custDataLst>
              <p:tags r:id="rId1"/>
            </p:custDataLst>
          </p:nvPr>
        </p:nvSpPr>
        <p:spPr>
          <a:xfrm>
            <a:off x="649224" y="645106"/>
            <a:ext cx="3650279" cy="1259894"/>
          </a:xfrm>
        </p:spPr>
        <p:txBody>
          <a:bodyPr>
            <a:normAutofit/>
          </a:bodyPr>
          <a:lstStyle/>
          <a:p>
            <a:r>
              <a:rPr lang="en-CA">
                <a:solidFill>
                  <a:srgbClr val="614298"/>
                </a:solidFill>
              </a:rPr>
              <a:t>Microsoft (MS) Word</a:t>
            </a:r>
          </a:p>
        </p:txBody>
      </p:sp>
      <p:sp>
        <p:nvSpPr>
          <p:cNvPr id="12" name="Rectangle 11">
            <a:extLst>
              <a:ext uri="{FF2B5EF4-FFF2-40B4-BE49-F238E27FC236}">
                <a16:creationId xmlns:a16="http://schemas.microsoft.com/office/drawing/2014/main" id="{99765169-F70D-4841-BE65-62E10CBED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rgbClr val="614298"/>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3" name="Espace réservé du contenu 2">
            <a:extLst>
              <a:ext uri="{FF2B5EF4-FFF2-40B4-BE49-F238E27FC236}">
                <a16:creationId xmlns:a16="http://schemas.microsoft.com/office/drawing/2014/main" id="{EDB9AFF0-4A64-038D-282B-4B6B457E6C2B}"/>
              </a:ext>
            </a:extLst>
          </p:cNvPr>
          <p:cNvSpPr>
            <a:spLocks noGrp="1"/>
          </p:cNvSpPr>
          <p:nvPr>
            <p:ph idx="1"/>
            <p:custDataLst>
              <p:tags r:id="rId2"/>
            </p:custDataLst>
          </p:nvPr>
        </p:nvSpPr>
        <p:spPr>
          <a:xfrm>
            <a:off x="649225" y="2133600"/>
            <a:ext cx="3650278" cy="3759253"/>
          </a:xfrm>
        </p:spPr>
        <p:txBody>
          <a:bodyPr>
            <a:normAutofit/>
          </a:bodyPr>
          <a:lstStyle/>
          <a:p>
            <a:pPr>
              <a:buClr>
                <a:srgbClr val="CB6CEC"/>
              </a:buClr>
            </a:pPr>
            <a:r>
              <a:rPr lang="fr-CA" dirty="0"/>
              <a:t>Bien sûr, Microsoft offre aussi de la formation sur son site Web : </a:t>
            </a:r>
          </a:p>
          <a:p>
            <a:pPr>
              <a:buClr>
                <a:srgbClr val="CB6CEC"/>
              </a:buClr>
            </a:pPr>
            <a:endParaRPr lang="fr-CA" dirty="0"/>
          </a:p>
          <a:p>
            <a:pPr lvl="1">
              <a:buClr>
                <a:srgbClr val="CB6CEC"/>
              </a:buClr>
            </a:pPr>
            <a:endParaRPr lang="en-CA" dirty="0"/>
          </a:p>
          <a:p>
            <a:pPr lvl="1">
              <a:buClr>
                <a:srgbClr val="CB6CEC"/>
              </a:buClr>
            </a:pPr>
            <a:endParaRPr lang="fr-CA" dirty="0"/>
          </a:p>
          <a:p>
            <a:pPr lvl="1">
              <a:buClr>
                <a:srgbClr val="CB6CEC"/>
              </a:buClr>
            </a:pPr>
            <a:endParaRPr lang="en-CA" dirty="0"/>
          </a:p>
        </p:txBody>
      </p:sp>
      <p:pic>
        <p:nvPicPr>
          <p:cNvPr id="5" name="Image 4" descr="Une image contenant texte, capture d’écran, Marque, conception">
            <a:hlinkClick r:id="rId4"/>
            <a:extLst>
              <a:ext uri="{FF2B5EF4-FFF2-40B4-BE49-F238E27FC236}">
                <a16:creationId xmlns:a16="http://schemas.microsoft.com/office/drawing/2014/main" id="{C3CC726E-9089-DE6C-E360-A258E477BC7F}"/>
              </a:ext>
            </a:extLst>
          </p:cNvPr>
          <p:cNvPicPr>
            <a:picLocks noChangeAspect="1"/>
          </p:cNvPicPr>
          <p:nvPr/>
        </p:nvPicPr>
        <p:blipFill>
          <a:blip r:embed="rId5"/>
          <a:stretch>
            <a:fillRect/>
          </a:stretch>
        </p:blipFill>
        <p:spPr>
          <a:xfrm>
            <a:off x="4619543" y="1988747"/>
            <a:ext cx="6953577" cy="25554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Freeform 14">
            <a:extLst>
              <a:ext uri="{FF2B5EF4-FFF2-40B4-BE49-F238E27FC236}">
                <a16:creationId xmlns:a16="http://schemas.microsoft.com/office/drawing/2014/main" id="{2A2CC818-8106-45C0-93D5-7051F99F2C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061223"/>
            <a:ext cx="1038036" cy="506277"/>
          </a:xfrm>
          <a:custGeom>
            <a:avLst/>
            <a:gdLst>
              <a:gd name="connsiteX0" fmla="*/ 0 w 1038036"/>
              <a:gd name="connsiteY0" fmla="*/ 0 h 506277"/>
              <a:gd name="connsiteX1" fmla="*/ 182880 w 1038036"/>
              <a:gd name="connsiteY1" fmla="*/ 0 h 506277"/>
              <a:gd name="connsiteX2" fmla="*/ 291705 w 1038036"/>
              <a:gd name="connsiteY2" fmla="*/ 0 h 506277"/>
              <a:gd name="connsiteX3" fmla="*/ 291705 w 1038036"/>
              <a:gd name="connsiteY3" fmla="*/ 151 h 506277"/>
              <a:gd name="connsiteX4" fmla="*/ 692049 w 1038036"/>
              <a:gd name="connsiteY4" fmla="*/ 705 h 506277"/>
              <a:gd name="connsiteX5" fmla="*/ 782744 w 1038036"/>
              <a:gd name="connsiteY5" fmla="*/ 705 h 506277"/>
              <a:gd name="connsiteX6" fmla="*/ 797001 w 1038036"/>
              <a:gd name="connsiteY6" fmla="*/ 5473 h 506277"/>
              <a:gd name="connsiteX7" fmla="*/ 801982 w 1038036"/>
              <a:gd name="connsiteY7" fmla="*/ 10242 h 506277"/>
              <a:gd name="connsiteX8" fmla="*/ 1030951 w 1038036"/>
              <a:gd name="connsiteY8" fmla="*/ 239185 h 506277"/>
              <a:gd name="connsiteX9" fmla="*/ 1030951 w 1038036"/>
              <a:gd name="connsiteY9" fmla="*/ 267797 h 506277"/>
              <a:gd name="connsiteX10" fmla="*/ 801982 w 1038036"/>
              <a:gd name="connsiteY10" fmla="*/ 496740 h 506277"/>
              <a:gd name="connsiteX11" fmla="*/ 797001 w 1038036"/>
              <a:gd name="connsiteY11" fmla="*/ 501508 h 506277"/>
              <a:gd name="connsiteX12" fmla="*/ 782744 w 1038036"/>
              <a:gd name="connsiteY12" fmla="*/ 506277 h 506277"/>
              <a:gd name="connsiteX13" fmla="*/ 692049 w 1038036"/>
              <a:gd name="connsiteY13" fmla="*/ 506277 h 506277"/>
              <a:gd name="connsiteX14" fmla="*/ 291705 w 1038036"/>
              <a:gd name="connsiteY14" fmla="*/ 505140 h 506277"/>
              <a:gd name="connsiteX15" fmla="*/ 291705 w 1038036"/>
              <a:gd name="connsiteY15" fmla="*/ 506277 h 506277"/>
              <a:gd name="connsiteX16" fmla="*/ 0 w 1038036"/>
              <a:gd name="connsiteY16" fmla="*/ 506277 h 50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036" h="506277">
                <a:moveTo>
                  <a:pt x="0" y="0"/>
                </a:moveTo>
                <a:lnTo>
                  <a:pt x="182880" y="0"/>
                </a:lnTo>
                <a:lnTo>
                  <a:pt x="291705" y="0"/>
                </a:lnTo>
                <a:lnTo>
                  <a:pt x="291705" y="151"/>
                </a:lnTo>
                <a:lnTo>
                  <a:pt x="692049" y="705"/>
                </a:lnTo>
                <a:lnTo>
                  <a:pt x="782744" y="705"/>
                </a:lnTo>
                <a:cubicBezTo>
                  <a:pt x="787553" y="705"/>
                  <a:pt x="792363" y="5473"/>
                  <a:pt x="797001" y="5473"/>
                </a:cubicBezTo>
                <a:cubicBezTo>
                  <a:pt x="797001" y="10242"/>
                  <a:pt x="801982" y="10242"/>
                  <a:pt x="801982" y="10242"/>
                </a:cubicBezTo>
                <a:lnTo>
                  <a:pt x="1030951" y="239185"/>
                </a:lnTo>
                <a:cubicBezTo>
                  <a:pt x="1040398" y="248722"/>
                  <a:pt x="1040398" y="258259"/>
                  <a:pt x="1030951" y="267797"/>
                </a:cubicBezTo>
                <a:lnTo>
                  <a:pt x="801982" y="496740"/>
                </a:lnTo>
                <a:cubicBezTo>
                  <a:pt x="800436" y="498363"/>
                  <a:pt x="798547" y="499885"/>
                  <a:pt x="797001" y="501508"/>
                </a:cubicBezTo>
                <a:cubicBezTo>
                  <a:pt x="792363" y="506277"/>
                  <a:pt x="787553" y="506277"/>
                  <a:pt x="782744" y="506277"/>
                </a:cubicBezTo>
                <a:lnTo>
                  <a:pt x="692049" y="506277"/>
                </a:lnTo>
                <a:lnTo>
                  <a:pt x="291705" y="505140"/>
                </a:lnTo>
                <a:lnTo>
                  <a:pt x="291705" y="506277"/>
                </a:lnTo>
                <a:lnTo>
                  <a:pt x="0" y="50627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27723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NUM" val="6"/>
</p:tagLst>
</file>

<file path=ppt/tags/tag21.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4"/>
</p:tagLst>
</file>

<file path=ppt/tags/tag23.xml><?xml version="1.0" encoding="utf-8"?>
<p:tagLst xmlns:a="http://schemas.openxmlformats.org/drawingml/2006/main" xmlns:r="http://schemas.openxmlformats.org/officeDocument/2006/relationships" xmlns:p="http://schemas.openxmlformats.org/presentationml/2006/main">
  <p:tag name="NUM" val="5"/>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6.xml><?xml version="1.0" encoding="utf-8"?>
<p:tagLst xmlns:a="http://schemas.openxmlformats.org/drawingml/2006/main" xmlns:r="http://schemas.openxmlformats.org/officeDocument/2006/relationships" xmlns:p="http://schemas.openxmlformats.org/presentationml/2006/main">
  <p:tag name="NUM" val="4"/>
</p:tagLst>
</file>

<file path=ppt/tags/tag27.xml><?xml version="1.0" encoding="utf-8"?>
<p:tagLst xmlns:a="http://schemas.openxmlformats.org/drawingml/2006/main" xmlns:r="http://schemas.openxmlformats.org/officeDocument/2006/relationships" xmlns:p="http://schemas.openxmlformats.org/presentationml/2006/main">
  <p:tag name="NUM" val="3"/>
</p:tagLst>
</file>

<file path=ppt/tags/tag28.xml><?xml version="1.0" encoding="utf-8"?>
<p:tagLst xmlns:a="http://schemas.openxmlformats.org/drawingml/2006/main" xmlns:r="http://schemas.openxmlformats.org/officeDocument/2006/relationships" xmlns:p="http://schemas.openxmlformats.org/presentationml/2006/main">
  <p:tag name="NUM" val="1"/>
</p:tagLst>
</file>

<file path=ppt/tags/tag29.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3"/>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2"/>
</p:tagLst>
</file>

<file path=ppt/tags/tag33.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2"/>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3"/>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3"/>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NUM" val="3"/>
</p:tagLst>
</file>

<file path=ppt/tags/tag46.xml><?xml version="1.0" encoding="utf-8"?>
<p:tagLst xmlns:a="http://schemas.openxmlformats.org/drawingml/2006/main" xmlns:r="http://schemas.openxmlformats.org/officeDocument/2006/relationships" xmlns:p="http://schemas.openxmlformats.org/presentationml/2006/main">
  <p:tag name="NUM" val="1"/>
</p:tagLst>
</file>

<file path=ppt/tags/tag47.xml><?xml version="1.0" encoding="utf-8"?>
<p:tagLst xmlns:a="http://schemas.openxmlformats.org/drawingml/2006/main" xmlns:r="http://schemas.openxmlformats.org/officeDocument/2006/relationships" xmlns:p="http://schemas.openxmlformats.org/presentationml/2006/main">
  <p:tag name="NUM" val="2"/>
</p:tagLst>
</file>

<file path=ppt/tags/tag48.xml><?xml version="1.0" encoding="utf-8"?>
<p:tagLst xmlns:a="http://schemas.openxmlformats.org/drawingml/2006/main" xmlns:r="http://schemas.openxmlformats.org/officeDocument/2006/relationships" xmlns:p="http://schemas.openxmlformats.org/presentationml/2006/main">
  <p:tag name="NUM" val="3"/>
</p:tagLst>
</file>

<file path=ppt/tags/tag49.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NUM" val="2"/>
</p:tagLst>
</file>

<file path=ppt/tags/tag51.xml><?xml version="1.0" encoding="utf-8"?>
<p:tagLst xmlns:a="http://schemas.openxmlformats.org/drawingml/2006/main" xmlns:r="http://schemas.openxmlformats.org/officeDocument/2006/relationships" xmlns:p="http://schemas.openxmlformats.org/presentationml/2006/main">
  <p:tag name="NUM" val="3"/>
</p:tagLst>
</file>

<file path=ppt/tags/tag52.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8.xml><?xml version="1.0" encoding="utf-8"?>
<p:tagLst xmlns:a="http://schemas.openxmlformats.org/drawingml/2006/main" xmlns:r="http://schemas.openxmlformats.org/officeDocument/2006/relationships" xmlns:p="http://schemas.openxmlformats.org/presentationml/2006/main">
  <p:tag name="NUM" val="3"/>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1b2e3c4-79d5-4c98-b528-a3fa04795dc5" xsi:nil="true"/>
    <lcf76f155ced4ddcb4097134ff3c332f xmlns="eb0d3e1a-6422-4b6b-af90-65d0fc91956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79358B3F27EFB43ADF249F01AC3C9F0" ma:contentTypeVersion="18" ma:contentTypeDescription="Crée un document." ma:contentTypeScope="" ma:versionID="1b423985c283ffc9fc59b302a9a41ae9">
  <xsd:schema xmlns:xsd="http://www.w3.org/2001/XMLSchema" xmlns:xs="http://www.w3.org/2001/XMLSchema" xmlns:p="http://schemas.microsoft.com/office/2006/metadata/properties" xmlns:ns2="71b2e3c4-79d5-4c98-b528-a3fa04795dc5" xmlns:ns3="eb0d3e1a-6422-4b6b-af90-65d0fc919568" targetNamespace="http://schemas.microsoft.com/office/2006/metadata/properties" ma:root="true" ma:fieldsID="5e167ed6868601fd51612f25c25c712c" ns2:_="" ns3:_="">
    <xsd:import namespace="71b2e3c4-79d5-4c98-b528-a3fa04795dc5"/>
    <xsd:import namespace="eb0d3e1a-6422-4b6b-af90-65d0fc9195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b2e3c4-79d5-4c98-b528-a3fa04795dc5"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TaxCatchAll" ma:index="23" nillable="true" ma:displayName="Taxonomy Catch All Column" ma:hidden="true" ma:list="{c6334424-3693-4fff-a368-14903a3bc8ec}" ma:internalName="TaxCatchAll" ma:showField="CatchAllData" ma:web="71b2e3c4-79d5-4c98-b528-a3fa04795d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b0d3e1a-6422-4b6b-af90-65d0fc9195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0755866-13cf-410b-9c5d-c7abb0189b6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A2DB218-2C3B-4356-9026-770FF9557AC2}">
  <ds:schemaRefs>
    <ds:schemaRef ds:uri="http://schemas.microsoft.com/office/2006/metadata/properties"/>
    <ds:schemaRef ds:uri="http://schemas.microsoft.com/office/infopath/2007/PartnerControls"/>
    <ds:schemaRef ds:uri="71b2e3c4-79d5-4c98-b528-a3fa04795dc5"/>
    <ds:schemaRef ds:uri="eb0d3e1a-6422-4b6b-af90-65d0fc919568"/>
  </ds:schemaRefs>
</ds:datastoreItem>
</file>

<file path=customXml/itemProps2.xml><?xml version="1.0" encoding="utf-8"?>
<ds:datastoreItem xmlns:ds="http://schemas.openxmlformats.org/officeDocument/2006/customXml" ds:itemID="{A728F7F6-1B28-4C5B-975A-18129027EB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b2e3c4-79d5-4c98-b528-a3fa04795dc5"/>
    <ds:schemaRef ds:uri="eb0d3e1a-6422-4b6b-af90-65d0fc9195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EF5C2D-88E9-4452-AA85-E23FED61945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Wisp</Template>
  <TotalTime>414</TotalTime>
  <Words>708</Words>
  <Application>Microsoft Office PowerPoint</Application>
  <PresentationFormat>Grand écran</PresentationFormat>
  <Paragraphs>73</Paragraphs>
  <Slides>16</Slides>
  <Notes>0</Notes>
  <HiddenSlides>0</HiddenSlides>
  <MMClips>0</MMClips>
  <ScaleCrop>false</ScaleCrop>
  <HeadingPairs>
    <vt:vector size="4" baseType="variant">
      <vt:variant>
        <vt:lpstr>Thème</vt:lpstr>
      </vt:variant>
      <vt:variant>
        <vt:i4>1</vt:i4>
      </vt:variant>
      <vt:variant>
        <vt:lpstr>Titres des diapositives</vt:lpstr>
      </vt:variant>
      <vt:variant>
        <vt:i4>16</vt:i4>
      </vt:variant>
    </vt:vector>
  </HeadingPairs>
  <TitlesOfParts>
    <vt:vector size="17" baseType="lpstr">
      <vt:lpstr>Wisp</vt:lpstr>
      <vt:lpstr>Préparez-vous à devenir préposé aux services de soutien à la personne (PSSP)</vt:lpstr>
      <vt:lpstr>Module 12</vt:lpstr>
      <vt:lpstr>Microsoft (MS) Word</vt:lpstr>
      <vt:lpstr>Microsoft (MS) Word</vt:lpstr>
      <vt:lpstr>Présentation PowerPoint</vt:lpstr>
      <vt:lpstr>Microsoft (MS) Word</vt:lpstr>
      <vt:lpstr>Microsoft (MS) Word</vt:lpstr>
      <vt:lpstr>Microsoft (MS) Word</vt:lpstr>
      <vt:lpstr>Microsoft (MS) Word</vt:lpstr>
      <vt:lpstr>Microsoft (MS) Word</vt:lpstr>
      <vt:lpstr>Activités </vt:lpstr>
      <vt:lpstr>Activité 1</vt:lpstr>
      <vt:lpstr>Activité 2</vt:lpstr>
      <vt:lpstr>Activité 3</vt:lpstr>
      <vt:lpstr>Activité 4</vt:lpstr>
      <vt:lpstr>Présentation PowerPoint</vt:lpstr>
    </vt:vector>
  </TitlesOfParts>
  <Company>Grand Erie District School Board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 Set for  Office Administration</dc:title>
  <dc:creator>Kari Dumesnil</dc:creator>
  <cp:lastModifiedBy>Mélanie Gendron</cp:lastModifiedBy>
  <cp:revision>124</cp:revision>
  <dcterms:created xsi:type="dcterms:W3CDTF">2023-02-01T18:40:23Z</dcterms:created>
  <dcterms:modified xsi:type="dcterms:W3CDTF">2025-07-02T14:53:52Z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58946A4F-60B8-4FEF-A1E4-DCBA87CABDA2</vt:lpwstr>
  </property>
  <property fmtid="{D5CDD505-2E9C-101B-9397-08002B2CF9AE}" pid="3" name="ArticulatePath">
    <vt:lpwstr>https://centrefora-my.sharepoint.com/personal/jgauthier_centrefora_on_ca1/Documents/Bureau/Traduction_CpR/Dossier 2/Get Set for PSW (2023)/PSW Power Points/Get Set for PSW Session 12</vt:lpwstr>
  </property>
  <property fmtid="{D5CDD505-2E9C-101B-9397-08002B2CF9AE}" pid="4" name="ContentTypeId">
    <vt:lpwstr>0x010100079358B3F27EFB43ADF249F01AC3C9F0</vt:lpwstr>
  </property>
  <property fmtid="{D5CDD505-2E9C-101B-9397-08002B2CF9AE}" pid="5" name="MediaServiceImageTags">
    <vt:lpwstr/>
  </property>
</Properties>
</file>