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49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88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290" r:id="rId29"/>
    <p:sldId id="29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272" r:id="rId38"/>
    <p:sldId id="321" r:id="rId39"/>
    <p:sldId id="273" r:id="rId40"/>
    <p:sldId id="274" r:id="rId41"/>
    <p:sldId id="322" r:id="rId42"/>
    <p:sldId id="323" r:id="rId43"/>
    <p:sldId id="324" r:id="rId44"/>
    <p:sldId id="325" r:id="rId45"/>
    <p:sldId id="326" r:id="rId46"/>
    <p:sldId id="327" r:id="rId47"/>
    <p:sldId id="287" r:id="rId48"/>
  </p:sldIdLst>
  <p:sldSz cx="12192000" cy="6858000"/>
  <p:notesSz cx="6858000" cy="9144000"/>
  <p:custDataLst>
    <p:tags r:id="rId5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2FB7CC-0F9A-6660-7A58-B9B7E440834F}" v="6" dt="2025-07-01T15:10:44.7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2552" autoAdjust="0"/>
  </p:normalViewPr>
  <p:slideViewPr>
    <p:cSldViewPr snapToGrid="0">
      <p:cViewPr varScale="1">
        <p:scale>
          <a:sx n="58" d="100"/>
          <a:sy n="58" d="100"/>
        </p:scale>
        <p:origin x="136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tags" Target="tags/tag1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anon#d95fc8e05787767f4ad5c7d1f6fa6d86bc6f6aadfb93a0c0055f3f2cbe4806ec::" providerId="AD" clId="Web-{05CC3912-161C-A8BE-5410-A0B72ADD9B42}"/>
    <pc:docChg chg="modSld">
      <pc:chgData name="Utilisateur invité" userId="S::urn:spo:anon#d95fc8e05787767f4ad5c7d1f6fa6d86bc6f6aadfb93a0c0055f3f2cbe4806ec::" providerId="AD" clId="Web-{05CC3912-161C-A8BE-5410-A0B72ADD9B42}" dt="2024-02-06T16:30:25.253" v="171"/>
      <pc:docMkLst>
        <pc:docMk/>
      </pc:docMkLst>
      <pc:sldChg chg="modSp">
        <pc:chgData name="Utilisateur invité" userId="S::urn:spo:anon#d95fc8e05787767f4ad5c7d1f6fa6d86bc6f6aadfb93a0c0055f3f2cbe4806ec::" providerId="AD" clId="Web-{05CC3912-161C-A8BE-5410-A0B72ADD9B42}" dt="2024-02-06T16:23:36.804" v="141"/>
        <pc:sldMkLst>
          <pc:docMk/>
          <pc:sldMk cId="1959065008" sldId="257"/>
        </pc:sldMkLst>
      </pc:sldChg>
      <pc:sldChg chg="modSp">
        <pc:chgData name="Utilisateur invité" userId="S::urn:spo:anon#d95fc8e05787767f4ad5c7d1f6fa6d86bc6f6aadfb93a0c0055f3f2cbe4806ec::" providerId="AD" clId="Web-{05CC3912-161C-A8BE-5410-A0B72ADD9B42}" dt="2024-02-06T16:24:16.070" v="146" actId="20577"/>
        <pc:sldMkLst>
          <pc:docMk/>
          <pc:sldMk cId="309720701" sldId="258"/>
        </pc:sldMkLst>
      </pc:sldChg>
      <pc:sldChg chg="modSp">
        <pc:chgData name="Utilisateur invité" userId="S::urn:spo:anon#d95fc8e05787767f4ad5c7d1f6fa6d86bc6f6aadfb93a0c0055f3f2cbe4806ec::" providerId="AD" clId="Web-{05CC3912-161C-A8BE-5410-A0B72ADD9B42}" dt="2024-02-06T16:28:06.561" v="166" actId="20577"/>
        <pc:sldMkLst>
          <pc:docMk/>
          <pc:sldMk cId="1896549388" sldId="265"/>
        </pc:sldMkLst>
      </pc:sldChg>
      <pc:sldChg chg="modSp">
        <pc:chgData name="Utilisateur invité" userId="S::urn:spo:anon#d95fc8e05787767f4ad5c7d1f6fa6d86bc6f6aadfb93a0c0055f3f2cbe4806ec::" providerId="AD" clId="Web-{05CC3912-161C-A8BE-5410-A0B72ADD9B42}" dt="2024-02-06T16:25:44.651" v="147" actId="20577"/>
        <pc:sldMkLst>
          <pc:docMk/>
          <pc:sldMk cId="3496459309" sldId="273"/>
        </pc:sldMkLst>
      </pc:sldChg>
      <pc:sldChg chg="modSp">
        <pc:chgData name="Utilisateur invité" userId="S::urn:spo:anon#d95fc8e05787767f4ad5c7d1f6fa6d86bc6f6aadfb93a0c0055f3f2cbe4806ec::" providerId="AD" clId="Web-{05CC3912-161C-A8BE-5410-A0B72ADD9B42}" dt="2024-02-06T16:29:57.721" v="169" actId="20577"/>
        <pc:sldMkLst>
          <pc:docMk/>
          <pc:sldMk cId="2306922899" sldId="316"/>
        </pc:sldMkLst>
      </pc:sldChg>
      <pc:sldChg chg="modSp">
        <pc:chgData name="Utilisateur invité" userId="S::urn:spo:anon#d95fc8e05787767f4ad5c7d1f6fa6d86bc6f6aadfb93a0c0055f3f2cbe4806ec::" providerId="AD" clId="Web-{05CC3912-161C-A8BE-5410-A0B72ADD9B42}" dt="2024-02-06T16:30:25.253" v="171"/>
        <pc:sldMkLst>
          <pc:docMk/>
          <pc:sldMk cId="192654050" sldId="317"/>
        </pc:sldMkLst>
      </pc:sldChg>
      <pc:sldChg chg="modSp">
        <pc:chgData name="Utilisateur invité" userId="S::urn:spo:anon#d95fc8e05787767f4ad5c7d1f6fa6d86bc6f6aadfb93a0c0055f3f2cbe4806ec::" providerId="AD" clId="Web-{05CC3912-161C-A8BE-5410-A0B72ADD9B42}" dt="2024-02-06T16:26:38.981" v="164" actId="20577"/>
        <pc:sldMkLst>
          <pc:docMk/>
          <pc:sldMk cId="1007394160" sldId="327"/>
        </pc:sldMkLst>
      </pc:sldChg>
    </pc:docChg>
  </pc:docChgLst>
  <pc:docChgLst>
    <pc:chgData name="Utilisateur invité" userId="S::urn:spo:anon#d95fc8e05787767f4ad5c7d1f6fa6d86bc6f6aadfb93a0c0055f3f2cbe4806ec::" providerId="AD" clId="Web-{5E85109D-0DD5-CB78-99BD-A556EA5E04C6}"/>
    <pc:docChg chg="modSld">
      <pc:chgData name="Utilisateur invité" userId="S::urn:spo:anon#d95fc8e05787767f4ad5c7d1f6fa6d86bc6f6aadfb93a0c0055f3f2cbe4806ec::" providerId="AD" clId="Web-{5E85109D-0DD5-CB78-99BD-A556EA5E04C6}" dt="2024-02-20T15:21:39.084" v="21"/>
      <pc:docMkLst>
        <pc:docMk/>
      </pc:docMkLst>
      <pc:sldChg chg="modSp">
        <pc:chgData name="Utilisateur invité" userId="S::urn:spo:anon#d95fc8e05787767f4ad5c7d1f6fa6d86bc6f6aadfb93a0c0055f3f2cbe4806ec::" providerId="AD" clId="Web-{5E85109D-0DD5-CB78-99BD-A556EA5E04C6}" dt="2024-02-20T15:21:39.084" v="21"/>
        <pc:sldMkLst>
          <pc:docMk/>
          <pc:sldMk cId="1959065008" sldId="257"/>
        </pc:sldMkLst>
      </pc:sldChg>
    </pc:docChg>
  </pc:docChgLst>
  <pc:docChgLst>
    <pc:chgData name="Utilisateur invité" userId="S::urn:spo:anon#d95fc8e05787767f4ad5c7d1f6fa6d86bc6f6aadfb93a0c0055f3f2cbe4806ec::" providerId="AD" clId="Web-{B03434B7-25C3-04BF-CFD6-1B374624777B}"/>
    <pc:docChg chg="modSld">
      <pc:chgData name="Utilisateur invité" userId="S::urn:spo:anon#d95fc8e05787767f4ad5c7d1f6fa6d86bc6f6aadfb93a0c0055f3f2cbe4806ec::" providerId="AD" clId="Web-{B03434B7-25C3-04BF-CFD6-1B374624777B}" dt="2024-02-20T15:36:15.865" v="14" actId="20577"/>
      <pc:docMkLst>
        <pc:docMk/>
      </pc:docMkLst>
      <pc:sldChg chg="modSp">
        <pc:chgData name="Utilisateur invité" userId="S::urn:spo:anon#d95fc8e05787767f4ad5c7d1f6fa6d86bc6f6aadfb93a0c0055f3f2cbe4806ec::" providerId="AD" clId="Web-{B03434B7-25C3-04BF-CFD6-1B374624777B}" dt="2024-02-20T15:33:33.469" v="4" actId="20577"/>
        <pc:sldMkLst>
          <pc:docMk/>
          <pc:sldMk cId="3496459309" sldId="273"/>
        </pc:sldMkLst>
      </pc:sldChg>
      <pc:sldChg chg="modSp">
        <pc:chgData name="Utilisateur invité" userId="S::urn:spo:anon#d95fc8e05787767f4ad5c7d1f6fa6d86bc6f6aadfb93a0c0055f3f2cbe4806ec::" providerId="AD" clId="Web-{B03434B7-25C3-04BF-CFD6-1B374624777B}" dt="2024-02-20T15:33:59.813" v="9" actId="20577"/>
        <pc:sldMkLst>
          <pc:docMk/>
          <pc:sldMk cId="4124067235" sldId="322"/>
        </pc:sldMkLst>
      </pc:sldChg>
      <pc:sldChg chg="modSp">
        <pc:chgData name="Utilisateur invité" userId="S::urn:spo:anon#d95fc8e05787767f4ad5c7d1f6fa6d86bc6f6aadfb93a0c0055f3f2cbe4806ec::" providerId="AD" clId="Web-{B03434B7-25C3-04BF-CFD6-1B374624777B}" dt="2024-02-20T15:36:15.865" v="14" actId="20577"/>
        <pc:sldMkLst>
          <pc:docMk/>
          <pc:sldMk cId="1007394160" sldId="327"/>
        </pc:sldMkLst>
      </pc:sldChg>
    </pc:docChg>
  </pc:docChgLst>
  <pc:docChgLst>
    <pc:chgData name="Utilisateur invité" userId="S::urn:spo:anon#d95fc8e05787767f4ad5c7d1f6fa6d86bc6f6aadfb93a0c0055f3f2cbe4806ec::" providerId="AD" clId="Web-{4F9670B1-7F31-1A32-735C-8A4EA32DDA42}"/>
    <pc:docChg chg="modSld">
      <pc:chgData name="Utilisateur invité" userId="S::urn:spo:anon#d95fc8e05787767f4ad5c7d1f6fa6d86bc6f6aadfb93a0c0055f3f2cbe4806ec::" providerId="AD" clId="Web-{4F9670B1-7F31-1A32-735C-8A4EA32DDA42}" dt="2024-04-30T16:36:48.458" v="0" actId="20577"/>
      <pc:docMkLst>
        <pc:docMk/>
      </pc:docMkLst>
      <pc:sldChg chg="modSp">
        <pc:chgData name="Utilisateur invité" userId="S::urn:spo:anon#d95fc8e05787767f4ad5c7d1f6fa6d86bc6f6aadfb93a0c0055f3f2cbe4806ec::" providerId="AD" clId="Web-{4F9670B1-7F31-1A32-735C-8A4EA32DDA42}" dt="2024-04-30T16:36:48.458" v="0" actId="20577"/>
        <pc:sldMkLst>
          <pc:docMk/>
          <pc:sldMk cId="3757631623" sldId="266"/>
        </pc:sldMkLst>
      </pc:sldChg>
    </pc:docChg>
  </pc:docChgLst>
  <pc:docChgLst>
    <pc:chgData name="Jacqueline Gauthier" userId="feefe37c-236f-4297-8c12-8229219ad2dc" providerId="ADAL" clId="{194F8353-0316-48CC-A681-AF83FCA1F637}"/>
    <pc:docChg chg="undo custSel modSld">
      <pc:chgData name="Jacqueline Gauthier" userId="feefe37c-236f-4297-8c12-8229219ad2dc" providerId="ADAL" clId="{194F8353-0316-48CC-A681-AF83FCA1F637}" dt="2023-11-21T22:46:46.073" v="904" actId="20577"/>
      <pc:docMkLst>
        <pc:docMk/>
      </pc:docMkLst>
      <pc:sldChg chg="replTag delTag">
        <pc:chgData name="Jacqueline Gauthier" userId="feefe37c-236f-4297-8c12-8229219ad2dc" providerId="ADAL" clId="{194F8353-0316-48CC-A681-AF83FCA1F637}" dt="2023-11-21T22:08:14.604" v="329"/>
        <pc:sldMkLst>
          <pc:docMk/>
          <pc:sldMk cId="1959065008" sldId="257"/>
        </pc:sldMkLst>
      </pc:sldChg>
      <pc:sldChg chg="modSp mod replTag delTag">
        <pc:chgData name="Jacqueline Gauthier" userId="feefe37c-236f-4297-8c12-8229219ad2dc" providerId="ADAL" clId="{194F8353-0316-48CC-A681-AF83FCA1F637}" dt="2023-11-21T21:38:17.234" v="8"/>
        <pc:sldMkLst>
          <pc:docMk/>
          <pc:sldMk cId="2882522359" sldId="259"/>
        </pc:sldMkLst>
      </pc:sldChg>
      <pc:sldChg chg="addSp delSp modSp mod replTag delTag">
        <pc:chgData name="Jacqueline Gauthier" userId="feefe37c-236f-4297-8c12-8229219ad2dc" providerId="ADAL" clId="{194F8353-0316-48CC-A681-AF83FCA1F637}" dt="2023-11-21T21:44:11.697" v="66" actId="20577"/>
        <pc:sldMkLst>
          <pc:docMk/>
          <pc:sldMk cId="563929521" sldId="260"/>
        </pc:sldMkLst>
      </pc:sldChg>
      <pc:sldChg chg="modSp mod replTag delTag">
        <pc:chgData name="Jacqueline Gauthier" userId="feefe37c-236f-4297-8c12-8229219ad2dc" providerId="ADAL" clId="{194F8353-0316-48CC-A681-AF83FCA1F637}" dt="2023-11-21T22:08:16.116" v="331"/>
        <pc:sldMkLst>
          <pc:docMk/>
          <pc:sldMk cId="2612771213" sldId="261"/>
        </pc:sldMkLst>
      </pc:sldChg>
      <pc:sldChg chg="modSp mod replTag delTag">
        <pc:chgData name="Jacqueline Gauthier" userId="feefe37c-236f-4297-8c12-8229219ad2dc" providerId="ADAL" clId="{194F8353-0316-48CC-A681-AF83FCA1F637}" dt="2023-11-21T22:08:16.745" v="333"/>
        <pc:sldMkLst>
          <pc:docMk/>
          <pc:sldMk cId="4274058862" sldId="262"/>
        </pc:sldMkLst>
      </pc:sldChg>
      <pc:sldChg chg="modSp mod replTag delTag">
        <pc:chgData name="Jacqueline Gauthier" userId="feefe37c-236f-4297-8c12-8229219ad2dc" providerId="ADAL" clId="{194F8353-0316-48CC-A681-AF83FCA1F637}" dt="2023-11-21T21:46:15.577" v="121" actId="20577"/>
        <pc:sldMkLst>
          <pc:docMk/>
          <pc:sldMk cId="2078515350" sldId="263"/>
        </pc:sldMkLst>
      </pc:sldChg>
      <pc:sldChg chg="modSp mod replTag delTag">
        <pc:chgData name="Jacqueline Gauthier" userId="feefe37c-236f-4297-8c12-8229219ad2dc" providerId="ADAL" clId="{194F8353-0316-48CC-A681-AF83FCA1F637}" dt="2023-11-21T22:08:18.091" v="335"/>
        <pc:sldMkLst>
          <pc:docMk/>
          <pc:sldMk cId="201758258" sldId="264"/>
        </pc:sldMkLst>
      </pc:sldChg>
      <pc:sldChg chg="modSp mod replTag delTag">
        <pc:chgData name="Jacqueline Gauthier" userId="feefe37c-236f-4297-8c12-8229219ad2dc" providerId="ADAL" clId="{194F8353-0316-48CC-A681-AF83FCA1F637}" dt="2023-11-21T22:14:16.756" v="369"/>
        <pc:sldMkLst>
          <pc:docMk/>
          <pc:sldMk cId="1896549388" sldId="265"/>
        </pc:sldMkLst>
      </pc:sldChg>
      <pc:sldChg chg="modSp mod replTag delTag">
        <pc:chgData name="Jacqueline Gauthier" userId="feefe37c-236f-4297-8c12-8229219ad2dc" providerId="ADAL" clId="{194F8353-0316-48CC-A681-AF83FCA1F637}" dt="2023-11-21T22:14:15.274" v="365"/>
        <pc:sldMkLst>
          <pc:docMk/>
          <pc:sldMk cId="3757631623" sldId="266"/>
        </pc:sldMkLst>
      </pc:sldChg>
      <pc:sldChg chg="modSp">
        <pc:chgData name="Jacqueline Gauthier" userId="feefe37c-236f-4297-8c12-8229219ad2dc" providerId="ADAL" clId="{194F8353-0316-48CC-A681-AF83FCA1F637}" dt="2023-11-21T21:42:24.806" v="44"/>
        <pc:sldMkLst>
          <pc:docMk/>
          <pc:sldMk cId="3197413488" sldId="274"/>
        </pc:sldMkLst>
      </pc:sldChg>
      <pc:sldChg chg="modSp mod replTag delTag">
        <pc:chgData name="Jacqueline Gauthier" userId="feefe37c-236f-4297-8c12-8229219ad2dc" providerId="ADAL" clId="{194F8353-0316-48CC-A681-AF83FCA1F637}" dt="2023-11-21T22:34:05.885" v="643"/>
        <pc:sldMkLst>
          <pc:docMk/>
          <pc:sldMk cId="2305999324" sldId="288"/>
        </pc:sldMkLst>
      </pc:sldChg>
      <pc:sldChg chg="modSp">
        <pc:chgData name="Jacqueline Gauthier" userId="feefe37c-236f-4297-8c12-8229219ad2dc" providerId="ADAL" clId="{194F8353-0316-48CC-A681-AF83FCA1F637}" dt="2023-11-21T21:42:24.806" v="44"/>
        <pc:sldMkLst>
          <pc:docMk/>
          <pc:sldMk cId="40405248" sldId="290"/>
        </pc:sldMkLst>
      </pc:sldChg>
      <pc:sldChg chg="modSp">
        <pc:chgData name="Jacqueline Gauthier" userId="feefe37c-236f-4297-8c12-8229219ad2dc" providerId="ADAL" clId="{194F8353-0316-48CC-A681-AF83FCA1F637}" dt="2023-11-21T21:42:24.806" v="44"/>
        <pc:sldMkLst>
          <pc:docMk/>
          <pc:sldMk cId="2465101459" sldId="293"/>
        </pc:sldMkLst>
      </pc:sldChg>
      <pc:sldChg chg="modSp mod replTag delTag">
        <pc:chgData name="Jacqueline Gauthier" userId="feefe37c-236f-4297-8c12-8229219ad2dc" providerId="ADAL" clId="{194F8353-0316-48CC-A681-AF83FCA1F637}" dt="2023-11-21T22:16:12.353" v="387" actId="6549"/>
        <pc:sldMkLst>
          <pc:docMk/>
          <pc:sldMk cId="848696040" sldId="302"/>
        </pc:sldMkLst>
      </pc:sldChg>
      <pc:sldChg chg="modSp mod replTag delTag">
        <pc:chgData name="Jacqueline Gauthier" userId="feefe37c-236f-4297-8c12-8229219ad2dc" providerId="ADAL" clId="{194F8353-0316-48CC-A681-AF83FCA1F637}" dt="2023-11-21T22:33:16.756" v="570" actId="6549"/>
        <pc:sldMkLst>
          <pc:docMk/>
          <pc:sldMk cId="1636812123" sldId="303"/>
        </pc:sldMkLst>
      </pc:sldChg>
      <pc:sldChg chg="modSp mod replTag delTag">
        <pc:chgData name="Jacqueline Gauthier" userId="feefe37c-236f-4297-8c12-8229219ad2dc" providerId="ADAL" clId="{194F8353-0316-48CC-A681-AF83FCA1F637}" dt="2023-11-21T22:33:24.920" v="584" actId="20577"/>
        <pc:sldMkLst>
          <pc:docMk/>
          <pc:sldMk cId="3113954452" sldId="304"/>
        </pc:sldMkLst>
      </pc:sldChg>
      <pc:sldChg chg="modSp mod replTag delTag">
        <pc:chgData name="Jacqueline Gauthier" userId="feefe37c-236f-4297-8c12-8229219ad2dc" providerId="ADAL" clId="{194F8353-0316-48CC-A681-AF83FCA1F637}" dt="2023-11-21T22:33:32.436" v="592"/>
        <pc:sldMkLst>
          <pc:docMk/>
          <pc:sldMk cId="3002070331" sldId="305"/>
        </pc:sldMkLst>
      </pc:sldChg>
      <pc:sldChg chg="modSp mod replTag delTag">
        <pc:chgData name="Jacqueline Gauthier" userId="feefe37c-236f-4297-8c12-8229219ad2dc" providerId="ADAL" clId="{194F8353-0316-48CC-A681-AF83FCA1F637}" dt="2023-11-21T22:36:18.370" v="662"/>
        <pc:sldMkLst>
          <pc:docMk/>
          <pc:sldMk cId="1425560658" sldId="306"/>
        </pc:sldMkLst>
      </pc:sldChg>
      <pc:sldChg chg="modSp mod replTag delTag">
        <pc:chgData name="Jacqueline Gauthier" userId="feefe37c-236f-4297-8c12-8229219ad2dc" providerId="ADAL" clId="{194F8353-0316-48CC-A681-AF83FCA1F637}" dt="2023-11-21T22:33:53.833" v="636"/>
        <pc:sldMkLst>
          <pc:docMk/>
          <pc:sldMk cId="390137900" sldId="307"/>
        </pc:sldMkLst>
      </pc:sldChg>
      <pc:sldChg chg="modSp mod replTag delTag">
        <pc:chgData name="Jacqueline Gauthier" userId="feefe37c-236f-4297-8c12-8229219ad2dc" providerId="ADAL" clId="{194F8353-0316-48CC-A681-AF83FCA1F637}" dt="2023-11-21T22:39:37.153" v="761"/>
        <pc:sldMkLst>
          <pc:docMk/>
          <pc:sldMk cId="3910749215" sldId="308"/>
        </pc:sldMkLst>
      </pc:sldChg>
      <pc:sldChg chg="modSp mod replTag delTag">
        <pc:chgData name="Jacqueline Gauthier" userId="feefe37c-236f-4297-8c12-8229219ad2dc" providerId="ADAL" clId="{194F8353-0316-48CC-A681-AF83FCA1F637}" dt="2023-11-21T22:43:16.506" v="889" actId="790"/>
        <pc:sldMkLst>
          <pc:docMk/>
          <pc:sldMk cId="1402870569" sldId="309"/>
        </pc:sldMkLst>
      </pc:sldChg>
      <pc:sldChg chg="modSp mod replTag delTag">
        <pc:chgData name="Jacqueline Gauthier" userId="feefe37c-236f-4297-8c12-8229219ad2dc" providerId="ADAL" clId="{194F8353-0316-48CC-A681-AF83FCA1F637}" dt="2023-11-21T22:46:46.073" v="904" actId="20577"/>
        <pc:sldMkLst>
          <pc:docMk/>
          <pc:sldMk cId="2419800231" sldId="310"/>
        </pc:sldMkLst>
      </pc:sldChg>
    </pc:docChg>
  </pc:docChgLst>
  <pc:docChgLst>
    <pc:chgData name="Utilisateur invité" userId="S::urn:spo:anon#d95fc8e05787767f4ad5c7d1f6fa6d86bc6f6aadfb93a0c0055f3f2cbe4806ec::" providerId="AD" clId="Web-{0FC898D2-404B-02E8-5B8C-81D7C0563564}"/>
    <pc:docChg chg="modSld">
      <pc:chgData name="Utilisateur invité" userId="S::urn:spo:anon#d95fc8e05787767f4ad5c7d1f6fa6d86bc6f6aadfb93a0c0055f3f2cbe4806ec::" providerId="AD" clId="Web-{0FC898D2-404B-02E8-5B8C-81D7C0563564}" dt="2024-09-16T14:42:57.153" v="37" actId="20577"/>
      <pc:docMkLst>
        <pc:docMk/>
      </pc:docMkLst>
      <pc:sldChg chg="modSp">
        <pc:chgData name="Utilisateur invité" userId="S::urn:spo:anon#d95fc8e05787767f4ad5c7d1f6fa6d86bc6f6aadfb93a0c0055f3f2cbe4806ec::" providerId="AD" clId="Web-{0FC898D2-404B-02E8-5B8C-81D7C0563564}" dt="2024-09-16T14:38:38.488" v="31" actId="20577"/>
        <pc:sldMkLst>
          <pc:docMk/>
          <pc:sldMk cId="2078515350" sldId="263"/>
        </pc:sldMkLst>
      </pc:sldChg>
      <pc:sldChg chg="modSp">
        <pc:chgData name="Utilisateur invité" userId="S::urn:spo:anon#d95fc8e05787767f4ad5c7d1f6fa6d86bc6f6aadfb93a0c0055f3f2cbe4806ec::" providerId="AD" clId="Web-{0FC898D2-404B-02E8-5B8C-81D7C0563564}" dt="2024-09-16T14:42:57.153" v="37" actId="20577"/>
        <pc:sldMkLst>
          <pc:docMk/>
          <pc:sldMk cId="2229830795" sldId="324"/>
        </pc:sldMkLst>
      </pc:sldChg>
    </pc:docChg>
  </pc:docChgLst>
  <pc:docChgLst>
    <pc:chgData name="Utilisateur invité" userId="S::urn:spo:anon#d95fc8e05787767f4ad5c7d1f6fa6d86bc6f6aadfb93a0c0055f3f2cbe4806ec::" providerId="AD" clId="Web-{0A2695BC-F790-E3AC-97C6-4BA9E977E088}"/>
    <pc:docChg chg="modSld">
      <pc:chgData name="Utilisateur invité" userId="S::urn:spo:anon#d95fc8e05787767f4ad5c7d1f6fa6d86bc6f6aadfb93a0c0055f3f2cbe4806ec::" providerId="AD" clId="Web-{0A2695BC-F790-E3AC-97C6-4BA9E977E088}" dt="2024-04-29T14:57:08.350" v="144" actId="20577"/>
      <pc:docMkLst>
        <pc:docMk/>
      </pc:docMkLst>
      <pc:sldChg chg="modSp">
        <pc:chgData name="Utilisateur invité" userId="S::urn:spo:anon#d95fc8e05787767f4ad5c7d1f6fa6d86bc6f6aadfb93a0c0055f3f2cbe4806ec::" providerId="AD" clId="Web-{0A2695BC-F790-E3AC-97C6-4BA9E977E088}" dt="2024-04-29T14:50:33.207" v="129" actId="20577"/>
        <pc:sldMkLst>
          <pc:docMk/>
          <pc:sldMk cId="2882522359" sldId="259"/>
        </pc:sldMkLst>
      </pc:sldChg>
      <pc:sldChg chg="modSp">
        <pc:chgData name="Utilisateur invité" userId="S::urn:spo:anon#d95fc8e05787767f4ad5c7d1f6fa6d86bc6f6aadfb93a0c0055f3f2cbe4806ec::" providerId="AD" clId="Web-{0A2695BC-F790-E3AC-97C6-4BA9E977E088}" dt="2024-04-29T14:52:02.101" v="133"/>
        <pc:sldMkLst>
          <pc:docMk/>
          <pc:sldMk cId="3757631623" sldId="266"/>
        </pc:sldMkLst>
      </pc:sldChg>
      <pc:sldChg chg="modSp">
        <pc:chgData name="Utilisateur invité" userId="S::urn:spo:anon#d95fc8e05787767f4ad5c7d1f6fa6d86bc6f6aadfb93a0c0055f3f2cbe4806ec::" providerId="AD" clId="Web-{0A2695BC-F790-E3AC-97C6-4BA9E977E088}" dt="2024-04-29T14:55:11.157" v="137" actId="20577"/>
        <pc:sldMkLst>
          <pc:docMk/>
          <pc:sldMk cId="4231275473" sldId="315"/>
        </pc:sldMkLst>
      </pc:sldChg>
      <pc:sldChg chg="modSp">
        <pc:chgData name="Utilisateur invité" userId="S::urn:spo:anon#d95fc8e05787767f4ad5c7d1f6fa6d86bc6f6aadfb93a0c0055f3f2cbe4806ec::" providerId="AD" clId="Web-{0A2695BC-F790-E3AC-97C6-4BA9E977E088}" dt="2024-04-29T14:55:32.001" v="139"/>
        <pc:sldMkLst>
          <pc:docMk/>
          <pc:sldMk cId="192654050" sldId="317"/>
        </pc:sldMkLst>
      </pc:sldChg>
      <pc:sldChg chg="modSp">
        <pc:chgData name="Utilisateur invité" userId="S::urn:spo:anon#d95fc8e05787767f4ad5c7d1f6fa6d86bc6f6aadfb93a0c0055f3f2cbe4806ec::" providerId="AD" clId="Web-{0A2695BC-F790-E3AC-97C6-4BA9E977E088}" dt="2024-04-29T14:56:39.130" v="142" actId="20577"/>
        <pc:sldMkLst>
          <pc:docMk/>
          <pc:sldMk cId="3030646181" sldId="318"/>
        </pc:sldMkLst>
      </pc:sldChg>
      <pc:sldChg chg="modSp">
        <pc:chgData name="Utilisateur invité" userId="S::urn:spo:anon#d95fc8e05787767f4ad5c7d1f6fa6d86bc6f6aadfb93a0c0055f3f2cbe4806ec::" providerId="AD" clId="Web-{0A2695BC-F790-E3AC-97C6-4BA9E977E088}" dt="2024-04-29T14:57:08.350" v="144" actId="20577"/>
        <pc:sldMkLst>
          <pc:docMk/>
          <pc:sldMk cId="2711069624" sldId="319"/>
        </pc:sldMkLst>
      </pc:sldChg>
    </pc:docChg>
  </pc:docChgLst>
  <pc:docChgLst>
    <pc:chgData name="Mélanie Gendron" userId="b05ed1a2-98bf-4a87-b261-4b22b31ddbe0" providerId="ADAL" clId="{9A5B0877-93F3-48A6-A184-5C14442489B3}"/>
    <pc:docChg chg="custSel modSld">
      <pc:chgData name="Mélanie Gendron" userId="b05ed1a2-98bf-4a87-b261-4b22b31ddbe0" providerId="ADAL" clId="{9A5B0877-93F3-48A6-A184-5C14442489B3}" dt="2025-06-25T19:56:46.074" v="138" actId="1076"/>
      <pc:docMkLst>
        <pc:docMk/>
      </pc:docMkLst>
      <pc:sldChg chg="addSp delSp modSp mod">
        <pc:chgData name="Mélanie Gendron" userId="b05ed1a2-98bf-4a87-b261-4b22b31ddbe0" providerId="ADAL" clId="{9A5B0877-93F3-48A6-A184-5C14442489B3}" dt="2025-06-25T19:53:38.282" v="17" actId="1038"/>
        <pc:sldMkLst>
          <pc:docMk/>
          <pc:sldMk cId="2612771213" sldId="261"/>
        </pc:sldMkLst>
        <pc:spChg chg="mod">
          <ac:chgData name="Mélanie Gendron" userId="b05ed1a2-98bf-4a87-b261-4b22b31ddbe0" providerId="ADAL" clId="{9A5B0877-93F3-48A6-A184-5C14442489B3}" dt="2025-06-25T19:53:38.282" v="17" actId="1038"/>
          <ac:spMkLst>
            <pc:docMk/>
            <pc:sldMk cId="2612771213" sldId="261"/>
            <ac:spMk id="2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9A5B0877-93F3-48A6-A184-5C14442489B3}" dt="2025-06-25T19:53:58.055" v="23"/>
        <pc:sldMkLst>
          <pc:docMk/>
          <pc:sldMk cId="4274058862" sldId="262"/>
        </pc:sldMkLst>
        <pc:spChg chg="add mod">
          <ac:chgData name="Mélanie Gendron" userId="b05ed1a2-98bf-4a87-b261-4b22b31ddbe0" providerId="ADAL" clId="{9A5B0877-93F3-48A6-A184-5C14442489B3}" dt="2025-06-25T19:53:58.055" v="23"/>
          <ac:spMkLst>
            <pc:docMk/>
            <pc:sldMk cId="4274058862" sldId="262"/>
            <ac:spMk id="7" creationId="{4228B73F-F368-C186-595C-B6A8AF18A458}"/>
          </ac:spMkLst>
        </pc:spChg>
        <pc:picChg chg="add mod">
          <ac:chgData name="Mélanie Gendron" userId="b05ed1a2-98bf-4a87-b261-4b22b31ddbe0" providerId="ADAL" clId="{9A5B0877-93F3-48A6-A184-5C14442489B3}" dt="2025-06-25T19:53:58.055" v="23"/>
          <ac:picMkLst>
            <pc:docMk/>
            <pc:sldMk cId="4274058862" sldId="262"/>
            <ac:picMk id="9" creationId="{4FAD72C9-BF7D-2C76-D290-28D3561AC6DD}"/>
          </ac:picMkLst>
        </pc:picChg>
      </pc:sldChg>
      <pc:sldChg chg="addSp delSp modSp mod">
        <pc:chgData name="Mélanie Gendron" userId="b05ed1a2-98bf-4a87-b261-4b22b31ddbe0" providerId="ADAL" clId="{9A5B0877-93F3-48A6-A184-5C14442489B3}" dt="2025-06-25T19:54:29.821" v="47" actId="478"/>
        <pc:sldMkLst>
          <pc:docMk/>
          <pc:sldMk cId="2078515350" sldId="263"/>
        </pc:sldMkLst>
        <pc:spChg chg="mod">
          <ac:chgData name="Mélanie Gendron" userId="b05ed1a2-98bf-4a87-b261-4b22b31ddbe0" providerId="ADAL" clId="{9A5B0877-93F3-48A6-A184-5C14442489B3}" dt="2025-06-25T19:54:27.190" v="45" actId="1037"/>
          <ac:spMkLst>
            <pc:docMk/>
            <pc:sldMk cId="2078515350" sldId="263"/>
            <ac:spMk id="2" creationId="{00000000-0000-0000-0000-000000000000}"/>
          </ac:spMkLst>
        </pc:spChg>
        <pc:spChg chg="mod">
          <ac:chgData name="Mélanie Gendron" userId="b05ed1a2-98bf-4a87-b261-4b22b31ddbe0" providerId="ADAL" clId="{9A5B0877-93F3-48A6-A184-5C14442489B3}" dt="2025-06-25T19:54:27.190" v="45" actId="1037"/>
          <ac:spMkLst>
            <pc:docMk/>
            <pc:sldMk cId="2078515350" sldId="263"/>
            <ac:spMk id="3" creationId="{00000000-0000-0000-0000-000000000000}"/>
          </ac:spMkLst>
        </pc:spChg>
        <pc:picChg chg="mod">
          <ac:chgData name="Mélanie Gendron" userId="b05ed1a2-98bf-4a87-b261-4b22b31ddbe0" providerId="ADAL" clId="{9A5B0877-93F3-48A6-A184-5C14442489B3}" dt="2025-06-25T19:54:27.190" v="45" actId="1037"/>
          <ac:picMkLst>
            <pc:docMk/>
            <pc:sldMk cId="2078515350" sldId="263"/>
            <ac:picMk id="4" creationId="{00000000-0000-0000-0000-000000000000}"/>
          </ac:picMkLst>
        </pc:picChg>
      </pc:sldChg>
      <pc:sldChg chg="addSp delSp modSp mod">
        <pc:chgData name="Mélanie Gendron" userId="b05ed1a2-98bf-4a87-b261-4b22b31ddbe0" providerId="ADAL" clId="{9A5B0877-93F3-48A6-A184-5C14442489B3}" dt="2025-06-25T19:55:50.422" v="103" actId="1038"/>
        <pc:sldMkLst>
          <pc:docMk/>
          <pc:sldMk cId="3496459309" sldId="273"/>
        </pc:sldMkLst>
        <pc:spChg chg="mod">
          <ac:chgData name="Mélanie Gendron" userId="b05ed1a2-98bf-4a87-b261-4b22b31ddbe0" providerId="ADAL" clId="{9A5B0877-93F3-48A6-A184-5C14442489B3}" dt="2025-06-25T19:55:50.422" v="103" actId="1038"/>
          <ac:spMkLst>
            <pc:docMk/>
            <pc:sldMk cId="3496459309" sldId="273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9A5B0877-93F3-48A6-A184-5C14442489B3}" dt="2025-06-25T19:55:43.707" v="89"/>
          <ac:spMkLst>
            <pc:docMk/>
            <pc:sldMk cId="3496459309" sldId="273"/>
            <ac:spMk id="9" creationId="{27F70E22-6986-CBC0-9295-B8C6858C6628}"/>
          </ac:spMkLst>
        </pc:spChg>
        <pc:picChg chg="add mod">
          <ac:chgData name="Mélanie Gendron" userId="b05ed1a2-98bf-4a87-b261-4b22b31ddbe0" providerId="ADAL" clId="{9A5B0877-93F3-48A6-A184-5C14442489B3}" dt="2025-06-25T19:55:43.707" v="89"/>
          <ac:picMkLst>
            <pc:docMk/>
            <pc:sldMk cId="3496459309" sldId="273"/>
            <ac:picMk id="10" creationId="{A767AA93-8391-F952-9537-420DCFE39492}"/>
          </ac:picMkLst>
        </pc:picChg>
      </pc:sldChg>
      <pc:sldChg chg="addSp delSp modSp mod">
        <pc:chgData name="Mélanie Gendron" userId="b05ed1a2-98bf-4a87-b261-4b22b31ddbe0" providerId="ADAL" clId="{9A5B0877-93F3-48A6-A184-5C14442489B3}" dt="2025-06-25T19:56:19.882" v="132" actId="478"/>
        <pc:sldMkLst>
          <pc:docMk/>
          <pc:sldMk cId="3197413488" sldId="274"/>
        </pc:sldMkLst>
        <pc:spChg chg="mod">
          <ac:chgData name="Mélanie Gendron" userId="b05ed1a2-98bf-4a87-b261-4b22b31ddbe0" providerId="ADAL" clId="{9A5B0877-93F3-48A6-A184-5C14442489B3}" dt="2025-06-25T19:56:16.457" v="130" actId="1038"/>
          <ac:spMkLst>
            <pc:docMk/>
            <pc:sldMk cId="3197413488" sldId="274"/>
            <ac:spMk id="2" creationId="{00000000-0000-0000-0000-000000000000}"/>
          </ac:spMkLst>
        </pc:spChg>
        <pc:spChg chg="mod">
          <ac:chgData name="Mélanie Gendron" userId="b05ed1a2-98bf-4a87-b261-4b22b31ddbe0" providerId="ADAL" clId="{9A5B0877-93F3-48A6-A184-5C14442489B3}" dt="2025-06-25T19:56:16.457" v="130" actId="1038"/>
          <ac:spMkLst>
            <pc:docMk/>
            <pc:sldMk cId="3197413488" sldId="274"/>
            <ac:spMk id="3" creationId="{00000000-0000-0000-0000-000000000000}"/>
          </ac:spMkLst>
        </pc:spChg>
        <pc:picChg chg="mod">
          <ac:chgData name="Mélanie Gendron" userId="b05ed1a2-98bf-4a87-b261-4b22b31ddbe0" providerId="ADAL" clId="{9A5B0877-93F3-48A6-A184-5C14442489B3}" dt="2025-06-25T19:56:16.457" v="130" actId="1038"/>
          <ac:picMkLst>
            <pc:docMk/>
            <pc:sldMk cId="3197413488" sldId="274"/>
            <ac:picMk id="5" creationId="{3F6643E9-0A9C-2FDC-5F70-473BE8E47CC2}"/>
          </ac:picMkLst>
        </pc:picChg>
      </pc:sldChg>
      <pc:sldChg chg="modSp mod">
        <pc:chgData name="Mélanie Gendron" userId="b05ed1a2-98bf-4a87-b261-4b22b31ddbe0" providerId="ADAL" clId="{9A5B0877-93F3-48A6-A184-5C14442489B3}" dt="2025-06-25T19:56:46.074" v="138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9A5B0877-93F3-48A6-A184-5C14442489B3}" dt="2025-06-25T19:56:46.074" v="138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9A5B0877-93F3-48A6-A184-5C14442489B3}" dt="2025-06-25T19:55:11.237" v="71" actId="1037"/>
        <pc:sldMkLst>
          <pc:docMk/>
          <pc:sldMk cId="40405248" sldId="290"/>
        </pc:sldMkLst>
        <pc:spChg chg="mod">
          <ac:chgData name="Mélanie Gendron" userId="b05ed1a2-98bf-4a87-b261-4b22b31ddbe0" providerId="ADAL" clId="{9A5B0877-93F3-48A6-A184-5C14442489B3}" dt="2025-06-25T19:55:11.237" v="71" actId="1037"/>
          <ac:spMkLst>
            <pc:docMk/>
            <pc:sldMk cId="40405248" sldId="290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9A5B0877-93F3-48A6-A184-5C14442489B3}" dt="2025-06-25T19:55:03.744" v="52"/>
          <ac:spMkLst>
            <pc:docMk/>
            <pc:sldMk cId="40405248" sldId="290"/>
            <ac:spMk id="9" creationId="{F024B3F1-8149-B4CE-62FD-189257635C8D}"/>
          </ac:spMkLst>
        </pc:spChg>
        <pc:picChg chg="add mod">
          <ac:chgData name="Mélanie Gendron" userId="b05ed1a2-98bf-4a87-b261-4b22b31ddbe0" providerId="ADAL" clId="{9A5B0877-93F3-48A6-A184-5C14442489B3}" dt="2025-06-25T19:55:03.744" v="52"/>
          <ac:picMkLst>
            <pc:docMk/>
            <pc:sldMk cId="40405248" sldId="290"/>
            <ac:picMk id="10" creationId="{BD0EDD6C-1347-05BB-27EE-E286670F6861}"/>
          </ac:picMkLst>
        </pc:picChg>
      </pc:sldChg>
      <pc:sldChg chg="addSp delSp modSp mod">
        <pc:chgData name="Mélanie Gendron" userId="b05ed1a2-98bf-4a87-b261-4b22b31ddbe0" providerId="ADAL" clId="{9A5B0877-93F3-48A6-A184-5C14442489B3}" dt="2025-06-25T19:55:24.065" v="83" actId="1038"/>
        <pc:sldMkLst>
          <pc:docMk/>
          <pc:sldMk cId="2465101459" sldId="293"/>
        </pc:sldMkLst>
        <pc:spChg chg="mod">
          <ac:chgData name="Mélanie Gendron" userId="b05ed1a2-98bf-4a87-b261-4b22b31ddbe0" providerId="ADAL" clId="{9A5B0877-93F3-48A6-A184-5C14442489B3}" dt="2025-06-25T19:55:21.529" v="78" actId="1038"/>
          <ac:spMkLst>
            <pc:docMk/>
            <pc:sldMk cId="2465101459" sldId="293"/>
            <ac:spMk id="2" creationId="{00000000-0000-0000-0000-000000000000}"/>
          </ac:spMkLst>
        </pc:spChg>
        <pc:spChg chg="mod">
          <ac:chgData name="Mélanie Gendron" userId="b05ed1a2-98bf-4a87-b261-4b22b31ddbe0" providerId="ADAL" clId="{9A5B0877-93F3-48A6-A184-5C14442489B3}" dt="2025-06-25T19:55:24.065" v="83" actId="1038"/>
          <ac:spMkLst>
            <pc:docMk/>
            <pc:sldMk cId="2465101459" sldId="293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9A5B0877-93F3-48A6-A184-5C14442489B3}" dt="2025-06-25T19:56:34.072" v="137" actId="1076"/>
        <pc:sldMkLst>
          <pc:docMk/>
          <pc:sldMk cId="2229830795" sldId="324"/>
        </pc:sldMkLst>
        <pc:spChg chg="mod">
          <ac:chgData name="Mélanie Gendron" userId="b05ed1a2-98bf-4a87-b261-4b22b31ddbe0" providerId="ADAL" clId="{9A5B0877-93F3-48A6-A184-5C14442489B3}" dt="2025-06-25T19:56:34.072" v="137" actId="1076"/>
          <ac:spMkLst>
            <pc:docMk/>
            <pc:sldMk cId="2229830795" sldId="324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9A5B0877-93F3-48A6-A184-5C14442489B3}" dt="2025-06-25T19:56:30.018" v="136"/>
          <ac:spMkLst>
            <pc:docMk/>
            <pc:sldMk cId="2229830795" sldId="324"/>
            <ac:spMk id="7" creationId="{A4EEA512-6B8D-BD02-BD76-EE275183301E}"/>
          </ac:spMkLst>
        </pc:spChg>
        <pc:picChg chg="add mod">
          <ac:chgData name="Mélanie Gendron" userId="b05ed1a2-98bf-4a87-b261-4b22b31ddbe0" providerId="ADAL" clId="{9A5B0877-93F3-48A6-A184-5C14442489B3}" dt="2025-06-25T19:56:30.018" v="136"/>
          <ac:picMkLst>
            <pc:docMk/>
            <pc:sldMk cId="2229830795" sldId="324"/>
            <ac:picMk id="8" creationId="{348436C3-8304-EEF0-66D9-89AE73DB9853}"/>
          </ac:picMkLst>
        </pc:picChg>
      </pc:sldChg>
    </pc:docChg>
  </pc:docChgLst>
  <pc:docChgLst>
    <pc:chgData name="Utilisateur invité" userId="S::urn:spo:anon#5b3ba50dc90732c9903d0c1f77273e7655400c9c99cfcee0ffc476e051557ce7::" providerId="AD" clId="Web-{BE07CEFA-5E65-503B-950C-9FCEBC8EDB0B}"/>
    <pc:docChg chg="modSld">
      <pc:chgData name="Utilisateur invité" userId="S::urn:spo:anon#5b3ba50dc90732c9903d0c1f77273e7655400c9c99cfcee0ffc476e051557ce7::" providerId="AD" clId="Web-{BE07CEFA-5E65-503B-950C-9FCEBC8EDB0B}" dt="2025-04-06T18:49:29.895" v="27"/>
      <pc:docMkLst>
        <pc:docMk/>
      </pc:docMkLst>
      <pc:sldChg chg="modSp">
        <pc:chgData name="Utilisateur invité" userId="S::urn:spo:anon#5b3ba50dc90732c9903d0c1f77273e7655400c9c99cfcee0ffc476e051557ce7::" providerId="AD" clId="Web-{BE07CEFA-5E65-503B-950C-9FCEBC8EDB0B}" dt="2025-04-06T18:47:30.642" v="3"/>
        <pc:sldMkLst>
          <pc:docMk/>
          <pc:sldMk cId="1959065008" sldId="257"/>
        </pc:sldMkLst>
      </pc:sldChg>
      <pc:sldChg chg="modSp">
        <pc:chgData name="Utilisateur invité" userId="S::urn:spo:anon#5b3ba50dc90732c9903d0c1f77273e7655400c9c99cfcee0ffc476e051557ce7::" providerId="AD" clId="Web-{BE07CEFA-5E65-503B-950C-9FCEBC8EDB0B}" dt="2025-04-06T18:49:29.895" v="27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4A42A54D-8144-29E9-EE53-AE6EAC959D2E}"/>
    <pc:docChg chg="modSld">
      <pc:chgData name="Utilisateur invité" userId="S::urn:spo:anon#d95fc8e05787767f4ad5c7d1f6fa6d86bc6f6aadfb93a0c0055f3f2cbe4806ec::" providerId="AD" clId="Web-{4A42A54D-8144-29E9-EE53-AE6EAC959D2E}" dt="2024-02-20T15:19:07.261" v="31"/>
      <pc:docMkLst>
        <pc:docMk/>
      </pc:docMkLst>
      <pc:sldChg chg="modSp">
        <pc:chgData name="Utilisateur invité" userId="S::urn:spo:anon#d95fc8e05787767f4ad5c7d1f6fa6d86bc6f6aadfb93a0c0055f3f2cbe4806ec::" providerId="AD" clId="Web-{4A42A54D-8144-29E9-EE53-AE6EAC959D2E}" dt="2024-02-20T15:19:07.261" v="31"/>
        <pc:sldMkLst>
          <pc:docMk/>
          <pc:sldMk cId="1959065008" sldId="257"/>
        </pc:sldMkLst>
      </pc:sldChg>
    </pc:docChg>
  </pc:docChgLst>
  <pc:docChgLst>
    <pc:chgData name="Utilisateur invité" userId="S::urn:spo:anon#d95fc8e05787767f4ad5c7d1f6fa6d86bc6f6aadfb93a0c0055f3f2cbe4806ec::" providerId="AD" clId="Web-{E23F7306-D523-026A-F456-C89FD0AFAAAC}"/>
    <pc:docChg chg="modSld">
      <pc:chgData name="Utilisateur invité" userId="S::urn:spo:anon#d95fc8e05787767f4ad5c7d1f6fa6d86bc6f6aadfb93a0c0055f3f2cbe4806ec::" providerId="AD" clId="Web-{E23F7306-D523-026A-F456-C89FD0AFAAAC}" dt="2024-02-21T20:51:56.973" v="3"/>
      <pc:docMkLst>
        <pc:docMk/>
      </pc:docMkLst>
      <pc:sldChg chg="modSp">
        <pc:chgData name="Utilisateur invité" userId="S::urn:spo:anon#d95fc8e05787767f4ad5c7d1f6fa6d86bc6f6aadfb93a0c0055f3f2cbe4806ec::" providerId="AD" clId="Web-{E23F7306-D523-026A-F456-C89FD0AFAAAC}" dt="2024-02-21T20:51:56.973" v="3"/>
        <pc:sldMkLst>
          <pc:docMk/>
          <pc:sldMk cId="1959065008" sldId="257"/>
        </pc:sldMkLst>
      </pc:sldChg>
    </pc:docChg>
  </pc:docChgLst>
  <pc:docChgLst>
    <pc:chgData name="Utilisateur invité" userId="S::urn:spo:anon#d95fc8e05787767f4ad5c7d1f6fa6d86bc6f6aadfb93a0c0055f3f2cbe4806ec::" providerId="AD" clId="Web-{D0BF8BF1-696E-03F0-7B1D-78BD36644F55}"/>
    <pc:docChg chg="modSld">
      <pc:chgData name="Utilisateur invité" userId="S::urn:spo:anon#d95fc8e05787767f4ad5c7d1f6fa6d86bc6f6aadfb93a0c0055f3f2cbe4806ec::" providerId="AD" clId="Web-{D0BF8BF1-696E-03F0-7B1D-78BD36644F55}" dt="2024-09-17T14:07:49.818" v="35" actId="20577"/>
      <pc:docMkLst>
        <pc:docMk/>
      </pc:docMkLst>
      <pc:sldChg chg="modSp">
        <pc:chgData name="Utilisateur invité" userId="S::urn:spo:anon#d95fc8e05787767f4ad5c7d1f6fa6d86bc6f6aadfb93a0c0055f3f2cbe4806ec::" providerId="AD" clId="Web-{D0BF8BF1-696E-03F0-7B1D-78BD36644F55}" dt="2024-09-17T13:46:48.362" v="1"/>
        <pc:sldMkLst>
          <pc:docMk/>
          <pc:sldMk cId="1959065008" sldId="257"/>
        </pc:sldMkLst>
      </pc:sldChg>
      <pc:sldChg chg="modSp">
        <pc:chgData name="Utilisateur invité" userId="S::urn:spo:anon#d95fc8e05787767f4ad5c7d1f6fa6d86bc6f6aadfb93a0c0055f3f2cbe4806ec::" providerId="AD" clId="Web-{D0BF8BF1-696E-03F0-7B1D-78BD36644F55}" dt="2024-09-17T14:05:14.345" v="26" actId="20577"/>
        <pc:sldMkLst>
          <pc:docMk/>
          <pc:sldMk cId="3496459309" sldId="273"/>
        </pc:sldMkLst>
      </pc:sldChg>
      <pc:sldChg chg="modSp">
        <pc:chgData name="Utilisateur invité" userId="S::urn:spo:anon#d95fc8e05787767f4ad5c7d1f6fa6d86bc6f6aadfb93a0c0055f3f2cbe4806ec::" providerId="AD" clId="Web-{D0BF8BF1-696E-03F0-7B1D-78BD36644F55}" dt="2024-09-17T14:03:16.498" v="18" actId="20577"/>
        <pc:sldMkLst>
          <pc:docMk/>
          <pc:sldMk cId="40405248" sldId="290"/>
        </pc:sldMkLst>
      </pc:sldChg>
      <pc:sldChg chg="modSp">
        <pc:chgData name="Utilisateur invité" userId="S::urn:spo:anon#d95fc8e05787767f4ad5c7d1f6fa6d86bc6f6aadfb93a0c0055f3f2cbe4806ec::" providerId="AD" clId="Web-{D0BF8BF1-696E-03F0-7B1D-78BD36644F55}" dt="2024-09-17T14:02:00.371" v="13" actId="20577"/>
        <pc:sldMkLst>
          <pc:docMk/>
          <pc:sldMk cId="1402870569" sldId="309"/>
        </pc:sldMkLst>
      </pc:sldChg>
      <pc:sldChg chg="modSp">
        <pc:chgData name="Utilisateur invité" userId="S::urn:spo:anon#d95fc8e05787767f4ad5c7d1f6fa6d86bc6f6aadfb93a0c0055f3f2cbe4806ec::" providerId="AD" clId="Web-{D0BF8BF1-696E-03F0-7B1D-78BD36644F55}" dt="2024-09-17T14:04:04.702" v="22"/>
        <pc:sldMkLst>
          <pc:docMk/>
          <pc:sldMk cId="192654050" sldId="317"/>
        </pc:sldMkLst>
      </pc:sldChg>
      <pc:sldChg chg="modSp">
        <pc:chgData name="Utilisateur invité" userId="S::urn:spo:anon#d95fc8e05787767f4ad5c7d1f6fa6d86bc6f6aadfb93a0c0055f3f2cbe4806ec::" providerId="AD" clId="Web-{D0BF8BF1-696E-03F0-7B1D-78BD36644F55}" dt="2024-09-17T14:06:22.862" v="29" actId="20577"/>
        <pc:sldMkLst>
          <pc:docMk/>
          <pc:sldMk cId="2229830795" sldId="324"/>
        </pc:sldMkLst>
      </pc:sldChg>
      <pc:sldChg chg="modSp">
        <pc:chgData name="Utilisateur invité" userId="S::urn:spo:anon#d95fc8e05787767f4ad5c7d1f6fa6d86bc6f6aadfb93a0c0055f3f2cbe4806ec::" providerId="AD" clId="Web-{D0BF8BF1-696E-03F0-7B1D-78BD36644F55}" dt="2024-09-17T14:07:49.818" v="35" actId="20577"/>
        <pc:sldMkLst>
          <pc:docMk/>
          <pc:sldMk cId="1007394160" sldId="327"/>
        </pc:sldMkLst>
      </pc:sldChg>
    </pc:docChg>
  </pc:docChgLst>
  <pc:docChgLst>
    <pc:chgData name="Utilisateur invité" userId="S::urn:spo:anon#d95fc8e05787767f4ad5c7d1f6fa6d86bc6f6aadfb93a0c0055f3f2cbe4806ec::" providerId="AD" clId="Web-{8CED557B-9D14-E30F-A4CF-D43B3516A4FF}"/>
    <pc:docChg chg="modSld">
      <pc:chgData name="Utilisateur invité" userId="S::urn:spo:anon#d95fc8e05787767f4ad5c7d1f6fa6d86bc6f6aadfb93a0c0055f3f2cbe4806ec::" providerId="AD" clId="Web-{8CED557B-9D14-E30F-A4CF-D43B3516A4FF}" dt="2024-04-23T13:05:42.540" v="1"/>
      <pc:docMkLst>
        <pc:docMk/>
      </pc:docMkLst>
      <pc:sldChg chg="modSp">
        <pc:chgData name="Utilisateur invité" userId="S::urn:spo:anon#d95fc8e05787767f4ad5c7d1f6fa6d86bc6f6aadfb93a0c0055f3f2cbe4806ec::" providerId="AD" clId="Web-{8CED557B-9D14-E30F-A4CF-D43B3516A4FF}" dt="2024-04-23T13:05:42.540" v="1"/>
        <pc:sldMkLst>
          <pc:docMk/>
          <pc:sldMk cId="3757631623" sldId="266"/>
        </pc:sldMkLst>
      </pc:sldChg>
    </pc:docChg>
  </pc:docChgLst>
  <pc:docChgLst>
    <pc:chgData name="Utilisateur invité" userId="S::urn:spo:anon#d95fc8e05787767f4ad5c7d1f6fa6d86bc6f6aadfb93a0c0055f3f2cbe4806ec::" providerId="AD" clId="Web-{4E80EB78-E1A6-5576-A41D-CF84804D4D62}"/>
    <pc:docChg chg="modSld">
      <pc:chgData name="Utilisateur invité" userId="S::urn:spo:anon#d95fc8e05787767f4ad5c7d1f6fa6d86bc6f6aadfb93a0c0055f3f2cbe4806ec::" providerId="AD" clId="Web-{4E80EB78-E1A6-5576-A41D-CF84804D4D62}" dt="2024-04-25T15:54:45.857" v="0" actId="1076"/>
      <pc:docMkLst>
        <pc:docMk/>
      </pc:docMkLst>
      <pc:sldChg chg="modSp">
        <pc:chgData name="Utilisateur invité" userId="S::urn:spo:anon#d95fc8e05787767f4ad5c7d1f6fa6d86bc6f6aadfb93a0c0055f3f2cbe4806ec::" providerId="AD" clId="Web-{4E80EB78-E1A6-5576-A41D-CF84804D4D62}" dt="2024-04-25T15:54:45.857" v="0" actId="1076"/>
        <pc:sldMkLst>
          <pc:docMk/>
          <pc:sldMk cId="2078515350" sldId="263"/>
        </pc:sldMkLst>
      </pc:sldChg>
    </pc:docChg>
  </pc:docChgLst>
  <pc:docChgLst>
    <pc:chgData name="Utilisateur invité" userId="S::urn:spo:tenantanon#26fc914f-9c5c-4e24-95aa-0dabac7a976a::" providerId="AD" clId="Web-{956804DF-F461-DA37-C66A-143DD9BE2BC6}"/>
    <pc:docChg chg="modSld">
      <pc:chgData name="Utilisateur invité" userId="S::urn:spo:tenantanon#26fc914f-9c5c-4e24-95aa-0dabac7a976a::" providerId="AD" clId="Web-{956804DF-F461-DA37-C66A-143DD9BE2BC6}" dt="2025-04-24T13:35:40.945" v="5" actId="20577"/>
      <pc:docMkLst>
        <pc:docMk/>
      </pc:docMkLst>
      <pc:sldChg chg="modSp">
        <pc:chgData name="Utilisateur invité" userId="S::urn:spo:tenantanon#26fc914f-9c5c-4e24-95aa-0dabac7a976a::" providerId="AD" clId="Web-{956804DF-F461-DA37-C66A-143DD9BE2BC6}" dt="2025-04-24T13:35:40.945" v="5" actId="20577"/>
        <pc:sldMkLst>
          <pc:docMk/>
          <pc:sldMk cId="1425560658" sldId="306"/>
        </pc:sldMkLst>
      </pc:sldChg>
    </pc:docChg>
  </pc:docChgLst>
  <pc:docChgLst>
    <pc:chgData name="Utilisateur invité" userId="S::urn:spo:tenantanon#26fc914f-9c5c-4e24-95aa-0dabac7a976a::" providerId="AD" clId="Web-{622FB7CC-0F9A-6660-7A58-B9B7E440834F}"/>
    <pc:docChg chg="modSld">
      <pc:chgData name="Utilisateur invité" userId="S::urn:spo:tenantanon#26fc914f-9c5c-4e24-95aa-0dabac7a976a::" providerId="AD" clId="Web-{622FB7CC-0F9A-6660-7A58-B9B7E440834F}" dt="2025-07-01T15:10:44.742" v="5" actId="20577"/>
      <pc:docMkLst>
        <pc:docMk/>
      </pc:docMkLst>
      <pc:sldChg chg="modSp">
        <pc:chgData name="Utilisateur invité" userId="S::urn:spo:tenantanon#26fc914f-9c5c-4e24-95aa-0dabac7a976a::" providerId="AD" clId="Web-{622FB7CC-0F9A-6660-7A58-B9B7E440834F}" dt="2025-07-01T15:10:44.742" v="5" actId="20577"/>
        <pc:sldMkLst>
          <pc:docMk/>
          <pc:sldMk cId="7800254" sldId="314"/>
        </pc:sldMkLst>
        <pc:spChg chg="mod">
          <ac:chgData name="Utilisateur invité" userId="S::urn:spo:tenantanon#26fc914f-9c5c-4e24-95aa-0dabac7a976a::" providerId="AD" clId="Web-{622FB7CC-0F9A-6660-7A58-B9B7E440834F}" dt="2025-07-01T15:10:44.742" v="5" actId="20577"/>
          <ac:spMkLst>
            <pc:docMk/>
            <pc:sldMk cId="7800254" sldId="314"/>
            <ac:spMk id="2" creationId="{00000000-0000-0000-0000-000000000000}"/>
          </ac:spMkLst>
        </pc:spChg>
      </pc:sldChg>
    </pc:docChg>
  </pc:docChgLst>
  <pc:docChgLst>
    <pc:chgData name="Jacqueline Gauthier" userId="feefe37c-236f-4297-8c12-8229219ad2dc" providerId="ADAL" clId="{9C40419C-DB0E-4A07-8CE2-86ACF2DCCE7B}"/>
    <pc:docChg chg="undo redo custSel modSld replTag delTag">
      <pc:chgData name="Jacqueline Gauthier" userId="feefe37c-236f-4297-8c12-8229219ad2dc" providerId="ADAL" clId="{9C40419C-DB0E-4A07-8CE2-86ACF2DCCE7B}" dt="2024-01-29T21:37:45.146" v="924"/>
      <pc:docMkLst>
        <pc:docMk/>
      </pc:docMkLst>
      <pc:sldChg chg="modSp mod replTag delTag">
        <pc:chgData name="Jacqueline Gauthier" userId="feefe37c-236f-4297-8c12-8229219ad2dc" providerId="ADAL" clId="{9C40419C-DB0E-4A07-8CE2-86ACF2DCCE7B}" dt="2024-01-29T21:37:40.773" v="916" actId="790"/>
        <pc:sldMkLst>
          <pc:docMk/>
          <pc:sldMk cId="3861369899" sldId="256"/>
        </pc:sldMkLst>
      </pc:sldChg>
      <pc:sldChg chg="replTag delTag">
        <pc:chgData name="Jacqueline Gauthier" userId="feefe37c-236f-4297-8c12-8229219ad2dc" providerId="ADAL" clId="{9C40419C-DB0E-4A07-8CE2-86ACF2DCCE7B}" dt="2024-01-29T21:37:42.094" v="918"/>
        <pc:sldMkLst>
          <pc:docMk/>
          <pc:sldMk cId="1959065008" sldId="257"/>
        </pc:sldMkLst>
      </pc:sldChg>
      <pc:sldChg chg="replTag delTag">
        <pc:chgData name="Jacqueline Gauthier" userId="feefe37c-236f-4297-8c12-8229219ad2dc" providerId="ADAL" clId="{9C40419C-DB0E-4A07-8CE2-86ACF2DCCE7B}" dt="2024-01-29T21:37:42.892" v="920"/>
        <pc:sldMkLst>
          <pc:docMk/>
          <pc:sldMk cId="309720701" sldId="258"/>
        </pc:sldMkLst>
      </pc:sldChg>
      <pc:sldChg chg="replTag delTag">
        <pc:chgData name="Jacqueline Gauthier" userId="feefe37c-236f-4297-8c12-8229219ad2dc" providerId="ADAL" clId="{9C40419C-DB0E-4A07-8CE2-86ACF2DCCE7B}" dt="2024-01-29T21:37:43.736" v="922"/>
        <pc:sldMkLst>
          <pc:docMk/>
          <pc:sldMk cId="2882522359" sldId="259"/>
        </pc:sldMkLst>
      </pc:sldChg>
      <pc:sldChg chg="replTag delTag">
        <pc:chgData name="Jacqueline Gauthier" userId="feefe37c-236f-4297-8c12-8229219ad2dc" providerId="ADAL" clId="{9C40419C-DB0E-4A07-8CE2-86ACF2DCCE7B}" dt="2024-01-29T21:37:45.146" v="924"/>
        <pc:sldMkLst>
          <pc:docMk/>
          <pc:sldMk cId="563929521" sldId="260"/>
        </pc:sldMkLst>
      </pc:sldChg>
      <pc:sldChg chg="replTag delTag">
        <pc:chgData name="Jacqueline Gauthier" userId="feefe37c-236f-4297-8c12-8229219ad2dc" providerId="ADAL" clId="{9C40419C-DB0E-4A07-8CE2-86ACF2DCCE7B}" dt="2024-01-29T20:20:55.006" v="13"/>
        <pc:sldMkLst>
          <pc:docMk/>
          <pc:sldMk cId="2612771213" sldId="261"/>
        </pc:sldMkLst>
      </pc:sldChg>
      <pc:sldChg chg="replTag delTag">
        <pc:chgData name="Jacqueline Gauthier" userId="feefe37c-236f-4297-8c12-8229219ad2dc" providerId="ADAL" clId="{9C40419C-DB0E-4A07-8CE2-86ACF2DCCE7B}" dt="2024-01-29T20:20:56.060" v="15"/>
        <pc:sldMkLst>
          <pc:docMk/>
          <pc:sldMk cId="4274058862" sldId="262"/>
        </pc:sldMkLst>
      </pc:sldChg>
      <pc:sldChg chg="replTag delTag">
        <pc:chgData name="Jacqueline Gauthier" userId="feefe37c-236f-4297-8c12-8229219ad2dc" providerId="ADAL" clId="{9C40419C-DB0E-4A07-8CE2-86ACF2DCCE7B}" dt="2024-01-29T20:20:57.331" v="17"/>
        <pc:sldMkLst>
          <pc:docMk/>
          <pc:sldMk cId="2078515350" sldId="263"/>
        </pc:sldMkLst>
      </pc:sldChg>
      <pc:sldChg chg="replTag delTag">
        <pc:chgData name="Jacqueline Gauthier" userId="feefe37c-236f-4297-8c12-8229219ad2dc" providerId="ADAL" clId="{9C40419C-DB0E-4A07-8CE2-86ACF2DCCE7B}" dt="2024-01-29T20:20:58.994" v="19"/>
        <pc:sldMkLst>
          <pc:docMk/>
          <pc:sldMk cId="201758258" sldId="264"/>
        </pc:sldMkLst>
      </pc:sldChg>
      <pc:sldChg chg="replTag delTag">
        <pc:chgData name="Jacqueline Gauthier" userId="feefe37c-236f-4297-8c12-8229219ad2dc" providerId="ADAL" clId="{9C40419C-DB0E-4A07-8CE2-86ACF2DCCE7B}" dt="2024-01-29T20:20:59.929" v="21"/>
        <pc:sldMkLst>
          <pc:docMk/>
          <pc:sldMk cId="1896549388" sldId="265"/>
        </pc:sldMkLst>
      </pc:sldChg>
      <pc:sldChg chg="replTag delTag">
        <pc:chgData name="Jacqueline Gauthier" userId="feefe37c-236f-4297-8c12-8229219ad2dc" providerId="ADAL" clId="{9C40419C-DB0E-4A07-8CE2-86ACF2DCCE7B}" dt="2024-01-29T20:21:00.742" v="23"/>
        <pc:sldMkLst>
          <pc:docMk/>
          <pc:sldMk cId="3757631623" sldId="266"/>
        </pc:sldMkLst>
      </pc:sldChg>
      <pc:sldChg chg="modSp mod replTag delTag">
        <pc:chgData name="Jacqueline Gauthier" userId="feefe37c-236f-4297-8c12-8229219ad2dc" providerId="ADAL" clId="{9C40419C-DB0E-4A07-8CE2-86ACF2DCCE7B}" dt="2024-01-29T21:05:54.787" v="532"/>
        <pc:sldMkLst>
          <pc:docMk/>
          <pc:sldMk cId="3711247767" sldId="272"/>
        </pc:sldMkLst>
      </pc:sldChg>
      <pc:sldChg chg="modSp mod replTag delTag">
        <pc:chgData name="Jacqueline Gauthier" userId="feefe37c-236f-4297-8c12-8229219ad2dc" providerId="ADAL" clId="{9C40419C-DB0E-4A07-8CE2-86ACF2DCCE7B}" dt="2024-01-29T21:12:31.871" v="568" actId="790"/>
        <pc:sldMkLst>
          <pc:docMk/>
          <pc:sldMk cId="3496459309" sldId="273"/>
        </pc:sldMkLst>
      </pc:sldChg>
      <pc:sldChg chg="modSp mod replTag delTag">
        <pc:chgData name="Jacqueline Gauthier" userId="feefe37c-236f-4297-8c12-8229219ad2dc" providerId="ADAL" clId="{9C40419C-DB0E-4A07-8CE2-86ACF2DCCE7B}" dt="2024-01-29T21:12:55.947" v="573" actId="20577"/>
        <pc:sldMkLst>
          <pc:docMk/>
          <pc:sldMk cId="3197413488" sldId="274"/>
        </pc:sldMkLst>
      </pc:sldChg>
      <pc:sldChg chg="replTag">
        <pc:chgData name="Jacqueline Gauthier" userId="feefe37c-236f-4297-8c12-8229219ad2dc" providerId="ADAL" clId="{9C40419C-DB0E-4A07-8CE2-86ACF2DCCE7B}" dt="2024-01-29T21:37:23.711" v="910"/>
        <pc:sldMkLst>
          <pc:docMk/>
          <pc:sldMk cId="311959883" sldId="287"/>
        </pc:sldMkLst>
      </pc:sldChg>
      <pc:sldChg chg="replTag delTag">
        <pc:chgData name="Jacqueline Gauthier" userId="feefe37c-236f-4297-8c12-8229219ad2dc" providerId="ADAL" clId="{9C40419C-DB0E-4A07-8CE2-86ACF2DCCE7B}" dt="2024-01-29T20:21:01.846" v="25"/>
        <pc:sldMkLst>
          <pc:docMk/>
          <pc:sldMk cId="2305999324" sldId="288"/>
        </pc:sldMkLst>
      </pc:sldChg>
      <pc:sldChg chg="modSp mod replTag delTag">
        <pc:chgData name="Jacqueline Gauthier" userId="feefe37c-236f-4297-8c12-8229219ad2dc" providerId="ADAL" clId="{9C40419C-DB0E-4A07-8CE2-86ACF2DCCE7B}" dt="2024-01-29T20:34:17.973" v="206" actId="20577"/>
        <pc:sldMkLst>
          <pc:docMk/>
          <pc:sldMk cId="40405248" sldId="290"/>
        </pc:sldMkLst>
      </pc:sldChg>
      <pc:sldChg chg="modSp mod replTag delTag">
        <pc:chgData name="Jacqueline Gauthier" userId="feefe37c-236f-4297-8c12-8229219ad2dc" providerId="ADAL" clId="{9C40419C-DB0E-4A07-8CE2-86ACF2DCCE7B}" dt="2024-01-29T20:38:10.065" v="210"/>
        <pc:sldMkLst>
          <pc:docMk/>
          <pc:sldMk cId="2465101459" sldId="293"/>
        </pc:sldMkLst>
      </pc:sldChg>
      <pc:sldChg chg="replTag delTag">
        <pc:chgData name="Jacqueline Gauthier" userId="feefe37c-236f-4297-8c12-8229219ad2dc" providerId="ADAL" clId="{9C40419C-DB0E-4A07-8CE2-86ACF2DCCE7B}" dt="2024-01-29T20:21:06.991" v="31"/>
        <pc:sldMkLst>
          <pc:docMk/>
          <pc:sldMk cId="1402870569" sldId="309"/>
        </pc:sldMkLst>
      </pc:sldChg>
      <pc:sldChg chg="modSp mod replTag delTag">
        <pc:chgData name="Jacqueline Gauthier" userId="feefe37c-236f-4297-8c12-8229219ad2dc" providerId="ADAL" clId="{9C40419C-DB0E-4A07-8CE2-86ACF2DCCE7B}" dt="2024-01-29T20:21:26.942" v="36" actId="790"/>
        <pc:sldMkLst>
          <pc:docMk/>
          <pc:sldMk cId="2419800231" sldId="310"/>
        </pc:sldMkLst>
      </pc:sldChg>
      <pc:sldChg chg="modSp mod replTag delTag">
        <pc:chgData name="Jacqueline Gauthier" userId="feefe37c-236f-4297-8c12-8229219ad2dc" providerId="ADAL" clId="{9C40419C-DB0E-4A07-8CE2-86ACF2DCCE7B}" dt="2024-01-29T20:23:30.893" v="46" actId="20577"/>
        <pc:sldMkLst>
          <pc:docMk/>
          <pc:sldMk cId="2164295848" sldId="311"/>
        </pc:sldMkLst>
      </pc:sldChg>
      <pc:sldChg chg="modSp mod replTag delTag">
        <pc:chgData name="Jacqueline Gauthier" userId="feefe37c-236f-4297-8c12-8229219ad2dc" providerId="ADAL" clId="{9C40419C-DB0E-4A07-8CE2-86ACF2DCCE7B}" dt="2024-01-29T20:27:42.837" v="155" actId="790"/>
        <pc:sldMkLst>
          <pc:docMk/>
          <pc:sldMk cId="3365343593" sldId="312"/>
        </pc:sldMkLst>
      </pc:sldChg>
      <pc:sldChg chg="modSp mod replTag delTag">
        <pc:chgData name="Jacqueline Gauthier" userId="feefe37c-236f-4297-8c12-8229219ad2dc" providerId="ADAL" clId="{9C40419C-DB0E-4A07-8CE2-86ACF2DCCE7B}" dt="2024-01-29T20:32:29.424" v="178" actId="790"/>
        <pc:sldMkLst>
          <pc:docMk/>
          <pc:sldMk cId="1064001641" sldId="313"/>
        </pc:sldMkLst>
      </pc:sldChg>
      <pc:sldChg chg="modSp mod replTag delTag">
        <pc:chgData name="Jacqueline Gauthier" userId="feefe37c-236f-4297-8c12-8229219ad2dc" providerId="ADAL" clId="{9C40419C-DB0E-4A07-8CE2-86ACF2DCCE7B}" dt="2024-01-29T20:42:28.482" v="284" actId="20577"/>
        <pc:sldMkLst>
          <pc:docMk/>
          <pc:sldMk cId="7800254" sldId="314"/>
        </pc:sldMkLst>
      </pc:sldChg>
      <pc:sldChg chg="modSp mod replTag delTag">
        <pc:chgData name="Jacqueline Gauthier" userId="feefe37c-236f-4297-8c12-8229219ad2dc" providerId="ADAL" clId="{9C40419C-DB0E-4A07-8CE2-86ACF2DCCE7B}" dt="2024-01-29T20:44:49.502" v="295"/>
        <pc:sldMkLst>
          <pc:docMk/>
          <pc:sldMk cId="4231275473" sldId="315"/>
        </pc:sldMkLst>
      </pc:sldChg>
      <pc:sldChg chg="modSp mod replTag delTag">
        <pc:chgData name="Jacqueline Gauthier" userId="feefe37c-236f-4297-8c12-8229219ad2dc" providerId="ADAL" clId="{9C40419C-DB0E-4A07-8CE2-86ACF2DCCE7B}" dt="2024-01-29T20:45:45.660" v="321"/>
        <pc:sldMkLst>
          <pc:docMk/>
          <pc:sldMk cId="2306922899" sldId="316"/>
        </pc:sldMkLst>
      </pc:sldChg>
      <pc:sldChg chg="modSp mod replTag delTag modNotesTx">
        <pc:chgData name="Jacqueline Gauthier" userId="feefe37c-236f-4297-8c12-8229219ad2dc" providerId="ADAL" clId="{9C40419C-DB0E-4A07-8CE2-86ACF2DCCE7B}" dt="2024-01-29T20:59:24.852" v="464" actId="790"/>
        <pc:sldMkLst>
          <pc:docMk/>
          <pc:sldMk cId="192654050" sldId="317"/>
        </pc:sldMkLst>
      </pc:sldChg>
      <pc:sldChg chg="modSp mod replTag delTag">
        <pc:chgData name="Jacqueline Gauthier" userId="feefe37c-236f-4297-8c12-8229219ad2dc" providerId="ADAL" clId="{9C40419C-DB0E-4A07-8CE2-86ACF2DCCE7B}" dt="2024-01-29T21:00:24.092" v="490"/>
        <pc:sldMkLst>
          <pc:docMk/>
          <pc:sldMk cId="3030646181" sldId="318"/>
        </pc:sldMkLst>
      </pc:sldChg>
      <pc:sldChg chg="modSp mod replTag delTag">
        <pc:chgData name="Jacqueline Gauthier" userId="feefe37c-236f-4297-8c12-8229219ad2dc" providerId="ADAL" clId="{9C40419C-DB0E-4A07-8CE2-86ACF2DCCE7B}" dt="2024-01-29T21:03:40.342" v="496" actId="20577"/>
        <pc:sldMkLst>
          <pc:docMk/>
          <pc:sldMk cId="2711069624" sldId="319"/>
        </pc:sldMkLst>
      </pc:sldChg>
      <pc:sldChg chg="modSp mod replTag delTag">
        <pc:chgData name="Jacqueline Gauthier" userId="feefe37c-236f-4297-8c12-8229219ad2dc" providerId="ADAL" clId="{9C40419C-DB0E-4A07-8CE2-86ACF2DCCE7B}" dt="2024-01-29T21:05:47.379" v="524" actId="14100"/>
        <pc:sldMkLst>
          <pc:docMk/>
          <pc:sldMk cId="3604798963" sldId="320"/>
        </pc:sldMkLst>
      </pc:sldChg>
      <pc:sldChg chg="addSp delSp modSp mod replTag delTag">
        <pc:chgData name="Jacqueline Gauthier" userId="feefe37c-236f-4297-8c12-8229219ad2dc" providerId="ADAL" clId="{9C40419C-DB0E-4A07-8CE2-86ACF2DCCE7B}" dt="2024-01-29T21:11:02.282" v="559" actId="22"/>
        <pc:sldMkLst>
          <pc:docMk/>
          <pc:sldMk cId="494083731" sldId="321"/>
        </pc:sldMkLst>
      </pc:sldChg>
      <pc:sldChg chg="modSp mod replTag delTag">
        <pc:chgData name="Jacqueline Gauthier" userId="feefe37c-236f-4297-8c12-8229219ad2dc" providerId="ADAL" clId="{9C40419C-DB0E-4A07-8CE2-86ACF2DCCE7B}" dt="2024-01-29T21:15:06.640" v="605" actId="12"/>
        <pc:sldMkLst>
          <pc:docMk/>
          <pc:sldMk cId="4124067235" sldId="322"/>
        </pc:sldMkLst>
      </pc:sldChg>
      <pc:sldChg chg="modSp mod replTag delTag">
        <pc:chgData name="Jacqueline Gauthier" userId="feefe37c-236f-4297-8c12-8229219ad2dc" providerId="ADAL" clId="{9C40419C-DB0E-4A07-8CE2-86ACF2DCCE7B}" dt="2024-01-29T21:16:40.426" v="614"/>
        <pc:sldMkLst>
          <pc:docMk/>
          <pc:sldMk cId="26982648" sldId="323"/>
        </pc:sldMkLst>
      </pc:sldChg>
      <pc:sldChg chg="replTag delTag">
        <pc:chgData name="Jacqueline Gauthier" userId="feefe37c-236f-4297-8c12-8229219ad2dc" providerId="ADAL" clId="{9C40419C-DB0E-4A07-8CE2-86ACF2DCCE7B}" dt="2024-01-29T21:25:19.950" v="645"/>
        <pc:sldMkLst>
          <pc:docMk/>
          <pc:sldMk cId="2229830795" sldId="324"/>
        </pc:sldMkLst>
      </pc:sldChg>
      <pc:sldChg chg="modSp mod replTag delTag">
        <pc:chgData name="Jacqueline Gauthier" userId="feefe37c-236f-4297-8c12-8229219ad2dc" providerId="ADAL" clId="{9C40419C-DB0E-4A07-8CE2-86ACF2DCCE7B}" dt="2024-01-29T21:25:26.369" v="658" actId="20577"/>
        <pc:sldMkLst>
          <pc:docMk/>
          <pc:sldMk cId="27975626" sldId="325"/>
        </pc:sldMkLst>
      </pc:sldChg>
      <pc:sldChg chg="modSp mod replTag delTag">
        <pc:chgData name="Jacqueline Gauthier" userId="feefe37c-236f-4297-8c12-8229219ad2dc" providerId="ADAL" clId="{9C40419C-DB0E-4A07-8CE2-86ACF2DCCE7B}" dt="2024-01-29T21:25:35.067" v="671" actId="20577"/>
        <pc:sldMkLst>
          <pc:docMk/>
          <pc:sldMk cId="1621581926" sldId="326"/>
        </pc:sldMkLst>
      </pc:sldChg>
      <pc:sldChg chg="modSp mod replTag delTag">
        <pc:chgData name="Jacqueline Gauthier" userId="feefe37c-236f-4297-8c12-8229219ad2dc" providerId="ADAL" clId="{9C40419C-DB0E-4A07-8CE2-86ACF2DCCE7B}" dt="2024-01-29T21:37:20.733" v="909" actId="790"/>
        <pc:sldMkLst>
          <pc:docMk/>
          <pc:sldMk cId="1007394160" sldId="327"/>
        </pc:sldMkLst>
      </pc:sldChg>
    </pc:docChg>
  </pc:docChgLst>
  <pc:docChgLst>
    <pc:chgData name="Utilisateur invité" userId="S::urn:spo:anon#d95fc8e05787767f4ad5c7d1f6fa6d86bc6f6aadfb93a0c0055f3f2cbe4806ec::" providerId="AD" clId="Web-{5D52EFF0-5F01-DF93-31EB-8167B21D27B1}"/>
    <pc:docChg chg="modSld">
      <pc:chgData name="Utilisateur invité" userId="S::urn:spo:anon#d95fc8e05787767f4ad5c7d1f6fa6d86bc6f6aadfb93a0c0055f3f2cbe4806ec::" providerId="AD" clId="Web-{5D52EFF0-5F01-DF93-31EB-8167B21D27B1}" dt="2024-04-05T12:53:54.867" v="4" actId="1076"/>
      <pc:docMkLst>
        <pc:docMk/>
      </pc:docMkLst>
      <pc:sldChg chg="modSp">
        <pc:chgData name="Utilisateur invité" userId="S::urn:spo:anon#d95fc8e05787767f4ad5c7d1f6fa6d86bc6f6aadfb93a0c0055f3f2cbe4806ec::" providerId="AD" clId="Web-{5D52EFF0-5F01-DF93-31EB-8167B21D27B1}" dt="2024-04-05T12:53:54.867" v="4" actId="1076"/>
        <pc:sldMkLst>
          <pc:docMk/>
          <pc:sldMk cId="2078515350" sldId="263"/>
        </pc:sldMkLst>
      </pc:sldChg>
    </pc:docChg>
  </pc:docChgLst>
  <pc:docChgLst>
    <pc:chgData name="Jacqueline Gauthier" userId="S::jgauthier_centrefora.on.ca#ext#@coalition.ca::356cecd5-34a4-4a55-99b9-0c99788916bb" providerId="AD" clId="Web-{003240C2-51B7-0A47-291D-C2D1397F450D}"/>
    <pc:docChg chg="modSld">
      <pc:chgData name="Jacqueline Gauthier" userId="S::jgauthier_centrefora.on.ca#ext#@coalition.ca::356cecd5-34a4-4a55-99b9-0c99788916bb" providerId="AD" clId="Web-{003240C2-51B7-0A47-291D-C2D1397F450D}" dt="2024-02-21T19:04:44.534" v="113" actId="20577"/>
      <pc:docMkLst>
        <pc:docMk/>
      </pc:docMkLst>
      <pc:sldChg chg="modSp">
        <pc:chgData name="Jacqueline Gauthier" userId="S::jgauthier_centrefora.on.ca#ext#@coalition.ca::356cecd5-34a4-4a55-99b9-0c99788916bb" providerId="AD" clId="Web-{003240C2-51B7-0A47-291D-C2D1397F450D}" dt="2024-02-21T19:03:45.235" v="109" actId="20577"/>
        <pc:sldMkLst>
          <pc:docMk/>
          <pc:sldMk cId="309720701" sldId="258"/>
        </pc:sldMkLst>
      </pc:sldChg>
      <pc:sldChg chg="modSp">
        <pc:chgData name="Jacqueline Gauthier" userId="S::jgauthier_centrefora.on.ca#ext#@coalition.ca::356cecd5-34a4-4a55-99b9-0c99788916bb" providerId="AD" clId="Web-{003240C2-51B7-0A47-291D-C2D1397F450D}" dt="2024-02-21T19:04:04.361" v="110" actId="20577"/>
        <pc:sldMkLst>
          <pc:docMk/>
          <pc:sldMk cId="3496459309" sldId="273"/>
        </pc:sldMkLst>
      </pc:sldChg>
      <pc:sldChg chg="modSp">
        <pc:chgData name="Jacqueline Gauthier" userId="S::jgauthier_centrefora.on.ca#ext#@coalition.ca::356cecd5-34a4-4a55-99b9-0c99788916bb" providerId="AD" clId="Web-{003240C2-51B7-0A47-291D-C2D1397F450D}" dt="2024-02-21T19:04:44.534" v="113" actId="20577"/>
        <pc:sldMkLst>
          <pc:docMk/>
          <pc:sldMk cId="1007394160" sldId="327"/>
        </pc:sldMkLst>
      </pc:sldChg>
    </pc:docChg>
  </pc:docChgLst>
  <pc:docChgLst>
    <pc:chgData name="Mélanie Gendron" userId="b05ed1a2-98bf-4a87-b261-4b22b31ddbe0" providerId="ADAL" clId="{1074282F-86C3-4373-9659-97918D0D9EE5}"/>
    <pc:docChg chg="undo custSel modSld">
      <pc:chgData name="Mélanie Gendron" userId="b05ed1a2-98bf-4a87-b261-4b22b31ddbe0" providerId="ADAL" clId="{1074282F-86C3-4373-9659-97918D0D9EE5}" dt="2024-07-18T17:36:14.106" v="158" actId="1076"/>
      <pc:docMkLst>
        <pc:docMk/>
      </pc:docMkLst>
      <pc:sldChg chg="modSp mod">
        <pc:chgData name="Mélanie Gendron" userId="b05ed1a2-98bf-4a87-b261-4b22b31ddbe0" providerId="ADAL" clId="{1074282F-86C3-4373-9659-97918D0D9EE5}" dt="2024-07-18T17:19:33.373" v="5" actId="1076"/>
        <pc:sldMkLst>
          <pc:docMk/>
          <pc:sldMk cId="3861369899" sldId="256"/>
        </pc:sldMkLst>
      </pc:sldChg>
      <pc:sldChg chg="modSp mod">
        <pc:chgData name="Mélanie Gendron" userId="b05ed1a2-98bf-4a87-b261-4b22b31ddbe0" providerId="ADAL" clId="{1074282F-86C3-4373-9659-97918D0D9EE5}" dt="2024-07-18T17:20:40.475" v="13" actId="1076"/>
        <pc:sldMkLst>
          <pc:docMk/>
          <pc:sldMk cId="1959065008" sldId="257"/>
        </pc:sldMkLst>
      </pc:sldChg>
      <pc:sldChg chg="modSp mod">
        <pc:chgData name="Mélanie Gendron" userId="b05ed1a2-98bf-4a87-b261-4b22b31ddbe0" providerId="ADAL" clId="{1074282F-86C3-4373-9659-97918D0D9EE5}" dt="2024-07-18T17:21:21.016" v="16" actId="1076"/>
        <pc:sldMkLst>
          <pc:docMk/>
          <pc:sldMk cId="309720701" sldId="258"/>
        </pc:sldMkLst>
      </pc:sldChg>
      <pc:sldChg chg="modSp mod">
        <pc:chgData name="Mélanie Gendron" userId="b05ed1a2-98bf-4a87-b261-4b22b31ddbe0" providerId="ADAL" clId="{1074282F-86C3-4373-9659-97918D0D9EE5}" dt="2024-07-18T17:22:38.512" v="17" actId="1076"/>
        <pc:sldMkLst>
          <pc:docMk/>
          <pc:sldMk cId="2882522359" sldId="259"/>
        </pc:sldMkLst>
      </pc:sldChg>
      <pc:sldChg chg="modSp mod">
        <pc:chgData name="Mélanie Gendron" userId="b05ed1a2-98bf-4a87-b261-4b22b31ddbe0" providerId="ADAL" clId="{1074282F-86C3-4373-9659-97918D0D9EE5}" dt="2024-07-18T17:23:02.815" v="19" actId="1076"/>
        <pc:sldMkLst>
          <pc:docMk/>
          <pc:sldMk cId="563929521" sldId="260"/>
        </pc:sldMkLst>
      </pc:sldChg>
      <pc:sldChg chg="modSp mod">
        <pc:chgData name="Mélanie Gendron" userId="b05ed1a2-98bf-4a87-b261-4b22b31ddbe0" providerId="ADAL" clId="{1074282F-86C3-4373-9659-97918D0D9EE5}" dt="2024-07-18T17:23:40.830" v="23" actId="1076"/>
        <pc:sldMkLst>
          <pc:docMk/>
          <pc:sldMk cId="2612771213" sldId="261"/>
        </pc:sldMkLst>
      </pc:sldChg>
      <pc:sldChg chg="addSp delSp modSp mod">
        <pc:chgData name="Mélanie Gendron" userId="b05ed1a2-98bf-4a87-b261-4b22b31ddbe0" providerId="ADAL" clId="{1074282F-86C3-4373-9659-97918D0D9EE5}" dt="2024-07-18T17:24:46.863" v="36"/>
        <pc:sldMkLst>
          <pc:docMk/>
          <pc:sldMk cId="4274058862" sldId="262"/>
        </pc:sldMkLst>
      </pc:sldChg>
      <pc:sldChg chg="modSp mod">
        <pc:chgData name="Mélanie Gendron" userId="b05ed1a2-98bf-4a87-b261-4b22b31ddbe0" providerId="ADAL" clId="{1074282F-86C3-4373-9659-97918D0D9EE5}" dt="2024-07-18T17:25:01.821" v="38" actId="1076"/>
        <pc:sldMkLst>
          <pc:docMk/>
          <pc:sldMk cId="2078515350" sldId="263"/>
        </pc:sldMkLst>
      </pc:sldChg>
      <pc:sldChg chg="modSp mod">
        <pc:chgData name="Mélanie Gendron" userId="b05ed1a2-98bf-4a87-b261-4b22b31ddbe0" providerId="ADAL" clId="{1074282F-86C3-4373-9659-97918D0D9EE5}" dt="2024-07-18T17:25:27.867" v="40" actId="1076"/>
        <pc:sldMkLst>
          <pc:docMk/>
          <pc:sldMk cId="201758258" sldId="264"/>
        </pc:sldMkLst>
      </pc:sldChg>
      <pc:sldChg chg="modSp mod">
        <pc:chgData name="Mélanie Gendron" userId="b05ed1a2-98bf-4a87-b261-4b22b31ddbe0" providerId="ADAL" clId="{1074282F-86C3-4373-9659-97918D0D9EE5}" dt="2024-07-18T17:25:40.957" v="42" actId="1076"/>
        <pc:sldMkLst>
          <pc:docMk/>
          <pc:sldMk cId="1896549388" sldId="265"/>
        </pc:sldMkLst>
      </pc:sldChg>
      <pc:sldChg chg="modSp mod">
        <pc:chgData name="Mélanie Gendron" userId="b05ed1a2-98bf-4a87-b261-4b22b31ddbe0" providerId="ADAL" clId="{1074282F-86C3-4373-9659-97918D0D9EE5}" dt="2024-07-18T17:25:53.218" v="44" actId="1076"/>
        <pc:sldMkLst>
          <pc:docMk/>
          <pc:sldMk cId="3757631623" sldId="266"/>
        </pc:sldMkLst>
      </pc:sldChg>
      <pc:sldChg chg="modSp mod">
        <pc:chgData name="Mélanie Gendron" userId="b05ed1a2-98bf-4a87-b261-4b22b31ddbe0" providerId="ADAL" clId="{1074282F-86C3-4373-9659-97918D0D9EE5}" dt="2024-07-18T17:33:14.728" v="125" actId="1076"/>
        <pc:sldMkLst>
          <pc:docMk/>
          <pc:sldMk cId="3711247767" sldId="272"/>
        </pc:sldMkLst>
      </pc:sldChg>
      <pc:sldChg chg="addSp delSp modSp mod">
        <pc:chgData name="Mélanie Gendron" userId="b05ed1a2-98bf-4a87-b261-4b22b31ddbe0" providerId="ADAL" clId="{1074282F-86C3-4373-9659-97918D0D9EE5}" dt="2024-07-18T17:34:06.406" v="133" actId="1076"/>
        <pc:sldMkLst>
          <pc:docMk/>
          <pc:sldMk cId="3496459309" sldId="273"/>
        </pc:sldMkLst>
      </pc:sldChg>
      <pc:sldChg chg="addSp delSp modSp mod">
        <pc:chgData name="Mélanie Gendron" userId="b05ed1a2-98bf-4a87-b261-4b22b31ddbe0" providerId="ADAL" clId="{1074282F-86C3-4373-9659-97918D0D9EE5}" dt="2024-07-18T17:34:31.784" v="137" actId="1076"/>
        <pc:sldMkLst>
          <pc:docMk/>
          <pc:sldMk cId="3197413488" sldId="274"/>
        </pc:sldMkLst>
      </pc:sldChg>
      <pc:sldChg chg="modSp mod">
        <pc:chgData name="Mélanie Gendron" userId="b05ed1a2-98bf-4a87-b261-4b22b31ddbe0" providerId="ADAL" clId="{1074282F-86C3-4373-9659-97918D0D9EE5}" dt="2024-07-18T17:36:14.106" v="158" actId="1076"/>
        <pc:sldMkLst>
          <pc:docMk/>
          <pc:sldMk cId="311959883" sldId="287"/>
        </pc:sldMkLst>
      </pc:sldChg>
      <pc:sldChg chg="modSp mod">
        <pc:chgData name="Mélanie Gendron" userId="b05ed1a2-98bf-4a87-b261-4b22b31ddbe0" providerId="ADAL" clId="{1074282F-86C3-4373-9659-97918D0D9EE5}" dt="2024-07-18T17:26:08.689" v="47" actId="1076"/>
        <pc:sldMkLst>
          <pc:docMk/>
          <pc:sldMk cId="2305999324" sldId="288"/>
        </pc:sldMkLst>
      </pc:sldChg>
      <pc:sldChg chg="addSp delSp modSp mod">
        <pc:chgData name="Mélanie Gendron" userId="b05ed1a2-98bf-4a87-b261-4b22b31ddbe0" providerId="ADAL" clId="{1074282F-86C3-4373-9659-97918D0D9EE5}" dt="2024-07-18T17:29:01.065" v="81" actId="1076"/>
        <pc:sldMkLst>
          <pc:docMk/>
          <pc:sldMk cId="40405248" sldId="290"/>
        </pc:sldMkLst>
      </pc:sldChg>
      <pc:sldChg chg="addSp delSp modSp mod">
        <pc:chgData name="Mélanie Gendron" userId="b05ed1a2-98bf-4a87-b261-4b22b31ddbe0" providerId="ADAL" clId="{1074282F-86C3-4373-9659-97918D0D9EE5}" dt="2024-07-18T17:29:40.920" v="87" actId="1076"/>
        <pc:sldMkLst>
          <pc:docMk/>
          <pc:sldMk cId="2465101459" sldId="293"/>
        </pc:sldMkLst>
      </pc:sldChg>
      <pc:sldChg chg="modSp mod">
        <pc:chgData name="Mélanie Gendron" userId="b05ed1a2-98bf-4a87-b261-4b22b31ddbe0" providerId="ADAL" clId="{1074282F-86C3-4373-9659-97918D0D9EE5}" dt="2024-07-18T17:26:20.595" v="49" actId="1076"/>
        <pc:sldMkLst>
          <pc:docMk/>
          <pc:sldMk cId="848696040" sldId="302"/>
        </pc:sldMkLst>
      </pc:sldChg>
      <pc:sldChg chg="modSp mod">
        <pc:chgData name="Mélanie Gendron" userId="b05ed1a2-98bf-4a87-b261-4b22b31ddbe0" providerId="ADAL" clId="{1074282F-86C3-4373-9659-97918D0D9EE5}" dt="2024-07-18T17:26:31.504" v="51" actId="1076"/>
        <pc:sldMkLst>
          <pc:docMk/>
          <pc:sldMk cId="1636812123" sldId="303"/>
        </pc:sldMkLst>
      </pc:sldChg>
      <pc:sldChg chg="modSp mod">
        <pc:chgData name="Mélanie Gendron" userId="b05ed1a2-98bf-4a87-b261-4b22b31ddbe0" providerId="ADAL" clId="{1074282F-86C3-4373-9659-97918D0D9EE5}" dt="2024-07-18T17:26:41.032" v="53" actId="1076"/>
        <pc:sldMkLst>
          <pc:docMk/>
          <pc:sldMk cId="3113954452" sldId="304"/>
        </pc:sldMkLst>
      </pc:sldChg>
      <pc:sldChg chg="modSp mod">
        <pc:chgData name="Mélanie Gendron" userId="b05ed1a2-98bf-4a87-b261-4b22b31ddbe0" providerId="ADAL" clId="{1074282F-86C3-4373-9659-97918D0D9EE5}" dt="2024-07-18T17:26:50.457" v="55" actId="1076"/>
        <pc:sldMkLst>
          <pc:docMk/>
          <pc:sldMk cId="3002070331" sldId="305"/>
        </pc:sldMkLst>
      </pc:sldChg>
      <pc:sldChg chg="modSp mod">
        <pc:chgData name="Mélanie Gendron" userId="b05ed1a2-98bf-4a87-b261-4b22b31ddbe0" providerId="ADAL" clId="{1074282F-86C3-4373-9659-97918D0D9EE5}" dt="2024-07-18T17:26:59.235" v="57" actId="1076"/>
        <pc:sldMkLst>
          <pc:docMk/>
          <pc:sldMk cId="1425560658" sldId="306"/>
        </pc:sldMkLst>
      </pc:sldChg>
      <pc:sldChg chg="modSp mod">
        <pc:chgData name="Mélanie Gendron" userId="b05ed1a2-98bf-4a87-b261-4b22b31ddbe0" providerId="ADAL" clId="{1074282F-86C3-4373-9659-97918D0D9EE5}" dt="2024-07-18T17:27:11.175" v="59" actId="1076"/>
        <pc:sldMkLst>
          <pc:docMk/>
          <pc:sldMk cId="390137900" sldId="307"/>
        </pc:sldMkLst>
      </pc:sldChg>
      <pc:sldChg chg="modSp mod">
        <pc:chgData name="Mélanie Gendron" userId="b05ed1a2-98bf-4a87-b261-4b22b31ddbe0" providerId="ADAL" clId="{1074282F-86C3-4373-9659-97918D0D9EE5}" dt="2024-07-18T17:27:31.019" v="65" actId="1076"/>
        <pc:sldMkLst>
          <pc:docMk/>
          <pc:sldMk cId="3910749215" sldId="308"/>
        </pc:sldMkLst>
      </pc:sldChg>
      <pc:sldChg chg="modSp mod">
        <pc:chgData name="Mélanie Gendron" userId="b05ed1a2-98bf-4a87-b261-4b22b31ddbe0" providerId="ADAL" clId="{1074282F-86C3-4373-9659-97918D0D9EE5}" dt="2024-07-18T17:27:46.949" v="68" actId="1076"/>
        <pc:sldMkLst>
          <pc:docMk/>
          <pc:sldMk cId="1402870569" sldId="309"/>
        </pc:sldMkLst>
      </pc:sldChg>
      <pc:sldChg chg="modSp mod">
        <pc:chgData name="Mélanie Gendron" userId="b05ed1a2-98bf-4a87-b261-4b22b31ddbe0" providerId="ADAL" clId="{1074282F-86C3-4373-9659-97918D0D9EE5}" dt="2024-07-18T17:27:57.783" v="70" actId="1076"/>
        <pc:sldMkLst>
          <pc:docMk/>
          <pc:sldMk cId="2419800231" sldId="310"/>
        </pc:sldMkLst>
      </pc:sldChg>
      <pc:sldChg chg="modSp mod">
        <pc:chgData name="Mélanie Gendron" userId="b05ed1a2-98bf-4a87-b261-4b22b31ddbe0" providerId="ADAL" clId="{1074282F-86C3-4373-9659-97918D0D9EE5}" dt="2024-07-18T17:28:05.768" v="72" actId="1076"/>
        <pc:sldMkLst>
          <pc:docMk/>
          <pc:sldMk cId="2164295848" sldId="311"/>
        </pc:sldMkLst>
      </pc:sldChg>
      <pc:sldChg chg="modSp mod">
        <pc:chgData name="Mélanie Gendron" userId="b05ed1a2-98bf-4a87-b261-4b22b31ddbe0" providerId="ADAL" clId="{1074282F-86C3-4373-9659-97918D0D9EE5}" dt="2024-07-18T17:28:23.745" v="76" actId="1076"/>
        <pc:sldMkLst>
          <pc:docMk/>
          <pc:sldMk cId="1064001641" sldId="313"/>
        </pc:sldMkLst>
      </pc:sldChg>
      <pc:sldChg chg="modSp mod">
        <pc:chgData name="Mélanie Gendron" userId="b05ed1a2-98bf-4a87-b261-4b22b31ddbe0" providerId="ADAL" clId="{1074282F-86C3-4373-9659-97918D0D9EE5}" dt="2024-07-18T17:29:51.147" v="89" actId="1076"/>
        <pc:sldMkLst>
          <pc:docMk/>
          <pc:sldMk cId="7800254" sldId="314"/>
        </pc:sldMkLst>
      </pc:sldChg>
      <pc:sldChg chg="modSp mod">
        <pc:chgData name="Mélanie Gendron" userId="b05ed1a2-98bf-4a87-b261-4b22b31ddbe0" providerId="ADAL" clId="{1074282F-86C3-4373-9659-97918D0D9EE5}" dt="2024-07-18T17:29:59.931" v="91" actId="1076"/>
        <pc:sldMkLst>
          <pc:docMk/>
          <pc:sldMk cId="4231275473" sldId="315"/>
        </pc:sldMkLst>
      </pc:sldChg>
      <pc:sldChg chg="modSp mod">
        <pc:chgData name="Mélanie Gendron" userId="b05ed1a2-98bf-4a87-b261-4b22b31ddbe0" providerId="ADAL" clId="{1074282F-86C3-4373-9659-97918D0D9EE5}" dt="2024-07-18T17:30:07.266" v="93" actId="1076"/>
        <pc:sldMkLst>
          <pc:docMk/>
          <pc:sldMk cId="2306922899" sldId="316"/>
        </pc:sldMkLst>
      </pc:sldChg>
      <pc:sldChg chg="modSp mod">
        <pc:chgData name="Mélanie Gendron" userId="b05ed1a2-98bf-4a87-b261-4b22b31ddbe0" providerId="ADAL" clId="{1074282F-86C3-4373-9659-97918D0D9EE5}" dt="2024-07-18T17:32:35.034" v="118" actId="1076"/>
        <pc:sldMkLst>
          <pc:docMk/>
          <pc:sldMk cId="192654050" sldId="317"/>
        </pc:sldMkLst>
      </pc:sldChg>
      <pc:sldChg chg="modSp mod">
        <pc:chgData name="Mélanie Gendron" userId="b05ed1a2-98bf-4a87-b261-4b22b31ddbe0" providerId="ADAL" clId="{1074282F-86C3-4373-9659-97918D0D9EE5}" dt="2024-07-18T17:32:45.804" v="120" actId="1076"/>
        <pc:sldMkLst>
          <pc:docMk/>
          <pc:sldMk cId="3030646181" sldId="318"/>
        </pc:sldMkLst>
      </pc:sldChg>
      <pc:sldChg chg="modSp mod">
        <pc:chgData name="Mélanie Gendron" userId="b05ed1a2-98bf-4a87-b261-4b22b31ddbe0" providerId="ADAL" clId="{1074282F-86C3-4373-9659-97918D0D9EE5}" dt="2024-07-18T17:32:53.737" v="122" actId="1076"/>
        <pc:sldMkLst>
          <pc:docMk/>
          <pc:sldMk cId="2711069624" sldId="319"/>
        </pc:sldMkLst>
      </pc:sldChg>
      <pc:sldChg chg="modSp mod">
        <pc:chgData name="Mélanie Gendron" userId="b05ed1a2-98bf-4a87-b261-4b22b31ddbe0" providerId="ADAL" clId="{1074282F-86C3-4373-9659-97918D0D9EE5}" dt="2024-07-18T17:33:07.889" v="124" actId="1076"/>
        <pc:sldMkLst>
          <pc:docMk/>
          <pc:sldMk cId="3604798963" sldId="320"/>
        </pc:sldMkLst>
      </pc:sldChg>
      <pc:sldChg chg="modSp mod">
        <pc:chgData name="Mélanie Gendron" userId="b05ed1a2-98bf-4a87-b261-4b22b31ddbe0" providerId="ADAL" clId="{1074282F-86C3-4373-9659-97918D0D9EE5}" dt="2024-07-18T17:33:27.067" v="127" actId="1076"/>
        <pc:sldMkLst>
          <pc:docMk/>
          <pc:sldMk cId="494083731" sldId="321"/>
        </pc:sldMkLst>
      </pc:sldChg>
      <pc:sldChg chg="modSp mod">
        <pc:chgData name="Mélanie Gendron" userId="b05ed1a2-98bf-4a87-b261-4b22b31ddbe0" providerId="ADAL" clId="{1074282F-86C3-4373-9659-97918D0D9EE5}" dt="2024-07-18T17:34:40.731" v="139" actId="1076"/>
        <pc:sldMkLst>
          <pc:docMk/>
          <pc:sldMk cId="4124067235" sldId="322"/>
        </pc:sldMkLst>
      </pc:sldChg>
      <pc:sldChg chg="modSp mod">
        <pc:chgData name="Mélanie Gendron" userId="b05ed1a2-98bf-4a87-b261-4b22b31ddbe0" providerId="ADAL" clId="{1074282F-86C3-4373-9659-97918D0D9EE5}" dt="2024-07-18T17:34:50.222" v="142" actId="1076"/>
        <pc:sldMkLst>
          <pc:docMk/>
          <pc:sldMk cId="26982648" sldId="323"/>
        </pc:sldMkLst>
      </pc:sldChg>
      <pc:sldChg chg="addSp delSp modSp mod">
        <pc:chgData name="Mélanie Gendron" userId="b05ed1a2-98bf-4a87-b261-4b22b31ddbe0" providerId="ADAL" clId="{1074282F-86C3-4373-9659-97918D0D9EE5}" dt="2024-07-18T17:35:19.103" v="148" actId="1076"/>
        <pc:sldMkLst>
          <pc:docMk/>
          <pc:sldMk cId="2229830795" sldId="324"/>
        </pc:sldMkLst>
      </pc:sldChg>
      <pc:sldChg chg="modSp mod">
        <pc:chgData name="Mélanie Gendron" userId="b05ed1a2-98bf-4a87-b261-4b22b31ddbe0" providerId="ADAL" clId="{1074282F-86C3-4373-9659-97918D0D9EE5}" dt="2024-07-18T17:35:26.790" v="150" actId="1076"/>
        <pc:sldMkLst>
          <pc:docMk/>
          <pc:sldMk cId="27975626" sldId="325"/>
        </pc:sldMkLst>
      </pc:sldChg>
      <pc:sldChg chg="modSp mod">
        <pc:chgData name="Mélanie Gendron" userId="b05ed1a2-98bf-4a87-b261-4b22b31ddbe0" providerId="ADAL" clId="{1074282F-86C3-4373-9659-97918D0D9EE5}" dt="2024-07-18T17:35:33.838" v="152" actId="1076"/>
        <pc:sldMkLst>
          <pc:docMk/>
          <pc:sldMk cId="1621581926" sldId="326"/>
        </pc:sldMkLst>
      </pc:sldChg>
      <pc:sldChg chg="modSp mod">
        <pc:chgData name="Mélanie Gendron" userId="b05ed1a2-98bf-4a87-b261-4b22b31ddbe0" providerId="ADAL" clId="{1074282F-86C3-4373-9659-97918D0D9EE5}" dt="2024-07-18T17:35:40.059" v="153" actId="1076"/>
        <pc:sldMkLst>
          <pc:docMk/>
          <pc:sldMk cId="1007394160" sldId="32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1A685-53DD-4384-B418-3634E6C49714}" type="datetimeFigureOut">
              <a:rPr lang="fr-CA" smtClean="0"/>
              <a:t>2025-07-01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0F820-8413-4F1F-9E3F-2E37A96A2E0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70964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F820-8413-4F1F-9E3F-2E37A96A2E0E}" type="slidenum">
              <a:rPr lang="fr-CA" smtClean="0"/>
              <a:t>30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007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uichetemplois.gc.ca/analyse-tendances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8300" y="1891748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fr-CA" dirty="0"/>
              <a:t>Préparez-vous à devenir préposé aux services de soutien à la personne (PSSP)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38300" y="4154530"/>
            <a:ext cx="8915399" cy="483732"/>
          </a:xfrm>
        </p:spPr>
        <p:txBody>
          <a:bodyPr>
            <a:normAutofit/>
          </a:bodyPr>
          <a:lstStyle/>
          <a:p>
            <a:r>
              <a:rPr lang="en-CA" sz="2400" b="1" dirty="0"/>
              <a:t>MODULE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12369"/>
            <a:ext cx="8911687" cy="1280890"/>
          </a:xfrm>
        </p:spPr>
        <p:txBody>
          <a:bodyPr/>
          <a:lstStyle/>
          <a:p>
            <a:r>
              <a:rPr lang="fr-CA" dirty="0"/>
              <a:t>Tâches jalons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093259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>
                <a:solidFill>
                  <a:schemeClr val="tx1"/>
                </a:solidFill>
              </a:rPr>
              <a:t>Vous devrez accomplir deux tâches jalons dans le cadre </a:t>
            </a:r>
            <a:r>
              <a:rPr lang="fr-CA" dirty="0">
                <a:solidFill>
                  <a:schemeClr val="tx1"/>
                </a:solidFill>
              </a:rPr>
              <a:t>de ces modules.  </a:t>
            </a:r>
          </a:p>
          <a:p>
            <a:r>
              <a:rPr lang="fr-CA" dirty="0">
                <a:solidFill>
                  <a:schemeClr val="tx1"/>
                </a:solidFill>
              </a:rPr>
              <a:t>Tel que présenté dans</a:t>
            </a:r>
            <a:r>
              <a:rPr lang="fr-CA" sz="2000" dirty="0">
                <a:solidFill>
                  <a:schemeClr val="tx1"/>
                </a:solidFill>
              </a:rPr>
              <a:t> le gabarit de votre plan d’apprentissage, vous compléterez les tâches jalons suivantes :</a:t>
            </a:r>
            <a:endParaRPr lang="fr-CA" dirty="0">
              <a:solidFill>
                <a:schemeClr val="tx1"/>
              </a:solidFill>
            </a:endParaRPr>
          </a:p>
          <a:p>
            <a:pPr lvl="1"/>
            <a:r>
              <a:rPr lang="fr-CA" sz="1800" dirty="0"/>
              <a:t>Tâche jalon </a:t>
            </a:r>
            <a:r>
              <a:rPr lang="fr-CA" sz="1800" dirty="0">
                <a:solidFill>
                  <a:schemeClr val="tx1"/>
                </a:solidFill>
              </a:rPr>
              <a:t>141</a:t>
            </a:r>
            <a:r>
              <a:rPr lang="fr-CA" sz="1800" dirty="0">
                <a:solidFill>
                  <a:srgbClr val="FF0000"/>
                </a:solidFill>
              </a:rPr>
              <a:t> </a:t>
            </a:r>
            <a:r>
              <a:rPr lang="fr-CA" sz="1800" dirty="0"/>
              <a:t>: Lire les cadrans d'horloge et calculer le temps écoulé. La réussite de cette étape confirme votre capacité à gérer et à calculer le temps écoulé.</a:t>
            </a:r>
            <a:r>
              <a:rPr lang="fr-CA" dirty="0"/>
              <a:t> </a:t>
            </a:r>
            <a:endParaRPr lang="fr-CA" sz="1800" dirty="0"/>
          </a:p>
          <a:p>
            <a:pPr lvl="1"/>
            <a:r>
              <a:rPr lang="fr-CA" dirty="0"/>
              <a:t>Tâche jalon</a:t>
            </a:r>
            <a:r>
              <a:rPr lang="fr-CA" sz="1800" dirty="0"/>
              <a:t> </a:t>
            </a:r>
            <a:r>
              <a:rPr lang="fr-CA" sz="1800" dirty="0">
                <a:solidFill>
                  <a:schemeClr val="tx1"/>
                </a:solidFill>
              </a:rPr>
              <a:t>129 </a:t>
            </a:r>
            <a:r>
              <a:rPr lang="fr-CA" sz="1800" dirty="0"/>
              <a:t>: Remplir un formulaire d'inscription à un cours. La réussite de cette étape confirmera votre capacité à remplir des documents.</a:t>
            </a:r>
            <a:r>
              <a:rPr lang="fr-CA" dirty="0"/>
              <a:t> </a:t>
            </a:r>
            <a:endParaRPr lang="fr-CA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4354" y="583769"/>
            <a:ext cx="1213209" cy="12193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6549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175" y="681893"/>
            <a:ext cx="10563318" cy="1662953"/>
          </a:xfrm>
        </p:spPr>
        <p:txBody>
          <a:bodyPr/>
          <a:lstStyle/>
          <a:p>
            <a:r>
              <a:rPr lang="en-CA" dirty="0"/>
              <a:t>Module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4174" y="1573306"/>
            <a:ext cx="10563318" cy="43379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/>
              <a:t>Au cours de </a:t>
            </a:r>
            <a:r>
              <a:rPr lang="fr-CA" dirty="0"/>
              <a:t>ce module</a:t>
            </a:r>
            <a:r>
              <a:rPr lang="fr-CA" sz="2000" dirty="0"/>
              <a:t>, vous développerez les</a:t>
            </a:r>
            <a:r>
              <a:rPr lang="fr-CA" sz="2000" i="1" dirty="0"/>
              <a:t> </a:t>
            </a:r>
            <a:r>
              <a:rPr lang="fr-CA" i="1" dirty="0"/>
              <a:t>Compétences </a:t>
            </a:r>
            <a:r>
              <a:rPr lang="fr-CA" sz="2000" i="1" dirty="0"/>
              <a:t>pour réussir</a:t>
            </a:r>
            <a:r>
              <a:rPr lang="fr-CA" sz="2000" dirty="0"/>
              <a:t> suivantes :</a:t>
            </a:r>
          </a:p>
          <a:p>
            <a:pPr marL="0" indent="0">
              <a:buNone/>
            </a:pPr>
            <a:endParaRPr lang="en-CA" sz="2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322463"/>
              </p:ext>
            </p:extLst>
          </p:nvPr>
        </p:nvGraphicFramePr>
        <p:xfrm>
          <a:off x="1124173" y="2353236"/>
          <a:ext cx="9691873" cy="3549596"/>
        </p:xfrm>
        <a:graphic>
          <a:graphicData uri="http://schemas.openxmlformats.org/drawingml/2006/table">
            <a:tbl>
              <a:tblPr firstRow="1" firstCol="1" bandRow="1"/>
              <a:tblGrid>
                <a:gridCol w="2104225">
                  <a:extLst>
                    <a:ext uri="{9D8B030D-6E8A-4147-A177-3AD203B41FA5}">
                      <a16:colId xmlns:a16="http://schemas.microsoft.com/office/drawing/2014/main" val="2304463004"/>
                    </a:ext>
                  </a:extLst>
                </a:gridCol>
                <a:gridCol w="7587648">
                  <a:extLst>
                    <a:ext uri="{9D8B030D-6E8A-4147-A177-3AD203B41FA5}">
                      <a16:colId xmlns:a16="http://schemas.microsoft.com/office/drawing/2014/main" val="2036536581"/>
                    </a:ext>
                  </a:extLst>
                </a:gridCol>
              </a:tblGrid>
              <a:tr h="725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Collaboration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travaillerez avec vos collègues de classe pour préparer des listes d'avantages et d'inconvénients pour divers environnements de travail. 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778623"/>
                  </a:ext>
                </a:extLst>
              </a:tr>
              <a:tr h="725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Communication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exercerez vos compétences en communication verbale en discutant de divers environnements de travail. 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537202"/>
                  </a:ext>
                </a:extLst>
              </a:tr>
              <a:tr h="3626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Compétences numériques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utiliserez la technologie pour rechercher des emplois de PSSP. 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810088"/>
                  </a:ext>
                </a:extLst>
              </a:tr>
              <a:tr h="3626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Calcul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Vous comparerez le salaire des PSSP dans différents environnements de travail. 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203880"/>
                  </a:ext>
                </a:extLst>
              </a:tr>
              <a:tr h="7191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Lecture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trouverez, lirez et comprendrez des informations sur les possibilités de carrière et les salaires des PSSP. 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034024"/>
                  </a:ext>
                </a:extLst>
              </a:tr>
              <a:tr h="3626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Rédaction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16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recueillerez des informations sur les possibilités de carrière dans le secteur du PSSP. </a:t>
                      </a:r>
                      <a:endParaRPr lang="fr-CA" sz="16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15010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946778"/>
            <a:ext cx="8911687" cy="1280890"/>
          </a:xfrm>
        </p:spPr>
        <p:txBody>
          <a:bodyPr/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fr-CA" sz="36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Qu’est-ce qu’un PSSP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>
            <a:normAutofit/>
          </a:bodyPr>
          <a:lstStyle/>
          <a:p>
            <a:r>
              <a:rPr lang="fr-CA" sz="2000" dirty="0"/>
              <a:t>PSSP est l'acronyme de PRÉPOSÉ DE SERVICES DE SOUTIEN À LA PERSONNE. </a:t>
            </a:r>
          </a:p>
          <a:p>
            <a:r>
              <a:rPr lang="fr-CA" sz="2000" dirty="0"/>
              <a:t>Un PSSP est un professionnel de la santé de première ligne en Ontario, qui fournit des soins directs aux patients âgés ou malades dans une grande variété d'environnements.</a:t>
            </a:r>
            <a:r>
              <a:rPr lang="en-US" sz="2000" dirty="0"/>
              <a:t> </a:t>
            </a:r>
            <a:endParaRPr lang="en-CA" sz="2000" dirty="0"/>
          </a:p>
          <a:p>
            <a:endParaRPr lang="en-CA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5999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946778"/>
            <a:ext cx="8911687" cy="1280890"/>
          </a:xfrm>
        </p:spPr>
        <p:txBody>
          <a:bodyPr/>
          <a:lstStyle/>
          <a:p>
            <a:r>
              <a:rPr lang="fr-CA" sz="36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Qu’est-ce qu’un PSSP 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>
            <a:normAutofit/>
          </a:bodyPr>
          <a:lstStyle/>
          <a:p>
            <a:r>
              <a:rPr lang="fr-CA" sz="2000" dirty="0"/>
              <a:t>La description de poste d'un PSSP varie en fonction de l'environnement. </a:t>
            </a:r>
          </a:p>
          <a:p>
            <a:r>
              <a:rPr lang="fr-CA" sz="2000" dirty="0"/>
              <a:t>Voici quelques tâches communes. </a:t>
            </a:r>
            <a:endParaRPr lang="en-CA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696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946778"/>
            <a:ext cx="8911687" cy="1280890"/>
          </a:xfrm>
        </p:spPr>
        <p:txBody>
          <a:bodyPr/>
          <a:lstStyle/>
          <a:p>
            <a:r>
              <a:rPr lang="fr-CA" dirty="0"/>
              <a:t>Soins personnels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pPr lvl="0"/>
            <a:r>
              <a:rPr lang="fr-CA" sz="2000" dirty="0"/>
              <a:t>Aider le client à manger</a:t>
            </a:r>
          </a:p>
          <a:p>
            <a:pPr lvl="0"/>
            <a:r>
              <a:rPr lang="fr-CA" sz="2000" dirty="0"/>
              <a:t>Aider le client à se laver</a:t>
            </a:r>
          </a:p>
          <a:p>
            <a:pPr lvl="0"/>
            <a:r>
              <a:rPr lang="fr-CA" sz="2000" dirty="0"/>
              <a:t>Aider le client à s</a:t>
            </a:r>
            <a:r>
              <a:rPr lang="fr-CA" dirty="0"/>
              <a:t>’occuper de son hygiène personnelle</a:t>
            </a:r>
            <a:endParaRPr lang="fr-CA" sz="2000" dirty="0"/>
          </a:p>
          <a:p>
            <a:pPr lvl="0"/>
            <a:r>
              <a:rPr lang="fr-CA" sz="2000" dirty="0"/>
              <a:t>Aider le client à s’habiller</a:t>
            </a:r>
          </a:p>
          <a:p>
            <a:pPr lvl="0"/>
            <a:r>
              <a:rPr lang="fr-CA" sz="2000" dirty="0"/>
              <a:t>Aider le client à f</a:t>
            </a:r>
            <a:r>
              <a:rPr lang="fr-CA" dirty="0"/>
              <a:t>aire sa toilette</a:t>
            </a:r>
            <a:endParaRPr lang="fr-CA" sz="2000" dirty="0"/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6812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fr-CA" dirty="0"/>
              <a:t>Soutien à l'équipe de soins de santé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pPr lvl="0"/>
            <a:r>
              <a:rPr lang="fr-CA" dirty="0"/>
              <a:t>Aider les autres membres de votre équipe</a:t>
            </a:r>
          </a:p>
          <a:p>
            <a:pPr lvl="0"/>
            <a:r>
              <a:rPr lang="fr-CA" dirty="0"/>
              <a:t>Nettoyer l'équipement</a:t>
            </a:r>
          </a:p>
          <a:p>
            <a:pPr lvl="0"/>
            <a:r>
              <a:rPr lang="fr-CA" dirty="0"/>
              <a:t>Mesurer et signaler les signes vitaux du client (fréquence cardiaque, température, pression artérielle)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3954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fr-CA" dirty="0"/>
              <a:t>Soutien aux familles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pPr lvl="0"/>
            <a:r>
              <a:rPr lang="fr-CA" dirty="0"/>
              <a:t>Préparer des repas</a:t>
            </a:r>
          </a:p>
          <a:p>
            <a:pPr lvl="0"/>
            <a:r>
              <a:rPr lang="fr-CA" dirty="0"/>
              <a:t>Nettoyer la cuisine</a:t>
            </a:r>
          </a:p>
          <a:p>
            <a:pPr lvl="0"/>
            <a:r>
              <a:rPr lang="fr-CA" dirty="0"/>
              <a:t>Nettoyer la salle de bain</a:t>
            </a:r>
          </a:p>
          <a:p>
            <a:pPr lvl="0"/>
            <a:r>
              <a:rPr lang="fr-CA" dirty="0"/>
              <a:t>Balayer ou passer l'aspirateur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070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fr-CA" dirty="0"/>
              <a:t>Soutien social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CA" dirty="0"/>
              <a:t>Aider le client lorsqu’il doit sortir</a:t>
            </a:r>
          </a:p>
          <a:p>
            <a:r>
              <a:rPr lang="fr-CA" dirty="0"/>
              <a:t>Jouer aux cartes avec le client</a:t>
            </a:r>
          </a:p>
          <a:p>
            <a:pPr lvl="0"/>
            <a:r>
              <a:rPr lang="fr-CA" dirty="0"/>
              <a:t>Faire une promenade avec le client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5560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946778"/>
            <a:ext cx="8911687" cy="1280890"/>
          </a:xfrm>
        </p:spPr>
        <p:txBody>
          <a:bodyPr/>
          <a:lstStyle/>
          <a:p>
            <a:r>
              <a:rPr lang="fr-CA" dirty="0"/>
              <a:t>Entretien ménager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pPr lvl="0"/>
            <a:r>
              <a:rPr lang="fr-CA" dirty="0"/>
              <a:t>Faire les lits</a:t>
            </a:r>
          </a:p>
          <a:p>
            <a:pPr lvl="0"/>
            <a:r>
              <a:rPr lang="fr-CA" dirty="0"/>
              <a:t>Dispenser les médicaments</a:t>
            </a:r>
          </a:p>
          <a:p>
            <a:pPr lvl="0"/>
            <a:r>
              <a:rPr lang="fr-CA" dirty="0"/>
              <a:t>Vérifier les provisions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7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8776" y="730624"/>
            <a:ext cx="9514447" cy="1299882"/>
          </a:xfrm>
        </p:spPr>
        <p:txBody>
          <a:bodyPr/>
          <a:lstStyle/>
          <a:p>
            <a:r>
              <a:rPr lang="fr-CA" sz="36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Qu’est-ce qu’un PSSP 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8776" y="2030506"/>
            <a:ext cx="9514447" cy="38807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A" dirty="0"/>
              <a:t>Le but ultime d'un PSSP est d'améliorer la qualité de vie du client tout en :</a:t>
            </a:r>
          </a:p>
          <a:p>
            <a:pPr lvl="0"/>
            <a:r>
              <a:rPr lang="fr-CA" dirty="0"/>
              <a:t>donnant des soins d'une manière aimable, attentive et compréhensive</a:t>
            </a:r>
          </a:p>
          <a:p>
            <a:pPr lvl="0"/>
            <a:r>
              <a:rPr lang="fr-CA" dirty="0"/>
              <a:t>faisant preuve d'un jugement responsable</a:t>
            </a:r>
          </a:p>
          <a:p>
            <a:pPr lvl="0"/>
            <a:r>
              <a:rPr lang="fr-CA" dirty="0"/>
              <a:t>respectant la confidentialité du client</a:t>
            </a:r>
          </a:p>
          <a:p>
            <a:pPr lvl="0"/>
            <a:r>
              <a:rPr lang="fr-CA" dirty="0"/>
              <a:t>faisant preuve d'empathie, c'est-à-dire en comprenant les émotions du client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0749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36266"/>
              </p:ext>
            </p:extLst>
          </p:nvPr>
        </p:nvGraphicFramePr>
        <p:xfrm>
          <a:off x="1134035" y="215415"/>
          <a:ext cx="9923929" cy="6427169"/>
        </p:xfrm>
        <a:graphic>
          <a:graphicData uri="http://schemas.openxmlformats.org/drawingml/2006/table">
            <a:tbl>
              <a:tblPr firstRow="1" firstCol="1" bandRow="1"/>
              <a:tblGrid>
                <a:gridCol w="1329990">
                  <a:extLst>
                    <a:ext uri="{9D8B030D-6E8A-4147-A177-3AD203B41FA5}">
                      <a16:colId xmlns:a16="http://schemas.microsoft.com/office/drawing/2014/main" val="513165902"/>
                    </a:ext>
                  </a:extLst>
                </a:gridCol>
                <a:gridCol w="8593939">
                  <a:extLst>
                    <a:ext uri="{9D8B030D-6E8A-4147-A177-3AD203B41FA5}">
                      <a16:colId xmlns:a16="http://schemas.microsoft.com/office/drawing/2014/main" val="2111700614"/>
                    </a:ext>
                  </a:extLst>
                </a:gridCol>
              </a:tblGrid>
              <a:tr h="2032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Modules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Sujets</a:t>
                      </a: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139798"/>
                  </a:ext>
                </a:extLst>
              </a:tr>
              <a:tr h="4094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définition : Qu’est-ce qu’un préposé de services de soutien à la personne (PSSP) ?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L’exploration de la carrière : possibilités, salaires, environnement de travail, exigences en matière d'éducation et de compétences.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633175"/>
                  </a:ext>
                </a:extLst>
              </a:tr>
              <a:tr h="3885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Les Compétences pour réussir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L' évaluation de ses compétences 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6804479"/>
                  </a:ext>
                </a:extLst>
              </a:tr>
              <a:tr h="7770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L’éthique de travail, confidentialité 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 travail d’équipe /travailler avec les autres 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résolution de problèmes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communication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481019"/>
                  </a:ext>
                </a:extLst>
              </a:tr>
              <a:tr h="3885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Les compétences en matière d'organisation et de gestion du temps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gestion du stress 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206442"/>
                  </a:ext>
                </a:extLst>
              </a:tr>
              <a:tr h="3885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création d''un budget pour s’inscrire à une formation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création d'un budget une fois sur le marché du travail  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997482"/>
                  </a:ext>
                </a:extLst>
              </a:tr>
              <a:tr h="7770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 calcul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mesure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L’inventaire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compréhension de son talon de chèque de paie 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744773"/>
                  </a:ext>
                </a:extLst>
              </a:tr>
              <a:tr h="5827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L’utilisation de documents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Les tableaux, graphiques et diagrammes de processus 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</a:t>
                      </a:r>
                      <a:r>
                        <a:rPr lang="fr-CA" sz="1100" b="0" i="1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Loi sur l'accessibilité pour les personnes handicapées de l'Ontario</a:t>
                      </a: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 (LAPHO)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889257"/>
                  </a:ext>
                </a:extLst>
              </a:tr>
              <a:tr h="5827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L’équipement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formation et l’apprentissage continus 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Les précautions sanitaires 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17287"/>
                  </a:ext>
                </a:extLst>
              </a:tr>
              <a:tr h="3885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L’anatomie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Les maladies et affections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756525"/>
                  </a:ext>
                </a:extLst>
              </a:tr>
              <a:tr h="3885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grammaire, l’orthographe et la ponctuation 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La rédaction professionnelle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109530"/>
                  </a:ext>
                </a:extLst>
              </a:tr>
              <a:tr h="5827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11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 curriculum vitae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Les lettres de motivation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Les entretiens d'embauche 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193424"/>
                  </a:ext>
                </a:extLst>
              </a:tr>
              <a:tr h="1942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12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Microsoft Word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508626"/>
                  </a:ext>
                </a:extLst>
              </a:tr>
              <a:tr h="1797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13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Microsoft Excel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422326"/>
                  </a:ext>
                </a:extLst>
              </a:tr>
              <a:tr h="1942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14</a:t>
                      </a:r>
                      <a:endParaRPr lang="fr-CA" sz="1100" b="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1100" b="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Tâche culminante  </a:t>
                      </a: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747580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59065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693064"/>
            <a:ext cx="8911687" cy="1280890"/>
          </a:xfrm>
        </p:spPr>
        <p:txBody>
          <a:bodyPr/>
          <a:lstStyle/>
          <a:p>
            <a:r>
              <a:rPr lang="fr-CA" dirty="0"/>
              <a:t>Les patients ou les clients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0155" y="1905000"/>
            <a:ext cx="8911688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Selon l'endroit de travail, la personne dont vous vous occupez sera appelée « patient » ou « client ». </a:t>
            </a:r>
          </a:p>
          <a:p>
            <a:r>
              <a:rPr lang="fr-CA" dirty="0"/>
              <a:t>Ces clients pourraient être :</a:t>
            </a:r>
          </a:p>
          <a:p>
            <a:pPr lvl="1"/>
            <a:r>
              <a:rPr lang="fr-CA" dirty="0"/>
              <a:t>Les personnes âgées</a:t>
            </a:r>
          </a:p>
          <a:p>
            <a:pPr lvl="1"/>
            <a:r>
              <a:rPr lang="fr-CA" dirty="0"/>
              <a:t>Les personnes handicapées</a:t>
            </a:r>
          </a:p>
          <a:p>
            <a:pPr lvl="1"/>
            <a:r>
              <a:rPr lang="fr-CA" dirty="0"/>
              <a:t>Les personnes qui sont opérées ou qui ont été opérées</a:t>
            </a:r>
          </a:p>
          <a:p>
            <a:pPr lvl="1"/>
            <a:r>
              <a:rPr lang="fr-CA" dirty="0"/>
              <a:t>Les personnes souffrant de problèmes de santé mentale</a:t>
            </a:r>
          </a:p>
          <a:p>
            <a:pPr lvl="1"/>
            <a:r>
              <a:rPr lang="fr-CA" dirty="0"/>
              <a:t>Les personnes qui ont besoin d'une réadaptation</a:t>
            </a:r>
          </a:p>
          <a:p>
            <a:pPr lvl="1"/>
            <a:r>
              <a:rPr lang="fr-CA" dirty="0"/>
              <a:t>Les mères, les nouveau-nés, les enfants</a:t>
            </a:r>
          </a:p>
          <a:p>
            <a:pPr lvl="1"/>
            <a:r>
              <a:rPr lang="fr-CA" dirty="0"/>
              <a:t>Les personnes exigeant des soins spécialisés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2870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fr-CA" dirty="0"/>
              <a:t>Croissance de l'emploi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r>
              <a:rPr lang="fr-CA" dirty="0"/>
              <a:t>Avec le vieillissement de la population canadienne, on constate que les besoins en PSSP augmentent plus vite que la croissance moyenne de l'emploi.</a:t>
            </a:r>
          </a:p>
          <a:p>
            <a:r>
              <a:rPr lang="fr-CA" dirty="0"/>
              <a:t>Les possibilités de carrière comme PSSP sont donc bonnes à l'heure actuelle.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8002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107" y="891914"/>
            <a:ext cx="10388506" cy="1219200"/>
          </a:xfrm>
        </p:spPr>
        <p:txBody>
          <a:bodyPr/>
          <a:lstStyle/>
          <a:p>
            <a:r>
              <a:rPr lang="fr-CA" dirty="0"/>
              <a:t>Travailleurs réglementés et non réglementés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106" y="1959864"/>
            <a:ext cx="10388506" cy="4006222"/>
          </a:xfrm>
        </p:spPr>
        <p:txBody>
          <a:bodyPr/>
          <a:lstStyle/>
          <a:p>
            <a:r>
              <a:rPr lang="fr-CA" dirty="0"/>
              <a:t>Les PSSP sont des membres importants des équipes de soins de santé. </a:t>
            </a:r>
          </a:p>
          <a:p>
            <a:r>
              <a:rPr lang="fr-CA" dirty="0"/>
              <a:t>Une équipe de soins de santé est un groupe de personnes qui travaillent ensemble pour répondre aux besoins d'un client. </a:t>
            </a:r>
          </a:p>
          <a:p>
            <a:r>
              <a:rPr lang="fr-CA" dirty="0"/>
              <a:t>Chaque équipe de soins de santé est composée de travailleurs réglementés et non réglementés.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2958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59694"/>
              </p:ext>
            </p:extLst>
          </p:nvPr>
        </p:nvGraphicFramePr>
        <p:xfrm>
          <a:off x="1214844" y="1432768"/>
          <a:ext cx="10032274" cy="4060003"/>
        </p:xfrm>
        <a:graphic>
          <a:graphicData uri="http://schemas.openxmlformats.org/drawingml/2006/table">
            <a:tbl>
              <a:tblPr firstRow="1" firstCol="1" bandRow="1"/>
              <a:tblGrid>
                <a:gridCol w="5016137">
                  <a:extLst>
                    <a:ext uri="{9D8B030D-6E8A-4147-A177-3AD203B41FA5}">
                      <a16:colId xmlns:a16="http://schemas.microsoft.com/office/drawing/2014/main" val="109113502"/>
                    </a:ext>
                  </a:extLst>
                </a:gridCol>
                <a:gridCol w="5016137">
                  <a:extLst>
                    <a:ext uri="{9D8B030D-6E8A-4147-A177-3AD203B41FA5}">
                      <a16:colId xmlns:a16="http://schemas.microsoft.com/office/drawing/2014/main" val="3355345148"/>
                    </a:ext>
                  </a:extLst>
                </a:gridCol>
              </a:tblGrid>
              <a:tr h="44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Travailleurs réglementés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Travailleurs non réglementés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22720"/>
                  </a:ext>
                </a:extLst>
              </a:tr>
              <a:tr h="270000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Autonome.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 existe une organisation professionnelle, l'Ordre, qui fixe les exigences en matière de formation et d'autorisation d'exercer.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L’Ordre établit le champ d'exercice, les codes de déontologie et les normes de conduite de ses membres. 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 n'existe pas d'ordre professionnel.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 d'exigences officielles pour les programmes de formation.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 de code de déontologie. 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912367"/>
                  </a:ext>
                </a:extLst>
              </a:tr>
              <a:tr h="914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Exemples : les infirmières, les médecins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Exemples : les PSSP, les aides-soignants, le personnel de soutien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615007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653435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fr-CA" dirty="0"/>
              <a:t>Environnement de travail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CA" dirty="0"/>
              <a:t>Les PSSP peuvent travailler dans différents environnements, notamment : </a:t>
            </a:r>
          </a:p>
          <a:p>
            <a:r>
              <a:rPr lang="fr-CA" dirty="0"/>
              <a:t>le domicile des patients</a:t>
            </a:r>
          </a:p>
          <a:p>
            <a:r>
              <a:rPr lang="fr-CA" dirty="0"/>
              <a:t>les établissements de soins de longue durée</a:t>
            </a:r>
          </a:p>
          <a:p>
            <a:r>
              <a:rPr lang="fr-CA" dirty="0"/>
              <a:t>les maisons de soutien</a:t>
            </a:r>
          </a:p>
          <a:p>
            <a:r>
              <a:rPr lang="fr-CA" dirty="0"/>
              <a:t>les foyers de groupe</a:t>
            </a:r>
          </a:p>
          <a:p>
            <a:r>
              <a:rPr lang="fr-CA" dirty="0"/>
              <a:t>les hôpitaux</a:t>
            </a:r>
          </a:p>
          <a:p>
            <a:r>
              <a:rPr lang="fr-CA" dirty="0"/>
              <a:t>les établissements d'enseignement</a:t>
            </a:r>
          </a:p>
          <a:p>
            <a:r>
              <a:rPr lang="fr-CA" dirty="0"/>
              <a:t>les centres de santé mentale</a:t>
            </a:r>
          </a:p>
          <a:p>
            <a:r>
              <a:rPr lang="fr-CA" dirty="0"/>
              <a:t>les hospices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4001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223" y="2197626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En groupe, discutez des avantages et des inconvénients de chaque type d'environnement de travail. </a:t>
            </a:r>
          </a:p>
          <a:p>
            <a:r>
              <a:rPr lang="fr-CA" dirty="0"/>
              <a:t>Remplissez le tableau dans votre cahier d'exercices. </a:t>
            </a:r>
            <a:endParaRPr lang="en-CA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024B3F1-8149-B4CE-62FD-189257635C8D}"/>
              </a:ext>
            </a:extLst>
          </p:cNvPr>
          <p:cNvSpPr txBox="1">
            <a:spLocks/>
          </p:cNvSpPr>
          <p:nvPr/>
        </p:nvSpPr>
        <p:spPr>
          <a:xfrm>
            <a:off x="1843117" y="980726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/>
              <a:t>Activité</a:t>
            </a:r>
            <a:endParaRPr lang="fr-CA" dirty="0"/>
          </a:p>
        </p:txBody>
      </p:sp>
      <p:pic>
        <p:nvPicPr>
          <p:cNvPr id="10" name="Picture 3" descr="https://phmecloud.blob.core.windows.net/photo/web/zx4dmqow2azln8ihv5l0spcm1.png">
            <a:extLst>
              <a:ext uri="{FF2B5EF4-FFF2-40B4-BE49-F238E27FC236}">
                <a16:creationId xmlns:a16="http://schemas.microsoft.com/office/drawing/2014/main" id="{BD0EDD6C-1347-05BB-27EE-E286670F686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95" y="982996"/>
            <a:ext cx="638175" cy="6381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052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8855" y="946778"/>
            <a:ext cx="8911687" cy="1280890"/>
          </a:xfrm>
        </p:spPr>
        <p:txBody>
          <a:bodyPr/>
          <a:lstStyle/>
          <a:p>
            <a:r>
              <a:rPr lang="en-CA" dirty="0" err="1"/>
              <a:t>Discutons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42" y="2133600"/>
            <a:ext cx="8915400" cy="3777622"/>
          </a:xfrm>
        </p:spPr>
        <p:txBody>
          <a:bodyPr/>
          <a:lstStyle/>
          <a:p>
            <a:r>
              <a:rPr lang="fr-CA" dirty="0"/>
              <a:t>Où pouvez-vous travailler en tant que PSSP dans votre communauté ?</a:t>
            </a:r>
            <a:endParaRPr lang="en-CA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FDBC1762-B015-5E1B-CC0C-E6D48A49B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425" y="1001956"/>
            <a:ext cx="579170" cy="585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51014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en-CA" dirty="0"/>
              <a:t>Le </a:t>
            </a:r>
            <a:r>
              <a:rPr lang="en-CA" dirty="0" err="1"/>
              <a:t>salaire</a:t>
            </a:r>
            <a:r>
              <a:rPr lang="en-CA" dirty="0"/>
              <a:t> des PSSP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fr-CA" dirty="0"/>
              <a:t>Les salaires des travailleurs sociaux varient beaucoup d'un bout à l'autre de l'Ontario. </a:t>
            </a:r>
          </a:p>
          <a:p>
            <a:pPr marL="0" indent="0">
              <a:buNone/>
            </a:pPr>
            <a:r>
              <a:rPr lang="fr-CA" dirty="0"/>
              <a:t>Les facteurs qui ont une incidence sur le salaire d'un PSSP sont les suivants :</a:t>
            </a:r>
          </a:p>
          <a:p>
            <a:r>
              <a:rPr lang="fr-CA" dirty="0"/>
              <a:t>l'expérience</a:t>
            </a:r>
          </a:p>
          <a:p>
            <a:r>
              <a:rPr lang="fr-CA" dirty="0"/>
              <a:t>le lieu de travail</a:t>
            </a:r>
          </a:p>
          <a:p>
            <a:r>
              <a:rPr lang="fr-CA" dirty="0"/>
              <a:t>la formation continue</a:t>
            </a:r>
          </a:p>
          <a:p>
            <a:r>
              <a:rPr lang="fr-CA" dirty="0"/>
              <a:t>les compétences spécifiques requises par l'employeur</a:t>
            </a:r>
          </a:p>
          <a:p>
            <a:r>
              <a:rPr lang="fr-CA" dirty="0"/>
              <a:t>les capacités linguistiques ; être bilingue ou multilingue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002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en-CA" dirty="0" err="1"/>
              <a:t>Emplois</a:t>
            </a:r>
            <a:r>
              <a:rPr lang="en-CA" dirty="0"/>
              <a:t> </a:t>
            </a:r>
            <a:r>
              <a:rPr lang="en-CA" dirty="0" err="1"/>
              <a:t>connexes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PSSP est le titre d'emploi plus récent qui a commencé à être utilisé en Ontario à la fin des années 1990 et au début des années 2000.</a:t>
            </a:r>
          </a:p>
          <a:p>
            <a:r>
              <a:rPr lang="fr-CA" dirty="0"/>
              <a:t> Le terme PSSP est principalement utilisé par les employeurs dans les offres d'emploi.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12754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fr-CA" dirty="0"/>
              <a:t>Emplois</a:t>
            </a:r>
            <a:r>
              <a:rPr lang="en-CA" dirty="0"/>
              <a:t> </a:t>
            </a:r>
            <a:r>
              <a:rPr lang="fr-CA" dirty="0"/>
              <a:t>connexes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r>
              <a:rPr lang="fr-CA" dirty="0"/>
              <a:t>Cependant, il existe toute une série d'autres titres de poste qui peuvent le remplacer, et qui le remplacent parfois. </a:t>
            </a:r>
          </a:p>
          <a:p>
            <a:r>
              <a:rPr lang="fr-CA" dirty="0"/>
              <a:t>Parmi ces autres titres de poste, vous trouverez...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6922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1017302"/>
            <a:ext cx="8911687" cy="1280890"/>
          </a:xfrm>
        </p:spPr>
        <p:txBody>
          <a:bodyPr/>
          <a:lstStyle/>
          <a:p>
            <a:r>
              <a:rPr lang="en-CA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298192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/>
              <a:t>Dans ce programme d'apprentissage, vous développerez des compétences qui vous aideront à faire un premier pas vers le métier </a:t>
            </a:r>
            <a:r>
              <a:rPr lang="fr-CA" dirty="0">
                <a:solidFill>
                  <a:schemeClr val="tx1"/>
                </a:solidFill>
              </a:rPr>
              <a:t>de </a:t>
            </a:r>
            <a:r>
              <a:rPr lang="fr-CA" dirty="0"/>
              <a:t>préposé </a:t>
            </a:r>
            <a:r>
              <a:rPr lang="fr-CA" sz="2000" dirty="0"/>
              <a:t>aux services de soutien à la personne (PSSP).</a:t>
            </a:r>
            <a:r>
              <a:rPr lang="fr-CA" dirty="0"/>
              <a:t> </a:t>
            </a:r>
            <a:endParaRPr lang="fr-CA" sz="2000" dirty="0"/>
          </a:p>
          <a:p>
            <a:r>
              <a:rPr lang="fr-CA" sz="2000" dirty="0"/>
              <a:t>La première étape est de déterminer les compétences que vous possédez déjà et celles que vous pouvez améliorer. </a:t>
            </a:r>
          </a:p>
          <a:p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7207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345244"/>
              </p:ext>
            </p:extLst>
          </p:nvPr>
        </p:nvGraphicFramePr>
        <p:xfrm>
          <a:off x="778932" y="853282"/>
          <a:ext cx="10826044" cy="4354315"/>
        </p:xfrm>
        <a:graphic>
          <a:graphicData uri="http://schemas.openxmlformats.org/drawingml/2006/table">
            <a:tbl>
              <a:tblPr firstRow="1" firstCol="1" bandRow="1"/>
              <a:tblGrid>
                <a:gridCol w="5413022">
                  <a:extLst>
                    <a:ext uri="{9D8B030D-6E8A-4147-A177-3AD203B41FA5}">
                      <a16:colId xmlns:a16="http://schemas.microsoft.com/office/drawing/2014/main" val="595597472"/>
                    </a:ext>
                  </a:extLst>
                </a:gridCol>
                <a:gridCol w="5413022">
                  <a:extLst>
                    <a:ext uri="{9D8B030D-6E8A-4147-A177-3AD203B41FA5}">
                      <a16:colId xmlns:a16="http://schemas.microsoft.com/office/drawing/2014/main" val="1739361495"/>
                    </a:ext>
                  </a:extLst>
                </a:gridCol>
              </a:tblGrid>
              <a:tr h="357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Aide-soignant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Accompagnateur à domicile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5038409"/>
                  </a:ext>
                </a:extLst>
              </a:tr>
              <a:tr h="41707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Assistant de soutien péri opératoire</a:t>
                      </a:r>
                      <a:endParaRPr lang="fr-CA" sz="1800" noProof="0" dirty="0" err="1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Préposé aux services de soutien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309767"/>
                  </a:ext>
                </a:extLst>
              </a:tr>
              <a:tr h="357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Aide aux soins personnels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Préposé au soutien en ligne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880756"/>
                  </a:ext>
                </a:extLst>
              </a:tr>
              <a:tr h="357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Assistant en soins continus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Aide-compagnon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175075"/>
                  </a:ext>
                </a:extLst>
              </a:tr>
              <a:tr h="357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Assistant(e) médical(e)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Préposé aux services auxiliaires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689532"/>
                  </a:ext>
                </a:extLst>
              </a:tr>
              <a:tr h="357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Assistant de soins aux patients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Préposé aux soins personnels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524123"/>
                  </a:ext>
                </a:extLst>
              </a:tr>
              <a:tr h="357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Aide à domicile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Fournisseur de soins aux personnes âgées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887841"/>
                  </a:ext>
                </a:extLst>
              </a:tr>
              <a:tr h="357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Personne au foyer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Accompagnateur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999895"/>
                  </a:ext>
                </a:extLst>
              </a:tr>
              <a:tr h="357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Travailleur de répit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Préposé aux soins des clients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904153"/>
                  </a:ext>
                </a:extLst>
              </a:tr>
              <a:tr h="357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Travailleur communautaire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Assistant de résidence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494088"/>
                  </a:ext>
                </a:extLst>
              </a:tr>
              <a:tr h="71586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Conseiller en soins à domicile et en aide à la personne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CA" sz="2000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8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30921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26540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fr-CA" dirty="0"/>
              <a:t>Emplois</a:t>
            </a:r>
            <a:r>
              <a:rPr lang="en-CA" dirty="0"/>
              <a:t> </a:t>
            </a:r>
            <a:r>
              <a:rPr lang="fr-CA" dirty="0"/>
              <a:t>connexes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r>
              <a:rPr lang="fr-CA" dirty="0"/>
              <a:t>Quel que soit l'intitulé du poste, la description générale du travail, la formation requise et les tâches sont généralement identiques à celles d'une offre d'emploi pour un poste de PSSP.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06461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en-CA" dirty="0"/>
              <a:t>Perspectives de </a:t>
            </a:r>
            <a:r>
              <a:rPr lang="fr-CA" dirty="0"/>
              <a:t>carrière</a:t>
            </a:r>
            <a:r>
              <a:rPr lang="en-CA" dirty="0"/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r>
              <a:rPr lang="fr-CA" dirty="0"/>
              <a:t>Les perspectives de carrière ou d'emploi sont une prévision de l'évolution du nombre de personnes employées dans un emploi spécifique au cours d'une période donnée. </a:t>
            </a:r>
          </a:p>
          <a:p>
            <a:r>
              <a:rPr lang="fr-CA" dirty="0"/>
              <a:t>Lorsque vous choisissez une carrière ou un emploi, il est important de vous demander s'il y aura des emplois disponibles dans le domaine que vous avez choisi.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10696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343" y="624110"/>
            <a:ext cx="10247312" cy="1280890"/>
          </a:xfrm>
        </p:spPr>
        <p:txBody>
          <a:bodyPr/>
          <a:lstStyle/>
          <a:p>
            <a:r>
              <a:rPr lang="fr-CA" dirty="0"/>
              <a:t>Classification nationale des professions (CNP)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2343" y="1905000"/>
            <a:ext cx="10247312" cy="4006222"/>
          </a:xfrm>
        </p:spPr>
        <p:txBody>
          <a:bodyPr/>
          <a:lstStyle/>
          <a:p>
            <a:r>
              <a:rPr lang="fr-CA" dirty="0"/>
              <a:t>Le système de la CNP est le système national d'organisation et de description des professions au Canada. </a:t>
            </a:r>
          </a:p>
          <a:p>
            <a:r>
              <a:rPr lang="fr-CA" dirty="0"/>
              <a:t>Chaque profession sur le marché du travail canadien se voit attribuer un code à cinq chiffres appelé code CNP.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47989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08" y="624110"/>
            <a:ext cx="10459583" cy="1280890"/>
          </a:xfrm>
        </p:spPr>
        <p:txBody>
          <a:bodyPr>
            <a:noAutofit/>
          </a:bodyPr>
          <a:lstStyle/>
          <a:p>
            <a:r>
              <a:rPr lang="fr-CA" dirty="0"/>
              <a:t>Classification nationale des professions (CNP)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208" y="1905000"/>
            <a:ext cx="10459583" cy="4006222"/>
          </a:xfrm>
        </p:spPr>
        <p:txBody>
          <a:bodyPr>
            <a:normAutofit/>
          </a:bodyPr>
          <a:lstStyle/>
          <a:p>
            <a:r>
              <a:rPr lang="fr-CA" sz="2000" dirty="0"/>
              <a:t>Ce code vous permet de rechercher des informations sur la profession que vous avez choisie, telles que les salaires, les perspectives de carrière, les descriptions de postes, la formation requise, etc. </a:t>
            </a:r>
            <a:endParaRPr lang="en-CA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12477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029" y="760181"/>
            <a:ext cx="10377941" cy="1280890"/>
          </a:xfrm>
        </p:spPr>
        <p:txBody>
          <a:bodyPr>
            <a:noAutofit/>
          </a:bodyPr>
          <a:lstStyle/>
          <a:p>
            <a:r>
              <a:rPr lang="fr-CA" dirty="0"/>
              <a:t>Classification nationale des professions (CNP)</a:t>
            </a:r>
            <a:br>
              <a:rPr lang="en-CA" dirty="0"/>
            </a:b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29" y="2041071"/>
            <a:ext cx="10377941" cy="3870151"/>
          </a:xfrm>
        </p:spPr>
        <p:txBody>
          <a:bodyPr>
            <a:normAutofit/>
          </a:bodyPr>
          <a:lstStyle/>
          <a:p>
            <a:r>
              <a:rPr lang="fr-CA" dirty="0"/>
              <a:t>Le code CNP associé aux PSSP et aux aides à domicile est le </a:t>
            </a:r>
            <a:r>
              <a:rPr lang="fr-CA" b="1" dirty="0"/>
              <a:t>44101</a:t>
            </a:r>
            <a:r>
              <a:rPr lang="fr-CA" dirty="0"/>
              <a:t>. </a:t>
            </a:r>
            <a:endParaRPr lang="en-CA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40837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6481" y="213360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Accédez à la page d'information sur le marché du travail de Guichet-Emplois Canada.</a:t>
            </a:r>
          </a:p>
          <a:p>
            <a:r>
              <a:rPr lang="fr-CA" u="sng" dirty="0">
                <a:hlinkClick r:id="rId3"/>
              </a:rPr>
              <a:t>https://www.guichetemplois.gc.ca/analyse-tendances</a:t>
            </a:r>
            <a:endParaRPr lang="fr-CA" u="sng" dirty="0"/>
          </a:p>
          <a:p>
            <a:r>
              <a:rPr lang="fr-CA" dirty="0"/>
              <a:t>Recherchez préposé(e) aux services de soutien à la personne ou CNP 44101.</a:t>
            </a:r>
          </a:p>
          <a:p>
            <a:r>
              <a:rPr lang="fr-CA" dirty="0"/>
              <a:t>Choisissez une profession spécifique.</a:t>
            </a:r>
          </a:p>
          <a:p>
            <a:r>
              <a:rPr lang="fr-CA" dirty="0"/>
              <a:t>Sélectionnez la province de l'Ontario.</a:t>
            </a:r>
          </a:p>
          <a:p>
            <a:r>
              <a:rPr lang="fr-CA" dirty="0"/>
              <a:t>Remplissez le tableau dans votre cahier d'exercices.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F70E22-6986-CBC0-9295-B8C6858C6628}"/>
              </a:ext>
            </a:extLst>
          </p:cNvPr>
          <p:cNvSpPr txBox="1">
            <a:spLocks/>
          </p:cNvSpPr>
          <p:nvPr/>
        </p:nvSpPr>
        <p:spPr>
          <a:xfrm>
            <a:off x="1995517" y="1133126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/>
              <a:t>Activité</a:t>
            </a:r>
            <a:endParaRPr lang="fr-CA" dirty="0"/>
          </a:p>
        </p:txBody>
      </p:sp>
      <p:pic>
        <p:nvPicPr>
          <p:cNvPr id="10" name="Picture 3" descr="https://phmecloud.blob.core.windows.net/photo/web/zx4dmqow2azln8ihv5l0spcm1.png">
            <a:extLst>
              <a:ext uri="{FF2B5EF4-FFF2-40B4-BE49-F238E27FC236}">
                <a16:creationId xmlns:a16="http://schemas.microsoft.com/office/drawing/2014/main" id="{A767AA93-8391-F952-9537-420DCFE3949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395" y="1135396"/>
            <a:ext cx="638175" cy="6381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64593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8828" y="1119054"/>
            <a:ext cx="8911687" cy="1280890"/>
          </a:xfrm>
        </p:spPr>
        <p:txBody>
          <a:bodyPr/>
          <a:lstStyle/>
          <a:p>
            <a:r>
              <a:rPr lang="en-CA" dirty="0" err="1"/>
              <a:t>Discutons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115" y="2133600"/>
            <a:ext cx="8915400" cy="3777622"/>
          </a:xfrm>
        </p:spPr>
        <p:txBody>
          <a:bodyPr/>
          <a:lstStyle/>
          <a:p>
            <a:r>
              <a:rPr lang="fr-CA" sz="2000" dirty="0"/>
              <a:t>Partagez vos conclusions avec le groupe. </a:t>
            </a:r>
          </a:p>
          <a:p>
            <a:r>
              <a:rPr lang="fr-CA" sz="2000" dirty="0"/>
              <a:t>Vos résultats sont-ils différents de ceux des autres ? </a:t>
            </a:r>
            <a:endParaRPr lang="en-CA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3F6643E9-0A9C-2FDC-5F70-473BE8E47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181" y="1174232"/>
            <a:ext cx="579170" cy="585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74134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en-CA" dirty="0" err="1"/>
              <a:t>Environnement</a:t>
            </a:r>
            <a:r>
              <a:rPr lang="en-CA" dirty="0"/>
              <a:t> de travail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Comment décider de l'environnement de travail qui vous plaira le plus ?</a:t>
            </a:r>
          </a:p>
          <a:p>
            <a:r>
              <a:rPr lang="fr-CA" dirty="0"/>
              <a:t>Faites du bénévolat dans différents environnements - le bénévolat vous permettra d'acquérir de l'expérience pour votre CV.</a:t>
            </a:r>
          </a:p>
          <a:p>
            <a:r>
              <a:rPr lang="fr-CA" dirty="0"/>
              <a:t>Déterminez le contexte dans lequel vous réussirez le mieux en fonction de vos objectifs professionnels et personnels.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0672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fr-CA" dirty="0"/>
              <a:t>Exigences en matière de formation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r>
              <a:rPr lang="fr-CA" dirty="0"/>
              <a:t>Pour travailler en tant que PSSP, il faut généralement avoir suivi un programme de certificat de PSSP. </a:t>
            </a:r>
          </a:p>
          <a:p>
            <a:r>
              <a:rPr lang="fr-CA" dirty="0"/>
              <a:t>Ce programme peut être complété en six mois ou en deux ans. </a:t>
            </a:r>
          </a:p>
          <a:p>
            <a:r>
              <a:rPr lang="fr-CA" dirty="0"/>
              <a:t>Des options à temps partiel et à temps plein sont disponibles dans divers collèges et conseils scolaires de la province de l'Ontario.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82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3117" y="980726"/>
            <a:ext cx="8911687" cy="1280890"/>
          </a:xfrm>
        </p:spPr>
        <p:txBody>
          <a:bodyPr/>
          <a:lstStyle/>
          <a:p>
            <a:r>
              <a:rPr lang="fr-CA" dirty="0"/>
              <a:t>Activité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9404" y="2261616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/>
              <a:t>Remplissez le dossier d’évaluation.</a:t>
            </a:r>
            <a:r>
              <a:rPr lang="fr-CA" dirty="0"/>
              <a:t> </a:t>
            </a:r>
            <a:endParaRPr lang="fr-CA" sz="2000" dirty="0"/>
          </a:p>
          <a:p>
            <a:r>
              <a:rPr lang="fr-CA" sz="2000" dirty="0"/>
              <a:t>L’objectif de cette évaluation est de déterminer les tâches que vous pouvez déjà accomplir de façon autonome et les compétences que vous</a:t>
            </a:r>
            <a:r>
              <a:rPr lang="fr-CA" dirty="0"/>
              <a:t> </a:t>
            </a:r>
            <a:r>
              <a:rPr lang="fr-CA" dirty="0">
                <a:solidFill>
                  <a:schemeClr val="tx1"/>
                </a:solidFill>
              </a:rPr>
              <a:t>améliorerez </a:t>
            </a:r>
            <a:r>
              <a:rPr lang="fr-CA" sz="2000" dirty="0">
                <a:solidFill>
                  <a:schemeClr val="tx1"/>
                </a:solidFill>
              </a:rPr>
              <a:t> au cours de </a:t>
            </a:r>
            <a:r>
              <a:rPr lang="fr-CA" dirty="0">
                <a:solidFill>
                  <a:schemeClr val="tx1"/>
                </a:solidFill>
              </a:rPr>
              <a:t>ces modules. </a:t>
            </a:r>
            <a:endParaRPr lang="fr-CA" sz="2000" strike="sngStrike" dirty="0">
              <a:solidFill>
                <a:schemeClr val="tx1"/>
              </a:solidFill>
            </a:endParaRPr>
          </a:p>
          <a:p>
            <a:r>
              <a:rPr lang="fr-CA" sz="2000" dirty="0"/>
              <a:t>Nous vous fournirons de la rétroaction au cours </a:t>
            </a:r>
            <a:r>
              <a:rPr lang="fr-CA" dirty="0"/>
              <a:t>du module</a:t>
            </a:r>
            <a:r>
              <a:rPr lang="fr-CA" sz="2000" dirty="0"/>
              <a:t> 2.</a:t>
            </a:r>
            <a:r>
              <a:rPr lang="fr-CA" dirty="0"/>
              <a:t> </a:t>
            </a:r>
            <a:endParaRPr lang="fr-CA" sz="2000" dirty="0"/>
          </a:p>
          <a:p>
            <a:r>
              <a:rPr lang="fr-CA" sz="2000" dirty="0"/>
              <a:t>Une fois l’évaluation terminée, assurez-vous que votre nom est bien inscrit sur le dossier et remettez-le à votre formateur.</a:t>
            </a:r>
            <a:r>
              <a:rPr lang="fr-CA" dirty="0"/>
              <a:t> </a:t>
            </a:r>
            <a:endParaRPr lang="fr-CA" sz="2000" dirty="0"/>
          </a:p>
          <a:p>
            <a:endParaRPr lang="en-CA" dirty="0"/>
          </a:p>
        </p:txBody>
      </p:sp>
      <p:pic>
        <p:nvPicPr>
          <p:cNvPr id="4" name="Picture 3" descr="https://phmecloud.blob.core.windows.net/photo/web/zx4dmqow2azln8ihv5l0spcm1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95" y="982996"/>
            <a:ext cx="638175" cy="6381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25223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1804" y="213360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À l'aide d'un moteur de recherche, trouvez deux endroits dans votre communauté qui offrent un programme de certificat de PSSP. </a:t>
            </a:r>
          </a:p>
          <a:p>
            <a:r>
              <a:rPr lang="fr-CA" dirty="0"/>
              <a:t>Complétez le tableau dans votre cahier de d'exercices. </a:t>
            </a:r>
            <a:endParaRPr lang="en-CA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EEA512-6B8D-BD02-BD76-EE275183301E}"/>
              </a:ext>
            </a:extLst>
          </p:cNvPr>
          <p:cNvSpPr txBox="1">
            <a:spLocks/>
          </p:cNvSpPr>
          <p:nvPr/>
        </p:nvSpPr>
        <p:spPr>
          <a:xfrm>
            <a:off x="1995517" y="1133126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/>
              <a:t>Activité</a:t>
            </a:r>
            <a:endParaRPr lang="fr-CA" dirty="0"/>
          </a:p>
        </p:txBody>
      </p:sp>
      <p:pic>
        <p:nvPicPr>
          <p:cNvPr id="8" name="Picture 3" descr="https://phmecloud.blob.core.windows.net/photo/web/zx4dmqow2azln8ihv5l0spcm1.png">
            <a:extLst>
              <a:ext uri="{FF2B5EF4-FFF2-40B4-BE49-F238E27FC236}">
                <a16:creationId xmlns:a16="http://schemas.microsoft.com/office/drawing/2014/main" id="{348436C3-8304-EEF0-66D9-89AE73DB985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395" y="1135396"/>
            <a:ext cx="638175" cy="6381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9830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en-CA" dirty="0"/>
              <a:t>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r>
              <a:rPr lang="fr-CA" dirty="0"/>
              <a:t>En Ontario, une fois que vous avez terminé un programme de PSSP, vous pouvez améliorer vos qualifications cliniques pour devenir infirmière auxiliaire autorisée (IAA).</a:t>
            </a:r>
          </a:p>
          <a:p>
            <a:r>
              <a:rPr lang="fr-CA" dirty="0"/>
              <a:t>La mise à niveau de vos qualifications peut présenter plusieurs avantages, notamment un salaire plus élevé et une grande satisfaction au travail.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756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852710"/>
            <a:ext cx="8911687" cy="1280890"/>
          </a:xfrm>
        </p:spPr>
        <p:txBody>
          <a:bodyPr/>
          <a:lstStyle/>
          <a:p>
            <a:r>
              <a:rPr lang="en-CA" dirty="0"/>
              <a:t>Formation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/>
          <a:lstStyle/>
          <a:p>
            <a:r>
              <a:rPr lang="fr-CA" dirty="0"/>
              <a:t>Des programmes de transition sont disponibles pour vous aider à améliorer vos qualifications. </a:t>
            </a:r>
          </a:p>
          <a:p>
            <a:r>
              <a:rPr lang="fr-CA" dirty="0"/>
              <a:t>Un programme de transition consiste en un partenariat officiel entre deux établissements d'enseignement postsecondaire. </a:t>
            </a:r>
          </a:p>
          <a:p>
            <a:r>
              <a:rPr lang="fr-CA" dirty="0"/>
              <a:t>Un programme de transition permet à votre formation de PSSP de compter pour l'obtention de votre diplôme d'infirmière auxiliaire autorisée. 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15819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986" y="424543"/>
            <a:ext cx="10084027" cy="881743"/>
          </a:xfrm>
        </p:spPr>
        <p:txBody>
          <a:bodyPr/>
          <a:lstStyle/>
          <a:p>
            <a:r>
              <a:rPr lang="en-CA" dirty="0"/>
              <a:t>Formation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3985" y="1436914"/>
            <a:ext cx="10084027" cy="447430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fr-CA" dirty="0"/>
              <a:t>De nombreux collèges en Ontario offrent un programme de transition pour PSSP</a:t>
            </a:r>
          </a:p>
          <a:p>
            <a:pPr marL="0" indent="0">
              <a:buNone/>
            </a:pPr>
            <a:r>
              <a:rPr lang="fr-CA"/>
              <a:t>Parmi ces collèges, on trouve : </a:t>
            </a:r>
          </a:p>
          <a:p>
            <a:pPr marL="0" indent="0">
              <a:buNone/>
            </a:pPr>
            <a:r>
              <a:rPr lang="fr-CA" dirty="0"/>
              <a:t>La Cité collégiale </a:t>
            </a:r>
            <a:r>
              <a:rPr lang="fr-CA" dirty="0">
                <a:solidFill>
                  <a:schemeClr val="tx1"/>
                </a:solidFill>
              </a:rPr>
              <a:t>(campus d'Ottawa et de Toronto)</a:t>
            </a:r>
            <a:endParaRPr lang="fr-CA">
              <a:solidFill>
                <a:schemeClr val="tx1"/>
              </a:solidFill>
            </a:endParaRPr>
          </a:p>
          <a:p>
            <a:pPr lvl="0"/>
            <a:r>
              <a:rPr lang="fr-CA" dirty="0"/>
              <a:t>Le Collège Boréal (divers campus)</a:t>
            </a:r>
          </a:p>
          <a:p>
            <a:pPr lvl="0"/>
            <a:r>
              <a:rPr lang="fr-CA" dirty="0"/>
              <a:t>Fleming </a:t>
            </a:r>
            <a:r>
              <a:rPr lang="fr-CA" dirty="0" err="1"/>
              <a:t>College</a:t>
            </a:r>
            <a:r>
              <a:rPr lang="fr-CA" dirty="0"/>
              <a:t> (Peterborough)</a:t>
            </a:r>
          </a:p>
          <a:p>
            <a:pPr lvl="0"/>
            <a:r>
              <a:rPr lang="fr-CA" dirty="0"/>
              <a:t>Algonquin </a:t>
            </a:r>
            <a:r>
              <a:rPr lang="fr-CA" dirty="0" err="1"/>
              <a:t>College</a:t>
            </a:r>
            <a:r>
              <a:rPr lang="fr-CA" dirty="0"/>
              <a:t> (Nepean)</a:t>
            </a:r>
          </a:p>
          <a:p>
            <a:pPr lvl="0"/>
            <a:r>
              <a:rPr lang="fr-CA" dirty="0"/>
              <a:t>Centennial </a:t>
            </a:r>
            <a:r>
              <a:rPr lang="fr-CA" dirty="0" err="1"/>
              <a:t>College</a:t>
            </a:r>
            <a:r>
              <a:rPr lang="fr-CA" dirty="0"/>
              <a:t> (Scarborough)</a:t>
            </a:r>
          </a:p>
          <a:p>
            <a:pPr lvl="0"/>
            <a:r>
              <a:rPr lang="fr-CA" dirty="0"/>
              <a:t>Niagara </a:t>
            </a:r>
            <a:r>
              <a:rPr lang="fr-CA" dirty="0" err="1"/>
              <a:t>College</a:t>
            </a:r>
            <a:r>
              <a:rPr lang="fr-CA" dirty="0"/>
              <a:t> (Welland)</a:t>
            </a:r>
          </a:p>
          <a:p>
            <a:pPr lvl="0"/>
            <a:r>
              <a:rPr lang="fr-CA" dirty="0" err="1"/>
              <a:t>Conestoga</a:t>
            </a:r>
            <a:r>
              <a:rPr lang="fr-CA" dirty="0"/>
              <a:t> </a:t>
            </a:r>
            <a:r>
              <a:rPr lang="fr-CA" dirty="0" err="1"/>
              <a:t>College</a:t>
            </a:r>
            <a:r>
              <a:rPr lang="fr-CA" dirty="0"/>
              <a:t> (Kitchener)</a:t>
            </a:r>
          </a:p>
          <a:p>
            <a:pPr lvl="0"/>
            <a:r>
              <a:rPr lang="fr-CA" dirty="0"/>
              <a:t>Seneca </a:t>
            </a:r>
            <a:r>
              <a:rPr lang="fr-CA" dirty="0" err="1"/>
              <a:t>College</a:t>
            </a:r>
            <a:r>
              <a:rPr lang="fr-CA" dirty="0"/>
              <a:t> (Toronto) </a:t>
            </a:r>
          </a:p>
          <a:p>
            <a:r>
              <a:rPr lang="fr-CA"/>
              <a:t>Mohawk </a:t>
            </a:r>
            <a:r>
              <a:rPr lang="fr-CA" err="1"/>
              <a:t>College</a:t>
            </a:r>
            <a:r>
              <a:rPr lang="fr-CA"/>
              <a:t> (Hamilton)</a:t>
            </a:r>
            <a:endParaRPr lang="en-CA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73941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3033082"/>
            <a:ext cx="8915400" cy="79183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946778"/>
            <a:ext cx="8911687" cy="1280890"/>
          </a:xfrm>
        </p:spPr>
        <p:txBody>
          <a:bodyPr/>
          <a:lstStyle/>
          <a:p>
            <a:r>
              <a:rPr lang="fr-CA" dirty="0"/>
              <a:t>Les styles d’apprentissage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6443" y="2133600"/>
            <a:ext cx="8915400" cy="3777622"/>
          </a:xfrm>
        </p:spPr>
        <p:txBody>
          <a:bodyPr>
            <a:normAutofit/>
          </a:bodyPr>
          <a:lstStyle/>
          <a:p>
            <a:r>
              <a:rPr lang="fr-CA" sz="2000" dirty="0"/>
              <a:t>Il est également important de comprendre comment vous apprenez le mieux. </a:t>
            </a:r>
          </a:p>
          <a:p>
            <a:r>
              <a:rPr lang="fr-CA" sz="2000" dirty="0"/>
              <a:t>Il existe trois styles d’apprentissage :</a:t>
            </a:r>
          </a:p>
          <a:p>
            <a:r>
              <a:rPr lang="fr-CA" sz="2000" dirty="0"/>
              <a:t>Visuel</a:t>
            </a:r>
          </a:p>
          <a:p>
            <a:r>
              <a:rPr lang="fr-CA" sz="2000" dirty="0"/>
              <a:t>Auditif</a:t>
            </a:r>
          </a:p>
          <a:p>
            <a:r>
              <a:rPr lang="fr-CA" sz="2000" dirty="0"/>
              <a:t>Kinesthésique</a:t>
            </a:r>
            <a:endParaRPr lang="en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06FA9CD-5F86-E356-69BE-99D701419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2763" y="2816813"/>
            <a:ext cx="2743200" cy="2719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3929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965" y="946778"/>
            <a:ext cx="8911687" cy="1280890"/>
          </a:xfrm>
        </p:spPr>
        <p:txBody>
          <a:bodyPr/>
          <a:lstStyle/>
          <a:p>
            <a:r>
              <a:rPr lang="fr-CA" dirty="0"/>
              <a:t>Discutons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6252" y="2133600"/>
            <a:ext cx="8915400" cy="3777622"/>
          </a:xfrm>
        </p:spPr>
        <p:txBody>
          <a:bodyPr/>
          <a:lstStyle/>
          <a:p>
            <a:r>
              <a:rPr lang="fr-CA" dirty="0">
                <a:solidFill>
                  <a:schemeClr val="tx1"/>
                </a:solidFill>
              </a:rPr>
              <a:t>Quelle est l'importance </a:t>
            </a:r>
            <a:r>
              <a:rPr lang="fr-CA" sz="2000" dirty="0">
                <a:solidFill>
                  <a:schemeClr val="tx1"/>
                </a:solidFill>
              </a:rPr>
              <a:t>de comprendre comment nous apprenons le mieux ?</a:t>
            </a:r>
            <a:r>
              <a:rPr lang="fr-CA" dirty="0">
                <a:solidFill>
                  <a:schemeClr val="tx1"/>
                </a:solidFill>
              </a:rPr>
              <a:t> </a:t>
            </a:r>
            <a:endParaRPr lang="fr-CA" sz="2000" dirty="0">
              <a:solidFill>
                <a:schemeClr val="tx1"/>
              </a:solidFill>
            </a:endParaRPr>
          </a:p>
          <a:p>
            <a:r>
              <a:rPr lang="fr-CA" dirty="0">
                <a:solidFill>
                  <a:schemeClr val="tx1"/>
                </a:solidFill>
              </a:rPr>
              <a:t>Quelle est l'importance </a:t>
            </a:r>
            <a:r>
              <a:rPr lang="fr-CA" sz="2000" dirty="0">
                <a:solidFill>
                  <a:schemeClr val="tx1"/>
                </a:solidFill>
              </a:rPr>
              <a:t>de comprendre les différences entre les types de personnes apprenantes lorsqu’on</a:t>
            </a:r>
            <a:r>
              <a:rPr lang="fr-CA" sz="2000" dirty="0"/>
              <a:t> les prépare à l’emploi ?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425" y="1001956"/>
            <a:ext cx="579170" cy="585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2771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692" y="2225040"/>
            <a:ext cx="8915400" cy="3777622"/>
          </a:xfrm>
        </p:spPr>
        <p:txBody>
          <a:bodyPr/>
          <a:lstStyle/>
          <a:p>
            <a:r>
              <a:rPr lang="fr-CA" sz="2000" dirty="0"/>
              <a:t>Remplissez le formulaire d’enquête au sujet des styles d’apprentissage que votre formateur</a:t>
            </a:r>
            <a:r>
              <a:rPr lang="fr-CA" dirty="0"/>
              <a:t> ou formatrice vous</a:t>
            </a:r>
            <a:r>
              <a:rPr lang="fr-CA" sz="2000" dirty="0"/>
              <a:t> a remis afin de déterminer votre propre style.</a:t>
            </a:r>
            <a:r>
              <a:rPr lang="fr-CA" dirty="0"/>
              <a:t> </a:t>
            </a:r>
            <a:endParaRPr lang="fr-CA" sz="2000" dirty="0"/>
          </a:p>
          <a:p>
            <a:r>
              <a:rPr lang="fr-CA" sz="2000" dirty="0"/>
              <a:t>Une fois le questionnaire rempli, assurez-vous que votre nom</a:t>
            </a:r>
            <a:r>
              <a:rPr lang="fr-CA" dirty="0"/>
              <a:t> </a:t>
            </a:r>
            <a:r>
              <a:rPr lang="fr-CA" dirty="0">
                <a:solidFill>
                  <a:schemeClr val="tx1"/>
                </a:solidFill>
              </a:rPr>
              <a:t>y </a:t>
            </a:r>
            <a:r>
              <a:rPr lang="fr-CA" dirty="0"/>
              <a:t>est inscrit </a:t>
            </a:r>
            <a:r>
              <a:rPr lang="fr-CA" sz="2000" dirty="0"/>
              <a:t>et remettez-le à votre formateur</a:t>
            </a:r>
            <a:r>
              <a:rPr lang="fr-CA" dirty="0"/>
              <a:t> ou formatrice</a:t>
            </a:r>
            <a:r>
              <a:rPr lang="fr-CA" sz="2000" dirty="0"/>
              <a:t>.</a:t>
            </a:r>
            <a:r>
              <a:rPr lang="fr-CA" dirty="0"/>
              <a:t> </a:t>
            </a:r>
            <a:endParaRPr lang="fr-CA" sz="2000" dirty="0"/>
          </a:p>
          <a:p>
            <a:endParaRPr lang="en-CA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28B73F-F368-C186-595C-B6A8AF18A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3117" y="980726"/>
            <a:ext cx="8911687" cy="1280890"/>
          </a:xfrm>
        </p:spPr>
        <p:txBody>
          <a:bodyPr/>
          <a:lstStyle/>
          <a:p>
            <a:r>
              <a:rPr lang="fr-CA" dirty="0"/>
              <a:t>Activité</a:t>
            </a:r>
          </a:p>
        </p:txBody>
      </p:sp>
      <p:pic>
        <p:nvPicPr>
          <p:cNvPr id="9" name="Picture 3" descr="https://phmecloud.blob.core.windows.net/photo/web/zx4dmqow2azln8ihv5l0spcm1.png">
            <a:extLst>
              <a:ext uri="{FF2B5EF4-FFF2-40B4-BE49-F238E27FC236}">
                <a16:creationId xmlns:a16="http://schemas.microsoft.com/office/drawing/2014/main" id="{4FAD72C9-BF7D-2C76-D290-28D3561AC6D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95" y="982996"/>
            <a:ext cx="638175" cy="6381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4058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9933" y="989870"/>
            <a:ext cx="8911687" cy="1280890"/>
          </a:xfrm>
        </p:spPr>
        <p:txBody>
          <a:bodyPr/>
          <a:lstStyle/>
          <a:p>
            <a:r>
              <a:rPr lang="en-CA" dirty="0"/>
              <a:t>Les pl</a:t>
            </a:r>
            <a:r>
              <a:rPr lang="fr-CA" dirty="0"/>
              <a:t>ans d’apprentissage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9689" y="2270760"/>
            <a:ext cx="7772400" cy="37558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dirty="0"/>
              <a:t>Le plan d’apprentissage est un outil que vous et votre formateur</a:t>
            </a:r>
            <a:r>
              <a:rPr lang="fr-CA" dirty="0"/>
              <a:t> ou formatrice </a:t>
            </a:r>
            <a:r>
              <a:rPr lang="fr-CA" sz="2000" dirty="0"/>
              <a:t> pouvez utiliser pour planifier et surveiller vos objectifs, vos activités d’apprentissage, vos étapes, les soutiens supplémentaires nécessaires, ainsi que les résultats de l’aiguillage.</a:t>
            </a:r>
          </a:p>
          <a:p>
            <a:r>
              <a:rPr lang="fr-CA" sz="2000" dirty="0"/>
              <a:t>Révisez votre plan d’apprentissage dans </a:t>
            </a:r>
            <a:r>
              <a:rPr lang="fr-CA" dirty="0"/>
              <a:t>le </a:t>
            </a:r>
            <a:r>
              <a:rPr lang="fr-CA" sz="2000" dirty="0"/>
              <a:t>cahier d’exercices</a:t>
            </a:r>
            <a:r>
              <a:rPr lang="fr-CA" dirty="0"/>
              <a:t> de ce module et remettez-le à votre formatrice ou formateur ou utilisez le plan d'apprentissage déjà développé par votre centre</a:t>
            </a:r>
            <a:r>
              <a:rPr lang="fr-CA" sz="2000" dirty="0"/>
              <a:t>.</a:t>
            </a:r>
            <a:r>
              <a:rPr lang="fr-CA" dirty="0"/>
              <a:t> </a:t>
            </a:r>
            <a:endParaRPr lang="en-US" dirty="0"/>
          </a:p>
          <a:p>
            <a:endParaRPr lang="fr-CA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206" y="989870"/>
            <a:ext cx="664522" cy="6645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8515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8253" y="852710"/>
            <a:ext cx="8911687" cy="1280890"/>
          </a:xfrm>
        </p:spPr>
        <p:txBody>
          <a:bodyPr/>
          <a:lstStyle/>
          <a:p>
            <a:r>
              <a:rPr lang="fr-CA" dirty="0"/>
              <a:t>Les tâches jalons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4540" y="2133600"/>
            <a:ext cx="8915400" cy="3777622"/>
          </a:xfrm>
        </p:spPr>
        <p:txBody>
          <a:bodyPr/>
          <a:lstStyle/>
          <a:p>
            <a:r>
              <a:rPr lang="fr-CA" sz="2000" dirty="0"/>
              <a:t>Les tâches jalons sont des activités que vous accomplirez au cours</a:t>
            </a:r>
            <a:r>
              <a:rPr lang="fr-CA" dirty="0"/>
              <a:t> </a:t>
            </a:r>
            <a:r>
              <a:rPr lang="fr-CA" dirty="0">
                <a:solidFill>
                  <a:schemeClr val="tx1"/>
                </a:solidFill>
              </a:rPr>
              <a:t>de ces modules.</a:t>
            </a:r>
            <a:r>
              <a:rPr lang="fr-CA" sz="2000" dirty="0">
                <a:solidFill>
                  <a:schemeClr val="tx1"/>
                </a:solidFill>
              </a:rPr>
              <a:t> </a:t>
            </a:r>
            <a:r>
              <a:rPr lang="fr-CA" dirty="0">
                <a:solidFill>
                  <a:schemeClr val="tx1"/>
                </a:solidFill>
              </a:rPr>
              <a:t> </a:t>
            </a:r>
            <a:endParaRPr lang="fr-CA" sz="2000" dirty="0">
              <a:solidFill>
                <a:schemeClr val="tx1"/>
              </a:solidFill>
            </a:endParaRPr>
          </a:p>
          <a:p>
            <a:r>
              <a:rPr lang="fr-CA" sz="2000" dirty="0"/>
              <a:t>Elles vous</a:t>
            </a:r>
            <a:r>
              <a:rPr lang="fr-CA" sz="2000" dirty="0">
                <a:solidFill>
                  <a:schemeClr val="tx1"/>
                </a:solidFill>
              </a:rPr>
              <a:t> </a:t>
            </a:r>
            <a:r>
              <a:rPr lang="fr-CA" dirty="0">
                <a:solidFill>
                  <a:schemeClr val="tx1"/>
                </a:solidFill>
              </a:rPr>
              <a:t>permettront</a:t>
            </a:r>
            <a:r>
              <a:rPr lang="fr-CA" dirty="0"/>
              <a:t> de</a:t>
            </a:r>
            <a:r>
              <a:rPr lang="fr-CA" sz="2000" dirty="0"/>
              <a:t> démontrer votre capacité à réussir des tâches spécifiques en lien avec votre objectif.</a:t>
            </a:r>
            <a:r>
              <a:rPr lang="fr-CA" dirty="0"/>
              <a:t> </a:t>
            </a:r>
            <a:endParaRPr lang="fr-CA" sz="2000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1593" y="624110"/>
            <a:ext cx="1218400" cy="1218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7582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4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6FE800-D182-4451-9EB3-1F933FC056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DB0B0A-450B-4D5C-BDD7-78209FC2EA18}">
  <ds:schemaRefs>
    <ds:schemaRef ds:uri="http://schemas.microsoft.com/office/2006/metadata/properties"/>
    <ds:schemaRef ds:uri="http://schemas.microsoft.com/office/infopath/2007/PartnerControls"/>
    <ds:schemaRef ds:uri="71b2e3c4-79d5-4c98-b528-a3fa04795dc5"/>
    <ds:schemaRef ds:uri="eb0d3e1a-6422-4b6b-af90-65d0fc919568"/>
  </ds:schemaRefs>
</ds:datastoreItem>
</file>

<file path=customXml/itemProps3.xml><?xml version="1.0" encoding="utf-8"?>
<ds:datastoreItem xmlns:ds="http://schemas.openxmlformats.org/officeDocument/2006/customXml" ds:itemID="{D63A2929-E9AD-4876-8141-B4E851EFD1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307</TotalTime>
  <Words>2148</Words>
  <Application>Microsoft Office PowerPoint</Application>
  <PresentationFormat>Grand écran</PresentationFormat>
  <Paragraphs>262</Paragraphs>
  <Slides>44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44</vt:i4>
      </vt:variant>
    </vt:vector>
  </HeadingPairs>
  <TitlesOfParts>
    <vt:vector size="45" baseType="lpstr">
      <vt:lpstr>Wisp</vt:lpstr>
      <vt:lpstr>Préparez-vous à devenir préposé aux services de soutien à la personne (PSSP)</vt:lpstr>
      <vt:lpstr>Présentation PowerPoint</vt:lpstr>
      <vt:lpstr>Introduction</vt:lpstr>
      <vt:lpstr>Activité</vt:lpstr>
      <vt:lpstr>Les styles d’apprentissage</vt:lpstr>
      <vt:lpstr>Discutons</vt:lpstr>
      <vt:lpstr>Activité</vt:lpstr>
      <vt:lpstr>Les plans d’apprentissage</vt:lpstr>
      <vt:lpstr>Les tâches jalons</vt:lpstr>
      <vt:lpstr>Tâches jalons</vt:lpstr>
      <vt:lpstr>Module 1</vt:lpstr>
      <vt:lpstr>Qu’est-ce qu’un PSSP ?</vt:lpstr>
      <vt:lpstr>Qu’est-ce qu’un PSSP ?</vt:lpstr>
      <vt:lpstr>Soins personnels</vt:lpstr>
      <vt:lpstr>Soutien à l'équipe de soins de santé</vt:lpstr>
      <vt:lpstr>Soutien aux familles </vt:lpstr>
      <vt:lpstr>Soutien social </vt:lpstr>
      <vt:lpstr>Entretien ménager </vt:lpstr>
      <vt:lpstr>Qu’est-ce qu’un PSSP ?</vt:lpstr>
      <vt:lpstr>Les patients ou les clients</vt:lpstr>
      <vt:lpstr>Croissance de l'emploi </vt:lpstr>
      <vt:lpstr>Travailleurs réglementés et non réglementés</vt:lpstr>
      <vt:lpstr>Présentation PowerPoint</vt:lpstr>
      <vt:lpstr>Environnement de travail </vt:lpstr>
      <vt:lpstr>Présentation PowerPoint</vt:lpstr>
      <vt:lpstr>Discutons </vt:lpstr>
      <vt:lpstr>Le salaire des PSSP</vt:lpstr>
      <vt:lpstr>Emplois connexes </vt:lpstr>
      <vt:lpstr>Emplois connexes</vt:lpstr>
      <vt:lpstr>Présentation PowerPoint</vt:lpstr>
      <vt:lpstr>Emplois connexes</vt:lpstr>
      <vt:lpstr>Perspectives de carrière </vt:lpstr>
      <vt:lpstr>Classification nationale des professions (CNP) </vt:lpstr>
      <vt:lpstr>Classification nationale des professions (CNP) </vt:lpstr>
      <vt:lpstr>Classification nationale des professions (CNP)  </vt:lpstr>
      <vt:lpstr>Présentation PowerPoint</vt:lpstr>
      <vt:lpstr>Discutons </vt:lpstr>
      <vt:lpstr>Environnement de travail</vt:lpstr>
      <vt:lpstr>Exigences en matière de formation</vt:lpstr>
      <vt:lpstr>Présentation PowerPoint</vt:lpstr>
      <vt:lpstr>Formation</vt:lpstr>
      <vt:lpstr>Formation </vt:lpstr>
      <vt:lpstr>Formation 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165</cp:revision>
  <dcterms:created xsi:type="dcterms:W3CDTF">2023-02-01T18:40:23Z</dcterms:created>
  <dcterms:modified xsi:type="dcterms:W3CDTF">2025-07-01T15:11:58Z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04270A82-7B50-40F2-A857-DB7EB2A94A82</vt:lpwstr>
  </property>
  <property fmtid="{D5CDD505-2E9C-101B-9397-08002B2CF9AE}" pid="3" name="ArticulatePath">
    <vt:lpwstr>https://centrefora-my.sharepoint.com/personal/jgauthier_centrefora_on_ca1/Documents/Bureau/Traduction_CpR/Dossier 2/Get Set for PSW (2023)/PSW Power Points/Get Set for PSW Session 1</vt:lpwstr>
  </property>
  <property fmtid="{D5CDD505-2E9C-101B-9397-08002B2CF9AE}" pid="4" name="ContentTypeId">
    <vt:lpwstr>0x010100079358B3F27EFB43ADF249F01AC3C9F0</vt:lpwstr>
  </property>
  <property fmtid="{D5CDD505-2E9C-101B-9397-08002B2CF9AE}" pid="5" name="MediaServiceImageTags">
    <vt:lpwstr/>
  </property>
</Properties>
</file>