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89" r:id="rId27"/>
    <p:sldId id="390" r:id="rId28"/>
    <p:sldId id="391" r:id="rId29"/>
    <p:sldId id="392" r:id="rId30"/>
    <p:sldId id="393" r:id="rId31"/>
    <p:sldId id="394" r:id="rId32"/>
    <p:sldId id="395" r:id="rId33"/>
    <p:sldId id="396" r:id="rId34"/>
    <p:sldId id="397" r:id="rId35"/>
    <p:sldId id="398" r:id="rId36"/>
    <p:sldId id="399" r:id="rId37"/>
    <p:sldId id="400" r:id="rId38"/>
    <p:sldId id="401" r:id="rId39"/>
    <p:sldId id="402" r:id="rId40"/>
    <p:sldId id="403" r:id="rId41"/>
    <p:sldId id="404" r:id="rId42"/>
    <p:sldId id="405" r:id="rId43"/>
    <p:sldId id="406" r:id="rId44"/>
    <p:sldId id="407" r:id="rId45"/>
    <p:sldId id="408" r:id="rId46"/>
    <p:sldId id="409" r:id="rId47"/>
    <p:sldId id="410" r:id="rId48"/>
    <p:sldId id="411" r:id="rId49"/>
    <p:sldId id="412" r:id="rId50"/>
    <p:sldId id="413" r:id="rId51"/>
    <p:sldId id="414" r:id="rId52"/>
    <p:sldId id="415" r:id="rId53"/>
    <p:sldId id="416" r:id="rId54"/>
    <p:sldId id="417" r:id="rId55"/>
    <p:sldId id="418" r:id="rId56"/>
    <p:sldId id="419" r:id="rId57"/>
    <p:sldId id="420" r:id="rId58"/>
    <p:sldId id="421" r:id="rId59"/>
    <p:sldId id="422" r:id="rId60"/>
    <p:sldId id="423" r:id="rId61"/>
    <p:sldId id="424" r:id="rId62"/>
    <p:sldId id="425" r:id="rId63"/>
    <p:sldId id="426" r:id="rId64"/>
    <p:sldId id="427" r:id="rId65"/>
    <p:sldId id="428" r:id="rId66"/>
    <p:sldId id="429" r:id="rId67"/>
    <p:sldId id="430" r:id="rId68"/>
    <p:sldId id="431" r:id="rId69"/>
    <p:sldId id="432" r:id="rId70"/>
    <p:sldId id="287" r:id="rId71"/>
  </p:sldIdLst>
  <p:sldSz cx="12192000" cy="6858000"/>
  <p:notesSz cx="6858000" cy="9144000"/>
  <p:custDataLst>
    <p:tags r:id="rId7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BE931D-CD17-7D8D-0E72-194ADFDE37F5}" name="Utilisateur invité" initials="Ui" userId="S::urn:spo:anon#d95fc8e05787767f4ad5c7d1f6fa6d86bc6f6aadfb93a0c0055f3f2cbe4806ec::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queline Gauthier" initials="JG" lastIdx="1" clrIdx="0">
    <p:extLst>
      <p:ext uri="{19B8F6BF-5375-455C-9EA6-DF929625EA0E}">
        <p15:presenceInfo xmlns:p15="http://schemas.microsoft.com/office/powerpoint/2012/main" userId="S::jgauthier@centrefora.on.ca::feefe37c-236f-4297-8c12-8229219ad2dc" providerId="AD"/>
      </p:ext>
    </p:extLst>
  </p:cmAuthor>
  <p:cmAuthor id="2" name="Utilisateur invité" initials="Ui" lastIdx="1" clrIdx="1">
    <p:extLst>
      <p:ext uri="{19B8F6BF-5375-455C-9EA6-DF929625EA0E}">
        <p15:presenceInfo xmlns:p15="http://schemas.microsoft.com/office/powerpoint/2012/main" userId="S::urn:spo:anon#d95fc8e05787767f4ad5c7d1f6fa6d86bc6f6aadfb93a0c0055f3f2cbe4806ec::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6E119F-E99A-A70C-24C7-2E99250DAFCA}" v="22" dt="2025-07-02T13:51:36.147"/>
    <p1510:client id="{A6A5CDA7-0B87-422C-4E5C-BEC2BA49C14F}" v="13" dt="2025-07-02T13:53:42.644"/>
    <p1510:client id="{B9D858E6-D1BC-B74B-50C5-18BCCD19365F}" v="15" dt="2025-07-01T19:59:22.9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98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presProps" Target="presProps.xml"/><Relationship Id="rId79" Type="http://schemas.microsoft.com/office/2015/10/relationships/revisionInfo" Target="revisionInfo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ags" Target="tags/tag1.xml"/><Relationship Id="rId80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commentAuthors" Target="commentAuthors.xml"/><Relationship Id="rId78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tilisateur invité" userId="S::urn:spo:anon#d95fc8e05787767f4ad5c7d1f6fa6d86bc6f6aadfb93a0c0055f3f2cbe4806ec::" providerId="AD" clId="Web-{805DCC2B-872D-B618-37E0-92CD26FEA3DC}"/>
    <pc:docChg chg="modSld">
      <pc:chgData name="Utilisateur invité" userId="S::urn:spo:anon#d95fc8e05787767f4ad5c7d1f6fa6d86bc6f6aadfb93a0c0055f3f2cbe4806ec::" providerId="AD" clId="Web-{805DCC2B-872D-B618-37E0-92CD26FEA3DC}" dt="2024-04-02T17:27:07.894" v="130" actId="20577"/>
      <pc:docMkLst>
        <pc:docMk/>
      </pc:docMkLst>
      <pc:sldChg chg="modSp">
        <pc:chgData name="Utilisateur invité" userId="S::urn:spo:anon#d95fc8e05787767f4ad5c7d1f6fa6d86bc6f6aadfb93a0c0055f3f2cbe4806ec::" providerId="AD" clId="Web-{805DCC2B-872D-B618-37E0-92CD26FEA3DC}" dt="2024-04-02T17:12:46.170" v="5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805DCC2B-872D-B618-37E0-92CD26FEA3DC}" dt="2024-04-02T17:15:28.722" v="30" actId="20577"/>
        <pc:sldMkLst>
          <pc:docMk/>
          <pc:sldMk cId="20145275" sldId="371"/>
        </pc:sldMkLst>
      </pc:sldChg>
      <pc:sldChg chg="modSp">
        <pc:chgData name="Utilisateur invité" userId="S::urn:spo:anon#d95fc8e05787767f4ad5c7d1f6fa6d86bc6f6aadfb93a0c0055f3f2cbe4806ec::" providerId="AD" clId="Web-{805DCC2B-872D-B618-37E0-92CD26FEA3DC}" dt="2024-04-02T17:17:42.525" v="60" actId="20577"/>
        <pc:sldMkLst>
          <pc:docMk/>
          <pc:sldMk cId="3604205765" sldId="376"/>
        </pc:sldMkLst>
      </pc:sldChg>
      <pc:sldChg chg="modSp">
        <pc:chgData name="Utilisateur invité" userId="S::urn:spo:anon#d95fc8e05787767f4ad5c7d1f6fa6d86bc6f6aadfb93a0c0055f3f2cbe4806ec::" providerId="AD" clId="Web-{805DCC2B-872D-B618-37E0-92CD26FEA3DC}" dt="2024-04-02T17:18:43.028" v="68" actId="20577"/>
        <pc:sldMkLst>
          <pc:docMk/>
          <pc:sldMk cId="1973344029" sldId="377"/>
        </pc:sldMkLst>
      </pc:sldChg>
      <pc:sldChg chg="modSp">
        <pc:chgData name="Utilisateur invité" userId="S::urn:spo:anon#d95fc8e05787767f4ad5c7d1f6fa6d86bc6f6aadfb93a0c0055f3f2cbe4806ec::" providerId="AD" clId="Web-{805DCC2B-872D-B618-37E0-92CD26FEA3DC}" dt="2024-04-02T17:20:20.595" v="91" actId="20577"/>
        <pc:sldMkLst>
          <pc:docMk/>
          <pc:sldMk cId="3734008395" sldId="378"/>
        </pc:sldMkLst>
      </pc:sldChg>
      <pc:sldChg chg="modSp">
        <pc:chgData name="Utilisateur invité" userId="S::urn:spo:anon#d95fc8e05787767f4ad5c7d1f6fa6d86bc6f6aadfb93a0c0055f3f2cbe4806ec::" providerId="AD" clId="Web-{805DCC2B-872D-B618-37E0-92CD26FEA3DC}" dt="2024-04-02T17:20:49.190" v="92" actId="20577"/>
        <pc:sldMkLst>
          <pc:docMk/>
          <pc:sldMk cId="3000092336" sldId="381"/>
        </pc:sldMkLst>
      </pc:sldChg>
      <pc:sldChg chg="modSp">
        <pc:chgData name="Utilisateur invité" userId="S::urn:spo:anon#d95fc8e05787767f4ad5c7d1f6fa6d86bc6f6aadfb93a0c0055f3f2cbe4806ec::" providerId="AD" clId="Web-{805DCC2B-872D-B618-37E0-92CD26FEA3DC}" dt="2024-04-02T17:21:31.801" v="99" actId="20577"/>
        <pc:sldMkLst>
          <pc:docMk/>
          <pc:sldMk cId="3445673777" sldId="382"/>
        </pc:sldMkLst>
      </pc:sldChg>
      <pc:sldChg chg="modSp">
        <pc:chgData name="Utilisateur invité" userId="S::urn:spo:anon#d95fc8e05787767f4ad5c7d1f6fa6d86bc6f6aadfb93a0c0055f3f2cbe4806ec::" providerId="AD" clId="Web-{805DCC2B-872D-B618-37E0-92CD26FEA3DC}" dt="2024-04-02T17:21:49.192" v="100" actId="20577"/>
        <pc:sldMkLst>
          <pc:docMk/>
          <pc:sldMk cId="2881444680" sldId="385"/>
        </pc:sldMkLst>
      </pc:sldChg>
      <pc:sldChg chg="modSp">
        <pc:chgData name="Utilisateur invité" userId="S::urn:spo:anon#d95fc8e05787767f4ad5c7d1f6fa6d86bc6f6aadfb93a0c0055f3f2cbe4806ec::" providerId="AD" clId="Web-{805DCC2B-872D-B618-37E0-92CD26FEA3DC}" dt="2024-04-02T17:22:28.882" v="109" actId="20577"/>
        <pc:sldMkLst>
          <pc:docMk/>
          <pc:sldMk cId="4103134425" sldId="387"/>
        </pc:sldMkLst>
      </pc:sldChg>
      <pc:sldChg chg="modSp">
        <pc:chgData name="Utilisateur invité" userId="S::urn:spo:anon#d95fc8e05787767f4ad5c7d1f6fa6d86bc6f6aadfb93a0c0055f3f2cbe4806ec::" providerId="AD" clId="Web-{805DCC2B-872D-B618-37E0-92CD26FEA3DC}" dt="2024-04-02T17:23:01.649" v="116" actId="20577"/>
        <pc:sldMkLst>
          <pc:docMk/>
          <pc:sldMk cId="595737366" sldId="388"/>
        </pc:sldMkLst>
      </pc:sldChg>
      <pc:sldChg chg="modSp">
        <pc:chgData name="Utilisateur invité" userId="S::urn:spo:anon#d95fc8e05787767f4ad5c7d1f6fa6d86bc6f6aadfb93a0c0055f3f2cbe4806ec::" providerId="AD" clId="Web-{805DCC2B-872D-B618-37E0-92CD26FEA3DC}" dt="2024-04-02T17:23:31.931" v="124" actId="20577"/>
        <pc:sldMkLst>
          <pc:docMk/>
          <pc:sldMk cId="1650091995" sldId="392"/>
        </pc:sldMkLst>
      </pc:sldChg>
      <pc:sldChg chg="modSp">
        <pc:chgData name="Utilisateur invité" userId="S::urn:spo:anon#d95fc8e05787767f4ad5c7d1f6fa6d86bc6f6aadfb93a0c0055f3f2cbe4806ec::" providerId="AD" clId="Web-{805DCC2B-872D-B618-37E0-92CD26FEA3DC}" dt="2024-04-02T17:24:16.918" v="127" actId="20577"/>
        <pc:sldMkLst>
          <pc:docMk/>
          <pc:sldMk cId="247798201" sldId="395"/>
        </pc:sldMkLst>
      </pc:sldChg>
      <pc:sldChg chg="modSp">
        <pc:chgData name="Utilisateur invité" userId="S::urn:spo:anon#d95fc8e05787767f4ad5c7d1f6fa6d86bc6f6aadfb93a0c0055f3f2cbe4806ec::" providerId="AD" clId="Web-{805DCC2B-872D-B618-37E0-92CD26FEA3DC}" dt="2024-04-02T17:27:07.894" v="130" actId="20577"/>
        <pc:sldMkLst>
          <pc:docMk/>
          <pc:sldMk cId="2830149220" sldId="417"/>
        </pc:sldMkLst>
      </pc:sldChg>
    </pc:docChg>
  </pc:docChgLst>
  <pc:docChgLst>
    <pc:chgData name="Utilisateur invité" userId="S::urn:spo:anon#d95fc8e05787767f4ad5c7d1f6fa6d86bc6f6aadfb93a0c0055f3f2cbe4806ec::" providerId="AD" clId="Web-{BE126827-355D-D752-D1FD-FDABE1575E6B}"/>
    <pc:docChg chg="modSld">
      <pc:chgData name="Utilisateur invité" userId="S::urn:spo:anon#d95fc8e05787767f4ad5c7d1f6fa6d86bc6f6aadfb93a0c0055f3f2cbe4806ec::" providerId="AD" clId="Web-{BE126827-355D-D752-D1FD-FDABE1575E6B}" dt="2024-04-29T13:28:28.813" v="73"/>
      <pc:docMkLst>
        <pc:docMk/>
      </pc:docMkLst>
      <pc:sldChg chg="modSp">
        <pc:chgData name="Utilisateur invité" userId="S::urn:spo:anon#d95fc8e05787767f4ad5c7d1f6fa6d86bc6f6aadfb93a0c0055f3f2cbe4806ec::" providerId="AD" clId="Web-{BE126827-355D-D752-D1FD-FDABE1575E6B}" dt="2024-04-29T13:28:28.813" v="73"/>
        <pc:sldMkLst>
          <pc:docMk/>
          <pc:sldMk cId="3757631623" sldId="266"/>
        </pc:sldMkLst>
      </pc:sldChg>
    </pc:docChg>
  </pc:docChgLst>
  <pc:docChgLst>
    <pc:chgData name="Utilisateur invité" userId="S::urn:spo:anon#5b3ba50dc90732c9903d0c1f77273e7655400c9c99cfcee0ffc476e051557ce7::" providerId="AD" clId="Web-{1C1D9B92-A6B9-5D9A-A027-8B79A9BABF43}"/>
    <pc:docChg chg="modSld">
      <pc:chgData name="Utilisateur invité" userId="S::urn:spo:anon#5b3ba50dc90732c9903d0c1f77273e7655400c9c99cfcee0ffc476e051557ce7::" providerId="AD" clId="Web-{1C1D9B92-A6B9-5D9A-A027-8B79A9BABF43}" dt="2025-04-07T15:25:53.993" v="15" actId="14100"/>
      <pc:docMkLst>
        <pc:docMk/>
      </pc:docMkLst>
      <pc:sldChg chg="modSp">
        <pc:chgData name="Utilisateur invité" userId="S::urn:spo:anon#5b3ba50dc90732c9903d0c1f77273e7655400c9c99cfcee0ffc476e051557ce7::" providerId="AD" clId="Web-{1C1D9B92-A6B9-5D9A-A027-8B79A9BABF43}" dt="2025-04-07T15:21:25.672" v="10" actId="20577"/>
        <pc:sldMkLst>
          <pc:docMk/>
          <pc:sldMk cId="20145275" sldId="371"/>
        </pc:sldMkLst>
      </pc:sldChg>
      <pc:sldChg chg="modSp">
        <pc:chgData name="Utilisateur invité" userId="S::urn:spo:anon#5b3ba50dc90732c9903d0c1f77273e7655400c9c99cfcee0ffc476e051557ce7::" providerId="AD" clId="Web-{1C1D9B92-A6B9-5D9A-A027-8B79A9BABF43}" dt="2025-04-07T15:25:53.993" v="15" actId="14100"/>
        <pc:sldMkLst>
          <pc:docMk/>
          <pc:sldMk cId="1892140899" sldId="374"/>
        </pc:sldMkLst>
      </pc:sldChg>
      <pc:sldChg chg="modSp">
        <pc:chgData name="Utilisateur invité" userId="S::urn:spo:anon#5b3ba50dc90732c9903d0c1f77273e7655400c9c99cfcee0ffc476e051557ce7::" providerId="AD" clId="Web-{1C1D9B92-A6B9-5D9A-A027-8B79A9BABF43}" dt="2025-04-07T15:17:32.290" v="0"/>
        <pc:sldMkLst>
          <pc:docMk/>
          <pc:sldMk cId="2460824434" sldId="405"/>
        </pc:sldMkLst>
      </pc:sldChg>
    </pc:docChg>
  </pc:docChgLst>
  <pc:docChgLst>
    <pc:chgData name="Utilisateur invité" userId="S::urn:spo:anon#d95fc8e05787767f4ad5c7d1f6fa6d86bc6f6aadfb93a0c0055f3f2cbe4806ec::" providerId="AD" clId="Web-{C8EBA390-BFD7-8965-8542-4CE440F0CF87}"/>
    <pc:docChg chg="modSld">
      <pc:chgData name="Utilisateur invité" userId="S::urn:spo:anon#d95fc8e05787767f4ad5c7d1f6fa6d86bc6f6aadfb93a0c0055f3f2cbe4806ec::" providerId="AD" clId="Web-{C8EBA390-BFD7-8965-8542-4CE440F0CF87}" dt="2024-04-10T12:43:16.894" v="8" actId="20577"/>
      <pc:docMkLst>
        <pc:docMk/>
      </pc:docMkLst>
      <pc:sldChg chg="modSp">
        <pc:chgData name="Utilisateur invité" userId="S::urn:spo:anon#d95fc8e05787767f4ad5c7d1f6fa6d86bc6f6aadfb93a0c0055f3f2cbe4806ec::" providerId="AD" clId="Web-{C8EBA390-BFD7-8965-8542-4CE440F0CF87}" dt="2024-04-10T12:41:08.077" v="7" actId="1076"/>
        <pc:sldMkLst>
          <pc:docMk/>
          <pc:sldMk cId="3000092336" sldId="381"/>
        </pc:sldMkLst>
      </pc:sldChg>
      <pc:sldChg chg="modSp">
        <pc:chgData name="Utilisateur invité" userId="S::urn:spo:anon#d95fc8e05787767f4ad5c7d1f6fa6d86bc6f6aadfb93a0c0055f3f2cbe4806ec::" providerId="AD" clId="Web-{C8EBA390-BFD7-8965-8542-4CE440F0CF87}" dt="2024-04-10T12:43:16.894" v="8" actId="20577"/>
        <pc:sldMkLst>
          <pc:docMk/>
          <pc:sldMk cId="4103134425" sldId="387"/>
        </pc:sldMkLst>
      </pc:sldChg>
    </pc:docChg>
  </pc:docChgLst>
  <pc:docChgLst>
    <pc:chgData name="Utilisateur invité" userId="S::urn:spo:anon#d95fc8e05787767f4ad5c7d1f6fa6d86bc6f6aadfb93a0c0055f3f2cbe4806ec::" providerId="AD" clId="Web-{C111BA2D-DD64-8CF2-17D0-3362932B3558}"/>
    <pc:docChg chg="modSld">
      <pc:chgData name="Utilisateur invité" userId="S::urn:spo:anon#d95fc8e05787767f4ad5c7d1f6fa6d86bc6f6aadfb93a0c0055f3f2cbe4806ec::" providerId="AD" clId="Web-{C111BA2D-DD64-8CF2-17D0-3362932B3558}" dt="2024-03-29T17:22:42.842" v="36" actId="20577"/>
      <pc:docMkLst>
        <pc:docMk/>
      </pc:docMkLst>
      <pc:sldChg chg="modSp addCm">
        <pc:chgData name="Utilisateur invité" userId="S::urn:spo:anon#d95fc8e05787767f4ad5c7d1f6fa6d86bc6f6aadfb93a0c0055f3f2cbe4806ec::" providerId="AD" clId="Web-{C111BA2D-DD64-8CF2-17D0-3362932B3558}" dt="2024-03-29T17:13:35.686" v="9" actId="20577"/>
        <pc:sldMkLst>
          <pc:docMk/>
          <pc:sldMk cId="1892140899" sldId="374"/>
        </pc:sldMkLst>
      </pc:sldChg>
      <pc:sldChg chg="modSp">
        <pc:chgData name="Utilisateur invité" userId="S::urn:spo:anon#d95fc8e05787767f4ad5c7d1f6fa6d86bc6f6aadfb93a0c0055f3f2cbe4806ec::" providerId="AD" clId="Web-{C111BA2D-DD64-8CF2-17D0-3362932B3558}" dt="2024-03-29T17:18:30.866" v="31" actId="20577"/>
        <pc:sldMkLst>
          <pc:docMk/>
          <pc:sldMk cId="1973344029" sldId="377"/>
        </pc:sldMkLst>
      </pc:sldChg>
      <pc:sldChg chg="modSp">
        <pc:chgData name="Utilisateur invité" userId="S::urn:spo:anon#d95fc8e05787767f4ad5c7d1f6fa6d86bc6f6aadfb93a0c0055f3f2cbe4806ec::" providerId="AD" clId="Web-{C111BA2D-DD64-8CF2-17D0-3362932B3558}" dt="2024-03-29T17:22:42.842" v="36" actId="20577"/>
        <pc:sldMkLst>
          <pc:docMk/>
          <pc:sldMk cId="2881444680" sldId="385"/>
        </pc:sldMkLst>
      </pc:sldChg>
    </pc:docChg>
  </pc:docChgLst>
  <pc:docChgLst>
    <pc:chgData name="Utilisateur invité" userId="S::urn:spo:anon#d95fc8e05787767f4ad5c7d1f6fa6d86bc6f6aadfb93a0c0055f3f2cbe4806ec::" providerId="AD" clId="Web-{017B5856-5F35-F4E6-F546-73325CFE85E8}"/>
    <pc:docChg chg="modSld">
      <pc:chgData name="Utilisateur invité" userId="S::urn:spo:anon#d95fc8e05787767f4ad5c7d1f6fa6d86bc6f6aadfb93a0c0055f3f2cbe4806ec::" providerId="AD" clId="Web-{017B5856-5F35-F4E6-F546-73325CFE85E8}" dt="2024-04-30T16:39:55.686" v="0" actId="20577"/>
      <pc:docMkLst>
        <pc:docMk/>
      </pc:docMkLst>
      <pc:sldChg chg="modSp">
        <pc:chgData name="Utilisateur invité" userId="S::urn:spo:anon#d95fc8e05787767f4ad5c7d1f6fa6d86bc6f6aadfb93a0c0055f3f2cbe4806ec::" providerId="AD" clId="Web-{017B5856-5F35-F4E6-F546-73325CFE85E8}" dt="2024-04-30T16:39:55.686" v="0" actId="20577"/>
        <pc:sldMkLst>
          <pc:docMk/>
          <pc:sldMk cId="3757631623" sldId="266"/>
        </pc:sldMkLst>
      </pc:sldChg>
    </pc:docChg>
  </pc:docChgLst>
  <pc:docChgLst>
    <pc:chgData name="Utilisateur invité" userId="S::urn:spo:tenantanon#26fc914f-9c5c-4e24-95aa-0dabac7a976a::" providerId="AD" clId="Web-{126E119F-E99A-A70C-24C7-2E99250DAFCA}"/>
    <pc:docChg chg="modSld">
      <pc:chgData name="Utilisateur invité" userId="S::urn:spo:tenantanon#26fc914f-9c5c-4e24-95aa-0dabac7a976a::" providerId="AD" clId="Web-{126E119F-E99A-A70C-24C7-2E99250DAFCA}" dt="2025-07-02T13:51:36.132" v="20"/>
      <pc:docMkLst>
        <pc:docMk/>
      </pc:docMkLst>
      <pc:sldChg chg="modSp">
        <pc:chgData name="Utilisateur invité" userId="S::urn:spo:tenantanon#26fc914f-9c5c-4e24-95aa-0dabac7a976a::" providerId="AD" clId="Web-{126E119F-E99A-A70C-24C7-2E99250DAFCA}" dt="2025-07-02T13:51:36.132" v="20"/>
        <pc:sldMkLst>
          <pc:docMk/>
          <pc:sldMk cId="2830149220" sldId="417"/>
        </pc:sldMkLst>
        <pc:spChg chg="mod">
          <ac:chgData name="Utilisateur invité" userId="S::urn:spo:tenantanon#26fc914f-9c5c-4e24-95aa-0dabac7a976a::" providerId="AD" clId="Web-{126E119F-E99A-A70C-24C7-2E99250DAFCA}" dt="2025-07-02T13:51:17.444" v="16" actId="14100"/>
          <ac:spMkLst>
            <pc:docMk/>
            <pc:sldMk cId="2830149220" sldId="417"/>
            <ac:spMk id="3" creationId="{00000000-0000-0000-0000-000000000000}"/>
          </ac:spMkLst>
        </pc:spChg>
        <pc:picChg chg="mod">
          <ac:chgData name="Utilisateur invité" userId="S::urn:spo:tenantanon#26fc914f-9c5c-4e24-95aa-0dabac7a976a::" providerId="AD" clId="Web-{126E119F-E99A-A70C-24C7-2E99250DAFCA}" dt="2025-07-02T13:50:50.445" v="13" actId="1076"/>
          <ac:picMkLst>
            <pc:docMk/>
            <pc:sldMk cId="2830149220" sldId="417"/>
            <ac:picMk id="5" creationId="{DBD40D48-DBE9-C1B4-D032-7598920A8AF8}"/>
          </ac:picMkLst>
        </pc:picChg>
        <pc:picChg chg="mod">
          <ac:chgData name="Utilisateur invité" userId="S::urn:spo:tenantanon#26fc914f-9c5c-4e24-95aa-0dabac7a976a::" providerId="AD" clId="Web-{126E119F-E99A-A70C-24C7-2E99250DAFCA}" dt="2025-07-02T13:51:22.866" v="17" actId="1076"/>
          <ac:picMkLst>
            <pc:docMk/>
            <pc:sldMk cId="2830149220" sldId="417"/>
            <ac:picMk id="6" creationId="{242B402B-8BB1-52CC-D79E-6B4BEF375EC3}"/>
          </ac:picMkLst>
        </pc:picChg>
        <pc:picChg chg="mod">
          <ac:chgData name="Utilisateur invité" userId="S::urn:spo:tenantanon#26fc914f-9c5c-4e24-95aa-0dabac7a976a::" providerId="AD" clId="Web-{126E119F-E99A-A70C-24C7-2E99250DAFCA}" dt="2025-07-02T13:51:05.054" v="15" actId="1076"/>
          <ac:picMkLst>
            <pc:docMk/>
            <pc:sldMk cId="2830149220" sldId="417"/>
            <ac:picMk id="7" creationId="{38BC81DA-8A94-9490-8F14-BB1EAB90CFAB}"/>
          </ac:picMkLst>
        </pc:picChg>
        <pc:picChg chg="mod modCrop">
          <ac:chgData name="Utilisateur invité" userId="S::urn:spo:tenantanon#26fc914f-9c5c-4e24-95aa-0dabac7a976a::" providerId="AD" clId="Web-{126E119F-E99A-A70C-24C7-2E99250DAFCA}" dt="2025-07-02T13:51:36.132" v="20"/>
          <ac:picMkLst>
            <pc:docMk/>
            <pc:sldMk cId="2830149220" sldId="417"/>
            <ac:picMk id="8" creationId="{6177BCE3-9E7D-153E-E394-4EB975737863}"/>
          </ac:picMkLst>
        </pc:picChg>
      </pc:sldChg>
    </pc:docChg>
  </pc:docChgLst>
  <pc:docChgLst>
    <pc:chgData name="Mélanie Gendron" userId="b05ed1a2-98bf-4a87-b261-4b22b31ddbe0" providerId="ADAL" clId="{C0B124E0-6A5D-4CF5-8B64-EF9BE520872B}"/>
    <pc:docChg chg="undo custSel modSld">
      <pc:chgData name="Mélanie Gendron" userId="b05ed1a2-98bf-4a87-b261-4b22b31ddbe0" providerId="ADAL" clId="{C0B124E0-6A5D-4CF5-8B64-EF9BE520872B}" dt="2025-06-25T20:31:03.766" v="19" actId="1076"/>
      <pc:docMkLst>
        <pc:docMk/>
      </pc:docMkLst>
      <pc:sldChg chg="modSp mod">
        <pc:chgData name="Mélanie Gendron" userId="b05ed1a2-98bf-4a87-b261-4b22b31ddbe0" providerId="ADAL" clId="{C0B124E0-6A5D-4CF5-8B64-EF9BE520872B}" dt="2025-06-25T20:28:25.618" v="0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C0B124E0-6A5D-4CF5-8B64-EF9BE520872B}" dt="2025-06-25T20:28:25.618" v="0" actId="1076"/>
          <ac:spMkLst>
            <pc:docMk/>
            <pc:sldMk cId="3861369899" sldId="256"/>
            <ac:spMk id="2" creationId="{00000000-0000-0000-0000-000000000000}"/>
          </ac:spMkLst>
        </pc:spChg>
        <pc:spChg chg="mod">
          <ac:chgData name="Mélanie Gendron" userId="b05ed1a2-98bf-4a87-b261-4b22b31ddbe0" providerId="ADAL" clId="{C0B124E0-6A5D-4CF5-8B64-EF9BE520872B}" dt="2025-06-25T20:28:25.618" v="0" actId="1076"/>
          <ac:spMkLst>
            <pc:docMk/>
            <pc:sldMk cId="3861369899" sldId="25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C0B124E0-6A5D-4CF5-8B64-EF9BE520872B}" dt="2025-06-25T20:31:03.766" v="19" actId="1076"/>
        <pc:sldMkLst>
          <pc:docMk/>
          <pc:sldMk cId="311959883" sldId="287"/>
        </pc:sldMkLst>
        <pc:spChg chg="mod">
          <ac:chgData name="Mélanie Gendron" userId="b05ed1a2-98bf-4a87-b261-4b22b31ddbe0" providerId="ADAL" clId="{C0B124E0-6A5D-4CF5-8B64-EF9BE520872B}" dt="2025-06-25T20:31:03.766" v="19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C0B124E0-6A5D-4CF5-8B64-EF9BE520872B}" dt="2025-06-25T20:29:05.790" v="4" actId="14100"/>
        <pc:sldMkLst>
          <pc:docMk/>
          <pc:sldMk cId="2264461386" sldId="373"/>
        </pc:sldMkLst>
        <pc:spChg chg="mod">
          <ac:chgData name="Mélanie Gendron" userId="b05ed1a2-98bf-4a87-b261-4b22b31ddbe0" providerId="ADAL" clId="{C0B124E0-6A5D-4CF5-8B64-EF9BE520872B}" dt="2025-06-25T20:29:05.790" v="4" actId="14100"/>
          <ac:spMkLst>
            <pc:docMk/>
            <pc:sldMk cId="2264461386" sldId="373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C0B124E0-6A5D-4CF5-8B64-EF9BE520872B}" dt="2025-06-25T20:28:59.281" v="3" actId="14100"/>
        <pc:sldMkLst>
          <pc:docMk/>
          <pc:sldMk cId="1892140899" sldId="374"/>
        </pc:sldMkLst>
        <pc:spChg chg="mod">
          <ac:chgData name="Mélanie Gendron" userId="b05ed1a2-98bf-4a87-b261-4b22b31ddbe0" providerId="ADAL" clId="{C0B124E0-6A5D-4CF5-8B64-EF9BE520872B}" dt="2025-06-25T20:28:59.281" v="3" actId="14100"/>
          <ac:spMkLst>
            <pc:docMk/>
            <pc:sldMk cId="1892140899" sldId="374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C0B124E0-6A5D-4CF5-8B64-EF9BE520872B}" dt="2025-06-25T20:28:53.644" v="2" actId="1076"/>
        <pc:sldMkLst>
          <pc:docMk/>
          <pc:sldMk cId="1922992872" sldId="375"/>
        </pc:sldMkLst>
        <pc:spChg chg="mod">
          <ac:chgData name="Mélanie Gendron" userId="b05ed1a2-98bf-4a87-b261-4b22b31ddbe0" providerId="ADAL" clId="{C0B124E0-6A5D-4CF5-8B64-EF9BE520872B}" dt="2025-06-25T20:28:53.644" v="2" actId="1076"/>
          <ac:spMkLst>
            <pc:docMk/>
            <pc:sldMk cId="1922992872" sldId="375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C0B124E0-6A5D-4CF5-8B64-EF9BE520872B}" dt="2025-06-25T20:29:22.138" v="6" actId="14100"/>
        <pc:sldMkLst>
          <pc:docMk/>
          <pc:sldMk cId="3000092336" sldId="381"/>
        </pc:sldMkLst>
        <pc:spChg chg="mod">
          <ac:chgData name="Mélanie Gendron" userId="b05ed1a2-98bf-4a87-b261-4b22b31ddbe0" providerId="ADAL" clId="{C0B124E0-6A5D-4CF5-8B64-EF9BE520872B}" dt="2025-06-25T20:29:22.138" v="6" actId="14100"/>
          <ac:spMkLst>
            <pc:docMk/>
            <pc:sldMk cId="3000092336" sldId="381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C0B124E0-6A5D-4CF5-8B64-EF9BE520872B}" dt="2025-06-25T20:29:26.445" v="7" actId="14100"/>
        <pc:sldMkLst>
          <pc:docMk/>
          <pc:sldMk cId="3445673777" sldId="382"/>
        </pc:sldMkLst>
        <pc:spChg chg="mod">
          <ac:chgData name="Mélanie Gendron" userId="b05ed1a2-98bf-4a87-b261-4b22b31ddbe0" providerId="ADAL" clId="{C0B124E0-6A5D-4CF5-8B64-EF9BE520872B}" dt="2025-06-25T20:29:26.445" v="7" actId="14100"/>
          <ac:spMkLst>
            <pc:docMk/>
            <pc:sldMk cId="3445673777" sldId="382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C0B124E0-6A5D-4CF5-8B64-EF9BE520872B}" dt="2025-06-25T20:29:50.078" v="10" actId="14100"/>
        <pc:sldMkLst>
          <pc:docMk/>
          <pc:sldMk cId="247798201" sldId="395"/>
        </pc:sldMkLst>
        <pc:spChg chg="mod">
          <ac:chgData name="Mélanie Gendron" userId="b05ed1a2-98bf-4a87-b261-4b22b31ddbe0" providerId="ADAL" clId="{C0B124E0-6A5D-4CF5-8B64-EF9BE520872B}" dt="2025-06-25T20:29:50.078" v="10" actId="14100"/>
          <ac:spMkLst>
            <pc:docMk/>
            <pc:sldMk cId="247798201" sldId="395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C0B124E0-6A5D-4CF5-8B64-EF9BE520872B}" dt="2025-06-25T20:29:57.521" v="11" actId="14100"/>
        <pc:sldMkLst>
          <pc:docMk/>
          <pc:sldMk cId="4189533609" sldId="397"/>
        </pc:sldMkLst>
        <pc:spChg chg="mod">
          <ac:chgData name="Mélanie Gendron" userId="b05ed1a2-98bf-4a87-b261-4b22b31ddbe0" providerId="ADAL" clId="{C0B124E0-6A5D-4CF5-8B64-EF9BE520872B}" dt="2025-06-25T20:29:57.521" v="11" actId="14100"/>
          <ac:spMkLst>
            <pc:docMk/>
            <pc:sldMk cId="4189533609" sldId="39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C0B124E0-6A5D-4CF5-8B64-EF9BE520872B}" dt="2025-06-25T20:30:02.925" v="12" actId="14100"/>
        <pc:sldMkLst>
          <pc:docMk/>
          <pc:sldMk cId="3151548891" sldId="398"/>
        </pc:sldMkLst>
        <pc:spChg chg="mod">
          <ac:chgData name="Mélanie Gendron" userId="b05ed1a2-98bf-4a87-b261-4b22b31ddbe0" providerId="ADAL" clId="{C0B124E0-6A5D-4CF5-8B64-EF9BE520872B}" dt="2025-06-25T20:30:02.925" v="12" actId="14100"/>
          <ac:spMkLst>
            <pc:docMk/>
            <pc:sldMk cId="3151548891" sldId="398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C0B124E0-6A5D-4CF5-8B64-EF9BE520872B}" dt="2025-06-25T20:30:07.871" v="13" actId="14100"/>
        <pc:sldMkLst>
          <pc:docMk/>
          <pc:sldMk cId="1986338465" sldId="399"/>
        </pc:sldMkLst>
        <pc:spChg chg="mod">
          <ac:chgData name="Mélanie Gendron" userId="b05ed1a2-98bf-4a87-b261-4b22b31ddbe0" providerId="ADAL" clId="{C0B124E0-6A5D-4CF5-8B64-EF9BE520872B}" dt="2025-06-25T20:30:07.871" v="13" actId="14100"/>
          <ac:spMkLst>
            <pc:docMk/>
            <pc:sldMk cId="1986338465" sldId="399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C0B124E0-6A5D-4CF5-8B64-EF9BE520872B}" dt="2025-06-25T20:30:34.255" v="15" actId="1076"/>
        <pc:sldMkLst>
          <pc:docMk/>
          <pc:sldMk cId="2830149220" sldId="417"/>
        </pc:sldMkLst>
        <pc:picChg chg="mod">
          <ac:chgData name="Mélanie Gendron" userId="b05ed1a2-98bf-4a87-b261-4b22b31ddbe0" providerId="ADAL" clId="{C0B124E0-6A5D-4CF5-8B64-EF9BE520872B}" dt="2025-06-25T20:30:31.292" v="14" actId="1076"/>
          <ac:picMkLst>
            <pc:docMk/>
            <pc:sldMk cId="2830149220" sldId="417"/>
            <ac:picMk id="8" creationId="{6177BCE3-9E7D-153E-E394-4EB975737863}"/>
          </ac:picMkLst>
        </pc:picChg>
        <pc:picChg chg="mod">
          <ac:chgData name="Mélanie Gendron" userId="b05ed1a2-98bf-4a87-b261-4b22b31ddbe0" providerId="ADAL" clId="{C0B124E0-6A5D-4CF5-8B64-EF9BE520872B}" dt="2025-06-25T20:30:34.255" v="15" actId="1076"/>
          <ac:picMkLst>
            <pc:docMk/>
            <pc:sldMk cId="2830149220" sldId="417"/>
            <ac:picMk id="9" creationId="{B72CC987-9629-EDCC-4134-70432411FFEF}"/>
          </ac:picMkLst>
        </pc:picChg>
      </pc:sldChg>
    </pc:docChg>
  </pc:docChgLst>
  <pc:docChgLst>
    <pc:chgData name="Utilisateur invité" userId="S::urn:spo:anon#d95fc8e05787767f4ad5c7d1f6fa6d86bc6f6aadfb93a0c0055f3f2cbe4806ec::" providerId="AD" clId="Web-{B705A1DA-EEAD-A623-1FC1-3DAE29F793EB}"/>
    <pc:docChg chg="modSld">
      <pc:chgData name="Utilisateur invité" userId="S::urn:spo:anon#d95fc8e05787767f4ad5c7d1f6fa6d86bc6f6aadfb93a0c0055f3f2cbe4806ec::" providerId="AD" clId="Web-{B705A1DA-EEAD-A623-1FC1-3DAE29F793EB}" dt="2024-04-29T16:51:17.939" v="138" actId="20577"/>
      <pc:docMkLst>
        <pc:docMk/>
      </pc:docMkLst>
      <pc:sldChg chg="modSp">
        <pc:chgData name="Utilisateur invité" userId="S::urn:spo:anon#d95fc8e05787767f4ad5c7d1f6fa6d86bc6f6aadfb93a0c0055f3f2cbe4806ec::" providerId="AD" clId="Web-{B705A1DA-EEAD-A623-1FC1-3DAE29F793EB}" dt="2024-04-29T14:17:47.955" v="63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B705A1DA-EEAD-A623-1FC1-3DAE29F793EB}" dt="2024-04-29T16:44:56.947" v="92" actId="20577"/>
        <pc:sldMkLst>
          <pc:docMk/>
          <pc:sldMk cId="1892140899" sldId="374"/>
        </pc:sldMkLst>
      </pc:sldChg>
      <pc:sldChg chg="modSp">
        <pc:chgData name="Utilisateur invité" userId="S::urn:spo:anon#d95fc8e05787767f4ad5c7d1f6fa6d86bc6f6aadfb93a0c0055f3f2cbe4806ec::" providerId="AD" clId="Web-{B705A1DA-EEAD-A623-1FC1-3DAE29F793EB}" dt="2024-04-29T16:48:41.670" v="111" actId="20577"/>
        <pc:sldMkLst>
          <pc:docMk/>
          <pc:sldMk cId="4189533609" sldId="397"/>
        </pc:sldMkLst>
      </pc:sldChg>
      <pc:sldChg chg="modSp">
        <pc:chgData name="Utilisateur invité" userId="S::urn:spo:anon#d95fc8e05787767f4ad5c7d1f6fa6d86bc6f6aadfb93a0c0055f3f2cbe4806ec::" providerId="AD" clId="Web-{B705A1DA-EEAD-A623-1FC1-3DAE29F793EB}" dt="2024-04-29T16:49:15.186" v="122" actId="20577"/>
        <pc:sldMkLst>
          <pc:docMk/>
          <pc:sldMk cId="1986338465" sldId="399"/>
        </pc:sldMkLst>
      </pc:sldChg>
      <pc:sldChg chg="modSp">
        <pc:chgData name="Utilisateur invité" userId="S::urn:spo:anon#d95fc8e05787767f4ad5c7d1f6fa6d86bc6f6aadfb93a0c0055f3f2cbe4806ec::" providerId="AD" clId="Web-{B705A1DA-EEAD-A623-1FC1-3DAE29F793EB}" dt="2024-04-29T16:50:51.610" v="127" actId="20577"/>
        <pc:sldMkLst>
          <pc:docMk/>
          <pc:sldMk cId="3853679361" sldId="409"/>
        </pc:sldMkLst>
      </pc:sldChg>
      <pc:sldChg chg="modSp">
        <pc:chgData name="Utilisateur invité" userId="S::urn:spo:anon#d95fc8e05787767f4ad5c7d1f6fa6d86bc6f6aadfb93a0c0055f3f2cbe4806ec::" providerId="AD" clId="Web-{B705A1DA-EEAD-A623-1FC1-3DAE29F793EB}" dt="2024-04-29T16:51:17.939" v="138" actId="20577"/>
        <pc:sldMkLst>
          <pc:docMk/>
          <pc:sldMk cId="674143001" sldId="410"/>
        </pc:sldMkLst>
      </pc:sldChg>
    </pc:docChg>
  </pc:docChgLst>
  <pc:docChgLst>
    <pc:chgData name="Utilisateur invité" userId="S::urn:spo:anon#d95fc8e05787767f4ad5c7d1f6fa6d86bc6f6aadfb93a0c0055f3f2cbe4806ec::" providerId="AD" clId="Web-{B7F406C6-7B18-D213-F7C9-201730D75E3F}"/>
    <pc:docChg chg="modSld">
      <pc:chgData name="Utilisateur invité" userId="S::urn:spo:anon#d95fc8e05787767f4ad5c7d1f6fa6d86bc6f6aadfb93a0c0055f3f2cbe4806ec::" providerId="AD" clId="Web-{B7F406C6-7B18-D213-F7C9-201730D75E3F}" dt="2024-03-29T16:23:31.893" v="5" actId="20577"/>
      <pc:docMkLst>
        <pc:docMk/>
      </pc:docMkLst>
      <pc:sldChg chg="modSp">
        <pc:chgData name="Utilisateur invité" userId="S::urn:spo:anon#d95fc8e05787767f4ad5c7d1f6fa6d86bc6f6aadfb93a0c0055f3f2cbe4806ec::" providerId="AD" clId="Web-{B7F406C6-7B18-D213-F7C9-201730D75E3F}" dt="2024-03-29T16:21:42.357" v="1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B7F406C6-7B18-D213-F7C9-201730D75E3F}" dt="2024-03-29T16:23:31.893" v="5" actId="20577"/>
        <pc:sldMkLst>
          <pc:docMk/>
          <pc:sldMk cId="20145275" sldId="371"/>
        </pc:sldMkLst>
      </pc:sldChg>
    </pc:docChg>
  </pc:docChgLst>
  <pc:docChgLst>
    <pc:chgData name="Utilisateur invité" userId="S::urn:spo:anon#d95fc8e05787767f4ad5c7d1f6fa6d86bc6f6aadfb93a0c0055f3f2cbe4806ec::" providerId="AD" clId="Web-{D0AF00F0-D682-8E1F-C059-8CA85E412E31}"/>
    <pc:docChg chg="modSld">
      <pc:chgData name="Utilisateur invité" userId="S::urn:spo:anon#d95fc8e05787767f4ad5c7d1f6fa6d86bc6f6aadfb93a0c0055f3f2cbe4806ec::" providerId="AD" clId="Web-{D0AF00F0-D682-8E1F-C059-8CA85E412E31}" dt="2024-04-26T13:20:07.631" v="5" actId="1076"/>
      <pc:docMkLst>
        <pc:docMk/>
      </pc:docMkLst>
      <pc:sldChg chg="addSp delSp modSp">
        <pc:chgData name="Utilisateur invité" userId="S::urn:spo:anon#d95fc8e05787767f4ad5c7d1f6fa6d86bc6f6aadfb93a0c0055f3f2cbe4806ec::" providerId="AD" clId="Web-{D0AF00F0-D682-8E1F-C059-8CA85E412E31}" dt="2024-04-26T13:19:05.397" v="3" actId="1076"/>
        <pc:sldMkLst>
          <pc:docMk/>
          <pc:sldMk cId="2985330846" sldId="396"/>
        </pc:sldMkLst>
      </pc:sldChg>
      <pc:sldChg chg="addSp modSp">
        <pc:chgData name="Utilisateur invité" userId="S::urn:spo:anon#d95fc8e05787767f4ad5c7d1f6fa6d86bc6f6aadfb93a0c0055f3f2cbe4806ec::" providerId="AD" clId="Web-{D0AF00F0-D682-8E1F-C059-8CA85E412E31}" dt="2024-04-26T13:20:07.631" v="5" actId="1076"/>
        <pc:sldMkLst>
          <pc:docMk/>
          <pc:sldMk cId="2460824434" sldId="405"/>
        </pc:sldMkLst>
      </pc:sldChg>
    </pc:docChg>
  </pc:docChgLst>
  <pc:docChgLst>
    <pc:chgData name="Utilisateur invité" userId="S::urn:spo:anon#d95fc8e05787767f4ad5c7d1f6fa6d86bc6f6aadfb93a0c0055f3f2cbe4806ec::" providerId="AD" clId="Web-{CD5DCBBA-AE59-750C-9DA4-7560E7D350BF}"/>
    <pc:docChg chg="modSld">
      <pc:chgData name="Utilisateur invité" userId="S::urn:spo:anon#d95fc8e05787767f4ad5c7d1f6fa6d86bc6f6aadfb93a0c0055f3f2cbe4806ec::" providerId="AD" clId="Web-{CD5DCBBA-AE59-750C-9DA4-7560E7D350BF}" dt="2024-09-18T13:21:33.587" v="116" actId="20577"/>
      <pc:docMkLst>
        <pc:docMk/>
      </pc:docMkLst>
      <pc:sldChg chg="modSp">
        <pc:chgData name="Utilisateur invité" userId="S::urn:spo:anon#d95fc8e05787767f4ad5c7d1f6fa6d86bc6f6aadfb93a0c0055f3f2cbe4806ec::" providerId="AD" clId="Web-{CD5DCBBA-AE59-750C-9DA4-7560E7D350BF}" dt="2024-09-18T13:01:10.843" v="7" actId="20577"/>
        <pc:sldMkLst>
          <pc:docMk/>
          <pc:sldMk cId="1892140899" sldId="374"/>
        </pc:sldMkLst>
      </pc:sldChg>
      <pc:sldChg chg="modSp">
        <pc:chgData name="Utilisateur invité" userId="S::urn:spo:anon#d95fc8e05787767f4ad5c7d1f6fa6d86bc6f6aadfb93a0c0055f3f2cbe4806ec::" providerId="AD" clId="Web-{CD5DCBBA-AE59-750C-9DA4-7560E7D350BF}" dt="2024-09-18T13:01:54.391" v="11" actId="20577"/>
        <pc:sldMkLst>
          <pc:docMk/>
          <pc:sldMk cId="1973344029" sldId="377"/>
        </pc:sldMkLst>
      </pc:sldChg>
      <pc:sldChg chg="addSp modSp">
        <pc:chgData name="Utilisateur invité" userId="S::urn:spo:anon#d95fc8e05787767f4ad5c7d1f6fa6d86bc6f6aadfb93a0c0055f3f2cbe4806ec::" providerId="AD" clId="Web-{CD5DCBBA-AE59-750C-9DA4-7560E7D350BF}" dt="2024-09-18T13:21:33.587" v="116" actId="20577"/>
        <pc:sldMkLst>
          <pc:docMk/>
          <pc:sldMk cId="247798201" sldId="395"/>
        </pc:sldMkLst>
      </pc:sldChg>
      <pc:sldChg chg="modSp">
        <pc:chgData name="Utilisateur invité" userId="S::urn:spo:anon#d95fc8e05787767f4ad5c7d1f6fa6d86bc6f6aadfb93a0c0055f3f2cbe4806ec::" providerId="AD" clId="Web-{CD5DCBBA-AE59-750C-9DA4-7560E7D350BF}" dt="2024-09-18T13:10:51.847" v="89" actId="1076"/>
        <pc:sldMkLst>
          <pc:docMk/>
          <pc:sldMk cId="4189533609" sldId="397"/>
        </pc:sldMkLst>
      </pc:sldChg>
      <pc:sldChg chg="modSp">
        <pc:chgData name="Utilisateur invité" userId="S::urn:spo:anon#d95fc8e05787767f4ad5c7d1f6fa6d86bc6f6aadfb93a0c0055f3f2cbe4806ec::" providerId="AD" clId="Web-{CD5DCBBA-AE59-750C-9DA4-7560E7D350BF}" dt="2024-09-18T13:13:22.242" v="92" actId="20577"/>
        <pc:sldMkLst>
          <pc:docMk/>
          <pc:sldMk cId="3131116576" sldId="407"/>
        </pc:sldMkLst>
      </pc:sldChg>
      <pc:sldChg chg="addSp modSp">
        <pc:chgData name="Utilisateur invité" userId="S::urn:spo:anon#d95fc8e05787767f4ad5c7d1f6fa6d86bc6f6aadfb93a0c0055f3f2cbe4806ec::" providerId="AD" clId="Web-{CD5DCBBA-AE59-750C-9DA4-7560E7D350BF}" dt="2024-09-18T13:17:44.454" v="114" actId="1076"/>
        <pc:sldMkLst>
          <pc:docMk/>
          <pc:sldMk cId="2830149220" sldId="417"/>
        </pc:sldMkLst>
      </pc:sldChg>
    </pc:docChg>
  </pc:docChgLst>
  <pc:docChgLst>
    <pc:chgData name="Utilisateur invité" userId="S::urn:spo:tenantanon#26fc914f-9c5c-4e24-95aa-0dabac7a976a::" providerId="AD" clId="Web-{A6A5CDA7-0B87-422C-4E5C-BEC2BA49C14F}"/>
    <pc:docChg chg="modSld">
      <pc:chgData name="Utilisateur invité" userId="S::urn:spo:tenantanon#26fc914f-9c5c-4e24-95aa-0dabac7a976a::" providerId="AD" clId="Web-{A6A5CDA7-0B87-422C-4E5C-BEC2BA49C14F}" dt="2025-07-02T13:53:42.644" v="12" actId="1076"/>
      <pc:docMkLst>
        <pc:docMk/>
      </pc:docMkLst>
      <pc:sldChg chg="modSp">
        <pc:chgData name="Utilisateur invité" userId="S::urn:spo:tenantanon#26fc914f-9c5c-4e24-95aa-0dabac7a976a::" providerId="AD" clId="Web-{A6A5CDA7-0B87-422C-4E5C-BEC2BA49C14F}" dt="2025-07-02T13:52:24.409" v="3" actId="1076"/>
        <pc:sldMkLst>
          <pc:docMk/>
          <pc:sldMk cId="247798201" sldId="395"/>
        </pc:sldMkLst>
        <pc:picChg chg="mod">
          <ac:chgData name="Utilisateur invité" userId="S::urn:spo:tenantanon#26fc914f-9c5c-4e24-95aa-0dabac7a976a::" providerId="AD" clId="Web-{A6A5CDA7-0B87-422C-4E5C-BEC2BA49C14F}" dt="2025-07-02T13:52:08.455" v="0" actId="1076"/>
          <ac:picMkLst>
            <pc:docMk/>
            <pc:sldMk cId="247798201" sldId="395"/>
            <ac:picMk id="11" creationId="{01E2E075-E7F7-24DF-C0FF-83A16F7A1045}"/>
          </ac:picMkLst>
        </pc:picChg>
        <pc:picChg chg="mod">
          <ac:chgData name="Utilisateur invité" userId="S::urn:spo:tenantanon#26fc914f-9c5c-4e24-95aa-0dabac7a976a::" providerId="AD" clId="Web-{A6A5CDA7-0B87-422C-4E5C-BEC2BA49C14F}" dt="2025-07-02T13:52:18.252" v="2" actId="1076"/>
          <ac:picMkLst>
            <pc:docMk/>
            <pc:sldMk cId="247798201" sldId="395"/>
            <ac:picMk id="12" creationId="{E7AD8CD8-ACB5-9609-C5A7-789CEAD7E926}"/>
          </ac:picMkLst>
        </pc:picChg>
        <pc:picChg chg="mod">
          <ac:chgData name="Utilisateur invité" userId="S::urn:spo:tenantanon#26fc914f-9c5c-4e24-95aa-0dabac7a976a::" providerId="AD" clId="Web-{A6A5CDA7-0B87-422C-4E5C-BEC2BA49C14F}" dt="2025-07-02T13:52:24.409" v="3" actId="1076"/>
          <ac:picMkLst>
            <pc:docMk/>
            <pc:sldMk cId="247798201" sldId="395"/>
            <ac:picMk id="13" creationId="{C484E2E2-4E0E-8429-AAF8-9090571A8CD5}"/>
          </ac:picMkLst>
        </pc:picChg>
        <pc:picChg chg="mod">
          <ac:chgData name="Utilisateur invité" userId="S::urn:spo:tenantanon#26fc914f-9c5c-4e24-95aa-0dabac7a976a::" providerId="AD" clId="Web-{A6A5CDA7-0B87-422C-4E5C-BEC2BA49C14F}" dt="2025-07-02T13:52:14.471" v="1" actId="1076"/>
          <ac:picMkLst>
            <pc:docMk/>
            <pc:sldMk cId="247798201" sldId="395"/>
            <ac:picMk id="14" creationId="{5AE316C9-19F6-14F4-6424-061892DC84B2}"/>
          </ac:picMkLst>
        </pc:picChg>
      </pc:sldChg>
      <pc:sldChg chg="addSp delSp modSp">
        <pc:chgData name="Utilisateur invité" userId="S::urn:spo:tenantanon#26fc914f-9c5c-4e24-95aa-0dabac7a976a::" providerId="AD" clId="Web-{A6A5CDA7-0B87-422C-4E5C-BEC2BA49C14F}" dt="2025-07-02T13:53:42.644" v="12" actId="1076"/>
        <pc:sldMkLst>
          <pc:docMk/>
          <pc:sldMk cId="2830149220" sldId="417"/>
        </pc:sldMkLst>
        <pc:picChg chg="mod">
          <ac:chgData name="Utilisateur invité" userId="S::urn:spo:tenantanon#26fc914f-9c5c-4e24-95aa-0dabac7a976a::" providerId="AD" clId="Web-{A6A5CDA7-0B87-422C-4E5C-BEC2BA49C14F}" dt="2025-07-02T13:53:38.410" v="11" actId="1076"/>
          <ac:picMkLst>
            <pc:docMk/>
            <pc:sldMk cId="2830149220" sldId="417"/>
            <ac:picMk id="6" creationId="{242B402B-8BB1-52CC-D79E-6B4BEF375EC3}"/>
          </ac:picMkLst>
        </pc:picChg>
        <pc:picChg chg="mod">
          <ac:chgData name="Utilisateur invité" userId="S::urn:spo:tenantanon#26fc914f-9c5c-4e24-95aa-0dabac7a976a::" providerId="AD" clId="Web-{A6A5CDA7-0B87-422C-4E5C-BEC2BA49C14F}" dt="2025-07-02T13:53:34.269" v="10" actId="1076"/>
          <ac:picMkLst>
            <pc:docMk/>
            <pc:sldMk cId="2830149220" sldId="417"/>
            <ac:picMk id="7" creationId="{38BC81DA-8A94-9490-8F14-BB1EAB90CFAB}"/>
          </ac:picMkLst>
        </pc:picChg>
        <pc:picChg chg="mod">
          <ac:chgData name="Utilisateur invité" userId="S::urn:spo:tenantanon#26fc914f-9c5c-4e24-95aa-0dabac7a976a::" providerId="AD" clId="Web-{A6A5CDA7-0B87-422C-4E5C-BEC2BA49C14F}" dt="2025-07-02T13:53:42.644" v="12" actId="1076"/>
          <ac:picMkLst>
            <pc:docMk/>
            <pc:sldMk cId="2830149220" sldId="417"/>
            <ac:picMk id="9" creationId="{B72CC987-9629-EDCC-4134-70432411FFEF}"/>
          </ac:picMkLst>
        </pc:picChg>
        <pc:picChg chg="add del">
          <ac:chgData name="Utilisateur invité" userId="S::urn:spo:tenantanon#26fc914f-9c5c-4e24-95aa-0dabac7a976a::" providerId="AD" clId="Web-{A6A5CDA7-0B87-422C-4E5C-BEC2BA49C14F}" dt="2025-07-02T13:53:02.909" v="7"/>
          <ac:picMkLst>
            <pc:docMk/>
            <pc:sldMk cId="2830149220" sldId="417"/>
            <ac:picMk id="10" creationId="{7D50A33F-2CA0-ABFD-07AA-F84F29C0269C}"/>
          </ac:picMkLst>
        </pc:picChg>
        <pc:picChg chg="add mod">
          <ac:chgData name="Utilisateur invité" userId="S::urn:spo:tenantanon#26fc914f-9c5c-4e24-95aa-0dabac7a976a::" providerId="AD" clId="Web-{A6A5CDA7-0B87-422C-4E5C-BEC2BA49C14F}" dt="2025-07-02T13:53:28.769" v="9" actId="1076"/>
          <ac:picMkLst>
            <pc:docMk/>
            <pc:sldMk cId="2830149220" sldId="417"/>
            <ac:picMk id="12" creationId="{8C9E0A12-CEAF-3DDD-84E5-4C8E58ECBDE9}"/>
          </ac:picMkLst>
        </pc:picChg>
      </pc:sldChg>
    </pc:docChg>
  </pc:docChgLst>
  <pc:docChgLst>
    <pc:chgData name="Utilisateur invité" userId="S::urn:spo:anon#d95fc8e05787767f4ad5c7d1f6fa6d86bc6f6aadfb93a0c0055f3f2cbe4806ec::" providerId="AD" clId="Web-{49304D38-D978-8CAB-10F1-43A8086395E3}"/>
    <pc:docChg chg="mod modSld">
      <pc:chgData name="Utilisateur invité" userId="S::urn:spo:anon#d95fc8e05787767f4ad5c7d1f6fa6d86bc6f6aadfb93a0c0055f3f2cbe4806ec::" providerId="AD" clId="Web-{49304D38-D978-8CAB-10F1-43A8086395E3}" dt="2024-04-16T14:13:46.591" v="17" actId="20577"/>
      <pc:docMkLst>
        <pc:docMk/>
      </pc:docMkLst>
      <pc:sldChg chg="modSp">
        <pc:chgData name="Utilisateur invité" userId="S::urn:spo:anon#d95fc8e05787767f4ad5c7d1f6fa6d86bc6f6aadfb93a0c0055f3f2cbe4806ec::" providerId="AD" clId="Web-{49304D38-D978-8CAB-10F1-43A8086395E3}" dt="2024-04-16T14:10:21.072" v="0" actId="20577"/>
        <pc:sldMkLst>
          <pc:docMk/>
          <pc:sldMk cId="20145275" sldId="371"/>
        </pc:sldMkLst>
      </pc:sldChg>
      <pc:sldChg chg="modSp delCm">
        <pc:chgData name="Utilisateur invité" userId="S::urn:spo:anon#d95fc8e05787767f4ad5c7d1f6fa6d86bc6f6aadfb93a0c0055f3f2cbe4806ec::" providerId="AD" clId="Web-{49304D38-D978-8CAB-10F1-43A8086395E3}" dt="2024-04-16T14:10:55.697" v="4" actId="20577"/>
        <pc:sldMkLst>
          <pc:docMk/>
          <pc:sldMk cId="1892140899" sldId="374"/>
        </pc:sldMkLst>
      </pc:sldChg>
      <pc:sldChg chg="modSp">
        <pc:chgData name="Utilisateur invité" userId="S::urn:spo:anon#d95fc8e05787767f4ad5c7d1f6fa6d86bc6f6aadfb93a0c0055f3f2cbe4806ec::" providerId="AD" clId="Web-{49304D38-D978-8CAB-10F1-43A8086395E3}" dt="2024-04-16T14:12:03.261" v="9" actId="20577"/>
        <pc:sldMkLst>
          <pc:docMk/>
          <pc:sldMk cId="3604205765" sldId="376"/>
        </pc:sldMkLst>
      </pc:sldChg>
      <pc:sldChg chg="modSp">
        <pc:chgData name="Utilisateur invité" userId="S::urn:spo:anon#d95fc8e05787767f4ad5c7d1f6fa6d86bc6f6aadfb93a0c0055f3f2cbe4806ec::" providerId="AD" clId="Web-{49304D38-D978-8CAB-10F1-43A8086395E3}" dt="2024-04-16T14:12:31.590" v="13" actId="20577"/>
        <pc:sldMkLst>
          <pc:docMk/>
          <pc:sldMk cId="1973344029" sldId="377"/>
        </pc:sldMkLst>
      </pc:sldChg>
      <pc:sldChg chg="modSp">
        <pc:chgData name="Utilisateur invité" userId="S::urn:spo:anon#d95fc8e05787767f4ad5c7d1f6fa6d86bc6f6aadfb93a0c0055f3f2cbe4806ec::" providerId="AD" clId="Web-{49304D38-D978-8CAB-10F1-43A8086395E3}" dt="2024-04-16T14:12:57.199" v="14" actId="20577"/>
        <pc:sldMkLst>
          <pc:docMk/>
          <pc:sldMk cId="3445673777" sldId="382"/>
        </pc:sldMkLst>
      </pc:sldChg>
      <pc:sldChg chg="modSp">
        <pc:chgData name="Utilisateur invité" userId="S::urn:spo:anon#d95fc8e05787767f4ad5c7d1f6fa6d86bc6f6aadfb93a0c0055f3f2cbe4806ec::" providerId="AD" clId="Web-{49304D38-D978-8CAB-10F1-43A8086395E3}" dt="2024-04-16T14:13:20.122" v="15" actId="20577"/>
        <pc:sldMkLst>
          <pc:docMk/>
          <pc:sldMk cId="2881444680" sldId="385"/>
        </pc:sldMkLst>
      </pc:sldChg>
      <pc:sldChg chg="modSp">
        <pc:chgData name="Utilisateur invité" userId="S::urn:spo:anon#d95fc8e05787767f4ad5c7d1f6fa6d86bc6f6aadfb93a0c0055f3f2cbe4806ec::" providerId="AD" clId="Web-{49304D38-D978-8CAB-10F1-43A8086395E3}" dt="2024-04-16T14:13:35.169" v="16" actId="20577"/>
        <pc:sldMkLst>
          <pc:docMk/>
          <pc:sldMk cId="4103134425" sldId="387"/>
        </pc:sldMkLst>
      </pc:sldChg>
      <pc:sldChg chg="modSp">
        <pc:chgData name="Utilisateur invité" userId="S::urn:spo:anon#d95fc8e05787767f4ad5c7d1f6fa6d86bc6f6aadfb93a0c0055f3f2cbe4806ec::" providerId="AD" clId="Web-{49304D38-D978-8CAB-10F1-43A8086395E3}" dt="2024-04-16T14:13:46.591" v="17" actId="20577"/>
        <pc:sldMkLst>
          <pc:docMk/>
          <pc:sldMk cId="595737366" sldId="388"/>
        </pc:sldMkLst>
      </pc:sldChg>
    </pc:docChg>
  </pc:docChgLst>
  <pc:docChgLst>
    <pc:chgData name="Utilisateur invité" userId="S::urn:spo:anon#d95fc8e05787767f4ad5c7d1f6fa6d86bc6f6aadfb93a0c0055f3f2cbe4806ec::" providerId="AD" clId="Web-{C961D1A3-8440-B9B4-2378-D0E7C35CF28F}"/>
    <pc:docChg chg="modSld">
      <pc:chgData name="Utilisateur invité" userId="S::urn:spo:anon#d95fc8e05787767f4ad5c7d1f6fa6d86bc6f6aadfb93a0c0055f3f2cbe4806ec::" providerId="AD" clId="Web-{C961D1A3-8440-B9B4-2378-D0E7C35CF28F}" dt="2024-09-18T13:35:42.535" v="38" actId="1076"/>
      <pc:docMkLst>
        <pc:docMk/>
      </pc:docMkLst>
      <pc:sldChg chg="addSp delSp modSp">
        <pc:chgData name="Utilisateur invité" userId="S::urn:spo:anon#d95fc8e05787767f4ad5c7d1f6fa6d86bc6f6aadfb93a0c0055f3f2cbe4806ec::" providerId="AD" clId="Web-{C961D1A3-8440-B9B4-2378-D0E7C35CF28F}" dt="2024-09-18T13:35:42.535" v="38" actId="1076"/>
        <pc:sldMkLst>
          <pc:docMk/>
          <pc:sldMk cId="247798201" sldId="395"/>
        </pc:sldMkLst>
      </pc:sldChg>
    </pc:docChg>
  </pc:docChgLst>
  <pc:docChgLst>
    <pc:chgData name="Jacqueline Gauthier" userId="feefe37c-236f-4297-8c12-8229219ad2dc" providerId="ADAL" clId="{D45A07C8-74A9-4EFA-8D1F-9FBD90773923}"/>
    <pc:docChg chg="custSel modSld">
      <pc:chgData name="Jacqueline Gauthier" userId="feefe37c-236f-4297-8c12-8229219ad2dc" providerId="ADAL" clId="{D45A07C8-74A9-4EFA-8D1F-9FBD90773923}" dt="2024-02-06T02:21:30.861" v="80" actId="20577"/>
      <pc:docMkLst>
        <pc:docMk/>
      </pc:docMkLst>
      <pc:sldChg chg="modSp mod replTag delTag">
        <pc:chgData name="Jacqueline Gauthier" userId="feefe37c-236f-4297-8c12-8229219ad2dc" providerId="ADAL" clId="{D45A07C8-74A9-4EFA-8D1F-9FBD90773923}" dt="2024-02-06T02:20:39.697" v="25"/>
        <pc:sldMkLst>
          <pc:docMk/>
          <pc:sldMk cId="3861369899" sldId="256"/>
        </pc:sldMkLst>
      </pc:sldChg>
      <pc:sldChg chg="modSp mod replTag delTag">
        <pc:chgData name="Jacqueline Gauthier" userId="feefe37c-236f-4297-8c12-8229219ad2dc" providerId="ADAL" clId="{D45A07C8-74A9-4EFA-8D1F-9FBD90773923}" dt="2024-02-06T02:21:30.861" v="80" actId="20577"/>
        <pc:sldMkLst>
          <pc:docMk/>
          <pc:sldMk cId="3757631623" sldId="266"/>
        </pc:sldMkLst>
      </pc:sldChg>
    </pc:docChg>
  </pc:docChgLst>
  <pc:docChgLst>
    <pc:chgData name="Utilisateur invité" userId="S::urn:spo:tenantanon#26fc914f-9c5c-4e24-95aa-0dabac7a976a::" providerId="AD" clId="Web-{D27ED720-0279-5A8C-F7FF-1CE6187FE77B}"/>
    <pc:docChg chg="modSld">
      <pc:chgData name="Utilisateur invité" userId="S::urn:spo:tenantanon#26fc914f-9c5c-4e24-95aa-0dabac7a976a::" providerId="AD" clId="Web-{D27ED720-0279-5A8C-F7FF-1CE6187FE77B}" dt="2025-04-24T15:53:24.992" v="65" actId="20577"/>
      <pc:docMkLst>
        <pc:docMk/>
      </pc:docMkLst>
      <pc:sldChg chg="modSp">
        <pc:chgData name="Utilisateur invité" userId="S::urn:spo:tenantanon#26fc914f-9c5c-4e24-95aa-0dabac7a976a::" providerId="AD" clId="Web-{D27ED720-0279-5A8C-F7FF-1CE6187FE77B}" dt="2025-04-24T15:35:12.060" v="24" actId="20577"/>
        <pc:sldMkLst>
          <pc:docMk/>
          <pc:sldMk cId="247798201" sldId="395"/>
        </pc:sldMkLst>
      </pc:sldChg>
      <pc:sldChg chg="modSp">
        <pc:chgData name="Utilisateur invité" userId="S::urn:spo:tenantanon#26fc914f-9c5c-4e24-95aa-0dabac7a976a::" providerId="AD" clId="Web-{D27ED720-0279-5A8C-F7FF-1CE6187FE77B}" dt="2025-04-24T15:45:07.426" v="33" actId="20577"/>
        <pc:sldMkLst>
          <pc:docMk/>
          <pc:sldMk cId="4189533609" sldId="397"/>
        </pc:sldMkLst>
      </pc:sldChg>
      <pc:sldChg chg="modSp">
        <pc:chgData name="Utilisateur invité" userId="S::urn:spo:tenantanon#26fc914f-9c5c-4e24-95aa-0dabac7a976a::" providerId="AD" clId="Web-{D27ED720-0279-5A8C-F7FF-1CE6187FE77B}" dt="2025-04-24T15:48:55.231" v="45" actId="1076"/>
        <pc:sldMkLst>
          <pc:docMk/>
          <pc:sldMk cId="2830149220" sldId="417"/>
        </pc:sldMkLst>
      </pc:sldChg>
      <pc:sldChg chg="modSp">
        <pc:chgData name="Utilisateur invité" userId="S::urn:spo:tenantanon#26fc914f-9c5c-4e24-95aa-0dabac7a976a::" providerId="AD" clId="Web-{D27ED720-0279-5A8C-F7FF-1CE6187FE77B}" dt="2025-04-24T15:52:11.645" v="56" actId="20577"/>
        <pc:sldMkLst>
          <pc:docMk/>
          <pc:sldMk cId="1969449306" sldId="420"/>
        </pc:sldMkLst>
      </pc:sldChg>
      <pc:sldChg chg="modSp">
        <pc:chgData name="Utilisateur invité" userId="S::urn:spo:tenantanon#26fc914f-9c5c-4e24-95aa-0dabac7a976a::" providerId="AD" clId="Web-{D27ED720-0279-5A8C-F7FF-1CE6187FE77B}" dt="2025-04-24T15:53:24.992" v="65" actId="20577"/>
        <pc:sldMkLst>
          <pc:docMk/>
          <pc:sldMk cId="3286612118" sldId="427"/>
        </pc:sldMkLst>
      </pc:sldChg>
    </pc:docChg>
  </pc:docChgLst>
  <pc:docChgLst>
    <pc:chgData name="Utilisateur invité" userId="S::urn:spo:anon#d95fc8e05787767f4ad5c7d1f6fa6d86bc6f6aadfb93a0c0055f3f2cbe4806ec::" providerId="AD" clId="Web-{C5DC0A0B-6D97-6D94-9442-37F856D7069B}"/>
    <pc:docChg chg="modSld">
      <pc:chgData name="Utilisateur invité" userId="S::urn:spo:anon#d95fc8e05787767f4ad5c7d1f6fa6d86bc6f6aadfb93a0c0055f3f2cbe4806ec::" providerId="AD" clId="Web-{C5DC0A0B-6D97-6D94-9442-37F856D7069B}" dt="2024-09-16T15:25:17.220" v="38" actId="20577"/>
      <pc:docMkLst>
        <pc:docMk/>
      </pc:docMkLst>
      <pc:sldChg chg="modSp">
        <pc:chgData name="Utilisateur invité" userId="S::urn:spo:anon#d95fc8e05787767f4ad5c7d1f6fa6d86bc6f6aadfb93a0c0055f3f2cbe4806ec::" providerId="AD" clId="Web-{C5DC0A0B-6D97-6D94-9442-37F856D7069B}" dt="2024-09-16T15:20:44.383" v="19" actId="20577"/>
        <pc:sldMkLst>
          <pc:docMk/>
          <pc:sldMk cId="1892140899" sldId="374"/>
        </pc:sldMkLst>
      </pc:sldChg>
      <pc:sldChg chg="modSp">
        <pc:chgData name="Utilisateur invité" userId="S::urn:spo:anon#d95fc8e05787767f4ad5c7d1f6fa6d86bc6f6aadfb93a0c0055f3f2cbe4806ec::" providerId="AD" clId="Web-{C5DC0A0B-6D97-6D94-9442-37F856D7069B}" dt="2024-09-16T15:23:11.434" v="26" actId="20577"/>
        <pc:sldMkLst>
          <pc:docMk/>
          <pc:sldMk cId="247798201" sldId="395"/>
        </pc:sldMkLst>
      </pc:sldChg>
      <pc:sldChg chg="modSp">
        <pc:chgData name="Utilisateur invité" userId="S::urn:spo:anon#d95fc8e05787767f4ad5c7d1f6fa6d86bc6f6aadfb93a0c0055f3f2cbe4806ec::" providerId="AD" clId="Web-{C5DC0A0B-6D97-6D94-9442-37F856D7069B}" dt="2024-09-16T15:25:17.220" v="38" actId="20577"/>
        <pc:sldMkLst>
          <pc:docMk/>
          <pc:sldMk cId="2830149220" sldId="417"/>
        </pc:sldMkLst>
      </pc:sldChg>
    </pc:docChg>
  </pc:docChgLst>
  <pc:docChgLst>
    <pc:chgData name="Utilisateur invité" userId="S::urn:spo:anon#5b3ba50dc90732c9903d0c1f77273e7655400c9c99cfcee0ffc476e051557ce7::" providerId="AD" clId="Web-{86CA3D69-80BE-2709-3050-C3503AFE5D7C}"/>
    <pc:docChg chg="modSld">
      <pc:chgData name="Utilisateur invité" userId="S::urn:spo:anon#5b3ba50dc90732c9903d0c1f77273e7655400c9c99cfcee0ffc476e051557ce7::" providerId="AD" clId="Web-{86CA3D69-80BE-2709-3050-C3503AFE5D7C}" dt="2025-04-07T15:42:44.793" v="18"/>
      <pc:docMkLst>
        <pc:docMk/>
      </pc:docMkLst>
      <pc:sldChg chg="modSp">
        <pc:chgData name="Utilisateur invité" userId="S::urn:spo:anon#5b3ba50dc90732c9903d0c1f77273e7655400c9c99cfcee0ffc476e051557ce7::" providerId="AD" clId="Web-{86CA3D69-80BE-2709-3050-C3503AFE5D7C}" dt="2025-04-07T15:37:36.836" v="13" actId="20577"/>
        <pc:sldMkLst>
          <pc:docMk/>
          <pc:sldMk cId="1892140899" sldId="374"/>
        </pc:sldMkLst>
      </pc:sldChg>
      <pc:sldChg chg="modSp">
        <pc:chgData name="Utilisateur invité" userId="S::urn:spo:anon#5b3ba50dc90732c9903d0c1f77273e7655400c9c99cfcee0ffc476e051557ce7::" providerId="AD" clId="Web-{86CA3D69-80BE-2709-3050-C3503AFE5D7C}" dt="2025-04-07T15:35:49.408" v="12" actId="20577"/>
        <pc:sldMkLst>
          <pc:docMk/>
          <pc:sldMk cId="3000092336" sldId="381"/>
        </pc:sldMkLst>
      </pc:sldChg>
      <pc:sldChg chg="modSp">
        <pc:chgData name="Utilisateur invité" userId="S::urn:spo:anon#5b3ba50dc90732c9903d0c1f77273e7655400c9c99cfcee0ffc476e051557ce7::" providerId="AD" clId="Web-{86CA3D69-80BE-2709-3050-C3503AFE5D7C}" dt="2025-04-07T15:42:21.714" v="17" actId="1076"/>
        <pc:sldMkLst>
          <pc:docMk/>
          <pc:sldMk cId="247798201" sldId="395"/>
        </pc:sldMkLst>
      </pc:sldChg>
      <pc:sldChg chg="modSp">
        <pc:chgData name="Utilisateur invité" userId="S::urn:spo:anon#5b3ba50dc90732c9903d0c1f77273e7655400c9c99cfcee0ffc476e051557ce7::" providerId="AD" clId="Web-{86CA3D69-80BE-2709-3050-C3503AFE5D7C}" dt="2025-04-07T15:42:44.793" v="18"/>
        <pc:sldMkLst>
          <pc:docMk/>
          <pc:sldMk cId="2985330846" sldId="396"/>
        </pc:sldMkLst>
      </pc:sldChg>
    </pc:docChg>
  </pc:docChgLst>
  <pc:docChgLst>
    <pc:chgData name="Utilisateur invité" userId="S::urn:spo:anon#d95fc8e05787767f4ad5c7d1f6fa6d86bc6f6aadfb93a0c0055f3f2cbe4806ec::" providerId="AD" clId="Web-{7A379561-F5E2-4FCC-F572-62630EC8EB87}"/>
    <pc:docChg chg="modSld">
      <pc:chgData name="Utilisateur invité" userId="S::urn:spo:anon#d95fc8e05787767f4ad5c7d1f6fa6d86bc6f6aadfb93a0c0055f3f2cbe4806ec::" providerId="AD" clId="Web-{7A379561-F5E2-4FCC-F572-62630EC8EB87}" dt="2024-04-23T13:01:42.889" v="1"/>
      <pc:docMkLst>
        <pc:docMk/>
      </pc:docMkLst>
      <pc:sldChg chg="modSp">
        <pc:chgData name="Utilisateur invité" userId="S::urn:spo:anon#d95fc8e05787767f4ad5c7d1f6fa6d86bc6f6aadfb93a0c0055f3f2cbe4806ec::" providerId="AD" clId="Web-{7A379561-F5E2-4FCC-F572-62630EC8EB87}" dt="2024-04-23T13:01:42.889" v="1"/>
        <pc:sldMkLst>
          <pc:docMk/>
          <pc:sldMk cId="3757631623" sldId="266"/>
        </pc:sldMkLst>
      </pc:sldChg>
    </pc:docChg>
  </pc:docChgLst>
  <pc:docChgLst>
    <pc:chgData name="Jacqueline Gauthier" userId="feefe37c-236f-4297-8c12-8229219ad2dc" providerId="ADAL" clId="{438A4EE2-B9C6-46D1-A2FA-09866080B1EF}"/>
    <pc:docChg chg="undo redo custSel modSld replTag delTag">
      <pc:chgData name="Jacqueline Gauthier" userId="feefe37c-236f-4297-8c12-8229219ad2dc" providerId="ADAL" clId="{438A4EE2-B9C6-46D1-A2FA-09866080B1EF}" dt="2024-03-26T17:38:58.591" v="2786"/>
      <pc:docMkLst>
        <pc:docMk/>
      </pc:docMkLst>
      <pc:sldChg chg="modSp mod replTag delTag">
        <pc:chgData name="Jacqueline Gauthier" userId="feefe37c-236f-4297-8c12-8229219ad2dc" providerId="ADAL" clId="{438A4EE2-B9C6-46D1-A2FA-09866080B1EF}" dt="2024-03-26T16:45:23.132" v="1080"/>
        <pc:sldMkLst>
          <pc:docMk/>
          <pc:sldMk cId="3861369899" sldId="256"/>
        </pc:sldMkLst>
      </pc:sldChg>
      <pc:sldChg chg="modSp mod replTag delTag">
        <pc:chgData name="Jacqueline Gauthier" userId="feefe37c-236f-4297-8c12-8229219ad2dc" providerId="ADAL" clId="{438A4EE2-B9C6-46D1-A2FA-09866080B1EF}" dt="2024-03-26T17:19:26.619" v="2107"/>
        <pc:sldMkLst>
          <pc:docMk/>
          <pc:sldMk cId="3757631623" sldId="266"/>
        </pc:sldMkLst>
      </pc:sldChg>
      <pc:sldChg chg="modSp mod replTag delTag">
        <pc:chgData name="Jacqueline Gauthier" userId="feefe37c-236f-4297-8c12-8229219ad2dc" providerId="ADAL" clId="{438A4EE2-B9C6-46D1-A2FA-09866080B1EF}" dt="2024-03-26T17:38:55.632" v="2780"/>
        <pc:sldMkLst>
          <pc:docMk/>
          <pc:sldMk cId="311959883" sldId="287"/>
        </pc:sldMkLst>
      </pc:sldChg>
      <pc:sldChg chg="modSp mod replTag delTag">
        <pc:chgData name="Jacqueline Gauthier" userId="feefe37c-236f-4297-8c12-8229219ad2dc" providerId="ADAL" clId="{438A4EE2-B9C6-46D1-A2FA-09866080B1EF}" dt="2024-03-26T17:19:51.238" v="2111"/>
        <pc:sldMkLst>
          <pc:docMk/>
          <pc:sldMk cId="407831293" sldId="369"/>
        </pc:sldMkLst>
      </pc:sldChg>
      <pc:sldChg chg="modSp mod replTag delTag">
        <pc:chgData name="Jacqueline Gauthier" userId="feefe37c-236f-4297-8c12-8229219ad2dc" providerId="ADAL" clId="{438A4EE2-B9C6-46D1-A2FA-09866080B1EF}" dt="2024-03-26T17:20:13.259" v="2122" actId="20577"/>
        <pc:sldMkLst>
          <pc:docMk/>
          <pc:sldMk cId="698479812" sldId="370"/>
        </pc:sldMkLst>
      </pc:sldChg>
      <pc:sldChg chg="modSp mod replTag delTag">
        <pc:chgData name="Jacqueline Gauthier" userId="feefe37c-236f-4297-8c12-8229219ad2dc" providerId="ADAL" clId="{438A4EE2-B9C6-46D1-A2FA-09866080B1EF}" dt="2024-03-26T17:20:37.940" v="2129"/>
        <pc:sldMkLst>
          <pc:docMk/>
          <pc:sldMk cId="20145275" sldId="371"/>
        </pc:sldMkLst>
      </pc:sldChg>
      <pc:sldChg chg="modSp mod replTag delTag">
        <pc:chgData name="Jacqueline Gauthier" userId="feefe37c-236f-4297-8c12-8229219ad2dc" providerId="ADAL" clId="{438A4EE2-B9C6-46D1-A2FA-09866080B1EF}" dt="2024-03-26T17:21:19.918" v="2154" actId="20577"/>
        <pc:sldMkLst>
          <pc:docMk/>
          <pc:sldMk cId="1806296430" sldId="372"/>
        </pc:sldMkLst>
      </pc:sldChg>
      <pc:sldChg chg="modSp mod replTag delTag">
        <pc:chgData name="Jacqueline Gauthier" userId="feefe37c-236f-4297-8c12-8229219ad2dc" providerId="ADAL" clId="{438A4EE2-B9C6-46D1-A2FA-09866080B1EF}" dt="2024-03-26T17:21:37.727" v="2162" actId="20577"/>
        <pc:sldMkLst>
          <pc:docMk/>
          <pc:sldMk cId="2264461386" sldId="373"/>
        </pc:sldMkLst>
      </pc:sldChg>
      <pc:sldChg chg="modSp mod replTag delTag addCm modCm">
        <pc:chgData name="Jacqueline Gauthier" userId="feefe37c-236f-4297-8c12-8229219ad2dc" providerId="ADAL" clId="{438A4EE2-B9C6-46D1-A2FA-09866080B1EF}" dt="2024-03-26T17:22:29.481" v="2195" actId="20577"/>
        <pc:sldMkLst>
          <pc:docMk/>
          <pc:sldMk cId="1892140899" sldId="374"/>
        </pc:sldMkLst>
      </pc:sldChg>
      <pc:sldChg chg="modSp mod replTag delTag">
        <pc:chgData name="Jacqueline Gauthier" userId="feefe37c-236f-4297-8c12-8229219ad2dc" providerId="ADAL" clId="{438A4EE2-B9C6-46D1-A2FA-09866080B1EF}" dt="2024-03-26T17:23:09.016" v="2203"/>
        <pc:sldMkLst>
          <pc:docMk/>
          <pc:sldMk cId="1922992872" sldId="375"/>
        </pc:sldMkLst>
      </pc:sldChg>
      <pc:sldChg chg="modSp mod replTag delTag">
        <pc:chgData name="Jacqueline Gauthier" userId="feefe37c-236f-4297-8c12-8229219ad2dc" providerId="ADAL" clId="{438A4EE2-B9C6-46D1-A2FA-09866080B1EF}" dt="2024-03-26T17:23:21.905" v="2208" actId="20577"/>
        <pc:sldMkLst>
          <pc:docMk/>
          <pc:sldMk cId="3604205765" sldId="376"/>
        </pc:sldMkLst>
      </pc:sldChg>
      <pc:sldChg chg="modSp mod replTag delTag">
        <pc:chgData name="Jacqueline Gauthier" userId="feefe37c-236f-4297-8c12-8229219ad2dc" providerId="ADAL" clId="{438A4EE2-B9C6-46D1-A2FA-09866080B1EF}" dt="2024-03-26T17:23:32.296" v="2213" actId="20577"/>
        <pc:sldMkLst>
          <pc:docMk/>
          <pc:sldMk cId="1973344029" sldId="377"/>
        </pc:sldMkLst>
      </pc:sldChg>
      <pc:sldChg chg="modSp mod replTag delTag">
        <pc:chgData name="Jacqueline Gauthier" userId="feefe37c-236f-4297-8c12-8229219ad2dc" providerId="ADAL" clId="{438A4EE2-B9C6-46D1-A2FA-09866080B1EF}" dt="2024-03-26T17:23:42.755" v="2219" actId="20577"/>
        <pc:sldMkLst>
          <pc:docMk/>
          <pc:sldMk cId="3734008395" sldId="378"/>
        </pc:sldMkLst>
      </pc:sldChg>
      <pc:sldChg chg="modSp mod replTag delTag">
        <pc:chgData name="Jacqueline Gauthier" userId="feefe37c-236f-4297-8c12-8229219ad2dc" providerId="ADAL" clId="{438A4EE2-B9C6-46D1-A2FA-09866080B1EF}" dt="2024-03-26T17:25:17.378" v="2316" actId="20577"/>
        <pc:sldMkLst>
          <pc:docMk/>
          <pc:sldMk cId="433730263" sldId="379"/>
        </pc:sldMkLst>
      </pc:sldChg>
      <pc:sldChg chg="modSp mod replTag delTag">
        <pc:chgData name="Jacqueline Gauthier" userId="feefe37c-236f-4297-8c12-8229219ad2dc" providerId="ADAL" clId="{438A4EE2-B9C6-46D1-A2FA-09866080B1EF}" dt="2024-03-26T17:25:36.030" v="2324"/>
        <pc:sldMkLst>
          <pc:docMk/>
          <pc:sldMk cId="782528922" sldId="380"/>
        </pc:sldMkLst>
      </pc:sldChg>
      <pc:sldChg chg="modSp mod replTag delTag">
        <pc:chgData name="Jacqueline Gauthier" userId="feefe37c-236f-4297-8c12-8229219ad2dc" providerId="ADAL" clId="{438A4EE2-B9C6-46D1-A2FA-09866080B1EF}" dt="2024-03-26T17:25:46.758" v="2330" actId="20577"/>
        <pc:sldMkLst>
          <pc:docMk/>
          <pc:sldMk cId="3000092336" sldId="381"/>
        </pc:sldMkLst>
      </pc:sldChg>
      <pc:sldChg chg="modSp mod replTag delTag">
        <pc:chgData name="Jacqueline Gauthier" userId="feefe37c-236f-4297-8c12-8229219ad2dc" providerId="ADAL" clId="{438A4EE2-B9C6-46D1-A2FA-09866080B1EF}" dt="2024-03-26T17:25:57.363" v="2336" actId="20577"/>
        <pc:sldMkLst>
          <pc:docMk/>
          <pc:sldMk cId="3445673777" sldId="382"/>
        </pc:sldMkLst>
      </pc:sldChg>
      <pc:sldChg chg="modSp mod replTag delTag">
        <pc:chgData name="Jacqueline Gauthier" userId="feefe37c-236f-4297-8c12-8229219ad2dc" providerId="ADAL" clId="{438A4EE2-B9C6-46D1-A2FA-09866080B1EF}" dt="2024-03-26T17:26:00.780" v="2340"/>
        <pc:sldMkLst>
          <pc:docMk/>
          <pc:sldMk cId="646155355" sldId="383"/>
        </pc:sldMkLst>
      </pc:sldChg>
      <pc:sldChg chg="modSp mod replTag delTag">
        <pc:chgData name="Jacqueline Gauthier" userId="feefe37c-236f-4297-8c12-8229219ad2dc" providerId="ADAL" clId="{438A4EE2-B9C6-46D1-A2FA-09866080B1EF}" dt="2024-03-26T17:26:21.948" v="2347"/>
        <pc:sldMkLst>
          <pc:docMk/>
          <pc:sldMk cId="223675391" sldId="384"/>
        </pc:sldMkLst>
      </pc:sldChg>
      <pc:sldChg chg="modSp mod replTag delTag">
        <pc:chgData name="Jacqueline Gauthier" userId="feefe37c-236f-4297-8c12-8229219ad2dc" providerId="ADAL" clId="{438A4EE2-B9C6-46D1-A2FA-09866080B1EF}" dt="2024-03-26T17:26:24.514" v="2351"/>
        <pc:sldMkLst>
          <pc:docMk/>
          <pc:sldMk cId="2881444680" sldId="385"/>
        </pc:sldMkLst>
      </pc:sldChg>
      <pc:sldChg chg="modSp mod replTag delTag">
        <pc:chgData name="Jacqueline Gauthier" userId="feefe37c-236f-4297-8c12-8229219ad2dc" providerId="ADAL" clId="{438A4EE2-B9C6-46D1-A2FA-09866080B1EF}" dt="2024-03-26T17:26:48.633" v="2364"/>
        <pc:sldMkLst>
          <pc:docMk/>
          <pc:sldMk cId="1196640058" sldId="386"/>
        </pc:sldMkLst>
      </pc:sldChg>
      <pc:sldChg chg="modSp mod replTag delTag">
        <pc:chgData name="Jacqueline Gauthier" userId="feefe37c-236f-4297-8c12-8229219ad2dc" providerId="ADAL" clId="{438A4EE2-B9C6-46D1-A2FA-09866080B1EF}" dt="2024-03-26T17:27:10.745" v="2373" actId="20577"/>
        <pc:sldMkLst>
          <pc:docMk/>
          <pc:sldMk cId="4103134425" sldId="387"/>
        </pc:sldMkLst>
      </pc:sldChg>
      <pc:sldChg chg="modSp mod replTag delTag">
        <pc:chgData name="Jacqueline Gauthier" userId="feefe37c-236f-4297-8c12-8229219ad2dc" providerId="ADAL" clId="{438A4EE2-B9C6-46D1-A2FA-09866080B1EF}" dt="2024-03-26T17:27:43.484" v="2412"/>
        <pc:sldMkLst>
          <pc:docMk/>
          <pc:sldMk cId="595737366" sldId="388"/>
        </pc:sldMkLst>
      </pc:sldChg>
      <pc:sldChg chg="modSp mod replTag delTag">
        <pc:chgData name="Jacqueline Gauthier" userId="feefe37c-236f-4297-8c12-8229219ad2dc" providerId="ADAL" clId="{438A4EE2-B9C6-46D1-A2FA-09866080B1EF}" dt="2024-03-26T17:27:55.774" v="2418"/>
        <pc:sldMkLst>
          <pc:docMk/>
          <pc:sldMk cId="449695543" sldId="389"/>
        </pc:sldMkLst>
      </pc:sldChg>
      <pc:sldChg chg="modSp mod replTag delTag">
        <pc:chgData name="Jacqueline Gauthier" userId="feefe37c-236f-4297-8c12-8229219ad2dc" providerId="ADAL" clId="{438A4EE2-B9C6-46D1-A2FA-09866080B1EF}" dt="2024-03-26T17:27:57.809" v="2422"/>
        <pc:sldMkLst>
          <pc:docMk/>
          <pc:sldMk cId="2630450500" sldId="390"/>
        </pc:sldMkLst>
      </pc:sldChg>
      <pc:sldChg chg="modSp mod replTag delTag">
        <pc:chgData name="Jacqueline Gauthier" userId="feefe37c-236f-4297-8c12-8229219ad2dc" providerId="ADAL" clId="{438A4EE2-B9C6-46D1-A2FA-09866080B1EF}" dt="2024-03-26T17:28:18.422" v="2438" actId="20577"/>
        <pc:sldMkLst>
          <pc:docMk/>
          <pc:sldMk cId="4101856697" sldId="391"/>
        </pc:sldMkLst>
      </pc:sldChg>
      <pc:sldChg chg="addSp modSp mod replTag delTag">
        <pc:chgData name="Jacqueline Gauthier" userId="feefe37c-236f-4297-8c12-8229219ad2dc" providerId="ADAL" clId="{438A4EE2-B9C6-46D1-A2FA-09866080B1EF}" dt="2024-03-26T17:28:44.960" v="2446" actId="20577"/>
        <pc:sldMkLst>
          <pc:docMk/>
          <pc:sldMk cId="1650091995" sldId="392"/>
        </pc:sldMkLst>
      </pc:sldChg>
      <pc:sldChg chg="modSp mod replTag delTag">
        <pc:chgData name="Jacqueline Gauthier" userId="feefe37c-236f-4297-8c12-8229219ad2dc" providerId="ADAL" clId="{438A4EE2-B9C6-46D1-A2FA-09866080B1EF}" dt="2024-03-26T17:29:01.010" v="2456"/>
        <pc:sldMkLst>
          <pc:docMk/>
          <pc:sldMk cId="4007690136" sldId="393"/>
        </pc:sldMkLst>
      </pc:sldChg>
      <pc:sldChg chg="modSp mod replTag delTag">
        <pc:chgData name="Jacqueline Gauthier" userId="feefe37c-236f-4297-8c12-8229219ad2dc" providerId="ADAL" clId="{438A4EE2-B9C6-46D1-A2FA-09866080B1EF}" dt="2024-03-26T17:29:46.254" v="2467" actId="20577"/>
        <pc:sldMkLst>
          <pc:docMk/>
          <pc:sldMk cId="495711975" sldId="394"/>
        </pc:sldMkLst>
      </pc:sldChg>
      <pc:sldChg chg="modSp mod replTag delTag">
        <pc:chgData name="Jacqueline Gauthier" userId="feefe37c-236f-4297-8c12-8229219ad2dc" providerId="ADAL" clId="{438A4EE2-B9C6-46D1-A2FA-09866080B1EF}" dt="2024-03-26T17:30:41.865" v="2476" actId="20577"/>
        <pc:sldMkLst>
          <pc:docMk/>
          <pc:sldMk cId="247798201" sldId="395"/>
        </pc:sldMkLst>
      </pc:sldChg>
      <pc:sldChg chg="modSp mod replTag delTag">
        <pc:chgData name="Jacqueline Gauthier" userId="feefe37c-236f-4297-8c12-8229219ad2dc" providerId="ADAL" clId="{438A4EE2-B9C6-46D1-A2FA-09866080B1EF}" dt="2024-03-26T17:30:47.266" v="2480"/>
        <pc:sldMkLst>
          <pc:docMk/>
          <pc:sldMk cId="2985330846" sldId="396"/>
        </pc:sldMkLst>
      </pc:sldChg>
      <pc:sldChg chg="modSp mod replTag delTag">
        <pc:chgData name="Jacqueline Gauthier" userId="feefe37c-236f-4297-8c12-8229219ad2dc" providerId="ADAL" clId="{438A4EE2-B9C6-46D1-A2FA-09866080B1EF}" dt="2024-03-26T17:31:14.706" v="2489"/>
        <pc:sldMkLst>
          <pc:docMk/>
          <pc:sldMk cId="4189533609" sldId="397"/>
        </pc:sldMkLst>
      </pc:sldChg>
      <pc:sldChg chg="modSp mod replTag delTag">
        <pc:chgData name="Jacqueline Gauthier" userId="feefe37c-236f-4297-8c12-8229219ad2dc" providerId="ADAL" clId="{438A4EE2-B9C6-46D1-A2FA-09866080B1EF}" dt="2024-03-26T17:31:47.746" v="2513" actId="20577"/>
        <pc:sldMkLst>
          <pc:docMk/>
          <pc:sldMk cId="3151548891" sldId="398"/>
        </pc:sldMkLst>
      </pc:sldChg>
      <pc:sldChg chg="modSp mod replTag delTag">
        <pc:chgData name="Jacqueline Gauthier" userId="feefe37c-236f-4297-8c12-8229219ad2dc" providerId="ADAL" clId="{438A4EE2-B9C6-46D1-A2FA-09866080B1EF}" dt="2024-03-26T17:32:03.368" v="2528" actId="20577"/>
        <pc:sldMkLst>
          <pc:docMk/>
          <pc:sldMk cId="1986338465" sldId="399"/>
        </pc:sldMkLst>
      </pc:sldChg>
      <pc:sldChg chg="modSp mod replTag delTag">
        <pc:chgData name="Jacqueline Gauthier" userId="feefe37c-236f-4297-8c12-8229219ad2dc" providerId="ADAL" clId="{438A4EE2-B9C6-46D1-A2FA-09866080B1EF}" dt="2024-03-26T17:32:13.689" v="2533" actId="20577"/>
        <pc:sldMkLst>
          <pc:docMk/>
          <pc:sldMk cId="949250173" sldId="400"/>
        </pc:sldMkLst>
      </pc:sldChg>
      <pc:sldChg chg="modSp mod replTag delTag">
        <pc:chgData name="Jacqueline Gauthier" userId="feefe37c-236f-4297-8c12-8229219ad2dc" providerId="ADAL" clId="{438A4EE2-B9C6-46D1-A2FA-09866080B1EF}" dt="2024-03-26T17:32:48.737" v="2583"/>
        <pc:sldMkLst>
          <pc:docMk/>
          <pc:sldMk cId="1856583733" sldId="401"/>
        </pc:sldMkLst>
      </pc:sldChg>
      <pc:sldChg chg="modSp mod replTag delTag">
        <pc:chgData name="Jacqueline Gauthier" userId="feefe37c-236f-4297-8c12-8229219ad2dc" providerId="ADAL" clId="{438A4EE2-B9C6-46D1-A2FA-09866080B1EF}" dt="2024-03-26T17:32:57.698" v="2588" actId="20577"/>
        <pc:sldMkLst>
          <pc:docMk/>
          <pc:sldMk cId="2147525098" sldId="402"/>
        </pc:sldMkLst>
      </pc:sldChg>
      <pc:sldChg chg="modSp mod replTag delTag">
        <pc:chgData name="Jacqueline Gauthier" userId="feefe37c-236f-4297-8c12-8229219ad2dc" providerId="ADAL" clId="{438A4EE2-B9C6-46D1-A2FA-09866080B1EF}" dt="2024-03-26T17:33:10.803" v="2594"/>
        <pc:sldMkLst>
          <pc:docMk/>
          <pc:sldMk cId="426059315" sldId="403"/>
        </pc:sldMkLst>
      </pc:sldChg>
      <pc:sldChg chg="modSp mod replTag delTag">
        <pc:chgData name="Jacqueline Gauthier" userId="feefe37c-236f-4297-8c12-8229219ad2dc" providerId="ADAL" clId="{438A4EE2-B9C6-46D1-A2FA-09866080B1EF}" dt="2024-03-26T16:45:23.743" v="1166"/>
        <pc:sldMkLst>
          <pc:docMk/>
          <pc:sldMk cId="1628516660" sldId="404"/>
        </pc:sldMkLst>
      </pc:sldChg>
      <pc:sldChg chg="modSp mod replTag delTag">
        <pc:chgData name="Jacqueline Gauthier" userId="feefe37c-236f-4297-8c12-8229219ad2dc" providerId="ADAL" clId="{438A4EE2-B9C6-46D1-A2FA-09866080B1EF}" dt="2024-03-26T17:33:27.730" v="2602" actId="20577"/>
        <pc:sldMkLst>
          <pc:docMk/>
          <pc:sldMk cId="2460824434" sldId="405"/>
        </pc:sldMkLst>
      </pc:sldChg>
      <pc:sldChg chg="modSp mod replTag delTag">
        <pc:chgData name="Jacqueline Gauthier" userId="feefe37c-236f-4297-8c12-8229219ad2dc" providerId="ADAL" clId="{438A4EE2-B9C6-46D1-A2FA-09866080B1EF}" dt="2024-03-26T17:33:31.415" v="2606"/>
        <pc:sldMkLst>
          <pc:docMk/>
          <pc:sldMk cId="2983480786" sldId="406"/>
        </pc:sldMkLst>
      </pc:sldChg>
      <pc:sldChg chg="modSp mod replTag delTag">
        <pc:chgData name="Jacqueline Gauthier" userId="feefe37c-236f-4297-8c12-8229219ad2dc" providerId="ADAL" clId="{438A4EE2-B9C6-46D1-A2FA-09866080B1EF}" dt="2024-03-26T17:33:48.426" v="2612" actId="20577"/>
        <pc:sldMkLst>
          <pc:docMk/>
          <pc:sldMk cId="3131116576" sldId="407"/>
        </pc:sldMkLst>
      </pc:sldChg>
      <pc:sldChg chg="modSp mod replTag delTag">
        <pc:chgData name="Jacqueline Gauthier" userId="feefe37c-236f-4297-8c12-8229219ad2dc" providerId="ADAL" clId="{438A4EE2-B9C6-46D1-A2FA-09866080B1EF}" dt="2024-03-26T17:33:57.845" v="2618" actId="20577"/>
        <pc:sldMkLst>
          <pc:docMk/>
          <pc:sldMk cId="2859260069" sldId="408"/>
        </pc:sldMkLst>
      </pc:sldChg>
      <pc:sldChg chg="modSp mod replTag delTag">
        <pc:chgData name="Jacqueline Gauthier" userId="feefe37c-236f-4297-8c12-8229219ad2dc" providerId="ADAL" clId="{438A4EE2-B9C6-46D1-A2FA-09866080B1EF}" dt="2024-03-26T17:34:10.995" v="2625"/>
        <pc:sldMkLst>
          <pc:docMk/>
          <pc:sldMk cId="3853679361" sldId="409"/>
        </pc:sldMkLst>
      </pc:sldChg>
      <pc:sldChg chg="modSp mod replTag delTag">
        <pc:chgData name="Jacqueline Gauthier" userId="feefe37c-236f-4297-8c12-8229219ad2dc" providerId="ADAL" clId="{438A4EE2-B9C6-46D1-A2FA-09866080B1EF}" dt="2024-03-26T17:34:23.478" v="2635" actId="20577"/>
        <pc:sldMkLst>
          <pc:docMk/>
          <pc:sldMk cId="674143001" sldId="410"/>
        </pc:sldMkLst>
      </pc:sldChg>
      <pc:sldChg chg="modSp mod replTag delTag">
        <pc:chgData name="Jacqueline Gauthier" userId="feefe37c-236f-4297-8c12-8229219ad2dc" providerId="ADAL" clId="{438A4EE2-B9C6-46D1-A2FA-09866080B1EF}" dt="2024-03-26T17:34:36.978" v="2644"/>
        <pc:sldMkLst>
          <pc:docMk/>
          <pc:sldMk cId="1210658400" sldId="411"/>
        </pc:sldMkLst>
      </pc:sldChg>
      <pc:sldChg chg="modSp mod replTag delTag">
        <pc:chgData name="Jacqueline Gauthier" userId="feefe37c-236f-4297-8c12-8229219ad2dc" providerId="ADAL" clId="{438A4EE2-B9C6-46D1-A2FA-09866080B1EF}" dt="2024-03-26T17:34:45.085" v="2650" actId="20577"/>
        <pc:sldMkLst>
          <pc:docMk/>
          <pc:sldMk cId="4173464392" sldId="412"/>
        </pc:sldMkLst>
      </pc:sldChg>
      <pc:sldChg chg="modSp mod replTag delTag">
        <pc:chgData name="Jacqueline Gauthier" userId="feefe37c-236f-4297-8c12-8229219ad2dc" providerId="ADAL" clId="{438A4EE2-B9C6-46D1-A2FA-09866080B1EF}" dt="2024-03-26T17:34:58.263" v="2662"/>
        <pc:sldMkLst>
          <pc:docMk/>
          <pc:sldMk cId="1569976314" sldId="413"/>
        </pc:sldMkLst>
      </pc:sldChg>
      <pc:sldChg chg="modSp mod replTag delTag">
        <pc:chgData name="Jacqueline Gauthier" userId="feefe37c-236f-4297-8c12-8229219ad2dc" providerId="ADAL" clId="{438A4EE2-B9C6-46D1-A2FA-09866080B1EF}" dt="2024-03-26T17:35:06.095" v="2666"/>
        <pc:sldMkLst>
          <pc:docMk/>
          <pc:sldMk cId="1290498212" sldId="414"/>
        </pc:sldMkLst>
      </pc:sldChg>
      <pc:sldChg chg="modSp mod replTag delTag">
        <pc:chgData name="Jacqueline Gauthier" userId="feefe37c-236f-4297-8c12-8229219ad2dc" providerId="ADAL" clId="{438A4EE2-B9C6-46D1-A2FA-09866080B1EF}" dt="2024-03-26T17:35:19.129" v="2671" actId="20577"/>
        <pc:sldMkLst>
          <pc:docMk/>
          <pc:sldMk cId="3752883419" sldId="415"/>
        </pc:sldMkLst>
      </pc:sldChg>
      <pc:sldChg chg="modSp mod replTag delTag">
        <pc:chgData name="Jacqueline Gauthier" userId="feefe37c-236f-4297-8c12-8229219ad2dc" providerId="ADAL" clId="{438A4EE2-B9C6-46D1-A2FA-09866080B1EF}" dt="2024-03-26T17:35:29.165" v="2677" actId="20577"/>
        <pc:sldMkLst>
          <pc:docMk/>
          <pc:sldMk cId="674692222" sldId="416"/>
        </pc:sldMkLst>
      </pc:sldChg>
      <pc:sldChg chg="modSp mod replTag delTag">
        <pc:chgData name="Jacqueline Gauthier" userId="feefe37c-236f-4297-8c12-8229219ad2dc" providerId="ADAL" clId="{438A4EE2-B9C6-46D1-A2FA-09866080B1EF}" dt="2024-03-26T17:35:52.998" v="2688"/>
        <pc:sldMkLst>
          <pc:docMk/>
          <pc:sldMk cId="2830149220" sldId="417"/>
        </pc:sldMkLst>
      </pc:sldChg>
      <pc:sldChg chg="modSp mod replTag delTag">
        <pc:chgData name="Jacqueline Gauthier" userId="feefe37c-236f-4297-8c12-8229219ad2dc" providerId="ADAL" clId="{438A4EE2-B9C6-46D1-A2FA-09866080B1EF}" dt="2024-03-26T17:35:55.018" v="2692"/>
        <pc:sldMkLst>
          <pc:docMk/>
          <pc:sldMk cId="3002572166" sldId="418"/>
        </pc:sldMkLst>
      </pc:sldChg>
      <pc:sldChg chg="modSp mod replTag delTag">
        <pc:chgData name="Jacqueline Gauthier" userId="feefe37c-236f-4297-8c12-8229219ad2dc" providerId="ADAL" clId="{438A4EE2-B9C6-46D1-A2FA-09866080B1EF}" dt="2024-03-26T17:36:09.581" v="2701"/>
        <pc:sldMkLst>
          <pc:docMk/>
          <pc:sldMk cId="778326945" sldId="419"/>
        </pc:sldMkLst>
      </pc:sldChg>
      <pc:sldChg chg="modSp mod replTag delTag">
        <pc:chgData name="Jacqueline Gauthier" userId="feefe37c-236f-4297-8c12-8229219ad2dc" providerId="ADAL" clId="{438A4EE2-B9C6-46D1-A2FA-09866080B1EF}" dt="2024-03-26T17:36:20.613" v="2707" actId="20577"/>
        <pc:sldMkLst>
          <pc:docMk/>
          <pc:sldMk cId="1969449306" sldId="420"/>
        </pc:sldMkLst>
      </pc:sldChg>
      <pc:sldChg chg="modSp mod replTag delTag">
        <pc:chgData name="Jacqueline Gauthier" userId="feefe37c-236f-4297-8c12-8229219ad2dc" providerId="ADAL" clId="{438A4EE2-B9C6-46D1-A2FA-09866080B1EF}" dt="2024-03-26T17:36:25.847" v="2711"/>
        <pc:sldMkLst>
          <pc:docMk/>
          <pc:sldMk cId="3191960521" sldId="421"/>
        </pc:sldMkLst>
      </pc:sldChg>
      <pc:sldChg chg="modSp mod replTag delTag">
        <pc:chgData name="Jacqueline Gauthier" userId="feefe37c-236f-4297-8c12-8229219ad2dc" providerId="ADAL" clId="{438A4EE2-B9C6-46D1-A2FA-09866080B1EF}" dt="2024-03-26T17:36:50.341" v="2717" actId="20577"/>
        <pc:sldMkLst>
          <pc:docMk/>
          <pc:sldMk cId="299789133" sldId="422"/>
        </pc:sldMkLst>
      </pc:sldChg>
      <pc:sldChg chg="modSp mod replTag delTag">
        <pc:chgData name="Jacqueline Gauthier" userId="feefe37c-236f-4297-8c12-8229219ad2dc" providerId="ADAL" clId="{438A4EE2-B9C6-46D1-A2FA-09866080B1EF}" dt="2024-03-26T17:37:00.624" v="2723"/>
        <pc:sldMkLst>
          <pc:docMk/>
          <pc:sldMk cId="1302833918" sldId="423"/>
        </pc:sldMkLst>
      </pc:sldChg>
      <pc:sldChg chg="modSp mod replTag delTag">
        <pc:chgData name="Jacqueline Gauthier" userId="feefe37c-236f-4297-8c12-8229219ad2dc" providerId="ADAL" clId="{438A4EE2-B9C6-46D1-A2FA-09866080B1EF}" dt="2024-03-26T17:37:03.195" v="2727"/>
        <pc:sldMkLst>
          <pc:docMk/>
          <pc:sldMk cId="3509754151" sldId="424"/>
        </pc:sldMkLst>
      </pc:sldChg>
      <pc:sldChg chg="modSp mod replTag delTag">
        <pc:chgData name="Jacqueline Gauthier" userId="feefe37c-236f-4297-8c12-8229219ad2dc" providerId="ADAL" clId="{438A4EE2-B9C6-46D1-A2FA-09866080B1EF}" dt="2024-03-26T17:37:16.525" v="2732" actId="20577"/>
        <pc:sldMkLst>
          <pc:docMk/>
          <pc:sldMk cId="1335544657" sldId="425"/>
        </pc:sldMkLst>
      </pc:sldChg>
      <pc:sldChg chg="modSp mod replTag delTag">
        <pc:chgData name="Jacqueline Gauthier" userId="feefe37c-236f-4297-8c12-8229219ad2dc" providerId="ADAL" clId="{438A4EE2-B9C6-46D1-A2FA-09866080B1EF}" dt="2024-03-26T17:37:19.522" v="2736"/>
        <pc:sldMkLst>
          <pc:docMk/>
          <pc:sldMk cId="213984571" sldId="426"/>
        </pc:sldMkLst>
      </pc:sldChg>
      <pc:sldChg chg="modSp mod replTag delTag">
        <pc:chgData name="Jacqueline Gauthier" userId="feefe37c-236f-4297-8c12-8229219ad2dc" providerId="ADAL" clId="{438A4EE2-B9C6-46D1-A2FA-09866080B1EF}" dt="2024-03-26T17:37:26.938" v="2740"/>
        <pc:sldMkLst>
          <pc:docMk/>
          <pc:sldMk cId="3286612118" sldId="427"/>
        </pc:sldMkLst>
      </pc:sldChg>
      <pc:sldChg chg="modSp mod replTag delTag">
        <pc:chgData name="Jacqueline Gauthier" userId="feefe37c-236f-4297-8c12-8229219ad2dc" providerId="ADAL" clId="{438A4EE2-B9C6-46D1-A2FA-09866080B1EF}" dt="2024-03-26T17:38:58.591" v="2786"/>
        <pc:sldMkLst>
          <pc:docMk/>
          <pc:sldMk cId="1232846326" sldId="428"/>
        </pc:sldMkLst>
      </pc:sldChg>
      <pc:sldChg chg="modSp mod replTag delTag">
        <pc:chgData name="Jacqueline Gauthier" userId="feefe37c-236f-4297-8c12-8229219ad2dc" providerId="ADAL" clId="{438A4EE2-B9C6-46D1-A2FA-09866080B1EF}" dt="2024-03-26T17:38:58.334" v="2784"/>
        <pc:sldMkLst>
          <pc:docMk/>
          <pc:sldMk cId="2702752242" sldId="429"/>
        </pc:sldMkLst>
      </pc:sldChg>
      <pc:sldChg chg="modSp mod replTag delTag">
        <pc:chgData name="Jacqueline Gauthier" userId="feefe37c-236f-4297-8c12-8229219ad2dc" providerId="ADAL" clId="{438A4EE2-B9C6-46D1-A2FA-09866080B1EF}" dt="2024-03-26T17:38:58.279" v="2782"/>
        <pc:sldMkLst>
          <pc:docMk/>
          <pc:sldMk cId="3640087333" sldId="430"/>
        </pc:sldMkLst>
      </pc:sldChg>
      <pc:sldChg chg="modSp mod replTag delTag">
        <pc:chgData name="Jacqueline Gauthier" userId="feefe37c-236f-4297-8c12-8229219ad2dc" providerId="ADAL" clId="{438A4EE2-B9C6-46D1-A2FA-09866080B1EF}" dt="2024-03-26T17:38:27.188" v="2767" actId="20577"/>
        <pc:sldMkLst>
          <pc:docMk/>
          <pc:sldMk cId="235275783" sldId="431"/>
        </pc:sldMkLst>
      </pc:sldChg>
      <pc:sldChg chg="modSp mod replTag delTag">
        <pc:chgData name="Jacqueline Gauthier" userId="feefe37c-236f-4297-8c12-8229219ad2dc" providerId="ADAL" clId="{438A4EE2-B9C6-46D1-A2FA-09866080B1EF}" dt="2024-03-26T17:38:47.478" v="2774"/>
        <pc:sldMkLst>
          <pc:docMk/>
          <pc:sldMk cId="2041362033" sldId="432"/>
        </pc:sldMkLst>
      </pc:sldChg>
    </pc:docChg>
  </pc:docChgLst>
  <pc:docChgLst>
    <pc:chgData name="Utilisateur invité" userId="S::urn:spo:anon#5b3ba50dc90732c9903d0c1f77273e7655400c9c99cfcee0ffc476e051557ce7::" providerId="AD" clId="Web-{9747A87E-0369-937C-4837-B0D61816FAA9}"/>
    <pc:docChg chg="modSld">
      <pc:chgData name="Utilisateur invité" userId="S::urn:spo:anon#5b3ba50dc90732c9903d0c1f77273e7655400c9c99cfcee0ffc476e051557ce7::" providerId="AD" clId="Web-{9747A87E-0369-937C-4837-B0D61816FAA9}" dt="2025-04-07T15:30:09.605" v="30" actId="20577"/>
      <pc:docMkLst>
        <pc:docMk/>
      </pc:docMkLst>
    </pc:docChg>
  </pc:docChgLst>
  <pc:docChgLst>
    <pc:chgData name="Jacqueline Gauthier" userId="S::jgauthier_centrefora.on.ca#ext#@coalition.ca::356cecd5-34a4-4a55-99b9-0c99788916bb" providerId="AD" clId="Web-{6F4A0616-7665-F9DA-36D0-9604D3182F36}"/>
    <pc:docChg chg="modSld">
      <pc:chgData name="Jacqueline Gauthier" userId="S::jgauthier_centrefora.on.ca#ext#@coalition.ca::356cecd5-34a4-4a55-99b9-0c99788916bb" providerId="AD" clId="Web-{6F4A0616-7665-F9DA-36D0-9604D3182F36}" dt="2024-04-15T16:34:00.531" v="32" actId="20577"/>
      <pc:docMkLst>
        <pc:docMk/>
      </pc:docMkLst>
      <pc:sldChg chg="modSp">
        <pc:chgData name="Jacqueline Gauthier" userId="S::jgauthier_centrefora.on.ca#ext#@coalition.ca::356cecd5-34a4-4a55-99b9-0c99788916bb" providerId="AD" clId="Web-{6F4A0616-7665-F9DA-36D0-9604D3182F36}" dt="2024-04-15T16:31:23.121" v="3" actId="20577"/>
        <pc:sldMkLst>
          <pc:docMk/>
          <pc:sldMk cId="20145275" sldId="371"/>
        </pc:sldMkLst>
      </pc:sldChg>
      <pc:sldChg chg="modSp">
        <pc:chgData name="Jacqueline Gauthier" userId="S::jgauthier_centrefora.on.ca#ext#@coalition.ca::356cecd5-34a4-4a55-99b9-0c99788916bb" providerId="AD" clId="Web-{6F4A0616-7665-F9DA-36D0-9604D3182F36}" dt="2024-04-15T16:32:27.685" v="9" actId="20577"/>
        <pc:sldMkLst>
          <pc:docMk/>
          <pc:sldMk cId="3604205765" sldId="376"/>
        </pc:sldMkLst>
      </pc:sldChg>
      <pc:sldChg chg="modSp">
        <pc:chgData name="Jacqueline Gauthier" userId="S::jgauthier_centrefora.on.ca#ext#@coalition.ca::356cecd5-34a4-4a55-99b9-0c99788916bb" providerId="AD" clId="Web-{6F4A0616-7665-F9DA-36D0-9604D3182F36}" dt="2024-04-15T16:32:52.670" v="18" actId="20577"/>
        <pc:sldMkLst>
          <pc:docMk/>
          <pc:sldMk cId="1973344029" sldId="377"/>
        </pc:sldMkLst>
      </pc:sldChg>
      <pc:sldChg chg="modSp">
        <pc:chgData name="Jacqueline Gauthier" userId="S::jgauthier_centrefora.on.ca#ext#@coalition.ca::356cecd5-34a4-4a55-99b9-0c99788916bb" providerId="AD" clId="Web-{6F4A0616-7665-F9DA-36D0-9604D3182F36}" dt="2024-04-15T16:33:08.811" v="22" actId="20577"/>
        <pc:sldMkLst>
          <pc:docMk/>
          <pc:sldMk cId="3445673777" sldId="382"/>
        </pc:sldMkLst>
      </pc:sldChg>
      <pc:sldChg chg="modSp">
        <pc:chgData name="Jacqueline Gauthier" userId="S::jgauthier_centrefora.on.ca#ext#@coalition.ca::356cecd5-34a4-4a55-99b9-0c99788916bb" providerId="AD" clId="Web-{6F4A0616-7665-F9DA-36D0-9604D3182F36}" dt="2024-04-15T16:33:31.890" v="24" actId="20577"/>
        <pc:sldMkLst>
          <pc:docMk/>
          <pc:sldMk cId="2881444680" sldId="385"/>
        </pc:sldMkLst>
      </pc:sldChg>
      <pc:sldChg chg="modSp">
        <pc:chgData name="Jacqueline Gauthier" userId="S::jgauthier_centrefora.on.ca#ext#@coalition.ca::356cecd5-34a4-4a55-99b9-0c99788916bb" providerId="AD" clId="Web-{6F4A0616-7665-F9DA-36D0-9604D3182F36}" dt="2024-04-15T16:34:00.531" v="32" actId="20577"/>
        <pc:sldMkLst>
          <pc:docMk/>
          <pc:sldMk cId="595737366" sldId="388"/>
        </pc:sldMkLst>
      </pc:sldChg>
    </pc:docChg>
  </pc:docChgLst>
  <pc:docChgLst>
    <pc:chgData name="Utilisateur invité" userId="S::urn:spo:anon#d95fc8e05787767f4ad5c7d1f6fa6d86bc6f6aadfb93a0c0055f3f2cbe4806ec::" providerId="AD" clId="Web-{65024F61-76BD-B015-5C3D-DFA2DDB51CE6}"/>
    <pc:docChg chg="modSld">
      <pc:chgData name="Utilisateur invité" userId="S::urn:spo:anon#d95fc8e05787767f4ad5c7d1f6fa6d86bc6f6aadfb93a0c0055f3f2cbe4806ec::" providerId="AD" clId="Web-{65024F61-76BD-B015-5C3D-DFA2DDB51CE6}" dt="2024-04-05T13:37:42.633" v="52" actId="20577"/>
      <pc:docMkLst>
        <pc:docMk/>
      </pc:docMkLst>
      <pc:sldChg chg="modSp">
        <pc:chgData name="Utilisateur invité" userId="S::urn:spo:anon#d95fc8e05787767f4ad5c7d1f6fa6d86bc6f6aadfb93a0c0055f3f2cbe4806ec::" providerId="AD" clId="Web-{65024F61-76BD-B015-5C3D-DFA2DDB51CE6}" dt="2024-04-05T13:32:18.563" v="1" actId="20577"/>
        <pc:sldMkLst>
          <pc:docMk/>
          <pc:sldMk cId="1973344029" sldId="377"/>
        </pc:sldMkLst>
      </pc:sldChg>
      <pc:sldChg chg="modSp">
        <pc:chgData name="Utilisateur invité" userId="S::urn:spo:anon#d95fc8e05787767f4ad5c7d1f6fa6d86bc6f6aadfb93a0c0055f3f2cbe4806ec::" providerId="AD" clId="Web-{65024F61-76BD-B015-5C3D-DFA2DDB51CE6}" dt="2024-04-05T13:37:06.958" v="43" actId="20577"/>
        <pc:sldMkLst>
          <pc:docMk/>
          <pc:sldMk cId="4103134425" sldId="387"/>
        </pc:sldMkLst>
      </pc:sldChg>
      <pc:sldChg chg="modSp">
        <pc:chgData name="Utilisateur invité" userId="S::urn:spo:anon#d95fc8e05787767f4ad5c7d1f6fa6d86bc6f6aadfb93a0c0055f3f2cbe4806ec::" providerId="AD" clId="Web-{65024F61-76BD-B015-5C3D-DFA2DDB51CE6}" dt="2024-04-05T13:37:42.633" v="52" actId="20577"/>
        <pc:sldMkLst>
          <pc:docMk/>
          <pc:sldMk cId="595737366" sldId="388"/>
        </pc:sldMkLst>
      </pc:sldChg>
    </pc:docChg>
  </pc:docChgLst>
  <pc:docChgLst>
    <pc:chgData name="Utilisateur invité" userId="S::urn:spo:tenantanon#26fc914f-9c5c-4e24-95aa-0dabac7a976a::" providerId="AD" clId="Web-{B9D858E6-D1BC-B74B-50C5-18BCCD19365F}"/>
    <pc:docChg chg="modSld">
      <pc:chgData name="Utilisateur invité" userId="S::urn:spo:tenantanon#26fc914f-9c5c-4e24-95aa-0dabac7a976a::" providerId="AD" clId="Web-{B9D858E6-D1BC-B74B-50C5-18BCCD19365F}" dt="2025-07-01T19:59:22.952" v="15" actId="20577"/>
      <pc:docMkLst>
        <pc:docMk/>
      </pc:docMkLst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98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hyperlink" Target="https://youtu.be/m0IxbmXv_Cg" TargetMode="Externa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tags" Target="../tags/tag99.xm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7" Type="http://schemas.openxmlformats.org/officeDocument/2006/relationships/image" Target="../media/image13.png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4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4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4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4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4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4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4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4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7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70.xml"/><Relationship Id="rId7" Type="http://schemas.openxmlformats.org/officeDocument/2006/relationships/image" Target="../media/image14.png"/><Relationship Id="rId12" Type="http://schemas.openxmlformats.org/officeDocument/2006/relationships/image" Target="../media/image7.png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hyperlink" Target="https://youtu.be/WmCwqK2BnaU" TargetMode="Externa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tags" Target="../tags/tag171.xml"/><Relationship Id="rId9" Type="http://schemas.openxmlformats.org/officeDocument/2006/relationships/image" Target="../media/image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4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4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4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4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4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4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4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4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4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4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4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638300" y="2160270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fr-CA" dirty="0"/>
              <a:t>Préparez-vous à devenir préposé aux services de soutien à la personne (PSSP)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638300" y="4423049"/>
            <a:ext cx="8915399" cy="1126283"/>
          </a:xfrm>
        </p:spPr>
        <p:txBody>
          <a:bodyPr>
            <a:normAutofit/>
          </a:bodyPr>
          <a:lstStyle/>
          <a:p>
            <a:r>
              <a:rPr lang="en-CA" sz="2400" b="1" dirty="0"/>
              <a:t>MODULE 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Vocabulaire en lien avec le budget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Avant de commencer à établir un budget pour vous-même, vous devez vous familiariser avec les termes utilisés </a:t>
            </a:r>
            <a:r>
              <a:rPr lang="fr-CA" strike="sngStrike"/>
              <a:t>l</a:t>
            </a:r>
            <a:r>
              <a:rPr lang="fr-CA"/>
              <a:t>orsque l’on parle de budget. 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4205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chemeClr val="tx1"/>
                </a:solidFill>
              </a:rPr>
              <a:t>À l'aide d'un ordinateur, recherchez  les définitions du vocabulaire en lien avec le budg</a:t>
            </a:r>
            <a:r>
              <a:rPr lang="fr-CA" dirty="0"/>
              <a:t>et et remplissez le tableau dans votre cahier d’exercices. </a:t>
            </a:r>
          </a:p>
          <a:p>
            <a:r>
              <a:rPr lang="fr-CA" dirty="0"/>
              <a:t>Lorsque tout le monde a terminé, mettez en commun les définitions que vous avez trouvées et discutez-en. 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13383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3344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Maintenant que nous connaissons la différence entre les dépenses fixes et les dépenses variables, vérifions nos connaissances. </a:t>
            </a:r>
          </a:p>
          <a:p>
            <a:r>
              <a:rPr lang="fr-CA"/>
              <a:t>Classez les dépenses dans les catégories des dépenses fixes et des dépenses variables, à l’aide du tableau figurant dans votre cahier d’exercices.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110"/>
            <a:ext cx="640135" cy="6340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4008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Discutons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Pouvez-vous nommer des choses qui prennent de la valeur  (appréciation)?</a:t>
            </a:r>
          </a:p>
          <a:p>
            <a:r>
              <a:rPr lang="fr-CA"/>
              <a:t>Pouvez-vous nommer des choses qui perdent de la valeur  (dépréciation) ?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10042" y="624110"/>
            <a:ext cx="579170" cy="579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730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Pour commencer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La compréhension de votre situation financière est une première étape importante pour l’élaboration d’un budget. </a:t>
            </a:r>
          </a:p>
          <a:p>
            <a:r>
              <a:rPr lang="fr-CA"/>
              <a:t>Une bonne connaissance de vos revenus et de vos dépenses vous aidera à établir un budget réaliste.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25289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Pour commencer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5" y="1905000"/>
            <a:ext cx="7638058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Au cours de ce module, vous apprendrez à créer un budget organisé et équilibré tout en suivant quelques conseils courants pour l’établissement d’un budget. </a:t>
            </a:r>
          </a:p>
          <a:p>
            <a:r>
              <a:rPr lang="fr-CA" dirty="0"/>
              <a:t>Voici quelques-uns de ces conseils...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0092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établir un budget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Ne dépensez pas au-delà de vos moyens. </a:t>
            </a:r>
          </a:p>
          <a:p>
            <a:r>
              <a:rPr lang="fr-CA" dirty="0"/>
              <a:t>Si vous n’avez pa</a:t>
            </a:r>
            <a:r>
              <a:rPr lang="fr-CA" dirty="0">
                <a:solidFill>
                  <a:schemeClr val="tx1"/>
                </a:solidFill>
              </a:rPr>
              <a:t>s les revenus nécessaires, n’ach</a:t>
            </a:r>
            <a:r>
              <a:rPr lang="fr-CA" dirty="0"/>
              <a:t>etez pas la marchandise. 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5673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établir un budget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Souvenez-vous que chaque mois est différent.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6155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établir un budget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Remboursez vos dettes.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6753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établir un budget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Réduisez</a:t>
            </a:r>
            <a:r>
              <a:rPr lang="fr-CA">
                <a:solidFill>
                  <a:schemeClr val="tx1"/>
                </a:solidFill>
              </a:rPr>
              <a:t> vos dépenses quand </a:t>
            </a:r>
            <a:r>
              <a:rPr lang="fr-CA"/>
              <a:t>vous le pouvez.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1444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35425" y="537882"/>
            <a:ext cx="10469188" cy="1367118"/>
          </a:xfrm>
        </p:spPr>
        <p:txBody>
          <a:bodyPr/>
          <a:lstStyle/>
          <a:p>
            <a:r>
              <a:rPr lang="en-CA"/>
              <a:t>Module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035424" y="1761565"/>
            <a:ext cx="10469188" cy="414965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 dirty="0"/>
              <a:t>Au cours de </a:t>
            </a:r>
            <a:r>
              <a:rPr lang="fr-CA" dirty="0">
                <a:solidFill>
                  <a:schemeClr val="tx1"/>
                </a:solidFill>
              </a:rPr>
              <a:t>ce module,</a:t>
            </a:r>
            <a:r>
              <a:rPr lang="fr-CA" sz="2000" dirty="0"/>
              <a:t> vous développerez les </a:t>
            </a:r>
            <a:r>
              <a:rPr lang="fr-CA" i="1" dirty="0"/>
              <a:t>Compétences</a:t>
            </a:r>
            <a:r>
              <a:rPr lang="fr-CA" sz="2000" i="1" dirty="0"/>
              <a:t> pour réussir</a:t>
            </a:r>
            <a:r>
              <a:rPr lang="fr-CA" sz="2000" dirty="0"/>
              <a:t> suivantes :</a:t>
            </a:r>
          </a:p>
          <a:p>
            <a:pPr marL="0" indent="0">
              <a:buNone/>
            </a:pPr>
            <a:endParaRPr lang="en-CA" sz="200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906072579"/>
              </p:ext>
            </p:extLst>
          </p:nvPr>
        </p:nvGraphicFramePr>
        <p:xfrm>
          <a:off x="1035424" y="2433919"/>
          <a:ext cx="9506301" cy="3050189"/>
        </p:xfrm>
        <a:graphic>
          <a:graphicData uri="http://schemas.openxmlformats.org/drawingml/2006/table">
            <a:tbl>
              <a:tblPr firstRow="1" firstCol="1" bandRow="1"/>
              <a:tblGrid>
                <a:gridCol w="2063934">
                  <a:extLst>
                    <a:ext uri="{9D8B030D-6E8A-4147-A177-3AD203B41FA5}">
                      <a16:colId xmlns:a16="http://schemas.microsoft.com/office/drawing/2014/main" val="381704787"/>
                    </a:ext>
                  </a:extLst>
                </a:gridCol>
                <a:gridCol w="7442367">
                  <a:extLst>
                    <a:ext uri="{9D8B030D-6E8A-4147-A177-3AD203B41FA5}">
                      <a16:colId xmlns:a16="http://schemas.microsoft.com/office/drawing/2014/main" val="3379013880"/>
                    </a:ext>
                  </a:extLst>
                </a:gridCol>
              </a:tblGrid>
              <a:tr h="555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Adaptabilité</a:t>
                      </a:r>
                      <a:endParaRPr lang="fr-CA" sz="16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apprendrez à vous adapter à de nouvelles habitudes d'achat pour économiser et à vous préparer à faire face à des dépenses imprévues. </a:t>
                      </a:r>
                      <a:endParaRPr lang="fr-CA" sz="1600" noProof="0">
                        <a:effectLst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94879"/>
                  </a:ext>
                </a:extLst>
              </a:tr>
              <a:tr h="555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Communication</a:t>
                      </a:r>
                      <a:endParaRPr lang="fr-CA" sz="16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exercerez vos compétences en communication verbale en discutant et en partageant des informations sur les budgets. </a:t>
                      </a:r>
                      <a:endParaRPr lang="fr-CA" sz="1600" noProof="0">
                        <a:effectLst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50656"/>
                  </a:ext>
                </a:extLst>
              </a:tr>
              <a:tr h="555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Compétences numériques </a:t>
                      </a:r>
                      <a:endParaRPr lang="fr-CA" sz="16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apprendrez à rechercher des ressources d'aide financière. </a:t>
                      </a:r>
                      <a:endParaRPr lang="fr-CA" sz="1600" noProof="0">
                        <a:effectLst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903791"/>
                  </a:ext>
                </a:extLst>
              </a:tr>
              <a:tr h="2707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Calcul</a:t>
                      </a:r>
                      <a:endParaRPr lang="fr-CA" sz="16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effectuerez des calculs de base pour comprendre les budgets. </a:t>
                      </a:r>
                      <a:endParaRPr lang="fr-CA" sz="16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9458821"/>
                  </a:ext>
                </a:extLst>
              </a:tr>
              <a:tr h="555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Lecture</a:t>
                      </a:r>
                      <a:endParaRPr lang="fr-CA" sz="16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trouverez, lirez et comprendrez des informations sur la sécurité financière et les ressources. </a:t>
                      </a:r>
                      <a:endParaRPr lang="fr-CA" sz="16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2938513"/>
                  </a:ext>
                </a:extLst>
              </a:tr>
              <a:tr h="555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Rédaction</a:t>
                      </a:r>
                      <a:endParaRPr lang="fr-CA" sz="16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documenterez les informations recueillies lors de vos recherches en ligne. </a:t>
                      </a:r>
                      <a:endParaRPr lang="fr-CA" sz="16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12749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établir un budget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Suivez vos progrès : examinez régulièrement votre budget et assurez-vous que vous respectez votre plan.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66400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établir un budget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Prévoyez une marge de manœuvre dans votre budget : évitez de trop dépenser.</a:t>
            </a:r>
          </a:p>
          <a:p>
            <a:r>
              <a:rPr lang="fr-CA">
                <a:solidFill>
                  <a:schemeClr val="tx1"/>
                </a:solidFill>
                <a:ea typeface="+mn-lt"/>
                <a:cs typeface="+mn-lt"/>
              </a:rPr>
              <a:t>Surestimez vos </a:t>
            </a:r>
            <a:r>
              <a:rPr lang="fr-CA">
                <a:ea typeface="+mn-lt"/>
                <a:cs typeface="+mn-lt"/>
              </a:rPr>
              <a:t>dépenses afin qu'il vous reste de l'argent au lieu d'en manquer. 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31344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établir un budget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chemeClr val="tx1"/>
                </a:solidFill>
              </a:rPr>
              <a:t>Désactivez vos cartes de</a:t>
            </a:r>
            <a:r>
              <a:rPr lang="fr-CA"/>
              <a:t> crédit.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5737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établir un budget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Essayez de payer vos achats avec de l’argent comptant si vous avez du mal à contrôler vos dépenses.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96955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établir un budget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Utilisez un outil de gestion de budget comme une feuille de calcul, une application ou un site Web.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04505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établir un budget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Fixez-vous des objectifs.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8566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habitudes de dépenses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Avant de pouvoir établir un budget, vous devez comprendre quelles sont vos habitudes en matière de dépenses. </a:t>
            </a:r>
          </a:p>
          <a:p>
            <a:r>
              <a:rPr lang="fr-CA"/>
              <a:t>Comprendre vos habitudes de dépenses vous aidera à faire des changements afin de rembourser vos dettes et d’économiser. </a:t>
            </a:r>
            <a:endParaRPr lang="en-CA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AFCD563-DC04-9908-0B6F-3BE0B87FE47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fr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00919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Discutons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Quel type de personne dépensière croyez-vous être ? </a:t>
            </a:r>
          </a:p>
          <a:p>
            <a:r>
              <a:rPr lang="fr-CA"/>
              <a:t>Quelles sont vos habitudes en matière de dépenses ? </a:t>
            </a:r>
          </a:p>
          <a:p>
            <a:r>
              <a:rPr lang="fr-CA"/>
              <a:t>S’agit-il de bonnes ou de mauvaises habitudes ?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10042" y="624110"/>
            <a:ext cx="579170" cy="5852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76901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Préférez-vous dépenser ou économiser ? </a:t>
            </a:r>
          </a:p>
          <a:p>
            <a:r>
              <a:rPr lang="fr-CA"/>
              <a:t>Répondez au questionnaire vrai/faux dans votre cahier d’exercices. Inscrivez V pour VRAI et F pour FAUX dans la colonne à droite de chaque affirmation.  </a:t>
            </a:r>
          </a:p>
          <a:p>
            <a:r>
              <a:rPr lang="fr-CA"/>
              <a:t>Si vous avez répondu faux à 6 ou plus de ces réponses, vous ne savez pas économiser, vous êtes plutôt dépensier. </a:t>
            </a:r>
            <a:endParaRPr lang="en-CA"/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11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57119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Vidéo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594978" y="1495652"/>
            <a:ext cx="9741887" cy="419325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fr-FR" dirty="0"/>
              <a:t>Regardez la vidéo suivante intitulée « </a:t>
            </a:r>
            <a:r>
              <a:rPr lang="en-CA" dirty="0"/>
              <a:t>The 5 Types of Spenders: Which Are You? – The 3-Minute Guide</a:t>
            </a:r>
            <a:r>
              <a:rPr lang="fr-FR" dirty="0"/>
              <a:t> »</a:t>
            </a:r>
            <a:r>
              <a:rPr lang="en-CA" dirty="0"/>
              <a:t> </a:t>
            </a:r>
            <a:r>
              <a:rPr lang="fr-CA" dirty="0"/>
              <a:t>(5 types de dépensiers : lequel êtes-vous? )</a:t>
            </a:r>
          </a:p>
          <a:p>
            <a:r>
              <a:rPr lang="en-CA" u="sng" dirty="0">
                <a:hlinkClick r:id="rId6"/>
              </a:rPr>
              <a:t>https://youtu.be/m0IxbmXv_Cg</a:t>
            </a:r>
            <a:r>
              <a:rPr lang="en-CA" dirty="0"/>
              <a:t>  4:54</a:t>
            </a:r>
          </a:p>
          <a:p>
            <a:r>
              <a:rPr lang="fr-CA" dirty="0"/>
              <a:t>Quel type de personne dépensière croyez-vous être ? </a:t>
            </a:r>
          </a:p>
          <a:p>
            <a:r>
              <a:rPr lang="fr-FR" dirty="0"/>
              <a:t>La vidéo est présentée en anglais. Pour obtenir une version en fr</a:t>
            </a:r>
            <a:r>
              <a:rPr lang="fr-FR" sz="1800" dirty="0"/>
              <a:t>ançais, il faut : 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b="0" i="0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Supprimer le son </a:t>
            </a:r>
            <a:endParaRPr lang="fr-CA" b="0" i="0" u="none" strike="noStrike" dirty="0">
              <a:effectLst/>
              <a:latin typeface="Century Gothic"/>
              <a:cs typeface="Arial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b="0" i="0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Activer </a:t>
            </a:r>
            <a:r>
              <a:rPr lang="fr-CA" b="1" i="0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Sous-titres/sous-titres codés 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b="0" i="0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Aller à</a:t>
            </a:r>
            <a:r>
              <a:rPr lang="fr-CA" b="0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 </a:t>
            </a:r>
            <a:r>
              <a:rPr lang="fr-CA" b="1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Paramètres</a:t>
            </a:r>
            <a:r>
              <a:rPr lang="fr-CA" b="0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, </a:t>
            </a:r>
            <a:r>
              <a:rPr lang="fr-CA" b="1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Sous-titres</a:t>
            </a:r>
            <a:r>
              <a:rPr lang="fr-CA" b="0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, </a:t>
            </a:r>
            <a:r>
              <a:rPr lang="fr-CA" b="1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Traduire automatiquemen</a:t>
            </a:r>
            <a:r>
              <a:rPr lang="fr-CA" b="1" i="1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t</a:t>
            </a:r>
            <a:r>
              <a:rPr lang="fr-CA" b="1" i="1" dirty="0">
                <a:solidFill>
                  <a:srgbClr val="212529"/>
                </a:solidFill>
                <a:latin typeface="Century Gothic"/>
                <a:cs typeface="Arial"/>
              </a:rPr>
              <a:t> </a:t>
            </a:r>
            <a:endParaRPr lang="fr-CA" b="0" i="1" u="none" strike="noStrike" dirty="0">
              <a:solidFill>
                <a:srgbClr val="212529"/>
              </a:solidFill>
              <a:effectLst/>
              <a:latin typeface="Century Gothic"/>
              <a:cs typeface="Arial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b="0" i="1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Choisir </a:t>
            </a:r>
            <a:r>
              <a:rPr lang="fr-CA" b="1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Français</a:t>
            </a:r>
            <a:r>
              <a:rPr lang="fr-CA" b="0" i="0" u="none" strike="noStrike" dirty="0">
                <a:solidFill>
                  <a:srgbClr val="212529"/>
                </a:solidFill>
                <a:effectLst/>
                <a:latin typeface="Century Gothic"/>
                <a:cs typeface="Arial"/>
              </a:rPr>
              <a:t>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800" b="0" i="0" u="none" strike="noStrike" dirty="0">
                <a:solidFill>
                  <a:srgbClr val="000000"/>
                </a:solidFill>
                <a:effectLst/>
                <a:latin typeface="Century Gothic"/>
                <a:cs typeface="Arial"/>
              </a:rPr>
              <a:t>Réduire </a:t>
            </a:r>
            <a:r>
              <a:rPr lang="fr-CA" sz="1800" b="1" i="0" u="none" strike="noStrike" dirty="0">
                <a:solidFill>
                  <a:srgbClr val="000000"/>
                </a:solidFill>
                <a:effectLst/>
                <a:latin typeface="Century Gothic"/>
                <a:cs typeface="Arial"/>
              </a:rPr>
              <a:t>la vitesse</a:t>
            </a:r>
            <a:r>
              <a:rPr lang="fr-CA" sz="1800" b="0" i="0" u="none" strike="noStrike" dirty="0">
                <a:solidFill>
                  <a:srgbClr val="000000"/>
                </a:solidFill>
                <a:effectLst/>
                <a:latin typeface="Century Gothic"/>
                <a:cs typeface="Arial"/>
              </a:rPr>
              <a:t> de </a:t>
            </a:r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la lecture</a:t>
            </a:r>
            <a:r>
              <a:rPr lang="fr-CA" sz="1800" b="0" i="0" u="none" strike="noStrike" dirty="0">
                <a:solidFill>
                  <a:srgbClr val="000000"/>
                </a:solidFill>
                <a:effectLst/>
                <a:latin typeface="Century Gothic"/>
                <a:cs typeface="Arial"/>
              </a:rPr>
              <a:t> des sous-titres, si nécessaire</a:t>
            </a:r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entury Gothic"/>
                <a:cs typeface="Arial"/>
              </a:rPr>
              <a:t>​</a:t>
            </a:r>
            <a:r>
              <a:rPr lang="en-US" dirty="0">
                <a:solidFill>
                  <a:srgbClr val="000000"/>
                </a:solidFill>
                <a:latin typeface="Century Gothic"/>
                <a:cs typeface="Arial"/>
              </a:rPr>
              <a:t> </a:t>
            </a:r>
            <a:endParaRPr lang="en-US" b="0" i="0" u="none" strike="noStrike" dirty="0">
              <a:solidFill>
                <a:srgbClr val="000000"/>
              </a:solidFill>
              <a:effectLst/>
              <a:latin typeface="Century Gothic"/>
              <a:cs typeface="Arial"/>
            </a:endParaRPr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10042" y="624110"/>
            <a:ext cx="579170" cy="57917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A4EE0D5-E218-D01D-1F5D-D0BA5E97C6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5573" y="3594004"/>
            <a:ext cx="492076" cy="43859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1E2E075-E7F7-24DF-C0FF-83A16F7A10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67130" y="4984321"/>
            <a:ext cx="2267829" cy="47068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7AD8CD8-ACB5-9609-C5A7-789CEAD7E92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72123" y="3854524"/>
            <a:ext cx="350813" cy="37850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484E2E2-4E0E-8429-AAF8-9090571A8CD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65195" y="4227430"/>
            <a:ext cx="516988" cy="37850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AE316C9-19F6-14F4-6424-061892DC84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97482" y="4785147"/>
            <a:ext cx="3618914" cy="4062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798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Établir un budget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Vous devrez peut-être ajuster votre budget pour vous préparer à suivre un programme de formation de PSSP. </a:t>
            </a:r>
          </a:p>
          <a:p>
            <a:r>
              <a:rPr lang="fr-CA"/>
              <a:t>Si vous faites des études, il se peut que vous ne puissiez pas travailler pendant plusieurs mois.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312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habitudes de dépenses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Un bon moyen de mieux comprendre où vous dépensez votre argent est de suivre vos dépenses pendant une période donnée. </a:t>
            </a:r>
            <a:endParaRPr lang="en-CA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A93D97A-C4A5-4CF7-B0FF-D85F4F20AE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138" y="3266395"/>
            <a:ext cx="2371725" cy="2371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53308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habitudes de dépenses 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892843"/>
            <a:ext cx="8264509" cy="412276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Pour suivre vos dépenses, vous pouvez :</a:t>
            </a:r>
          </a:p>
          <a:p>
            <a:pPr lvl="1"/>
            <a:r>
              <a:rPr lang="fr-CA" dirty="0"/>
              <a:t>Utilisez un carnet pour y noter tous vos achats. </a:t>
            </a:r>
          </a:p>
          <a:p>
            <a:pPr lvl="1"/>
            <a:r>
              <a:rPr lang="fr-CA" dirty="0"/>
              <a:t>Conservez tous les reçus de vos achats et inscrirez-les dans un outil de suivi des dépenses. </a:t>
            </a:r>
          </a:p>
          <a:p>
            <a:pPr lvl="1"/>
            <a:r>
              <a:rPr lang="fr-CA" dirty="0"/>
              <a:t>Utilisez votre téléphone portable pour documenter vos achats. </a:t>
            </a:r>
          </a:p>
          <a:p>
            <a:pPr lvl="1"/>
            <a:r>
              <a:rPr lang="fr-CA" dirty="0"/>
              <a:t>Vous pouvez utiliser l’application Notes ou télécharger une application gratuite de suivi des dépenses. 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95336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habitudes de dépenses 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/>
          <a:lstStyle/>
          <a:p>
            <a:r>
              <a:rPr lang="fr-CA" dirty="0"/>
              <a:t>En surveillant où vous dépensez votre argent, vous pourrez déterminer où vous pouvez ou devez réduire vos dépenses. </a:t>
            </a:r>
          </a:p>
          <a:p>
            <a:r>
              <a:rPr lang="fr-CA" dirty="0"/>
              <a:t>La réduction des couts vous aidera à rembourser vos dettes plus rapidement et à économiser plus vite.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15488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Défi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Au cours de ce module, effectuez le suivi de vos dépenses. </a:t>
            </a:r>
          </a:p>
          <a:p>
            <a:r>
              <a:rPr lang="fr-CA" dirty="0"/>
              <a:t>Lors du dernier module, nous discuterons des habitudes de dépenses et de ce que vous avez appris sur vous-même et sur vos propres habitudes. 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63384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besoins versus les désirs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Lorsque vous établissez votre budget, vous devez faire la distinction entre vos besoins et vos désirs. </a:t>
            </a:r>
          </a:p>
          <a:p>
            <a:r>
              <a:rPr lang="fr-CA"/>
              <a:t>Votre priorité doit être de payer d’abord pour vos besoins.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92501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besoins versus les désirs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Les besoins correspondent aux choses dont nous avons besoin pour survivre. </a:t>
            </a:r>
          </a:p>
          <a:p>
            <a:r>
              <a:rPr lang="fr-CA"/>
              <a:t>Les désirs correspondent aux choses qu’il est agréable d’avoir, et qui sont parfois importantes pour nous, mais qui ne sont pas nécessaires à notre survie.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65837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En groupe, dressez une liste de vos besoins et de vos désirs en utilisant le tableau qui se trouve dans votre cahier d’exercices.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7525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besoins versus les désirs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Lorsque nous voulons réduire nos dépenses, nous devons décider quels sont les besoins les moins importants pour nous. </a:t>
            </a:r>
          </a:p>
          <a:p>
            <a:r>
              <a:rPr lang="fr-CA"/>
              <a:t>Réduire ses dépenses ne signifie pas nécessairement les supprimer complètement.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593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Dressez une liste des choses que vous achetez régulièrement et qui sont moins importantes pour vous. </a:t>
            </a:r>
          </a:p>
          <a:p>
            <a:r>
              <a:rPr lang="fr-CA"/>
              <a:t>Choisissez les choses que vous êtes prêt à acheter moins souvent pour faire des économies.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110"/>
            <a:ext cx="640135" cy="6340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85166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Exemple de scénario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Vous achetez actuellement un café dans une boutique de café tous les jours. Vous essayez de réduire vos dépenses et décidez de n’acheter un café que 4 jours par semaine au lieu de 7. </a:t>
            </a:r>
          </a:p>
          <a:p>
            <a:r>
              <a:rPr lang="fr-CA"/>
              <a:t>Si chaque café coûte 2 $, combien économiserez-vous chaque semaine ? Combien économiserez-vous chaque année ?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00304" y="624110"/>
            <a:ext cx="688908" cy="68281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3C49C5C-42E1-2716-DE85-235592D54D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95863" y="4027034"/>
            <a:ext cx="2200275" cy="2200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0824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Établir un budget 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De plus, vous devrez peut-être épargner pour payer les frais de scolarité et les autres coûts liés au programme. </a:t>
            </a:r>
          </a:p>
          <a:p>
            <a:r>
              <a:rPr lang="fr-CA"/>
              <a:t>Lorsque vous commencerez à travailler, vous pourrez à nouveau ajuster votre budget en fonction de votre nouveau revenu.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84798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Exemple de scénario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fr-CA" u="sng"/>
              <a:t>Semaine :</a:t>
            </a:r>
            <a:r>
              <a:rPr lang="fr-CA"/>
              <a:t> 	3 cafés X 2,00 $ = 6,00 $. Vous économiserez 6,00 $ chaque semaine. </a:t>
            </a:r>
          </a:p>
          <a:p>
            <a:pPr marL="0" indent="0">
              <a:buNone/>
            </a:pPr>
            <a:r>
              <a:rPr lang="fr-CA" u="sng"/>
              <a:t>Année :</a:t>
            </a:r>
            <a:r>
              <a:rPr lang="fr-CA"/>
              <a:t> 	6,00 $ par semaine X 52 semaines par année = 312,00 $. Vous économiserez 312,00 $ chaque année si vous achetez 3 cafés de moins chaque semaine.  </a:t>
            </a:r>
          </a:p>
          <a:p>
            <a:pPr marL="0" indent="0">
              <a:buNone/>
            </a:pPr>
            <a:r>
              <a:rPr lang="fr-CA"/>
              <a:t> </a:t>
            </a:r>
          </a:p>
          <a:p>
            <a:pPr marL="0" indent="0">
              <a:buNone/>
            </a:pPr>
            <a:r>
              <a:rPr lang="fr-CA"/>
              <a:t>Que pourriez-vous faire avec 312,00 $ de plus chaque année ? </a:t>
            </a:r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00304" y="624110"/>
            <a:ext cx="688908" cy="6828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4807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réduire vos dépenses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Il existe de nombreuses façons d’éviter de dépenser. En voici quelques-unes...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11165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réduire vos dépenses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Évitez de vous rendre dans les magasins, les centres commerciaux et les sites d’achat en ligne si vous n’avez besoin de rien.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92600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réduire vos dépenses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Utilisez un budget en argent comptant. Les cartes de débit et de crédit facilitent parfois les achats. </a:t>
            </a:r>
            <a:endParaRPr lang="fr-CA"/>
          </a:p>
          <a:p>
            <a:r>
              <a:rPr lang="fr-CA" dirty="0"/>
              <a:t>Ne dépensez que l’argent que vous avez en main. 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36793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réduire vos dépenses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Si vous choisissez de posséder une carte de crédit, laissez-la à la maison. </a:t>
            </a:r>
            <a:endParaRPr lang="fr-CA"/>
          </a:p>
          <a:p>
            <a:r>
              <a:rPr lang="fr-CA" dirty="0"/>
              <a:t>Si vous ne l’avez pas en main lorsque vous sortez, vous ne pourrez pas l’utiliser. 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1430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réduire vos dépenses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Si vous pensez que vous avez besoin ou envie d’une chose, attendez un peu avant de l’acheter. </a:t>
            </a:r>
          </a:p>
          <a:p>
            <a:r>
              <a:rPr lang="fr-CA"/>
              <a:t>Si vous en avez toujours besoin le lendemain et que vous êtes prêt à retourner l’acheter, faites-le.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06584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réduire vos dépenses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Évitez les achats en ligne. </a:t>
            </a:r>
          </a:p>
          <a:p>
            <a:r>
              <a:rPr lang="fr-CA"/>
              <a:t>Il peut être trop facile d’ajouter des articles à votre panier sur un site d’achat en ligne. Les montants peuvent augmenter rapidement.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34643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réduire vos dépenses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Évitez d’acheter des articles uniquement parce qu’ils sont en vente. </a:t>
            </a:r>
          </a:p>
          <a:p>
            <a:r>
              <a:rPr lang="fr-CA"/>
              <a:t>Si vous n’avez pas besoin du produit, ne l’achetez pas.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997631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réduire vos dépenses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Utilisez un outil de suivi des dépenses. </a:t>
            </a:r>
          </a:p>
          <a:p>
            <a:r>
              <a:rPr lang="fr-CA"/>
              <a:t>Si vous ouvrez votre outil de suivi des dépenses et le consultez avant de faire un achat, il vous rappellera peut-être que vous avez déjà trop dépensé ce jour-là, cette semaine-là ou ce mois-là.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04982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Réduire les factures domestiques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Un autre moyen de réduire vos dépenses mensuelles est de réduire le montant de vos factures mensuelles. </a:t>
            </a:r>
          </a:p>
          <a:p>
            <a:r>
              <a:rPr lang="fr-CA"/>
              <a:t>Les couts des services publics et du logement ne cessent d’augmenter.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2883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Qu’est-ce qu’un budget 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Un budget est un plan qui indique comment vous allez dépenser et économiser. </a:t>
            </a:r>
          </a:p>
          <a:p>
            <a:r>
              <a:rPr lang="fr-CA" dirty="0">
                <a:solidFill>
                  <a:schemeClr val="tx1"/>
                </a:solidFill>
              </a:rPr>
              <a:t>Il permet d'estimer les revenus et les dépe</a:t>
            </a:r>
            <a:r>
              <a:rPr lang="fr-CA" dirty="0"/>
              <a:t>nses pour prévoir combien vous gagnerez et dépenserez au cours d’une période donnée. 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452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Discutons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En groupe, discutez de la manière dont vous pouvez réduire les factures de votre ménage, telles que les factures d’électricité, de gaz et d’eau. </a:t>
            </a:r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10042" y="624110"/>
            <a:ext cx="579170" cy="579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46922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Vidéo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334075" y="1506071"/>
            <a:ext cx="10170537" cy="440515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fr-FR" dirty="0"/>
              <a:t>Regardez la vidéo suivante intitulée « </a:t>
            </a:r>
            <a:r>
              <a:rPr lang="en-US" dirty="0"/>
              <a:t>6 of the Easiest Ways to Cut Back on Spending</a:t>
            </a:r>
            <a:r>
              <a:rPr lang="fr-FR" dirty="0"/>
              <a:t> » (6 manières faciles de réduire ses dépenses).</a:t>
            </a:r>
            <a:endParaRPr lang="en-CA" dirty="0"/>
          </a:p>
          <a:p>
            <a:r>
              <a:rPr lang="en-US" u="sng" dirty="0">
                <a:hlinkClick r:id="rId6"/>
              </a:rPr>
              <a:t>https://youtu.be/WmCwqK2BnaU</a:t>
            </a:r>
            <a:r>
              <a:rPr lang="en-US" dirty="0"/>
              <a:t> 6:30</a:t>
            </a:r>
            <a:endParaRPr lang="en-CA" dirty="0"/>
          </a:p>
          <a:p>
            <a:r>
              <a:rPr lang="fr-CA" dirty="0"/>
              <a:t>Êtes-vous d’accord avec ces conseils ? </a:t>
            </a:r>
          </a:p>
          <a:p>
            <a:r>
              <a:rPr lang="fr-CA" dirty="0"/>
              <a:t>Faites-vous déjà certaines de ces choses ?</a:t>
            </a:r>
          </a:p>
          <a:p>
            <a:r>
              <a:rPr lang="fr-FR" dirty="0"/>
              <a:t>La vidéo est présentée en anglais. Pour obtenir une version en français, il faut : 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b="0" i="0" u="none" strike="noStrike" dirty="0">
                <a:solidFill>
                  <a:srgbClr val="212529"/>
                </a:solidFill>
                <a:effectLst/>
                <a:latin typeface="+mj-lt"/>
              </a:rPr>
              <a:t>Supprimer le son </a:t>
            </a:r>
            <a:endParaRPr lang="fr-CA" b="0" i="0" u="none" strike="noStrike"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b="0" i="0" u="none" strike="noStrike" dirty="0">
                <a:solidFill>
                  <a:srgbClr val="212529"/>
                </a:solidFill>
                <a:effectLst/>
                <a:latin typeface="+mj-lt"/>
              </a:rPr>
              <a:t>Activer </a:t>
            </a:r>
            <a:r>
              <a:rPr lang="fr-CA" b="1" i="0" u="none" strike="noStrike" dirty="0">
                <a:solidFill>
                  <a:srgbClr val="212529"/>
                </a:solidFill>
                <a:effectLst/>
                <a:latin typeface="+mj-lt"/>
              </a:rPr>
              <a:t>Sous-titres/sous-titres codés  </a:t>
            </a:r>
            <a:endParaRPr lang="fr-CA" b="1" i="0" u="none" strike="noStrike" dirty="0"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b="0" i="0" u="none" strike="noStrike" dirty="0">
                <a:solidFill>
                  <a:srgbClr val="212529"/>
                </a:solidFill>
                <a:effectLst/>
                <a:latin typeface="+mj-lt"/>
              </a:rPr>
              <a:t>Aller à </a:t>
            </a:r>
            <a:r>
              <a:rPr lang="fr-CA" b="1" i="1" u="none" strike="noStrike" dirty="0">
                <a:solidFill>
                  <a:srgbClr val="212529"/>
                </a:solidFill>
                <a:effectLst/>
                <a:latin typeface="+mj-lt"/>
              </a:rPr>
              <a:t>P</a:t>
            </a:r>
            <a:r>
              <a:rPr lang="fr-CA" b="1" u="none" strike="noStrike" dirty="0">
                <a:solidFill>
                  <a:srgbClr val="212529"/>
                </a:solidFill>
                <a:effectLst/>
                <a:latin typeface="+mj-lt"/>
              </a:rPr>
              <a:t>aramètres</a:t>
            </a:r>
            <a:r>
              <a:rPr lang="fr-CA" b="0" u="none" strike="noStrike" dirty="0">
                <a:solidFill>
                  <a:srgbClr val="212529"/>
                </a:solidFill>
                <a:effectLst/>
                <a:latin typeface="+mj-lt"/>
              </a:rPr>
              <a:t>, </a:t>
            </a:r>
            <a:r>
              <a:rPr lang="fr-CA" b="1" u="none" strike="noStrike" dirty="0">
                <a:solidFill>
                  <a:srgbClr val="212529"/>
                </a:solidFill>
                <a:effectLst/>
                <a:latin typeface="+mj-lt"/>
              </a:rPr>
              <a:t>Sous-titres</a:t>
            </a:r>
            <a:r>
              <a:rPr lang="fr-CA" b="0" u="none" strike="noStrike" dirty="0">
                <a:solidFill>
                  <a:srgbClr val="212529"/>
                </a:solidFill>
                <a:effectLst/>
                <a:latin typeface="+mj-lt"/>
              </a:rPr>
              <a:t>, </a:t>
            </a:r>
            <a:r>
              <a:rPr lang="fr-CA" b="1" u="none" strike="noStrike" dirty="0">
                <a:solidFill>
                  <a:srgbClr val="212529"/>
                </a:solidFill>
                <a:effectLst/>
                <a:latin typeface="+mj-lt"/>
              </a:rPr>
              <a:t>Traduire automatiquement</a:t>
            </a:r>
            <a:r>
              <a:rPr lang="fr-CA" b="1" dirty="0">
                <a:solidFill>
                  <a:srgbClr val="212529"/>
                </a:solidFill>
                <a:latin typeface="+mj-lt"/>
              </a:rPr>
              <a:t> </a:t>
            </a:r>
            <a:endParaRPr lang="fr-CA" b="1" u="none" strike="noStrike" dirty="0">
              <a:solidFill>
                <a:srgbClr val="212529"/>
              </a:solidFill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b="0" u="none" strike="noStrike" dirty="0">
                <a:solidFill>
                  <a:srgbClr val="212529"/>
                </a:solidFill>
                <a:effectLst/>
                <a:latin typeface="+mj-lt"/>
              </a:rPr>
              <a:t>Choisir </a:t>
            </a:r>
            <a:r>
              <a:rPr lang="fr-CA" b="1" u="none" strike="noStrike" dirty="0">
                <a:solidFill>
                  <a:srgbClr val="212529"/>
                </a:solidFill>
                <a:effectLst/>
                <a:latin typeface="+mj-lt"/>
              </a:rPr>
              <a:t>Français</a:t>
            </a:r>
            <a:r>
              <a:rPr lang="fr-CA" b="0" i="0" u="none" strike="noStrike" dirty="0">
                <a:solidFill>
                  <a:srgbClr val="212529"/>
                </a:solidFill>
                <a:effectLst/>
                <a:latin typeface="+mj-lt"/>
              </a:rPr>
              <a:t>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8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Réduire </a:t>
            </a:r>
            <a:r>
              <a:rPr lang="fr-CA" sz="1800" b="1" i="0" u="none" strike="noStrike" dirty="0">
                <a:solidFill>
                  <a:srgbClr val="000000"/>
                </a:solidFill>
                <a:effectLst/>
                <a:latin typeface="Century Gothic"/>
              </a:rPr>
              <a:t>la vitesse</a:t>
            </a:r>
            <a:r>
              <a:rPr lang="fr-CA" sz="18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 de </a:t>
            </a:r>
            <a:r>
              <a:rPr lang="fr-CA" dirty="0">
                <a:solidFill>
                  <a:srgbClr val="000000"/>
                </a:solidFill>
                <a:latin typeface="Century Gothic"/>
              </a:rPr>
              <a:t>la lecture des</a:t>
            </a:r>
            <a:r>
              <a:rPr lang="fr-CA" sz="18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 sous-titres, si nécessaire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​</a:t>
            </a:r>
            <a:r>
              <a:rPr lang="en-US" dirty="0">
                <a:solidFill>
                  <a:srgbClr val="000000"/>
                </a:solidFill>
                <a:latin typeface="Century Gothic"/>
              </a:rPr>
              <a:t> </a:t>
            </a:r>
            <a:endParaRPr lang="en-US" b="0" i="0" u="none" strike="noStrike" dirty="0">
              <a:solidFill>
                <a:srgbClr val="000000"/>
              </a:solidFill>
              <a:effectLst/>
              <a:latin typeface="Century Gothic"/>
            </a:endParaRPr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10042" y="624110"/>
            <a:ext cx="579170" cy="58526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BD40D48-DBE9-C1B4-D032-7598920A8A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8684" y="3798845"/>
            <a:ext cx="438150" cy="3905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42B402B-8BB1-52CC-D79E-6B4BEF375EC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7738" y="4186142"/>
            <a:ext cx="361950" cy="3905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8BC81DA-8A94-9490-8F14-BB1EAB90CFA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78767" y="4523430"/>
            <a:ext cx="533400" cy="3905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177BCE3-9E7D-153E-E394-4EB975737863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8754" t="121832" r="-8754" b="-118606"/>
          <a:stretch>
            <a:fillRect/>
          </a:stretch>
        </p:blipFill>
        <p:spPr>
          <a:xfrm>
            <a:off x="4345227" y="5333970"/>
            <a:ext cx="3733804" cy="33486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72CC987-9629-EDCC-4134-70432411FFE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77819" y="5289472"/>
            <a:ext cx="2019300" cy="4191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C9E0A12-CEAF-3DDD-84E5-4C8E58ECBDE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13154" y="4932998"/>
            <a:ext cx="3618914" cy="4062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01492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revenus et les dépenses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Comprendre vos habitudes de consommation et les frais de votre ménage vous aidera à mieux estimer vos dépenses lorsque vous établirez votre budget.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5721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revenus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Le revenu correspond à l’argent que vous gagnez, c’est-à-dire à l’argent que vous recevez DANS votre compte bancaire.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83269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sources de revenu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lvl="0" indent="0">
              <a:buNone/>
            </a:pPr>
            <a:r>
              <a:rPr lang="fr-CA" dirty="0"/>
              <a:t>Voici quelques sources de revenus : </a:t>
            </a:r>
          </a:p>
          <a:p>
            <a:pPr lvl="0"/>
            <a:r>
              <a:rPr lang="fr-CA" dirty="0"/>
              <a:t>Les chèques de paie</a:t>
            </a:r>
          </a:p>
          <a:p>
            <a:pPr lvl="0"/>
            <a:r>
              <a:rPr lang="fr-CA" dirty="0"/>
              <a:t>Une pension</a:t>
            </a:r>
          </a:p>
          <a:p>
            <a:pPr lvl="0"/>
            <a:r>
              <a:rPr lang="fr-CA" dirty="0"/>
              <a:t>Une allocation d’invalidité</a:t>
            </a:r>
          </a:p>
          <a:p>
            <a:r>
              <a:rPr lang="fr-CA" dirty="0"/>
              <a:t>L’aide sociale : Ontario au travail</a:t>
            </a:r>
          </a:p>
          <a:p>
            <a:pPr lvl="0"/>
            <a:r>
              <a:rPr lang="fr-CA" dirty="0"/>
              <a:t>Une pension alimentaire pour enfants</a:t>
            </a:r>
          </a:p>
          <a:p>
            <a:pPr lvl="0"/>
            <a:r>
              <a:rPr lang="fr-CA" dirty="0"/>
              <a:t>Une</a:t>
            </a:r>
            <a:r>
              <a:rPr lang="fr-CA" dirty="0">
                <a:solidFill>
                  <a:schemeClr val="tx1"/>
                </a:solidFill>
              </a:rPr>
              <a:t> pen</a:t>
            </a:r>
            <a:r>
              <a:rPr lang="fr-CA" dirty="0"/>
              <a:t>sion alimentaire</a:t>
            </a:r>
          </a:p>
          <a:p>
            <a:pPr lvl="0"/>
            <a:r>
              <a:rPr lang="fr-CA" dirty="0"/>
              <a:t>Une prestation de chômage </a:t>
            </a:r>
          </a:p>
          <a:p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944930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dépenses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Une dépense correspond à une somme d’argent que vous payez à partir de votre compte bancaire. </a:t>
            </a:r>
          </a:p>
          <a:p>
            <a:r>
              <a:rPr lang="fr-CA"/>
              <a:t>C’est tout ce que vous payez ou que vous dépensez.</a:t>
            </a:r>
            <a:endParaRPr lang="fr-CA" strike="sngStrik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19605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dépenses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fr-CA"/>
              <a:t>Voici des exemples de dépenses : </a:t>
            </a:r>
          </a:p>
          <a:p>
            <a:r>
              <a:rPr lang="fr-CA"/>
              <a:t>Le loyer</a:t>
            </a:r>
          </a:p>
          <a:p>
            <a:pPr lvl="0"/>
            <a:r>
              <a:rPr lang="fr-CA"/>
              <a:t>Le paiement d’un prêt hypothécaire</a:t>
            </a:r>
          </a:p>
          <a:p>
            <a:pPr lvl="0"/>
            <a:r>
              <a:rPr lang="fr-CA"/>
              <a:t>La facture d’électricité</a:t>
            </a:r>
          </a:p>
          <a:p>
            <a:pPr lvl="0"/>
            <a:r>
              <a:rPr lang="fr-CA"/>
              <a:t>Des frais de soins personnels (ongles, coupe de cheveux)</a:t>
            </a:r>
          </a:p>
          <a:p>
            <a:pPr lvl="0"/>
            <a:r>
              <a:rPr lang="fr-CA"/>
              <a:t>La garde d’enfants</a:t>
            </a:r>
          </a:p>
          <a:p>
            <a:pPr lvl="0"/>
            <a:r>
              <a:rPr lang="fr-CA"/>
              <a:t>Le transport</a:t>
            </a:r>
          </a:p>
          <a:p>
            <a:pPr lvl="0"/>
            <a:r>
              <a:rPr lang="fr-CA"/>
              <a:t>L’épicerie</a:t>
            </a:r>
          </a:p>
          <a:p>
            <a:pPr lvl="0"/>
            <a:r>
              <a:rPr lang="fr-CA"/>
              <a:t>Les frais d’assurances </a:t>
            </a:r>
          </a:p>
          <a:p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7891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revenus et les dépenses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Les revenus et les dépenses de chaque personne sont différents. </a:t>
            </a:r>
          </a:p>
          <a:p>
            <a:r>
              <a:rPr lang="fr-CA"/>
              <a:t>Certaines dépenses varient d’un mois à l’autre. Il arrive aussi que nous ayons des dépenses imprévues. </a:t>
            </a:r>
          </a:p>
          <a:p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283391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Utilisez le tableau dans votre cahier d’exercices pour dresser une liste de vos dépenses et revenus mensuels. </a:t>
            </a:r>
          </a:p>
          <a:p>
            <a:r>
              <a:rPr lang="fr-CA"/>
              <a:t>N’oubliez pas d’inclure des dépenses comme les soins aux animaux, les loisirs, les cafés et les cigarettes, que nous oublions parfois. </a:t>
            </a:r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097541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dépenses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Nous oublions parfois nos dépenses parce qu’elles ne se présentent pas tous les jours. </a:t>
            </a:r>
          </a:p>
          <a:p>
            <a:r>
              <a:rPr lang="fr-CA"/>
              <a:t>Continuez à compléter ce tableau pendant toute la durée du module. </a:t>
            </a:r>
          </a:p>
          <a:p>
            <a:r>
              <a:rPr lang="fr-CA"/>
              <a:t>Vous vous souviendrez peut-être de certaines choses au fur et à mesure que vous utiliserez votre outil de suivi des dépenses.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5544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Qu’est-ce qu’un budget ? 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Peu importe la quantité d’argent dont on dispose, TOUT LE MONDE devrait établir un budget. </a:t>
            </a:r>
          </a:p>
          <a:p>
            <a:r>
              <a:rPr lang="fr-CA"/>
              <a:t>Un budget nous permet d’avoir de l’argent pour payer les choses dont nous avons besoin et nous aide à épargner pour les choses que nous voulons.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629643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L’épargne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Il existe de nombreux moments de la vie pour lesquels vous devez planifier et épargner. </a:t>
            </a:r>
          </a:p>
          <a:p>
            <a:r>
              <a:rPr lang="fr-CA"/>
              <a:t>Certains représentent de petits achats, comme un nouveau téléphone portable ou une nouvelle télévision. </a:t>
            </a:r>
          </a:p>
          <a:p>
            <a:r>
              <a:rPr lang="fr-CA"/>
              <a:t>D’autres sont plus importants, comme l’achat d’une maison ou un départ à la retraite. </a:t>
            </a:r>
          </a:p>
          <a:p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457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L’épargne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Il arrive que des événements imprévus et couteux surgissent dans la vie. </a:t>
            </a:r>
          </a:p>
          <a:p>
            <a:r>
              <a:rPr lang="fr-CA" dirty="0"/>
              <a:t>Par exemple, vous pouvez devenir malade et devoir vous absenter de votre travail ou encore, votre voiture peut tomber en panne et vous devez payer pour la faire réparer. </a:t>
            </a:r>
          </a:p>
          <a:p>
            <a:r>
              <a:rPr lang="fr-CA" dirty="0"/>
              <a:t>Pour faire face à l’inconnu, il est sage d’épargner. </a:t>
            </a:r>
          </a:p>
          <a:p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61211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Conseils pour épargner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fr-CA"/>
              <a:t>Remboursez d’abord les dettes couteuses.</a:t>
            </a:r>
          </a:p>
          <a:p>
            <a:pPr lvl="0"/>
            <a:r>
              <a:rPr lang="fr-CA"/>
              <a:t>Dressez un plan d’épargne. </a:t>
            </a:r>
          </a:p>
          <a:p>
            <a:pPr lvl="1"/>
            <a:r>
              <a:rPr lang="fr-CA"/>
              <a:t>Il peut s’agir de revoir votre budget pour déterminer le montant que vous pouvez vous permettre d’épargner chaque mois. </a:t>
            </a:r>
          </a:p>
          <a:p>
            <a:pPr lvl="0"/>
            <a:r>
              <a:rPr lang="fr-CA"/>
              <a:t>Certains experts recommandent d’épargner 10 % de votre salaire net chaque mois si vous le pouvez. </a:t>
            </a:r>
          </a:p>
          <a:p>
            <a:pPr lvl="0"/>
            <a:r>
              <a:rPr lang="fr-CA"/>
              <a:t>Réduisez les dépenses inutiles afin d’épargner plus d’argent.</a:t>
            </a:r>
          </a:p>
          <a:p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284632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L’épargne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Lorsque vous êtes prêt à épargner, différentes options s’offrent à vous. </a:t>
            </a:r>
          </a:p>
          <a:p>
            <a:r>
              <a:rPr lang="fr-CA"/>
              <a:t>Vous pouvez vous adresser à un conseiller financier au sein de votre institution bancaire pour savoir quelles sont les options qui répondent le mieux à vos besoins. </a:t>
            </a:r>
          </a:p>
          <a:p>
            <a:r>
              <a:rPr lang="fr-CA"/>
              <a:t>Comme pour tout autre produit ou service, il est bon de magasiner pour trouver la meilleure offre. </a:t>
            </a:r>
          </a:p>
          <a:p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275224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Utilisez un moteur de recherche pour trouver des façons d’épargner et complétez le tableau dans votre cahier d’exercices.  </a:t>
            </a:r>
          </a:p>
          <a:p>
            <a:r>
              <a:rPr lang="fr-CA"/>
              <a:t>Ajoutez des informations sur les options d’épargne, comme le taux d’intérêt qu’elles offrent, la commodité de leur utilisation et les frais éventuels liés à ces options. </a:t>
            </a:r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008733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Discutons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Quel type de compte d’épargne vous semble le plus approprié ? </a:t>
            </a:r>
          </a:p>
          <a:p>
            <a:r>
              <a:rPr lang="fr-CA"/>
              <a:t>Pourquoi ? </a:t>
            </a:r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10042" y="624110"/>
            <a:ext cx="579170" cy="579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27578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Établir un budget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Maintenant que vous avez appris à suivre vos dépenses, à réduire les couts et à planifier vos dépenses, utilisez le modèle de votre cahier d’exercices pour créer un budget qui répondra à vos besoins financiers.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136203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38300" y="3033576"/>
            <a:ext cx="8915400" cy="79084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Discutons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/>
          <a:lstStyle/>
          <a:p>
            <a:r>
              <a:rPr lang="fr-CA" dirty="0"/>
              <a:t>Utilisez-vous un budget actuellement ?</a:t>
            </a:r>
          </a:p>
          <a:p>
            <a:r>
              <a:rPr lang="fr-CA" dirty="0"/>
              <a:t>Comment classeriez-vous vos compétences actuelles en matière de budget ?</a:t>
            </a:r>
          </a:p>
          <a:p>
            <a:r>
              <a:rPr lang="fr-CA" dirty="0"/>
              <a:t>Pourquoi pensez-vous qu’il est important de faire un budget ? 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10042" y="624110"/>
            <a:ext cx="579170" cy="5852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4461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7689940" cy="431357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Répondez au questionnaire dans votre cahier d'exercices afin d’évaluer vos connaissances actuelles sur le budget.</a:t>
            </a:r>
          </a:p>
          <a:p>
            <a:endParaRPr lang="fr-CA" sz="1200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fr-CA" sz="1200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fr-CA" sz="12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2140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Discutons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3777622"/>
          </a:xfrm>
        </p:spPr>
        <p:txBody>
          <a:bodyPr/>
          <a:lstStyle/>
          <a:p>
            <a:r>
              <a:rPr lang="fr-CA" dirty="0"/>
              <a:t>Quels sont vos résultats ?</a:t>
            </a:r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835306" y="624110"/>
            <a:ext cx="579170" cy="5852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29928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67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9BCED1-A969-4246-ACA7-6073839F27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b2e3c4-79d5-4c98-b528-a3fa04795dc5"/>
    <ds:schemaRef ds:uri="eb0d3e1a-6422-4b6b-af90-65d0fc9195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AC35A8-5779-49C3-9E85-B09867795DEB}">
  <ds:schemaRefs>
    <ds:schemaRef ds:uri="71b2e3c4-79d5-4c98-b528-a3fa04795dc5"/>
    <ds:schemaRef ds:uri="eb0d3e1a-6422-4b6b-af90-65d0fc919568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7BD7DE8-1430-4673-AF52-C907EA742B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2489</Words>
  <Application>Microsoft Office PowerPoint</Application>
  <PresentationFormat>Grand écran</PresentationFormat>
  <Paragraphs>234</Paragraphs>
  <Slides>67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67</vt:i4>
      </vt:variant>
    </vt:vector>
  </HeadingPairs>
  <TitlesOfParts>
    <vt:vector size="68" baseType="lpstr">
      <vt:lpstr>Wisp</vt:lpstr>
      <vt:lpstr>Préparez-vous à devenir préposé aux services de soutien à la personne (PSSP)</vt:lpstr>
      <vt:lpstr>Module 5</vt:lpstr>
      <vt:lpstr>Établir un budget </vt:lpstr>
      <vt:lpstr>Établir un budget </vt:lpstr>
      <vt:lpstr>Qu’est-ce qu’un budget ? </vt:lpstr>
      <vt:lpstr>Qu’est-ce qu’un budget ? </vt:lpstr>
      <vt:lpstr>Discutons </vt:lpstr>
      <vt:lpstr>Activité </vt:lpstr>
      <vt:lpstr>Discutons</vt:lpstr>
      <vt:lpstr>Vocabulaire en lien avec le budget</vt:lpstr>
      <vt:lpstr>Activité</vt:lpstr>
      <vt:lpstr>Activité </vt:lpstr>
      <vt:lpstr>Discutons </vt:lpstr>
      <vt:lpstr>Pour commencer</vt:lpstr>
      <vt:lpstr>Pour commencer</vt:lpstr>
      <vt:lpstr>Conseils pour établir un budget</vt:lpstr>
      <vt:lpstr>Conseils pour établir un budget</vt:lpstr>
      <vt:lpstr>Conseils pour établir un budget</vt:lpstr>
      <vt:lpstr>Conseils pour établir un budget</vt:lpstr>
      <vt:lpstr>Conseils pour établir un budget</vt:lpstr>
      <vt:lpstr>Conseils pour établir un budget</vt:lpstr>
      <vt:lpstr>Conseils pour établir un budget</vt:lpstr>
      <vt:lpstr>Conseils pour établir un budget</vt:lpstr>
      <vt:lpstr>Conseils pour établir un budget</vt:lpstr>
      <vt:lpstr>Conseils pour établir un budget</vt:lpstr>
      <vt:lpstr>Les habitudes de dépenses</vt:lpstr>
      <vt:lpstr>Discutons </vt:lpstr>
      <vt:lpstr>Activité</vt:lpstr>
      <vt:lpstr>Vidéo</vt:lpstr>
      <vt:lpstr>Les habitudes de dépenses </vt:lpstr>
      <vt:lpstr>Les habitudes de dépenses </vt:lpstr>
      <vt:lpstr>Les habitudes de dépenses </vt:lpstr>
      <vt:lpstr>Défi </vt:lpstr>
      <vt:lpstr>Les besoins versus les désirs</vt:lpstr>
      <vt:lpstr>Les besoins versus les désirs</vt:lpstr>
      <vt:lpstr>Activité </vt:lpstr>
      <vt:lpstr>Les besoins versus les désirs</vt:lpstr>
      <vt:lpstr>Activité </vt:lpstr>
      <vt:lpstr>Exemple de scénario</vt:lpstr>
      <vt:lpstr>Exemple de scénario</vt:lpstr>
      <vt:lpstr>Conseils pour réduire vos dépenses</vt:lpstr>
      <vt:lpstr>Conseils pour réduire vos dépenses</vt:lpstr>
      <vt:lpstr>Conseils pour réduire vos dépenses</vt:lpstr>
      <vt:lpstr>Conseils pour réduire vos dépenses</vt:lpstr>
      <vt:lpstr>Conseils pour réduire vos dépenses</vt:lpstr>
      <vt:lpstr>Conseils pour réduire vos dépenses</vt:lpstr>
      <vt:lpstr>Conseils pour réduire vos dépenses</vt:lpstr>
      <vt:lpstr>Conseils pour réduire vos dépenses</vt:lpstr>
      <vt:lpstr>Réduire les factures domestiques</vt:lpstr>
      <vt:lpstr>Discutons </vt:lpstr>
      <vt:lpstr>Vidéo </vt:lpstr>
      <vt:lpstr>Les revenus et les dépenses</vt:lpstr>
      <vt:lpstr>Les revenus</vt:lpstr>
      <vt:lpstr>Les sources de revenu</vt:lpstr>
      <vt:lpstr>Les dépenses </vt:lpstr>
      <vt:lpstr>Les dépenses </vt:lpstr>
      <vt:lpstr>Les revenus et les dépenses</vt:lpstr>
      <vt:lpstr>Activité </vt:lpstr>
      <vt:lpstr>Les dépenses </vt:lpstr>
      <vt:lpstr>L’épargne</vt:lpstr>
      <vt:lpstr>L’épargne </vt:lpstr>
      <vt:lpstr>Conseils pour épargner</vt:lpstr>
      <vt:lpstr>L’épargne </vt:lpstr>
      <vt:lpstr>Activité</vt:lpstr>
      <vt:lpstr>Discutons</vt:lpstr>
      <vt:lpstr>Établir un budget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215</cp:revision>
  <dcterms:created xsi:type="dcterms:W3CDTF">2023-02-01T18:40:23Z</dcterms:created>
  <dcterms:modified xsi:type="dcterms:W3CDTF">2025-07-02T13:53:45Z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713E794F-B7EC-401A-8F43-F3CEEB43413C</vt:lpwstr>
  </property>
  <property fmtid="{D5CDD505-2E9C-101B-9397-08002B2CF9AE}" pid="3" name="ArticulatePath">
    <vt:lpwstr>https://centrefora-my.sharepoint.com/personal/jgauthier_centrefora_on_ca1/Documents/Bureau/Traduction_CpR/Dossier 2/Get Set for PSW (2023)/PSW Power Points/Get Set for PSW Session 5</vt:lpwstr>
  </property>
  <property fmtid="{D5CDD505-2E9C-101B-9397-08002B2CF9AE}" pid="4" name="ContentTypeId">
    <vt:lpwstr>0x010100079358B3F27EFB43ADF249F01AC3C9F0</vt:lpwstr>
  </property>
  <property fmtid="{D5CDD505-2E9C-101B-9397-08002B2CF9AE}" pid="5" name="MediaServiceImageTags">
    <vt:lpwstr/>
  </property>
</Properties>
</file>