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8" r:id="rId4"/>
  </p:sldMasterIdLst>
  <p:sldIdLst>
    <p:sldId id="256" r:id="rId5"/>
    <p:sldId id="257" r:id="rId6"/>
    <p:sldId id="266" r:id="rId7"/>
    <p:sldId id="258" r:id="rId8"/>
    <p:sldId id="259" r:id="rId9"/>
    <p:sldId id="260" r:id="rId10"/>
    <p:sldId id="261" r:id="rId11"/>
    <p:sldId id="262" r:id="rId12"/>
    <p:sldId id="263" r:id="rId13"/>
    <p:sldId id="267"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B7C4573-478F-4E13-AFB5-C22000D4A650}" v="1" dt="2024-08-20T18:45:48.31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7" d="100"/>
          <a:sy n="67" d="100"/>
        </p:scale>
        <p:origin x="101" y="5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19"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Utilisateur invité" userId="S::urn:spo:anon#d95fc8e05787767f4ad5c7d1f6fa6d86bc6f6aadfb93a0c0055f3f2cbe4806ec::" providerId="AD" clId="Web-{9235F99A-AF7A-3892-1B10-7A3DCB308F1F}"/>
    <pc:docChg chg="modSld">
      <pc:chgData name="Utilisateur invité" userId="S::urn:spo:anon#d95fc8e05787767f4ad5c7d1f6fa6d86bc6f6aadfb93a0c0055f3f2cbe4806ec::" providerId="AD" clId="Web-{9235F99A-AF7A-3892-1B10-7A3DCB308F1F}" dt="2024-01-10T15:17:11.603" v="12" actId="20577"/>
      <pc:docMkLst>
        <pc:docMk/>
      </pc:docMkLst>
      <pc:sldChg chg="modSp">
        <pc:chgData name="Utilisateur invité" userId="S::urn:spo:anon#d95fc8e05787767f4ad5c7d1f6fa6d86bc6f6aadfb93a0c0055f3f2cbe4806ec::" providerId="AD" clId="Web-{9235F99A-AF7A-3892-1B10-7A3DCB308F1F}" dt="2024-01-10T15:17:11.603" v="12" actId="20577"/>
        <pc:sldMkLst>
          <pc:docMk/>
          <pc:sldMk cId="3419509835" sldId="259"/>
        </pc:sldMkLst>
        <pc:spChg chg="mod">
          <ac:chgData name="Utilisateur invité" userId="S::urn:spo:anon#d95fc8e05787767f4ad5c7d1f6fa6d86bc6f6aadfb93a0c0055f3f2cbe4806ec::" providerId="AD" clId="Web-{9235F99A-AF7A-3892-1B10-7A3DCB308F1F}" dt="2024-01-10T15:17:11.603" v="12" actId="20577"/>
          <ac:spMkLst>
            <pc:docMk/>
            <pc:sldMk cId="3419509835" sldId="259"/>
            <ac:spMk id="3" creationId="{00000000-0000-0000-0000-000000000000}"/>
          </ac:spMkLst>
        </pc:spChg>
      </pc:sldChg>
    </pc:docChg>
  </pc:docChgLst>
  <pc:docChgLst>
    <pc:chgData name="Utilisateur invité" userId="S::urn:spo:anon#d95fc8e05787767f4ad5c7d1f6fa6d86bc6f6aadfb93a0c0055f3f2cbe4806ec::" providerId="AD" clId="Web-{4624F9E0-F8DA-FC90-5752-1F64942B32B9}"/>
    <pc:docChg chg="sldOrd">
      <pc:chgData name="Utilisateur invité" userId="S::urn:spo:anon#d95fc8e05787767f4ad5c7d1f6fa6d86bc6f6aadfb93a0c0055f3f2cbe4806ec::" providerId="AD" clId="Web-{4624F9E0-F8DA-FC90-5752-1F64942B32B9}" dt="2024-01-14T20:24:16.505" v="0"/>
      <pc:docMkLst>
        <pc:docMk/>
      </pc:docMkLst>
      <pc:sldChg chg="ord">
        <pc:chgData name="Utilisateur invité" userId="S::urn:spo:anon#d95fc8e05787767f4ad5c7d1f6fa6d86bc6f6aadfb93a0c0055f3f2cbe4806ec::" providerId="AD" clId="Web-{4624F9E0-F8DA-FC90-5752-1F64942B32B9}" dt="2024-01-14T20:24:16.505" v="0"/>
        <pc:sldMkLst>
          <pc:docMk/>
          <pc:sldMk cId="3019456785" sldId="263"/>
        </pc:sldMkLst>
      </pc:sldChg>
    </pc:docChg>
  </pc:docChgLst>
  <pc:docChgLst>
    <pc:chgData name="Rachel Anne Normand" userId="3d9a7052cfc5e3d9" providerId="LiveId" clId="{1F74FFFB-9AD6-4FBE-B2CA-DCADEA7CB126}"/>
    <pc:docChg chg="custSel modSld">
      <pc:chgData name="Rachel Anne Normand" userId="3d9a7052cfc5e3d9" providerId="LiveId" clId="{1F74FFFB-9AD6-4FBE-B2CA-DCADEA7CB126}" dt="2023-12-19T19:44:15.495" v="45" actId="20577"/>
      <pc:docMkLst>
        <pc:docMk/>
      </pc:docMkLst>
      <pc:sldChg chg="modSp mod">
        <pc:chgData name="Rachel Anne Normand" userId="3d9a7052cfc5e3d9" providerId="LiveId" clId="{1F74FFFB-9AD6-4FBE-B2CA-DCADEA7CB126}" dt="2023-12-01T17:54:26.035" v="19" actId="20577"/>
        <pc:sldMkLst>
          <pc:docMk/>
          <pc:sldMk cId="2341620778" sldId="256"/>
        </pc:sldMkLst>
        <pc:spChg chg="mod">
          <ac:chgData name="Rachel Anne Normand" userId="3d9a7052cfc5e3d9" providerId="LiveId" clId="{1F74FFFB-9AD6-4FBE-B2CA-DCADEA7CB126}" dt="2023-12-01T17:54:26.035" v="19" actId="20577"/>
          <ac:spMkLst>
            <pc:docMk/>
            <pc:sldMk cId="2341620778" sldId="256"/>
            <ac:spMk id="2" creationId="{00000000-0000-0000-0000-000000000000}"/>
          </ac:spMkLst>
        </pc:spChg>
      </pc:sldChg>
      <pc:sldChg chg="modSp mod">
        <pc:chgData name="Rachel Anne Normand" userId="3d9a7052cfc5e3d9" providerId="LiveId" clId="{1F74FFFB-9AD6-4FBE-B2CA-DCADEA7CB126}" dt="2023-12-19T19:44:15.495" v="45" actId="20577"/>
        <pc:sldMkLst>
          <pc:docMk/>
          <pc:sldMk cId="518515633" sldId="257"/>
        </pc:sldMkLst>
        <pc:spChg chg="mod">
          <ac:chgData name="Rachel Anne Normand" userId="3d9a7052cfc5e3d9" providerId="LiveId" clId="{1F74FFFB-9AD6-4FBE-B2CA-DCADEA7CB126}" dt="2023-12-19T19:44:15.495" v="45" actId="20577"/>
          <ac:spMkLst>
            <pc:docMk/>
            <pc:sldMk cId="518515633" sldId="257"/>
            <ac:spMk id="5" creationId="{00000000-0000-0000-0000-000000000000}"/>
          </ac:spMkLst>
        </pc:spChg>
      </pc:sldChg>
      <pc:sldChg chg="modSp mod">
        <pc:chgData name="Rachel Anne Normand" userId="3d9a7052cfc5e3d9" providerId="LiveId" clId="{1F74FFFB-9AD6-4FBE-B2CA-DCADEA7CB126}" dt="2023-12-01T17:54:12.687" v="14" actId="20577"/>
        <pc:sldMkLst>
          <pc:docMk/>
          <pc:sldMk cId="3419509835" sldId="259"/>
        </pc:sldMkLst>
        <pc:spChg chg="mod">
          <ac:chgData name="Rachel Anne Normand" userId="3d9a7052cfc5e3d9" providerId="LiveId" clId="{1F74FFFB-9AD6-4FBE-B2CA-DCADEA7CB126}" dt="2023-12-01T17:54:12.687" v="14" actId="20577"/>
          <ac:spMkLst>
            <pc:docMk/>
            <pc:sldMk cId="3419509835" sldId="259"/>
            <ac:spMk id="3" creationId="{00000000-0000-0000-0000-000000000000}"/>
          </ac:spMkLst>
        </pc:spChg>
      </pc:sldChg>
      <pc:sldChg chg="modSp mod">
        <pc:chgData name="Rachel Anne Normand" userId="3d9a7052cfc5e3d9" providerId="LiveId" clId="{1F74FFFB-9AD6-4FBE-B2CA-DCADEA7CB126}" dt="2023-12-01T17:54:46.068" v="44" actId="20577"/>
        <pc:sldMkLst>
          <pc:docMk/>
          <pc:sldMk cId="373063425" sldId="260"/>
        </pc:sldMkLst>
        <pc:spChg chg="mod">
          <ac:chgData name="Rachel Anne Normand" userId="3d9a7052cfc5e3d9" providerId="LiveId" clId="{1F74FFFB-9AD6-4FBE-B2CA-DCADEA7CB126}" dt="2023-12-01T17:54:41.328" v="33" actId="20577"/>
          <ac:spMkLst>
            <pc:docMk/>
            <pc:sldMk cId="373063425" sldId="260"/>
            <ac:spMk id="2" creationId="{00000000-0000-0000-0000-000000000000}"/>
          </ac:spMkLst>
        </pc:spChg>
        <pc:spChg chg="mod">
          <ac:chgData name="Rachel Anne Normand" userId="3d9a7052cfc5e3d9" providerId="LiveId" clId="{1F74FFFB-9AD6-4FBE-B2CA-DCADEA7CB126}" dt="2023-12-01T17:54:46.068" v="44" actId="20577"/>
          <ac:spMkLst>
            <pc:docMk/>
            <pc:sldMk cId="373063425" sldId="260"/>
            <ac:spMk id="3" creationId="{00000000-0000-0000-0000-000000000000}"/>
          </ac:spMkLst>
        </pc:spChg>
      </pc:sldChg>
      <pc:sldChg chg="modSp mod">
        <pc:chgData name="Rachel Anne Normand" userId="3d9a7052cfc5e3d9" providerId="LiveId" clId="{1F74FFFB-9AD6-4FBE-B2CA-DCADEA7CB126}" dt="2023-12-01T17:54:26.135" v="20" actId="20577"/>
        <pc:sldMkLst>
          <pc:docMk/>
          <pc:sldMk cId="2213591619" sldId="262"/>
        </pc:sldMkLst>
        <pc:spChg chg="mod">
          <ac:chgData name="Rachel Anne Normand" userId="3d9a7052cfc5e3d9" providerId="LiveId" clId="{1F74FFFB-9AD6-4FBE-B2CA-DCADEA7CB126}" dt="2023-12-01T17:54:26.135" v="20" actId="20577"/>
          <ac:spMkLst>
            <pc:docMk/>
            <pc:sldMk cId="2213591619" sldId="262"/>
            <ac:spMk id="3" creationId="{00000000-0000-0000-0000-000000000000}"/>
          </ac:spMkLst>
        </pc:spChg>
        <pc:graphicFrameChg chg="modGraphic">
          <ac:chgData name="Rachel Anne Normand" userId="3d9a7052cfc5e3d9" providerId="LiveId" clId="{1F74FFFB-9AD6-4FBE-B2CA-DCADEA7CB126}" dt="2023-12-01T17:53:41.757" v="12" actId="20577"/>
          <ac:graphicFrameMkLst>
            <pc:docMk/>
            <pc:sldMk cId="2213591619" sldId="262"/>
            <ac:graphicFrameMk id="4" creationId="{00000000-0000-0000-0000-000000000000}"/>
          </ac:graphicFrameMkLst>
        </pc:graphicFrameChg>
      </pc:sldChg>
      <pc:sldChg chg="modSp mod">
        <pc:chgData name="Rachel Anne Normand" userId="3d9a7052cfc5e3d9" providerId="LiveId" clId="{1F74FFFB-9AD6-4FBE-B2CA-DCADEA7CB126}" dt="2023-12-01T17:54:25.305" v="18" actId="20577"/>
        <pc:sldMkLst>
          <pc:docMk/>
          <pc:sldMk cId="1616912695" sldId="266"/>
        </pc:sldMkLst>
        <pc:spChg chg="mod">
          <ac:chgData name="Rachel Anne Normand" userId="3d9a7052cfc5e3d9" providerId="LiveId" clId="{1F74FFFB-9AD6-4FBE-B2CA-DCADEA7CB126}" dt="2023-12-01T17:54:25.305" v="18" actId="20577"/>
          <ac:spMkLst>
            <pc:docMk/>
            <pc:sldMk cId="1616912695" sldId="266"/>
            <ac:spMk id="5" creationId="{00000000-0000-0000-0000-000000000000}"/>
          </ac:spMkLst>
        </pc:spChg>
      </pc:sldChg>
    </pc:docChg>
  </pc:docChgLst>
  <pc:docChgLst>
    <pc:chgData name="Rachel Anne Normand" userId="3d9a7052cfc5e3d9" providerId="Windows Live" clId="Web-{384B1518-F15E-4CFC-8B0D-96B96DCF373A}"/>
    <pc:docChg chg="modSld">
      <pc:chgData name="Rachel Anne Normand" userId="3d9a7052cfc5e3d9" providerId="Windows Live" clId="Web-{384B1518-F15E-4CFC-8B0D-96B96DCF373A}" dt="2023-12-10T19:44:08.535" v="6" actId="20577"/>
      <pc:docMkLst>
        <pc:docMk/>
      </pc:docMkLst>
      <pc:sldChg chg="modSp">
        <pc:chgData name="Rachel Anne Normand" userId="3d9a7052cfc5e3d9" providerId="Windows Live" clId="Web-{384B1518-F15E-4CFC-8B0D-96B96DCF373A}" dt="2023-12-10T19:44:08.535" v="6" actId="20577"/>
        <pc:sldMkLst>
          <pc:docMk/>
          <pc:sldMk cId="1616912695" sldId="266"/>
        </pc:sldMkLst>
        <pc:spChg chg="mod">
          <ac:chgData name="Rachel Anne Normand" userId="3d9a7052cfc5e3d9" providerId="Windows Live" clId="Web-{384B1518-F15E-4CFC-8B0D-96B96DCF373A}" dt="2023-12-10T19:44:08.535" v="6" actId="20577"/>
          <ac:spMkLst>
            <pc:docMk/>
            <pc:sldMk cId="1616912695" sldId="266"/>
            <ac:spMk id="5" creationId="{00000000-0000-0000-0000-000000000000}"/>
          </ac:spMkLst>
        </pc:spChg>
      </pc:sldChg>
    </pc:docChg>
  </pc:docChgLst>
  <pc:docChgLst>
    <pc:chgData name="Utilisateur invité" userId="S::urn:spo:anon#d95fc8e05787767f4ad5c7d1f6fa6d86bc6f6aadfb93a0c0055f3f2cbe4806ec::" providerId="AD" clId="Web-{5B92C1A3-C4AE-E90C-BFA2-08F5BD239AE4}"/>
    <pc:docChg chg="modSld">
      <pc:chgData name="Utilisateur invité" userId="S::urn:spo:anon#d95fc8e05787767f4ad5c7d1f6fa6d86bc6f6aadfb93a0c0055f3f2cbe4806ec::" providerId="AD" clId="Web-{5B92C1A3-C4AE-E90C-BFA2-08F5BD239AE4}" dt="2024-01-13T23:15:14.414" v="2" actId="20577"/>
      <pc:docMkLst>
        <pc:docMk/>
      </pc:docMkLst>
      <pc:sldChg chg="modSp">
        <pc:chgData name="Utilisateur invité" userId="S::urn:spo:anon#d95fc8e05787767f4ad5c7d1f6fa6d86bc6f6aadfb93a0c0055f3f2cbe4806ec::" providerId="AD" clId="Web-{5B92C1A3-C4AE-E90C-BFA2-08F5BD239AE4}" dt="2024-01-13T23:15:14.414" v="2" actId="20577"/>
        <pc:sldMkLst>
          <pc:docMk/>
          <pc:sldMk cId="1798184870" sldId="265"/>
        </pc:sldMkLst>
        <pc:spChg chg="mod">
          <ac:chgData name="Utilisateur invité" userId="S::urn:spo:anon#d95fc8e05787767f4ad5c7d1f6fa6d86bc6f6aadfb93a0c0055f3f2cbe4806ec::" providerId="AD" clId="Web-{5B92C1A3-C4AE-E90C-BFA2-08F5BD239AE4}" dt="2024-01-13T23:15:14.414" v="2" actId="20577"/>
          <ac:spMkLst>
            <pc:docMk/>
            <pc:sldMk cId="1798184870" sldId="265"/>
            <ac:spMk id="3" creationId="{00000000-0000-0000-0000-000000000000}"/>
          </ac:spMkLst>
        </pc:spChg>
      </pc:sldChg>
    </pc:docChg>
  </pc:docChgLst>
  <pc:docChgLst>
    <pc:chgData name="Marion Le Bloa" userId="e978ea91f21cdff6" providerId="LiveId" clId="{A5C354CA-426B-41D6-A753-F5030D33FBA0}"/>
    <pc:docChg chg="undo custSel modSld">
      <pc:chgData name="Marion Le Bloa" userId="e978ea91f21cdff6" providerId="LiveId" clId="{A5C354CA-426B-41D6-A753-F5030D33FBA0}" dt="2023-11-28T15:25:51.089" v="3998" actId="20577"/>
      <pc:docMkLst>
        <pc:docMk/>
      </pc:docMkLst>
      <pc:sldChg chg="modSp mod">
        <pc:chgData name="Marion Le Bloa" userId="e978ea91f21cdff6" providerId="LiveId" clId="{A5C354CA-426B-41D6-A753-F5030D33FBA0}" dt="2023-11-28T15:13:00.504" v="3898" actId="20577"/>
        <pc:sldMkLst>
          <pc:docMk/>
          <pc:sldMk cId="2341620778" sldId="256"/>
        </pc:sldMkLst>
        <pc:spChg chg="mod replST">
          <ac:chgData name="Marion Le Bloa" userId="e978ea91f21cdff6" providerId="LiveId" clId="{A5C354CA-426B-41D6-A753-F5030D33FBA0}" dt="2023-11-28T15:13:00.504" v="3898" actId="20577"/>
          <ac:spMkLst>
            <pc:docMk/>
            <pc:sldMk cId="2341620778" sldId="256"/>
            <ac:spMk id="2" creationId="{00000000-0000-0000-0000-000000000000}"/>
          </ac:spMkLst>
        </pc:spChg>
        <pc:spChg chg="mod replST">
          <ac:chgData name="Marion Le Bloa" userId="e978ea91f21cdff6" providerId="LiveId" clId="{A5C354CA-426B-41D6-A753-F5030D33FBA0}" dt="2023-11-28T15:12:30.256" v="3852"/>
          <ac:spMkLst>
            <pc:docMk/>
            <pc:sldMk cId="2341620778" sldId="256"/>
            <ac:spMk id="3" creationId="{00000000-0000-0000-0000-000000000000}"/>
          </ac:spMkLst>
        </pc:spChg>
      </pc:sldChg>
      <pc:sldChg chg="modSp mod">
        <pc:chgData name="Marion Le Bloa" userId="e978ea91f21cdff6" providerId="LiveId" clId="{A5C354CA-426B-41D6-A753-F5030D33FBA0}" dt="2023-11-28T15:15:59.694" v="3926" actId="113"/>
        <pc:sldMkLst>
          <pc:docMk/>
          <pc:sldMk cId="518515633" sldId="257"/>
        </pc:sldMkLst>
        <pc:spChg chg="mod replST">
          <ac:chgData name="Marion Le Bloa" userId="e978ea91f21cdff6" providerId="LiveId" clId="{A5C354CA-426B-41D6-A753-F5030D33FBA0}" dt="2023-11-28T15:12:30.260" v="3853"/>
          <ac:spMkLst>
            <pc:docMk/>
            <pc:sldMk cId="518515633" sldId="257"/>
            <ac:spMk id="4" creationId="{00000000-0000-0000-0000-000000000000}"/>
          </ac:spMkLst>
        </pc:spChg>
        <pc:spChg chg="mod replST">
          <ac:chgData name="Marion Le Bloa" userId="e978ea91f21cdff6" providerId="LiveId" clId="{A5C354CA-426B-41D6-A753-F5030D33FBA0}" dt="2023-11-28T15:15:59.694" v="3926" actId="113"/>
          <ac:spMkLst>
            <pc:docMk/>
            <pc:sldMk cId="518515633" sldId="257"/>
            <ac:spMk id="5" creationId="{00000000-0000-0000-0000-000000000000}"/>
          </ac:spMkLst>
        </pc:spChg>
      </pc:sldChg>
      <pc:sldChg chg="modSp mod">
        <pc:chgData name="Marion Le Bloa" userId="e978ea91f21cdff6" providerId="LiveId" clId="{A5C354CA-426B-41D6-A753-F5030D33FBA0}" dt="2023-11-28T15:17:52.060" v="3960" actId="6549"/>
        <pc:sldMkLst>
          <pc:docMk/>
          <pc:sldMk cId="2284614998" sldId="258"/>
        </pc:sldMkLst>
        <pc:spChg chg="mod replST">
          <ac:chgData name="Marion Le Bloa" userId="e978ea91f21cdff6" providerId="LiveId" clId="{A5C354CA-426B-41D6-A753-F5030D33FBA0}" dt="2023-11-28T15:13:01.279" v="3904" actId="20577"/>
          <ac:spMkLst>
            <pc:docMk/>
            <pc:sldMk cId="2284614998" sldId="258"/>
            <ac:spMk id="2" creationId="{00000000-0000-0000-0000-000000000000}"/>
          </ac:spMkLst>
        </pc:spChg>
        <pc:spChg chg="mod replST">
          <ac:chgData name="Marion Le Bloa" userId="e978ea91f21cdff6" providerId="LiveId" clId="{A5C354CA-426B-41D6-A753-F5030D33FBA0}" dt="2023-11-28T15:17:52.060" v="3960" actId="6549"/>
          <ac:spMkLst>
            <pc:docMk/>
            <pc:sldMk cId="2284614998" sldId="258"/>
            <ac:spMk id="3" creationId="{00000000-0000-0000-0000-000000000000}"/>
          </ac:spMkLst>
        </pc:spChg>
      </pc:sldChg>
      <pc:sldChg chg="modSp mod">
        <pc:chgData name="Marion Le Bloa" userId="e978ea91f21cdff6" providerId="LiveId" clId="{A5C354CA-426B-41D6-A753-F5030D33FBA0}" dt="2023-11-28T15:19:48.812" v="3969" actId="20577"/>
        <pc:sldMkLst>
          <pc:docMk/>
          <pc:sldMk cId="3419509835" sldId="259"/>
        </pc:sldMkLst>
        <pc:spChg chg="mod replST">
          <ac:chgData name="Marion Le Bloa" userId="e978ea91f21cdff6" providerId="LiveId" clId="{A5C354CA-426B-41D6-A753-F5030D33FBA0}" dt="2023-11-28T15:13:01.547" v="3905" actId="20577"/>
          <ac:spMkLst>
            <pc:docMk/>
            <pc:sldMk cId="3419509835" sldId="259"/>
            <ac:spMk id="2" creationId="{00000000-0000-0000-0000-000000000000}"/>
          </ac:spMkLst>
        </pc:spChg>
        <pc:spChg chg="mod replST">
          <ac:chgData name="Marion Le Bloa" userId="e978ea91f21cdff6" providerId="LiveId" clId="{A5C354CA-426B-41D6-A753-F5030D33FBA0}" dt="2023-11-28T15:19:48.812" v="3969" actId="20577"/>
          <ac:spMkLst>
            <pc:docMk/>
            <pc:sldMk cId="3419509835" sldId="259"/>
            <ac:spMk id="3" creationId="{00000000-0000-0000-0000-000000000000}"/>
          </ac:spMkLst>
        </pc:spChg>
      </pc:sldChg>
      <pc:sldChg chg="modSp mod">
        <pc:chgData name="Marion Le Bloa" userId="e978ea91f21cdff6" providerId="LiveId" clId="{A5C354CA-426B-41D6-A753-F5030D33FBA0}" dt="2023-11-28T15:23:49.505" v="3981" actId="20577"/>
        <pc:sldMkLst>
          <pc:docMk/>
          <pc:sldMk cId="373063425" sldId="260"/>
        </pc:sldMkLst>
        <pc:spChg chg="mod replST">
          <ac:chgData name="Marion Le Bloa" userId="e978ea91f21cdff6" providerId="LiveId" clId="{A5C354CA-426B-41D6-A753-F5030D33FBA0}" dt="2023-11-28T15:14:05.532" v="3916" actId="20577"/>
          <ac:spMkLst>
            <pc:docMk/>
            <pc:sldMk cId="373063425" sldId="260"/>
            <ac:spMk id="2" creationId="{00000000-0000-0000-0000-000000000000}"/>
          </ac:spMkLst>
        </pc:spChg>
        <pc:spChg chg="mod replST">
          <ac:chgData name="Marion Le Bloa" userId="e978ea91f21cdff6" providerId="LiveId" clId="{A5C354CA-426B-41D6-A753-F5030D33FBA0}" dt="2023-11-28T15:23:49.505" v="3981" actId="20577"/>
          <ac:spMkLst>
            <pc:docMk/>
            <pc:sldMk cId="373063425" sldId="260"/>
            <ac:spMk id="3" creationId="{00000000-0000-0000-0000-000000000000}"/>
          </ac:spMkLst>
        </pc:spChg>
      </pc:sldChg>
      <pc:sldChg chg="modSp mod">
        <pc:chgData name="Marion Le Bloa" userId="e978ea91f21cdff6" providerId="LiveId" clId="{A5C354CA-426B-41D6-A753-F5030D33FBA0}" dt="2023-11-28T15:13:02.019" v="3907" actId="20577"/>
        <pc:sldMkLst>
          <pc:docMk/>
          <pc:sldMk cId="3674025365" sldId="261"/>
        </pc:sldMkLst>
        <pc:spChg chg="mod replST">
          <ac:chgData name="Marion Le Bloa" userId="e978ea91f21cdff6" providerId="LiveId" clId="{A5C354CA-426B-41D6-A753-F5030D33FBA0}" dt="2023-11-28T15:13:02.019" v="3907" actId="20577"/>
          <ac:spMkLst>
            <pc:docMk/>
            <pc:sldMk cId="3674025365" sldId="261"/>
            <ac:spMk id="2" creationId="{00000000-0000-0000-0000-000000000000}"/>
          </ac:spMkLst>
        </pc:spChg>
        <pc:spChg chg="mod replST">
          <ac:chgData name="Marion Le Bloa" userId="e978ea91f21cdff6" providerId="LiveId" clId="{A5C354CA-426B-41D6-A753-F5030D33FBA0}" dt="2023-11-28T15:12:30.302" v="3864"/>
          <ac:spMkLst>
            <pc:docMk/>
            <pc:sldMk cId="3674025365" sldId="261"/>
            <ac:spMk id="3" creationId="{00000000-0000-0000-0000-000000000000}"/>
          </ac:spMkLst>
        </pc:spChg>
        <pc:graphicFrameChg chg="replST modGraphic">
          <ac:chgData name="Marion Le Bloa" userId="e978ea91f21cdff6" providerId="LiveId" clId="{A5C354CA-426B-41D6-A753-F5030D33FBA0}" dt="2023-11-28T15:12:30.306" v="3865"/>
          <ac:graphicFrameMkLst>
            <pc:docMk/>
            <pc:sldMk cId="3674025365" sldId="261"/>
            <ac:graphicFrameMk id="5" creationId="{00000000-0000-0000-0000-000000000000}"/>
          </ac:graphicFrameMkLst>
        </pc:graphicFrameChg>
      </pc:sldChg>
      <pc:sldChg chg="modSp mod">
        <pc:chgData name="Marion Le Bloa" userId="e978ea91f21cdff6" providerId="LiveId" clId="{A5C354CA-426B-41D6-A753-F5030D33FBA0}" dt="2023-11-28T15:13:02.258" v="3908" actId="20577"/>
        <pc:sldMkLst>
          <pc:docMk/>
          <pc:sldMk cId="2213591619" sldId="262"/>
        </pc:sldMkLst>
        <pc:spChg chg="mod replST">
          <ac:chgData name="Marion Le Bloa" userId="e978ea91f21cdff6" providerId="LiveId" clId="{A5C354CA-426B-41D6-A753-F5030D33FBA0}" dt="2023-11-28T15:13:02.258" v="3908" actId="20577"/>
          <ac:spMkLst>
            <pc:docMk/>
            <pc:sldMk cId="2213591619" sldId="262"/>
            <ac:spMk id="2" creationId="{00000000-0000-0000-0000-000000000000}"/>
          </ac:spMkLst>
        </pc:spChg>
        <pc:spChg chg="mod replST">
          <ac:chgData name="Marion Le Bloa" userId="e978ea91f21cdff6" providerId="LiveId" clId="{A5C354CA-426B-41D6-A753-F5030D33FBA0}" dt="2023-11-28T15:12:30.315" v="3867"/>
          <ac:spMkLst>
            <pc:docMk/>
            <pc:sldMk cId="2213591619" sldId="262"/>
            <ac:spMk id="3" creationId="{00000000-0000-0000-0000-000000000000}"/>
          </ac:spMkLst>
        </pc:spChg>
        <pc:graphicFrameChg chg="replST modGraphic">
          <ac:chgData name="Marion Le Bloa" userId="e978ea91f21cdff6" providerId="LiveId" clId="{A5C354CA-426B-41D6-A753-F5030D33FBA0}" dt="2023-11-28T15:12:30.319" v="3868"/>
          <ac:graphicFrameMkLst>
            <pc:docMk/>
            <pc:sldMk cId="2213591619" sldId="262"/>
            <ac:graphicFrameMk id="4" creationId="{00000000-0000-0000-0000-000000000000}"/>
          </ac:graphicFrameMkLst>
        </pc:graphicFrameChg>
      </pc:sldChg>
      <pc:sldChg chg="modSp mod">
        <pc:chgData name="Marion Le Bloa" userId="e978ea91f21cdff6" providerId="LiveId" clId="{A5C354CA-426B-41D6-A753-F5030D33FBA0}" dt="2023-11-28T15:13:02.350" v="3909" actId="20577"/>
        <pc:sldMkLst>
          <pc:docMk/>
          <pc:sldMk cId="3019456785" sldId="263"/>
        </pc:sldMkLst>
        <pc:spChg chg="mod replST">
          <ac:chgData name="Marion Le Bloa" userId="e978ea91f21cdff6" providerId="LiveId" clId="{A5C354CA-426B-41D6-A753-F5030D33FBA0}" dt="2023-11-28T15:13:02.350" v="3909" actId="20577"/>
          <ac:spMkLst>
            <pc:docMk/>
            <pc:sldMk cId="3019456785" sldId="263"/>
            <ac:spMk id="2" creationId="{00000000-0000-0000-0000-000000000000}"/>
          </ac:spMkLst>
        </pc:spChg>
        <pc:spChg chg="mod replST">
          <ac:chgData name="Marion Le Bloa" userId="e978ea91f21cdff6" providerId="LiveId" clId="{A5C354CA-426B-41D6-A753-F5030D33FBA0}" dt="2023-11-28T15:12:55.645" v="3892" actId="20577"/>
          <ac:spMkLst>
            <pc:docMk/>
            <pc:sldMk cId="3019456785" sldId="263"/>
            <ac:spMk id="3" creationId="{00000000-0000-0000-0000-000000000000}"/>
          </ac:spMkLst>
        </pc:spChg>
      </pc:sldChg>
      <pc:sldChg chg="modSp mod">
        <pc:chgData name="Marion Le Bloa" userId="e978ea91f21cdff6" providerId="LiveId" clId="{A5C354CA-426B-41D6-A753-F5030D33FBA0}" dt="2023-11-28T15:25:51.089" v="3998" actId="20577"/>
        <pc:sldMkLst>
          <pc:docMk/>
          <pc:sldMk cId="1798184870" sldId="265"/>
        </pc:sldMkLst>
        <pc:spChg chg="mod replST">
          <ac:chgData name="Marion Le Bloa" userId="e978ea91f21cdff6" providerId="LiveId" clId="{A5C354CA-426B-41D6-A753-F5030D33FBA0}" dt="2023-11-28T15:13:02.538" v="3910" actId="20577"/>
          <ac:spMkLst>
            <pc:docMk/>
            <pc:sldMk cId="1798184870" sldId="265"/>
            <ac:spMk id="2" creationId="{00000000-0000-0000-0000-000000000000}"/>
          </ac:spMkLst>
        </pc:spChg>
        <pc:spChg chg="mod replST">
          <ac:chgData name="Marion Le Bloa" userId="e978ea91f21cdff6" providerId="LiveId" clId="{A5C354CA-426B-41D6-A753-F5030D33FBA0}" dt="2023-11-28T15:25:51.089" v="3998" actId="20577"/>
          <ac:spMkLst>
            <pc:docMk/>
            <pc:sldMk cId="1798184870" sldId="265"/>
            <ac:spMk id="3" creationId="{00000000-0000-0000-0000-000000000000}"/>
          </ac:spMkLst>
        </pc:spChg>
        <pc:graphicFrameChg chg="replST modGraphic">
          <ac:chgData name="Marion Le Bloa" userId="e978ea91f21cdff6" providerId="LiveId" clId="{A5C354CA-426B-41D6-A753-F5030D33FBA0}" dt="2023-11-28T15:12:30.338" v="3873"/>
          <ac:graphicFrameMkLst>
            <pc:docMk/>
            <pc:sldMk cId="1798184870" sldId="265"/>
            <ac:graphicFrameMk id="4" creationId="{00000000-0000-0000-0000-000000000000}"/>
          </ac:graphicFrameMkLst>
        </pc:graphicFrameChg>
      </pc:sldChg>
      <pc:sldChg chg="modSp mod">
        <pc:chgData name="Marion Le Bloa" userId="e978ea91f21cdff6" providerId="LiveId" clId="{A5C354CA-426B-41D6-A753-F5030D33FBA0}" dt="2023-11-28T15:15:51.538" v="3923" actId="20577"/>
        <pc:sldMkLst>
          <pc:docMk/>
          <pc:sldMk cId="1616912695" sldId="266"/>
        </pc:sldMkLst>
        <pc:spChg chg="mod replST">
          <ac:chgData name="Marion Le Bloa" userId="e978ea91f21cdff6" providerId="LiveId" clId="{A5C354CA-426B-41D6-A753-F5030D33FBA0}" dt="2023-11-28T15:12:30.266" v="3855"/>
          <ac:spMkLst>
            <pc:docMk/>
            <pc:sldMk cId="1616912695" sldId="266"/>
            <ac:spMk id="4" creationId="{00000000-0000-0000-0000-000000000000}"/>
          </ac:spMkLst>
        </pc:spChg>
        <pc:spChg chg="mod replST">
          <ac:chgData name="Marion Le Bloa" userId="e978ea91f21cdff6" providerId="LiveId" clId="{A5C354CA-426B-41D6-A753-F5030D33FBA0}" dt="2023-11-28T15:15:51.538" v="3923" actId="20577"/>
          <ac:spMkLst>
            <pc:docMk/>
            <pc:sldMk cId="1616912695" sldId="266"/>
            <ac:spMk id="5" creationId="{00000000-0000-0000-0000-000000000000}"/>
          </ac:spMkLst>
        </pc:spChg>
      </pc:sldChg>
    </pc:docChg>
  </pc:docChgLst>
  <pc:docChgLst>
    <pc:chgData name="Utilisateur invité" userId="S::urn:spo:anon#d95fc8e05787767f4ad5c7d1f6fa6d86bc6f6aadfb93a0c0055f3f2cbe4806ec::" providerId="AD" clId="Web-{9C41573C-045E-2CC4-F6C0-F8E2D8AA4D61}"/>
    <pc:docChg chg="modSld">
      <pc:chgData name="Utilisateur invité" userId="S::urn:spo:anon#d95fc8e05787767f4ad5c7d1f6fa6d86bc6f6aadfb93a0c0055f3f2cbe4806ec::" providerId="AD" clId="Web-{9C41573C-045E-2CC4-F6C0-F8E2D8AA4D61}" dt="2024-07-31T20:10:39.830" v="24" actId="20577"/>
      <pc:docMkLst>
        <pc:docMk/>
      </pc:docMkLst>
      <pc:sldChg chg="modSp">
        <pc:chgData name="Utilisateur invité" userId="S::urn:spo:anon#d95fc8e05787767f4ad5c7d1f6fa6d86bc6f6aadfb93a0c0055f3f2cbe4806ec::" providerId="AD" clId="Web-{9C41573C-045E-2CC4-F6C0-F8E2D8AA4D61}" dt="2024-07-31T20:03:19.100" v="3" actId="20577"/>
        <pc:sldMkLst>
          <pc:docMk/>
          <pc:sldMk cId="2284614998" sldId="258"/>
        </pc:sldMkLst>
        <pc:spChg chg="mod">
          <ac:chgData name="Utilisateur invité" userId="S::urn:spo:anon#d95fc8e05787767f4ad5c7d1f6fa6d86bc6f6aadfb93a0c0055f3f2cbe4806ec::" providerId="AD" clId="Web-{9C41573C-045E-2CC4-F6C0-F8E2D8AA4D61}" dt="2024-07-31T20:03:19.100" v="3" actId="20577"/>
          <ac:spMkLst>
            <pc:docMk/>
            <pc:sldMk cId="2284614998" sldId="258"/>
            <ac:spMk id="3" creationId="{00000000-0000-0000-0000-000000000000}"/>
          </ac:spMkLst>
        </pc:spChg>
      </pc:sldChg>
      <pc:sldChg chg="modSp">
        <pc:chgData name="Utilisateur invité" userId="S::urn:spo:anon#d95fc8e05787767f4ad5c7d1f6fa6d86bc6f6aadfb93a0c0055f3f2cbe4806ec::" providerId="AD" clId="Web-{9C41573C-045E-2CC4-F6C0-F8E2D8AA4D61}" dt="2024-07-31T20:04:32.930" v="8" actId="20577"/>
        <pc:sldMkLst>
          <pc:docMk/>
          <pc:sldMk cId="3419509835" sldId="259"/>
        </pc:sldMkLst>
        <pc:spChg chg="mod">
          <ac:chgData name="Utilisateur invité" userId="S::urn:spo:anon#d95fc8e05787767f4ad5c7d1f6fa6d86bc6f6aadfb93a0c0055f3f2cbe4806ec::" providerId="AD" clId="Web-{9C41573C-045E-2CC4-F6C0-F8E2D8AA4D61}" dt="2024-07-31T20:04:32.930" v="8" actId="20577"/>
          <ac:spMkLst>
            <pc:docMk/>
            <pc:sldMk cId="3419509835" sldId="259"/>
            <ac:spMk id="3" creationId="{00000000-0000-0000-0000-000000000000}"/>
          </ac:spMkLst>
        </pc:spChg>
      </pc:sldChg>
      <pc:sldChg chg="modSp">
        <pc:chgData name="Utilisateur invité" userId="S::urn:spo:anon#d95fc8e05787767f4ad5c7d1f6fa6d86bc6f6aadfb93a0c0055f3f2cbe4806ec::" providerId="AD" clId="Web-{9C41573C-045E-2CC4-F6C0-F8E2D8AA4D61}" dt="2024-07-31T20:04:57.712" v="12" actId="20577"/>
        <pc:sldMkLst>
          <pc:docMk/>
          <pc:sldMk cId="373063425" sldId="260"/>
        </pc:sldMkLst>
        <pc:spChg chg="mod">
          <ac:chgData name="Utilisateur invité" userId="S::urn:spo:anon#d95fc8e05787767f4ad5c7d1f6fa6d86bc6f6aadfb93a0c0055f3f2cbe4806ec::" providerId="AD" clId="Web-{9C41573C-045E-2CC4-F6C0-F8E2D8AA4D61}" dt="2024-07-31T20:04:57.712" v="12" actId="20577"/>
          <ac:spMkLst>
            <pc:docMk/>
            <pc:sldMk cId="373063425" sldId="260"/>
            <ac:spMk id="2" creationId="{00000000-0000-0000-0000-000000000000}"/>
          </ac:spMkLst>
        </pc:spChg>
      </pc:sldChg>
      <pc:sldChg chg="modSp">
        <pc:chgData name="Utilisateur invité" userId="S::urn:spo:anon#d95fc8e05787767f4ad5c7d1f6fa6d86bc6f6aadfb93a0c0055f3f2cbe4806ec::" providerId="AD" clId="Web-{9C41573C-045E-2CC4-F6C0-F8E2D8AA4D61}" dt="2024-07-31T20:08:26.280" v="21" actId="1076"/>
        <pc:sldMkLst>
          <pc:docMk/>
          <pc:sldMk cId="3674025365" sldId="261"/>
        </pc:sldMkLst>
        <pc:spChg chg="mod">
          <ac:chgData name="Utilisateur invité" userId="S::urn:spo:anon#d95fc8e05787767f4ad5c7d1f6fa6d86bc6f6aadfb93a0c0055f3f2cbe4806ec::" providerId="AD" clId="Web-{9C41573C-045E-2CC4-F6C0-F8E2D8AA4D61}" dt="2024-07-31T20:08:16.342" v="20" actId="14100"/>
          <ac:spMkLst>
            <pc:docMk/>
            <pc:sldMk cId="3674025365" sldId="261"/>
            <ac:spMk id="3" creationId="{00000000-0000-0000-0000-000000000000}"/>
          </ac:spMkLst>
        </pc:spChg>
        <pc:graphicFrameChg chg="mod">
          <ac:chgData name="Utilisateur invité" userId="S::urn:spo:anon#d95fc8e05787767f4ad5c7d1f6fa6d86bc6f6aadfb93a0c0055f3f2cbe4806ec::" providerId="AD" clId="Web-{9C41573C-045E-2CC4-F6C0-F8E2D8AA4D61}" dt="2024-07-31T20:08:26.280" v="21" actId="1076"/>
          <ac:graphicFrameMkLst>
            <pc:docMk/>
            <pc:sldMk cId="3674025365" sldId="261"/>
            <ac:graphicFrameMk id="5" creationId="{00000000-0000-0000-0000-000000000000}"/>
          </ac:graphicFrameMkLst>
        </pc:graphicFrameChg>
      </pc:sldChg>
      <pc:sldChg chg="modSp">
        <pc:chgData name="Utilisateur invité" userId="S::urn:spo:anon#d95fc8e05787767f4ad5c7d1f6fa6d86bc6f6aadfb93a0c0055f3f2cbe4806ec::" providerId="AD" clId="Web-{9C41573C-045E-2CC4-F6C0-F8E2D8AA4D61}" dt="2024-07-31T20:10:39.830" v="24" actId="20577"/>
        <pc:sldMkLst>
          <pc:docMk/>
          <pc:sldMk cId="3019456785" sldId="263"/>
        </pc:sldMkLst>
        <pc:spChg chg="mod">
          <ac:chgData name="Utilisateur invité" userId="S::urn:spo:anon#d95fc8e05787767f4ad5c7d1f6fa6d86bc6f6aadfb93a0c0055f3f2cbe4806ec::" providerId="AD" clId="Web-{9C41573C-045E-2CC4-F6C0-F8E2D8AA4D61}" dt="2024-07-31T20:10:39.830" v="24" actId="20577"/>
          <ac:spMkLst>
            <pc:docMk/>
            <pc:sldMk cId="3019456785" sldId="263"/>
            <ac:spMk id="3" creationId="{00000000-0000-0000-0000-000000000000}"/>
          </ac:spMkLst>
        </pc:spChg>
      </pc:sldChg>
    </pc:docChg>
  </pc:docChgLst>
  <pc:docChgLst>
    <pc:chgData name="Utilisateur invité" userId="S::urn:spo:anon#d95fc8e05787767f4ad5c7d1f6fa6d86bc6f6aadfb93a0c0055f3f2cbe4806ec::" providerId="AD" clId="Web-{7242E53D-7B77-ADE9-2841-0535C7756156}"/>
    <pc:docChg chg="modSld">
      <pc:chgData name="Utilisateur invité" userId="S::urn:spo:anon#d95fc8e05787767f4ad5c7d1f6fa6d86bc6f6aadfb93a0c0055f3f2cbe4806ec::" providerId="AD" clId="Web-{7242E53D-7B77-ADE9-2841-0535C7756156}" dt="2024-01-14T11:31:43.428" v="1" actId="20577"/>
      <pc:docMkLst>
        <pc:docMk/>
      </pc:docMkLst>
      <pc:sldChg chg="modSp">
        <pc:chgData name="Utilisateur invité" userId="S::urn:spo:anon#d95fc8e05787767f4ad5c7d1f6fa6d86bc6f6aadfb93a0c0055f3f2cbe4806ec::" providerId="AD" clId="Web-{7242E53D-7B77-ADE9-2841-0535C7756156}" dt="2024-01-14T11:31:43.428" v="1" actId="20577"/>
        <pc:sldMkLst>
          <pc:docMk/>
          <pc:sldMk cId="3419509835" sldId="259"/>
        </pc:sldMkLst>
        <pc:spChg chg="mod">
          <ac:chgData name="Utilisateur invité" userId="S::urn:spo:anon#d95fc8e05787767f4ad5c7d1f6fa6d86bc6f6aadfb93a0c0055f3f2cbe4806ec::" providerId="AD" clId="Web-{7242E53D-7B77-ADE9-2841-0535C7756156}" dt="2024-01-14T11:31:43.428" v="1" actId="20577"/>
          <ac:spMkLst>
            <pc:docMk/>
            <pc:sldMk cId="3419509835" sldId="259"/>
            <ac:spMk id="3" creationId="{00000000-0000-0000-0000-000000000000}"/>
          </ac:spMkLst>
        </pc:spChg>
      </pc:sldChg>
    </pc:docChg>
  </pc:docChgLst>
  <pc:docChgLst>
    <pc:chgData name="Utilisateur invité" userId="S::urn:spo:anon#d95fc8e05787767f4ad5c7d1f6fa6d86bc6f6aadfb93a0c0055f3f2cbe4806ec::" providerId="AD" clId="Web-{9678A741-07C7-D8A7-23AA-1DE456535B08}"/>
    <pc:docChg chg="modSld">
      <pc:chgData name="Utilisateur invité" userId="S::urn:spo:anon#d95fc8e05787767f4ad5c7d1f6fa6d86bc6f6aadfb93a0c0055f3f2cbe4806ec::" providerId="AD" clId="Web-{9678A741-07C7-D8A7-23AA-1DE456535B08}" dt="2024-01-08T20:06:08.392" v="389" actId="20577"/>
      <pc:docMkLst>
        <pc:docMk/>
      </pc:docMkLst>
      <pc:sldChg chg="modSp">
        <pc:chgData name="Utilisateur invité" userId="S::urn:spo:anon#d95fc8e05787767f4ad5c7d1f6fa6d86bc6f6aadfb93a0c0055f3f2cbe4806ec::" providerId="AD" clId="Web-{9678A741-07C7-D8A7-23AA-1DE456535B08}" dt="2024-01-08T16:38:10.073" v="46" actId="20577"/>
        <pc:sldMkLst>
          <pc:docMk/>
          <pc:sldMk cId="518515633" sldId="257"/>
        </pc:sldMkLst>
        <pc:spChg chg="mod">
          <ac:chgData name="Utilisateur invité" userId="S::urn:spo:anon#d95fc8e05787767f4ad5c7d1f6fa6d86bc6f6aadfb93a0c0055f3f2cbe4806ec::" providerId="AD" clId="Web-{9678A741-07C7-D8A7-23AA-1DE456535B08}" dt="2024-01-08T16:38:10.073" v="46" actId="20577"/>
          <ac:spMkLst>
            <pc:docMk/>
            <pc:sldMk cId="518515633" sldId="257"/>
            <ac:spMk id="5" creationId="{00000000-0000-0000-0000-000000000000}"/>
          </ac:spMkLst>
        </pc:spChg>
      </pc:sldChg>
      <pc:sldChg chg="modSp">
        <pc:chgData name="Utilisateur invité" userId="S::urn:spo:anon#d95fc8e05787767f4ad5c7d1f6fa6d86bc6f6aadfb93a0c0055f3f2cbe4806ec::" providerId="AD" clId="Web-{9678A741-07C7-D8A7-23AA-1DE456535B08}" dt="2024-01-08T16:49:47.046" v="70" actId="20577"/>
        <pc:sldMkLst>
          <pc:docMk/>
          <pc:sldMk cId="2284614998" sldId="258"/>
        </pc:sldMkLst>
        <pc:spChg chg="mod">
          <ac:chgData name="Utilisateur invité" userId="S::urn:spo:anon#d95fc8e05787767f4ad5c7d1f6fa6d86bc6f6aadfb93a0c0055f3f2cbe4806ec::" providerId="AD" clId="Web-{9678A741-07C7-D8A7-23AA-1DE456535B08}" dt="2024-01-08T16:49:47.046" v="70" actId="20577"/>
          <ac:spMkLst>
            <pc:docMk/>
            <pc:sldMk cId="2284614998" sldId="258"/>
            <ac:spMk id="3" creationId="{00000000-0000-0000-0000-000000000000}"/>
          </ac:spMkLst>
        </pc:spChg>
      </pc:sldChg>
      <pc:sldChg chg="modSp">
        <pc:chgData name="Utilisateur invité" userId="S::urn:spo:anon#d95fc8e05787767f4ad5c7d1f6fa6d86bc6f6aadfb93a0c0055f3f2cbe4806ec::" providerId="AD" clId="Web-{9678A741-07C7-D8A7-23AA-1DE456535B08}" dt="2024-01-08T17:08:00.704" v="175" actId="20577"/>
        <pc:sldMkLst>
          <pc:docMk/>
          <pc:sldMk cId="3419509835" sldId="259"/>
        </pc:sldMkLst>
        <pc:spChg chg="mod">
          <ac:chgData name="Utilisateur invité" userId="S::urn:spo:anon#d95fc8e05787767f4ad5c7d1f6fa6d86bc6f6aadfb93a0c0055f3f2cbe4806ec::" providerId="AD" clId="Web-{9678A741-07C7-D8A7-23AA-1DE456535B08}" dt="2024-01-08T17:08:00.704" v="175" actId="20577"/>
          <ac:spMkLst>
            <pc:docMk/>
            <pc:sldMk cId="3419509835" sldId="259"/>
            <ac:spMk id="3" creationId="{00000000-0000-0000-0000-000000000000}"/>
          </ac:spMkLst>
        </pc:spChg>
      </pc:sldChg>
      <pc:sldChg chg="modSp">
        <pc:chgData name="Utilisateur invité" userId="S::urn:spo:anon#d95fc8e05787767f4ad5c7d1f6fa6d86bc6f6aadfb93a0c0055f3f2cbe4806ec::" providerId="AD" clId="Web-{9678A741-07C7-D8A7-23AA-1DE456535B08}" dt="2024-01-08T17:16:20.594" v="183" actId="20577"/>
        <pc:sldMkLst>
          <pc:docMk/>
          <pc:sldMk cId="373063425" sldId="260"/>
        </pc:sldMkLst>
        <pc:spChg chg="mod">
          <ac:chgData name="Utilisateur invité" userId="S::urn:spo:anon#d95fc8e05787767f4ad5c7d1f6fa6d86bc6f6aadfb93a0c0055f3f2cbe4806ec::" providerId="AD" clId="Web-{9678A741-07C7-D8A7-23AA-1DE456535B08}" dt="2024-01-08T17:16:20.594" v="183" actId="20577"/>
          <ac:spMkLst>
            <pc:docMk/>
            <pc:sldMk cId="373063425" sldId="260"/>
            <ac:spMk id="2" creationId="{00000000-0000-0000-0000-000000000000}"/>
          </ac:spMkLst>
        </pc:spChg>
      </pc:sldChg>
      <pc:sldChg chg="modSp">
        <pc:chgData name="Utilisateur invité" userId="S::urn:spo:anon#d95fc8e05787767f4ad5c7d1f6fa6d86bc6f6aadfb93a0c0055f3f2cbe4806ec::" providerId="AD" clId="Web-{9678A741-07C7-D8A7-23AA-1DE456535B08}" dt="2024-01-08T18:02:40.503" v="238" actId="20577"/>
        <pc:sldMkLst>
          <pc:docMk/>
          <pc:sldMk cId="3674025365" sldId="261"/>
        </pc:sldMkLst>
        <pc:spChg chg="mod">
          <ac:chgData name="Utilisateur invité" userId="S::urn:spo:anon#d95fc8e05787767f4ad5c7d1f6fa6d86bc6f6aadfb93a0c0055f3f2cbe4806ec::" providerId="AD" clId="Web-{9678A741-07C7-D8A7-23AA-1DE456535B08}" dt="2024-01-08T18:02:40.503" v="238" actId="20577"/>
          <ac:spMkLst>
            <pc:docMk/>
            <pc:sldMk cId="3674025365" sldId="261"/>
            <ac:spMk id="3" creationId="{00000000-0000-0000-0000-000000000000}"/>
          </ac:spMkLst>
        </pc:spChg>
        <pc:graphicFrameChg chg="mod modGraphic">
          <ac:chgData name="Utilisateur invité" userId="S::urn:spo:anon#d95fc8e05787767f4ad5c7d1f6fa6d86bc6f6aadfb93a0c0055f3f2cbe4806ec::" providerId="AD" clId="Web-{9678A741-07C7-D8A7-23AA-1DE456535B08}" dt="2024-01-08T17:28:40.538" v="199"/>
          <ac:graphicFrameMkLst>
            <pc:docMk/>
            <pc:sldMk cId="3674025365" sldId="261"/>
            <ac:graphicFrameMk id="5" creationId="{00000000-0000-0000-0000-000000000000}"/>
          </ac:graphicFrameMkLst>
        </pc:graphicFrameChg>
      </pc:sldChg>
      <pc:sldChg chg="modSp">
        <pc:chgData name="Utilisateur invité" userId="S::urn:spo:anon#d95fc8e05787767f4ad5c7d1f6fa6d86bc6f6aadfb93a0c0055f3f2cbe4806ec::" providerId="AD" clId="Web-{9678A741-07C7-D8A7-23AA-1DE456535B08}" dt="2024-01-08T19:51:21.831" v="285" actId="1076"/>
        <pc:sldMkLst>
          <pc:docMk/>
          <pc:sldMk cId="2213591619" sldId="262"/>
        </pc:sldMkLst>
        <pc:spChg chg="mod">
          <ac:chgData name="Utilisateur invité" userId="S::urn:spo:anon#d95fc8e05787767f4ad5c7d1f6fa6d86bc6f6aadfb93a0c0055f3f2cbe4806ec::" providerId="AD" clId="Web-{9678A741-07C7-D8A7-23AA-1DE456535B08}" dt="2024-01-08T19:51:16.346" v="284" actId="20577"/>
          <ac:spMkLst>
            <pc:docMk/>
            <pc:sldMk cId="2213591619" sldId="262"/>
            <ac:spMk id="3" creationId="{00000000-0000-0000-0000-000000000000}"/>
          </ac:spMkLst>
        </pc:spChg>
        <pc:graphicFrameChg chg="mod">
          <ac:chgData name="Utilisateur invité" userId="S::urn:spo:anon#d95fc8e05787767f4ad5c7d1f6fa6d86bc6f6aadfb93a0c0055f3f2cbe4806ec::" providerId="AD" clId="Web-{9678A741-07C7-D8A7-23AA-1DE456535B08}" dt="2024-01-08T19:51:21.831" v="285" actId="1076"/>
          <ac:graphicFrameMkLst>
            <pc:docMk/>
            <pc:sldMk cId="2213591619" sldId="262"/>
            <ac:graphicFrameMk id="4" creationId="{00000000-0000-0000-0000-000000000000}"/>
          </ac:graphicFrameMkLst>
        </pc:graphicFrameChg>
      </pc:sldChg>
      <pc:sldChg chg="modSp">
        <pc:chgData name="Utilisateur invité" userId="S::urn:spo:anon#d95fc8e05787767f4ad5c7d1f6fa6d86bc6f6aadfb93a0c0055f3f2cbe4806ec::" providerId="AD" clId="Web-{9678A741-07C7-D8A7-23AA-1DE456535B08}" dt="2024-01-08T19:56:48.170" v="336" actId="20577"/>
        <pc:sldMkLst>
          <pc:docMk/>
          <pc:sldMk cId="3019456785" sldId="263"/>
        </pc:sldMkLst>
        <pc:spChg chg="mod">
          <ac:chgData name="Utilisateur invité" userId="S::urn:spo:anon#d95fc8e05787767f4ad5c7d1f6fa6d86bc6f6aadfb93a0c0055f3f2cbe4806ec::" providerId="AD" clId="Web-{9678A741-07C7-D8A7-23AA-1DE456535B08}" dt="2024-01-08T19:56:48.170" v="336" actId="20577"/>
          <ac:spMkLst>
            <pc:docMk/>
            <pc:sldMk cId="3019456785" sldId="263"/>
            <ac:spMk id="3" creationId="{00000000-0000-0000-0000-000000000000}"/>
          </ac:spMkLst>
        </pc:spChg>
      </pc:sldChg>
      <pc:sldChg chg="modSp">
        <pc:chgData name="Utilisateur invité" userId="S::urn:spo:anon#d95fc8e05787767f4ad5c7d1f6fa6d86bc6f6aadfb93a0c0055f3f2cbe4806ec::" providerId="AD" clId="Web-{9678A741-07C7-D8A7-23AA-1DE456535B08}" dt="2024-01-08T20:06:08.392" v="389" actId="20577"/>
        <pc:sldMkLst>
          <pc:docMk/>
          <pc:sldMk cId="1798184870" sldId="265"/>
        </pc:sldMkLst>
        <pc:spChg chg="mod">
          <ac:chgData name="Utilisateur invité" userId="S::urn:spo:anon#d95fc8e05787767f4ad5c7d1f6fa6d86bc6f6aadfb93a0c0055f3f2cbe4806ec::" providerId="AD" clId="Web-{9678A741-07C7-D8A7-23AA-1DE456535B08}" dt="2024-01-08T20:06:08.392" v="389" actId="20577"/>
          <ac:spMkLst>
            <pc:docMk/>
            <pc:sldMk cId="1798184870" sldId="265"/>
            <ac:spMk id="3" creationId="{00000000-0000-0000-0000-000000000000}"/>
          </ac:spMkLst>
        </pc:spChg>
      </pc:sldChg>
      <pc:sldChg chg="modSp">
        <pc:chgData name="Utilisateur invité" userId="S::urn:spo:anon#d95fc8e05787767f4ad5c7d1f6fa6d86bc6f6aadfb93a0c0055f3f2cbe4806ec::" providerId="AD" clId="Web-{9678A741-07C7-D8A7-23AA-1DE456535B08}" dt="2024-01-08T16:43:10.175" v="61" actId="20577"/>
        <pc:sldMkLst>
          <pc:docMk/>
          <pc:sldMk cId="1616912695" sldId="266"/>
        </pc:sldMkLst>
        <pc:spChg chg="mod">
          <ac:chgData name="Utilisateur invité" userId="S::urn:spo:anon#d95fc8e05787767f4ad5c7d1f6fa6d86bc6f6aadfb93a0c0055f3f2cbe4806ec::" providerId="AD" clId="Web-{9678A741-07C7-D8A7-23AA-1DE456535B08}" dt="2024-01-08T16:43:10.175" v="61" actId="20577"/>
          <ac:spMkLst>
            <pc:docMk/>
            <pc:sldMk cId="1616912695" sldId="266"/>
            <ac:spMk id="5" creationId="{00000000-0000-0000-0000-000000000000}"/>
          </ac:spMkLst>
        </pc:spChg>
      </pc:sldChg>
    </pc:docChg>
  </pc:docChgLst>
  <pc:docChgLst>
    <pc:chgData name="Utilisateur invité" userId="S::urn:spo:anon#d95fc8e05787767f4ad5c7d1f6fa6d86bc6f6aadfb93a0c0055f3f2cbe4806ec::" providerId="AD" clId="Web-{AA7154AE-F430-5B38-944A-E303A81D3D5F}"/>
    <pc:docChg chg="modSld">
      <pc:chgData name="Utilisateur invité" userId="S::urn:spo:anon#d95fc8e05787767f4ad5c7d1f6fa6d86bc6f6aadfb93a0c0055f3f2cbe4806ec::" providerId="AD" clId="Web-{AA7154AE-F430-5B38-944A-E303A81D3D5F}" dt="2024-01-09T20:34:05.472" v="177" actId="20577"/>
      <pc:docMkLst>
        <pc:docMk/>
      </pc:docMkLst>
      <pc:sldChg chg="modSp">
        <pc:chgData name="Utilisateur invité" userId="S::urn:spo:anon#d95fc8e05787767f4ad5c7d1f6fa6d86bc6f6aadfb93a0c0055f3f2cbe4806ec::" providerId="AD" clId="Web-{AA7154AE-F430-5B38-944A-E303A81D3D5F}" dt="2024-01-09T20:14:50.633" v="48" actId="20577"/>
        <pc:sldMkLst>
          <pc:docMk/>
          <pc:sldMk cId="2284614998" sldId="258"/>
        </pc:sldMkLst>
        <pc:spChg chg="mod">
          <ac:chgData name="Utilisateur invité" userId="S::urn:spo:anon#d95fc8e05787767f4ad5c7d1f6fa6d86bc6f6aadfb93a0c0055f3f2cbe4806ec::" providerId="AD" clId="Web-{AA7154AE-F430-5B38-944A-E303A81D3D5F}" dt="2024-01-09T20:14:50.633" v="48" actId="20577"/>
          <ac:spMkLst>
            <pc:docMk/>
            <pc:sldMk cId="2284614998" sldId="258"/>
            <ac:spMk id="3" creationId="{00000000-0000-0000-0000-000000000000}"/>
          </ac:spMkLst>
        </pc:spChg>
      </pc:sldChg>
      <pc:sldChg chg="modSp">
        <pc:chgData name="Utilisateur invité" userId="S::urn:spo:anon#d95fc8e05787767f4ad5c7d1f6fa6d86bc6f6aadfb93a0c0055f3f2cbe4806ec::" providerId="AD" clId="Web-{AA7154AE-F430-5B38-944A-E303A81D3D5F}" dt="2024-01-09T20:25:49.158" v="94" actId="20577"/>
        <pc:sldMkLst>
          <pc:docMk/>
          <pc:sldMk cId="3674025365" sldId="261"/>
        </pc:sldMkLst>
        <pc:spChg chg="mod">
          <ac:chgData name="Utilisateur invité" userId="S::urn:spo:anon#d95fc8e05787767f4ad5c7d1f6fa6d86bc6f6aadfb93a0c0055f3f2cbe4806ec::" providerId="AD" clId="Web-{AA7154AE-F430-5B38-944A-E303A81D3D5F}" dt="2024-01-09T20:25:49.158" v="94" actId="20577"/>
          <ac:spMkLst>
            <pc:docMk/>
            <pc:sldMk cId="3674025365" sldId="261"/>
            <ac:spMk id="3" creationId="{00000000-0000-0000-0000-000000000000}"/>
          </ac:spMkLst>
        </pc:spChg>
      </pc:sldChg>
      <pc:sldChg chg="modSp">
        <pc:chgData name="Utilisateur invité" userId="S::urn:spo:anon#d95fc8e05787767f4ad5c7d1f6fa6d86bc6f6aadfb93a0c0055f3f2cbe4806ec::" providerId="AD" clId="Web-{AA7154AE-F430-5B38-944A-E303A81D3D5F}" dt="2024-01-09T20:27:46.209" v="96" actId="20577"/>
        <pc:sldMkLst>
          <pc:docMk/>
          <pc:sldMk cId="3019456785" sldId="263"/>
        </pc:sldMkLst>
        <pc:spChg chg="mod">
          <ac:chgData name="Utilisateur invité" userId="S::urn:spo:anon#d95fc8e05787767f4ad5c7d1f6fa6d86bc6f6aadfb93a0c0055f3f2cbe4806ec::" providerId="AD" clId="Web-{AA7154AE-F430-5B38-944A-E303A81D3D5F}" dt="2024-01-09T20:27:46.209" v="96" actId="20577"/>
          <ac:spMkLst>
            <pc:docMk/>
            <pc:sldMk cId="3019456785" sldId="263"/>
            <ac:spMk id="3" creationId="{00000000-0000-0000-0000-000000000000}"/>
          </ac:spMkLst>
        </pc:spChg>
      </pc:sldChg>
      <pc:sldChg chg="modSp">
        <pc:chgData name="Utilisateur invité" userId="S::urn:spo:anon#d95fc8e05787767f4ad5c7d1f6fa6d86bc6f6aadfb93a0c0055f3f2cbe4806ec::" providerId="AD" clId="Web-{AA7154AE-F430-5B38-944A-E303A81D3D5F}" dt="2024-01-09T20:34:05.472" v="177" actId="20577"/>
        <pc:sldMkLst>
          <pc:docMk/>
          <pc:sldMk cId="1798184870" sldId="265"/>
        </pc:sldMkLst>
        <pc:spChg chg="mod">
          <ac:chgData name="Utilisateur invité" userId="S::urn:spo:anon#d95fc8e05787767f4ad5c7d1f6fa6d86bc6f6aadfb93a0c0055f3f2cbe4806ec::" providerId="AD" clId="Web-{AA7154AE-F430-5B38-944A-E303A81D3D5F}" dt="2024-01-09T20:34:05.472" v="177" actId="20577"/>
          <ac:spMkLst>
            <pc:docMk/>
            <pc:sldMk cId="1798184870" sldId="265"/>
            <ac:spMk id="3" creationId="{00000000-0000-0000-0000-000000000000}"/>
          </ac:spMkLst>
        </pc:spChg>
        <pc:graphicFrameChg chg="modGraphic">
          <ac:chgData name="Utilisateur invité" userId="S::urn:spo:anon#d95fc8e05787767f4ad5c7d1f6fa6d86bc6f6aadfb93a0c0055f3f2cbe4806ec::" providerId="AD" clId="Web-{AA7154AE-F430-5B38-944A-E303A81D3D5F}" dt="2024-01-09T20:31:42.670" v="168"/>
          <ac:graphicFrameMkLst>
            <pc:docMk/>
            <pc:sldMk cId="1798184870" sldId="265"/>
            <ac:graphicFrameMk id="4" creationId="{00000000-0000-0000-0000-000000000000}"/>
          </ac:graphicFrameMkLst>
        </pc:graphicFrameChg>
      </pc:sldChg>
    </pc:docChg>
  </pc:docChgLst>
  <pc:docChgLst>
    <pc:chgData name="Mélanie Gendron" userId="b05ed1a2-98bf-4a87-b261-4b22b31ddbe0" providerId="ADAL" clId="{BB7C4573-478F-4E13-AFB5-C22000D4A650}"/>
    <pc:docChg chg="undo custSel modSld">
      <pc:chgData name="Mélanie Gendron" userId="b05ed1a2-98bf-4a87-b261-4b22b31ddbe0" providerId="ADAL" clId="{BB7C4573-478F-4E13-AFB5-C22000D4A650}" dt="2024-08-20T18:45:48.317" v="23"/>
      <pc:docMkLst>
        <pc:docMk/>
      </pc:docMkLst>
      <pc:sldChg chg="modSp mod">
        <pc:chgData name="Mélanie Gendron" userId="b05ed1a2-98bf-4a87-b261-4b22b31ddbe0" providerId="ADAL" clId="{BB7C4573-478F-4E13-AFB5-C22000D4A650}" dt="2024-08-20T18:45:48.317" v="23"/>
        <pc:sldMkLst>
          <pc:docMk/>
          <pc:sldMk cId="3674025365" sldId="261"/>
        </pc:sldMkLst>
        <pc:spChg chg="mod">
          <ac:chgData name="Mélanie Gendron" userId="b05ed1a2-98bf-4a87-b261-4b22b31ddbe0" providerId="ADAL" clId="{BB7C4573-478F-4E13-AFB5-C22000D4A650}" dt="2024-08-20T18:43:50.903" v="13" actId="255"/>
          <ac:spMkLst>
            <pc:docMk/>
            <pc:sldMk cId="3674025365" sldId="261"/>
            <ac:spMk id="3" creationId="{00000000-0000-0000-0000-000000000000}"/>
          </ac:spMkLst>
        </pc:spChg>
        <pc:graphicFrameChg chg="mod modGraphic">
          <ac:chgData name="Mélanie Gendron" userId="b05ed1a2-98bf-4a87-b261-4b22b31ddbe0" providerId="ADAL" clId="{BB7C4573-478F-4E13-AFB5-C22000D4A650}" dt="2024-08-20T18:45:48.317" v="23"/>
          <ac:graphicFrameMkLst>
            <pc:docMk/>
            <pc:sldMk cId="3674025365" sldId="261"/>
            <ac:graphicFrameMk id="5" creationId="{00000000-0000-0000-0000-000000000000}"/>
          </ac:graphicFrameMkLst>
        </pc:graphicFrameChg>
      </pc:sldChg>
    </pc:docChg>
  </pc:docChgLst>
  <pc:docChgLst>
    <pc:chgData name="Utilisateur invité" userId="S::urn:spo:anon#d95fc8e05787767f4ad5c7d1f6fa6d86bc6f6aadfb93a0c0055f3f2cbe4806ec::" providerId="AD" clId="Web-{CA45E32E-17C3-E7E3-3576-8D9B4A5E70DE}"/>
    <pc:docChg chg="modSld">
      <pc:chgData name="Utilisateur invité" userId="S::urn:spo:anon#d95fc8e05787767f4ad5c7d1f6fa6d86bc6f6aadfb93a0c0055f3f2cbe4806ec::" providerId="AD" clId="Web-{CA45E32E-17C3-E7E3-3576-8D9B4A5E70DE}" dt="2024-08-14T13:35:48.509" v="22" actId="20577"/>
      <pc:docMkLst>
        <pc:docMk/>
      </pc:docMkLst>
      <pc:sldChg chg="modSp">
        <pc:chgData name="Utilisateur invité" userId="S::urn:spo:anon#d95fc8e05787767f4ad5c7d1f6fa6d86bc6f6aadfb93a0c0055f3f2cbe4806ec::" providerId="AD" clId="Web-{CA45E32E-17C3-E7E3-3576-8D9B4A5E70DE}" dt="2024-08-14T13:35:48.509" v="22" actId="20577"/>
        <pc:sldMkLst>
          <pc:docMk/>
          <pc:sldMk cId="2284614998" sldId="258"/>
        </pc:sldMkLst>
        <pc:spChg chg="mod">
          <ac:chgData name="Utilisateur invité" userId="S::urn:spo:anon#d95fc8e05787767f4ad5c7d1f6fa6d86bc6f6aadfb93a0c0055f3f2cbe4806ec::" providerId="AD" clId="Web-{CA45E32E-17C3-E7E3-3576-8D9B4A5E70DE}" dt="2024-08-14T13:35:48.509" v="22" actId="20577"/>
          <ac:spMkLst>
            <pc:docMk/>
            <pc:sldMk cId="2284614998" sldId="258"/>
            <ac:spMk id="3" creationId="{00000000-0000-0000-0000-000000000000}"/>
          </ac:spMkLst>
        </pc:spChg>
      </pc:sldChg>
    </pc:docChg>
  </pc:docChgLst>
  <pc:docChgLst>
    <pc:chgData name="Utilisateur invité" userId="S::urn:spo:anon#d95fc8e05787767f4ad5c7d1f6fa6d86bc6f6aadfb93a0c0055f3f2cbe4806ec::" providerId="AD" clId="Web-{7759270D-464D-8B89-03F7-996479A7927E}"/>
    <pc:docChg chg="modSld">
      <pc:chgData name="Utilisateur invité" userId="S::urn:spo:anon#d95fc8e05787767f4ad5c7d1f6fa6d86bc6f6aadfb93a0c0055f3f2cbe4806ec::" providerId="AD" clId="Web-{7759270D-464D-8B89-03F7-996479A7927E}" dt="2024-01-11T18:19:24.211" v="91" actId="20577"/>
      <pc:docMkLst>
        <pc:docMk/>
      </pc:docMkLst>
      <pc:sldChg chg="modSp">
        <pc:chgData name="Utilisateur invité" userId="S::urn:spo:anon#d95fc8e05787767f4ad5c7d1f6fa6d86bc6f6aadfb93a0c0055f3f2cbe4806ec::" providerId="AD" clId="Web-{7759270D-464D-8B89-03F7-996479A7927E}" dt="2024-01-11T18:11:21.794" v="29" actId="20577"/>
        <pc:sldMkLst>
          <pc:docMk/>
          <pc:sldMk cId="373063425" sldId="260"/>
        </pc:sldMkLst>
        <pc:spChg chg="mod">
          <ac:chgData name="Utilisateur invité" userId="S::urn:spo:anon#d95fc8e05787767f4ad5c7d1f6fa6d86bc6f6aadfb93a0c0055f3f2cbe4806ec::" providerId="AD" clId="Web-{7759270D-464D-8B89-03F7-996479A7927E}" dt="2024-01-11T18:08:44.364" v="4" actId="20577"/>
          <ac:spMkLst>
            <pc:docMk/>
            <pc:sldMk cId="373063425" sldId="260"/>
            <ac:spMk id="2" creationId="{00000000-0000-0000-0000-000000000000}"/>
          </ac:spMkLst>
        </pc:spChg>
        <pc:spChg chg="mod">
          <ac:chgData name="Utilisateur invité" userId="S::urn:spo:anon#d95fc8e05787767f4ad5c7d1f6fa6d86bc6f6aadfb93a0c0055f3f2cbe4806ec::" providerId="AD" clId="Web-{7759270D-464D-8B89-03F7-996479A7927E}" dt="2024-01-11T18:11:21.794" v="29" actId="20577"/>
          <ac:spMkLst>
            <pc:docMk/>
            <pc:sldMk cId="373063425" sldId="260"/>
            <ac:spMk id="3" creationId="{00000000-0000-0000-0000-000000000000}"/>
          </ac:spMkLst>
        </pc:spChg>
      </pc:sldChg>
      <pc:sldChg chg="modSp">
        <pc:chgData name="Utilisateur invité" userId="S::urn:spo:anon#d95fc8e05787767f4ad5c7d1f6fa6d86bc6f6aadfb93a0c0055f3f2cbe4806ec::" providerId="AD" clId="Web-{7759270D-464D-8B89-03F7-996479A7927E}" dt="2024-01-11T18:19:24.211" v="91" actId="20577"/>
        <pc:sldMkLst>
          <pc:docMk/>
          <pc:sldMk cId="3674025365" sldId="261"/>
        </pc:sldMkLst>
        <pc:spChg chg="mod">
          <ac:chgData name="Utilisateur invité" userId="S::urn:spo:anon#d95fc8e05787767f4ad5c7d1f6fa6d86bc6f6aadfb93a0c0055f3f2cbe4806ec::" providerId="AD" clId="Web-{7759270D-464D-8B89-03F7-996479A7927E}" dt="2024-01-11T18:19:24.211" v="91" actId="20577"/>
          <ac:spMkLst>
            <pc:docMk/>
            <pc:sldMk cId="3674025365" sldId="261"/>
            <ac:spMk id="3" creationId="{00000000-0000-0000-0000-000000000000}"/>
          </ac:spMkLst>
        </pc:spChg>
        <pc:graphicFrameChg chg="mod">
          <ac:chgData name="Utilisateur invité" userId="S::urn:spo:anon#d95fc8e05787767f4ad5c7d1f6fa6d86bc6f6aadfb93a0c0055f3f2cbe4806ec::" providerId="AD" clId="Web-{7759270D-464D-8B89-03F7-996479A7927E}" dt="2024-01-11T18:14:27.695" v="56" actId="1076"/>
          <ac:graphicFrameMkLst>
            <pc:docMk/>
            <pc:sldMk cId="3674025365" sldId="261"/>
            <ac:graphicFrameMk id="5" creationId="{00000000-0000-0000-0000-000000000000}"/>
          </ac:graphicFrameMkLst>
        </pc:graphicFrameChg>
      </pc:sldChg>
    </pc:docChg>
  </pc:docChgLst>
  <pc:docChgLst>
    <pc:chgData name="Guest User" userId="S::urn:spo:anon#d95fc8e05787767f4ad5c7d1f6fa6d86bc6f6aadfb93a0c0055f3f2cbe4806ec::" providerId="AD" clId="Web-{890C984F-3377-6DCF-25B4-F81BCF50543D}"/>
    <pc:docChg chg="modSld">
      <pc:chgData name="Guest User" userId="S::urn:spo:anon#d95fc8e05787767f4ad5c7d1f6fa6d86bc6f6aadfb93a0c0055f3f2cbe4806ec::" providerId="AD" clId="Web-{890C984F-3377-6DCF-25B4-F81BCF50543D}" dt="2024-01-13T16:08:27.323" v="67" actId="20577"/>
      <pc:docMkLst>
        <pc:docMk/>
      </pc:docMkLst>
      <pc:sldChg chg="modSp">
        <pc:chgData name="Guest User" userId="S::urn:spo:anon#d95fc8e05787767f4ad5c7d1f6fa6d86bc6f6aadfb93a0c0055f3f2cbe4806ec::" providerId="AD" clId="Web-{890C984F-3377-6DCF-25B4-F81BCF50543D}" dt="2024-01-13T16:04:47.142" v="6" actId="20577"/>
        <pc:sldMkLst>
          <pc:docMk/>
          <pc:sldMk cId="518515633" sldId="257"/>
        </pc:sldMkLst>
        <pc:spChg chg="mod">
          <ac:chgData name="Guest User" userId="S::urn:spo:anon#d95fc8e05787767f4ad5c7d1f6fa6d86bc6f6aadfb93a0c0055f3f2cbe4806ec::" providerId="AD" clId="Web-{890C984F-3377-6DCF-25B4-F81BCF50543D}" dt="2024-01-13T16:04:47.142" v="6" actId="20577"/>
          <ac:spMkLst>
            <pc:docMk/>
            <pc:sldMk cId="518515633" sldId="257"/>
            <ac:spMk id="5" creationId="{00000000-0000-0000-0000-000000000000}"/>
          </ac:spMkLst>
        </pc:spChg>
      </pc:sldChg>
      <pc:sldChg chg="modSp">
        <pc:chgData name="Guest User" userId="S::urn:spo:anon#d95fc8e05787767f4ad5c7d1f6fa6d86bc6f6aadfb93a0c0055f3f2cbe4806ec::" providerId="AD" clId="Web-{890C984F-3377-6DCF-25B4-F81BCF50543D}" dt="2024-01-13T16:05:40.959" v="22" actId="20577"/>
        <pc:sldMkLst>
          <pc:docMk/>
          <pc:sldMk cId="2284614998" sldId="258"/>
        </pc:sldMkLst>
        <pc:spChg chg="mod">
          <ac:chgData name="Guest User" userId="S::urn:spo:anon#d95fc8e05787767f4ad5c7d1f6fa6d86bc6f6aadfb93a0c0055f3f2cbe4806ec::" providerId="AD" clId="Web-{890C984F-3377-6DCF-25B4-F81BCF50543D}" dt="2024-01-13T16:05:40.959" v="22" actId="20577"/>
          <ac:spMkLst>
            <pc:docMk/>
            <pc:sldMk cId="2284614998" sldId="258"/>
            <ac:spMk id="3" creationId="{00000000-0000-0000-0000-000000000000}"/>
          </ac:spMkLst>
        </pc:spChg>
      </pc:sldChg>
      <pc:sldChg chg="modSp">
        <pc:chgData name="Guest User" userId="S::urn:spo:anon#d95fc8e05787767f4ad5c7d1f6fa6d86bc6f6aadfb93a0c0055f3f2cbe4806ec::" providerId="AD" clId="Web-{890C984F-3377-6DCF-25B4-F81BCF50543D}" dt="2024-01-13T16:06:10.616" v="31" actId="20577"/>
        <pc:sldMkLst>
          <pc:docMk/>
          <pc:sldMk cId="3419509835" sldId="259"/>
        </pc:sldMkLst>
        <pc:spChg chg="mod">
          <ac:chgData name="Guest User" userId="S::urn:spo:anon#d95fc8e05787767f4ad5c7d1f6fa6d86bc6f6aadfb93a0c0055f3f2cbe4806ec::" providerId="AD" clId="Web-{890C984F-3377-6DCF-25B4-F81BCF50543D}" dt="2024-01-13T16:06:10.616" v="31" actId="20577"/>
          <ac:spMkLst>
            <pc:docMk/>
            <pc:sldMk cId="3419509835" sldId="259"/>
            <ac:spMk id="3" creationId="{00000000-0000-0000-0000-000000000000}"/>
          </ac:spMkLst>
        </pc:spChg>
      </pc:sldChg>
      <pc:sldChg chg="modSp">
        <pc:chgData name="Guest User" userId="S::urn:spo:anon#d95fc8e05787767f4ad5c7d1f6fa6d86bc6f6aadfb93a0c0055f3f2cbe4806ec::" providerId="AD" clId="Web-{890C984F-3377-6DCF-25B4-F81BCF50543D}" dt="2024-01-13T16:06:42.820" v="41" actId="20577"/>
        <pc:sldMkLst>
          <pc:docMk/>
          <pc:sldMk cId="373063425" sldId="260"/>
        </pc:sldMkLst>
        <pc:spChg chg="mod">
          <ac:chgData name="Guest User" userId="S::urn:spo:anon#d95fc8e05787767f4ad5c7d1f6fa6d86bc6f6aadfb93a0c0055f3f2cbe4806ec::" providerId="AD" clId="Web-{890C984F-3377-6DCF-25B4-F81BCF50543D}" dt="2024-01-13T16:06:42.820" v="41" actId="20577"/>
          <ac:spMkLst>
            <pc:docMk/>
            <pc:sldMk cId="373063425" sldId="260"/>
            <ac:spMk id="2" creationId="{00000000-0000-0000-0000-000000000000}"/>
          </ac:spMkLst>
        </pc:spChg>
        <pc:spChg chg="mod">
          <ac:chgData name="Guest User" userId="S::urn:spo:anon#d95fc8e05787767f4ad5c7d1f6fa6d86bc6f6aadfb93a0c0055f3f2cbe4806ec::" providerId="AD" clId="Web-{890C984F-3377-6DCF-25B4-F81BCF50543D}" dt="2024-01-13T16:06:37.617" v="38" actId="20577"/>
          <ac:spMkLst>
            <pc:docMk/>
            <pc:sldMk cId="373063425" sldId="260"/>
            <ac:spMk id="3" creationId="{00000000-0000-0000-0000-000000000000}"/>
          </ac:spMkLst>
        </pc:spChg>
      </pc:sldChg>
      <pc:sldChg chg="modSp">
        <pc:chgData name="Guest User" userId="S::urn:spo:anon#d95fc8e05787767f4ad5c7d1f6fa6d86bc6f6aadfb93a0c0055f3f2cbe4806ec::" providerId="AD" clId="Web-{890C984F-3377-6DCF-25B4-F81BCF50543D}" dt="2024-01-13T16:07:18.556" v="51" actId="1076"/>
        <pc:sldMkLst>
          <pc:docMk/>
          <pc:sldMk cId="3674025365" sldId="261"/>
        </pc:sldMkLst>
        <pc:spChg chg="mod">
          <ac:chgData name="Guest User" userId="S::urn:spo:anon#d95fc8e05787767f4ad5c7d1f6fa6d86bc6f6aadfb93a0c0055f3f2cbe4806ec::" providerId="AD" clId="Web-{890C984F-3377-6DCF-25B4-F81BCF50543D}" dt="2024-01-13T16:07:03.086" v="46" actId="20577"/>
          <ac:spMkLst>
            <pc:docMk/>
            <pc:sldMk cId="3674025365" sldId="261"/>
            <ac:spMk id="3" creationId="{00000000-0000-0000-0000-000000000000}"/>
          </ac:spMkLst>
        </pc:spChg>
        <pc:graphicFrameChg chg="mod modGraphic">
          <ac:chgData name="Guest User" userId="S::urn:spo:anon#d95fc8e05787767f4ad5c7d1f6fa6d86bc6f6aadfb93a0c0055f3f2cbe4806ec::" providerId="AD" clId="Web-{890C984F-3377-6DCF-25B4-F81BCF50543D}" dt="2024-01-13T16:07:18.556" v="51" actId="1076"/>
          <ac:graphicFrameMkLst>
            <pc:docMk/>
            <pc:sldMk cId="3674025365" sldId="261"/>
            <ac:graphicFrameMk id="5" creationId="{00000000-0000-0000-0000-000000000000}"/>
          </ac:graphicFrameMkLst>
        </pc:graphicFrameChg>
      </pc:sldChg>
      <pc:sldChg chg="modSp">
        <pc:chgData name="Guest User" userId="S::urn:spo:anon#d95fc8e05787767f4ad5c7d1f6fa6d86bc6f6aadfb93a0c0055f3f2cbe4806ec::" providerId="AD" clId="Web-{890C984F-3377-6DCF-25B4-F81BCF50543D}" dt="2024-01-13T16:07:39.353" v="54" actId="20577"/>
        <pc:sldMkLst>
          <pc:docMk/>
          <pc:sldMk cId="2213591619" sldId="262"/>
        </pc:sldMkLst>
        <pc:spChg chg="mod">
          <ac:chgData name="Guest User" userId="S::urn:spo:anon#d95fc8e05787767f4ad5c7d1f6fa6d86bc6f6aadfb93a0c0055f3f2cbe4806ec::" providerId="AD" clId="Web-{890C984F-3377-6DCF-25B4-F81BCF50543D}" dt="2024-01-13T16:07:39.353" v="54" actId="20577"/>
          <ac:spMkLst>
            <pc:docMk/>
            <pc:sldMk cId="2213591619" sldId="262"/>
            <ac:spMk id="3" creationId="{00000000-0000-0000-0000-000000000000}"/>
          </ac:spMkLst>
        </pc:spChg>
      </pc:sldChg>
      <pc:sldChg chg="modSp">
        <pc:chgData name="Guest User" userId="S::urn:spo:anon#d95fc8e05787767f4ad5c7d1f6fa6d86bc6f6aadfb93a0c0055f3f2cbe4806ec::" providerId="AD" clId="Web-{890C984F-3377-6DCF-25B4-F81BCF50543D}" dt="2024-01-13T16:07:59.572" v="60" actId="20577"/>
        <pc:sldMkLst>
          <pc:docMk/>
          <pc:sldMk cId="3019456785" sldId="263"/>
        </pc:sldMkLst>
        <pc:spChg chg="mod">
          <ac:chgData name="Guest User" userId="S::urn:spo:anon#d95fc8e05787767f4ad5c7d1f6fa6d86bc6f6aadfb93a0c0055f3f2cbe4806ec::" providerId="AD" clId="Web-{890C984F-3377-6DCF-25B4-F81BCF50543D}" dt="2024-01-13T16:07:59.572" v="60" actId="20577"/>
          <ac:spMkLst>
            <pc:docMk/>
            <pc:sldMk cId="3019456785" sldId="263"/>
            <ac:spMk id="3" creationId="{00000000-0000-0000-0000-000000000000}"/>
          </ac:spMkLst>
        </pc:spChg>
      </pc:sldChg>
      <pc:sldChg chg="modSp">
        <pc:chgData name="Guest User" userId="S::urn:spo:anon#d95fc8e05787767f4ad5c7d1f6fa6d86bc6f6aadfb93a0c0055f3f2cbe4806ec::" providerId="AD" clId="Web-{890C984F-3377-6DCF-25B4-F81BCF50543D}" dt="2024-01-13T16:08:27.323" v="67" actId="20577"/>
        <pc:sldMkLst>
          <pc:docMk/>
          <pc:sldMk cId="1798184870" sldId="265"/>
        </pc:sldMkLst>
        <pc:spChg chg="mod">
          <ac:chgData name="Guest User" userId="S::urn:spo:anon#d95fc8e05787767f4ad5c7d1f6fa6d86bc6f6aadfb93a0c0055f3f2cbe4806ec::" providerId="AD" clId="Web-{890C984F-3377-6DCF-25B4-F81BCF50543D}" dt="2024-01-13T16:08:27.323" v="67" actId="20577"/>
          <ac:spMkLst>
            <pc:docMk/>
            <pc:sldMk cId="1798184870" sldId="265"/>
            <ac:spMk id="3" creationId="{00000000-0000-0000-0000-000000000000}"/>
          </ac:spMkLst>
        </pc:spChg>
      </pc:sldChg>
      <pc:sldChg chg="modSp">
        <pc:chgData name="Guest User" userId="S::urn:spo:anon#d95fc8e05787767f4ad5c7d1f6fa6d86bc6f6aadfb93a0c0055f3f2cbe4806ec::" providerId="AD" clId="Web-{890C984F-3377-6DCF-25B4-F81BCF50543D}" dt="2024-01-13T16:05:09.614" v="13" actId="20577"/>
        <pc:sldMkLst>
          <pc:docMk/>
          <pc:sldMk cId="1616912695" sldId="266"/>
        </pc:sldMkLst>
        <pc:spChg chg="mod">
          <ac:chgData name="Guest User" userId="S::urn:spo:anon#d95fc8e05787767f4ad5c7d1f6fa6d86bc6f6aadfb93a0c0055f3f2cbe4806ec::" providerId="AD" clId="Web-{890C984F-3377-6DCF-25B4-F81BCF50543D}" dt="2024-01-13T16:05:09.614" v="13" actId="20577"/>
          <ac:spMkLst>
            <pc:docMk/>
            <pc:sldMk cId="1616912695" sldId="266"/>
            <ac:spMk id="5" creationId="{00000000-0000-0000-0000-000000000000}"/>
          </ac:spMkLst>
        </pc:spChg>
      </pc:sldChg>
    </pc:docChg>
  </pc:docChgLst>
  <pc:docChgLst>
    <pc:chgData name="Utilisateur invité" userId="S::urn:spo:anon#d95fc8e05787767f4ad5c7d1f6fa6d86bc6f6aadfb93a0c0055f3f2cbe4806ec::" providerId="AD" clId="Web-{F7CF36EF-6746-5EC8-55FE-F2DE35CDD9BE}"/>
    <pc:docChg chg="addSld delSld modSld">
      <pc:chgData name="Utilisateur invité" userId="S::urn:spo:anon#d95fc8e05787767f4ad5c7d1f6fa6d86bc6f6aadfb93a0c0055f3f2cbe4806ec::" providerId="AD" clId="Web-{F7CF36EF-6746-5EC8-55FE-F2DE35CDD9BE}" dt="2024-01-24T16:36:58.323" v="14" actId="20577"/>
      <pc:docMkLst>
        <pc:docMk/>
      </pc:docMkLst>
      <pc:sldChg chg="del">
        <pc:chgData name="Utilisateur invité" userId="S::urn:spo:anon#d95fc8e05787767f4ad5c7d1f6fa6d86bc6f6aadfb93a0c0055f3f2cbe4806ec::" providerId="AD" clId="Web-{F7CF36EF-6746-5EC8-55FE-F2DE35CDD9BE}" dt="2024-01-24T16:35:23.161" v="1"/>
        <pc:sldMkLst>
          <pc:docMk/>
          <pc:sldMk cId="1798184870" sldId="265"/>
        </pc:sldMkLst>
      </pc:sldChg>
      <pc:sldChg chg="modSp add replId">
        <pc:chgData name="Utilisateur invité" userId="S::urn:spo:anon#d95fc8e05787767f4ad5c7d1f6fa6d86bc6f6aadfb93a0c0055f3f2cbe4806ec::" providerId="AD" clId="Web-{F7CF36EF-6746-5EC8-55FE-F2DE35CDD9BE}" dt="2024-01-24T16:36:58.323" v="14" actId="20577"/>
        <pc:sldMkLst>
          <pc:docMk/>
          <pc:sldMk cId="1766689318" sldId="267"/>
        </pc:sldMkLst>
        <pc:spChg chg="mod">
          <ac:chgData name="Utilisateur invité" userId="S::urn:spo:anon#d95fc8e05787767f4ad5c7d1f6fa6d86bc6f6aadfb93a0c0055f3f2cbe4806ec::" providerId="AD" clId="Web-{F7CF36EF-6746-5EC8-55FE-F2DE35CDD9BE}" dt="2024-01-24T16:36:58.323" v="14" actId="20577"/>
          <ac:spMkLst>
            <pc:docMk/>
            <pc:sldMk cId="1766689318" sldId="267"/>
            <ac:spMk id="3" creationId="{E5A68B85-C90C-05E5-5F03-C87DCED08F5A}"/>
          </ac:spMkLst>
        </pc:spChg>
      </pc:sldChg>
    </pc:docChg>
  </pc:docChgLst>
  <pc:docChgLst>
    <pc:chgData name="Utilisateur invité" userId="S::urn:spo:anon#d95fc8e05787767f4ad5c7d1f6fa6d86bc6f6aadfb93a0c0055f3f2cbe4806ec::" providerId="AD" clId="Web-{C5CD7BF3-8FD2-59D4-2C7A-48868A48F17A}"/>
    <pc:docChg chg="modSld">
      <pc:chgData name="Utilisateur invité" userId="S::urn:spo:anon#d95fc8e05787767f4ad5c7d1f6fa6d86bc6f6aadfb93a0c0055f3f2cbe4806ec::" providerId="AD" clId="Web-{C5CD7BF3-8FD2-59D4-2C7A-48868A48F17A}" dt="2024-02-12T20:44:40.503" v="1" actId="20577"/>
      <pc:docMkLst>
        <pc:docMk/>
      </pc:docMkLst>
      <pc:sldChg chg="modSp">
        <pc:chgData name="Utilisateur invité" userId="S::urn:spo:anon#d95fc8e05787767f4ad5c7d1f6fa6d86bc6f6aadfb93a0c0055f3f2cbe4806ec::" providerId="AD" clId="Web-{C5CD7BF3-8FD2-59D4-2C7A-48868A48F17A}" dt="2024-02-12T20:44:40.503" v="1" actId="20577"/>
        <pc:sldMkLst>
          <pc:docMk/>
          <pc:sldMk cId="2341620778" sldId="256"/>
        </pc:sldMkLst>
        <pc:spChg chg="mod">
          <ac:chgData name="Utilisateur invité" userId="S::urn:spo:anon#d95fc8e05787767f4ad5c7d1f6fa6d86bc6f6aadfb93a0c0055f3f2cbe4806ec::" providerId="AD" clId="Web-{C5CD7BF3-8FD2-59D4-2C7A-48868A48F17A}" dt="2024-02-12T20:44:40.503" v="1" actId="20577"/>
          <ac:spMkLst>
            <pc:docMk/>
            <pc:sldMk cId="2341620778" sldId="256"/>
            <ac:spMk id="3" creationId="{00000000-0000-0000-0000-000000000000}"/>
          </ac:spMkLst>
        </pc:spChg>
      </pc:sldChg>
    </pc:docChg>
  </pc:docChgLst>
  <pc:docChgLst>
    <pc:chgData name="Utilisateur invité" userId="S::urn:spo:anon#d95fc8e05787767f4ad5c7d1f6fa6d86bc6f6aadfb93a0c0055f3f2cbe4806ec::" providerId="AD" clId="Web-{04572381-6C87-CF6D-74A2-E8A7252F09C9}"/>
    <pc:docChg chg="modSld">
      <pc:chgData name="Utilisateur invité" userId="S::urn:spo:anon#d95fc8e05787767f4ad5c7d1f6fa6d86bc6f6aadfb93a0c0055f3f2cbe4806ec::" providerId="AD" clId="Web-{04572381-6C87-CF6D-74A2-E8A7252F09C9}" dt="2024-01-14T19:58:05.590" v="1" actId="20577"/>
      <pc:docMkLst>
        <pc:docMk/>
      </pc:docMkLst>
      <pc:sldChg chg="modSp">
        <pc:chgData name="Utilisateur invité" userId="S::urn:spo:anon#d95fc8e05787767f4ad5c7d1f6fa6d86bc6f6aadfb93a0c0055f3f2cbe4806ec::" providerId="AD" clId="Web-{04572381-6C87-CF6D-74A2-E8A7252F09C9}" dt="2024-01-14T19:58:05.590" v="1" actId="20577"/>
        <pc:sldMkLst>
          <pc:docMk/>
          <pc:sldMk cId="373063425" sldId="260"/>
        </pc:sldMkLst>
        <pc:spChg chg="mod">
          <ac:chgData name="Utilisateur invité" userId="S::urn:spo:anon#d95fc8e05787767f4ad5c7d1f6fa6d86bc6f6aadfb93a0c0055f3f2cbe4806ec::" providerId="AD" clId="Web-{04572381-6C87-CF6D-74A2-E8A7252F09C9}" dt="2024-01-14T19:58:05.590" v="1" actId="20577"/>
          <ac:spMkLst>
            <pc:docMk/>
            <pc:sldMk cId="373063425" sldId="260"/>
            <ac:spMk id="3" creationId="{00000000-0000-0000-0000-000000000000}"/>
          </ac:spMkLst>
        </pc:spChg>
      </pc:sldChg>
    </pc:docChg>
  </pc:docChgLst>
  <pc:docChgLst>
    <pc:chgData name="Rachel Anne Normand" userId="3d9a7052cfc5e3d9" providerId="LiveId" clId="{F45E826B-D7D8-4BF1-8022-A91316206086}"/>
    <pc:docChg chg="undo redo custSel modSld">
      <pc:chgData name="Rachel Anne Normand" userId="3d9a7052cfc5e3d9" providerId="LiveId" clId="{F45E826B-D7D8-4BF1-8022-A91316206086}" dt="2023-12-15T20:59:39.534" v="651" actId="207"/>
      <pc:docMkLst>
        <pc:docMk/>
      </pc:docMkLst>
      <pc:sldChg chg="modSp mod">
        <pc:chgData name="Rachel Anne Normand" userId="3d9a7052cfc5e3d9" providerId="LiveId" clId="{F45E826B-D7D8-4BF1-8022-A91316206086}" dt="2023-12-15T20:48:28.256" v="343" actId="20577"/>
        <pc:sldMkLst>
          <pc:docMk/>
          <pc:sldMk cId="2341620778" sldId="256"/>
        </pc:sldMkLst>
        <pc:spChg chg="mod">
          <ac:chgData name="Rachel Anne Normand" userId="3d9a7052cfc5e3d9" providerId="LiveId" clId="{F45E826B-D7D8-4BF1-8022-A91316206086}" dt="2023-12-15T20:48:28.256" v="343" actId="20577"/>
          <ac:spMkLst>
            <pc:docMk/>
            <pc:sldMk cId="2341620778" sldId="256"/>
            <ac:spMk id="2" creationId="{00000000-0000-0000-0000-000000000000}"/>
          </ac:spMkLst>
        </pc:spChg>
        <pc:spChg chg="mod">
          <ac:chgData name="Rachel Anne Normand" userId="3d9a7052cfc5e3d9" providerId="LiveId" clId="{F45E826B-D7D8-4BF1-8022-A91316206086}" dt="2023-12-15T20:47:20.881" v="334" actId="207"/>
          <ac:spMkLst>
            <pc:docMk/>
            <pc:sldMk cId="2341620778" sldId="256"/>
            <ac:spMk id="3" creationId="{00000000-0000-0000-0000-000000000000}"/>
          </ac:spMkLst>
        </pc:spChg>
      </pc:sldChg>
      <pc:sldChg chg="modSp mod">
        <pc:chgData name="Rachel Anne Normand" userId="3d9a7052cfc5e3d9" providerId="LiveId" clId="{F45E826B-D7D8-4BF1-8022-A91316206086}" dt="2023-12-15T20:49:58.916" v="357" actId="20577"/>
        <pc:sldMkLst>
          <pc:docMk/>
          <pc:sldMk cId="518515633" sldId="257"/>
        </pc:sldMkLst>
        <pc:spChg chg="mod">
          <ac:chgData name="Rachel Anne Normand" userId="3d9a7052cfc5e3d9" providerId="LiveId" clId="{F45E826B-D7D8-4BF1-8022-A91316206086}" dt="2023-12-15T20:49:58.916" v="357" actId="20577"/>
          <ac:spMkLst>
            <pc:docMk/>
            <pc:sldMk cId="518515633" sldId="257"/>
            <ac:spMk id="5" creationId="{00000000-0000-0000-0000-000000000000}"/>
          </ac:spMkLst>
        </pc:spChg>
      </pc:sldChg>
      <pc:sldChg chg="modSp mod">
        <pc:chgData name="Rachel Anne Normand" userId="3d9a7052cfc5e3d9" providerId="LiveId" clId="{F45E826B-D7D8-4BF1-8022-A91316206086}" dt="2023-12-15T20:50:52.499" v="377" actId="123"/>
        <pc:sldMkLst>
          <pc:docMk/>
          <pc:sldMk cId="2284614998" sldId="258"/>
        </pc:sldMkLst>
        <pc:spChg chg="mod">
          <ac:chgData name="Rachel Anne Normand" userId="3d9a7052cfc5e3d9" providerId="LiveId" clId="{F45E826B-D7D8-4BF1-8022-A91316206086}" dt="2023-12-15T20:50:32.810" v="369" actId="113"/>
          <ac:spMkLst>
            <pc:docMk/>
            <pc:sldMk cId="2284614998" sldId="258"/>
            <ac:spMk id="2" creationId="{00000000-0000-0000-0000-000000000000}"/>
          </ac:spMkLst>
        </pc:spChg>
        <pc:spChg chg="mod">
          <ac:chgData name="Rachel Anne Normand" userId="3d9a7052cfc5e3d9" providerId="LiveId" clId="{F45E826B-D7D8-4BF1-8022-A91316206086}" dt="2023-12-15T20:50:52.499" v="377" actId="123"/>
          <ac:spMkLst>
            <pc:docMk/>
            <pc:sldMk cId="2284614998" sldId="258"/>
            <ac:spMk id="3" creationId="{00000000-0000-0000-0000-000000000000}"/>
          </ac:spMkLst>
        </pc:spChg>
      </pc:sldChg>
      <pc:sldChg chg="modSp mod">
        <pc:chgData name="Rachel Anne Normand" userId="3d9a7052cfc5e3d9" providerId="LiveId" clId="{F45E826B-D7D8-4BF1-8022-A91316206086}" dt="2023-12-15T20:54:15.813" v="489" actId="20577"/>
        <pc:sldMkLst>
          <pc:docMk/>
          <pc:sldMk cId="3419509835" sldId="259"/>
        </pc:sldMkLst>
        <pc:spChg chg="mod">
          <ac:chgData name="Rachel Anne Normand" userId="3d9a7052cfc5e3d9" providerId="LiveId" clId="{F45E826B-D7D8-4BF1-8022-A91316206086}" dt="2023-12-15T20:54:15.813" v="489" actId="20577"/>
          <ac:spMkLst>
            <pc:docMk/>
            <pc:sldMk cId="3419509835" sldId="259"/>
            <ac:spMk id="3" creationId="{00000000-0000-0000-0000-000000000000}"/>
          </ac:spMkLst>
        </pc:spChg>
      </pc:sldChg>
      <pc:sldChg chg="modSp mod">
        <pc:chgData name="Rachel Anne Normand" userId="3d9a7052cfc5e3d9" providerId="LiveId" clId="{F45E826B-D7D8-4BF1-8022-A91316206086}" dt="2023-12-15T20:52:57.718" v="443" actId="207"/>
        <pc:sldMkLst>
          <pc:docMk/>
          <pc:sldMk cId="373063425" sldId="260"/>
        </pc:sldMkLst>
        <pc:spChg chg="mod">
          <ac:chgData name="Rachel Anne Normand" userId="3d9a7052cfc5e3d9" providerId="LiveId" clId="{F45E826B-D7D8-4BF1-8022-A91316206086}" dt="2023-12-08T21:08:38.235" v="110" actId="14100"/>
          <ac:spMkLst>
            <pc:docMk/>
            <pc:sldMk cId="373063425" sldId="260"/>
            <ac:spMk id="2" creationId="{00000000-0000-0000-0000-000000000000}"/>
          </ac:spMkLst>
        </pc:spChg>
        <pc:spChg chg="mod">
          <ac:chgData name="Rachel Anne Normand" userId="3d9a7052cfc5e3d9" providerId="LiveId" clId="{F45E826B-D7D8-4BF1-8022-A91316206086}" dt="2023-12-15T20:52:57.718" v="443" actId="207"/>
          <ac:spMkLst>
            <pc:docMk/>
            <pc:sldMk cId="373063425" sldId="260"/>
            <ac:spMk id="3" creationId="{00000000-0000-0000-0000-000000000000}"/>
          </ac:spMkLst>
        </pc:spChg>
      </pc:sldChg>
      <pc:sldChg chg="modSp mod">
        <pc:chgData name="Rachel Anne Normand" userId="3d9a7052cfc5e3d9" providerId="LiveId" clId="{F45E826B-D7D8-4BF1-8022-A91316206086}" dt="2023-12-15T20:55:54.242" v="535" actId="207"/>
        <pc:sldMkLst>
          <pc:docMk/>
          <pc:sldMk cId="3674025365" sldId="261"/>
        </pc:sldMkLst>
        <pc:spChg chg="mod">
          <ac:chgData name="Rachel Anne Normand" userId="3d9a7052cfc5e3d9" providerId="LiveId" clId="{F45E826B-D7D8-4BF1-8022-A91316206086}" dt="2023-12-15T20:55:54.242" v="535" actId="207"/>
          <ac:spMkLst>
            <pc:docMk/>
            <pc:sldMk cId="3674025365" sldId="261"/>
            <ac:spMk id="3" creationId="{00000000-0000-0000-0000-000000000000}"/>
          </ac:spMkLst>
        </pc:spChg>
        <pc:graphicFrameChg chg="mod modGraphic">
          <ac:chgData name="Rachel Anne Normand" userId="3d9a7052cfc5e3d9" providerId="LiveId" clId="{F45E826B-D7D8-4BF1-8022-A91316206086}" dt="2023-12-15T20:55:48.359" v="534" actId="1036"/>
          <ac:graphicFrameMkLst>
            <pc:docMk/>
            <pc:sldMk cId="3674025365" sldId="261"/>
            <ac:graphicFrameMk id="5" creationId="{00000000-0000-0000-0000-000000000000}"/>
          </ac:graphicFrameMkLst>
        </pc:graphicFrameChg>
      </pc:sldChg>
      <pc:sldChg chg="modSp mod">
        <pc:chgData name="Rachel Anne Normand" userId="3d9a7052cfc5e3d9" providerId="LiveId" clId="{F45E826B-D7D8-4BF1-8022-A91316206086}" dt="2023-12-15T20:59:39.534" v="651" actId="207"/>
        <pc:sldMkLst>
          <pc:docMk/>
          <pc:sldMk cId="2213591619" sldId="262"/>
        </pc:sldMkLst>
        <pc:spChg chg="mod">
          <ac:chgData name="Rachel Anne Normand" userId="3d9a7052cfc5e3d9" providerId="LiveId" clId="{F45E826B-D7D8-4BF1-8022-A91316206086}" dt="2023-12-15T20:59:39.534" v="651" actId="207"/>
          <ac:spMkLst>
            <pc:docMk/>
            <pc:sldMk cId="2213591619" sldId="262"/>
            <ac:spMk id="3" creationId="{00000000-0000-0000-0000-000000000000}"/>
          </ac:spMkLst>
        </pc:spChg>
        <pc:graphicFrameChg chg="mod modGraphic">
          <ac:chgData name="Rachel Anne Normand" userId="3d9a7052cfc5e3d9" providerId="LiveId" clId="{F45E826B-D7D8-4BF1-8022-A91316206086}" dt="2023-12-15T20:56:26.835" v="593" actId="1035"/>
          <ac:graphicFrameMkLst>
            <pc:docMk/>
            <pc:sldMk cId="2213591619" sldId="262"/>
            <ac:graphicFrameMk id="4" creationId="{00000000-0000-0000-0000-000000000000}"/>
          </ac:graphicFrameMkLst>
        </pc:graphicFrameChg>
      </pc:sldChg>
      <pc:sldChg chg="modSp mod">
        <pc:chgData name="Rachel Anne Normand" userId="3d9a7052cfc5e3d9" providerId="LiveId" clId="{F45E826B-D7D8-4BF1-8022-A91316206086}" dt="2023-12-15T20:59:34.454" v="650" actId="207"/>
        <pc:sldMkLst>
          <pc:docMk/>
          <pc:sldMk cId="3019456785" sldId="263"/>
        </pc:sldMkLst>
        <pc:spChg chg="mod">
          <ac:chgData name="Rachel Anne Normand" userId="3d9a7052cfc5e3d9" providerId="LiveId" clId="{F45E826B-D7D8-4BF1-8022-A91316206086}" dt="2023-12-15T20:59:34.454" v="650" actId="207"/>
          <ac:spMkLst>
            <pc:docMk/>
            <pc:sldMk cId="3019456785" sldId="263"/>
            <ac:spMk id="3" creationId="{00000000-0000-0000-0000-000000000000}"/>
          </ac:spMkLst>
        </pc:spChg>
      </pc:sldChg>
      <pc:sldChg chg="modSp mod">
        <pc:chgData name="Rachel Anne Normand" userId="3d9a7052cfc5e3d9" providerId="LiveId" clId="{F45E826B-D7D8-4BF1-8022-A91316206086}" dt="2023-12-15T20:59:21.934" v="648" actId="207"/>
        <pc:sldMkLst>
          <pc:docMk/>
          <pc:sldMk cId="1798184870" sldId="265"/>
        </pc:sldMkLst>
        <pc:spChg chg="mod">
          <ac:chgData name="Rachel Anne Normand" userId="3d9a7052cfc5e3d9" providerId="LiveId" clId="{F45E826B-D7D8-4BF1-8022-A91316206086}" dt="2023-12-15T20:59:21.934" v="648" actId="207"/>
          <ac:spMkLst>
            <pc:docMk/>
            <pc:sldMk cId="1798184870" sldId="265"/>
            <ac:spMk id="3" creationId="{00000000-0000-0000-0000-000000000000}"/>
          </ac:spMkLst>
        </pc:spChg>
        <pc:graphicFrameChg chg="mod modGraphic">
          <ac:chgData name="Rachel Anne Normand" userId="3d9a7052cfc5e3d9" providerId="LiveId" clId="{F45E826B-D7D8-4BF1-8022-A91316206086}" dt="2023-12-15T20:59:02.222" v="646" actId="1035"/>
          <ac:graphicFrameMkLst>
            <pc:docMk/>
            <pc:sldMk cId="1798184870" sldId="265"/>
            <ac:graphicFrameMk id="4" creationId="{00000000-0000-0000-0000-000000000000}"/>
          </ac:graphicFrameMkLst>
        </pc:graphicFrameChg>
      </pc:sldChg>
      <pc:sldChg chg="modSp mod">
        <pc:chgData name="Rachel Anne Normand" userId="3d9a7052cfc5e3d9" providerId="LiveId" clId="{F45E826B-D7D8-4BF1-8022-A91316206086}" dt="2023-12-15T20:50:03.725" v="361" actId="20577"/>
        <pc:sldMkLst>
          <pc:docMk/>
          <pc:sldMk cId="1616912695" sldId="266"/>
        </pc:sldMkLst>
        <pc:spChg chg="mod">
          <ac:chgData name="Rachel Anne Normand" userId="3d9a7052cfc5e3d9" providerId="LiveId" clId="{F45E826B-D7D8-4BF1-8022-A91316206086}" dt="2023-12-15T20:50:03.725" v="361" actId="20577"/>
          <ac:spMkLst>
            <pc:docMk/>
            <pc:sldMk cId="1616912695" sldId="266"/>
            <ac:spMk id="5" creationId="{00000000-0000-0000-0000-000000000000}"/>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78ABE3C1-DBE1-495D-B57B-2849774B866A}" type="datetimeFigureOut">
              <a:rPr lang="en-US" smtClean="0"/>
              <a:t>8/20/2024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22F896-40B5-4ADD-8801-0D06FADFA095}" type="slidenum">
              <a:rPr lang="en-US" smtClean="0"/>
              <a:t>‹N°›</a:t>
            </a:fld>
            <a:endParaRPr lang="en-US"/>
          </a:p>
        </p:txBody>
      </p:sp>
    </p:spTree>
    <p:extLst>
      <p:ext uri="{BB962C8B-B14F-4D97-AF65-F5344CB8AC3E}">
        <p14:creationId xmlns:p14="http://schemas.microsoft.com/office/powerpoint/2010/main" val="14934666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D6E9DEC-419B-4CC5-A080-3B06BD5A8291}" type="datetimeFigureOut">
              <a:rPr lang="en-US" smtClean="0"/>
              <a:t>8/20/2024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22F896-40B5-4ADD-8801-0D06FADFA095}" type="slidenum">
              <a:rPr lang="en-US" smtClean="0"/>
              <a:pPr/>
              <a:t>‹N°›</a:t>
            </a:fld>
            <a:endParaRPr lang="en-US"/>
          </a:p>
        </p:txBody>
      </p:sp>
    </p:spTree>
    <p:extLst>
      <p:ext uri="{BB962C8B-B14F-4D97-AF65-F5344CB8AC3E}">
        <p14:creationId xmlns:p14="http://schemas.microsoft.com/office/powerpoint/2010/main" val="3370228824"/>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D6E9DEC-419B-4CC5-A080-3B06BD5A8291}" type="datetimeFigureOut">
              <a:rPr lang="en-US" smtClean="0"/>
              <a:t>8/20/2024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22F896-40B5-4ADD-8801-0D06FADFA095}" type="slidenum">
              <a:rPr lang="en-US" smtClean="0"/>
              <a:pPr/>
              <a:t>‹N°›</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a:ln w="3175" cmpd="sng">
                  <a:noFill/>
                </a:ln>
                <a:solidFill>
                  <a:schemeClr val="accent1">
                    <a:lumMod val="60000"/>
                    <a:lumOff val="40000"/>
                  </a:schemeClr>
                </a:solidFill>
                <a:latin typeface="Arial"/>
              </a:rPr>
              <a:t>”</a:t>
            </a:r>
            <a:endParaRPr lang="en-US">
              <a:solidFill>
                <a:schemeClr val="accent1">
                  <a:lumMod val="60000"/>
                  <a:lumOff val="40000"/>
                </a:schemeClr>
              </a:solidFill>
              <a:latin typeface="Arial"/>
            </a:endParaRPr>
          </a:p>
        </p:txBody>
      </p:sp>
    </p:spTree>
    <p:extLst>
      <p:ext uri="{BB962C8B-B14F-4D97-AF65-F5344CB8AC3E}">
        <p14:creationId xmlns:p14="http://schemas.microsoft.com/office/powerpoint/2010/main" val="623055878"/>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D6E9DEC-419B-4CC5-A080-3B06BD5A8291}" type="datetimeFigureOut">
              <a:rPr lang="en-US" smtClean="0"/>
              <a:t>8/20/2024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22F896-40B5-4ADD-8801-0D06FADFA095}" type="slidenum">
              <a:rPr lang="en-US" smtClean="0"/>
              <a:pPr/>
              <a:t>‹N°›</a:t>
            </a:fld>
            <a:endParaRPr lang="en-US"/>
          </a:p>
        </p:txBody>
      </p:sp>
    </p:spTree>
    <p:extLst>
      <p:ext uri="{BB962C8B-B14F-4D97-AF65-F5344CB8AC3E}">
        <p14:creationId xmlns:p14="http://schemas.microsoft.com/office/powerpoint/2010/main" val="318940540"/>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D6E9DEC-419B-4CC5-A080-3B06BD5A8291}" type="datetimeFigureOut">
              <a:rPr lang="en-US" smtClean="0"/>
              <a:t>8/20/2024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22F896-40B5-4ADD-8801-0D06FADFA095}" type="slidenum">
              <a:rPr lang="en-US" smtClean="0"/>
              <a:pPr/>
              <a:t>‹N°›</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700226294"/>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D6E9DEC-419B-4CC5-A080-3B06BD5A8291}" type="datetimeFigureOut">
              <a:rPr lang="en-US" smtClean="0"/>
              <a:t>8/20/2024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22F896-40B5-4ADD-8801-0D06FADFA095}" type="slidenum">
              <a:rPr lang="en-US" smtClean="0"/>
              <a:pPr/>
              <a:t>‹N°›</a:t>
            </a:fld>
            <a:endParaRPr lang="en-US"/>
          </a:p>
        </p:txBody>
      </p:sp>
    </p:spTree>
    <p:extLst>
      <p:ext uri="{BB962C8B-B14F-4D97-AF65-F5344CB8AC3E}">
        <p14:creationId xmlns:p14="http://schemas.microsoft.com/office/powerpoint/2010/main" val="2477310712"/>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FA3F48C-C7C6-4055-9F49-3777875E72AE}" type="datetimeFigureOut">
              <a:rPr lang="en-US" smtClean="0"/>
              <a:t>8/20/2024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22F896-40B5-4ADD-8801-0D06FADFA095}" type="slidenum">
              <a:rPr lang="en-US" smtClean="0"/>
              <a:t>‹N°›</a:t>
            </a:fld>
            <a:endParaRPr lang="en-US"/>
          </a:p>
        </p:txBody>
      </p:sp>
    </p:spTree>
    <p:extLst>
      <p:ext uri="{BB962C8B-B14F-4D97-AF65-F5344CB8AC3E}">
        <p14:creationId xmlns:p14="http://schemas.microsoft.com/office/powerpoint/2010/main" val="3348801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178E61D-D431-422C-9764-11DAFE33AB63}" type="datetimeFigureOut">
              <a:rPr lang="en-US" smtClean="0"/>
              <a:t>8/20/2024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22F896-40B5-4ADD-8801-0D06FADFA095}" type="slidenum">
              <a:rPr lang="en-US" smtClean="0"/>
              <a:pPr/>
              <a:t>‹N°›</a:t>
            </a:fld>
            <a:endParaRPr lang="en-US"/>
          </a:p>
        </p:txBody>
      </p:sp>
    </p:spTree>
    <p:extLst>
      <p:ext uri="{BB962C8B-B14F-4D97-AF65-F5344CB8AC3E}">
        <p14:creationId xmlns:p14="http://schemas.microsoft.com/office/powerpoint/2010/main" val="22998132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2DE42F4-6EEF-4EF7-8ED4-2208F0F89A08}" type="datetimeFigureOut">
              <a:rPr lang="en-US" smtClean="0"/>
              <a:t>8/20/2024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22F896-40B5-4ADD-8801-0D06FADFA095}" type="slidenum">
              <a:rPr lang="en-US" smtClean="0"/>
              <a:t>‹N°›</a:t>
            </a:fld>
            <a:endParaRPr lang="en-US"/>
          </a:p>
        </p:txBody>
      </p:sp>
    </p:spTree>
    <p:extLst>
      <p:ext uri="{BB962C8B-B14F-4D97-AF65-F5344CB8AC3E}">
        <p14:creationId xmlns:p14="http://schemas.microsoft.com/office/powerpoint/2010/main" val="29333327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0578ACC-22D6-47C1-A373-4FD133E34F3C}" type="datetimeFigureOut">
              <a:rPr lang="en-US" smtClean="0"/>
              <a:t>8/20/2024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22F896-40B5-4ADD-8801-0D06FADFA095}" type="slidenum">
              <a:rPr lang="en-US" smtClean="0"/>
              <a:t>‹N°›</a:t>
            </a:fld>
            <a:endParaRPr lang="en-US"/>
          </a:p>
        </p:txBody>
      </p:sp>
    </p:spTree>
    <p:extLst>
      <p:ext uri="{BB962C8B-B14F-4D97-AF65-F5344CB8AC3E}">
        <p14:creationId xmlns:p14="http://schemas.microsoft.com/office/powerpoint/2010/main" val="27746431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77334" y="2160589"/>
            <a:ext cx="4184035" cy="38807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089970" y="2160589"/>
            <a:ext cx="4184034" cy="38807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E5A6C69-6797-4E8A-BF37-F2C3751466E9}" type="datetimeFigureOut">
              <a:rPr lang="en-US" smtClean="0"/>
              <a:t>8/20/2024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22F896-40B5-4ADD-8801-0D06FADFA095}" type="slidenum">
              <a:rPr lang="en-US" smtClean="0"/>
              <a:t>‹N°›</a:t>
            </a:fld>
            <a:endParaRPr lang="en-US"/>
          </a:p>
        </p:txBody>
      </p:sp>
    </p:spTree>
    <p:extLst>
      <p:ext uri="{BB962C8B-B14F-4D97-AF65-F5344CB8AC3E}">
        <p14:creationId xmlns:p14="http://schemas.microsoft.com/office/powerpoint/2010/main" val="6152235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D82014A1-A632-4878-A0D3-F52BA7563730}" type="datetimeFigureOut">
              <a:rPr lang="en-US" smtClean="0"/>
              <a:t>8/20/2024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D22F896-40B5-4ADD-8801-0D06FADFA095}" type="slidenum">
              <a:rPr lang="en-US" smtClean="0"/>
              <a:t>‹N°›</a:t>
            </a:fld>
            <a:endParaRPr lang="en-US"/>
          </a:p>
        </p:txBody>
      </p:sp>
    </p:spTree>
    <p:extLst>
      <p:ext uri="{BB962C8B-B14F-4D97-AF65-F5344CB8AC3E}">
        <p14:creationId xmlns:p14="http://schemas.microsoft.com/office/powerpoint/2010/main" val="16943430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p>
        </p:txBody>
      </p:sp>
      <p:sp>
        <p:nvSpPr>
          <p:cNvPr id="3" name="Date Placeholder 2"/>
          <p:cNvSpPr>
            <a:spLocks noGrp="1"/>
          </p:cNvSpPr>
          <p:nvPr>
            <p:ph type="dt" sz="half" idx="10"/>
          </p:nvPr>
        </p:nvSpPr>
        <p:spPr/>
        <p:txBody>
          <a:bodyPr/>
          <a:lstStyle/>
          <a:p>
            <a:fld id="{CE99F462-093F-4566-844B-4C71F2739DA5}" type="datetimeFigureOut">
              <a:rPr lang="en-US" smtClean="0"/>
              <a:t>8/20/2024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D22F896-40B5-4ADD-8801-0D06FADFA095}" type="slidenum">
              <a:rPr lang="en-US" smtClean="0"/>
              <a:t>‹N°›</a:t>
            </a:fld>
            <a:endParaRPr lang="en-US"/>
          </a:p>
        </p:txBody>
      </p:sp>
    </p:spTree>
    <p:extLst>
      <p:ext uri="{BB962C8B-B14F-4D97-AF65-F5344CB8AC3E}">
        <p14:creationId xmlns:p14="http://schemas.microsoft.com/office/powerpoint/2010/main" val="4097431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D24A7AC-904D-4781-85BA-7D10C17ED021}" type="datetimeFigureOut">
              <a:rPr lang="en-US" smtClean="0"/>
              <a:t>8/20/2024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D22F896-40B5-4ADD-8801-0D06FADFA095}" type="slidenum">
              <a:rPr lang="en-US" smtClean="0"/>
              <a:t>‹N°›</a:t>
            </a:fld>
            <a:endParaRPr lang="en-US"/>
          </a:p>
        </p:txBody>
      </p:sp>
    </p:spTree>
    <p:extLst>
      <p:ext uri="{BB962C8B-B14F-4D97-AF65-F5344CB8AC3E}">
        <p14:creationId xmlns:p14="http://schemas.microsoft.com/office/powerpoint/2010/main" val="6195109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p>
        </p:txBody>
      </p:sp>
      <p:sp>
        <p:nvSpPr>
          <p:cNvPr id="3" name="Content Placeholder 2"/>
          <p:cNvSpPr>
            <a:spLocks noGrp="1"/>
          </p:cNvSpPr>
          <p:nvPr>
            <p:ph idx="1"/>
          </p:nvPr>
        </p:nvSpPr>
        <p:spPr>
          <a:xfrm>
            <a:off x="4760461" y="514924"/>
            <a:ext cx="4513541" cy="552643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E331444B-B92B-4E27-8C94-BB93EAF5CB18}" type="datetimeFigureOut">
              <a:rPr lang="en-US" smtClean="0"/>
              <a:t>8/20/2024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22F896-40B5-4ADD-8801-0D06FADFA095}" type="slidenum">
              <a:rPr lang="en-US" smtClean="0"/>
              <a:t>‹N°›</a:t>
            </a:fld>
            <a:endParaRPr lang="en-US"/>
          </a:p>
        </p:txBody>
      </p:sp>
    </p:spTree>
    <p:extLst>
      <p:ext uri="{BB962C8B-B14F-4D97-AF65-F5344CB8AC3E}">
        <p14:creationId xmlns:p14="http://schemas.microsoft.com/office/powerpoint/2010/main" val="11237801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363EFA5E-FA76-400D-B3DC-F0BA90E6D107}" type="datetimeFigureOut">
              <a:rPr lang="en-US" smtClean="0"/>
              <a:t>8/20/2024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22F896-40B5-4ADD-8801-0D06FADFA095}" type="slidenum">
              <a:rPr lang="en-US" smtClean="0"/>
              <a:t>‹N°›</a:t>
            </a:fld>
            <a:endParaRPr lang="en-US"/>
          </a:p>
        </p:txBody>
      </p:sp>
    </p:spTree>
    <p:extLst>
      <p:ext uri="{BB962C8B-B14F-4D97-AF65-F5344CB8AC3E}">
        <p14:creationId xmlns:p14="http://schemas.microsoft.com/office/powerpoint/2010/main" val="4109418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9D6E9DEC-419B-4CC5-A080-3B06BD5A8291}" type="datetimeFigureOut">
              <a:rPr lang="en-US" smtClean="0"/>
              <a:t>8/20/2024</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6D22F896-40B5-4ADD-8801-0D06FADFA095}" type="slidenum">
              <a:rPr lang="en-US" smtClean="0"/>
              <a:pPr/>
              <a:t>‹N°›</a:t>
            </a:fld>
            <a:endParaRPr lang="en-US"/>
          </a:p>
        </p:txBody>
      </p:sp>
    </p:spTree>
    <p:extLst>
      <p:ext uri="{BB962C8B-B14F-4D97-AF65-F5344CB8AC3E}">
        <p14:creationId xmlns:p14="http://schemas.microsoft.com/office/powerpoint/2010/main" val="715823909"/>
      </p:ext>
    </p:extLst>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 id="2147483710" r:id="rId12"/>
    <p:sldLayoutId id="2147483711" r:id="rId13"/>
    <p:sldLayoutId id="2147483712" r:id="rId14"/>
    <p:sldLayoutId id="2147483713" r:id="rId15"/>
    <p:sldLayoutId id="2147483714" r:id="rId16"/>
  </p:sldLayoutIdLst>
  <p:hf sldNum="0" hdr="0" ft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tags" Target="../tags/tag21.xml"/><Relationship Id="rId4"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xml"/><Relationship Id="rId1" Type="http://schemas.openxmlformats.org/officeDocument/2006/relationships/tags" Target="../tags/tag3.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hyperlink" Target="https://www.guichetemplois.gc.ca/parcourirlesoffresdemploi/province/ON" TargetMode="External"/><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hyperlink" Target="https://emploisfp-psjobs.cfp-psc.gc.ca/psrs-srfp/applicant/page2440?fromMenu=true&amp;toggleLanguage=fr" TargetMode="External"/><Relationship Id="rId5" Type="http://schemas.openxmlformats.org/officeDocument/2006/relationships/hyperlink" Target="https://www.gojobs.gov.on.ca/Search.aspx?Language=French" TargetMode="External"/><Relationship Id="rId4" Type="http://schemas.openxmlformats.org/officeDocument/2006/relationships/hyperlink" Target="https://nationtalk.ca/jobs" TargetMode="Externa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xml"/><Relationship Id="rId1" Type="http://schemas.openxmlformats.org/officeDocument/2006/relationships/tags" Target="../tags/tag7.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xml"/><Relationship Id="rId1" Type="http://schemas.openxmlformats.org/officeDocument/2006/relationships/tags" Target="../tags/tag9.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2.xml"/><Relationship Id="rId1" Type="http://schemas.openxmlformats.org/officeDocument/2006/relationships/tags" Target="../tags/tag11.xml"/></Relationships>
</file>

<file path=ppt/slides/_rels/slide7.xml.rels><?xml version="1.0" encoding="UTF-8" standalone="yes"?>
<Relationships xmlns="http://schemas.openxmlformats.org/package/2006/relationships"><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tags" Target="../tags/tag13.xml"/><Relationship Id="rId4"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tags" Target="../tags/tag18.xml"/><Relationship Id="rId2" Type="http://schemas.openxmlformats.org/officeDocument/2006/relationships/tags" Target="../tags/tag17.xml"/><Relationship Id="rId1" Type="http://schemas.openxmlformats.org/officeDocument/2006/relationships/tags" Target="../tags/tag16.xml"/><Relationship Id="rId4"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0.xml"/><Relationship Id="rId1" Type="http://schemas.openxmlformats.org/officeDocument/2006/relationships/tags" Target="../tags/tag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a:xfrm>
            <a:off x="720468" y="2886890"/>
            <a:ext cx="9664504" cy="889625"/>
          </a:xfrm>
        </p:spPr>
        <p:txBody>
          <a:bodyPr/>
          <a:lstStyle/>
          <a:p>
            <a:pPr algn="l"/>
            <a:r>
              <a:rPr lang="en-US" sz="3600" b="1"/>
              <a:t>Plan de </a:t>
            </a:r>
            <a:r>
              <a:rPr lang="en-US" sz="3600" b="1" err="1"/>
              <a:t>cours</a:t>
            </a:r>
            <a:r>
              <a:rPr lang="en-US" sz="3600" b="1"/>
              <a:t> 2</a:t>
            </a:r>
            <a:br>
              <a:rPr lang="en-US" sz="3600" b="1"/>
            </a:br>
            <a:r>
              <a:rPr lang="en-US" sz="3600" b="1" err="1"/>
              <a:t>Préparer</a:t>
            </a:r>
            <a:r>
              <a:rPr lang="en-US" sz="3600" b="1"/>
              <a:t> un cv</a:t>
            </a:r>
            <a:endParaRPr lang="en-CA" sz="3600"/>
          </a:p>
        </p:txBody>
      </p:sp>
      <p:sp>
        <p:nvSpPr>
          <p:cNvPr id="3" name="Subtitle 2"/>
          <p:cNvSpPr>
            <a:spLocks noGrp="1"/>
          </p:cNvSpPr>
          <p:nvPr>
            <p:ph type="subTitle" idx="1"/>
            <p:custDataLst>
              <p:tags r:id="rId2"/>
            </p:custDataLst>
          </p:nvPr>
        </p:nvSpPr>
        <p:spPr>
          <a:xfrm>
            <a:off x="1507067" y="4050833"/>
            <a:ext cx="8312182" cy="1096899"/>
          </a:xfrm>
        </p:spPr>
        <p:txBody>
          <a:bodyPr/>
          <a:lstStyle/>
          <a:p>
            <a:r>
              <a:rPr lang="fr-CA" dirty="0">
                <a:solidFill>
                  <a:schemeClr val="tx1"/>
                </a:solidFill>
              </a:rPr>
              <a:t>Création</a:t>
            </a:r>
            <a:r>
              <a:rPr lang="en-US" dirty="0">
                <a:solidFill>
                  <a:schemeClr val="tx1"/>
                </a:solidFill>
              </a:rPr>
              <a:t> d’un CV et </a:t>
            </a:r>
            <a:r>
              <a:rPr lang="en-US" dirty="0" err="1">
                <a:solidFill>
                  <a:schemeClr val="tx1"/>
                </a:solidFill>
              </a:rPr>
              <a:t>d’une</a:t>
            </a:r>
            <a:r>
              <a:rPr lang="en-US" dirty="0">
                <a:solidFill>
                  <a:schemeClr val="tx1"/>
                </a:solidFill>
              </a:rPr>
              <a:t> </a:t>
            </a:r>
            <a:r>
              <a:rPr lang="en-US" dirty="0" err="1">
                <a:solidFill>
                  <a:schemeClr val="tx1"/>
                </a:solidFill>
              </a:rPr>
              <a:t>lettre</a:t>
            </a:r>
            <a:r>
              <a:rPr lang="en-US" dirty="0">
                <a:solidFill>
                  <a:schemeClr val="tx1"/>
                </a:solidFill>
              </a:rPr>
              <a:t> de </a:t>
            </a:r>
            <a:r>
              <a:rPr lang="en-US" dirty="0" err="1">
                <a:solidFill>
                  <a:schemeClr val="tx1"/>
                </a:solidFill>
              </a:rPr>
              <a:t>présentation</a:t>
            </a:r>
            <a:endParaRPr lang="en-US" dirty="0">
              <a:solidFill>
                <a:schemeClr val="tx1"/>
              </a:solidFill>
            </a:endParaRPr>
          </a:p>
          <a:p>
            <a:r>
              <a:rPr lang="en-US" dirty="0">
                <a:solidFill>
                  <a:schemeClr val="tx1"/>
                </a:solidFill>
              </a:rPr>
              <a:t>Curriculum de </a:t>
            </a:r>
            <a:r>
              <a:rPr lang="en-US" dirty="0" err="1">
                <a:solidFill>
                  <a:schemeClr val="tx1"/>
                </a:solidFill>
              </a:rPr>
              <a:t>ressources</a:t>
            </a:r>
            <a:endParaRPr lang="en-US" dirty="0">
              <a:solidFill>
                <a:schemeClr val="tx1"/>
              </a:solidFill>
            </a:endParaRPr>
          </a:p>
          <a:p>
            <a:endParaRPr lang="en-CA"/>
          </a:p>
        </p:txBody>
      </p:sp>
    </p:spTree>
    <p:extLst>
      <p:ext uri="{BB962C8B-B14F-4D97-AF65-F5344CB8AC3E}">
        <p14:creationId xmlns:p14="http://schemas.microsoft.com/office/powerpoint/2010/main" val="23416207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6090D7-FA35-12B1-2A36-2BCBB777205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C50D43C-667E-7B06-6890-67DEC0C8099A}"/>
              </a:ext>
            </a:extLst>
          </p:cNvPr>
          <p:cNvSpPr>
            <a:spLocks noGrp="1"/>
          </p:cNvSpPr>
          <p:nvPr>
            <p:ph type="title"/>
            <p:custDataLst>
              <p:tags r:id="rId1"/>
            </p:custDataLst>
          </p:nvPr>
        </p:nvSpPr>
        <p:spPr>
          <a:xfrm>
            <a:off x="677334" y="609600"/>
            <a:ext cx="8596668" cy="526869"/>
          </a:xfrm>
        </p:spPr>
        <p:txBody>
          <a:bodyPr>
            <a:noAutofit/>
          </a:bodyPr>
          <a:lstStyle/>
          <a:p>
            <a:r>
              <a:rPr lang="en-US" sz="2000" b="1"/>
              <a:t>Étape 7 : </a:t>
            </a:r>
            <a:r>
              <a:rPr lang="en-US" sz="2000" b="1" err="1"/>
              <a:t>Références</a:t>
            </a:r>
            <a:endParaRPr lang="en-CA" sz="2000"/>
          </a:p>
        </p:txBody>
      </p:sp>
      <p:sp>
        <p:nvSpPr>
          <p:cNvPr id="3" name="Content Placeholder 2">
            <a:extLst>
              <a:ext uri="{FF2B5EF4-FFF2-40B4-BE49-F238E27FC236}">
                <a16:creationId xmlns:a16="http://schemas.microsoft.com/office/drawing/2014/main" id="{E5A68B85-C90C-05E5-5F03-C87DCED08F5A}"/>
              </a:ext>
            </a:extLst>
          </p:cNvPr>
          <p:cNvSpPr>
            <a:spLocks noGrp="1"/>
          </p:cNvSpPr>
          <p:nvPr>
            <p:ph idx="1"/>
            <p:custDataLst>
              <p:tags r:id="rId2"/>
            </p:custDataLst>
          </p:nvPr>
        </p:nvSpPr>
        <p:spPr>
          <a:xfrm>
            <a:off x="677332" y="1203416"/>
            <a:ext cx="8765247" cy="3421316"/>
          </a:xfrm>
        </p:spPr>
        <p:txBody>
          <a:bodyPr vert="horz" lIns="91440" tIns="45720" rIns="91440" bIns="45720" rtlCol="0" anchor="t">
            <a:normAutofit fontScale="70000" lnSpcReduction="20000"/>
          </a:bodyPr>
          <a:lstStyle/>
          <a:p>
            <a:pPr marL="0" indent="0" algn="just">
              <a:buNone/>
            </a:pPr>
            <a:r>
              <a:rPr lang="fr-CA" sz="2100">
                <a:solidFill>
                  <a:schemeClr val="tx1"/>
                </a:solidFill>
                <a:effectLst/>
                <a:latin typeface="+mj-lt"/>
                <a:ea typeface="Calibri"/>
              </a:rPr>
              <a:t>Une référence est une personne qui vous connait, qui </a:t>
            </a:r>
            <a:r>
              <a:rPr lang="fr-CA" sz="2100">
                <a:solidFill>
                  <a:schemeClr val="tx1"/>
                </a:solidFill>
                <a:latin typeface="+mj-lt"/>
                <a:ea typeface="Calibri"/>
              </a:rPr>
              <a:t>est familière avec votre crédibilité personnelle, </a:t>
            </a:r>
            <a:r>
              <a:rPr lang="fr-CA" sz="2100">
                <a:solidFill>
                  <a:schemeClr val="tx1"/>
                </a:solidFill>
                <a:effectLst/>
                <a:latin typeface="+mj-lt"/>
                <a:ea typeface="Calibri"/>
              </a:rPr>
              <a:t>votre éthique de travail, votre personnalité et vos compétences. </a:t>
            </a:r>
            <a:r>
              <a:rPr lang="fr-CA" sz="2100">
                <a:solidFill>
                  <a:schemeClr val="tx1"/>
                </a:solidFill>
                <a:latin typeface="+mj-lt"/>
                <a:ea typeface="Calibri"/>
              </a:rPr>
              <a:t>Son opinion</a:t>
            </a:r>
            <a:r>
              <a:rPr lang="fr-CA" sz="2100">
                <a:solidFill>
                  <a:schemeClr val="tx1"/>
                </a:solidFill>
                <a:effectLst/>
                <a:latin typeface="+mj-lt"/>
                <a:ea typeface="Calibri"/>
              </a:rPr>
              <a:t> peut aider les employeurs potentiels à se faire une idée de votre personnalité, de vos compétences et de vos points forts. Il peut s’agir d’un ancien employeur, d’un professeur ou une professeure, d’un entraineur sportif ou une entraineuse sportive ou d’un conseiller ou une conseillère. En fait, toute personne qui peut parler de votre réputation de travailleur ou travailleuse efficace et de joueur ou joueuse d’équipe peut aider un employeur à décider si et pourquoi vous êtes la personne idéale pour le poste.</a:t>
            </a:r>
            <a:r>
              <a:rPr lang="en-US" sz="2100">
                <a:solidFill>
                  <a:schemeClr val="tx1"/>
                </a:solidFill>
                <a:latin typeface="+mj-lt"/>
              </a:rPr>
              <a:t> À noter : </a:t>
            </a:r>
          </a:p>
          <a:p>
            <a:pPr marL="0" indent="0" algn="just">
              <a:buNone/>
            </a:pPr>
            <a:endParaRPr lang="en-CA" sz="1400">
              <a:solidFill>
                <a:schemeClr val="tx1"/>
              </a:solidFill>
              <a:latin typeface="+mj-lt"/>
            </a:endParaRPr>
          </a:p>
          <a:p>
            <a:pPr lvl="0" algn="just"/>
            <a:r>
              <a:rPr lang="en-US" sz="2100">
                <a:solidFill>
                  <a:schemeClr val="tx1"/>
                </a:solidFill>
                <a:latin typeface="+mj-lt"/>
              </a:rPr>
              <a:t>Il </a:t>
            </a:r>
            <a:r>
              <a:rPr lang="en-US" sz="2100" err="1">
                <a:solidFill>
                  <a:schemeClr val="tx1"/>
                </a:solidFill>
                <a:latin typeface="+mj-lt"/>
              </a:rPr>
              <a:t>est</a:t>
            </a:r>
            <a:r>
              <a:rPr lang="en-US" sz="2100">
                <a:solidFill>
                  <a:schemeClr val="tx1"/>
                </a:solidFill>
                <a:latin typeface="+mj-lt"/>
              </a:rPr>
              <a:t> </a:t>
            </a:r>
            <a:r>
              <a:rPr lang="en-US" sz="2100" err="1">
                <a:solidFill>
                  <a:schemeClr val="tx1"/>
                </a:solidFill>
                <a:latin typeface="+mj-lt"/>
              </a:rPr>
              <a:t>préférable</a:t>
            </a:r>
            <a:r>
              <a:rPr lang="en-US" sz="2100">
                <a:solidFill>
                  <a:schemeClr val="tx1"/>
                </a:solidFill>
                <a:latin typeface="+mj-lt"/>
              </a:rPr>
              <a:t> </a:t>
            </a:r>
            <a:r>
              <a:rPr lang="en-US" sz="2100" err="1">
                <a:solidFill>
                  <a:schemeClr val="tx1"/>
                </a:solidFill>
                <a:latin typeface="+mj-lt"/>
              </a:rPr>
              <a:t>d’avoir</a:t>
            </a:r>
            <a:r>
              <a:rPr lang="en-US" sz="2100">
                <a:solidFill>
                  <a:schemeClr val="tx1"/>
                </a:solidFill>
                <a:latin typeface="+mj-lt"/>
              </a:rPr>
              <a:t> trois </a:t>
            </a:r>
            <a:r>
              <a:rPr lang="en-US" sz="2100" err="1">
                <a:solidFill>
                  <a:schemeClr val="tx1"/>
                </a:solidFill>
                <a:latin typeface="+mj-lt"/>
              </a:rPr>
              <a:t>références</a:t>
            </a:r>
            <a:r>
              <a:rPr lang="en-US" sz="2100">
                <a:solidFill>
                  <a:schemeClr val="tx1"/>
                </a:solidFill>
                <a:latin typeface="+mj-lt"/>
              </a:rPr>
              <a:t> : des </a:t>
            </a:r>
            <a:r>
              <a:rPr lang="en-US" sz="2100" err="1">
                <a:solidFill>
                  <a:schemeClr val="tx1"/>
                </a:solidFill>
                <a:latin typeface="+mj-lt"/>
              </a:rPr>
              <a:t>personnes</a:t>
            </a:r>
            <a:r>
              <a:rPr lang="en-US" sz="2100">
                <a:solidFill>
                  <a:schemeClr val="tx1"/>
                </a:solidFill>
                <a:latin typeface="+mj-lt"/>
              </a:rPr>
              <a:t> qui </a:t>
            </a:r>
            <a:r>
              <a:rPr lang="en-US" sz="2100" err="1">
                <a:solidFill>
                  <a:schemeClr val="tx1"/>
                </a:solidFill>
                <a:latin typeface="+mj-lt"/>
              </a:rPr>
              <a:t>connaissent</a:t>
            </a:r>
            <a:r>
              <a:rPr lang="en-US" sz="2100">
                <a:solidFill>
                  <a:schemeClr val="tx1"/>
                </a:solidFill>
                <a:latin typeface="+mj-lt"/>
              </a:rPr>
              <a:t> </a:t>
            </a:r>
            <a:r>
              <a:rPr lang="en-US" sz="2100" err="1">
                <a:solidFill>
                  <a:schemeClr val="tx1"/>
                </a:solidFill>
                <a:latin typeface="+mj-lt"/>
              </a:rPr>
              <a:t>votre</a:t>
            </a:r>
            <a:r>
              <a:rPr lang="en-US" sz="2100">
                <a:solidFill>
                  <a:schemeClr val="tx1"/>
                </a:solidFill>
                <a:latin typeface="+mj-lt"/>
              </a:rPr>
              <a:t> </a:t>
            </a:r>
            <a:r>
              <a:rPr lang="en-US" sz="2100" err="1">
                <a:solidFill>
                  <a:schemeClr val="tx1"/>
                </a:solidFill>
                <a:latin typeface="+mj-lt"/>
              </a:rPr>
              <a:t>personnalité</a:t>
            </a:r>
            <a:r>
              <a:rPr lang="en-US" sz="2100">
                <a:solidFill>
                  <a:schemeClr val="tx1"/>
                </a:solidFill>
                <a:latin typeface="+mj-lt"/>
              </a:rPr>
              <a:t>, à </a:t>
            </a:r>
            <a:r>
              <a:rPr lang="en-US" sz="2100" err="1">
                <a:solidFill>
                  <a:schemeClr val="tx1"/>
                </a:solidFill>
                <a:latin typeface="+mj-lt"/>
              </a:rPr>
              <a:t>l’exception</a:t>
            </a:r>
            <a:r>
              <a:rPr lang="en-US" sz="2100">
                <a:solidFill>
                  <a:schemeClr val="tx1"/>
                </a:solidFill>
                <a:latin typeface="+mj-lt"/>
              </a:rPr>
              <a:t> des </a:t>
            </a:r>
            <a:r>
              <a:rPr lang="en-US" sz="2100" err="1">
                <a:solidFill>
                  <a:schemeClr val="tx1"/>
                </a:solidFill>
                <a:latin typeface="+mj-lt"/>
              </a:rPr>
              <a:t>membres</a:t>
            </a:r>
            <a:r>
              <a:rPr lang="en-US" sz="2100">
                <a:solidFill>
                  <a:schemeClr val="tx1"/>
                </a:solidFill>
                <a:latin typeface="+mj-lt"/>
              </a:rPr>
              <a:t> de </a:t>
            </a:r>
            <a:r>
              <a:rPr lang="en-US" sz="2100" err="1">
                <a:solidFill>
                  <a:schemeClr val="tx1"/>
                </a:solidFill>
                <a:latin typeface="+mj-lt"/>
              </a:rPr>
              <a:t>votre</a:t>
            </a:r>
            <a:r>
              <a:rPr lang="en-US" sz="2100">
                <a:solidFill>
                  <a:schemeClr val="tx1"/>
                </a:solidFill>
                <a:latin typeface="+mj-lt"/>
              </a:rPr>
              <a:t> </a:t>
            </a:r>
            <a:r>
              <a:rPr lang="en-US" sz="2100" err="1">
                <a:solidFill>
                  <a:schemeClr val="tx1"/>
                </a:solidFill>
                <a:latin typeface="+mj-lt"/>
              </a:rPr>
              <a:t>famille</a:t>
            </a:r>
            <a:r>
              <a:rPr lang="en-US" sz="2100">
                <a:solidFill>
                  <a:schemeClr val="tx1"/>
                </a:solidFill>
                <a:latin typeface="+mj-lt"/>
              </a:rPr>
              <a:t>.</a:t>
            </a:r>
            <a:endParaRPr lang="en-CA" sz="2100">
              <a:solidFill>
                <a:schemeClr val="tx1"/>
              </a:solidFill>
              <a:latin typeface="+mj-lt"/>
            </a:endParaRPr>
          </a:p>
          <a:p>
            <a:pPr algn="just"/>
            <a:r>
              <a:rPr lang="en-US" sz="2100">
                <a:solidFill>
                  <a:schemeClr val="tx1"/>
                </a:solidFill>
                <a:latin typeface="+mj-lt"/>
              </a:rPr>
              <a:t>Vous </a:t>
            </a:r>
            <a:r>
              <a:rPr lang="en-US" sz="2100" err="1">
                <a:solidFill>
                  <a:schemeClr val="tx1"/>
                </a:solidFill>
                <a:latin typeface="+mj-lt"/>
              </a:rPr>
              <a:t>devez</a:t>
            </a:r>
            <a:r>
              <a:rPr lang="en-US" sz="2100">
                <a:solidFill>
                  <a:schemeClr val="tx1"/>
                </a:solidFill>
                <a:latin typeface="+mj-lt"/>
              </a:rPr>
              <a:t> </a:t>
            </a:r>
            <a:r>
              <a:rPr lang="en-US" sz="2100" err="1">
                <a:solidFill>
                  <a:schemeClr val="tx1"/>
                </a:solidFill>
                <a:latin typeface="+mj-lt"/>
              </a:rPr>
              <a:t>prévenir</a:t>
            </a:r>
            <a:r>
              <a:rPr lang="en-US" sz="2100">
                <a:solidFill>
                  <a:schemeClr val="tx1"/>
                </a:solidFill>
                <a:latin typeface="+mj-lt"/>
              </a:rPr>
              <a:t> </a:t>
            </a:r>
            <a:r>
              <a:rPr lang="en-US" sz="2100" err="1">
                <a:solidFill>
                  <a:schemeClr val="tx1"/>
                </a:solidFill>
                <a:latin typeface="+mj-lt"/>
              </a:rPr>
              <a:t>chaque</a:t>
            </a:r>
            <a:r>
              <a:rPr lang="en-US" sz="2100">
                <a:solidFill>
                  <a:schemeClr val="tx1"/>
                </a:solidFill>
                <a:latin typeface="+mj-lt"/>
              </a:rPr>
              <a:t> </a:t>
            </a:r>
            <a:r>
              <a:rPr lang="en-US" sz="2100" err="1">
                <a:solidFill>
                  <a:schemeClr val="tx1"/>
                </a:solidFill>
                <a:latin typeface="+mj-lt"/>
              </a:rPr>
              <a:t>personne</a:t>
            </a:r>
            <a:r>
              <a:rPr lang="en-US" sz="2100">
                <a:solidFill>
                  <a:schemeClr val="tx1"/>
                </a:solidFill>
                <a:latin typeface="+mj-lt"/>
              </a:rPr>
              <a:t> et </a:t>
            </a:r>
            <a:r>
              <a:rPr lang="en-US" sz="2100" err="1">
                <a:solidFill>
                  <a:schemeClr val="tx1"/>
                </a:solidFill>
                <a:latin typeface="+mj-lt"/>
              </a:rPr>
              <a:t>l'informer</a:t>
            </a:r>
            <a:r>
              <a:rPr lang="en-US" sz="2100">
                <a:solidFill>
                  <a:schemeClr val="tx1"/>
                </a:solidFill>
                <a:latin typeface="+mj-lt"/>
              </a:rPr>
              <a:t> que </a:t>
            </a:r>
            <a:r>
              <a:rPr lang="en-US" sz="2100" err="1">
                <a:solidFill>
                  <a:schemeClr val="tx1"/>
                </a:solidFill>
                <a:latin typeface="+mj-lt"/>
              </a:rPr>
              <a:t>vous</a:t>
            </a:r>
            <a:r>
              <a:rPr lang="en-US" sz="2100">
                <a:solidFill>
                  <a:schemeClr val="tx1"/>
                </a:solidFill>
                <a:latin typeface="+mj-lt"/>
              </a:rPr>
              <a:t> la </a:t>
            </a:r>
            <a:r>
              <a:rPr lang="en-US" sz="2100" err="1">
                <a:solidFill>
                  <a:schemeClr val="tx1"/>
                </a:solidFill>
                <a:latin typeface="+mj-lt"/>
              </a:rPr>
              <a:t>citez</a:t>
            </a:r>
            <a:r>
              <a:rPr lang="en-US" sz="2100">
                <a:solidFill>
                  <a:schemeClr val="tx1"/>
                </a:solidFill>
                <a:latin typeface="+mj-lt"/>
              </a:rPr>
              <a:t> </a:t>
            </a:r>
            <a:r>
              <a:rPr lang="en-US" sz="2100" err="1">
                <a:solidFill>
                  <a:schemeClr val="tx1"/>
                </a:solidFill>
                <a:latin typeface="+mj-lt"/>
              </a:rPr>
              <a:t>comme</a:t>
            </a:r>
            <a:r>
              <a:rPr lang="en-US" sz="2100">
                <a:solidFill>
                  <a:schemeClr val="tx1"/>
                </a:solidFill>
                <a:latin typeface="+mj-lt"/>
              </a:rPr>
              <a:t> </a:t>
            </a:r>
            <a:r>
              <a:rPr lang="en-US" sz="2100" err="1">
                <a:solidFill>
                  <a:schemeClr val="tx1"/>
                </a:solidFill>
                <a:latin typeface="+mj-lt"/>
              </a:rPr>
              <a:t>référence</a:t>
            </a:r>
            <a:r>
              <a:rPr lang="en-US" sz="2100">
                <a:solidFill>
                  <a:schemeClr val="tx1"/>
                </a:solidFill>
                <a:latin typeface="+mj-lt"/>
              </a:rPr>
              <a:t>. </a:t>
            </a:r>
            <a:r>
              <a:rPr lang="en-US" sz="2100" err="1">
                <a:solidFill>
                  <a:schemeClr val="tx1"/>
                </a:solidFill>
                <a:latin typeface="+mj-lt"/>
              </a:rPr>
              <a:t>Assurez-vous</a:t>
            </a:r>
            <a:r>
              <a:rPr lang="en-US" sz="2100">
                <a:solidFill>
                  <a:schemeClr val="tx1"/>
                </a:solidFill>
                <a:latin typeface="+mj-lt"/>
              </a:rPr>
              <a:t>  de </a:t>
            </a:r>
            <a:r>
              <a:rPr lang="en-US" sz="2100" err="1">
                <a:solidFill>
                  <a:schemeClr val="tx1"/>
                </a:solidFill>
                <a:latin typeface="+mj-lt"/>
              </a:rPr>
              <a:t>mettre</a:t>
            </a:r>
            <a:r>
              <a:rPr lang="en-US" sz="2100">
                <a:solidFill>
                  <a:schemeClr val="tx1"/>
                </a:solidFill>
                <a:latin typeface="+mj-lt"/>
              </a:rPr>
              <a:t> </a:t>
            </a:r>
            <a:r>
              <a:rPr lang="en-US" sz="2100" err="1">
                <a:solidFill>
                  <a:schemeClr val="tx1"/>
                </a:solidFill>
                <a:latin typeface="+mj-lt"/>
              </a:rPr>
              <a:t>ses</a:t>
            </a:r>
            <a:r>
              <a:rPr lang="en-US" sz="2100">
                <a:solidFill>
                  <a:schemeClr val="tx1"/>
                </a:solidFill>
                <a:latin typeface="+mj-lt"/>
              </a:rPr>
              <a:t> </a:t>
            </a:r>
            <a:r>
              <a:rPr lang="en-US" sz="2100" err="1">
                <a:solidFill>
                  <a:schemeClr val="tx1"/>
                </a:solidFill>
                <a:latin typeface="+mj-lt"/>
              </a:rPr>
              <a:t>coordonnées</a:t>
            </a:r>
            <a:r>
              <a:rPr lang="en-US" sz="2100">
                <a:solidFill>
                  <a:schemeClr val="tx1"/>
                </a:solidFill>
                <a:latin typeface="+mj-lt"/>
              </a:rPr>
              <a:t>  à jour.(</a:t>
            </a:r>
            <a:r>
              <a:rPr lang="en-US" sz="2100" err="1">
                <a:solidFill>
                  <a:schemeClr val="tx1"/>
                </a:solidFill>
                <a:latin typeface="+mj-lt"/>
              </a:rPr>
              <a:t>numéro</a:t>
            </a:r>
            <a:r>
              <a:rPr lang="en-US" sz="2100">
                <a:solidFill>
                  <a:schemeClr val="tx1"/>
                </a:solidFill>
                <a:latin typeface="+mj-lt"/>
              </a:rPr>
              <a:t> de </a:t>
            </a:r>
            <a:r>
              <a:rPr lang="en-US" sz="2100" err="1">
                <a:solidFill>
                  <a:schemeClr val="tx1"/>
                </a:solidFill>
                <a:latin typeface="+mj-lt"/>
              </a:rPr>
              <a:t>téléphone</a:t>
            </a:r>
            <a:r>
              <a:rPr lang="en-US" sz="2100">
                <a:solidFill>
                  <a:schemeClr val="tx1"/>
                </a:solidFill>
                <a:latin typeface="+mj-lt"/>
              </a:rPr>
              <a:t> et </a:t>
            </a:r>
            <a:r>
              <a:rPr lang="en-US" sz="2100" err="1">
                <a:solidFill>
                  <a:schemeClr val="tx1"/>
                </a:solidFill>
                <a:latin typeface="+mj-lt"/>
              </a:rPr>
              <a:t>adresse</a:t>
            </a:r>
            <a:r>
              <a:rPr lang="en-US" sz="2100">
                <a:solidFill>
                  <a:schemeClr val="tx1"/>
                </a:solidFill>
                <a:latin typeface="+mj-lt"/>
              </a:rPr>
              <a:t> </a:t>
            </a:r>
            <a:r>
              <a:rPr lang="en-US" sz="2100" err="1">
                <a:solidFill>
                  <a:schemeClr val="tx1"/>
                </a:solidFill>
                <a:latin typeface="+mj-lt"/>
              </a:rPr>
              <a:t>courriel</a:t>
            </a:r>
            <a:r>
              <a:rPr lang="en-US" sz="2100">
                <a:solidFill>
                  <a:schemeClr val="tx1"/>
                </a:solidFill>
                <a:latin typeface="+mj-lt"/>
              </a:rPr>
              <a:t>) </a:t>
            </a:r>
          </a:p>
          <a:p>
            <a:pPr lvl="0" algn="just"/>
            <a:r>
              <a:rPr lang="en-US" sz="2100" err="1">
                <a:solidFill>
                  <a:schemeClr val="tx1"/>
                </a:solidFill>
                <a:latin typeface="+mj-lt"/>
              </a:rPr>
              <a:t>Ajoutez</a:t>
            </a:r>
            <a:r>
              <a:rPr lang="en-US" sz="2100">
                <a:solidFill>
                  <a:schemeClr val="tx1"/>
                </a:solidFill>
                <a:latin typeface="+mj-lt"/>
              </a:rPr>
              <a:t> </a:t>
            </a:r>
            <a:r>
              <a:rPr lang="en-US" sz="2100" err="1">
                <a:solidFill>
                  <a:schemeClr val="tx1"/>
                </a:solidFill>
                <a:latin typeface="+mj-lt"/>
              </a:rPr>
              <a:t>une</a:t>
            </a:r>
            <a:r>
              <a:rPr lang="en-US" sz="2100">
                <a:solidFill>
                  <a:schemeClr val="tx1"/>
                </a:solidFill>
                <a:latin typeface="+mj-lt"/>
              </a:rPr>
              <a:t> page </a:t>
            </a:r>
            <a:r>
              <a:rPr lang="en-US" sz="2100" err="1">
                <a:solidFill>
                  <a:schemeClr val="tx1"/>
                </a:solidFill>
                <a:latin typeface="+mj-lt"/>
              </a:rPr>
              <a:t>séparée</a:t>
            </a:r>
            <a:r>
              <a:rPr lang="en-US" sz="2100">
                <a:solidFill>
                  <a:schemeClr val="tx1"/>
                </a:solidFill>
                <a:latin typeface="+mj-lt"/>
              </a:rPr>
              <a:t> à </a:t>
            </a:r>
            <a:r>
              <a:rPr lang="en-US" sz="2100" err="1">
                <a:solidFill>
                  <a:schemeClr val="tx1"/>
                </a:solidFill>
                <a:latin typeface="+mj-lt"/>
              </a:rPr>
              <a:t>votre</a:t>
            </a:r>
            <a:r>
              <a:rPr lang="en-US" sz="2100">
                <a:solidFill>
                  <a:schemeClr val="tx1"/>
                </a:solidFill>
                <a:latin typeface="+mj-lt"/>
              </a:rPr>
              <a:t> CV avec le </a:t>
            </a:r>
            <a:r>
              <a:rPr lang="en-US" sz="2100" err="1">
                <a:solidFill>
                  <a:schemeClr val="tx1"/>
                </a:solidFill>
                <a:latin typeface="+mj-lt"/>
              </a:rPr>
              <a:t>titre</a:t>
            </a:r>
            <a:r>
              <a:rPr lang="en-US" sz="2100">
                <a:solidFill>
                  <a:schemeClr val="tx1"/>
                </a:solidFill>
                <a:latin typeface="+mj-lt"/>
              </a:rPr>
              <a:t> RÉFÉRENCES et </a:t>
            </a:r>
            <a:r>
              <a:rPr lang="en-US" sz="2100" err="1">
                <a:solidFill>
                  <a:schemeClr val="tx1"/>
                </a:solidFill>
                <a:latin typeface="+mj-lt"/>
              </a:rPr>
              <a:t>énumérez</a:t>
            </a:r>
            <a:r>
              <a:rPr lang="en-US" sz="2100">
                <a:solidFill>
                  <a:schemeClr val="tx1"/>
                </a:solidFill>
                <a:latin typeface="+mj-lt"/>
              </a:rPr>
              <a:t>-les. </a:t>
            </a:r>
            <a:r>
              <a:rPr lang="en-US" sz="2100" err="1">
                <a:solidFill>
                  <a:schemeClr val="tx1"/>
                </a:solidFill>
                <a:latin typeface="+mj-lt"/>
              </a:rPr>
              <a:t>Voir</a:t>
            </a:r>
            <a:r>
              <a:rPr lang="en-US" sz="2100">
                <a:solidFill>
                  <a:schemeClr val="tx1"/>
                </a:solidFill>
                <a:latin typeface="+mj-lt"/>
              </a:rPr>
              <a:t> </a:t>
            </a:r>
            <a:r>
              <a:rPr lang="en-US" sz="2100" err="1">
                <a:solidFill>
                  <a:schemeClr val="tx1"/>
                </a:solidFill>
                <a:latin typeface="+mj-lt"/>
              </a:rPr>
              <a:t>exemple</a:t>
            </a:r>
            <a:r>
              <a:rPr lang="en-US" sz="2100">
                <a:solidFill>
                  <a:schemeClr val="tx1"/>
                </a:solidFill>
                <a:latin typeface="+mj-lt"/>
              </a:rPr>
              <a:t>.</a:t>
            </a:r>
          </a:p>
          <a:p>
            <a:pPr marL="0" indent="0">
              <a:buNone/>
            </a:pPr>
            <a:endParaRPr lang="en-CA"/>
          </a:p>
        </p:txBody>
      </p:sp>
      <p:graphicFrame>
        <p:nvGraphicFramePr>
          <p:cNvPr id="4" name="Table 3">
            <a:extLst>
              <a:ext uri="{FF2B5EF4-FFF2-40B4-BE49-F238E27FC236}">
                <a16:creationId xmlns:a16="http://schemas.microsoft.com/office/drawing/2014/main" id="{9FFEB40A-9070-D9E7-1B27-72084A95B9B9}"/>
              </a:ext>
            </a:extLst>
          </p:cNvPr>
          <p:cNvGraphicFramePr>
            <a:graphicFrameLocks noGrp="1"/>
          </p:cNvGraphicFramePr>
          <p:nvPr>
            <p:custDataLst>
              <p:tags r:id="rId3"/>
            </p:custDataLst>
          </p:nvPr>
        </p:nvGraphicFramePr>
        <p:xfrm>
          <a:off x="677332" y="4591010"/>
          <a:ext cx="8632713" cy="2026283"/>
        </p:xfrm>
        <a:graphic>
          <a:graphicData uri="http://schemas.openxmlformats.org/drawingml/2006/table">
            <a:tbl>
              <a:tblPr firstRow="1" firstCol="1" bandRow="1">
                <a:tableStyleId>{5C22544A-7EE6-4342-B048-85BDC9FD1C3A}</a:tableStyleId>
              </a:tblPr>
              <a:tblGrid>
                <a:gridCol w="916575">
                  <a:extLst>
                    <a:ext uri="{9D8B030D-6E8A-4147-A177-3AD203B41FA5}">
                      <a16:colId xmlns:a16="http://schemas.microsoft.com/office/drawing/2014/main" val="3725987713"/>
                    </a:ext>
                  </a:extLst>
                </a:gridCol>
                <a:gridCol w="1971412">
                  <a:extLst>
                    <a:ext uri="{9D8B030D-6E8A-4147-A177-3AD203B41FA5}">
                      <a16:colId xmlns:a16="http://schemas.microsoft.com/office/drawing/2014/main" val="2664111141"/>
                    </a:ext>
                  </a:extLst>
                </a:gridCol>
                <a:gridCol w="2046913">
                  <a:extLst>
                    <a:ext uri="{9D8B030D-6E8A-4147-A177-3AD203B41FA5}">
                      <a16:colId xmlns:a16="http://schemas.microsoft.com/office/drawing/2014/main" val="3940623081"/>
                    </a:ext>
                  </a:extLst>
                </a:gridCol>
                <a:gridCol w="1434517">
                  <a:extLst>
                    <a:ext uri="{9D8B030D-6E8A-4147-A177-3AD203B41FA5}">
                      <a16:colId xmlns:a16="http://schemas.microsoft.com/office/drawing/2014/main" val="1201946941"/>
                    </a:ext>
                  </a:extLst>
                </a:gridCol>
                <a:gridCol w="2263296">
                  <a:extLst>
                    <a:ext uri="{9D8B030D-6E8A-4147-A177-3AD203B41FA5}">
                      <a16:colId xmlns:a16="http://schemas.microsoft.com/office/drawing/2014/main" val="3644601564"/>
                    </a:ext>
                  </a:extLst>
                </a:gridCol>
              </a:tblGrid>
              <a:tr h="492081">
                <a:tc>
                  <a:txBody>
                    <a:bodyPr/>
                    <a:lstStyle/>
                    <a:p>
                      <a:pPr algn="ctr">
                        <a:lnSpc>
                          <a:spcPct val="107000"/>
                        </a:lnSpc>
                        <a:spcAft>
                          <a:spcPts val="0"/>
                        </a:spcAft>
                      </a:pPr>
                      <a:r>
                        <a:rPr lang="en-US" sz="1600" err="1">
                          <a:effectLst/>
                          <a:latin typeface="+mj-lt"/>
                        </a:rPr>
                        <a:t>Numéro</a:t>
                      </a:r>
                      <a:endParaRPr lang="en-CA" sz="160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600">
                          <a:effectLst/>
                          <a:latin typeface="+mj-lt"/>
                          <a:ea typeface="Calibri" panose="020F0502020204030204" pitchFamily="34" charset="0"/>
                          <a:cs typeface="Times New Roman" panose="02020603050405020304" pitchFamily="18" charset="0"/>
                        </a:rPr>
                        <a:t>Nom et</a:t>
                      </a:r>
                    </a:p>
                    <a:p>
                      <a:pPr algn="ctr">
                        <a:lnSpc>
                          <a:spcPct val="107000"/>
                        </a:lnSpc>
                        <a:spcAft>
                          <a:spcPts val="0"/>
                        </a:spcAft>
                      </a:pPr>
                      <a:r>
                        <a:rPr lang="en-US" sz="1600" err="1">
                          <a:effectLst/>
                          <a:latin typeface="+mj-lt"/>
                          <a:ea typeface="Calibri" panose="020F0502020204030204" pitchFamily="34" charset="0"/>
                          <a:cs typeface="Times New Roman" panose="02020603050405020304" pitchFamily="18" charset="0"/>
                        </a:rPr>
                        <a:t>titre</a:t>
                      </a:r>
                      <a:r>
                        <a:rPr lang="en-US" sz="1600">
                          <a:effectLst/>
                          <a:latin typeface="+mj-lt"/>
                          <a:ea typeface="Calibri" panose="020F0502020204030204" pitchFamily="34" charset="0"/>
                          <a:cs typeface="Times New Roman" panose="02020603050405020304" pitchFamily="18" charset="0"/>
                        </a:rPr>
                        <a:t> du poste</a:t>
                      </a:r>
                      <a:endParaRPr lang="en-CA" sz="160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600" err="1">
                          <a:effectLst/>
                        </a:rPr>
                        <a:t>Entreprise</a:t>
                      </a:r>
                      <a:r>
                        <a:rPr lang="en-US" sz="1600">
                          <a:effectLst/>
                        </a:rPr>
                        <a:t>/</a:t>
                      </a:r>
                      <a:r>
                        <a:rPr lang="en-US" sz="1600" err="1">
                          <a:effectLst/>
                        </a:rPr>
                        <a:t>agence</a:t>
                      </a:r>
                      <a:endParaRPr lang="en-CA"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600" err="1">
                          <a:effectLst/>
                        </a:rPr>
                        <a:t>Adresse</a:t>
                      </a:r>
                      <a:r>
                        <a:rPr lang="en-US" sz="1600">
                          <a:effectLst/>
                        </a:rPr>
                        <a:t> </a:t>
                      </a:r>
                      <a:r>
                        <a:rPr lang="en-US" sz="1600" err="1">
                          <a:effectLst/>
                        </a:rPr>
                        <a:t>complète</a:t>
                      </a:r>
                      <a:endParaRPr lang="en-CA"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600" err="1">
                          <a:effectLst/>
                          <a:latin typeface="+mn-lt"/>
                          <a:ea typeface="+mn-ea"/>
                          <a:cs typeface="+mn-cs"/>
                        </a:rPr>
                        <a:t>Téléphone</a:t>
                      </a:r>
                      <a:r>
                        <a:rPr lang="en-US" sz="1600">
                          <a:effectLst/>
                          <a:latin typeface="+mn-lt"/>
                          <a:ea typeface="+mn-ea"/>
                          <a:cs typeface="+mn-cs"/>
                        </a:rPr>
                        <a:t>/</a:t>
                      </a:r>
                      <a:r>
                        <a:rPr lang="en-US" sz="1600" err="1">
                          <a:effectLst/>
                          <a:latin typeface="+mn-lt"/>
                          <a:ea typeface="+mn-ea"/>
                          <a:cs typeface="+mn-cs"/>
                        </a:rPr>
                        <a:t>courriel</a:t>
                      </a:r>
                      <a:endParaRPr lang="en-CA"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108756539"/>
                  </a:ext>
                </a:extLst>
              </a:tr>
              <a:tr h="511858">
                <a:tc>
                  <a:txBody>
                    <a:bodyPr/>
                    <a:lstStyle/>
                    <a:p>
                      <a:pPr algn="ctr">
                        <a:lnSpc>
                          <a:spcPct val="107000"/>
                        </a:lnSpc>
                        <a:spcAft>
                          <a:spcPts val="0"/>
                        </a:spcAft>
                      </a:pPr>
                      <a:r>
                        <a:rPr lang="en-US" sz="1100">
                          <a:effectLst/>
                        </a:rPr>
                        <a:t> </a:t>
                      </a:r>
                      <a:endParaRPr lang="en-CA" sz="1100">
                        <a:effectLst/>
                      </a:endParaRPr>
                    </a:p>
                    <a:p>
                      <a:pPr algn="ctr">
                        <a:lnSpc>
                          <a:spcPct val="107000"/>
                        </a:lnSpc>
                        <a:spcAft>
                          <a:spcPts val="0"/>
                        </a:spcAft>
                      </a:pPr>
                      <a:r>
                        <a:rPr lang="en-US" sz="1100">
                          <a:effectLst/>
                        </a:rPr>
                        <a:t> 1</a:t>
                      </a:r>
                      <a:endParaRPr lang="en-CA" sz="1100">
                        <a:effectLst/>
                      </a:endParaRPr>
                    </a:p>
                    <a:p>
                      <a:pPr algn="ctr">
                        <a:lnSpc>
                          <a:spcPct val="107000"/>
                        </a:lnSpc>
                        <a:spcAft>
                          <a:spcPts val="0"/>
                        </a:spcAft>
                      </a:pPr>
                      <a:r>
                        <a:rPr lang="en-US" sz="1100">
                          <a:effectLst/>
                        </a:rPr>
                        <a:t> </a:t>
                      </a:r>
                      <a:endParaRPr lang="en-C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endParaRPr lang="en-C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1100">
                          <a:effectLst/>
                        </a:rPr>
                        <a:t> </a:t>
                      </a:r>
                      <a:endParaRPr lang="en-C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1100">
                          <a:effectLst/>
                        </a:rPr>
                        <a:t> </a:t>
                      </a:r>
                      <a:endParaRPr lang="en-C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1100">
                          <a:effectLst/>
                        </a:rPr>
                        <a:t> </a:t>
                      </a:r>
                      <a:endParaRPr lang="en-C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745458186"/>
                  </a:ext>
                </a:extLst>
              </a:tr>
              <a:tr h="511858">
                <a:tc>
                  <a:txBody>
                    <a:bodyPr/>
                    <a:lstStyle/>
                    <a:p>
                      <a:pPr algn="ctr">
                        <a:lnSpc>
                          <a:spcPct val="107000"/>
                        </a:lnSpc>
                        <a:spcAft>
                          <a:spcPts val="0"/>
                        </a:spcAft>
                      </a:pPr>
                      <a:r>
                        <a:rPr lang="en-US" sz="1100">
                          <a:effectLst/>
                        </a:rPr>
                        <a:t> </a:t>
                      </a:r>
                      <a:endParaRPr lang="en-CA" sz="1100">
                        <a:effectLst/>
                      </a:endParaRPr>
                    </a:p>
                    <a:p>
                      <a:pPr algn="ctr">
                        <a:lnSpc>
                          <a:spcPct val="107000"/>
                        </a:lnSpc>
                        <a:spcAft>
                          <a:spcPts val="0"/>
                        </a:spcAft>
                      </a:pPr>
                      <a:r>
                        <a:rPr lang="en-US" sz="1100">
                          <a:effectLst/>
                        </a:rPr>
                        <a:t> 2</a:t>
                      </a:r>
                      <a:endParaRPr lang="en-CA" sz="1100">
                        <a:effectLst/>
                      </a:endParaRPr>
                    </a:p>
                    <a:p>
                      <a:pPr algn="ctr">
                        <a:lnSpc>
                          <a:spcPct val="107000"/>
                        </a:lnSpc>
                        <a:spcAft>
                          <a:spcPts val="0"/>
                        </a:spcAft>
                      </a:pPr>
                      <a:r>
                        <a:rPr lang="en-US" sz="1100">
                          <a:effectLst/>
                        </a:rPr>
                        <a:t> </a:t>
                      </a:r>
                      <a:endParaRPr lang="en-C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endParaRPr lang="en-C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1100">
                          <a:effectLst/>
                        </a:rPr>
                        <a:t> </a:t>
                      </a:r>
                      <a:endParaRPr lang="en-C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1100">
                          <a:effectLst/>
                        </a:rPr>
                        <a:t> </a:t>
                      </a:r>
                      <a:endParaRPr lang="en-C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1100">
                          <a:effectLst/>
                        </a:rPr>
                        <a:t> </a:t>
                      </a:r>
                      <a:endParaRPr lang="en-C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572134007"/>
                  </a:ext>
                </a:extLst>
              </a:tr>
              <a:tr h="459103">
                <a:tc>
                  <a:txBody>
                    <a:bodyPr/>
                    <a:lstStyle/>
                    <a:p>
                      <a:pPr algn="ctr">
                        <a:lnSpc>
                          <a:spcPct val="107000"/>
                        </a:lnSpc>
                        <a:spcAft>
                          <a:spcPts val="0"/>
                        </a:spcAft>
                      </a:pPr>
                      <a:r>
                        <a:rPr lang="en-US" sz="1100">
                          <a:effectLst/>
                        </a:rPr>
                        <a:t> </a:t>
                      </a:r>
                      <a:endParaRPr lang="en-CA" sz="1100">
                        <a:effectLst/>
                      </a:endParaRPr>
                    </a:p>
                    <a:p>
                      <a:pPr algn="ctr">
                        <a:lnSpc>
                          <a:spcPct val="107000"/>
                        </a:lnSpc>
                        <a:spcAft>
                          <a:spcPts val="0"/>
                        </a:spcAft>
                      </a:pPr>
                      <a:r>
                        <a:rPr lang="en-US" sz="1100">
                          <a:effectLst/>
                        </a:rPr>
                        <a:t> 3</a:t>
                      </a:r>
                      <a:endParaRPr lang="en-C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endParaRPr lang="en-C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1100">
                          <a:effectLst/>
                        </a:rPr>
                        <a:t> </a:t>
                      </a:r>
                      <a:endParaRPr lang="en-C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1100">
                          <a:effectLst/>
                        </a:rPr>
                        <a:t> </a:t>
                      </a:r>
                      <a:endParaRPr lang="en-C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1100">
                          <a:effectLst/>
                        </a:rPr>
                        <a:t> </a:t>
                      </a:r>
                      <a:endParaRPr lang="en-C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219040042"/>
                  </a:ext>
                </a:extLst>
              </a:tr>
            </a:tbl>
          </a:graphicData>
        </a:graphic>
      </p:graphicFrame>
    </p:spTree>
    <p:extLst>
      <p:ext uri="{BB962C8B-B14F-4D97-AF65-F5344CB8AC3E}">
        <p14:creationId xmlns:p14="http://schemas.microsoft.com/office/powerpoint/2010/main" val="17666893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custDataLst>
              <p:tags r:id="rId1"/>
            </p:custDataLst>
          </p:nvPr>
        </p:nvSpPr>
        <p:spPr>
          <a:xfrm>
            <a:off x="677333" y="609600"/>
            <a:ext cx="10582849" cy="539931"/>
          </a:xfrm>
        </p:spPr>
        <p:txBody>
          <a:bodyPr>
            <a:noAutofit/>
          </a:bodyPr>
          <a:lstStyle/>
          <a:p>
            <a:r>
              <a:rPr lang="en-US" sz="2000" b="1" err="1"/>
              <a:t>Préparer</a:t>
            </a:r>
            <a:r>
              <a:rPr lang="en-US" sz="2000" b="1"/>
              <a:t> son CV</a:t>
            </a:r>
            <a:br>
              <a:rPr lang="en-CA" sz="2000"/>
            </a:br>
            <a:endParaRPr lang="en-CA" sz="2000"/>
          </a:p>
        </p:txBody>
      </p:sp>
      <p:sp>
        <p:nvSpPr>
          <p:cNvPr id="5" name="Content Placeholder 4"/>
          <p:cNvSpPr>
            <a:spLocks noGrp="1"/>
          </p:cNvSpPr>
          <p:nvPr>
            <p:ph idx="1"/>
            <p:custDataLst>
              <p:tags r:id="rId2"/>
            </p:custDataLst>
          </p:nvPr>
        </p:nvSpPr>
        <p:spPr>
          <a:xfrm>
            <a:off x="677334" y="1306288"/>
            <a:ext cx="8522650" cy="3713581"/>
          </a:xfrm>
        </p:spPr>
        <p:txBody>
          <a:bodyPr vert="horz" lIns="91440" tIns="45720" rIns="91440" bIns="45720" rtlCol="0" anchor="t">
            <a:normAutofit/>
          </a:bodyPr>
          <a:lstStyle/>
          <a:p>
            <a:pPr marL="0" indent="0" algn="just">
              <a:buNone/>
            </a:pPr>
            <a:r>
              <a:rPr lang="fr-CA" sz="1600">
                <a:solidFill>
                  <a:schemeClr val="tx1"/>
                </a:solidFill>
                <a:effectLst/>
                <a:latin typeface="+mj-lt"/>
                <a:ea typeface="Calibri" panose="020F0502020204030204" pitchFamily="34" charset="0"/>
              </a:rPr>
              <a:t>Rédiger un CV est souvent un processus intimidant et décourageant pour de nombreuses personnes. </a:t>
            </a:r>
            <a:r>
              <a:rPr lang="fr-CA" sz="1600">
                <a:solidFill>
                  <a:schemeClr val="tx1"/>
                </a:solidFill>
                <a:latin typeface="+mj-lt"/>
                <a:ea typeface="Calibri" panose="020F0502020204030204" pitchFamily="34" charset="0"/>
              </a:rPr>
              <a:t>Plusieurs </a:t>
            </a:r>
            <a:r>
              <a:rPr lang="fr-CA" sz="1600">
                <a:solidFill>
                  <a:schemeClr val="tx1"/>
                </a:solidFill>
                <a:effectLst/>
                <a:latin typeface="+mj-lt"/>
                <a:ea typeface="Calibri" panose="020F0502020204030204" pitchFamily="34" charset="0"/>
              </a:rPr>
              <a:t>ont tendance à conserver le même format année après année sans tenir compte des mises à jour technologiques, des processus d’embauche et du défi que représente le fait de se démarquer</a:t>
            </a:r>
            <a:r>
              <a:rPr lang="en-CA" sz="1600">
                <a:solidFill>
                  <a:schemeClr val="tx1"/>
                </a:solidFill>
                <a:latin typeface="+mj-lt"/>
              </a:rPr>
              <a:t>. </a:t>
            </a:r>
          </a:p>
          <a:p>
            <a:pPr marL="0" indent="0" algn="just">
              <a:buNone/>
            </a:pPr>
            <a:r>
              <a:rPr lang="fr-FR" sz="1600">
                <a:solidFill>
                  <a:schemeClr val="tx1"/>
                </a:solidFill>
                <a:latin typeface="+mj-lt"/>
              </a:rPr>
              <a:t>En nous appuyant sur votre connaissance des compétences et des aptitudes acquises dans le cadre du cours 1, nous allons maintenant suivre un processus en 7 étapes qui vous permettra de mettre ces connaissances au service de la préparation d’un CV basé sur vos</a:t>
            </a:r>
            <a:r>
              <a:rPr lang="fr-FR" sz="1600" strike="sngStrike">
                <a:solidFill>
                  <a:schemeClr val="tx1"/>
                </a:solidFill>
                <a:latin typeface="+mj-lt"/>
              </a:rPr>
              <a:t> </a:t>
            </a:r>
            <a:r>
              <a:rPr lang="fr-FR" sz="1600">
                <a:solidFill>
                  <a:schemeClr val="tx1"/>
                </a:solidFill>
                <a:latin typeface="+mj-lt"/>
              </a:rPr>
              <a:t>compétences</a:t>
            </a:r>
            <a:r>
              <a:rPr lang="en-CA" sz="1600">
                <a:solidFill>
                  <a:schemeClr val="tx1"/>
                </a:solidFill>
                <a:latin typeface="+mj-lt"/>
              </a:rPr>
              <a:t>. </a:t>
            </a:r>
          </a:p>
          <a:p>
            <a:pPr marL="0" indent="0" algn="just">
              <a:buNone/>
            </a:pPr>
            <a:r>
              <a:rPr lang="en-US" sz="1600">
                <a:solidFill>
                  <a:schemeClr val="tx1"/>
                </a:solidFill>
                <a:latin typeface="+mj-lt"/>
              </a:rPr>
              <a:t>Pour </a:t>
            </a:r>
            <a:r>
              <a:rPr lang="en-US" sz="1600" err="1">
                <a:solidFill>
                  <a:schemeClr val="tx1"/>
                </a:solidFill>
                <a:latin typeface="+mj-lt"/>
              </a:rPr>
              <a:t>ce</a:t>
            </a:r>
            <a:r>
              <a:rPr lang="en-US" sz="1600">
                <a:solidFill>
                  <a:schemeClr val="tx1"/>
                </a:solidFill>
                <a:latin typeface="+mj-lt"/>
              </a:rPr>
              <a:t> </a:t>
            </a:r>
            <a:r>
              <a:rPr lang="en-US" sz="1600" err="1">
                <a:solidFill>
                  <a:schemeClr val="tx1"/>
                </a:solidFill>
                <a:latin typeface="+mj-lt"/>
              </a:rPr>
              <a:t>cours</a:t>
            </a:r>
            <a:r>
              <a:rPr lang="en-US" sz="1600">
                <a:solidFill>
                  <a:schemeClr val="tx1"/>
                </a:solidFill>
                <a:latin typeface="+mj-lt"/>
              </a:rPr>
              <a:t>, </a:t>
            </a:r>
            <a:r>
              <a:rPr lang="en-US" sz="1600" err="1">
                <a:solidFill>
                  <a:schemeClr val="tx1"/>
                </a:solidFill>
                <a:latin typeface="+mj-lt"/>
              </a:rPr>
              <a:t>vous</a:t>
            </a:r>
            <a:r>
              <a:rPr lang="en-US" sz="1600">
                <a:solidFill>
                  <a:schemeClr val="tx1"/>
                </a:solidFill>
                <a:latin typeface="+mj-lt"/>
              </a:rPr>
              <a:t> </a:t>
            </a:r>
            <a:r>
              <a:rPr lang="en-US" sz="1600" err="1">
                <a:solidFill>
                  <a:schemeClr val="tx1"/>
                </a:solidFill>
                <a:latin typeface="+mj-lt"/>
              </a:rPr>
              <a:t>allez</a:t>
            </a:r>
            <a:r>
              <a:rPr lang="en-US" sz="1600">
                <a:solidFill>
                  <a:schemeClr val="tx1"/>
                </a:solidFill>
                <a:latin typeface="+mj-lt"/>
              </a:rPr>
              <a:t> </a:t>
            </a:r>
            <a:r>
              <a:rPr lang="en-US" sz="1600" err="1">
                <a:solidFill>
                  <a:schemeClr val="tx1"/>
                </a:solidFill>
                <a:latin typeface="+mj-lt"/>
              </a:rPr>
              <a:t>avoir</a:t>
            </a:r>
            <a:r>
              <a:rPr lang="en-US" sz="1600">
                <a:solidFill>
                  <a:schemeClr val="tx1"/>
                </a:solidFill>
                <a:latin typeface="+mj-lt"/>
              </a:rPr>
              <a:t> </a:t>
            </a:r>
            <a:r>
              <a:rPr lang="en-US" sz="1600" err="1">
                <a:solidFill>
                  <a:schemeClr val="tx1"/>
                </a:solidFill>
                <a:latin typeface="+mj-lt"/>
              </a:rPr>
              <a:t>besoin</a:t>
            </a:r>
            <a:r>
              <a:rPr lang="en-US" sz="1600">
                <a:solidFill>
                  <a:schemeClr val="tx1"/>
                </a:solidFill>
                <a:latin typeface="+mj-lt"/>
              </a:rPr>
              <a:t> du :</a:t>
            </a:r>
          </a:p>
          <a:p>
            <a:pPr marL="0" indent="0" algn="just">
              <a:buNone/>
            </a:pPr>
            <a:r>
              <a:rPr lang="en-US" sz="1600" b="1">
                <a:solidFill>
                  <a:schemeClr val="tx1"/>
                </a:solidFill>
                <a:latin typeface="+mj-lt"/>
              </a:rPr>
              <a:t>Plan de </a:t>
            </a:r>
            <a:r>
              <a:rPr lang="en-US" sz="1600" b="1" err="1">
                <a:solidFill>
                  <a:schemeClr val="tx1"/>
                </a:solidFill>
                <a:latin typeface="+mj-lt"/>
              </a:rPr>
              <a:t>cours</a:t>
            </a:r>
            <a:r>
              <a:rPr lang="en-US" sz="1600" b="1">
                <a:solidFill>
                  <a:schemeClr val="tx1"/>
                </a:solidFill>
                <a:latin typeface="+mj-lt"/>
              </a:rPr>
              <a:t> 2</a:t>
            </a:r>
            <a:r>
              <a:rPr lang="en-CA" sz="1600" b="1">
                <a:solidFill>
                  <a:schemeClr val="tx1"/>
                </a:solidFill>
                <a:latin typeface="+mj-lt"/>
              </a:rPr>
              <a:t> — Fiche de travail 1 — </a:t>
            </a:r>
            <a:r>
              <a:rPr lang="en-CA" sz="1600" b="1" err="1">
                <a:solidFill>
                  <a:schemeClr val="tx1"/>
                </a:solidFill>
                <a:latin typeface="+mj-lt"/>
              </a:rPr>
              <a:t>Préparer</a:t>
            </a:r>
            <a:r>
              <a:rPr lang="en-CA" sz="1600" b="1">
                <a:solidFill>
                  <a:schemeClr val="tx1"/>
                </a:solidFill>
                <a:latin typeface="+mj-lt"/>
              </a:rPr>
              <a:t> un CV</a:t>
            </a:r>
            <a:endParaRPr lang="en-US" sz="1600">
              <a:solidFill>
                <a:schemeClr val="tx1"/>
              </a:solidFill>
              <a:latin typeface="+mj-lt"/>
            </a:endParaRPr>
          </a:p>
        </p:txBody>
      </p:sp>
    </p:spTree>
    <p:extLst>
      <p:ext uri="{BB962C8B-B14F-4D97-AF65-F5344CB8AC3E}">
        <p14:creationId xmlns:p14="http://schemas.microsoft.com/office/powerpoint/2010/main" val="5185156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custDataLst>
              <p:tags r:id="rId1"/>
            </p:custDataLst>
          </p:nvPr>
        </p:nvSpPr>
        <p:spPr>
          <a:xfrm>
            <a:off x="677333" y="609600"/>
            <a:ext cx="10582849" cy="539931"/>
          </a:xfrm>
        </p:spPr>
        <p:txBody>
          <a:bodyPr>
            <a:noAutofit/>
          </a:bodyPr>
          <a:lstStyle/>
          <a:p>
            <a:r>
              <a:rPr lang="en-US" sz="2000" b="1" err="1"/>
              <a:t>Préparer</a:t>
            </a:r>
            <a:r>
              <a:rPr lang="en-US" sz="2000" b="1"/>
              <a:t> son CV</a:t>
            </a:r>
            <a:br>
              <a:rPr lang="en-CA" sz="2000"/>
            </a:br>
            <a:endParaRPr lang="en-CA" sz="2000"/>
          </a:p>
        </p:txBody>
      </p:sp>
      <p:sp>
        <p:nvSpPr>
          <p:cNvPr id="5" name="Content Placeholder 4"/>
          <p:cNvSpPr>
            <a:spLocks noGrp="1"/>
          </p:cNvSpPr>
          <p:nvPr>
            <p:ph idx="1"/>
            <p:custDataLst>
              <p:tags r:id="rId2"/>
            </p:custDataLst>
          </p:nvPr>
        </p:nvSpPr>
        <p:spPr>
          <a:xfrm>
            <a:off x="677333" y="1149531"/>
            <a:ext cx="8699932" cy="5484534"/>
          </a:xfrm>
        </p:spPr>
        <p:txBody>
          <a:bodyPr vert="horz" lIns="91440" tIns="45720" rIns="91440" bIns="45720" rtlCol="0" anchor="t">
            <a:normAutofit lnSpcReduction="10000"/>
          </a:bodyPr>
          <a:lstStyle/>
          <a:p>
            <a:pPr marL="0" indent="0" algn="just">
              <a:buNone/>
            </a:pPr>
            <a:r>
              <a:rPr lang="en-US" sz="1600">
                <a:solidFill>
                  <a:schemeClr val="tx1"/>
                </a:solidFill>
              </a:rPr>
              <a:t>Pour </a:t>
            </a:r>
            <a:r>
              <a:rPr lang="en-US" sz="1600" err="1">
                <a:solidFill>
                  <a:schemeClr val="tx1"/>
                </a:solidFill>
              </a:rPr>
              <a:t>ce</a:t>
            </a:r>
            <a:r>
              <a:rPr lang="en-US" sz="1600">
                <a:solidFill>
                  <a:schemeClr val="tx1"/>
                </a:solidFill>
              </a:rPr>
              <a:t> </a:t>
            </a:r>
            <a:r>
              <a:rPr lang="en-US" sz="1600" err="1">
                <a:solidFill>
                  <a:schemeClr val="tx1"/>
                </a:solidFill>
              </a:rPr>
              <a:t>cours</a:t>
            </a:r>
            <a:r>
              <a:rPr lang="en-US" sz="1600">
                <a:solidFill>
                  <a:schemeClr val="tx1"/>
                </a:solidFill>
              </a:rPr>
              <a:t>, </a:t>
            </a:r>
            <a:r>
              <a:rPr lang="en-US" sz="1600" err="1">
                <a:solidFill>
                  <a:schemeClr val="tx1"/>
                </a:solidFill>
              </a:rPr>
              <a:t>vous</a:t>
            </a:r>
            <a:r>
              <a:rPr lang="en-US" sz="1600">
                <a:solidFill>
                  <a:schemeClr val="tx1"/>
                </a:solidFill>
              </a:rPr>
              <a:t> </a:t>
            </a:r>
            <a:r>
              <a:rPr lang="en-US" sz="1600" err="1">
                <a:solidFill>
                  <a:schemeClr val="tx1"/>
                </a:solidFill>
              </a:rPr>
              <a:t>allez</a:t>
            </a:r>
            <a:r>
              <a:rPr lang="en-US" sz="1600">
                <a:solidFill>
                  <a:schemeClr val="tx1"/>
                </a:solidFill>
              </a:rPr>
              <a:t> </a:t>
            </a:r>
            <a:r>
              <a:rPr lang="en-US" sz="1600" err="1">
                <a:solidFill>
                  <a:schemeClr val="tx1"/>
                </a:solidFill>
              </a:rPr>
              <a:t>avoir</a:t>
            </a:r>
            <a:r>
              <a:rPr lang="en-US" sz="1600">
                <a:solidFill>
                  <a:schemeClr val="tx1"/>
                </a:solidFill>
              </a:rPr>
              <a:t> </a:t>
            </a:r>
            <a:r>
              <a:rPr lang="en-US" sz="1600" err="1">
                <a:solidFill>
                  <a:schemeClr val="tx1"/>
                </a:solidFill>
              </a:rPr>
              <a:t>besoin</a:t>
            </a:r>
            <a:r>
              <a:rPr lang="en-US" sz="1600">
                <a:solidFill>
                  <a:schemeClr val="tx1"/>
                </a:solidFill>
              </a:rPr>
              <a:t> du</a:t>
            </a:r>
            <a:r>
              <a:rPr lang="en-CA" sz="1600">
                <a:solidFill>
                  <a:schemeClr val="tx1"/>
                </a:solidFill>
              </a:rPr>
              <a:t> :</a:t>
            </a:r>
          </a:p>
          <a:p>
            <a:pPr marL="0" indent="0" algn="just">
              <a:buNone/>
            </a:pPr>
            <a:r>
              <a:rPr lang="en-CA" sz="1600" b="1">
                <a:solidFill>
                  <a:schemeClr val="tx1"/>
                </a:solidFill>
              </a:rPr>
              <a:t>Plan de </a:t>
            </a:r>
            <a:r>
              <a:rPr lang="en-CA" sz="1600" b="1" err="1">
                <a:solidFill>
                  <a:schemeClr val="tx1"/>
                </a:solidFill>
              </a:rPr>
              <a:t>cours</a:t>
            </a:r>
            <a:r>
              <a:rPr lang="en-CA" sz="1600" b="1">
                <a:solidFill>
                  <a:schemeClr val="tx1"/>
                </a:solidFill>
              </a:rPr>
              <a:t> 2 — Fiche de travail 1 — </a:t>
            </a:r>
            <a:r>
              <a:rPr lang="en-CA" sz="1600" b="1" err="1">
                <a:solidFill>
                  <a:schemeClr val="tx1"/>
                </a:solidFill>
              </a:rPr>
              <a:t>Préparer</a:t>
            </a:r>
            <a:r>
              <a:rPr lang="en-CA" sz="1600" b="1">
                <a:solidFill>
                  <a:schemeClr val="tx1"/>
                </a:solidFill>
              </a:rPr>
              <a:t> un CV </a:t>
            </a:r>
            <a:r>
              <a:rPr lang="en-CA" sz="1600">
                <a:solidFill>
                  <a:schemeClr val="tx1"/>
                </a:solidFill>
              </a:rPr>
              <a:t>et d’un </a:t>
            </a:r>
            <a:r>
              <a:rPr lang="en-CA" sz="1600" err="1">
                <a:solidFill>
                  <a:schemeClr val="tx1"/>
                </a:solidFill>
              </a:rPr>
              <a:t>accès</a:t>
            </a:r>
            <a:r>
              <a:rPr lang="en-CA" sz="1600">
                <a:solidFill>
                  <a:schemeClr val="tx1"/>
                </a:solidFill>
              </a:rPr>
              <a:t> à Internet.</a:t>
            </a:r>
          </a:p>
          <a:p>
            <a:pPr marL="0" indent="0" algn="just">
              <a:buNone/>
            </a:pPr>
            <a:r>
              <a:rPr lang="fr-FR" sz="1600">
                <a:solidFill>
                  <a:schemeClr val="tx1"/>
                </a:solidFill>
              </a:rPr>
              <a:t>Consultez les sites Web ci-dessous et trouvez une description de poste qui vous intéresse. Procurez-vous une copie de la description du poste et indiquez pourquoi vous seriez la personne idéale pour ce poste. Ce modèle de fiche de travail vous aidera à rassembler et à organiser les informations nécessaires pour préparer un CV efficace en mettant clairement vos compétences, votre expérience et vos connaissances</a:t>
            </a:r>
            <a:r>
              <a:rPr lang="fr-FR" sz="1600">
                <a:solidFill>
                  <a:srgbClr val="00B050"/>
                </a:solidFill>
              </a:rPr>
              <a:t> </a:t>
            </a:r>
            <a:r>
              <a:rPr lang="fr-FR" sz="1600">
                <a:solidFill>
                  <a:schemeClr val="tx1"/>
                </a:solidFill>
              </a:rPr>
              <a:t>en évidence. Vous avez peu de temps pour faire une impression durable, alors faites-le bien!</a:t>
            </a:r>
          </a:p>
          <a:p>
            <a:pPr marL="0" indent="0">
              <a:buNone/>
            </a:pPr>
            <a:endParaRPr lang="en-CA" sz="1600">
              <a:solidFill>
                <a:schemeClr val="tx1"/>
              </a:solidFill>
            </a:endParaRPr>
          </a:p>
          <a:p>
            <a:pPr marL="0" indent="0">
              <a:buNone/>
            </a:pPr>
            <a:r>
              <a:rPr lang="en-US" sz="1600" b="1" u="sng">
                <a:solidFill>
                  <a:schemeClr val="tx1"/>
                </a:solidFill>
              </a:rPr>
              <a:t>Sites Web</a:t>
            </a:r>
            <a:endParaRPr lang="en-CA" sz="1600">
              <a:solidFill>
                <a:schemeClr val="tx1"/>
              </a:solidFill>
            </a:endParaRPr>
          </a:p>
          <a:p>
            <a:r>
              <a:rPr lang="en-US" sz="1600" err="1">
                <a:solidFill>
                  <a:schemeClr val="tx1"/>
                </a:solidFill>
              </a:rPr>
              <a:t>Nationtalk</a:t>
            </a:r>
            <a:r>
              <a:rPr lang="en-US" sz="1600">
                <a:solidFill>
                  <a:schemeClr val="tx1"/>
                </a:solidFill>
              </a:rPr>
              <a:t> : </a:t>
            </a:r>
            <a:r>
              <a:rPr lang="en-US" sz="1600" u="sng">
                <a:hlinkClick r:id="rId4"/>
              </a:rPr>
              <a:t>https://nationtalk.ca/jobs</a:t>
            </a:r>
            <a:r>
              <a:rPr lang="en-US" sz="1600"/>
              <a:t> </a:t>
            </a:r>
            <a:endParaRPr lang="en-CA" sz="1600"/>
          </a:p>
          <a:p>
            <a:r>
              <a:rPr lang="en-US" sz="1600">
                <a:solidFill>
                  <a:schemeClr val="tx1"/>
                </a:solidFill>
              </a:rPr>
              <a:t>Carrières dans la </a:t>
            </a:r>
            <a:r>
              <a:rPr lang="en-US" sz="1600" err="1">
                <a:solidFill>
                  <a:schemeClr val="tx1"/>
                </a:solidFill>
              </a:rPr>
              <a:t>fonction</a:t>
            </a:r>
            <a:r>
              <a:rPr lang="en-US" sz="1600">
                <a:solidFill>
                  <a:schemeClr val="tx1"/>
                </a:solidFill>
              </a:rPr>
              <a:t> </a:t>
            </a:r>
            <a:r>
              <a:rPr lang="en-US" sz="1600" err="1">
                <a:solidFill>
                  <a:schemeClr val="tx1"/>
                </a:solidFill>
              </a:rPr>
              <a:t>publique</a:t>
            </a:r>
            <a:r>
              <a:rPr lang="en-US" sz="1600">
                <a:solidFill>
                  <a:schemeClr val="tx1"/>
                </a:solidFill>
              </a:rPr>
              <a:t> de </a:t>
            </a:r>
            <a:r>
              <a:rPr lang="en-US" sz="1600" err="1">
                <a:solidFill>
                  <a:schemeClr val="tx1"/>
                </a:solidFill>
              </a:rPr>
              <a:t>l’Ontario</a:t>
            </a:r>
            <a:r>
              <a:rPr lang="en-US" sz="1600">
                <a:solidFill>
                  <a:schemeClr val="tx1"/>
                </a:solidFill>
              </a:rPr>
              <a:t> : </a:t>
            </a:r>
            <a:r>
              <a:rPr lang="en-US" sz="1600">
                <a:ea typeface="+mn-lt"/>
                <a:cs typeface="+mn-lt"/>
                <a:hlinkClick r:id="rId5"/>
              </a:rPr>
              <a:t>https://www.gojobs.gov.on.ca/Search.aspx?Language=French</a:t>
            </a:r>
            <a:r>
              <a:rPr lang="en-US" sz="1600">
                <a:ea typeface="+mn-lt"/>
                <a:cs typeface="+mn-lt"/>
              </a:rPr>
              <a:t> </a:t>
            </a:r>
            <a:endParaRPr lang="en-CA" sz="1600"/>
          </a:p>
          <a:p>
            <a:r>
              <a:rPr lang="en-US" sz="1600">
                <a:solidFill>
                  <a:schemeClr val="tx1"/>
                </a:solidFill>
              </a:rPr>
              <a:t>Gouvernement du Canada : </a:t>
            </a:r>
            <a:r>
              <a:rPr lang="en-US" sz="1600" u="sng">
                <a:hlinkClick r:id="rId6"/>
              </a:rPr>
              <a:t>https://emploisfp-psjobs.cfp-psc.gc.ca/psrs-srfp/applicant/page2440?fromMenu=true&amp;toggleLanguage=fr</a:t>
            </a:r>
            <a:endParaRPr lang="en-CA" sz="1600"/>
          </a:p>
          <a:p>
            <a:r>
              <a:rPr lang="en-US" sz="1600">
                <a:solidFill>
                  <a:schemeClr val="tx1"/>
                </a:solidFill>
              </a:rPr>
              <a:t>Guichet-</a:t>
            </a:r>
            <a:r>
              <a:rPr lang="en-US" sz="1600" err="1">
                <a:solidFill>
                  <a:schemeClr val="tx1"/>
                </a:solidFill>
              </a:rPr>
              <a:t>emploi</a:t>
            </a:r>
            <a:r>
              <a:rPr lang="en-US" sz="1600">
                <a:solidFill>
                  <a:schemeClr val="tx1"/>
                </a:solidFill>
              </a:rPr>
              <a:t> : </a:t>
            </a:r>
            <a:r>
              <a:rPr lang="en-US" sz="1600">
                <a:ea typeface="+mn-lt"/>
                <a:cs typeface="+mn-lt"/>
                <a:hlinkClick r:id="rId7"/>
              </a:rPr>
              <a:t>https://www.guichetemplois.gc.ca/parcourirlesoffresdemploi/province/ON</a:t>
            </a:r>
            <a:r>
              <a:rPr lang="en-US" sz="1600">
                <a:ea typeface="+mn-lt"/>
                <a:cs typeface="+mn-lt"/>
              </a:rPr>
              <a:t> </a:t>
            </a:r>
          </a:p>
          <a:p>
            <a:r>
              <a:rPr lang="en-US" sz="1600">
                <a:solidFill>
                  <a:schemeClr val="tx1"/>
                </a:solidFill>
              </a:rPr>
              <a:t>Vous </a:t>
            </a:r>
            <a:r>
              <a:rPr lang="en-US" sz="1600" err="1">
                <a:solidFill>
                  <a:schemeClr val="tx1"/>
                </a:solidFill>
              </a:rPr>
              <a:t>pouvez</a:t>
            </a:r>
            <a:r>
              <a:rPr lang="en-US" sz="1600">
                <a:solidFill>
                  <a:schemeClr val="tx1"/>
                </a:solidFill>
              </a:rPr>
              <a:t> </a:t>
            </a:r>
            <a:r>
              <a:rPr lang="en-US" sz="1600" err="1">
                <a:solidFill>
                  <a:schemeClr val="tx1"/>
                </a:solidFill>
              </a:rPr>
              <a:t>aussi</a:t>
            </a:r>
            <a:r>
              <a:rPr lang="en-US" sz="1600">
                <a:solidFill>
                  <a:schemeClr val="tx1"/>
                </a:solidFill>
              </a:rPr>
              <a:t> faire </a:t>
            </a:r>
            <a:r>
              <a:rPr lang="en-US" sz="1600" err="1">
                <a:solidFill>
                  <a:schemeClr val="tx1"/>
                </a:solidFill>
              </a:rPr>
              <a:t>d’autres</a:t>
            </a:r>
            <a:r>
              <a:rPr lang="en-US" sz="1600">
                <a:solidFill>
                  <a:schemeClr val="tx1"/>
                </a:solidFill>
              </a:rPr>
              <a:t> </a:t>
            </a:r>
            <a:r>
              <a:rPr lang="en-US" sz="1600" err="1">
                <a:solidFill>
                  <a:schemeClr val="tx1"/>
                </a:solidFill>
              </a:rPr>
              <a:t>recherches</a:t>
            </a:r>
            <a:r>
              <a:rPr lang="en-US" sz="1600">
                <a:solidFill>
                  <a:schemeClr val="tx1"/>
                </a:solidFill>
              </a:rPr>
              <a:t> </a:t>
            </a:r>
            <a:r>
              <a:rPr lang="en-US" sz="1600" err="1">
                <a:solidFill>
                  <a:schemeClr val="tx1"/>
                </a:solidFill>
              </a:rPr>
              <a:t>en</a:t>
            </a:r>
            <a:r>
              <a:rPr lang="en-US" sz="1600">
                <a:solidFill>
                  <a:schemeClr val="tx1"/>
                </a:solidFill>
              </a:rPr>
              <a:t> </a:t>
            </a:r>
            <a:r>
              <a:rPr lang="en-US" sz="1600" err="1">
                <a:solidFill>
                  <a:schemeClr val="tx1"/>
                </a:solidFill>
              </a:rPr>
              <a:t>ligne</a:t>
            </a:r>
            <a:r>
              <a:rPr lang="en-US" sz="1600">
                <a:solidFill>
                  <a:schemeClr val="tx1"/>
                </a:solidFill>
              </a:rPr>
              <a:t> </a:t>
            </a:r>
            <a:r>
              <a:rPr lang="en-US" sz="1600" err="1">
                <a:solidFill>
                  <a:schemeClr val="tx1"/>
                </a:solidFill>
              </a:rPr>
              <a:t>comme</a:t>
            </a:r>
            <a:r>
              <a:rPr lang="en-US" sz="1600">
                <a:solidFill>
                  <a:schemeClr val="tx1"/>
                </a:solidFill>
              </a:rPr>
              <a:t> sur Indeed.</a:t>
            </a:r>
          </a:p>
        </p:txBody>
      </p:sp>
    </p:spTree>
    <p:extLst>
      <p:ext uri="{BB962C8B-B14F-4D97-AF65-F5344CB8AC3E}">
        <p14:creationId xmlns:p14="http://schemas.microsoft.com/office/powerpoint/2010/main" val="16169126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677334" y="609600"/>
            <a:ext cx="8596668" cy="500743"/>
          </a:xfrm>
        </p:spPr>
        <p:txBody>
          <a:bodyPr>
            <a:normAutofit/>
          </a:bodyPr>
          <a:lstStyle/>
          <a:p>
            <a:r>
              <a:rPr lang="en-CA" sz="2000" b="1"/>
              <a:t>Étape 1 : </a:t>
            </a:r>
            <a:r>
              <a:rPr lang="en-CA" sz="2000" b="1" err="1"/>
              <a:t>Coordonnées</a:t>
            </a:r>
            <a:endParaRPr lang="en-CA" sz="2000" b="1"/>
          </a:p>
        </p:txBody>
      </p:sp>
      <p:sp>
        <p:nvSpPr>
          <p:cNvPr id="3" name="Content Placeholder 2"/>
          <p:cNvSpPr>
            <a:spLocks noGrp="1"/>
          </p:cNvSpPr>
          <p:nvPr>
            <p:ph idx="1"/>
            <p:custDataLst>
              <p:tags r:id="rId2"/>
            </p:custDataLst>
          </p:nvPr>
        </p:nvSpPr>
        <p:spPr>
          <a:xfrm>
            <a:off x="677334" y="1336846"/>
            <a:ext cx="8596668" cy="4564254"/>
          </a:xfrm>
        </p:spPr>
        <p:txBody>
          <a:bodyPr vert="horz" lIns="91440" tIns="45720" rIns="91440" bIns="45720" rtlCol="0" anchor="t">
            <a:normAutofit fontScale="92500" lnSpcReduction="20000"/>
          </a:bodyPr>
          <a:lstStyle/>
          <a:p>
            <a:pPr marL="0" indent="0" algn="just">
              <a:buNone/>
            </a:pPr>
            <a:r>
              <a:rPr lang="fr-CA" sz="1700" dirty="0">
                <a:solidFill>
                  <a:schemeClr val="tx1"/>
                </a:solidFill>
                <a:effectLst/>
                <a:latin typeface="+mj-lt"/>
                <a:ea typeface="Calibri"/>
              </a:rPr>
              <a:t>Votre nom doit ressortir (caractères gras, police de caractères plus grande). Indiquez toutes les informations importantes sur la manière de </a:t>
            </a:r>
            <a:r>
              <a:rPr lang="fr-CA" sz="1700" dirty="0">
                <a:solidFill>
                  <a:schemeClr val="tx1"/>
                </a:solidFill>
                <a:latin typeface="+mj-lt"/>
                <a:ea typeface="Calibri"/>
              </a:rPr>
              <a:t>communiquer avec vous</a:t>
            </a:r>
            <a:r>
              <a:rPr lang="fr-CA" sz="1700" dirty="0">
                <a:solidFill>
                  <a:schemeClr val="tx1"/>
                </a:solidFill>
                <a:effectLst/>
                <a:latin typeface="+mj-lt"/>
                <a:ea typeface="Calibri"/>
              </a:rPr>
              <a:t>. </a:t>
            </a:r>
            <a:r>
              <a:rPr lang="en-US" sz="1700" dirty="0" err="1">
                <a:solidFill>
                  <a:schemeClr val="tx1"/>
                </a:solidFill>
                <a:effectLst/>
                <a:latin typeface="+mj-lt"/>
                <a:ea typeface="Calibri"/>
              </a:rPr>
              <a:t>Quelques</a:t>
            </a:r>
            <a:r>
              <a:rPr lang="en-US" sz="1700" dirty="0">
                <a:solidFill>
                  <a:schemeClr val="tx1"/>
                </a:solidFill>
                <a:effectLst/>
                <a:latin typeface="+mj-lt"/>
                <a:ea typeface="Calibri"/>
              </a:rPr>
              <a:t> </a:t>
            </a:r>
            <a:r>
              <a:rPr lang="en-US" sz="1700" dirty="0" err="1">
                <a:solidFill>
                  <a:schemeClr val="tx1"/>
                </a:solidFill>
                <a:effectLst/>
                <a:latin typeface="+mj-lt"/>
                <a:ea typeface="Calibri"/>
              </a:rPr>
              <a:t>éléments</a:t>
            </a:r>
            <a:r>
              <a:rPr lang="en-US" sz="1700" dirty="0">
                <a:solidFill>
                  <a:schemeClr val="tx1"/>
                </a:solidFill>
                <a:effectLst/>
                <a:latin typeface="+mj-lt"/>
                <a:ea typeface="Calibri"/>
              </a:rPr>
              <a:t> </a:t>
            </a:r>
            <a:r>
              <a:rPr lang="en-US" sz="1700" dirty="0" err="1">
                <a:solidFill>
                  <a:schemeClr val="tx1"/>
                </a:solidFill>
                <a:effectLst/>
                <a:latin typeface="+mj-lt"/>
                <a:ea typeface="Calibri"/>
              </a:rPr>
              <a:t>clés</a:t>
            </a:r>
            <a:r>
              <a:rPr lang="en-US" sz="1700" dirty="0">
                <a:solidFill>
                  <a:schemeClr val="tx1"/>
                </a:solidFill>
                <a:effectLst/>
                <a:latin typeface="+mj-lt"/>
                <a:ea typeface="Calibri"/>
              </a:rPr>
              <a:t> à </a:t>
            </a:r>
            <a:r>
              <a:rPr lang="en-US" sz="1700" dirty="0" err="1">
                <a:solidFill>
                  <a:schemeClr val="tx1"/>
                </a:solidFill>
                <a:latin typeface="+mj-lt"/>
                <a:ea typeface="Calibri"/>
              </a:rPr>
              <a:t>surveiller</a:t>
            </a:r>
            <a:r>
              <a:rPr lang="en-US" sz="1700" dirty="0">
                <a:solidFill>
                  <a:schemeClr val="tx1"/>
                </a:solidFill>
                <a:effectLst/>
                <a:latin typeface="+mj-lt"/>
                <a:ea typeface="Calibri"/>
              </a:rPr>
              <a:t> </a:t>
            </a:r>
            <a:r>
              <a:rPr lang="en-CA" sz="1700" dirty="0">
                <a:solidFill>
                  <a:schemeClr val="tx1"/>
                </a:solidFill>
                <a:latin typeface="+mj-lt"/>
              </a:rPr>
              <a:t>:</a:t>
            </a:r>
          </a:p>
          <a:p>
            <a:pPr marL="0" indent="0" algn="just">
              <a:buNone/>
            </a:pPr>
            <a:endParaRPr lang="en-CA" sz="1700">
              <a:solidFill>
                <a:schemeClr val="tx1"/>
              </a:solidFill>
              <a:latin typeface="+mj-lt"/>
            </a:endParaRPr>
          </a:p>
          <a:p>
            <a:pPr lvl="1" algn="just"/>
            <a:r>
              <a:rPr lang="en-CA" sz="1700" dirty="0">
                <a:solidFill>
                  <a:schemeClr val="tx1"/>
                </a:solidFill>
                <a:latin typeface="+mj-lt"/>
              </a:rPr>
              <a:t>Pas de </a:t>
            </a:r>
            <a:r>
              <a:rPr lang="en-CA" sz="1700" dirty="0" err="1">
                <a:solidFill>
                  <a:schemeClr val="tx1"/>
                </a:solidFill>
                <a:latin typeface="+mj-lt"/>
              </a:rPr>
              <a:t>surnom</a:t>
            </a:r>
            <a:r>
              <a:rPr lang="en-CA" sz="1700" dirty="0">
                <a:solidFill>
                  <a:schemeClr val="tx1"/>
                </a:solidFill>
                <a:latin typeface="+mj-lt"/>
              </a:rPr>
              <a:t>. </a:t>
            </a:r>
            <a:r>
              <a:rPr lang="en-CA" sz="1700" dirty="0" err="1">
                <a:solidFill>
                  <a:schemeClr val="tx1"/>
                </a:solidFill>
                <a:latin typeface="+mj-lt"/>
              </a:rPr>
              <a:t>Utilisez</a:t>
            </a:r>
            <a:r>
              <a:rPr lang="en-CA" sz="1700" dirty="0">
                <a:solidFill>
                  <a:schemeClr val="tx1"/>
                </a:solidFill>
                <a:latin typeface="+mj-lt"/>
              </a:rPr>
              <a:t> </a:t>
            </a:r>
            <a:r>
              <a:rPr lang="en-CA" sz="1700" dirty="0" err="1">
                <a:solidFill>
                  <a:schemeClr val="tx1"/>
                </a:solidFill>
                <a:latin typeface="+mj-lt"/>
              </a:rPr>
              <a:t>votre</a:t>
            </a:r>
            <a:r>
              <a:rPr lang="en-CA" sz="1700" dirty="0">
                <a:solidFill>
                  <a:schemeClr val="tx1"/>
                </a:solidFill>
                <a:latin typeface="+mj-lt"/>
              </a:rPr>
              <a:t> nom </a:t>
            </a:r>
            <a:r>
              <a:rPr lang="en-CA" sz="1700" dirty="0" err="1">
                <a:solidFill>
                  <a:schemeClr val="tx1"/>
                </a:solidFill>
                <a:latin typeface="+mj-lt"/>
              </a:rPr>
              <a:t>légal</a:t>
            </a:r>
            <a:r>
              <a:rPr lang="en-CA" sz="1700" dirty="0">
                <a:solidFill>
                  <a:schemeClr val="tx1"/>
                </a:solidFill>
                <a:latin typeface="+mj-lt"/>
              </a:rPr>
              <a:t>.</a:t>
            </a:r>
          </a:p>
          <a:p>
            <a:pPr lvl="1" algn="just"/>
            <a:r>
              <a:rPr lang="en-CA" sz="1700" dirty="0" err="1">
                <a:solidFill>
                  <a:schemeClr val="tx1"/>
                </a:solidFill>
                <a:latin typeface="+mj-lt"/>
              </a:rPr>
              <a:t>Assurez-vous</a:t>
            </a:r>
            <a:r>
              <a:rPr lang="en-CA" sz="1700" dirty="0">
                <a:solidFill>
                  <a:schemeClr val="tx1"/>
                </a:solidFill>
                <a:latin typeface="+mj-lt"/>
              </a:rPr>
              <a:t> de </a:t>
            </a:r>
            <a:r>
              <a:rPr lang="en-CA" sz="1700" dirty="0" err="1">
                <a:solidFill>
                  <a:schemeClr val="tx1"/>
                </a:solidFill>
                <a:latin typeface="+mj-lt"/>
              </a:rPr>
              <a:t>supprimer</a:t>
            </a:r>
            <a:r>
              <a:rPr lang="en-CA" sz="1700" dirty="0">
                <a:solidFill>
                  <a:schemeClr val="tx1"/>
                </a:solidFill>
                <a:latin typeface="+mj-lt"/>
              </a:rPr>
              <a:t> les messages </a:t>
            </a:r>
            <a:r>
              <a:rPr lang="en-CA" sz="1700" dirty="0" err="1">
                <a:solidFill>
                  <a:schemeClr val="tx1"/>
                </a:solidFill>
                <a:latin typeface="+mj-lt"/>
              </a:rPr>
              <a:t>enregistrés</a:t>
            </a:r>
            <a:r>
              <a:rPr lang="en-CA" sz="1700" dirty="0">
                <a:solidFill>
                  <a:schemeClr val="tx1"/>
                </a:solidFill>
                <a:latin typeface="+mj-lt"/>
              </a:rPr>
              <a:t> de </a:t>
            </a:r>
            <a:r>
              <a:rPr lang="en-CA" sz="1700" dirty="0" err="1">
                <a:solidFill>
                  <a:schemeClr val="tx1"/>
                </a:solidFill>
                <a:latin typeface="+mj-lt"/>
              </a:rPr>
              <a:t>votre</a:t>
            </a:r>
            <a:r>
              <a:rPr lang="en-CA" sz="1700" dirty="0">
                <a:solidFill>
                  <a:schemeClr val="tx1"/>
                </a:solidFill>
                <a:latin typeface="+mj-lt"/>
              </a:rPr>
              <a:t> </a:t>
            </a:r>
            <a:r>
              <a:rPr lang="en-CA" sz="1700" dirty="0" err="1">
                <a:solidFill>
                  <a:schemeClr val="tx1"/>
                </a:solidFill>
                <a:latin typeface="+mj-lt"/>
              </a:rPr>
              <a:t>répondeur</a:t>
            </a:r>
            <a:r>
              <a:rPr lang="en-CA" sz="1700" dirty="0">
                <a:solidFill>
                  <a:schemeClr val="tx1"/>
                </a:solidFill>
                <a:latin typeface="+mj-lt"/>
              </a:rPr>
              <a:t>, </a:t>
            </a:r>
            <a:r>
              <a:rPr lang="en-CA" sz="1700" dirty="0" err="1">
                <a:solidFill>
                  <a:schemeClr val="tx1"/>
                </a:solidFill>
                <a:latin typeface="+mj-lt"/>
              </a:rPr>
              <a:t>d’avoir</a:t>
            </a:r>
            <a:r>
              <a:rPr lang="en-CA" sz="1700" dirty="0">
                <a:solidFill>
                  <a:schemeClr val="tx1"/>
                </a:solidFill>
                <a:latin typeface="+mj-lt"/>
              </a:rPr>
              <a:t> un message </a:t>
            </a:r>
            <a:r>
              <a:rPr lang="en-CA" sz="1700" dirty="0" err="1">
                <a:solidFill>
                  <a:schemeClr val="tx1"/>
                </a:solidFill>
                <a:latin typeface="+mj-lt"/>
              </a:rPr>
              <a:t>d’accueil</a:t>
            </a:r>
            <a:r>
              <a:rPr lang="en-CA" sz="1700" dirty="0">
                <a:solidFill>
                  <a:schemeClr val="tx1"/>
                </a:solidFill>
                <a:latin typeface="+mj-lt"/>
              </a:rPr>
              <a:t> </a:t>
            </a:r>
            <a:r>
              <a:rPr lang="en-CA" sz="1700" dirty="0" err="1">
                <a:solidFill>
                  <a:schemeClr val="tx1"/>
                </a:solidFill>
                <a:latin typeface="+mj-lt"/>
              </a:rPr>
              <a:t>approprié</a:t>
            </a:r>
            <a:r>
              <a:rPr lang="en-CA" sz="1700" dirty="0">
                <a:solidFill>
                  <a:schemeClr val="tx1"/>
                </a:solidFill>
                <a:latin typeface="+mj-lt"/>
              </a:rPr>
              <a:t> et </a:t>
            </a:r>
            <a:r>
              <a:rPr lang="en-CA" sz="1700" dirty="0" err="1">
                <a:solidFill>
                  <a:schemeClr val="tx1"/>
                </a:solidFill>
                <a:latin typeface="+mj-lt"/>
              </a:rPr>
              <a:t>une</a:t>
            </a:r>
            <a:r>
              <a:rPr lang="en-CA" sz="1700" dirty="0">
                <a:solidFill>
                  <a:schemeClr val="tx1"/>
                </a:solidFill>
                <a:latin typeface="+mj-lt"/>
              </a:rPr>
              <a:t> musique de fond </a:t>
            </a:r>
            <a:r>
              <a:rPr lang="en-CA" sz="1700" dirty="0" err="1">
                <a:solidFill>
                  <a:schemeClr val="tx1"/>
                </a:solidFill>
                <a:latin typeface="+mj-lt"/>
              </a:rPr>
              <a:t>agréable</a:t>
            </a:r>
            <a:r>
              <a:rPr lang="en-CA" sz="1700" dirty="0">
                <a:solidFill>
                  <a:schemeClr val="tx1"/>
                </a:solidFill>
                <a:latin typeface="+mj-lt"/>
              </a:rPr>
              <a:t>.</a:t>
            </a:r>
          </a:p>
          <a:p>
            <a:pPr lvl="1" algn="just"/>
            <a:r>
              <a:rPr lang="en-CA" sz="1700" dirty="0">
                <a:solidFill>
                  <a:schemeClr val="tx1"/>
                </a:solidFill>
                <a:latin typeface="+mj-lt"/>
              </a:rPr>
              <a:t>Si </a:t>
            </a:r>
            <a:r>
              <a:rPr lang="en-CA" sz="1700" dirty="0" err="1">
                <a:solidFill>
                  <a:schemeClr val="tx1"/>
                </a:solidFill>
                <a:latin typeface="+mj-lt"/>
              </a:rPr>
              <a:t>vous</a:t>
            </a:r>
            <a:r>
              <a:rPr lang="en-CA" sz="1700" dirty="0">
                <a:solidFill>
                  <a:schemeClr val="tx1"/>
                </a:solidFill>
                <a:latin typeface="+mj-lt"/>
              </a:rPr>
              <a:t> ne </a:t>
            </a:r>
            <a:r>
              <a:rPr lang="en-CA" sz="1700" dirty="0" err="1">
                <a:solidFill>
                  <a:schemeClr val="tx1"/>
                </a:solidFill>
                <a:latin typeface="+mj-lt"/>
              </a:rPr>
              <a:t>pouvez</a:t>
            </a:r>
            <a:r>
              <a:rPr lang="en-CA" sz="1700" dirty="0">
                <a:solidFill>
                  <a:schemeClr val="tx1"/>
                </a:solidFill>
                <a:latin typeface="+mj-lt"/>
              </a:rPr>
              <a:t> </a:t>
            </a:r>
            <a:r>
              <a:rPr lang="en-CA" sz="1700" dirty="0" err="1">
                <a:solidFill>
                  <a:schemeClr val="tx1"/>
                </a:solidFill>
                <a:latin typeface="+mj-lt"/>
              </a:rPr>
              <a:t>envoyer</a:t>
            </a:r>
            <a:r>
              <a:rPr lang="en-CA" sz="1700" dirty="0">
                <a:solidFill>
                  <a:schemeClr val="tx1"/>
                </a:solidFill>
                <a:latin typeface="+mj-lt"/>
              </a:rPr>
              <a:t> que des SMS, laissez un </a:t>
            </a:r>
            <a:r>
              <a:rPr lang="en-CA" sz="1700" dirty="0" err="1">
                <a:solidFill>
                  <a:schemeClr val="tx1"/>
                </a:solidFill>
                <a:latin typeface="+mj-lt"/>
              </a:rPr>
              <a:t>autre</a:t>
            </a:r>
            <a:r>
              <a:rPr lang="en-CA" sz="1700" dirty="0">
                <a:solidFill>
                  <a:schemeClr val="tx1"/>
                </a:solidFill>
                <a:latin typeface="+mj-lt"/>
              </a:rPr>
              <a:t> </a:t>
            </a:r>
            <a:r>
              <a:rPr lang="en-CA" sz="1700" dirty="0" err="1">
                <a:solidFill>
                  <a:schemeClr val="tx1"/>
                </a:solidFill>
                <a:latin typeface="+mj-lt"/>
              </a:rPr>
              <a:t>numéro</a:t>
            </a:r>
            <a:r>
              <a:rPr lang="en-CA" sz="1700" dirty="0">
                <a:solidFill>
                  <a:schemeClr val="tx1"/>
                </a:solidFill>
                <a:latin typeface="+mj-lt"/>
              </a:rPr>
              <a:t>, car </a:t>
            </a:r>
            <a:r>
              <a:rPr lang="en-CA" sz="1700" dirty="0" err="1">
                <a:solidFill>
                  <a:schemeClr val="tx1"/>
                </a:solidFill>
                <a:latin typeface="+mj-lt"/>
              </a:rPr>
              <a:t>tous</a:t>
            </a:r>
            <a:r>
              <a:rPr lang="en-CA" sz="1700" dirty="0">
                <a:solidFill>
                  <a:schemeClr val="tx1"/>
                </a:solidFill>
                <a:latin typeface="+mj-lt"/>
              </a:rPr>
              <a:t> les </a:t>
            </a:r>
            <a:r>
              <a:rPr lang="en-CA" sz="1700" dirty="0" err="1">
                <a:solidFill>
                  <a:schemeClr val="tx1"/>
                </a:solidFill>
                <a:latin typeface="+mj-lt"/>
              </a:rPr>
              <a:t>employeurs</a:t>
            </a:r>
            <a:r>
              <a:rPr lang="en-CA" sz="1700" dirty="0">
                <a:solidFill>
                  <a:schemeClr val="tx1"/>
                </a:solidFill>
                <a:latin typeface="+mj-lt"/>
              </a:rPr>
              <a:t> ne </a:t>
            </a:r>
            <a:r>
              <a:rPr lang="en-CA" sz="1700" dirty="0" err="1">
                <a:solidFill>
                  <a:schemeClr val="tx1"/>
                </a:solidFill>
                <a:latin typeface="+mj-lt"/>
              </a:rPr>
              <a:t>vous</a:t>
            </a:r>
            <a:r>
              <a:rPr lang="en-CA" sz="1700" dirty="0">
                <a:solidFill>
                  <a:schemeClr val="tx1"/>
                </a:solidFill>
                <a:latin typeface="+mj-lt"/>
              </a:rPr>
              <a:t> </a:t>
            </a:r>
            <a:r>
              <a:rPr lang="en-CA" sz="1700" dirty="0" err="1">
                <a:solidFill>
                  <a:schemeClr val="tx1"/>
                </a:solidFill>
                <a:latin typeface="+mj-lt"/>
              </a:rPr>
              <a:t>enverront</a:t>
            </a:r>
            <a:r>
              <a:rPr lang="en-CA" sz="1700" dirty="0">
                <a:solidFill>
                  <a:schemeClr val="tx1"/>
                </a:solidFill>
                <a:latin typeface="+mj-lt"/>
              </a:rPr>
              <a:t> pas de SMS.</a:t>
            </a:r>
          </a:p>
          <a:p>
            <a:pPr lvl="1" algn="just"/>
            <a:r>
              <a:rPr lang="en-CA" sz="1700" dirty="0" err="1">
                <a:solidFill>
                  <a:schemeClr val="tx1"/>
                </a:solidFill>
                <a:latin typeface="+mj-lt"/>
              </a:rPr>
              <a:t>Assurez-vous</a:t>
            </a:r>
            <a:r>
              <a:rPr lang="en-CA" sz="1700" dirty="0">
                <a:solidFill>
                  <a:schemeClr val="tx1"/>
                </a:solidFill>
                <a:latin typeface="+mj-lt"/>
              </a:rPr>
              <a:t> </a:t>
            </a:r>
            <a:r>
              <a:rPr lang="en-CA" sz="1700" dirty="0" err="1">
                <a:solidFill>
                  <a:schemeClr val="tx1"/>
                </a:solidFill>
                <a:latin typeface="+mj-lt"/>
              </a:rPr>
              <a:t>d’avoir</a:t>
            </a:r>
            <a:r>
              <a:rPr lang="en-CA" sz="1700" dirty="0">
                <a:solidFill>
                  <a:schemeClr val="tx1"/>
                </a:solidFill>
                <a:latin typeface="+mj-lt"/>
              </a:rPr>
              <a:t> </a:t>
            </a:r>
            <a:r>
              <a:rPr lang="en-CA" sz="1700" dirty="0" err="1">
                <a:solidFill>
                  <a:schemeClr val="tx1"/>
                </a:solidFill>
                <a:latin typeface="+mj-lt"/>
              </a:rPr>
              <a:t>une</a:t>
            </a:r>
            <a:r>
              <a:rPr lang="en-CA" sz="1700" dirty="0">
                <a:solidFill>
                  <a:schemeClr val="tx1"/>
                </a:solidFill>
                <a:latin typeface="+mj-lt"/>
              </a:rPr>
              <a:t> </a:t>
            </a:r>
            <a:r>
              <a:rPr lang="en-CA" sz="1700" dirty="0" err="1">
                <a:solidFill>
                  <a:schemeClr val="tx1"/>
                </a:solidFill>
                <a:latin typeface="+mj-lt"/>
              </a:rPr>
              <a:t>adresse</a:t>
            </a:r>
            <a:r>
              <a:rPr lang="en-CA" sz="1700" dirty="0">
                <a:solidFill>
                  <a:schemeClr val="tx1"/>
                </a:solidFill>
                <a:latin typeface="+mj-lt"/>
              </a:rPr>
              <a:t> courriel </a:t>
            </a:r>
            <a:r>
              <a:rPr lang="en-CA" sz="1700" dirty="0" err="1">
                <a:solidFill>
                  <a:schemeClr val="tx1"/>
                </a:solidFill>
                <a:latin typeface="+mj-lt"/>
              </a:rPr>
              <a:t>valide</a:t>
            </a:r>
            <a:r>
              <a:rPr lang="en-CA" sz="1700" dirty="0">
                <a:solidFill>
                  <a:schemeClr val="tx1"/>
                </a:solidFill>
                <a:latin typeface="+mj-lt"/>
              </a:rPr>
              <a:t> et </a:t>
            </a:r>
            <a:r>
              <a:rPr lang="en-CA" sz="1700" dirty="0" err="1">
                <a:solidFill>
                  <a:schemeClr val="tx1"/>
                </a:solidFill>
                <a:latin typeface="+mj-lt"/>
              </a:rPr>
              <a:t>adéquate</a:t>
            </a:r>
            <a:r>
              <a:rPr lang="en-CA" sz="1700" dirty="0">
                <a:solidFill>
                  <a:schemeClr val="tx1"/>
                </a:solidFill>
                <a:latin typeface="+mj-lt"/>
              </a:rPr>
              <a:t>. </a:t>
            </a:r>
          </a:p>
          <a:p>
            <a:pPr marL="0" indent="0">
              <a:buNone/>
            </a:pPr>
            <a:endParaRPr lang="en-CA" sz="1700">
              <a:solidFill>
                <a:schemeClr val="tx1"/>
              </a:solidFill>
              <a:latin typeface="+mj-lt"/>
            </a:endParaRPr>
          </a:p>
          <a:p>
            <a:pPr marL="0" indent="0">
              <a:buNone/>
            </a:pPr>
            <a:r>
              <a:rPr lang="en-CA" sz="1700" dirty="0">
                <a:solidFill>
                  <a:schemeClr val="tx1"/>
                </a:solidFill>
                <a:latin typeface="+mj-lt"/>
              </a:rPr>
              <a:t>Nom :	___________________________________________________________</a:t>
            </a:r>
          </a:p>
          <a:p>
            <a:pPr marL="0" indent="0">
              <a:buNone/>
            </a:pPr>
            <a:r>
              <a:rPr lang="en-CA" sz="1700" dirty="0" err="1">
                <a:solidFill>
                  <a:schemeClr val="tx1"/>
                </a:solidFill>
                <a:latin typeface="+mj-lt"/>
              </a:rPr>
              <a:t>Adresse</a:t>
            </a:r>
            <a:r>
              <a:rPr lang="en-CA" sz="1700" dirty="0">
                <a:solidFill>
                  <a:schemeClr val="tx1"/>
                </a:solidFill>
                <a:latin typeface="+mj-lt"/>
              </a:rPr>
              <a:t> </a:t>
            </a:r>
            <a:r>
              <a:rPr lang="en-CA" sz="1700" dirty="0" err="1">
                <a:solidFill>
                  <a:schemeClr val="tx1"/>
                </a:solidFill>
                <a:latin typeface="+mj-lt"/>
              </a:rPr>
              <a:t>complète</a:t>
            </a:r>
            <a:r>
              <a:rPr lang="en-CA" sz="1700" dirty="0">
                <a:solidFill>
                  <a:schemeClr val="tx1"/>
                </a:solidFill>
                <a:latin typeface="+mj-lt"/>
              </a:rPr>
              <a:t> : ___________________________________________________</a:t>
            </a:r>
          </a:p>
          <a:p>
            <a:pPr marL="0" indent="0">
              <a:buNone/>
            </a:pPr>
            <a:r>
              <a:rPr lang="en-CA" sz="1700" dirty="0" err="1">
                <a:solidFill>
                  <a:schemeClr val="tx1"/>
                </a:solidFill>
                <a:latin typeface="+mj-lt"/>
              </a:rPr>
              <a:t>Numéro</a:t>
            </a:r>
            <a:r>
              <a:rPr lang="en-CA" sz="1700" dirty="0">
                <a:solidFill>
                  <a:schemeClr val="tx1"/>
                </a:solidFill>
                <a:latin typeface="+mj-lt"/>
              </a:rPr>
              <a:t> de </a:t>
            </a:r>
            <a:r>
              <a:rPr lang="en-CA" sz="1700" dirty="0" err="1">
                <a:solidFill>
                  <a:schemeClr val="tx1"/>
                </a:solidFill>
                <a:latin typeface="+mj-lt"/>
              </a:rPr>
              <a:t>téléphone</a:t>
            </a:r>
            <a:r>
              <a:rPr lang="en-CA" sz="1700" dirty="0">
                <a:solidFill>
                  <a:schemeClr val="tx1"/>
                </a:solidFill>
                <a:latin typeface="+mj-lt"/>
              </a:rPr>
              <a:t>/</a:t>
            </a:r>
            <a:r>
              <a:rPr lang="en-CA" sz="1700" dirty="0" err="1">
                <a:solidFill>
                  <a:schemeClr val="tx1"/>
                </a:solidFill>
                <a:latin typeface="+mj-lt"/>
              </a:rPr>
              <a:t>cellulaire</a:t>
            </a:r>
            <a:r>
              <a:rPr lang="en-CA" sz="1700" dirty="0">
                <a:solidFill>
                  <a:schemeClr val="tx1"/>
                </a:solidFill>
                <a:latin typeface="+mj-lt"/>
              </a:rPr>
              <a:t> :	______________________________________ </a:t>
            </a:r>
          </a:p>
          <a:p>
            <a:pPr marL="0" indent="0">
              <a:buNone/>
            </a:pPr>
            <a:r>
              <a:rPr lang="en-CA" sz="1700" dirty="0">
                <a:solidFill>
                  <a:schemeClr val="tx1"/>
                </a:solidFill>
                <a:latin typeface="+mj-lt"/>
              </a:rPr>
              <a:t>Courriel :	____________________________________________________________</a:t>
            </a:r>
          </a:p>
          <a:p>
            <a:endParaRPr lang="en-CA"/>
          </a:p>
          <a:p>
            <a:endParaRPr lang="en-CA"/>
          </a:p>
        </p:txBody>
      </p:sp>
    </p:spTree>
    <p:extLst>
      <p:ext uri="{BB962C8B-B14F-4D97-AF65-F5344CB8AC3E}">
        <p14:creationId xmlns:p14="http://schemas.microsoft.com/office/powerpoint/2010/main" val="22846149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677334" y="609600"/>
            <a:ext cx="8596668" cy="487680"/>
          </a:xfrm>
        </p:spPr>
        <p:txBody>
          <a:bodyPr>
            <a:normAutofit/>
          </a:bodyPr>
          <a:lstStyle/>
          <a:p>
            <a:r>
              <a:rPr lang="en-US" sz="2000" b="1"/>
              <a:t>Étape 2 : Objectif/</a:t>
            </a:r>
            <a:r>
              <a:rPr lang="en-US" sz="2000" b="1" err="1"/>
              <a:t>Profil</a:t>
            </a:r>
            <a:endParaRPr lang="en-CA" sz="2000"/>
          </a:p>
        </p:txBody>
      </p:sp>
      <p:sp>
        <p:nvSpPr>
          <p:cNvPr id="3" name="Content Placeholder 2"/>
          <p:cNvSpPr>
            <a:spLocks noGrp="1"/>
          </p:cNvSpPr>
          <p:nvPr>
            <p:ph idx="1"/>
            <p:custDataLst>
              <p:tags r:id="rId2"/>
            </p:custDataLst>
          </p:nvPr>
        </p:nvSpPr>
        <p:spPr>
          <a:xfrm>
            <a:off x="677335" y="1353144"/>
            <a:ext cx="8852559" cy="5504856"/>
          </a:xfrm>
        </p:spPr>
        <p:txBody>
          <a:bodyPr vert="horz" lIns="91440" tIns="45720" rIns="91440" bIns="45720" rtlCol="0" anchor="t">
            <a:normAutofit fontScale="32500" lnSpcReduction="20000"/>
          </a:bodyPr>
          <a:lstStyle/>
          <a:p>
            <a:pPr marL="0" indent="0" algn="just">
              <a:buNone/>
            </a:pPr>
            <a:r>
              <a:rPr lang="fr-CA" sz="4500" dirty="0">
                <a:solidFill>
                  <a:schemeClr val="tx1"/>
                </a:solidFill>
                <a:effectLst/>
                <a:ea typeface="Calibri"/>
              </a:rPr>
              <a:t>Vous devez</a:t>
            </a:r>
            <a:r>
              <a:rPr lang="fr-CA" sz="4500" dirty="0">
                <a:solidFill>
                  <a:schemeClr val="tx1"/>
                </a:solidFill>
                <a:ea typeface="Calibri"/>
              </a:rPr>
              <a:t> être précis</a:t>
            </a:r>
            <a:r>
              <a:rPr lang="fr-CA" sz="4500" dirty="0">
                <a:solidFill>
                  <a:schemeClr val="tx1"/>
                </a:solidFill>
                <a:effectLst/>
                <a:ea typeface="Calibri"/>
              </a:rPr>
              <a:t> lorsque vous </a:t>
            </a:r>
            <a:r>
              <a:rPr lang="fr-CA" sz="4500" dirty="0">
                <a:solidFill>
                  <a:schemeClr val="tx1"/>
                </a:solidFill>
                <a:ea typeface="Calibri"/>
              </a:rPr>
              <a:t>poser votre </a:t>
            </a:r>
            <a:r>
              <a:rPr lang="fr-CA" sz="4500" dirty="0">
                <a:solidFill>
                  <a:schemeClr val="tx1"/>
                </a:solidFill>
                <a:effectLst/>
                <a:ea typeface="Calibri"/>
              </a:rPr>
              <a:t>candidature.</a:t>
            </a:r>
            <a:r>
              <a:rPr lang="fr-CA" sz="4500" dirty="0">
                <a:solidFill>
                  <a:schemeClr val="tx1"/>
                </a:solidFill>
                <a:ea typeface="Calibri"/>
              </a:rPr>
              <a:t> </a:t>
            </a:r>
            <a:r>
              <a:rPr lang="fr-CA" sz="4500" dirty="0">
                <a:solidFill>
                  <a:schemeClr val="tx1"/>
                </a:solidFill>
                <a:effectLst/>
                <a:ea typeface="Calibri"/>
              </a:rPr>
              <a:t>Utilisez un objectif/profil qui indique clairement le poste/domaine professionnel qui vous intéresse. Par exemple, « Personne travaillante, responsable et dotée d’une bonne éthique de travail, cherche un emploi à temps plein en tant qu’opérateur d’équipement lourd ».</a:t>
            </a:r>
          </a:p>
          <a:p>
            <a:pPr marL="0" marR="610870" indent="0" algn="just">
              <a:spcBef>
                <a:spcPts val="15"/>
              </a:spcBef>
              <a:spcAft>
                <a:spcPts val="0"/>
              </a:spcAft>
              <a:buNone/>
            </a:pPr>
            <a:endParaRPr lang="fr-CA" sz="4500">
              <a:solidFill>
                <a:schemeClr val="tx1"/>
              </a:solidFill>
              <a:effectLst/>
              <a:ea typeface="Calibri" panose="020F0502020204030204" pitchFamily="34" charset="0"/>
            </a:endParaRPr>
          </a:p>
          <a:p>
            <a:pPr marL="0" marR="610870" indent="0" algn="just">
              <a:spcBef>
                <a:spcPts val="15"/>
              </a:spcBef>
              <a:buNone/>
            </a:pPr>
            <a:r>
              <a:rPr lang="fr-CA" sz="4500" dirty="0">
                <a:solidFill>
                  <a:schemeClr val="tx1"/>
                </a:solidFill>
                <a:effectLst/>
                <a:ea typeface="Calibri"/>
              </a:rPr>
              <a:t>Un </a:t>
            </a:r>
            <a:r>
              <a:rPr lang="fr-CA" sz="4500" i="1" dirty="0">
                <a:solidFill>
                  <a:schemeClr val="tx1"/>
                </a:solidFill>
                <a:effectLst/>
                <a:ea typeface="Calibri"/>
              </a:rPr>
              <a:t>profil</a:t>
            </a:r>
            <a:r>
              <a:rPr lang="fr-CA" sz="4500" dirty="0">
                <a:solidFill>
                  <a:schemeClr val="tx1"/>
                </a:solidFill>
                <a:effectLst/>
                <a:ea typeface="Calibri"/>
              </a:rPr>
              <a:t> efficace permet toutefois de dresser un tableau plus complet de ce que vous avez à offrir. Par exemple, « Personne sérieuse, responsable, avec 20 ans d’expérience et une excellente conscience professionnelle cherche un emploi à temps plein en tant que conducteur d’équipement lourd. Très soucieux de la sécurité, je connais bien les différents aspects de la formation à la santé et à la sécurité dans les différents environnements de travail industriels. </a:t>
            </a:r>
            <a:r>
              <a:rPr lang="fr-CA" sz="4500" dirty="0">
                <a:solidFill>
                  <a:schemeClr val="tx1"/>
                </a:solidFill>
                <a:ea typeface="Calibri"/>
              </a:rPr>
              <a:t>Je possède un permis</a:t>
            </a:r>
            <a:r>
              <a:rPr lang="fr-CA" sz="4500" dirty="0">
                <a:solidFill>
                  <a:schemeClr val="tx1"/>
                </a:solidFill>
                <a:effectLst/>
                <a:ea typeface="Calibri"/>
              </a:rPr>
              <a:t> de conduire de classe DZ</a:t>
            </a:r>
            <a:r>
              <a:rPr lang="fr-CA" sz="4500" dirty="0">
                <a:solidFill>
                  <a:schemeClr val="tx1"/>
                </a:solidFill>
                <a:ea typeface="Calibri"/>
              </a:rPr>
              <a:t> et peux </a:t>
            </a:r>
            <a:r>
              <a:rPr lang="fr-CA" sz="4500" dirty="0">
                <a:solidFill>
                  <a:schemeClr val="tx1"/>
                </a:solidFill>
                <a:effectLst/>
                <a:ea typeface="Calibri"/>
              </a:rPr>
              <a:t>fournir un extrait de </a:t>
            </a:r>
            <a:r>
              <a:rPr lang="fr-CA" sz="4500" dirty="0">
                <a:solidFill>
                  <a:schemeClr val="tx1"/>
                </a:solidFill>
                <a:ea typeface="Calibri"/>
              </a:rPr>
              <a:t>mon dossier</a:t>
            </a:r>
            <a:r>
              <a:rPr lang="fr-CA" sz="4500" dirty="0">
                <a:solidFill>
                  <a:schemeClr val="tx1"/>
                </a:solidFill>
                <a:effectLst/>
                <a:ea typeface="Calibri"/>
              </a:rPr>
              <a:t> de conduite vierge sur demande. </a:t>
            </a:r>
            <a:r>
              <a:rPr lang="fr-CA" sz="4500" dirty="0">
                <a:solidFill>
                  <a:schemeClr val="tx1"/>
                </a:solidFill>
                <a:ea typeface="Calibri"/>
              </a:rPr>
              <a:t>Je suis en bonne</a:t>
            </a:r>
            <a:r>
              <a:rPr lang="fr-CA" sz="4500" dirty="0">
                <a:solidFill>
                  <a:schemeClr val="tx1"/>
                </a:solidFill>
                <a:effectLst/>
                <a:ea typeface="Calibri"/>
              </a:rPr>
              <a:t> condition physique et </a:t>
            </a:r>
            <a:r>
              <a:rPr lang="fr-CA" sz="4500" dirty="0">
                <a:solidFill>
                  <a:schemeClr val="tx1"/>
                </a:solidFill>
                <a:ea typeface="Calibri"/>
              </a:rPr>
              <a:t>peux </a:t>
            </a:r>
            <a:r>
              <a:rPr lang="fr-CA" sz="4500" dirty="0">
                <a:solidFill>
                  <a:schemeClr val="tx1"/>
                </a:solidFill>
                <a:effectLst/>
                <a:ea typeface="Calibri"/>
              </a:rPr>
              <a:t>effectuer des travaux manuels ».</a:t>
            </a:r>
          </a:p>
          <a:p>
            <a:pPr marL="0" indent="0">
              <a:buNone/>
            </a:pPr>
            <a:endParaRPr lang="en-US" sz="4500">
              <a:solidFill>
                <a:schemeClr val="tx1"/>
              </a:solidFill>
            </a:endParaRPr>
          </a:p>
          <a:p>
            <a:pPr marL="0" indent="0">
              <a:buNone/>
            </a:pPr>
            <a:r>
              <a:rPr lang="en-US" sz="4500" dirty="0">
                <a:solidFill>
                  <a:schemeClr val="tx1"/>
                </a:solidFill>
              </a:rPr>
              <a:t>Objectif OU </a:t>
            </a:r>
            <a:r>
              <a:rPr lang="en-US" sz="4500" dirty="0" err="1">
                <a:solidFill>
                  <a:schemeClr val="tx1"/>
                </a:solidFill>
              </a:rPr>
              <a:t>Profil</a:t>
            </a:r>
            <a:endParaRPr lang="en-US" sz="4500" dirty="0">
              <a:solidFill>
                <a:schemeClr val="tx1"/>
              </a:solidFill>
            </a:endParaRPr>
          </a:p>
          <a:p>
            <a:pPr marL="0" indent="0">
              <a:buNone/>
            </a:pPr>
            <a:endParaRPr lang="en-CA" sz="4500">
              <a:solidFill>
                <a:schemeClr val="tx1"/>
              </a:solidFill>
            </a:endParaRPr>
          </a:p>
          <a:p>
            <a:pPr lvl="0"/>
            <a:r>
              <a:rPr lang="en-US" sz="4800" dirty="0">
                <a:solidFill>
                  <a:schemeClr val="tx1"/>
                </a:solidFill>
              </a:rPr>
              <a:t>_________________________________________________________________</a:t>
            </a:r>
            <a:endParaRPr lang="en-CA" sz="4800" dirty="0">
              <a:solidFill>
                <a:schemeClr val="tx1"/>
              </a:solidFill>
            </a:endParaRPr>
          </a:p>
          <a:p>
            <a:pPr lvl="0"/>
            <a:r>
              <a:rPr lang="en-US" sz="4800" dirty="0">
                <a:solidFill>
                  <a:schemeClr val="tx1"/>
                </a:solidFill>
              </a:rPr>
              <a:t>_________________________________________________________________</a:t>
            </a:r>
            <a:endParaRPr lang="en-CA" sz="4800" dirty="0">
              <a:solidFill>
                <a:schemeClr val="tx1"/>
              </a:solidFill>
            </a:endParaRPr>
          </a:p>
          <a:p>
            <a:pPr lvl="0"/>
            <a:r>
              <a:rPr lang="en-US" sz="4800" dirty="0">
                <a:solidFill>
                  <a:schemeClr val="tx1"/>
                </a:solidFill>
              </a:rPr>
              <a:t>_________________________________________________________________</a:t>
            </a:r>
            <a:endParaRPr lang="en-CA" sz="4800" dirty="0">
              <a:solidFill>
                <a:schemeClr val="tx1"/>
              </a:solidFill>
            </a:endParaRPr>
          </a:p>
          <a:p>
            <a:pPr lvl="0"/>
            <a:r>
              <a:rPr lang="en-US" sz="4800" dirty="0">
                <a:solidFill>
                  <a:schemeClr val="tx1"/>
                </a:solidFill>
              </a:rPr>
              <a:t>_________________________________________________________________</a:t>
            </a:r>
            <a:endParaRPr lang="en-CA" sz="4800" dirty="0">
              <a:solidFill>
                <a:schemeClr val="tx1"/>
              </a:solidFill>
            </a:endParaRPr>
          </a:p>
          <a:p>
            <a:r>
              <a:rPr lang="en-US" sz="4800" dirty="0">
                <a:solidFill>
                  <a:schemeClr val="tx1"/>
                </a:solidFill>
              </a:rPr>
              <a:t>_________________________________________________________________</a:t>
            </a:r>
            <a:endParaRPr lang="en-CA" sz="4800" dirty="0">
              <a:solidFill>
                <a:schemeClr val="tx1"/>
              </a:solidFill>
            </a:endParaRPr>
          </a:p>
        </p:txBody>
      </p:sp>
    </p:spTree>
    <p:extLst>
      <p:ext uri="{BB962C8B-B14F-4D97-AF65-F5344CB8AC3E}">
        <p14:creationId xmlns:p14="http://schemas.microsoft.com/office/powerpoint/2010/main" val="34195098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677333" y="609600"/>
            <a:ext cx="9070673" cy="605246"/>
          </a:xfrm>
        </p:spPr>
        <p:txBody>
          <a:bodyPr>
            <a:noAutofit/>
          </a:bodyPr>
          <a:lstStyle/>
          <a:p>
            <a:r>
              <a:rPr lang="en-US" sz="2000" b="1" dirty="0"/>
              <a:t>Étape 3 : Résumé de </a:t>
            </a:r>
            <a:r>
              <a:rPr lang="en-US" sz="2000" b="1" dirty="0" err="1"/>
              <a:t>vos</a:t>
            </a:r>
            <a:r>
              <a:rPr lang="en-US" sz="2000" b="1" dirty="0"/>
              <a:t> </a:t>
            </a:r>
            <a:r>
              <a:rPr lang="en-US" sz="2000" b="1" dirty="0" err="1"/>
              <a:t>compétences</a:t>
            </a:r>
            <a:r>
              <a:rPr lang="en-US" sz="2000" b="1" dirty="0"/>
              <a:t> et de </a:t>
            </a:r>
            <a:r>
              <a:rPr lang="en-US" sz="2000" b="1" dirty="0" err="1"/>
              <a:t>vos</a:t>
            </a:r>
            <a:r>
              <a:rPr lang="en-US" sz="2000" b="1" dirty="0"/>
              <a:t> points forts</a:t>
            </a:r>
            <a:endParaRPr lang="en-US" sz="2000" b="1" strike="sngStrike" dirty="0"/>
          </a:p>
        </p:txBody>
      </p:sp>
      <p:sp>
        <p:nvSpPr>
          <p:cNvPr id="3" name="Content Placeholder 2"/>
          <p:cNvSpPr>
            <a:spLocks noGrp="1"/>
          </p:cNvSpPr>
          <p:nvPr>
            <p:ph idx="1"/>
            <p:custDataLst>
              <p:tags r:id="rId2"/>
            </p:custDataLst>
          </p:nvPr>
        </p:nvSpPr>
        <p:spPr>
          <a:xfrm>
            <a:off x="677334" y="1214846"/>
            <a:ext cx="8659613" cy="5487958"/>
          </a:xfrm>
        </p:spPr>
        <p:txBody>
          <a:bodyPr vert="horz" lIns="91440" tIns="45720" rIns="91440" bIns="45720" rtlCol="0" anchor="t">
            <a:noAutofit/>
          </a:bodyPr>
          <a:lstStyle/>
          <a:p>
            <a:pPr marL="0" indent="0" algn="just">
              <a:buNone/>
            </a:pPr>
            <a:r>
              <a:rPr lang="fr-CA" sz="1600">
                <a:solidFill>
                  <a:schemeClr val="tx1"/>
                </a:solidFill>
                <a:effectLst/>
                <a:ea typeface="Calibri" panose="020F0502020204030204" pitchFamily="34" charset="0"/>
              </a:rPr>
              <a:t>Qu’est-ce qui fait que vous êtes la personne idéale pour le poste ?</a:t>
            </a:r>
            <a:r>
              <a:rPr lang="fr-CA" sz="1600" spc="-15">
                <a:solidFill>
                  <a:schemeClr val="tx1"/>
                </a:solidFill>
                <a:effectLst/>
                <a:ea typeface="Calibri" panose="020F0502020204030204" pitchFamily="34" charset="0"/>
              </a:rPr>
              <a:t> </a:t>
            </a:r>
            <a:r>
              <a:rPr lang="fr-CA" sz="1600">
                <a:solidFill>
                  <a:schemeClr val="tx1"/>
                </a:solidFill>
                <a:effectLst/>
                <a:ea typeface="Calibri" panose="020F0502020204030204" pitchFamily="34" charset="0"/>
              </a:rPr>
              <a:t>Votre CV doit mettre en valeur vos compétences et se composer de plusieurs éléments succincts qui attirent l’attention de l’employeur sur les qualités, les réalisations et les aptitudes les plus importantes que vous avez à offrir, en particulier celles qui sont directement liées à l’emploi convoité</a:t>
            </a:r>
            <a:r>
              <a:rPr lang="en-US" sz="1600">
                <a:solidFill>
                  <a:schemeClr val="tx1"/>
                </a:solidFill>
              </a:rPr>
              <a:t>. </a:t>
            </a:r>
            <a:endParaRPr lang="en-CA" sz="1600">
              <a:solidFill>
                <a:schemeClr val="tx1"/>
              </a:solidFill>
            </a:endParaRPr>
          </a:p>
          <a:p>
            <a:pPr marL="0" indent="0" algn="just">
              <a:buNone/>
            </a:pPr>
            <a:r>
              <a:rPr lang="en-US" sz="1600" err="1">
                <a:solidFill>
                  <a:schemeClr val="tx1"/>
                </a:solidFill>
              </a:rPr>
              <a:t>L’employeur</a:t>
            </a:r>
            <a:r>
              <a:rPr lang="en-US" sz="1600">
                <a:solidFill>
                  <a:schemeClr val="tx1"/>
                </a:solidFill>
              </a:rPr>
              <a:t> </a:t>
            </a:r>
            <a:r>
              <a:rPr lang="en-US" sz="1600" err="1">
                <a:solidFill>
                  <a:schemeClr val="tx1"/>
                </a:solidFill>
              </a:rPr>
              <a:t>veut</a:t>
            </a:r>
            <a:r>
              <a:rPr lang="en-US" sz="1600">
                <a:solidFill>
                  <a:schemeClr val="tx1"/>
                </a:solidFill>
              </a:rPr>
              <a:t> savoir </a:t>
            </a:r>
            <a:r>
              <a:rPr lang="en-US" sz="1600" err="1">
                <a:solidFill>
                  <a:schemeClr val="tx1"/>
                </a:solidFill>
              </a:rPr>
              <a:t>pourquoi</a:t>
            </a:r>
            <a:r>
              <a:rPr lang="en-US" sz="1600">
                <a:solidFill>
                  <a:schemeClr val="tx1"/>
                </a:solidFill>
              </a:rPr>
              <a:t> il </a:t>
            </a:r>
            <a:r>
              <a:rPr lang="en-US" sz="1600" err="1">
                <a:solidFill>
                  <a:schemeClr val="tx1"/>
                </a:solidFill>
              </a:rPr>
              <a:t>devrait</a:t>
            </a:r>
            <a:r>
              <a:rPr lang="en-US" sz="1600">
                <a:solidFill>
                  <a:schemeClr val="tx1"/>
                </a:solidFill>
              </a:rPr>
              <a:t> </a:t>
            </a:r>
            <a:r>
              <a:rPr lang="en-US" sz="1600" err="1">
                <a:solidFill>
                  <a:schemeClr val="tx1"/>
                </a:solidFill>
              </a:rPr>
              <a:t>vous</a:t>
            </a:r>
            <a:r>
              <a:rPr lang="en-US" sz="1600">
                <a:solidFill>
                  <a:schemeClr val="tx1"/>
                </a:solidFill>
              </a:rPr>
              <a:t> </a:t>
            </a:r>
            <a:r>
              <a:rPr lang="en-US" sz="1600" err="1">
                <a:solidFill>
                  <a:schemeClr val="tx1"/>
                </a:solidFill>
              </a:rPr>
              <a:t>embaucher</a:t>
            </a:r>
            <a:r>
              <a:rPr lang="en-US" sz="1600">
                <a:solidFill>
                  <a:schemeClr val="tx1"/>
                </a:solidFill>
              </a:rPr>
              <a:t>. Il </a:t>
            </a:r>
            <a:r>
              <a:rPr lang="en-US" sz="1600" err="1">
                <a:solidFill>
                  <a:schemeClr val="tx1"/>
                </a:solidFill>
              </a:rPr>
              <a:t>veut</a:t>
            </a:r>
            <a:r>
              <a:rPr lang="en-US" sz="1600">
                <a:solidFill>
                  <a:schemeClr val="tx1"/>
                </a:solidFill>
              </a:rPr>
              <a:t> savoir « Qu’est-ce que </a:t>
            </a:r>
            <a:r>
              <a:rPr lang="en-US" sz="1600" err="1">
                <a:solidFill>
                  <a:schemeClr val="tx1"/>
                </a:solidFill>
              </a:rPr>
              <a:t>l'embauche</a:t>
            </a:r>
            <a:r>
              <a:rPr lang="en-US" sz="1600">
                <a:solidFill>
                  <a:schemeClr val="tx1"/>
                </a:solidFill>
              </a:rPr>
              <a:t> de </a:t>
            </a:r>
            <a:r>
              <a:rPr lang="en-US" sz="1600" err="1">
                <a:solidFill>
                  <a:schemeClr val="tx1"/>
                </a:solidFill>
              </a:rPr>
              <a:t>cette</a:t>
            </a:r>
            <a:r>
              <a:rPr lang="en-US" sz="1600">
                <a:solidFill>
                  <a:schemeClr val="tx1"/>
                </a:solidFill>
              </a:rPr>
              <a:t> </a:t>
            </a:r>
            <a:r>
              <a:rPr lang="en-US" sz="1600" err="1">
                <a:solidFill>
                  <a:schemeClr val="tx1"/>
                </a:solidFill>
              </a:rPr>
              <a:t>personne</a:t>
            </a:r>
            <a:r>
              <a:rPr lang="en-US" sz="1600">
                <a:solidFill>
                  <a:schemeClr val="tx1"/>
                </a:solidFill>
              </a:rPr>
              <a:t> </a:t>
            </a:r>
            <a:r>
              <a:rPr lang="en-US" sz="1600" err="1">
                <a:solidFill>
                  <a:schemeClr val="tx1"/>
                </a:solidFill>
              </a:rPr>
              <a:t>peut</a:t>
            </a:r>
            <a:r>
              <a:rPr lang="en-US" sz="1600">
                <a:solidFill>
                  <a:schemeClr val="tx1"/>
                </a:solidFill>
              </a:rPr>
              <a:t> </a:t>
            </a:r>
            <a:r>
              <a:rPr lang="en-US" sz="1600" err="1">
                <a:solidFill>
                  <a:schemeClr val="tx1"/>
                </a:solidFill>
              </a:rPr>
              <a:t>m'apporter</a:t>
            </a:r>
            <a:r>
              <a:rPr lang="en-US" sz="1600">
                <a:solidFill>
                  <a:schemeClr val="tx1"/>
                </a:solidFill>
              </a:rPr>
              <a:t>? » </a:t>
            </a:r>
            <a:r>
              <a:rPr lang="en-US" sz="1600" err="1">
                <a:solidFill>
                  <a:schemeClr val="tx1"/>
                </a:solidFill>
              </a:rPr>
              <a:t>Utilisez</a:t>
            </a:r>
            <a:r>
              <a:rPr lang="en-US" sz="1600">
                <a:solidFill>
                  <a:schemeClr val="tx1"/>
                </a:solidFill>
              </a:rPr>
              <a:t> 5 à 6 phrases </a:t>
            </a:r>
            <a:r>
              <a:rPr lang="en-US" sz="1600" err="1">
                <a:solidFill>
                  <a:schemeClr val="tx1"/>
                </a:solidFill>
              </a:rPr>
              <a:t>courtes</a:t>
            </a:r>
            <a:r>
              <a:rPr lang="en-US" sz="1600">
                <a:solidFill>
                  <a:schemeClr val="tx1"/>
                </a:solidFill>
              </a:rPr>
              <a:t> et </a:t>
            </a:r>
            <a:r>
              <a:rPr lang="en-US" sz="1600" err="1">
                <a:solidFill>
                  <a:schemeClr val="tx1"/>
                </a:solidFill>
              </a:rPr>
              <a:t>efficaces</a:t>
            </a:r>
            <a:r>
              <a:rPr lang="en-US" sz="1600">
                <a:solidFill>
                  <a:schemeClr val="tx1"/>
                </a:solidFill>
              </a:rPr>
              <a:t> </a:t>
            </a:r>
            <a:r>
              <a:rPr lang="en-US" sz="1600" err="1">
                <a:solidFill>
                  <a:schemeClr val="tx1"/>
                </a:solidFill>
              </a:rPr>
              <a:t>directement</a:t>
            </a:r>
            <a:r>
              <a:rPr lang="en-US" sz="1600">
                <a:solidFill>
                  <a:schemeClr val="tx1"/>
                </a:solidFill>
              </a:rPr>
              <a:t> </a:t>
            </a:r>
            <a:r>
              <a:rPr lang="en-US" sz="1600" err="1">
                <a:solidFill>
                  <a:schemeClr val="tx1"/>
                </a:solidFill>
              </a:rPr>
              <a:t>liées</a:t>
            </a:r>
            <a:r>
              <a:rPr lang="en-US" sz="1600">
                <a:solidFill>
                  <a:schemeClr val="tx1"/>
                </a:solidFill>
              </a:rPr>
              <a:t> au type de </a:t>
            </a:r>
            <a:r>
              <a:rPr lang="en-US" sz="1600" err="1">
                <a:solidFill>
                  <a:schemeClr val="tx1"/>
                </a:solidFill>
              </a:rPr>
              <a:t>compétences</a:t>
            </a:r>
            <a:r>
              <a:rPr lang="en-US" sz="1600">
                <a:solidFill>
                  <a:schemeClr val="tx1"/>
                </a:solidFill>
              </a:rPr>
              <a:t> et </a:t>
            </a:r>
            <a:r>
              <a:rPr lang="en-US" sz="1600" err="1">
                <a:solidFill>
                  <a:schemeClr val="tx1"/>
                </a:solidFill>
              </a:rPr>
              <a:t>d’expériences</a:t>
            </a:r>
            <a:r>
              <a:rPr lang="en-US" sz="1600">
                <a:solidFill>
                  <a:schemeClr val="tx1"/>
                </a:solidFill>
              </a:rPr>
              <a:t> </a:t>
            </a:r>
            <a:r>
              <a:rPr lang="en-US" sz="1600" err="1">
                <a:solidFill>
                  <a:schemeClr val="tx1"/>
                </a:solidFill>
              </a:rPr>
              <a:t>requises</a:t>
            </a:r>
            <a:r>
              <a:rPr lang="en-US" sz="1600">
                <a:solidFill>
                  <a:schemeClr val="tx1"/>
                </a:solidFill>
              </a:rPr>
              <a:t> pour le poste. </a:t>
            </a:r>
            <a:r>
              <a:rPr lang="en-US" sz="1600" err="1">
                <a:solidFill>
                  <a:schemeClr val="tx1"/>
                </a:solidFill>
              </a:rPr>
              <a:t>Utilisez</a:t>
            </a:r>
            <a:r>
              <a:rPr lang="en-US" sz="1600">
                <a:solidFill>
                  <a:schemeClr val="tx1"/>
                </a:solidFill>
              </a:rPr>
              <a:t> des phrases qui </a:t>
            </a:r>
            <a:r>
              <a:rPr lang="en-US" sz="1600" err="1">
                <a:solidFill>
                  <a:schemeClr val="tx1"/>
                </a:solidFill>
              </a:rPr>
              <a:t>résument</a:t>
            </a:r>
            <a:r>
              <a:rPr lang="en-US" sz="1600">
                <a:solidFill>
                  <a:schemeClr val="tx1"/>
                </a:solidFill>
              </a:rPr>
              <a:t> </a:t>
            </a:r>
            <a:r>
              <a:rPr lang="en-US" sz="1600" err="1">
                <a:solidFill>
                  <a:schemeClr val="tx1"/>
                </a:solidFill>
              </a:rPr>
              <a:t>clairement</a:t>
            </a:r>
            <a:r>
              <a:rPr lang="en-US" sz="1600">
                <a:solidFill>
                  <a:schemeClr val="tx1"/>
                </a:solidFill>
              </a:rPr>
              <a:t> la situation et </a:t>
            </a:r>
            <a:r>
              <a:rPr lang="en-US" sz="1600" err="1">
                <a:solidFill>
                  <a:schemeClr val="tx1"/>
                </a:solidFill>
              </a:rPr>
              <a:t>attireront</a:t>
            </a:r>
            <a:r>
              <a:rPr lang="en-US" sz="1600">
                <a:solidFill>
                  <a:schemeClr val="tx1"/>
                </a:solidFill>
              </a:rPr>
              <a:t> </a:t>
            </a:r>
            <a:r>
              <a:rPr lang="en-US" sz="1600" err="1">
                <a:solidFill>
                  <a:schemeClr val="tx1"/>
                </a:solidFill>
              </a:rPr>
              <a:t>l’attention</a:t>
            </a:r>
            <a:r>
              <a:rPr lang="en-US" sz="1600">
                <a:solidFill>
                  <a:schemeClr val="tx1"/>
                </a:solidFill>
              </a:rPr>
              <a:t>. Il </a:t>
            </a:r>
            <a:r>
              <a:rPr lang="en-US" sz="1600" err="1">
                <a:solidFill>
                  <a:schemeClr val="tx1"/>
                </a:solidFill>
              </a:rPr>
              <a:t>peut</a:t>
            </a:r>
            <a:r>
              <a:rPr lang="en-US" sz="1600">
                <a:solidFill>
                  <a:schemeClr val="tx1"/>
                </a:solidFill>
              </a:rPr>
              <a:t> </a:t>
            </a:r>
            <a:r>
              <a:rPr lang="en-US" sz="1600" err="1">
                <a:solidFill>
                  <a:schemeClr val="tx1"/>
                </a:solidFill>
              </a:rPr>
              <a:t>s’agir</a:t>
            </a:r>
            <a:r>
              <a:rPr lang="en-US" sz="1600">
                <a:solidFill>
                  <a:schemeClr val="tx1"/>
                </a:solidFill>
              </a:rPr>
              <a:t> de </a:t>
            </a:r>
            <a:r>
              <a:rPr lang="en-US" sz="1600" err="1">
                <a:solidFill>
                  <a:schemeClr val="tx1"/>
                </a:solidFill>
              </a:rPr>
              <a:t>réalisations</a:t>
            </a:r>
            <a:r>
              <a:rPr lang="en-US" sz="1600">
                <a:solidFill>
                  <a:schemeClr val="tx1"/>
                </a:solidFill>
              </a:rPr>
              <a:t> </a:t>
            </a:r>
            <a:r>
              <a:rPr lang="en-US" sz="1600" err="1">
                <a:solidFill>
                  <a:schemeClr val="tx1"/>
                </a:solidFill>
              </a:rPr>
              <a:t>particulières</a:t>
            </a:r>
            <a:r>
              <a:rPr lang="en-US" sz="1600">
                <a:solidFill>
                  <a:schemeClr val="tx1"/>
                </a:solidFill>
              </a:rPr>
              <a:t>, de </a:t>
            </a:r>
            <a:r>
              <a:rPr lang="en-US" sz="1600" err="1">
                <a:solidFill>
                  <a:schemeClr val="tx1"/>
                </a:solidFill>
              </a:rPr>
              <a:t>récompenses</a:t>
            </a:r>
            <a:r>
              <a:rPr lang="en-US" sz="1600">
                <a:solidFill>
                  <a:schemeClr val="tx1"/>
                </a:solidFill>
              </a:rPr>
              <a:t> </a:t>
            </a:r>
            <a:r>
              <a:rPr lang="en-US" sz="1600" err="1">
                <a:solidFill>
                  <a:schemeClr val="tx1"/>
                </a:solidFill>
              </a:rPr>
              <a:t>ou</a:t>
            </a:r>
            <a:r>
              <a:rPr lang="en-US" sz="1600">
                <a:solidFill>
                  <a:schemeClr val="tx1"/>
                </a:solidFill>
              </a:rPr>
              <a:t> de mentions de performances </a:t>
            </a:r>
            <a:r>
              <a:rPr lang="en-US" sz="1600" err="1">
                <a:solidFill>
                  <a:schemeClr val="tx1"/>
                </a:solidFill>
              </a:rPr>
              <a:t>supérieures</a:t>
            </a:r>
            <a:r>
              <a:rPr lang="en-US" sz="1600">
                <a:solidFill>
                  <a:schemeClr val="tx1"/>
                </a:solidFill>
              </a:rPr>
              <a:t>. </a:t>
            </a:r>
            <a:r>
              <a:rPr lang="fr-CA" sz="1600">
                <a:solidFill>
                  <a:schemeClr val="tx1"/>
                </a:solidFill>
                <a:effectLst/>
                <a:ea typeface="Calibri"/>
              </a:rPr>
              <a:t>L’employeur souhaitera alors en savoir plus sur vos compétences en vous convoquant à une entrevue</a:t>
            </a:r>
            <a:r>
              <a:rPr lang="en-US" sz="1600">
                <a:solidFill>
                  <a:schemeClr val="tx1"/>
                </a:solidFill>
              </a:rPr>
              <a:t>. </a:t>
            </a:r>
          </a:p>
          <a:p>
            <a:pPr marL="0" indent="0">
              <a:buNone/>
            </a:pPr>
            <a:r>
              <a:rPr lang="fr-FR" sz="1600">
                <a:solidFill>
                  <a:schemeClr val="tx1"/>
                </a:solidFill>
              </a:rPr>
              <a:t>Résumé : Brèves descriptions des points les plus importants</a:t>
            </a:r>
            <a:endParaRPr lang="en-CA" sz="1600">
              <a:solidFill>
                <a:schemeClr val="tx1"/>
              </a:solidFill>
            </a:endParaRPr>
          </a:p>
          <a:p>
            <a:pPr lvl="0"/>
            <a:r>
              <a:rPr lang="en-US">
                <a:solidFill>
                  <a:schemeClr val="tx1"/>
                </a:solidFill>
              </a:rPr>
              <a:t>___________________________________________________________________</a:t>
            </a:r>
            <a:endParaRPr lang="en-CA">
              <a:solidFill>
                <a:schemeClr val="tx1"/>
              </a:solidFill>
            </a:endParaRPr>
          </a:p>
          <a:p>
            <a:pPr lvl="0"/>
            <a:r>
              <a:rPr lang="en-US">
                <a:solidFill>
                  <a:schemeClr val="tx1"/>
                </a:solidFill>
              </a:rPr>
              <a:t>___________________________________________________________________</a:t>
            </a:r>
            <a:endParaRPr lang="en-CA">
              <a:solidFill>
                <a:schemeClr val="tx1"/>
              </a:solidFill>
            </a:endParaRPr>
          </a:p>
          <a:p>
            <a:pPr lvl="0"/>
            <a:r>
              <a:rPr lang="en-US">
                <a:solidFill>
                  <a:schemeClr val="tx1"/>
                </a:solidFill>
              </a:rPr>
              <a:t>___________________________________________________________________</a:t>
            </a:r>
            <a:endParaRPr lang="en-CA">
              <a:solidFill>
                <a:schemeClr val="tx1"/>
              </a:solidFill>
            </a:endParaRPr>
          </a:p>
          <a:p>
            <a:pPr lvl="0"/>
            <a:r>
              <a:rPr lang="en-US">
                <a:solidFill>
                  <a:schemeClr val="tx1"/>
                </a:solidFill>
              </a:rPr>
              <a:t>___________________________________________________________________</a:t>
            </a:r>
            <a:endParaRPr lang="en-CA">
              <a:solidFill>
                <a:schemeClr val="tx1"/>
              </a:solidFill>
            </a:endParaRPr>
          </a:p>
          <a:p>
            <a:r>
              <a:rPr lang="en-US">
                <a:solidFill>
                  <a:schemeClr val="tx1"/>
                </a:solidFill>
              </a:rPr>
              <a:t>___________________________________________________________________</a:t>
            </a:r>
            <a:endParaRPr lang="en-CA">
              <a:solidFill>
                <a:schemeClr val="tx1"/>
              </a:solidFill>
            </a:endParaRPr>
          </a:p>
        </p:txBody>
      </p:sp>
    </p:spTree>
    <p:extLst>
      <p:ext uri="{BB962C8B-B14F-4D97-AF65-F5344CB8AC3E}">
        <p14:creationId xmlns:p14="http://schemas.microsoft.com/office/powerpoint/2010/main" val="3730634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677334" y="609600"/>
            <a:ext cx="8596668" cy="526869"/>
          </a:xfrm>
        </p:spPr>
        <p:txBody>
          <a:bodyPr>
            <a:normAutofit/>
          </a:bodyPr>
          <a:lstStyle/>
          <a:p>
            <a:r>
              <a:rPr lang="en-US" sz="2000" b="1"/>
              <a:t>Étape 4 : </a:t>
            </a:r>
            <a:r>
              <a:rPr lang="en-US" sz="2000" b="1" err="1"/>
              <a:t>Parcours</a:t>
            </a:r>
            <a:r>
              <a:rPr lang="en-US" sz="2000" b="1"/>
              <a:t> </a:t>
            </a:r>
            <a:r>
              <a:rPr lang="en-US" sz="2000" b="1" err="1"/>
              <a:t>professionnel</a:t>
            </a:r>
            <a:endParaRPr lang="en-CA" sz="2000"/>
          </a:p>
        </p:txBody>
      </p:sp>
      <p:sp>
        <p:nvSpPr>
          <p:cNvPr id="3" name="Content Placeholder 2"/>
          <p:cNvSpPr>
            <a:spLocks noGrp="1"/>
          </p:cNvSpPr>
          <p:nvPr>
            <p:ph idx="1"/>
            <p:custDataLst>
              <p:tags r:id="rId2"/>
            </p:custDataLst>
          </p:nvPr>
        </p:nvSpPr>
        <p:spPr>
          <a:xfrm>
            <a:off x="628774" y="1181920"/>
            <a:ext cx="9077289" cy="3786591"/>
          </a:xfrm>
        </p:spPr>
        <p:txBody>
          <a:bodyPr vert="horz" lIns="91440" tIns="45720" rIns="91440" bIns="45720" rtlCol="0" anchor="t">
            <a:normAutofit/>
          </a:bodyPr>
          <a:lstStyle/>
          <a:p>
            <a:pPr marL="0" indent="0" algn="just">
              <a:buNone/>
            </a:pPr>
            <a:r>
              <a:rPr lang="fr-CA" sz="1600" dirty="0">
                <a:solidFill>
                  <a:schemeClr val="tx1"/>
                </a:solidFill>
                <a:latin typeface="+mj-lt"/>
                <a:ea typeface="Calibri"/>
              </a:rPr>
              <a:t>Dressez la liste de vos 4 ou 5 derniers emplois que vous avez occupés, mais surtout de ceux qui présentent des compétences ou de l’expérience en rapport avec le poste qui vous intéresse OU de ceux qui présentent des compétences transférables en rapport avec le poste en question. </a:t>
            </a:r>
            <a:endParaRPr lang="fr-FR" sz="1600" dirty="0">
              <a:solidFill>
                <a:schemeClr val="tx1"/>
              </a:solidFill>
            </a:endParaRPr>
          </a:p>
          <a:p>
            <a:pPr marL="0" indent="0" algn="just">
              <a:buNone/>
            </a:pPr>
            <a:r>
              <a:rPr lang="fr-CA" sz="1600" dirty="0">
                <a:solidFill>
                  <a:schemeClr val="tx1"/>
                </a:solidFill>
                <a:latin typeface="+mj-lt"/>
                <a:ea typeface="Calibri"/>
              </a:rPr>
              <a:t>En commençant par le plus récent, énumérez toutes vos expériences professionnelles, y compris les stages. Indiquez le nom de l’entreprise, l'adresse, le lieu (ville), le poste (en caractères gras), les dates auxquelles vous avez occupé cet emploi et décrivez brièvement ce que vous avez fait, les compétences développées, le fonctionnement de l’équipement, etc.</a:t>
            </a:r>
            <a:endParaRPr lang="fr-CA" sz="1600" dirty="0">
              <a:solidFill>
                <a:schemeClr val="tx1"/>
              </a:solidFill>
            </a:endParaRPr>
          </a:p>
          <a:p>
            <a:pPr marL="0" indent="0" algn="just">
              <a:buNone/>
            </a:pPr>
            <a:r>
              <a:rPr lang="fr-CA" sz="1600" dirty="0">
                <a:solidFill>
                  <a:schemeClr val="tx1"/>
                </a:solidFill>
                <a:effectLst/>
                <a:latin typeface="+mj-lt"/>
                <a:ea typeface="Calibri"/>
              </a:rPr>
              <a:t>Plus c’est court, mieux c’est ! Utilisez deux lettres pour la province (standard), et les dates exactes (par exemple, jour/mois) ne sont pas nécessaires si vous avez occupé le poste plus de deux ans.</a:t>
            </a:r>
            <a:endParaRPr lang="fr-CA" sz="1600" dirty="0">
              <a:solidFill>
                <a:schemeClr val="tx1"/>
              </a:solidFill>
              <a:ea typeface="Calibri"/>
            </a:endParaRPr>
          </a:p>
          <a:p>
            <a:pPr marL="0" indent="0" algn="just">
              <a:buNone/>
            </a:pPr>
            <a:endParaRPr lang="fr-CA" dirty="0">
              <a:solidFill>
                <a:schemeClr val="tx1"/>
              </a:solidFill>
              <a:latin typeface="+mj-lt"/>
              <a:ea typeface="Calibri"/>
            </a:endParaRPr>
          </a:p>
          <a:p>
            <a:endParaRPr lang="en-CA" sz="2000" dirty="0"/>
          </a:p>
        </p:txBody>
      </p:sp>
      <p:graphicFrame>
        <p:nvGraphicFramePr>
          <p:cNvPr id="5" name="Table 4"/>
          <p:cNvGraphicFramePr>
            <a:graphicFrameLocks noGrp="1"/>
          </p:cNvGraphicFramePr>
          <p:nvPr>
            <p:custDataLst>
              <p:tags r:id="rId3"/>
            </p:custDataLst>
            <p:extLst>
              <p:ext uri="{D42A27DB-BD31-4B8C-83A1-F6EECF244321}">
                <p14:modId xmlns:p14="http://schemas.microsoft.com/office/powerpoint/2010/main" val="3798832433"/>
              </p:ext>
            </p:extLst>
          </p:nvPr>
        </p:nvGraphicFramePr>
        <p:xfrm>
          <a:off x="744306" y="4069939"/>
          <a:ext cx="8462724" cy="2463863"/>
        </p:xfrm>
        <a:graphic>
          <a:graphicData uri="http://schemas.openxmlformats.org/drawingml/2006/table">
            <a:tbl>
              <a:tblPr firstRow="1" firstCol="1" bandRow="1">
                <a:tableStyleId>{5C22544A-7EE6-4342-B048-85BDC9FD1C3A}</a:tableStyleId>
              </a:tblPr>
              <a:tblGrid>
                <a:gridCol w="2244115">
                  <a:extLst>
                    <a:ext uri="{9D8B030D-6E8A-4147-A177-3AD203B41FA5}">
                      <a16:colId xmlns:a16="http://schemas.microsoft.com/office/drawing/2014/main" val="560936530"/>
                    </a:ext>
                  </a:extLst>
                </a:gridCol>
                <a:gridCol w="1608603">
                  <a:extLst>
                    <a:ext uri="{9D8B030D-6E8A-4147-A177-3AD203B41FA5}">
                      <a16:colId xmlns:a16="http://schemas.microsoft.com/office/drawing/2014/main" val="641279579"/>
                    </a:ext>
                  </a:extLst>
                </a:gridCol>
                <a:gridCol w="1694574">
                  <a:extLst>
                    <a:ext uri="{9D8B030D-6E8A-4147-A177-3AD203B41FA5}">
                      <a16:colId xmlns:a16="http://schemas.microsoft.com/office/drawing/2014/main" val="2791994783"/>
                    </a:ext>
                  </a:extLst>
                </a:gridCol>
                <a:gridCol w="2915432">
                  <a:extLst>
                    <a:ext uri="{9D8B030D-6E8A-4147-A177-3AD203B41FA5}">
                      <a16:colId xmlns:a16="http://schemas.microsoft.com/office/drawing/2014/main" val="3227304706"/>
                    </a:ext>
                  </a:extLst>
                </a:gridCol>
              </a:tblGrid>
              <a:tr h="342963">
                <a:tc>
                  <a:txBody>
                    <a:bodyPr/>
                    <a:lstStyle/>
                    <a:p>
                      <a:pPr algn="ctr">
                        <a:lnSpc>
                          <a:spcPct val="107000"/>
                        </a:lnSpc>
                        <a:spcAft>
                          <a:spcPts val="0"/>
                        </a:spcAft>
                      </a:pPr>
                      <a:r>
                        <a:rPr lang="en-US" sz="1800" dirty="0" err="1">
                          <a:effectLst/>
                        </a:rPr>
                        <a:t>Entreprise</a:t>
                      </a:r>
                      <a:r>
                        <a:rPr lang="en-US" sz="1800" dirty="0">
                          <a:effectLst/>
                        </a:rPr>
                        <a:t>/</a:t>
                      </a:r>
                      <a:r>
                        <a:rPr lang="en-US" sz="1800" dirty="0" err="1">
                          <a:effectLst/>
                        </a:rPr>
                        <a:t>agence</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800">
                          <a:effectLst/>
                        </a:rPr>
                        <a:t>Poste/</a:t>
                      </a:r>
                      <a:r>
                        <a:rPr lang="en-US" sz="1800" err="1">
                          <a:effectLst/>
                        </a:rPr>
                        <a:t>titre</a:t>
                      </a:r>
                      <a:endParaRPr lang="en-CA"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800">
                          <a:effectLst/>
                        </a:rPr>
                        <a:t>Dates</a:t>
                      </a:r>
                      <a:endParaRPr lang="en-CA"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800" err="1">
                          <a:solidFill>
                            <a:schemeClr val="bg1"/>
                          </a:solidFill>
                          <a:effectLst/>
                        </a:rPr>
                        <a:t>Tâches</a:t>
                      </a:r>
                      <a:r>
                        <a:rPr lang="en-US" sz="1800">
                          <a:effectLst/>
                        </a:rPr>
                        <a:t>/</a:t>
                      </a:r>
                      <a:r>
                        <a:rPr lang="en-US" sz="1800" err="1">
                          <a:effectLst/>
                        </a:rPr>
                        <a:t>responsabilités</a:t>
                      </a:r>
                      <a:endParaRPr lang="en-CA" sz="1800" err="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184916706"/>
                  </a:ext>
                </a:extLst>
              </a:tr>
              <a:tr h="530225">
                <a:tc>
                  <a:txBody>
                    <a:bodyPr/>
                    <a:lstStyle/>
                    <a:p>
                      <a:pPr>
                        <a:lnSpc>
                          <a:spcPct val="107000"/>
                        </a:lnSpc>
                        <a:spcAft>
                          <a:spcPts val="0"/>
                        </a:spcAft>
                      </a:pPr>
                      <a:endParaRPr lang="en-CA" sz="1100" dirty="0">
                        <a:effectLst/>
                      </a:endParaRPr>
                    </a:p>
                    <a:p>
                      <a:pPr>
                        <a:lnSpc>
                          <a:spcPct val="107000"/>
                        </a:lnSpc>
                        <a:spcAft>
                          <a:spcPts val="0"/>
                        </a:spcAft>
                      </a:pPr>
                      <a:endParaRPr lang="en-CA" sz="1100" dirty="0">
                        <a:effectLst/>
                      </a:endParaRPr>
                    </a:p>
                    <a:p>
                      <a:pPr>
                        <a:lnSpc>
                          <a:spcPct val="107000"/>
                        </a:lnSpc>
                        <a:spcAft>
                          <a:spcPts val="0"/>
                        </a:spcAft>
                      </a:pPr>
                      <a:endParaRPr lang="en-CA"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endParaRPr lang="en-CA"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1100" dirty="0">
                          <a:effectLst/>
                        </a:rPr>
                        <a:t> </a:t>
                      </a:r>
                      <a:endParaRPr lang="en-CA"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1100" dirty="0">
                          <a:effectLst/>
                        </a:rPr>
                        <a:t> </a:t>
                      </a:r>
                      <a:endParaRPr lang="en-CA"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393533990"/>
                  </a:ext>
                </a:extLst>
              </a:tr>
              <a:tr h="530225">
                <a:tc>
                  <a:txBody>
                    <a:bodyPr/>
                    <a:lstStyle/>
                    <a:p>
                      <a:pPr>
                        <a:lnSpc>
                          <a:spcPct val="107000"/>
                        </a:lnSpc>
                        <a:spcAft>
                          <a:spcPts val="0"/>
                        </a:spcAft>
                      </a:pPr>
                      <a:endParaRPr lang="en-CA" sz="1100">
                        <a:effectLst/>
                      </a:endParaRPr>
                    </a:p>
                    <a:p>
                      <a:pPr>
                        <a:lnSpc>
                          <a:spcPct val="107000"/>
                        </a:lnSpc>
                        <a:spcAft>
                          <a:spcPts val="0"/>
                        </a:spcAft>
                      </a:pPr>
                      <a:endParaRPr lang="en-CA" sz="1100">
                        <a:effectLst/>
                      </a:endParaRPr>
                    </a:p>
                    <a:p>
                      <a:pPr>
                        <a:lnSpc>
                          <a:spcPct val="107000"/>
                        </a:lnSpc>
                        <a:spcAft>
                          <a:spcPts val="0"/>
                        </a:spcAft>
                      </a:pPr>
                      <a:endParaRPr lang="en-C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endParaRPr lang="en-CA"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endParaRPr lang="en-CA"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1100">
                          <a:effectLst/>
                        </a:rPr>
                        <a:t> </a:t>
                      </a:r>
                      <a:endParaRPr lang="en-C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90705619"/>
                  </a:ext>
                </a:extLst>
              </a:tr>
              <a:tr h="530225">
                <a:tc>
                  <a:txBody>
                    <a:bodyPr/>
                    <a:lstStyle/>
                    <a:p>
                      <a:pPr>
                        <a:lnSpc>
                          <a:spcPct val="107000"/>
                        </a:lnSpc>
                        <a:spcAft>
                          <a:spcPts val="0"/>
                        </a:spcAft>
                      </a:pPr>
                      <a:r>
                        <a:rPr lang="en-US" sz="1100" dirty="0">
                          <a:effectLst/>
                        </a:rPr>
                        <a:t> </a:t>
                      </a:r>
                      <a:endParaRPr lang="en-CA" sz="1100" dirty="0">
                        <a:effectLst/>
                      </a:endParaRPr>
                    </a:p>
                    <a:p>
                      <a:pPr>
                        <a:lnSpc>
                          <a:spcPct val="107000"/>
                        </a:lnSpc>
                        <a:spcAft>
                          <a:spcPts val="0"/>
                        </a:spcAft>
                      </a:pPr>
                      <a:r>
                        <a:rPr lang="en-US" sz="1100" dirty="0">
                          <a:effectLst/>
                        </a:rPr>
                        <a:t> </a:t>
                      </a:r>
                      <a:endParaRPr lang="en-CA" sz="1100" dirty="0">
                        <a:effectLst/>
                      </a:endParaRPr>
                    </a:p>
                    <a:p>
                      <a:pPr>
                        <a:lnSpc>
                          <a:spcPct val="107000"/>
                        </a:lnSpc>
                        <a:spcAft>
                          <a:spcPts val="0"/>
                        </a:spcAft>
                      </a:pPr>
                      <a:r>
                        <a:rPr lang="en-US" sz="1100" dirty="0">
                          <a:effectLst/>
                        </a:rPr>
                        <a:t> </a:t>
                      </a:r>
                      <a:endParaRPr lang="en-CA"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1100">
                          <a:effectLst/>
                        </a:rPr>
                        <a:t> </a:t>
                      </a:r>
                      <a:endParaRPr lang="en-C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1100" dirty="0">
                          <a:effectLst/>
                        </a:rPr>
                        <a:t> </a:t>
                      </a:r>
                      <a:endParaRPr lang="en-CA"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1100" dirty="0">
                          <a:effectLst/>
                        </a:rPr>
                        <a:t> </a:t>
                      </a:r>
                      <a:endParaRPr lang="en-CA"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037666198"/>
                  </a:ext>
                </a:extLst>
              </a:tr>
              <a:tr h="530225">
                <a:tc>
                  <a:txBody>
                    <a:bodyPr/>
                    <a:lstStyle/>
                    <a:p>
                      <a:pPr>
                        <a:lnSpc>
                          <a:spcPct val="107000"/>
                        </a:lnSpc>
                        <a:spcAft>
                          <a:spcPts val="0"/>
                        </a:spcAft>
                      </a:pPr>
                      <a:endParaRPr lang="en-CA"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endParaRPr lang="en-C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endParaRPr lang="en-CA"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endParaRPr lang="en-CA"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217888705"/>
                  </a:ext>
                </a:extLst>
              </a:tr>
            </a:tbl>
          </a:graphicData>
        </a:graphic>
      </p:graphicFrame>
    </p:spTree>
    <p:extLst>
      <p:ext uri="{BB962C8B-B14F-4D97-AF65-F5344CB8AC3E}">
        <p14:creationId xmlns:p14="http://schemas.microsoft.com/office/powerpoint/2010/main" val="36740253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677334" y="609600"/>
            <a:ext cx="8596668" cy="474617"/>
          </a:xfrm>
        </p:spPr>
        <p:txBody>
          <a:bodyPr>
            <a:normAutofit/>
          </a:bodyPr>
          <a:lstStyle/>
          <a:p>
            <a:r>
              <a:rPr lang="en-US" sz="2000" b="1"/>
              <a:t>Étape 5 : Études et formation</a:t>
            </a:r>
            <a:endParaRPr lang="en-CA" sz="2000"/>
          </a:p>
        </p:txBody>
      </p:sp>
      <p:sp>
        <p:nvSpPr>
          <p:cNvPr id="3" name="Content Placeholder 2"/>
          <p:cNvSpPr>
            <a:spLocks noGrp="1"/>
          </p:cNvSpPr>
          <p:nvPr>
            <p:ph idx="1"/>
            <p:custDataLst>
              <p:tags r:id="rId2"/>
            </p:custDataLst>
          </p:nvPr>
        </p:nvSpPr>
        <p:spPr>
          <a:xfrm>
            <a:off x="677332" y="1146873"/>
            <a:ext cx="8760283" cy="4564254"/>
          </a:xfrm>
        </p:spPr>
        <p:txBody>
          <a:bodyPr vert="horz" lIns="91440" tIns="45720" rIns="91440" bIns="45720" rtlCol="0" anchor="t">
            <a:normAutofit/>
          </a:bodyPr>
          <a:lstStyle/>
          <a:p>
            <a:pPr marL="0" indent="0" algn="just">
              <a:buNone/>
            </a:pPr>
            <a:r>
              <a:rPr lang="fr-CA" sz="1600">
                <a:solidFill>
                  <a:schemeClr val="tx1"/>
                </a:solidFill>
                <a:effectLst/>
                <a:latin typeface="+mj-lt"/>
                <a:ea typeface="Calibri"/>
              </a:rPr>
              <a:t>En commençant par le plus récent, dressez la liste de vos diplômes, </a:t>
            </a:r>
            <a:r>
              <a:rPr lang="fr-CA" sz="1600">
                <a:solidFill>
                  <a:schemeClr val="tx1"/>
                </a:solidFill>
                <a:latin typeface="+mj-lt"/>
                <a:ea typeface="Calibri"/>
              </a:rPr>
              <a:t>certificats</a:t>
            </a:r>
            <a:r>
              <a:rPr lang="fr-CA" sz="1600">
                <a:solidFill>
                  <a:schemeClr val="tx1"/>
                </a:solidFill>
                <a:effectLst/>
                <a:latin typeface="+mj-lt"/>
                <a:ea typeface="Calibri"/>
              </a:rPr>
              <a:t>, formations</a:t>
            </a:r>
            <a:r>
              <a:rPr lang="fr-CA" sz="1600">
                <a:solidFill>
                  <a:schemeClr val="tx1"/>
                </a:solidFill>
                <a:latin typeface="+mj-lt"/>
                <a:ea typeface="Calibri"/>
              </a:rPr>
              <a:t>. </a:t>
            </a:r>
            <a:r>
              <a:rPr lang="fr-CA" sz="1600">
                <a:solidFill>
                  <a:schemeClr val="tx1"/>
                </a:solidFill>
                <a:effectLst/>
                <a:latin typeface="+mj-lt"/>
                <a:ea typeface="Calibri"/>
              </a:rPr>
              <a:t>(</a:t>
            </a:r>
            <a:r>
              <a:rPr lang="fr-CA" sz="1600">
                <a:solidFill>
                  <a:schemeClr val="tx1"/>
                </a:solidFill>
                <a:latin typeface="+mj-lt"/>
                <a:ea typeface="Calibri"/>
              </a:rPr>
              <a:t>Remontez</a:t>
            </a:r>
            <a:r>
              <a:rPr lang="fr-CA" sz="1600">
                <a:solidFill>
                  <a:schemeClr val="tx1"/>
                </a:solidFill>
                <a:effectLst/>
                <a:latin typeface="+mj-lt"/>
                <a:ea typeface="Calibri"/>
              </a:rPr>
              <a:t> à 7-8 ans si c’est pertinent pour l’emploi que vous visez). Si vous avez obtenu un diplôme postsecondaire au cours des deux ou trois dernières années, indiquez certains des cours que vous avez suivis afin que l’employeur </a:t>
            </a:r>
            <a:r>
              <a:rPr lang="fr-CA" sz="1600">
                <a:solidFill>
                  <a:schemeClr val="tx1"/>
                </a:solidFill>
                <a:latin typeface="+mj-lt"/>
                <a:ea typeface="Calibri"/>
              </a:rPr>
              <a:t>soit informé de votre base de connaissances</a:t>
            </a:r>
            <a:r>
              <a:rPr lang="fr-CA" sz="1600">
                <a:solidFill>
                  <a:schemeClr val="tx1"/>
                </a:solidFill>
                <a:effectLst/>
                <a:latin typeface="+mj-lt"/>
                <a:ea typeface="Calibri"/>
              </a:rPr>
              <a:t> et </a:t>
            </a:r>
            <a:r>
              <a:rPr lang="fr-CA" sz="1600">
                <a:solidFill>
                  <a:schemeClr val="tx1"/>
                </a:solidFill>
                <a:latin typeface="+mj-lt"/>
                <a:ea typeface="Calibri"/>
              </a:rPr>
              <a:t>des</a:t>
            </a:r>
            <a:r>
              <a:rPr lang="fr-CA" sz="1600">
                <a:solidFill>
                  <a:schemeClr val="tx1"/>
                </a:solidFill>
                <a:effectLst/>
                <a:latin typeface="+mj-lt"/>
                <a:ea typeface="Calibri"/>
              </a:rPr>
              <a:t> sujets que vous avez étudiés. Indiquez votre diplôme d’études secondaires, mais ne mentionnez pas vos études primaires. Le nom de la formation doit figurer en caractères gras</a:t>
            </a:r>
            <a:r>
              <a:rPr lang="en-US" sz="1600">
                <a:solidFill>
                  <a:schemeClr val="tx1"/>
                </a:solidFill>
                <a:latin typeface="+mj-lt"/>
              </a:rPr>
              <a:t>.</a:t>
            </a:r>
            <a:endParaRPr lang="en-CA" sz="1600">
              <a:solidFill>
                <a:schemeClr val="tx1"/>
              </a:solidFill>
              <a:latin typeface="+mj-lt"/>
            </a:endParaRPr>
          </a:p>
          <a:p>
            <a:pPr marL="0" indent="0" algn="just">
              <a:buNone/>
            </a:pPr>
            <a:r>
              <a:rPr lang="fr-CA" sz="1600">
                <a:solidFill>
                  <a:schemeClr val="tx1"/>
                </a:solidFill>
                <a:effectLst/>
                <a:latin typeface="+mj-lt"/>
                <a:ea typeface="Calibri" panose="020F0502020204030204" pitchFamily="34" charset="0"/>
              </a:rPr>
              <a:t>Incluez les certifications en matière de santé et de sécurité (même si elles ont expiré — ajoutez que vous avez besoin d’une mise à jour après la date). Il est préférable de les inclure plutôt que de laisser l’employeur penser que vous n’avez aucune connaissance en matière de santé et de sécurité en milieu de travail</a:t>
            </a:r>
            <a:r>
              <a:rPr lang="en-US" sz="1600">
                <a:solidFill>
                  <a:schemeClr val="tx1"/>
                </a:solidFill>
                <a:latin typeface="+mj-lt"/>
              </a:rPr>
              <a:t>. </a:t>
            </a:r>
            <a:endParaRPr lang="en-CA" sz="1600">
              <a:solidFill>
                <a:schemeClr val="tx1"/>
              </a:solidFill>
              <a:latin typeface="+mj-lt"/>
            </a:endParaRPr>
          </a:p>
        </p:txBody>
      </p:sp>
      <p:graphicFrame>
        <p:nvGraphicFramePr>
          <p:cNvPr id="4" name="Table 3"/>
          <p:cNvGraphicFramePr>
            <a:graphicFrameLocks noGrp="1"/>
          </p:cNvGraphicFramePr>
          <p:nvPr>
            <p:custDataLst>
              <p:tags r:id="rId3"/>
            </p:custDataLst>
            <p:extLst>
              <p:ext uri="{D42A27DB-BD31-4B8C-83A1-F6EECF244321}">
                <p14:modId xmlns:p14="http://schemas.microsoft.com/office/powerpoint/2010/main" val="2368471613"/>
              </p:ext>
            </p:extLst>
          </p:nvPr>
        </p:nvGraphicFramePr>
        <p:xfrm>
          <a:off x="917414" y="4239998"/>
          <a:ext cx="8290499" cy="2506961"/>
        </p:xfrm>
        <a:graphic>
          <a:graphicData uri="http://schemas.openxmlformats.org/drawingml/2006/table">
            <a:tbl>
              <a:tblPr firstRow="1" firstCol="1" bandRow="1">
                <a:tableStyleId>{5C22544A-7EE6-4342-B048-85BDC9FD1C3A}</a:tableStyleId>
              </a:tblPr>
              <a:tblGrid>
                <a:gridCol w="3033531">
                  <a:extLst>
                    <a:ext uri="{9D8B030D-6E8A-4147-A177-3AD203B41FA5}">
                      <a16:colId xmlns:a16="http://schemas.microsoft.com/office/drawing/2014/main" val="1308235722"/>
                    </a:ext>
                  </a:extLst>
                </a:gridCol>
                <a:gridCol w="3153851">
                  <a:extLst>
                    <a:ext uri="{9D8B030D-6E8A-4147-A177-3AD203B41FA5}">
                      <a16:colId xmlns:a16="http://schemas.microsoft.com/office/drawing/2014/main" val="3432331194"/>
                    </a:ext>
                  </a:extLst>
                </a:gridCol>
                <a:gridCol w="2103117">
                  <a:extLst>
                    <a:ext uri="{9D8B030D-6E8A-4147-A177-3AD203B41FA5}">
                      <a16:colId xmlns:a16="http://schemas.microsoft.com/office/drawing/2014/main" val="1652585371"/>
                    </a:ext>
                  </a:extLst>
                </a:gridCol>
              </a:tblGrid>
              <a:tr h="236225">
                <a:tc>
                  <a:txBody>
                    <a:bodyPr/>
                    <a:lstStyle/>
                    <a:p>
                      <a:pPr algn="ctr">
                        <a:lnSpc>
                          <a:spcPct val="107000"/>
                        </a:lnSpc>
                        <a:spcAft>
                          <a:spcPts val="0"/>
                        </a:spcAft>
                      </a:pPr>
                      <a:r>
                        <a:rPr lang="en-US" sz="1800" err="1">
                          <a:effectLst/>
                        </a:rPr>
                        <a:t>Diplôme</a:t>
                      </a:r>
                      <a:r>
                        <a:rPr lang="en-US" sz="1800">
                          <a:effectLst/>
                        </a:rPr>
                        <a:t>/</a:t>
                      </a:r>
                      <a:r>
                        <a:rPr lang="en-US" sz="1800" err="1">
                          <a:effectLst/>
                        </a:rPr>
                        <a:t>certificat</a:t>
                      </a:r>
                      <a:endParaRPr lang="en-CA"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800" err="1">
                          <a:effectLst/>
                        </a:rPr>
                        <a:t>Établissement</a:t>
                      </a:r>
                      <a:endParaRPr lang="en-CA"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800">
                          <a:effectLst/>
                        </a:rPr>
                        <a:t>Date</a:t>
                      </a:r>
                      <a:endParaRPr lang="en-CA"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254531714"/>
                  </a:ext>
                </a:extLst>
              </a:tr>
              <a:tr h="557033">
                <a:tc>
                  <a:txBody>
                    <a:bodyPr/>
                    <a:lstStyle/>
                    <a:p>
                      <a:pPr>
                        <a:lnSpc>
                          <a:spcPct val="107000"/>
                        </a:lnSpc>
                        <a:spcAft>
                          <a:spcPts val="0"/>
                        </a:spcAft>
                      </a:pPr>
                      <a:r>
                        <a:rPr lang="en-US" sz="1100" dirty="0">
                          <a:effectLst/>
                        </a:rPr>
                        <a:t> </a:t>
                      </a:r>
                      <a:endParaRPr lang="en-CA" sz="1100" dirty="0">
                        <a:effectLst/>
                      </a:endParaRPr>
                    </a:p>
                    <a:p>
                      <a:pPr>
                        <a:lnSpc>
                          <a:spcPct val="107000"/>
                        </a:lnSpc>
                        <a:spcAft>
                          <a:spcPts val="0"/>
                        </a:spcAft>
                      </a:pPr>
                      <a:r>
                        <a:rPr lang="en-US" sz="1100" dirty="0">
                          <a:effectLst/>
                        </a:rPr>
                        <a:t> </a:t>
                      </a:r>
                      <a:endParaRPr lang="en-CA" sz="1100" dirty="0">
                        <a:effectLst/>
                      </a:endParaRPr>
                    </a:p>
                    <a:p>
                      <a:pPr>
                        <a:lnSpc>
                          <a:spcPct val="107000"/>
                        </a:lnSpc>
                        <a:spcAft>
                          <a:spcPts val="0"/>
                        </a:spcAft>
                      </a:pPr>
                      <a:r>
                        <a:rPr lang="en-US" sz="1100" dirty="0">
                          <a:effectLst/>
                        </a:rPr>
                        <a:t> </a:t>
                      </a:r>
                      <a:endParaRPr lang="en-CA"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1100" dirty="0">
                          <a:effectLst/>
                        </a:rPr>
                        <a:t> </a:t>
                      </a:r>
                      <a:endParaRPr lang="en-CA"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1100">
                          <a:effectLst/>
                        </a:rPr>
                        <a:t> </a:t>
                      </a:r>
                      <a:endParaRPr lang="en-C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00030279"/>
                  </a:ext>
                </a:extLst>
              </a:tr>
              <a:tr h="557033">
                <a:tc>
                  <a:txBody>
                    <a:bodyPr/>
                    <a:lstStyle/>
                    <a:p>
                      <a:pPr>
                        <a:lnSpc>
                          <a:spcPct val="107000"/>
                        </a:lnSpc>
                        <a:spcAft>
                          <a:spcPts val="0"/>
                        </a:spcAft>
                      </a:pPr>
                      <a:r>
                        <a:rPr lang="en-US" sz="1100">
                          <a:effectLst/>
                        </a:rPr>
                        <a:t> </a:t>
                      </a:r>
                      <a:endParaRPr lang="en-CA" sz="1100">
                        <a:effectLst/>
                      </a:endParaRPr>
                    </a:p>
                    <a:p>
                      <a:pPr>
                        <a:lnSpc>
                          <a:spcPct val="107000"/>
                        </a:lnSpc>
                        <a:spcAft>
                          <a:spcPts val="0"/>
                        </a:spcAft>
                      </a:pPr>
                      <a:r>
                        <a:rPr lang="en-US" sz="1100">
                          <a:effectLst/>
                        </a:rPr>
                        <a:t> </a:t>
                      </a:r>
                      <a:endParaRPr lang="en-CA" sz="1100">
                        <a:effectLst/>
                      </a:endParaRPr>
                    </a:p>
                    <a:p>
                      <a:pPr>
                        <a:lnSpc>
                          <a:spcPct val="107000"/>
                        </a:lnSpc>
                        <a:spcAft>
                          <a:spcPts val="0"/>
                        </a:spcAft>
                      </a:pPr>
                      <a:r>
                        <a:rPr lang="en-US" sz="1100">
                          <a:effectLst/>
                        </a:rPr>
                        <a:t> </a:t>
                      </a:r>
                      <a:endParaRPr lang="en-C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1100" dirty="0">
                          <a:effectLst/>
                        </a:rPr>
                        <a:t> </a:t>
                      </a:r>
                      <a:endParaRPr lang="en-CA"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1100">
                          <a:effectLst/>
                        </a:rPr>
                        <a:t> </a:t>
                      </a:r>
                      <a:endParaRPr lang="en-C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751838920"/>
                  </a:ext>
                </a:extLst>
              </a:tr>
              <a:tr h="557033">
                <a:tc>
                  <a:txBody>
                    <a:bodyPr/>
                    <a:lstStyle/>
                    <a:p>
                      <a:pPr>
                        <a:lnSpc>
                          <a:spcPct val="107000"/>
                        </a:lnSpc>
                        <a:spcAft>
                          <a:spcPts val="0"/>
                        </a:spcAft>
                      </a:pPr>
                      <a:r>
                        <a:rPr lang="en-US" sz="1100">
                          <a:effectLst/>
                        </a:rPr>
                        <a:t> </a:t>
                      </a:r>
                      <a:endParaRPr lang="en-CA" sz="1100">
                        <a:effectLst/>
                      </a:endParaRPr>
                    </a:p>
                    <a:p>
                      <a:pPr>
                        <a:lnSpc>
                          <a:spcPct val="107000"/>
                        </a:lnSpc>
                        <a:spcAft>
                          <a:spcPts val="0"/>
                        </a:spcAft>
                      </a:pPr>
                      <a:r>
                        <a:rPr lang="en-US" sz="1100">
                          <a:effectLst/>
                        </a:rPr>
                        <a:t> </a:t>
                      </a:r>
                      <a:endParaRPr lang="en-CA" sz="1100">
                        <a:effectLst/>
                      </a:endParaRPr>
                    </a:p>
                    <a:p>
                      <a:pPr>
                        <a:lnSpc>
                          <a:spcPct val="107000"/>
                        </a:lnSpc>
                        <a:spcAft>
                          <a:spcPts val="0"/>
                        </a:spcAft>
                      </a:pPr>
                      <a:r>
                        <a:rPr lang="en-US" sz="1100">
                          <a:effectLst/>
                        </a:rPr>
                        <a:t> </a:t>
                      </a:r>
                      <a:endParaRPr lang="en-C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1100" dirty="0">
                          <a:effectLst/>
                        </a:rPr>
                        <a:t> </a:t>
                      </a:r>
                      <a:endParaRPr lang="en-CA"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1100" dirty="0">
                          <a:effectLst/>
                        </a:rPr>
                        <a:t> </a:t>
                      </a:r>
                      <a:endParaRPr lang="en-CA"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99402518"/>
                  </a:ext>
                </a:extLst>
              </a:tr>
              <a:tr h="557033">
                <a:tc>
                  <a:txBody>
                    <a:bodyPr/>
                    <a:lstStyle/>
                    <a:p>
                      <a:pPr>
                        <a:lnSpc>
                          <a:spcPct val="107000"/>
                        </a:lnSpc>
                        <a:spcAft>
                          <a:spcPts val="0"/>
                        </a:spcAft>
                      </a:pPr>
                      <a:endParaRPr lang="en-C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endParaRPr lang="en-C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endParaRPr lang="en-CA"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67366660"/>
                  </a:ext>
                </a:extLst>
              </a:tr>
            </a:tbl>
          </a:graphicData>
        </a:graphic>
      </p:graphicFrame>
    </p:spTree>
    <p:extLst>
      <p:ext uri="{BB962C8B-B14F-4D97-AF65-F5344CB8AC3E}">
        <p14:creationId xmlns:p14="http://schemas.microsoft.com/office/powerpoint/2010/main" val="22135916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677334" y="609600"/>
            <a:ext cx="8596668" cy="500743"/>
          </a:xfrm>
        </p:spPr>
        <p:txBody>
          <a:bodyPr>
            <a:normAutofit/>
          </a:bodyPr>
          <a:lstStyle/>
          <a:p>
            <a:r>
              <a:rPr lang="en-US" sz="2000" b="1"/>
              <a:t>Étape 6 : </a:t>
            </a:r>
            <a:r>
              <a:rPr lang="en-US" sz="2000" b="1" err="1"/>
              <a:t>Compétences</a:t>
            </a:r>
            <a:r>
              <a:rPr lang="en-US" sz="2000" b="1"/>
              <a:t> </a:t>
            </a:r>
            <a:r>
              <a:rPr lang="en-US" sz="2000" b="1" err="1"/>
              <a:t>spéciales</a:t>
            </a:r>
            <a:r>
              <a:rPr lang="en-US" sz="2000" b="1"/>
              <a:t> et </a:t>
            </a:r>
            <a:r>
              <a:rPr lang="en-US" sz="2000" b="1" err="1"/>
              <a:t>réalisations</a:t>
            </a:r>
            <a:endParaRPr lang="en-CA" sz="2000"/>
          </a:p>
        </p:txBody>
      </p:sp>
      <p:sp>
        <p:nvSpPr>
          <p:cNvPr id="3" name="Content Placeholder 2"/>
          <p:cNvSpPr>
            <a:spLocks noGrp="1"/>
          </p:cNvSpPr>
          <p:nvPr>
            <p:ph idx="1"/>
            <p:custDataLst>
              <p:tags r:id="rId2"/>
            </p:custDataLst>
          </p:nvPr>
        </p:nvSpPr>
        <p:spPr>
          <a:xfrm>
            <a:off x="677334" y="1278123"/>
            <a:ext cx="8596668" cy="5214956"/>
          </a:xfrm>
        </p:spPr>
        <p:txBody>
          <a:bodyPr vert="horz" lIns="91440" tIns="45720" rIns="91440" bIns="45720" rtlCol="0" anchor="t">
            <a:normAutofit/>
          </a:bodyPr>
          <a:lstStyle/>
          <a:p>
            <a:pPr marL="0" indent="0" algn="just">
              <a:buNone/>
            </a:pPr>
            <a:r>
              <a:rPr lang="fr-CA" sz="1700" dirty="0">
                <a:solidFill>
                  <a:schemeClr val="tx1"/>
                </a:solidFill>
                <a:effectLst/>
                <a:latin typeface="+mj-lt"/>
                <a:ea typeface="Calibri"/>
              </a:rPr>
              <a:t>La plupart des employeurs s’intéressent à tout type d’engagement communautaire ou de réalisations particulières</a:t>
            </a:r>
            <a:r>
              <a:rPr lang="fr-CA" sz="1700" dirty="0">
                <a:solidFill>
                  <a:schemeClr val="tx1"/>
                </a:solidFill>
                <a:latin typeface="+mj-lt"/>
                <a:ea typeface="Calibri"/>
              </a:rPr>
              <a:t>. </a:t>
            </a:r>
            <a:r>
              <a:rPr lang="fr-CA" sz="1700" dirty="0">
                <a:solidFill>
                  <a:schemeClr val="tx1"/>
                </a:solidFill>
                <a:effectLst/>
                <a:latin typeface="+mj-lt"/>
                <a:ea typeface="Calibri"/>
              </a:rPr>
              <a:t>Ils veulent savoir que vous ne </a:t>
            </a:r>
            <a:r>
              <a:rPr lang="fr-CA" sz="1700" dirty="0">
                <a:solidFill>
                  <a:schemeClr val="tx1"/>
                </a:solidFill>
                <a:latin typeface="+mj-lt"/>
                <a:ea typeface="Calibri"/>
              </a:rPr>
              <a:t>vous limiter pas au travail</a:t>
            </a:r>
            <a:r>
              <a:rPr lang="fr-CA" sz="1700" dirty="0">
                <a:solidFill>
                  <a:schemeClr val="tx1"/>
                </a:solidFill>
                <a:effectLst/>
                <a:latin typeface="+mj-lt"/>
                <a:ea typeface="Calibri"/>
              </a:rPr>
              <a:t>, </a:t>
            </a:r>
            <a:r>
              <a:rPr lang="fr-CA" sz="1700" dirty="0">
                <a:solidFill>
                  <a:schemeClr val="tx1"/>
                </a:solidFill>
                <a:latin typeface="+mj-lt"/>
                <a:ea typeface="Calibri"/>
              </a:rPr>
              <a:t>mais que</a:t>
            </a:r>
            <a:r>
              <a:rPr lang="fr-CA" sz="1700" dirty="0">
                <a:solidFill>
                  <a:schemeClr val="tx1"/>
                </a:solidFill>
                <a:effectLst/>
                <a:latin typeface="+mj-lt"/>
                <a:ea typeface="Calibri"/>
              </a:rPr>
              <a:t> vous savez comment </a:t>
            </a:r>
            <a:r>
              <a:rPr lang="fr-CA" sz="1700" dirty="0">
                <a:solidFill>
                  <a:schemeClr val="tx1"/>
                </a:solidFill>
                <a:latin typeface="+mj-lt"/>
                <a:ea typeface="Calibri"/>
              </a:rPr>
              <a:t>équilibrer </a:t>
            </a:r>
            <a:r>
              <a:rPr lang="fr-CA" sz="1700" dirty="0">
                <a:solidFill>
                  <a:schemeClr val="tx1"/>
                </a:solidFill>
                <a:effectLst/>
                <a:latin typeface="+mj-lt"/>
                <a:ea typeface="Calibri"/>
              </a:rPr>
              <a:t>votre vie</a:t>
            </a:r>
            <a:r>
              <a:rPr lang="fr-CA" sz="1700" dirty="0">
                <a:solidFill>
                  <a:schemeClr val="tx1"/>
                </a:solidFill>
                <a:latin typeface="+mj-lt"/>
                <a:ea typeface="Calibri"/>
              </a:rPr>
              <a:t> avec différentes expériences</a:t>
            </a:r>
            <a:r>
              <a:rPr lang="fr-CA" sz="1700" dirty="0">
                <a:solidFill>
                  <a:schemeClr val="tx1"/>
                </a:solidFill>
                <a:effectLst/>
                <a:latin typeface="+mj-lt"/>
                <a:ea typeface="Calibri"/>
              </a:rPr>
              <a:t>. Il peut s’agir d’affiliations professionnelles, de réalisations ou de récompenses personnelles, de bénévolat lors </a:t>
            </a:r>
            <a:r>
              <a:rPr lang="fr-CA" sz="1700" dirty="0">
                <a:solidFill>
                  <a:schemeClr val="tx1"/>
                </a:solidFill>
                <a:latin typeface="+mj-lt"/>
                <a:ea typeface="Calibri"/>
              </a:rPr>
              <a:t>d’événements</a:t>
            </a:r>
            <a:r>
              <a:rPr lang="fr-CA" sz="1700" dirty="0">
                <a:solidFill>
                  <a:schemeClr val="tx1"/>
                </a:solidFill>
                <a:effectLst/>
                <a:latin typeface="+mj-lt"/>
                <a:ea typeface="Calibri"/>
              </a:rPr>
              <a:t> communautaires et même de centres d’intérêt particuliers</a:t>
            </a:r>
            <a:r>
              <a:rPr lang="en-US" sz="1700" dirty="0">
                <a:solidFill>
                  <a:schemeClr val="tx1"/>
                </a:solidFill>
                <a:latin typeface="+mj-lt"/>
              </a:rPr>
              <a:t>.</a:t>
            </a:r>
          </a:p>
          <a:p>
            <a:pPr marL="0" indent="0" algn="just">
              <a:buNone/>
            </a:pPr>
            <a:endParaRPr lang="en-CA" sz="1700">
              <a:solidFill>
                <a:schemeClr val="tx1"/>
              </a:solidFill>
              <a:latin typeface="+mj-lt"/>
            </a:endParaRPr>
          </a:p>
          <a:p>
            <a:pPr marL="0" indent="0" algn="just">
              <a:buNone/>
            </a:pPr>
            <a:r>
              <a:rPr lang="en-US" sz="1700" dirty="0" err="1">
                <a:solidFill>
                  <a:schemeClr val="tx1"/>
                </a:solidFill>
                <a:latin typeface="+mj-lt"/>
              </a:rPr>
              <a:t>Compétences</a:t>
            </a:r>
            <a:r>
              <a:rPr lang="en-US" sz="1700" dirty="0">
                <a:solidFill>
                  <a:schemeClr val="tx1"/>
                </a:solidFill>
                <a:latin typeface="+mj-lt"/>
              </a:rPr>
              <a:t> et </a:t>
            </a:r>
            <a:r>
              <a:rPr lang="en-US" sz="1700" dirty="0" err="1">
                <a:solidFill>
                  <a:schemeClr val="tx1"/>
                </a:solidFill>
                <a:latin typeface="+mj-lt"/>
              </a:rPr>
              <a:t>réalisations</a:t>
            </a:r>
            <a:r>
              <a:rPr lang="en-US" sz="1700" dirty="0">
                <a:solidFill>
                  <a:schemeClr val="tx1"/>
                </a:solidFill>
                <a:latin typeface="+mj-lt"/>
              </a:rPr>
              <a:t> :</a:t>
            </a:r>
          </a:p>
          <a:p>
            <a:pPr marL="0" indent="0" algn="just">
              <a:buNone/>
            </a:pPr>
            <a:endParaRPr lang="en-CA" sz="1700">
              <a:latin typeface="+mj-lt"/>
            </a:endParaRPr>
          </a:p>
          <a:p>
            <a:pPr lvl="0"/>
            <a:r>
              <a:rPr lang="en-US" dirty="0">
                <a:solidFill>
                  <a:schemeClr val="tx1"/>
                </a:solidFill>
              </a:rPr>
              <a:t>__________________________________________________________________</a:t>
            </a:r>
            <a:endParaRPr lang="en-CA" dirty="0">
              <a:solidFill>
                <a:schemeClr val="tx1"/>
              </a:solidFill>
            </a:endParaRPr>
          </a:p>
          <a:p>
            <a:pPr lvl="0"/>
            <a:r>
              <a:rPr lang="en-US" dirty="0">
                <a:solidFill>
                  <a:schemeClr val="tx1"/>
                </a:solidFill>
              </a:rPr>
              <a:t>__________________________________________________________________</a:t>
            </a:r>
            <a:endParaRPr lang="en-CA" dirty="0">
              <a:solidFill>
                <a:schemeClr val="tx1"/>
              </a:solidFill>
            </a:endParaRPr>
          </a:p>
          <a:p>
            <a:pPr lvl="0"/>
            <a:r>
              <a:rPr lang="en-US" dirty="0">
                <a:solidFill>
                  <a:schemeClr val="tx1"/>
                </a:solidFill>
              </a:rPr>
              <a:t>__________________________________________________________________</a:t>
            </a:r>
            <a:endParaRPr lang="en-CA" dirty="0">
              <a:solidFill>
                <a:schemeClr val="tx1"/>
              </a:solidFill>
            </a:endParaRPr>
          </a:p>
          <a:p>
            <a:pPr lvl="0"/>
            <a:r>
              <a:rPr lang="en-US" dirty="0">
                <a:solidFill>
                  <a:schemeClr val="tx1"/>
                </a:solidFill>
              </a:rPr>
              <a:t>__________________________________________________________________</a:t>
            </a:r>
            <a:endParaRPr lang="en-CA" dirty="0">
              <a:solidFill>
                <a:schemeClr val="tx1"/>
              </a:solidFill>
            </a:endParaRPr>
          </a:p>
          <a:p>
            <a:pPr lvl="0"/>
            <a:r>
              <a:rPr lang="en-US" dirty="0">
                <a:solidFill>
                  <a:schemeClr val="tx1"/>
                </a:solidFill>
              </a:rPr>
              <a:t>__________________________________________________________________</a:t>
            </a:r>
            <a:endParaRPr lang="en-CA" dirty="0">
              <a:solidFill>
                <a:schemeClr val="tx1"/>
              </a:solidFill>
            </a:endParaRPr>
          </a:p>
          <a:p>
            <a:endParaRPr lang="en-CA"/>
          </a:p>
        </p:txBody>
      </p:sp>
    </p:spTree>
    <p:extLst>
      <p:ext uri="{BB962C8B-B14F-4D97-AF65-F5344CB8AC3E}">
        <p14:creationId xmlns:p14="http://schemas.microsoft.com/office/powerpoint/2010/main" val="301945678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2"/>
</p:tagLst>
</file>

<file path=ppt/tags/tag11.xml><?xml version="1.0" encoding="utf-8"?>
<p:tagLst xmlns:a="http://schemas.openxmlformats.org/drawingml/2006/main" xmlns:r="http://schemas.openxmlformats.org/officeDocument/2006/relationships" xmlns:p="http://schemas.openxmlformats.org/presentationml/2006/main">
  <p:tag name="NUM" val="1"/>
</p:tagLst>
</file>

<file path=ppt/tags/tag12.xml><?xml version="1.0" encoding="utf-8"?>
<p:tagLst xmlns:a="http://schemas.openxmlformats.org/drawingml/2006/main" xmlns:r="http://schemas.openxmlformats.org/officeDocument/2006/relationships" xmlns:p="http://schemas.openxmlformats.org/presentationml/2006/main">
  <p:tag name="NUM" val="2"/>
</p:tagLst>
</file>

<file path=ppt/tags/tag13.xml><?xml version="1.0" encoding="utf-8"?>
<p:tagLst xmlns:a="http://schemas.openxmlformats.org/drawingml/2006/main" xmlns:r="http://schemas.openxmlformats.org/officeDocument/2006/relationships" xmlns:p="http://schemas.openxmlformats.org/presentationml/2006/main">
  <p:tag name="NUM" val="1"/>
</p:tagLst>
</file>

<file path=ppt/tags/tag14.xml><?xml version="1.0" encoding="utf-8"?>
<p:tagLst xmlns:a="http://schemas.openxmlformats.org/drawingml/2006/main" xmlns:r="http://schemas.openxmlformats.org/officeDocument/2006/relationships" xmlns:p="http://schemas.openxmlformats.org/presentationml/2006/main">
  <p:tag name="NUM" val="2"/>
</p:tagLst>
</file>

<file path=ppt/tags/tag15.xml><?xml version="1.0" encoding="utf-8"?>
<p:tagLst xmlns:a="http://schemas.openxmlformats.org/drawingml/2006/main" xmlns:r="http://schemas.openxmlformats.org/officeDocument/2006/relationships" xmlns:p="http://schemas.openxmlformats.org/presentationml/2006/main">
  <p:tag name="NUM" val="3"/>
</p:tagLst>
</file>

<file path=ppt/tags/tag16.xml><?xml version="1.0" encoding="utf-8"?>
<p:tagLst xmlns:a="http://schemas.openxmlformats.org/drawingml/2006/main" xmlns:r="http://schemas.openxmlformats.org/officeDocument/2006/relationships" xmlns:p="http://schemas.openxmlformats.org/presentationml/2006/main">
  <p:tag name="NUM" val="1"/>
</p:tagLst>
</file>

<file path=ppt/tags/tag17.xml><?xml version="1.0" encoding="utf-8"?>
<p:tagLst xmlns:a="http://schemas.openxmlformats.org/drawingml/2006/main" xmlns:r="http://schemas.openxmlformats.org/officeDocument/2006/relationships" xmlns:p="http://schemas.openxmlformats.org/presentationml/2006/main">
  <p:tag name="NUM" val="2"/>
</p:tagLst>
</file>

<file path=ppt/tags/tag18.xml><?xml version="1.0" encoding="utf-8"?>
<p:tagLst xmlns:a="http://schemas.openxmlformats.org/drawingml/2006/main" xmlns:r="http://schemas.openxmlformats.org/officeDocument/2006/relationships" xmlns:p="http://schemas.openxmlformats.org/presentationml/2006/main">
  <p:tag name="NUM" val="3"/>
</p:tagLst>
</file>

<file path=ppt/tags/tag19.xml><?xml version="1.0" encoding="utf-8"?>
<p:tagLst xmlns:a="http://schemas.openxmlformats.org/drawingml/2006/main" xmlns:r="http://schemas.openxmlformats.org/officeDocument/2006/relationships" xmlns:p="http://schemas.openxmlformats.org/presentationml/2006/main">
  <p:tag name="NUM" val="1"/>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20.xml><?xml version="1.0" encoding="utf-8"?>
<p:tagLst xmlns:a="http://schemas.openxmlformats.org/drawingml/2006/main" xmlns:r="http://schemas.openxmlformats.org/officeDocument/2006/relationships" xmlns:p="http://schemas.openxmlformats.org/presentationml/2006/main">
  <p:tag name="NUM" val="2"/>
</p:tagLst>
</file>

<file path=ppt/tags/tag21.xml><?xml version="1.0" encoding="utf-8"?>
<p:tagLst xmlns:a="http://schemas.openxmlformats.org/drawingml/2006/main" xmlns:r="http://schemas.openxmlformats.org/officeDocument/2006/relationships" xmlns:p="http://schemas.openxmlformats.org/presentationml/2006/main">
  <p:tag name="NUM" val="1"/>
</p:tagLst>
</file>

<file path=ppt/tags/tag22.xml><?xml version="1.0" encoding="utf-8"?>
<p:tagLst xmlns:a="http://schemas.openxmlformats.org/drawingml/2006/main" xmlns:r="http://schemas.openxmlformats.org/officeDocument/2006/relationships" xmlns:p="http://schemas.openxmlformats.org/presentationml/2006/main">
  <p:tag name="NUM" val="2"/>
</p:tagLst>
</file>

<file path=ppt/tags/tag23.xml><?xml version="1.0" encoding="utf-8"?>
<p:tagLst xmlns:a="http://schemas.openxmlformats.org/drawingml/2006/main" xmlns:r="http://schemas.openxmlformats.org/officeDocument/2006/relationships" xmlns:p="http://schemas.openxmlformats.org/presentationml/2006/main">
  <p:tag name="NUM" val="3"/>
</p:tagLst>
</file>

<file path=ppt/tags/tag3.xml><?xml version="1.0" encoding="utf-8"?>
<p:tagLst xmlns:a="http://schemas.openxmlformats.org/drawingml/2006/main" xmlns:r="http://schemas.openxmlformats.org/officeDocument/2006/relationships" xmlns:p="http://schemas.openxmlformats.org/presentationml/2006/main">
  <p:tag name="NUM" val="1"/>
</p:tagLst>
</file>

<file path=ppt/tags/tag4.xml><?xml version="1.0" encoding="utf-8"?>
<p:tagLst xmlns:a="http://schemas.openxmlformats.org/drawingml/2006/main" xmlns:r="http://schemas.openxmlformats.org/officeDocument/2006/relationships" xmlns:p="http://schemas.openxmlformats.org/presentationml/2006/main">
  <p:tag name="NUM" val="2"/>
</p:tagLst>
</file>

<file path=ppt/tags/tag5.xml><?xml version="1.0" encoding="utf-8"?>
<p:tagLst xmlns:a="http://schemas.openxmlformats.org/drawingml/2006/main" xmlns:r="http://schemas.openxmlformats.org/officeDocument/2006/relationships" xmlns:p="http://schemas.openxmlformats.org/presentationml/2006/main">
  <p:tag name="NUM" val="1"/>
</p:tagLst>
</file>

<file path=ppt/tags/tag6.xml><?xml version="1.0" encoding="utf-8"?>
<p:tagLst xmlns:a="http://schemas.openxmlformats.org/drawingml/2006/main" xmlns:r="http://schemas.openxmlformats.org/officeDocument/2006/relationships" xmlns:p="http://schemas.openxmlformats.org/presentationml/2006/main">
  <p:tag name="NUM" val="2"/>
</p:tagLst>
</file>

<file path=ppt/tags/tag7.xml><?xml version="1.0" encoding="utf-8"?>
<p:tagLst xmlns:a="http://schemas.openxmlformats.org/drawingml/2006/main" xmlns:r="http://schemas.openxmlformats.org/officeDocument/2006/relationships" xmlns:p="http://schemas.openxmlformats.org/presentationml/2006/main">
  <p:tag name="NUM" val="1"/>
</p:tagLst>
</file>

<file path=ppt/tags/tag8.xml><?xml version="1.0" encoding="utf-8"?>
<p:tagLst xmlns:a="http://schemas.openxmlformats.org/drawingml/2006/main" xmlns:r="http://schemas.openxmlformats.org/officeDocument/2006/relationships" xmlns:p="http://schemas.openxmlformats.org/presentationml/2006/main">
  <p:tag name="NUM" val="2"/>
</p:tagLst>
</file>

<file path=ppt/tags/tag9.xml><?xml version="1.0" encoding="utf-8"?>
<p:tagLst xmlns:a="http://schemas.openxmlformats.org/drawingml/2006/main" xmlns:r="http://schemas.openxmlformats.org/officeDocument/2006/relationships" xmlns:p="http://schemas.openxmlformats.org/presentationml/2006/main">
  <p:tag name="NUM" val="1"/>
</p:tagLst>
</file>

<file path=ppt/theme/theme1.xml><?xml version="1.0" encoding="utf-8"?>
<a:theme xmlns:a="http://schemas.openxmlformats.org/drawingml/2006/main" name="Facet">
  <a:themeElements>
    <a:clrScheme name="Red Orange">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CC9900"/>
      </a:hlink>
      <a:folHlink>
        <a:srgbClr val="666699"/>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079358B3F27EFB43ADF249F01AC3C9F0" ma:contentTypeVersion="18" ma:contentTypeDescription="Crée un document." ma:contentTypeScope="" ma:versionID="1b423985c283ffc9fc59b302a9a41ae9">
  <xsd:schema xmlns:xsd="http://www.w3.org/2001/XMLSchema" xmlns:xs="http://www.w3.org/2001/XMLSchema" xmlns:p="http://schemas.microsoft.com/office/2006/metadata/properties" xmlns:ns2="71b2e3c4-79d5-4c98-b528-a3fa04795dc5" xmlns:ns3="eb0d3e1a-6422-4b6b-af90-65d0fc919568" targetNamespace="http://schemas.microsoft.com/office/2006/metadata/properties" ma:root="true" ma:fieldsID="5e167ed6868601fd51612f25c25c712c" ns2:_="" ns3:_="">
    <xsd:import namespace="71b2e3c4-79d5-4c98-b528-a3fa04795dc5"/>
    <xsd:import namespace="eb0d3e1a-6422-4b6b-af90-65d0fc919568"/>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ServiceAutoTags" minOccurs="0"/>
                <xsd:element ref="ns3:MediaServiceOCR" minOccurs="0"/>
                <xsd:element ref="ns3:MediaServiceEventHashCode" minOccurs="0"/>
                <xsd:element ref="ns3:MediaServiceGenerationTime" minOccurs="0"/>
                <xsd:element ref="ns3:MediaServiceLocation" minOccurs="0"/>
                <xsd:element ref="ns3:MediaServiceAutoKeyPoints" minOccurs="0"/>
                <xsd:element ref="ns3:MediaServiceKeyPoints" minOccurs="0"/>
                <xsd:element ref="ns3:MediaLengthInSeconds" minOccurs="0"/>
                <xsd:element ref="ns3:lcf76f155ced4ddcb4097134ff3c332f" minOccurs="0"/>
                <xsd:element ref="ns2:TaxCatchAll" minOccurs="0"/>
                <xsd:element ref="ns3:MediaServiceSearchProperties"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b2e3c4-79d5-4c98-b528-a3fa04795dc5" elementFormDefault="qualified">
    <xsd:import namespace="http://schemas.microsoft.com/office/2006/documentManagement/types"/>
    <xsd:import namespace="http://schemas.microsoft.com/office/infopath/2007/PartnerControls"/>
    <xsd:element name="SharedWithUsers" ma:index="8" nillable="true" ma:displayName="Partagé avec"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Partagé avec détails" ma:description="" ma:internalName="SharedWithDetails" ma:readOnly="true">
      <xsd:simpleType>
        <xsd:restriction base="dms:Note">
          <xsd:maxLength value="255"/>
        </xsd:restriction>
      </xsd:simpleType>
    </xsd:element>
    <xsd:element name="TaxCatchAll" ma:index="23" nillable="true" ma:displayName="Taxonomy Catch All Column" ma:hidden="true" ma:list="{c6334424-3693-4fff-a368-14903a3bc8ec}" ma:internalName="TaxCatchAll" ma:showField="CatchAllData" ma:web="71b2e3c4-79d5-4c98-b528-a3fa04795dc5">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eb0d3e1a-6422-4b6b-af90-65d0fc919568"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DateTaken" ma:index="12" nillable="true" ma:displayName="MediaServiceDateTaken" ma:description="" ma:hidden="true" ma:internalName="MediaServiceDateTaken" ma:readOnly="true">
      <xsd:simpleType>
        <xsd:restriction base="dms:Text"/>
      </xsd:simpleType>
    </xsd:element>
    <xsd:element name="MediaServiceAutoTags" ma:index="13" nillable="true" ma:displayName="MediaServiceAutoTags" ma:description="" ma:internalName="MediaServiceAutoTags"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Balises d’images" ma:readOnly="false" ma:fieldId="{5cf76f15-5ced-4ddc-b409-7134ff3c332f}" ma:taxonomyMulti="true" ma:sspId="80755866-13cf-410b-9c5d-c7abb0189b65" ma:termSetId="09814cd3-568e-fe90-9814-8d621ff8fb84" ma:anchorId="fba54fb3-c3e1-fe81-a776-ca4b69148c4d" ma:open="true" ma:isKeyword="false">
      <xsd:complexType>
        <xsd:sequence>
          <xsd:element ref="pc:Terms" minOccurs="0" maxOccurs="1"/>
        </xsd:sequence>
      </xsd:complexType>
    </xsd:element>
    <xsd:element name="MediaServiceSearchProperties" ma:index="24" nillable="true" ma:displayName="MediaServiceSearchProperties" ma:hidden="true" ma:internalName="MediaServiceSearchProperties" ma:readOnly="true">
      <xsd:simpleType>
        <xsd:restriction base="dms:Note"/>
      </xsd:simpleType>
    </xsd:element>
    <xsd:element name="MediaServiceObjectDetectorVersions" ma:index="25" nillable="true" ma:displayName="MediaServiceObjectDetectorVersions" ma:description=""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71b2e3c4-79d5-4c98-b528-a3fa04795dc5" xsi:nil="true"/>
    <lcf76f155ced4ddcb4097134ff3c332f xmlns="eb0d3e1a-6422-4b6b-af90-65d0fc919568">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3E64D5C3-4E93-4C1B-B93E-B5897ED84C17}">
  <ds:schemaRefs>
    <ds:schemaRef ds:uri="http://schemas.microsoft.com/sharepoint/v3/contenttype/forms"/>
  </ds:schemaRefs>
</ds:datastoreItem>
</file>

<file path=customXml/itemProps2.xml><?xml version="1.0" encoding="utf-8"?>
<ds:datastoreItem xmlns:ds="http://schemas.openxmlformats.org/officeDocument/2006/customXml" ds:itemID="{84BDBA25-1CC9-4E85-B14C-41D5DCDF0739}">
  <ds:schemaRefs>
    <ds:schemaRef ds:uri="71b2e3c4-79d5-4c98-b528-a3fa04795dc5"/>
    <ds:schemaRef ds:uri="eb0d3e1a-6422-4b6b-af90-65d0fc919568"/>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F8742DFC-D207-466F-BD6B-C1B0F65A4BCD}">
  <ds:schemaRefs>
    <ds:schemaRef ds:uri="71b2e3c4-79d5-4c98-b528-a3fa04795dc5"/>
    <ds:schemaRef ds:uri="eb0d3e1a-6422-4b6b-af90-65d0fc919568"/>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Facet</Template>
  <TotalTime>0</TotalTime>
  <Words>1513</Words>
  <Application>Microsoft Office PowerPoint</Application>
  <PresentationFormat>Grand écran</PresentationFormat>
  <Paragraphs>131</Paragraphs>
  <Slides>10</Slides>
  <Notes>0</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10</vt:i4>
      </vt:variant>
    </vt:vector>
  </HeadingPairs>
  <TitlesOfParts>
    <vt:vector size="15" baseType="lpstr">
      <vt:lpstr>Arial</vt:lpstr>
      <vt:lpstr>Calibri</vt:lpstr>
      <vt:lpstr>Trebuchet MS</vt:lpstr>
      <vt:lpstr>Wingdings 3</vt:lpstr>
      <vt:lpstr>Facet</vt:lpstr>
      <vt:lpstr>Plan de cours 2 Préparer un cv</vt:lpstr>
      <vt:lpstr>Préparer son CV </vt:lpstr>
      <vt:lpstr>Préparer son CV </vt:lpstr>
      <vt:lpstr>Étape 1 : Coordonnées</vt:lpstr>
      <vt:lpstr>Étape 2 : Objectif/Profil</vt:lpstr>
      <vt:lpstr>Étape 3 : Résumé de vos compétences et de vos points forts</vt:lpstr>
      <vt:lpstr>Étape 4 : Parcours professionnel</vt:lpstr>
      <vt:lpstr>Étape 5 : Études et formation</vt:lpstr>
      <vt:lpstr>Étape 6 : Compétences spéciales et réalisations</vt:lpstr>
      <vt:lpstr>Étape 7 : Références</vt:lpstr>
    </vt:vector>
  </TitlesOfParts>
  <Company>Grand River Employment and Training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Resume and Cover Letter Development</dc:title>
  <dc:creator>Job Fair</dc:creator>
  <cp:lastModifiedBy>Mélanie Gendron</cp:lastModifiedBy>
  <cp:revision>27</cp:revision>
  <dcterms:created xsi:type="dcterms:W3CDTF">2023-03-13T20:17:31Z</dcterms:created>
  <dcterms:modified xsi:type="dcterms:W3CDTF">2024-08-20T18:45:57Z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0x010100079358B3F27EFB43ADF249F01AC3C9F0</vt:lpwstr>
  </property>
  <property fmtid="{D5CDD505-2E9C-101B-9397-08002B2CF9AE}" pid="3" name="MediaServiceImageTags">
    <vt:lpwstr/>
  </property>
</Properties>
</file>