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5.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6.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7.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8.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9.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8"/>
  </p:notesMasterIdLst>
  <p:sldIdLst>
    <p:sldId id="256" r:id="rId5"/>
    <p:sldId id="257" r:id="rId6"/>
    <p:sldId id="258" r:id="rId7"/>
    <p:sldId id="266" r:id="rId8"/>
    <p:sldId id="259" r:id="rId9"/>
    <p:sldId id="267" r:id="rId10"/>
    <p:sldId id="260" r:id="rId11"/>
    <p:sldId id="261" r:id="rId12"/>
    <p:sldId id="262" r:id="rId13"/>
    <p:sldId id="268" r:id="rId14"/>
    <p:sldId id="263" r:id="rId15"/>
    <p:sldId id="264" r:id="rId16"/>
    <p:sldId id="265"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gqgyNbAEsfpd2QFs6MhPSbvmNnU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BBE931D-CD17-7D8D-0E72-194ADFDE37F5}" name="Utilisateur invité" initials="Ui" userId="S::urn:spo:anon#d95fc8e05787767f4ad5c7d1f6fa6d86bc6f6aadfb93a0c0055f3f2cbe4806e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DF1097-81B6-4A64-ADEF-618EFF84D6ED}" v="6" dt="2024-08-20T19:02:09.184"/>
    <p1510:client id="{F8C64169-8485-9AA7-5347-59CF8E3B87C7}" v="1" dt="2024-08-21T23:01:21.188"/>
  </p1510:revLst>
</p1510:revInfo>
</file>

<file path=ppt/tableStyles.xml><?xml version="1.0" encoding="utf-8"?>
<a:tblStyleLst xmlns:a="http://schemas.openxmlformats.org/drawingml/2006/main" def="{56880CCE-CDDB-40BB-8580-F45D767F2E27}">
  <a:tblStyle styleId="{56880CCE-CDDB-40BB-8580-F45D767F2E27}" styleName="Table_0">
    <a:wholeTbl>
      <a:tcTxStyle b="off" i="off">
        <a:font>
          <a:latin typeface="Trebuchet MS"/>
          <a:ea typeface="Trebuchet MS"/>
          <a:cs typeface="Trebuchet M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BE8E7"/>
          </a:solidFill>
        </a:fill>
      </a:tcStyle>
    </a:wholeTbl>
    <a:band1H>
      <a:tcTxStyle/>
      <a:tcStyle>
        <a:tcBdr/>
        <a:fill>
          <a:solidFill>
            <a:srgbClr val="F6CECB"/>
          </a:solidFill>
        </a:fill>
      </a:tcStyle>
    </a:band1H>
    <a:band2H>
      <a:tcTxStyle/>
      <a:tcStyle>
        <a:tcBdr/>
      </a:tcStyle>
    </a:band2H>
    <a:band1V>
      <a:tcTxStyle/>
      <a:tcStyle>
        <a:tcBdr/>
        <a:fill>
          <a:solidFill>
            <a:srgbClr val="F6CECB"/>
          </a:solidFill>
        </a:fill>
      </a:tcStyle>
    </a:band1V>
    <a:band2V>
      <a:tcTxStyle/>
      <a:tcStyle>
        <a:tcBdr/>
      </a:tcStyle>
    </a:band2V>
    <a:lastCol>
      <a:tcTxStyle b="on" i="off">
        <a:font>
          <a:latin typeface="Trebuchet MS"/>
          <a:ea typeface="Trebuchet MS"/>
          <a:cs typeface="Trebuchet MS"/>
        </a:font>
        <a:schemeClr val="lt1"/>
      </a:tcTxStyle>
      <a:tcStyle>
        <a:tcBdr/>
        <a:fill>
          <a:solidFill>
            <a:schemeClr val="accent1"/>
          </a:solidFill>
        </a:fill>
      </a:tcStyle>
    </a:lastCol>
    <a:firstCol>
      <a:tcTxStyle b="on" i="off">
        <a:font>
          <a:latin typeface="Trebuchet MS"/>
          <a:ea typeface="Trebuchet MS"/>
          <a:cs typeface="Trebuchet MS"/>
        </a:font>
        <a:schemeClr val="lt1"/>
      </a:tcTxStyle>
      <a:tcStyle>
        <a:tcBdr/>
        <a:fill>
          <a:solidFill>
            <a:schemeClr val="accent1"/>
          </a:solidFill>
        </a:fill>
      </a:tcStyle>
    </a:firstCol>
    <a:lastRow>
      <a:tcTxStyle b="on" i="off">
        <a:font>
          <a:latin typeface="Trebuchet MS"/>
          <a:ea typeface="Trebuchet MS"/>
          <a:cs typeface="Trebuchet M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Trebuchet MS"/>
          <a:ea typeface="Trebuchet MS"/>
          <a:cs typeface="Trebuchet M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élanie Gendron" userId="b05ed1a2-98bf-4a87-b261-4b22b31ddbe0" providerId="ADAL" clId="{7DDF1097-81B6-4A64-ADEF-618EFF84D6ED}"/>
    <pc:docChg chg="modSld">
      <pc:chgData name="Mélanie Gendron" userId="b05ed1a2-98bf-4a87-b261-4b22b31ddbe0" providerId="ADAL" clId="{7DDF1097-81B6-4A64-ADEF-618EFF84D6ED}" dt="2024-08-20T19:02:32.612" v="15" actId="1035"/>
      <pc:docMkLst>
        <pc:docMk/>
      </pc:docMkLst>
      <pc:sldChg chg="modSp">
        <pc:chgData name="Mélanie Gendron" userId="b05ed1a2-98bf-4a87-b261-4b22b31ddbe0" providerId="ADAL" clId="{7DDF1097-81B6-4A64-ADEF-618EFF84D6ED}" dt="2024-08-20T18:59:37.891" v="2" actId="14826"/>
        <pc:sldMkLst>
          <pc:docMk/>
          <pc:sldMk cId="0" sldId="260"/>
        </pc:sldMkLst>
        <pc:picChg chg="mod">
          <ac:chgData name="Mélanie Gendron" userId="b05ed1a2-98bf-4a87-b261-4b22b31ddbe0" providerId="ADAL" clId="{7DDF1097-81B6-4A64-ADEF-618EFF84D6ED}" dt="2024-08-20T18:59:37.891" v="2" actId="14826"/>
          <ac:picMkLst>
            <pc:docMk/>
            <pc:sldMk cId="0" sldId="260"/>
            <ac:picMk id="203" creationId="{00000000-0000-0000-0000-000000000000}"/>
          </ac:picMkLst>
        </pc:picChg>
      </pc:sldChg>
      <pc:sldChg chg="modSp">
        <pc:chgData name="Mélanie Gendron" userId="b05ed1a2-98bf-4a87-b261-4b22b31ddbe0" providerId="ADAL" clId="{7DDF1097-81B6-4A64-ADEF-618EFF84D6ED}" dt="2024-08-20T19:02:09.178" v="5" actId="14826"/>
        <pc:sldMkLst>
          <pc:docMk/>
          <pc:sldMk cId="0" sldId="261"/>
        </pc:sldMkLst>
        <pc:picChg chg="mod">
          <ac:chgData name="Mélanie Gendron" userId="b05ed1a2-98bf-4a87-b261-4b22b31ddbe0" providerId="ADAL" clId="{7DDF1097-81B6-4A64-ADEF-618EFF84D6ED}" dt="2024-08-20T19:02:09.178" v="5" actId="14826"/>
          <ac:picMkLst>
            <pc:docMk/>
            <pc:sldMk cId="0" sldId="261"/>
            <ac:picMk id="3" creationId="{7729D4BA-F9AA-215D-8168-042676112A42}"/>
          </ac:picMkLst>
        </pc:picChg>
      </pc:sldChg>
      <pc:sldChg chg="modSp mod">
        <pc:chgData name="Mélanie Gendron" userId="b05ed1a2-98bf-4a87-b261-4b22b31ddbe0" providerId="ADAL" clId="{7DDF1097-81B6-4A64-ADEF-618EFF84D6ED}" dt="2024-08-20T19:02:32.612" v="15" actId="1035"/>
        <pc:sldMkLst>
          <pc:docMk/>
          <pc:sldMk cId="0" sldId="265"/>
        </pc:sldMkLst>
        <pc:graphicFrameChg chg="mod">
          <ac:chgData name="Mélanie Gendron" userId="b05ed1a2-98bf-4a87-b261-4b22b31ddbe0" providerId="ADAL" clId="{7DDF1097-81B6-4A64-ADEF-618EFF84D6ED}" dt="2024-08-20T19:02:32.612" v="15" actId="1035"/>
          <ac:graphicFrameMkLst>
            <pc:docMk/>
            <pc:sldMk cId="0" sldId="265"/>
            <ac:graphicFrameMk id="244" creationId="{00000000-0000-0000-0000-000000000000}"/>
          </ac:graphicFrameMkLst>
        </pc:graphicFrameChg>
      </pc:sldChg>
    </pc:docChg>
  </pc:docChgLst>
  <pc:docChgLst>
    <pc:chgData name="Utilisateur invité" userId="S::urn:spo:anon#d95fc8e05787767f4ad5c7d1f6fa6d86bc6f6aadfb93a0c0055f3f2cbe4806ec::" providerId="AD" clId="Web-{5E33EF95-5B91-188D-6C34-8E5C7EB62C3A}"/>
    <pc:docChg chg="modSld">
      <pc:chgData name="Utilisateur invité" userId="S::urn:spo:anon#d95fc8e05787767f4ad5c7d1f6fa6d86bc6f6aadfb93a0c0055f3f2cbe4806ec::" providerId="AD" clId="Web-{5E33EF95-5B91-188D-6C34-8E5C7EB62C3A}" dt="2024-01-13T19:35:16.395" v="1" actId="20577"/>
      <pc:docMkLst>
        <pc:docMk/>
      </pc:docMkLst>
      <pc:sldChg chg="modSp">
        <pc:chgData name="Utilisateur invité" userId="S::urn:spo:anon#d95fc8e05787767f4ad5c7d1f6fa6d86bc6f6aadfb93a0c0055f3f2cbe4806ec::" providerId="AD" clId="Web-{5E33EF95-5B91-188D-6C34-8E5C7EB62C3A}" dt="2024-01-13T19:35:16.395" v="1" actId="20577"/>
        <pc:sldMkLst>
          <pc:docMk/>
          <pc:sldMk cId="788608530" sldId="268"/>
        </pc:sldMkLst>
        <pc:spChg chg="mod">
          <ac:chgData name="Utilisateur invité" userId="S::urn:spo:anon#d95fc8e05787767f4ad5c7d1f6fa6d86bc6f6aadfb93a0c0055f3f2cbe4806ec::" providerId="AD" clId="Web-{5E33EF95-5B91-188D-6C34-8E5C7EB62C3A}" dt="2024-01-13T19:35:16.395" v="1" actId="20577"/>
          <ac:spMkLst>
            <pc:docMk/>
            <pc:sldMk cId="788608530" sldId="268"/>
            <ac:spMk id="3" creationId="{3678DDEA-D2F8-687E-1C76-45CE96C518CA}"/>
          </ac:spMkLst>
        </pc:spChg>
      </pc:sldChg>
    </pc:docChg>
  </pc:docChgLst>
  <pc:docChgLst>
    <pc:chgData name="Utilisateur invité" userId="S::urn:spo:anon#d95fc8e05787767f4ad5c7d1f6fa6d86bc6f6aadfb93a0c0055f3f2cbe4806ec::" providerId="AD" clId="Web-{11C77B96-56F2-62DC-04EF-4CA31B794CB2}"/>
    <pc:docChg chg="modSld">
      <pc:chgData name="Utilisateur invité" userId="S::urn:spo:anon#d95fc8e05787767f4ad5c7d1f6fa6d86bc6f6aadfb93a0c0055f3f2cbe4806ec::" providerId="AD" clId="Web-{11C77B96-56F2-62DC-04EF-4CA31B794CB2}" dt="2024-08-14T13:32:40.709" v="11" actId="20577"/>
      <pc:docMkLst>
        <pc:docMk/>
      </pc:docMkLst>
      <pc:sldChg chg="modSp">
        <pc:chgData name="Utilisateur invité" userId="S::urn:spo:anon#d95fc8e05787767f4ad5c7d1f6fa6d86bc6f6aadfb93a0c0055f3f2cbe4806ec::" providerId="AD" clId="Web-{11C77B96-56F2-62DC-04EF-4CA31B794CB2}" dt="2024-08-14T13:20:44.619" v="0" actId="1076"/>
        <pc:sldMkLst>
          <pc:docMk/>
          <pc:sldMk cId="0" sldId="260"/>
        </pc:sldMkLst>
        <pc:picChg chg="mod">
          <ac:chgData name="Utilisateur invité" userId="S::urn:spo:anon#d95fc8e05787767f4ad5c7d1f6fa6d86bc6f6aadfb93a0c0055f3f2cbe4806ec::" providerId="AD" clId="Web-{11C77B96-56F2-62DC-04EF-4CA31B794CB2}" dt="2024-08-14T13:20:44.619" v="0" actId="1076"/>
          <ac:picMkLst>
            <pc:docMk/>
            <pc:sldMk cId="0" sldId="260"/>
            <ac:picMk id="203" creationId="{00000000-0000-0000-0000-000000000000}"/>
          </ac:picMkLst>
        </pc:picChg>
      </pc:sldChg>
      <pc:sldChg chg="modSp">
        <pc:chgData name="Utilisateur invité" userId="S::urn:spo:anon#d95fc8e05787767f4ad5c7d1f6fa6d86bc6f6aadfb93a0c0055f3f2cbe4806ec::" providerId="AD" clId="Web-{11C77B96-56F2-62DC-04EF-4CA31B794CB2}" dt="2024-08-14T13:32:40.709" v="11" actId="20577"/>
        <pc:sldMkLst>
          <pc:docMk/>
          <pc:sldMk cId="0" sldId="261"/>
        </pc:sldMkLst>
        <pc:spChg chg="mod">
          <ac:chgData name="Utilisateur invité" userId="S::urn:spo:anon#d95fc8e05787767f4ad5c7d1f6fa6d86bc6f6aadfb93a0c0055f3f2cbe4806ec::" providerId="AD" clId="Web-{11C77B96-56F2-62DC-04EF-4CA31B794CB2}" dt="2024-08-14T13:32:40.709" v="11" actId="20577"/>
          <ac:spMkLst>
            <pc:docMk/>
            <pc:sldMk cId="0" sldId="261"/>
            <ac:spMk id="212" creationId="{00000000-0000-0000-0000-000000000000}"/>
          </ac:spMkLst>
        </pc:spChg>
      </pc:sldChg>
    </pc:docChg>
  </pc:docChgLst>
  <pc:docChgLst>
    <pc:chgData name="Utilisateur invité" userId="S::urn:spo:anon#d95fc8e05787767f4ad5c7d1f6fa6d86bc6f6aadfb93a0c0055f3f2cbe4806ec::" providerId="AD" clId="Web-{521049BD-36B3-92D6-43D3-E1436B73A2FB}"/>
    <pc:docChg chg="mod modSld">
      <pc:chgData name="Utilisateur invité" userId="S::urn:spo:anon#d95fc8e05787767f4ad5c7d1f6fa6d86bc6f6aadfb93a0c0055f3f2cbe4806ec::" providerId="AD" clId="Web-{521049BD-36B3-92D6-43D3-E1436B73A2FB}" dt="2024-01-24T16:18:14.045" v="4"/>
      <pc:docMkLst>
        <pc:docMk/>
      </pc:docMkLst>
      <pc:sldChg chg="modSp">
        <pc:chgData name="Utilisateur invité" userId="S::urn:spo:anon#d95fc8e05787767f4ad5c7d1f6fa6d86bc6f6aadfb93a0c0055f3f2cbe4806ec::" providerId="AD" clId="Web-{521049BD-36B3-92D6-43D3-E1436B73A2FB}" dt="2024-01-24T16:10:48.534" v="1" actId="20577"/>
        <pc:sldMkLst>
          <pc:docMk/>
          <pc:sldMk cId="0" sldId="257"/>
        </pc:sldMkLst>
        <pc:spChg chg="mod">
          <ac:chgData name="Utilisateur invité" userId="S::urn:spo:anon#d95fc8e05787767f4ad5c7d1f6fa6d86bc6f6aadfb93a0c0055f3f2cbe4806ec::" providerId="AD" clId="Web-{521049BD-36B3-92D6-43D3-E1436B73A2FB}" dt="2024-01-24T16:10:48.534" v="1" actId="20577"/>
          <ac:spMkLst>
            <pc:docMk/>
            <pc:sldMk cId="0" sldId="257"/>
            <ac:spMk id="154" creationId="{00000000-0000-0000-0000-000000000000}"/>
          </ac:spMkLst>
        </pc:spChg>
      </pc:sldChg>
      <pc:sldChg chg="addCm">
        <pc:chgData name="Utilisateur invité" userId="S::urn:spo:anon#d95fc8e05787767f4ad5c7d1f6fa6d86bc6f6aadfb93a0c0055f3f2cbe4806ec::" providerId="AD" clId="Web-{521049BD-36B3-92D6-43D3-E1436B73A2FB}" dt="2024-01-24T16:16:21.933" v="3"/>
        <pc:sldMkLst>
          <pc:docMk/>
          <pc:sldMk cId="0" sldId="260"/>
        </pc:sldMkLst>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521049BD-36B3-92D6-43D3-E1436B73A2FB}" dt="2024-01-24T16:16:21.933" v="3"/>
              <pc2:cmMkLst xmlns:pc2="http://schemas.microsoft.com/office/powerpoint/2019/9/main/command">
                <pc:docMk/>
                <pc:sldMk cId="0" sldId="260"/>
                <pc2:cmMk id="{558F2D17-697A-4562-B6DE-ED3129EF3D99}"/>
              </pc2:cmMkLst>
            </pc226:cmChg>
          </p:ext>
        </pc:extLst>
      </pc:sldChg>
      <pc:sldChg chg="addCm">
        <pc:chgData name="Utilisateur invité" userId="S::urn:spo:anon#d95fc8e05787767f4ad5c7d1f6fa6d86bc6f6aadfb93a0c0055f3f2cbe4806ec::" providerId="AD" clId="Web-{521049BD-36B3-92D6-43D3-E1436B73A2FB}" dt="2024-01-24T16:18:14.045" v="4"/>
        <pc:sldMkLst>
          <pc:docMk/>
          <pc:sldMk cId="0" sldId="261"/>
        </pc:sldMkLst>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521049BD-36B3-92D6-43D3-E1436B73A2FB}" dt="2024-01-24T16:18:14.045" v="4"/>
              <pc2:cmMkLst xmlns:pc2="http://schemas.microsoft.com/office/powerpoint/2019/9/main/command">
                <pc:docMk/>
                <pc:sldMk cId="0" sldId="261"/>
                <pc2:cmMk id="{5C9D2343-AC83-40DF-9D2B-A991460C85A3}"/>
              </pc2:cmMkLst>
            </pc226:cmChg>
          </p:ext>
        </pc:extLst>
      </pc:sldChg>
    </pc:docChg>
  </pc:docChgLst>
  <pc:docChgLst>
    <pc:chgData name="Utilisateur invité" userId="S::urn:spo:anon#d95fc8e05787767f4ad5c7d1f6fa6d86bc6f6aadfb93a0c0055f3f2cbe4806ec::" providerId="AD" clId="Web-{040C4552-03B9-FF6E-F21E-CA6357D109CF}"/>
    <pc:docChg chg="modSld">
      <pc:chgData name="Utilisateur invité" userId="S::urn:spo:anon#d95fc8e05787767f4ad5c7d1f6fa6d86bc6f6aadfb93a0c0055f3f2cbe4806ec::" providerId="AD" clId="Web-{040C4552-03B9-FF6E-F21E-CA6357D109CF}" dt="2024-01-09T20:07:46.962" v="54" actId="20577"/>
      <pc:docMkLst>
        <pc:docMk/>
      </pc:docMkLst>
      <pc:sldChg chg="modSp">
        <pc:chgData name="Utilisateur invité" userId="S::urn:spo:anon#d95fc8e05787767f4ad5c7d1f6fa6d86bc6f6aadfb93a0c0055f3f2cbe4806ec::" providerId="AD" clId="Web-{040C4552-03B9-FF6E-F21E-CA6357D109CF}" dt="2024-01-09T20:01:21.607" v="1" actId="20577"/>
        <pc:sldMkLst>
          <pc:docMk/>
          <pc:sldMk cId="0" sldId="257"/>
        </pc:sldMkLst>
        <pc:spChg chg="mod">
          <ac:chgData name="Utilisateur invité" userId="S::urn:spo:anon#d95fc8e05787767f4ad5c7d1f6fa6d86bc6f6aadfb93a0c0055f3f2cbe4806ec::" providerId="AD" clId="Web-{040C4552-03B9-FF6E-F21E-CA6357D109CF}" dt="2024-01-09T20:01:21.607" v="1" actId="20577"/>
          <ac:spMkLst>
            <pc:docMk/>
            <pc:sldMk cId="0" sldId="257"/>
            <ac:spMk id="154" creationId="{00000000-0000-0000-0000-000000000000}"/>
          </ac:spMkLst>
        </pc:spChg>
      </pc:sldChg>
      <pc:sldChg chg="modSp">
        <pc:chgData name="Utilisateur invité" userId="S::urn:spo:anon#d95fc8e05787767f4ad5c7d1f6fa6d86bc6f6aadfb93a0c0055f3f2cbe4806ec::" providerId="AD" clId="Web-{040C4552-03B9-FF6E-F21E-CA6357D109CF}" dt="2024-01-09T20:06:29.631" v="32" actId="20577"/>
        <pc:sldMkLst>
          <pc:docMk/>
          <pc:sldMk cId="0" sldId="263"/>
        </pc:sldMkLst>
        <pc:spChg chg="mod">
          <ac:chgData name="Utilisateur invité" userId="S::urn:spo:anon#d95fc8e05787767f4ad5c7d1f6fa6d86bc6f6aadfb93a0c0055f3f2cbe4806ec::" providerId="AD" clId="Web-{040C4552-03B9-FF6E-F21E-CA6357D109CF}" dt="2024-01-09T20:06:29.631" v="32" actId="20577"/>
          <ac:spMkLst>
            <pc:docMk/>
            <pc:sldMk cId="0" sldId="263"/>
            <ac:spMk id="228" creationId="{00000000-0000-0000-0000-000000000000}"/>
          </ac:spMkLst>
        </pc:spChg>
      </pc:sldChg>
      <pc:sldChg chg="modSp">
        <pc:chgData name="Utilisateur invité" userId="S::urn:spo:anon#d95fc8e05787767f4ad5c7d1f6fa6d86bc6f6aadfb93a0c0055f3f2cbe4806ec::" providerId="AD" clId="Web-{040C4552-03B9-FF6E-F21E-CA6357D109CF}" dt="2024-01-09T20:07:46.962" v="54" actId="20577"/>
        <pc:sldMkLst>
          <pc:docMk/>
          <pc:sldMk cId="0" sldId="264"/>
        </pc:sldMkLst>
        <pc:spChg chg="mod">
          <ac:chgData name="Utilisateur invité" userId="S::urn:spo:anon#d95fc8e05787767f4ad5c7d1f6fa6d86bc6f6aadfb93a0c0055f3f2cbe4806ec::" providerId="AD" clId="Web-{040C4552-03B9-FF6E-F21E-CA6357D109CF}" dt="2024-01-09T20:07:46.962" v="54" actId="20577"/>
          <ac:spMkLst>
            <pc:docMk/>
            <pc:sldMk cId="0" sldId="264"/>
            <ac:spMk id="236" creationId="{00000000-0000-0000-0000-000000000000}"/>
          </ac:spMkLst>
        </pc:spChg>
      </pc:sldChg>
      <pc:sldChg chg="modSp">
        <pc:chgData name="Utilisateur invité" userId="S::urn:spo:anon#d95fc8e05787767f4ad5c7d1f6fa6d86bc6f6aadfb93a0c0055f3f2cbe4806ec::" providerId="AD" clId="Web-{040C4552-03B9-FF6E-F21E-CA6357D109CF}" dt="2024-01-09T20:04:56.785" v="4" actId="20577"/>
        <pc:sldMkLst>
          <pc:docMk/>
          <pc:sldMk cId="788608530" sldId="268"/>
        </pc:sldMkLst>
        <pc:spChg chg="mod">
          <ac:chgData name="Utilisateur invité" userId="S::urn:spo:anon#d95fc8e05787767f4ad5c7d1f6fa6d86bc6f6aadfb93a0c0055f3f2cbe4806ec::" providerId="AD" clId="Web-{040C4552-03B9-FF6E-F21E-CA6357D109CF}" dt="2024-01-09T20:04:56.785" v="4" actId="20577"/>
          <ac:spMkLst>
            <pc:docMk/>
            <pc:sldMk cId="788608530" sldId="268"/>
            <ac:spMk id="3" creationId="{3678DDEA-D2F8-687E-1C76-45CE96C518CA}"/>
          </ac:spMkLst>
        </pc:spChg>
      </pc:sldChg>
    </pc:docChg>
  </pc:docChgLst>
  <pc:docChgLst>
    <pc:chgData name="Rachel Anne Normand" userId="3d9a7052cfc5e3d9" providerId="LiveId" clId="{4952040D-94CE-4E6B-8D73-23B9EAC601E6}"/>
    <pc:docChg chg="undo custSel addSld delSld modSld">
      <pc:chgData name="Rachel Anne Normand" userId="3d9a7052cfc5e3d9" providerId="LiveId" clId="{4952040D-94CE-4E6B-8D73-23B9EAC601E6}" dt="2023-12-15T20:16:22.370" v="1223" actId="14100"/>
      <pc:docMkLst>
        <pc:docMk/>
      </pc:docMkLst>
      <pc:sldChg chg="modSp mod">
        <pc:chgData name="Rachel Anne Normand" userId="3d9a7052cfc5e3d9" providerId="LiveId" clId="{4952040D-94CE-4E6B-8D73-23B9EAC601E6}" dt="2023-12-15T19:24:53.952" v="373" actId="5793"/>
        <pc:sldMkLst>
          <pc:docMk/>
          <pc:sldMk cId="0" sldId="256"/>
        </pc:sldMkLst>
        <pc:spChg chg="mod">
          <ac:chgData name="Rachel Anne Normand" userId="3d9a7052cfc5e3d9" providerId="LiveId" clId="{4952040D-94CE-4E6B-8D73-23B9EAC601E6}" dt="2023-12-15T19:24:53.952" v="373" actId="5793"/>
          <ac:spMkLst>
            <pc:docMk/>
            <pc:sldMk cId="0" sldId="256"/>
            <ac:spMk id="148" creationId="{00000000-0000-0000-0000-000000000000}"/>
          </ac:spMkLst>
        </pc:spChg>
      </pc:sldChg>
      <pc:sldChg chg="modSp mod">
        <pc:chgData name="Rachel Anne Normand" userId="3d9a7052cfc5e3d9" providerId="LiveId" clId="{4952040D-94CE-4E6B-8D73-23B9EAC601E6}" dt="2023-12-15T19:51:49.890" v="865" actId="1076"/>
        <pc:sldMkLst>
          <pc:docMk/>
          <pc:sldMk cId="0" sldId="257"/>
        </pc:sldMkLst>
        <pc:spChg chg="mod">
          <ac:chgData name="Rachel Anne Normand" userId="3d9a7052cfc5e3d9" providerId="LiveId" clId="{4952040D-94CE-4E6B-8D73-23B9EAC601E6}" dt="2023-12-15T19:51:26.604" v="859" actId="14100"/>
          <ac:spMkLst>
            <pc:docMk/>
            <pc:sldMk cId="0" sldId="257"/>
            <ac:spMk id="153" creationId="{00000000-0000-0000-0000-000000000000}"/>
          </ac:spMkLst>
        </pc:spChg>
        <pc:spChg chg="mod">
          <ac:chgData name="Rachel Anne Normand" userId="3d9a7052cfc5e3d9" providerId="LiveId" clId="{4952040D-94CE-4E6B-8D73-23B9EAC601E6}" dt="2023-12-15T19:51:49.890" v="865" actId="1076"/>
          <ac:spMkLst>
            <pc:docMk/>
            <pc:sldMk cId="0" sldId="257"/>
            <ac:spMk id="154" creationId="{00000000-0000-0000-0000-000000000000}"/>
          </ac:spMkLst>
        </pc:spChg>
      </pc:sldChg>
      <pc:sldChg chg="delSp modSp mod">
        <pc:chgData name="Rachel Anne Normand" userId="3d9a7052cfc5e3d9" providerId="LiveId" clId="{4952040D-94CE-4E6B-8D73-23B9EAC601E6}" dt="2023-12-15T19:44:41.967" v="816" actId="123"/>
        <pc:sldMkLst>
          <pc:docMk/>
          <pc:sldMk cId="0" sldId="258"/>
        </pc:sldMkLst>
        <pc:spChg chg="mod">
          <ac:chgData name="Rachel Anne Normand" userId="3d9a7052cfc5e3d9" providerId="LiveId" clId="{4952040D-94CE-4E6B-8D73-23B9EAC601E6}" dt="2023-12-15T19:25:13.938" v="375" actId="1076"/>
          <ac:spMkLst>
            <pc:docMk/>
            <pc:sldMk cId="0" sldId="258"/>
            <ac:spMk id="160" creationId="{00000000-0000-0000-0000-000000000000}"/>
          </ac:spMkLst>
        </pc:spChg>
        <pc:spChg chg="mod">
          <ac:chgData name="Rachel Anne Normand" userId="3d9a7052cfc5e3d9" providerId="LiveId" clId="{4952040D-94CE-4E6B-8D73-23B9EAC601E6}" dt="2023-12-15T19:44:41.967" v="816" actId="123"/>
          <ac:spMkLst>
            <pc:docMk/>
            <pc:sldMk cId="0" sldId="258"/>
            <ac:spMk id="161" creationId="{00000000-0000-0000-0000-000000000000}"/>
          </ac:spMkLst>
        </pc:spChg>
        <pc:spChg chg="mod">
          <ac:chgData name="Rachel Anne Normand" userId="3d9a7052cfc5e3d9" providerId="LiveId" clId="{4952040D-94CE-4E6B-8D73-23B9EAC601E6}" dt="2023-12-15T19:44:28.460" v="807" actId="1035"/>
          <ac:spMkLst>
            <pc:docMk/>
            <pc:sldMk cId="0" sldId="258"/>
            <ac:spMk id="166" creationId="{00000000-0000-0000-0000-000000000000}"/>
          </ac:spMkLst>
        </pc:spChg>
        <pc:spChg chg="del mod">
          <ac:chgData name="Rachel Anne Normand" userId="3d9a7052cfc5e3d9" providerId="LiveId" clId="{4952040D-94CE-4E6B-8D73-23B9EAC601E6}" dt="2023-12-15T19:29:03.908" v="461" actId="478"/>
          <ac:spMkLst>
            <pc:docMk/>
            <pc:sldMk cId="0" sldId="258"/>
            <ac:spMk id="167" creationId="{00000000-0000-0000-0000-000000000000}"/>
          </ac:spMkLst>
        </pc:spChg>
        <pc:spChg chg="mod">
          <ac:chgData name="Rachel Anne Normand" userId="3d9a7052cfc5e3d9" providerId="LiveId" clId="{4952040D-94CE-4E6B-8D73-23B9EAC601E6}" dt="2023-12-15T19:44:35.779" v="815" actId="1036"/>
          <ac:spMkLst>
            <pc:docMk/>
            <pc:sldMk cId="0" sldId="258"/>
            <ac:spMk id="168" creationId="{00000000-0000-0000-0000-000000000000}"/>
          </ac:spMkLst>
        </pc:spChg>
        <pc:spChg chg="del mod">
          <ac:chgData name="Rachel Anne Normand" userId="3d9a7052cfc5e3d9" providerId="LiveId" clId="{4952040D-94CE-4E6B-8D73-23B9EAC601E6}" dt="2023-12-15T19:25:48.404" v="380" actId="478"/>
          <ac:spMkLst>
            <pc:docMk/>
            <pc:sldMk cId="0" sldId="258"/>
            <ac:spMk id="169" creationId="{00000000-0000-0000-0000-000000000000}"/>
          </ac:spMkLst>
        </pc:spChg>
        <pc:picChg chg="mod">
          <ac:chgData name="Rachel Anne Normand" userId="3d9a7052cfc5e3d9" providerId="LiveId" clId="{4952040D-94CE-4E6B-8D73-23B9EAC601E6}" dt="2023-12-15T19:44:35.779" v="815" actId="1036"/>
          <ac:picMkLst>
            <pc:docMk/>
            <pc:sldMk cId="0" sldId="258"/>
            <ac:picMk id="163" creationId="{00000000-0000-0000-0000-000000000000}"/>
          </ac:picMkLst>
        </pc:picChg>
        <pc:picChg chg="mod">
          <ac:chgData name="Rachel Anne Normand" userId="3d9a7052cfc5e3d9" providerId="LiveId" clId="{4952040D-94CE-4E6B-8D73-23B9EAC601E6}" dt="2023-12-15T19:44:28.460" v="807" actId="1035"/>
          <ac:picMkLst>
            <pc:docMk/>
            <pc:sldMk cId="0" sldId="258"/>
            <ac:picMk id="164" creationId="{00000000-0000-0000-0000-000000000000}"/>
          </ac:picMkLst>
        </pc:picChg>
        <pc:picChg chg="del">
          <ac:chgData name="Rachel Anne Normand" userId="3d9a7052cfc5e3d9" providerId="LiveId" clId="{4952040D-94CE-4E6B-8D73-23B9EAC601E6}" dt="2023-12-15T19:29:03.908" v="461" actId="478"/>
          <ac:picMkLst>
            <pc:docMk/>
            <pc:sldMk cId="0" sldId="258"/>
            <ac:picMk id="165" creationId="{00000000-0000-0000-0000-000000000000}"/>
          </ac:picMkLst>
        </pc:picChg>
        <pc:picChg chg="del">
          <ac:chgData name="Rachel Anne Normand" userId="3d9a7052cfc5e3d9" providerId="LiveId" clId="{4952040D-94CE-4E6B-8D73-23B9EAC601E6}" dt="2023-12-15T19:25:48.404" v="380" actId="478"/>
          <ac:picMkLst>
            <pc:docMk/>
            <pc:sldMk cId="0" sldId="258"/>
            <ac:picMk id="172" creationId="{00000000-0000-0000-0000-000000000000}"/>
          </ac:picMkLst>
        </pc:picChg>
      </pc:sldChg>
      <pc:sldChg chg="delSp modSp mod">
        <pc:chgData name="Rachel Anne Normand" userId="3d9a7052cfc5e3d9" providerId="LiveId" clId="{4952040D-94CE-4E6B-8D73-23B9EAC601E6}" dt="2023-12-15T19:49:44.708" v="847" actId="1076"/>
        <pc:sldMkLst>
          <pc:docMk/>
          <pc:sldMk cId="0" sldId="259"/>
        </pc:sldMkLst>
        <pc:spChg chg="mod">
          <ac:chgData name="Rachel Anne Normand" userId="3d9a7052cfc5e3d9" providerId="LiveId" clId="{4952040D-94CE-4E6B-8D73-23B9EAC601E6}" dt="2023-12-15T19:48:56.964" v="838" actId="1076"/>
          <ac:spMkLst>
            <pc:docMk/>
            <pc:sldMk cId="0" sldId="259"/>
            <ac:spMk id="178" creationId="{00000000-0000-0000-0000-000000000000}"/>
          </ac:spMkLst>
        </pc:spChg>
        <pc:spChg chg="mod">
          <ac:chgData name="Rachel Anne Normand" userId="3d9a7052cfc5e3d9" providerId="LiveId" clId="{4952040D-94CE-4E6B-8D73-23B9EAC601E6}" dt="2023-12-15T19:48:52.125" v="837" actId="14100"/>
          <ac:spMkLst>
            <pc:docMk/>
            <pc:sldMk cId="0" sldId="259"/>
            <ac:spMk id="179" creationId="{00000000-0000-0000-0000-000000000000}"/>
          </ac:spMkLst>
        </pc:spChg>
        <pc:spChg chg="del">
          <ac:chgData name="Rachel Anne Normand" userId="3d9a7052cfc5e3d9" providerId="LiveId" clId="{4952040D-94CE-4E6B-8D73-23B9EAC601E6}" dt="2023-12-15T19:45:44.647" v="826" actId="478"/>
          <ac:spMkLst>
            <pc:docMk/>
            <pc:sldMk cId="0" sldId="259"/>
            <ac:spMk id="188" creationId="{00000000-0000-0000-0000-000000000000}"/>
          </ac:spMkLst>
        </pc:spChg>
        <pc:spChg chg="del">
          <ac:chgData name="Rachel Anne Normand" userId="3d9a7052cfc5e3d9" providerId="LiveId" clId="{4952040D-94CE-4E6B-8D73-23B9EAC601E6}" dt="2023-12-15T19:45:44.647" v="826" actId="478"/>
          <ac:spMkLst>
            <pc:docMk/>
            <pc:sldMk cId="0" sldId="259"/>
            <ac:spMk id="189" creationId="{00000000-0000-0000-0000-000000000000}"/>
          </ac:spMkLst>
        </pc:spChg>
        <pc:spChg chg="del">
          <ac:chgData name="Rachel Anne Normand" userId="3d9a7052cfc5e3d9" providerId="LiveId" clId="{4952040D-94CE-4E6B-8D73-23B9EAC601E6}" dt="2023-12-15T19:45:44.647" v="826" actId="478"/>
          <ac:spMkLst>
            <pc:docMk/>
            <pc:sldMk cId="0" sldId="259"/>
            <ac:spMk id="190" creationId="{00000000-0000-0000-0000-000000000000}"/>
          </ac:spMkLst>
        </pc:spChg>
        <pc:spChg chg="mod">
          <ac:chgData name="Rachel Anne Normand" userId="3d9a7052cfc5e3d9" providerId="LiveId" clId="{4952040D-94CE-4E6B-8D73-23B9EAC601E6}" dt="2023-12-15T19:49:37.516" v="846" actId="1076"/>
          <ac:spMkLst>
            <pc:docMk/>
            <pc:sldMk cId="0" sldId="259"/>
            <ac:spMk id="191" creationId="{00000000-0000-0000-0000-000000000000}"/>
          </ac:spMkLst>
        </pc:spChg>
        <pc:spChg chg="del">
          <ac:chgData name="Rachel Anne Normand" userId="3d9a7052cfc5e3d9" providerId="LiveId" clId="{4952040D-94CE-4E6B-8D73-23B9EAC601E6}" dt="2023-12-15T19:45:44.647" v="826" actId="478"/>
          <ac:spMkLst>
            <pc:docMk/>
            <pc:sldMk cId="0" sldId="259"/>
            <ac:spMk id="192" creationId="{00000000-0000-0000-0000-000000000000}"/>
          </ac:spMkLst>
        </pc:spChg>
        <pc:spChg chg="mod">
          <ac:chgData name="Rachel Anne Normand" userId="3d9a7052cfc5e3d9" providerId="LiveId" clId="{4952040D-94CE-4E6B-8D73-23B9EAC601E6}" dt="2023-12-15T19:49:27.711" v="844" actId="1076"/>
          <ac:spMkLst>
            <pc:docMk/>
            <pc:sldMk cId="0" sldId="259"/>
            <ac:spMk id="193" creationId="{00000000-0000-0000-0000-000000000000}"/>
          </ac:spMkLst>
        </pc:spChg>
        <pc:spChg chg="mod">
          <ac:chgData name="Rachel Anne Normand" userId="3d9a7052cfc5e3d9" providerId="LiveId" clId="{4952040D-94CE-4E6B-8D73-23B9EAC601E6}" dt="2023-12-15T19:49:44.708" v="847" actId="1076"/>
          <ac:spMkLst>
            <pc:docMk/>
            <pc:sldMk cId="0" sldId="259"/>
            <ac:spMk id="194" creationId="{00000000-0000-0000-0000-000000000000}"/>
          </ac:spMkLst>
        </pc:spChg>
        <pc:spChg chg="mod">
          <ac:chgData name="Rachel Anne Normand" userId="3d9a7052cfc5e3d9" providerId="LiveId" clId="{4952040D-94CE-4E6B-8D73-23B9EAC601E6}" dt="2023-12-15T19:49:09.215" v="840" actId="1076"/>
          <ac:spMkLst>
            <pc:docMk/>
            <pc:sldMk cId="0" sldId="259"/>
            <ac:spMk id="195" creationId="{00000000-0000-0000-0000-000000000000}"/>
          </ac:spMkLst>
        </pc:spChg>
        <pc:picChg chg="del">
          <ac:chgData name="Rachel Anne Normand" userId="3d9a7052cfc5e3d9" providerId="LiveId" clId="{4952040D-94CE-4E6B-8D73-23B9EAC601E6}" dt="2023-12-15T19:45:41.727" v="825" actId="478"/>
          <ac:picMkLst>
            <pc:docMk/>
            <pc:sldMk cId="0" sldId="259"/>
            <ac:picMk id="181" creationId="{00000000-0000-0000-0000-000000000000}"/>
          </ac:picMkLst>
        </pc:picChg>
        <pc:picChg chg="mod">
          <ac:chgData name="Rachel Anne Normand" userId="3d9a7052cfc5e3d9" providerId="LiveId" clId="{4952040D-94CE-4E6B-8D73-23B9EAC601E6}" dt="2023-12-15T19:49:37.516" v="846" actId="1076"/>
          <ac:picMkLst>
            <pc:docMk/>
            <pc:sldMk cId="0" sldId="259"/>
            <ac:picMk id="182" creationId="{00000000-0000-0000-0000-000000000000}"/>
          </ac:picMkLst>
        </pc:picChg>
        <pc:picChg chg="del">
          <ac:chgData name="Rachel Anne Normand" userId="3d9a7052cfc5e3d9" providerId="LiveId" clId="{4952040D-94CE-4E6B-8D73-23B9EAC601E6}" dt="2023-12-15T19:45:41.727" v="825" actId="478"/>
          <ac:picMkLst>
            <pc:docMk/>
            <pc:sldMk cId="0" sldId="259"/>
            <ac:picMk id="183" creationId="{00000000-0000-0000-0000-000000000000}"/>
          </ac:picMkLst>
        </pc:picChg>
        <pc:picChg chg="del">
          <ac:chgData name="Rachel Anne Normand" userId="3d9a7052cfc5e3d9" providerId="LiveId" clId="{4952040D-94CE-4E6B-8D73-23B9EAC601E6}" dt="2023-12-15T19:45:41.727" v="825" actId="478"/>
          <ac:picMkLst>
            <pc:docMk/>
            <pc:sldMk cId="0" sldId="259"/>
            <ac:picMk id="184" creationId="{00000000-0000-0000-0000-000000000000}"/>
          </ac:picMkLst>
        </pc:picChg>
        <pc:picChg chg="mod">
          <ac:chgData name="Rachel Anne Normand" userId="3d9a7052cfc5e3d9" providerId="LiveId" clId="{4952040D-94CE-4E6B-8D73-23B9EAC601E6}" dt="2023-12-15T19:49:44.708" v="847" actId="1076"/>
          <ac:picMkLst>
            <pc:docMk/>
            <pc:sldMk cId="0" sldId="259"/>
            <ac:picMk id="185" creationId="{00000000-0000-0000-0000-000000000000}"/>
          </ac:picMkLst>
        </pc:picChg>
        <pc:picChg chg="del">
          <ac:chgData name="Rachel Anne Normand" userId="3d9a7052cfc5e3d9" providerId="LiveId" clId="{4952040D-94CE-4E6B-8D73-23B9EAC601E6}" dt="2023-12-15T19:45:41.727" v="825" actId="478"/>
          <ac:picMkLst>
            <pc:docMk/>
            <pc:sldMk cId="0" sldId="259"/>
            <ac:picMk id="186" creationId="{00000000-0000-0000-0000-000000000000}"/>
          </ac:picMkLst>
        </pc:picChg>
        <pc:picChg chg="mod">
          <ac:chgData name="Rachel Anne Normand" userId="3d9a7052cfc5e3d9" providerId="LiveId" clId="{4952040D-94CE-4E6B-8D73-23B9EAC601E6}" dt="2023-12-15T19:49:09.215" v="840" actId="1076"/>
          <ac:picMkLst>
            <pc:docMk/>
            <pc:sldMk cId="0" sldId="259"/>
            <ac:picMk id="187" creationId="{00000000-0000-0000-0000-000000000000}"/>
          </ac:picMkLst>
        </pc:picChg>
        <pc:picChg chg="mod">
          <ac:chgData name="Rachel Anne Normand" userId="3d9a7052cfc5e3d9" providerId="LiveId" clId="{4952040D-94CE-4E6B-8D73-23B9EAC601E6}" dt="2023-12-15T19:49:27.711" v="844" actId="1076"/>
          <ac:picMkLst>
            <pc:docMk/>
            <pc:sldMk cId="0" sldId="259"/>
            <ac:picMk id="196" creationId="{00000000-0000-0000-0000-000000000000}"/>
          </ac:picMkLst>
        </pc:picChg>
      </pc:sldChg>
      <pc:sldChg chg="modSp mod">
        <pc:chgData name="Rachel Anne Normand" userId="3d9a7052cfc5e3d9" providerId="LiveId" clId="{4952040D-94CE-4E6B-8D73-23B9EAC601E6}" dt="2023-12-15T20:05:40.615" v="977" actId="113"/>
        <pc:sldMkLst>
          <pc:docMk/>
          <pc:sldMk cId="0" sldId="260"/>
        </pc:sldMkLst>
        <pc:spChg chg="mod">
          <ac:chgData name="Rachel Anne Normand" userId="3d9a7052cfc5e3d9" providerId="LiveId" clId="{4952040D-94CE-4E6B-8D73-23B9EAC601E6}" dt="2023-12-15T19:54:04.890" v="919" actId="14100"/>
          <ac:spMkLst>
            <pc:docMk/>
            <pc:sldMk cId="0" sldId="260"/>
            <ac:spMk id="204" creationId="{00000000-0000-0000-0000-000000000000}"/>
          </ac:spMkLst>
        </pc:spChg>
        <pc:spChg chg="mod">
          <ac:chgData name="Rachel Anne Normand" userId="3d9a7052cfc5e3d9" providerId="LiveId" clId="{4952040D-94CE-4E6B-8D73-23B9EAC601E6}" dt="2023-12-15T20:05:40.615" v="977" actId="113"/>
          <ac:spMkLst>
            <pc:docMk/>
            <pc:sldMk cId="0" sldId="260"/>
            <ac:spMk id="205" creationId="{00000000-0000-0000-0000-000000000000}"/>
          </ac:spMkLst>
        </pc:spChg>
        <pc:picChg chg="mod">
          <ac:chgData name="Rachel Anne Normand" userId="3d9a7052cfc5e3d9" providerId="LiveId" clId="{4952040D-94CE-4E6B-8D73-23B9EAC601E6}" dt="2023-12-15T19:53:16.088" v="896" actId="1076"/>
          <ac:picMkLst>
            <pc:docMk/>
            <pc:sldMk cId="0" sldId="260"/>
            <ac:picMk id="203" creationId="{00000000-0000-0000-0000-000000000000}"/>
          </ac:picMkLst>
        </pc:picChg>
      </pc:sldChg>
      <pc:sldChg chg="addSp delSp modSp mod">
        <pc:chgData name="Rachel Anne Normand" userId="3d9a7052cfc5e3d9" providerId="LiveId" clId="{4952040D-94CE-4E6B-8D73-23B9EAC601E6}" dt="2023-12-15T20:06:24.772" v="991" actId="1076"/>
        <pc:sldMkLst>
          <pc:docMk/>
          <pc:sldMk cId="0" sldId="261"/>
        </pc:sldMkLst>
        <pc:spChg chg="mod">
          <ac:chgData name="Rachel Anne Normand" userId="3d9a7052cfc5e3d9" providerId="LiveId" clId="{4952040D-94CE-4E6B-8D73-23B9EAC601E6}" dt="2023-12-15T19:54:48.659" v="929" actId="20577"/>
          <ac:spMkLst>
            <pc:docMk/>
            <pc:sldMk cId="0" sldId="261"/>
            <ac:spMk id="211" creationId="{00000000-0000-0000-0000-000000000000}"/>
          </ac:spMkLst>
        </pc:spChg>
        <pc:spChg chg="mod">
          <ac:chgData name="Rachel Anne Normand" userId="3d9a7052cfc5e3d9" providerId="LiveId" clId="{4952040D-94CE-4E6B-8D73-23B9EAC601E6}" dt="2023-12-15T20:06:24.772" v="991" actId="1076"/>
          <ac:spMkLst>
            <pc:docMk/>
            <pc:sldMk cId="0" sldId="261"/>
            <ac:spMk id="212" creationId="{00000000-0000-0000-0000-000000000000}"/>
          </ac:spMkLst>
        </pc:spChg>
        <pc:picChg chg="add mod modCrop">
          <ac:chgData name="Rachel Anne Normand" userId="3d9a7052cfc5e3d9" providerId="LiveId" clId="{4952040D-94CE-4E6B-8D73-23B9EAC601E6}" dt="2023-12-15T20:06:21.140" v="990" actId="1038"/>
          <ac:picMkLst>
            <pc:docMk/>
            <pc:sldMk cId="0" sldId="261"/>
            <ac:picMk id="3" creationId="{7729D4BA-F9AA-215D-8168-042676112A42}"/>
          </ac:picMkLst>
        </pc:picChg>
        <pc:picChg chg="add del mod">
          <ac:chgData name="Rachel Anne Normand" userId="3d9a7052cfc5e3d9" providerId="LiveId" clId="{4952040D-94CE-4E6B-8D73-23B9EAC601E6}" dt="2023-12-15T20:03:57.123" v="940" actId="478"/>
          <ac:picMkLst>
            <pc:docMk/>
            <pc:sldMk cId="0" sldId="261"/>
            <ac:picMk id="213" creationId="{00000000-0000-0000-0000-000000000000}"/>
          </ac:picMkLst>
        </pc:picChg>
      </pc:sldChg>
      <pc:sldChg chg="modSp mod">
        <pc:chgData name="Rachel Anne Normand" userId="3d9a7052cfc5e3d9" providerId="LiveId" clId="{4952040D-94CE-4E6B-8D73-23B9EAC601E6}" dt="2023-12-15T20:09:21.835" v="1032" actId="14100"/>
        <pc:sldMkLst>
          <pc:docMk/>
          <pc:sldMk cId="0" sldId="262"/>
        </pc:sldMkLst>
        <pc:spChg chg="mod">
          <ac:chgData name="Rachel Anne Normand" userId="3d9a7052cfc5e3d9" providerId="LiveId" clId="{4952040D-94CE-4E6B-8D73-23B9EAC601E6}" dt="2023-12-15T20:06:42.355" v="992" actId="113"/>
          <ac:spMkLst>
            <pc:docMk/>
            <pc:sldMk cId="0" sldId="262"/>
            <ac:spMk id="219" creationId="{00000000-0000-0000-0000-000000000000}"/>
          </ac:spMkLst>
        </pc:spChg>
        <pc:spChg chg="mod">
          <ac:chgData name="Rachel Anne Normand" userId="3d9a7052cfc5e3d9" providerId="LiveId" clId="{4952040D-94CE-4E6B-8D73-23B9EAC601E6}" dt="2023-12-15T20:09:21.835" v="1032" actId="14100"/>
          <ac:spMkLst>
            <pc:docMk/>
            <pc:sldMk cId="0" sldId="262"/>
            <ac:spMk id="220" creationId="{00000000-0000-0000-0000-000000000000}"/>
          </ac:spMkLst>
        </pc:spChg>
      </pc:sldChg>
      <pc:sldChg chg="addSp delSp modSp mod">
        <pc:chgData name="Rachel Anne Normand" userId="3d9a7052cfc5e3d9" providerId="LiveId" clId="{4952040D-94CE-4E6B-8D73-23B9EAC601E6}" dt="2023-12-15T20:14:42.346" v="1185" actId="20577"/>
        <pc:sldMkLst>
          <pc:docMk/>
          <pc:sldMk cId="0" sldId="263"/>
        </pc:sldMkLst>
        <pc:spChg chg="add mod">
          <ac:chgData name="Rachel Anne Normand" userId="3d9a7052cfc5e3d9" providerId="LiveId" clId="{4952040D-94CE-4E6B-8D73-23B9EAC601E6}" dt="2023-12-15T20:12:32.345" v="1093" actId="1036"/>
          <ac:spMkLst>
            <pc:docMk/>
            <pc:sldMk cId="0" sldId="263"/>
            <ac:spMk id="2" creationId="{EB470D7A-6CCC-DE67-B046-1A1F0EB246AA}"/>
          </ac:spMkLst>
        </pc:spChg>
        <pc:spChg chg="add del mod">
          <ac:chgData name="Rachel Anne Normand" userId="3d9a7052cfc5e3d9" providerId="LiveId" clId="{4952040D-94CE-4E6B-8D73-23B9EAC601E6}" dt="2023-12-08T20:00:26.671" v="61"/>
          <ac:spMkLst>
            <pc:docMk/>
            <pc:sldMk cId="0" sldId="263"/>
            <ac:spMk id="3" creationId="{602AA950-DDEC-356F-F5FF-443C818DAA45}"/>
          </ac:spMkLst>
        </pc:spChg>
        <pc:spChg chg="add mod">
          <ac:chgData name="Rachel Anne Normand" userId="3d9a7052cfc5e3d9" providerId="LiveId" clId="{4952040D-94CE-4E6B-8D73-23B9EAC601E6}" dt="2023-12-15T20:12:32.345" v="1093" actId="1036"/>
          <ac:spMkLst>
            <pc:docMk/>
            <pc:sldMk cId="0" sldId="263"/>
            <ac:spMk id="5" creationId="{7E25116B-C499-9B2C-9FF0-E93481F3423C}"/>
          </ac:spMkLst>
        </pc:spChg>
        <pc:spChg chg="add del mod">
          <ac:chgData name="Rachel Anne Normand" userId="3d9a7052cfc5e3d9" providerId="LiveId" clId="{4952040D-94CE-4E6B-8D73-23B9EAC601E6}" dt="2023-12-08T20:02:24.525" v="89"/>
          <ac:spMkLst>
            <pc:docMk/>
            <pc:sldMk cId="0" sldId="263"/>
            <ac:spMk id="6" creationId="{E21337CD-12DA-F402-0E13-8BDAD24CA1DF}"/>
          </ac:spMkLst>
        </pc:spChg>
        <pc:spChg chg="add mod">
          <ac:chgData name="Rachel Anne Normand" userId="3d9a7052cfc5e3d9" providerId="LiveId" clId="{4952040D-94CE-4E6B-8D73-23B9EAC601E6}" dt="2023-12-15T20:12:32.345" v="1093" actId="1036"/>
          <ac:spMkLst>
            <pc:docMk/>
            <pc:sldMk cId="0" sldId="263"/>
            <ac:spMk id="8" creationId="{55F85002-277B-8598-9183-A6233D7FACFF}"/>
          </ac:spMkLst>
        </pc:spChg>
        <pc:spChg chg="add mod">
          <ac:chgData name="Rachel Anne Normand" userId="3d9a7052cfc5e3d9" providerId="LiveId" clId="{4952040D-94CE-4E6B-8D73-23B9EAC601E6}" dt="2023-12-15T20:12:32.345" v="1093" actId="1036"/>
          <ac:spMkLst>
            <pc:docMk/>
            <pc:sldMk cId="0" sldId="263"/>
            <ac:spMk id="9" creationId="{82E9714F-ECB3-6D6F-2364-9259EAF6333E}"/>
          </ac:spMkLst>
        </pc:spChg>
        <pc:spChg chg="add mod">
          <ac:chgData name="Rachel Anne Normand" userId="3d9a7052cfc5e3d9" providerId="LiveId" clId="{4952040D-94CE-4E6B-8D73-23B9EAC601E6}" dt="2023-12-15T20:12:32.345" v="1093" actId="1036"/>
          <ac:spMkLst>
            <pc:docMk/>
            <pc:sldMk cId="0" sldId="263"/>
            <ac:spMk id="10" creationId="{E3A1E703-4E29-AA6C-10C5-01754041C8D2}"/>
          </ac:spMkLst>
        </pc:spChg>
        <pc:spChg chg="mod">
          <ac:chgData name="Rachel Anne Normand" userId="3d9a7052cfc5e3d9" providerId="LiveId" clId="{4952040D-94CE-4E6B-8D73-23B9EAC601E6}" dt="2023-12-15T20:12:37.541" v="1094" actId="113"/>
          <ac:spMkLst>
            <pc:docMk/>
            <pc:sldMk cId="0" sldId="263"/>
            <ac:spMk id="226" creationId="{00000000-0000-0000-0000-000000000000}"/>
          </ac:spMkLst>
        </pc:spChg>
        <pc:spChg chg="del mod">
          <ac:chgData name="Rachel Anne Normand" userId="3d9a7052cfc5e3d9" providerId="LiveId" clId="{4952040D-94CE-4E6B-8D73-23B9EAC601E6}" dt="2023-12-08T20:02:37.082" v="94" actId="478"/>
          <ac:spMkLst>
            <pc:docMk/>
            <pc:sldMk cId="0" sldId="263"/>
            <ac:spMk id="227" creationId="{00000000-0000-0000-0000-000000000000}"/>
          </ac:spMkLst>
        </pc:spChg>
        <pc:spChg chg="mod">
          <ac:chgData name="Rachel Anne Normand" userId="3d9a7052cfc5e3d9" providerId="LiveId" clId="{4952040D-94CE-4E6B-8D73-23B9EAC601E6}" dt="2023-12-15T20:14:42.346" v="1185" actId="20577"/>
          <ac:spMkLst>
            <pc:docMk/>
            <pc:sldMk cId="0" sldId="263"/>
            <ac:spMk id="228" creationId="{00000000-0000-0000-0000-000000000000}"/>
          </ac:spMkLst>
        </pc:spChg>
      </pc:sldChg>
      <pc:sldChg chg="addSp delSp modSp mod">
        <pc:chgData name="Rachel Anne Normand" userId="3d9a7052cfc5e3d9" providerId="LiveId" clId="{4952040D-94CE-4E6B-8D73-23B9EAC601E6}" dt="2023-12-15T20:15:07.004" v="1213" actId="1036"/>
        <pc:sldMkLst>
          <pc:docMk/>
          <pc:sldMk cId="0" sldId="264"/>
        </pc:sldMkLst>
        <pc:spChg chg="add mod">
          <ac:chgData name="Rachel Anne Normand" userId="3d9a7052cfc5e3d9" providerId="LiveId" clId="{4952040D-94CE-4E6B-8D73-23B9EAC601E6}" dt="2023-12-15T20:15:07.004" v="1213" actId="1036"/>
          <ac:spMkLst>
            <pc:docMk/>
            <pc:sldMk cId="0" sldId="264"/>
            <ac:spMk id="2" creationId="{3DBA78B3-A2E6-8CE2-8A48-F4D46B7AF5A7}"/>
          </ac:spMkLst>
        </pc:spChg>
        <pc:spChg chg="add del mod">
          <ac:chgData name="Rachel Anne Normand" userId="3d9a7052cfc5e3d9" providerId="LiveId" clId="{4952040D-94CE-4E6B-8D73-23B9EAC601E6}" dt="2023-12-08T20:07:34.921" v="196" actId="767"/>
          <ac:spMkLst>
            <pc:docMk/>
            <pc:sldMk cId="0" sldId="264"/>
            <ac:spMk id="3" creationId="{B401BFCE-B2C3-D915-DADE-FB7186EE3939}"/>
          </ac:spMkLst>
        </pc:spChg>
        <pc:spChg chg="add del mod">
          <ac:chgData name="Rachel Anne Normand" userId="3d9a7052cfc5e3d9" providerId="LiveId" clId="{4952040D-94CE-4E6B-8D73-23B9EAC601E6}" dt="2023-12-08T20:07:56.722" v="203"/>
          <ac:spMkLst>
            <pc:docMk/>
            <pc:sldMk cId="0" sldId="264"/>
            <ac:spMk id="4" creationId="{CCC527F8-AD7E-171F-8B24-66FE92BDEE53}"/>
          </ac:spMkLst>
        </pc:spChg>
        <pc:spChg chg="add mod">
          <ac:chgData name="Rachel Anne Normand" userId="3d9a7052cfc5e3d9" providerId="LiveId" clId="{4952040D-94CE-4E6B-8D73-23B9EAC601E6}" dt="2023-12-15T20:15:07.004" v="1213" actId="1036"/>
          <ac:spMkLst>
            <pc:docMk/>
            <pc:sldMk cId="0" sldId="264"/>
            <ac:spMk id="6" creationId="{34EBDC87-4338-7F54-43FF-8510B158D52B}"/>
          </ac:spMkLst>
        </pc:spChg>
        <pc:spChg chg="add del mod">
          <ac:chgData name="Rachel Anne Normand" userId="3d9a7052cfc5e3d9" providerId="LiveId" clId="{4952040D-94CE-4E6B-8D73-23B9EAC601E6}" dt="2023-12-08T20:09:08.220" v="222"/>
          <ac:spMkLst>
            <pc:docMk/>
            <pc:sldMk cId="0" sldId="264"/>
            <ac:spMk id="7" creationId="{B4728A09-1C0E-F751-6AB5-88CCBEB98B23}"/>
          </ac:spMkLst>
        </pc:spChg>
        <pc:spChg chg="add mod">
          <ac:chgData name="Rachel Anne Normand" userId="3d9a7052cfc5e3d9" providerId="LiveId" clId="{4952040D-94CE-4E6B-8D73-23B9EAC601E6}" dt="2023-12-15T20:15:07.004" v="1213" actId="1036"/>
          <ac:spMkLst>
            <pc:docMk/>
            <pc:sldMk cId="0" sldId="264"/>
            <ac:spMk id="9" creationId="{4ACA4876-1E32-A84E-2564-E2F76497CD32}"/>
          </ac:spMkLst>
        </pc:spChg>
        <pc:spChg chg="add mod">
          <ac:chgData name="Rachel Anne Normand" userId="3d9a7052cfc5e3d9" providerId="LiveId" clId="{4952040D-94CE-4E6B-8D73-23B9EAC601E6}" dt="2023-12-15T20:15:07.004" v="1213" actId="1036"/>
          <ac:spMkLst>
            <pc:docMk/>
            <pc:sldMk cId="0" sldId="264"/>
            <ac:spMk id="10" creationId="{77BE33C2-C3B5-F685-4802-6163CFE113C7}"/>
          </ac:spMkLst>
        </pc:spChg>
        <pc:spChg chg="add del mod">
          <ac:chgData name="Rachel Anne Normand" userId="3d9a7052cfc5e3d9" providerId="LiveId" clId="{4952040D-94CE-4E6B-8D73-23B9EAC601E6}" dt="2023-12-08T20:10:04.768" v="240"/>
          <ac:spMkLst>
            <pc:docMk/>
            <pc:sldMk cId="0" sldId="264"/>
            <ac:spMk id="11" creationId="{BBAA14C1-EEA1-21C8-CECE-2DAEB8C1D2DF}"/>
          </ac:spMkLst>
        </pc:spChg>
        <pc:spChg chg="add mod">
          <ac:chgData name="Rachel Anne Normand" userId="3d9a7052cfc5e3d9" providerId="LiveId" clId="{4952040D-94CE-4E6B-8D73-23B9EAC601E6}" dt="2023-12-15T20:15:07.004" v="1213" actId="1036"/>
          <ac:spMkLst>
            <pc:docMk/>
            <pc:sldMk cId="0" sldId="264"/>
            <ac:spMk id="13" creationId="{75DC998E-3C59-7044-5848-86DA14E00A55}"/>
          </ac:spMkLst>
        </pc:spChg>
        <pc:spChg chg="del mod">
          <ac:chgData name="Rachel Anne Normand" userId="3d9a7052cfc5e3d9" providerId="LiveId" clId="{4952040D-94CE-4E6B-8D73-23B9EAC601E6}" dt="2023-12-08T20:10:04.765" v="238" actId="478"/>
          <ac:spMkLst>
            <pc:docMk/>
            <pc:sldMk cId="0" sldId="264"/>
            <ac:spMk id="235" creationId="{00000000-0000-0000-0000-000000000000}"/>
          </ac:spMkLst>
        </pc:spChg>
        <pc:spChg chg="mod">
          <ac:chgData name="Rachel Anne Normand" userId="3d9a7052cfc5e3d9" providerId="LiveId" clId="{4952040D-94CE-4E6B-8D73-23B9EAC601E6}" dt="2023-12-15T20:14:53.357" v="1196" actId="115"/>
          <ac:spMkLst>
            <pc:docMk/>
            <pc:sldMk cId="0" sldId="264"/>
            <ac:spMk id="236" creationId="{00000000-0000-0000-0000-000000000000}"/>
          </ac:spMkLst>
        </pc:spChg>
      </pc:sldChg>
      <pc:sldChg chg="modSp mod">
        <pc:chgData name="Rachel Anne Normand" userId="3d9a7052cfc5e3d9" providerId="LiveId" clId="{4952040D-94CE-4E6B-8D73-23B9EAC601E6}" dt="2023-12-15T20:16:22.370" v="1223" actId="14100"/>
        <pc:sldMkLst>
          <pc:docMk/>
          <pc:sldMk cId="0" sldId="265"/>
        </pc:sldMkLst>
        <pc:spChg chg="mod">
          <ac:chgData name="Rachel Anne Normand" userId="3d9a7052cfc5e3d9" providerId="LiveId" clId="{4952040D-94CE-4E6B-8D73-23B9EAC601E6}" dt="2023-12-15T20:15:21.230" v="1214" actId="113"/>
          <ac:spMkLst>
            <pc:docMk/>
            <pc:sldMk cId="0" sldId="265"/>
            <ac:spMk id="242" creationId="{00000000-0000-0000-0000-000000000000}"/>
          </ac:spMkLst>
        </pc:spChg>
        <pc:spChg chg="mod">
          <ac:chgData name="Rachel Anne Normand" userId="3d9a7052cfc5e3d9" providerId="LiveId" clId="{4952040D-94CE-4E6B-8D73-23B9EAC601E6}" dt="2023-12-15T20:16:22.370" v="1223" actId="14100"/>
          <ac:spMkLst>
            <pc:docMk/>
            <pc:sldMk cId="0" sldId="265"/>
            <ac:spMk id="243" creationId="{00000000-0000-0000-0000-000000000000}"/>
          </ac:spMkLst>
        </pc:spChg>
        <pc:graphicFrameChg chg="mod modGraphic">
          <ac:chgData name="Rachel Anne Normand" userId="3d9a7052cfc5e3d9" providerId="LiveId" clId="{4952040D-94CE-4E6B-8D73-23B9EAC601E6}" dt="2023-12-15T20:15:52.894" v="1221" actId="20577"/>
          <ac:graphicFrameMkLst>
            <pc:docMk/>
            <pc:sldMk cId="0" sldId="265"/>
            <ac:graphicFrameMk id="244" creationId="{00000000-0000-0000-0000-000000000000}"/>
          </ac:graphicFrameMkLst>
        </pc:graphicFrameChg>
      </pc:sldChg>
      <pc:sldChg chg="addSp delSp modSp new mod">
        <pc:chgData name="Rachel Anne Normand" userId="3d9a7052cfc5e3d9" providerId="LiveId" clId="{4952040D-94CE-4E6B-8D73-23B9EAC601E6}" dt="2023-12-15T19:34:23.572" v="639" actId="1036"/>
        <pc:sldMkLst>
          <pc:docMk/>
          <pc:sldMk cId="3006286516" sldId="266"/>
        </pc:sldMkLst>
        <pc:spChg chg="del">
          <ac:chgData name="Rachel Anne Normand" userId="3d9a7052cfc5e3d9" providerId="LiveId" clId="{4952040D-94CE-4E6B-8D73-23B9EAC601E6}" dt="2023-12-15T19:28:45.019" v="456"/>
          <ac:spMkLst>
            <pc:docMk/>
            <pc:sldMk cId="3006286516" sldId="266"/>
            <ac:spMk id="2" creationId="{6840E253-7DFA-6134-8F78-3C4F588ED600}"/>
          </ac:spMkLst>
        </pc:spChg>
        <pc:spChg chg="del mod">
          <ac:chgData name="Rachel Anne Normand" userId="3d9a7052cfc5e3d9" providerId="LiveId" clId="{4952040D-94CE-4E6B-8D73-23B9EAC601E6}" dt="2023-12-15T19:26:15.128" v="387" actId="478"/>
          <ac:spMkLst>
            <pc:docMk/>
            <pc:sldMk cId="3006286516" sldId="266"/>
            <ac:spMk id="3" creationId="{1B321CCA-4E5B-FD57-20E0-0106C15EF5DB}"/>
          </ac:spMkLst>
        </pc:spChg>
        <pc:spChg chg="add mod">
          <ac:chgData name="Rachel Anne Normand" userId="3d9a7052cfc5e3d9" providerId="LiveId" clId="{4952040D-94CE-4E6B-8D73-23B9EAC601E6}" dt="2023-12-15T19:34:23.572" v="639" actId="1036"/>
          <ac:spMkLst>
            <pc:docMk/>
            <pc:sldMk cId="3006286516" sldId="266"/>
            <ac:spMk id="5" creationId="{722AE357-2FA9-BB8D-1AB0-B6559800F6A4}"/>
          </ac:spMkLst>
        </pc:spChg>
        <pc:spChg chg="add mod">
          <ac:chgData name="Rachel Anne Normand" userId="3d9a7052cfc5e3d9" providerId="LiveId" clId="{4952040D-94CE-4E6B-8D73-23B9EAC601E6}" dt="2023-12-15T19:34:02.417" v="633" actId="113"/>
          <ac:spMkLst>
            <pc:docMk/>
            <pc:sldMk cId="3006286516" sldId="266"/>
            <ac:spMk id="8" creationId="{47DFC6B1-8838-4CD8-0268-E73E3DE72855}"/>
          </ac:spMkLst>
        </pc:spChg>
        <pc:spChg chg="add mod">
          <ac:chgData name="Rachel Anne Normand" userId="3d9a7052cfc5e3d9" providerId="LiveId" clId="{4952040D-94CE-4E6B-8D73-23B9EAC601E6}" dt="2023-12-15T19:32:18.628" v="532" actId="14100"/>
          <ac:spMkLst>
            <pc:docMk/>
            <pc:sldMk cId="3006286516" sldId="266"/>
            <ac:spMk id="9" creationId="{E396B43A-6175-7C01-112C-B383F87CBFBD}"/>
          </ac:spMkLst>
        </pc:spChg>
        <pc:spChg chg="add del mod">
          <ac:chgData name="Rachel Anne Normand" userId="3d9a7052cfc5e3d9" providerId="LiveId" clId="{4952040D-94CE-4E6B-8D73-23B9EAC601E6}" dt="2023-12-15T19:32:35.681" v="547" actId="478"/>
          <ac:spMkLst>
            <pc:docMk/>
            <pc:sldMk cId="3006286516" sldId="266"/>
            <ac:spMk id="10" creationId="{96C19AEE-FCEC-7C91-3097-2E323E22A253}"/>
          </ac:spMkLst>
        </pc:spChg>
        <pc:picChg chg="add mod">
          <ac:chgData name="Rachel Anne Normand" userId="3d9a7052cfc5e3d9" providerId="LiveId" clId="{4952040D-94CE-4E6B-8D73-23B9EAC601E6}" dt="2023-12-15T19:34:23.572" v="639" actId="1036"/>
          <ac:picMkLst>
            <pc:docMk/>
            <pc:sldMk cId="3006286516" sldId="266"/>
            <ac:picMk id="6" creationId="{539B344B-FCFC-ACD2-C843-694E7611F55E}"/>
          </ac:picMkLst>
        </pc:picChg>
        <pc:picChg chg="add mod">
          <ac:chgData name="Rachel Anne Normand" userId="3d9a7052cfc5e3d9" providerId="LiveId" clId="{4952040D-94CE-4E6B-8D73-23B9EAC601E6}" dt="2023-12-15T19:34:16.671" v="634" actId="1076"/>
          <ac:picMkLst>
            <pc:docMk/>
            <pc:sldMk cId="3006286516" sldId="266"/>
            <ac:picMk id="7" creationId="{DBEB343F-E026-B5A9-52E4-1907A528B0B0}"/>
          </ac:picMkLst>
        </pc:picChg>
      </pc:sldChg>
      <pc:sldChg chg="addSp delSp modSp new mod">
        <pc:chgData name="Rachel Anne Normand" userId="3d9a7052cfc5e3d9" providerId="LiveId" clId="{4952040D-94CE-4E6B-8D73-23B9EAC601E6}" dt="2023-12-15T19:50:51.559" v="856" actId="1076"/>
        <pc:sldMkLst>
          <pc:docMk/>
          <pc:sldMk cId="2877129931" sldId="267"/>
        </pc:sldMkLst>
        <pc:spChg chg="del">
          <ac:chgData name="Rachel Anne Normand" userId="3d9a7052cfc5e3d9" providerId="LiveId" clId="{4952040D-94CE-4E6B-8D73-23B9EAC601E6}" dt="2023-12-15T19:45:10.168" v="820"/>
          <ac:spMkLst>
            <pc:docMk/>
            <pc:sldMk cId="2877129931" sldId="267"/>
            <ac:spMk id="2" creationId="{190ADDC9-A174-8DE7-C7B2-DC88D7DE3390}"/>
          </ac:spMkLst>
        </pc:spChg>
        <pc:spChg chg="del">
          <ac:chgData name="Rachel Anne Normand" userId="3d9a7052cfc5e3d9" providerId="LiveId" clId="{4952040D-94CE-4E6B-8D73-23B9EAC601E6}" dt="2023-12-15T19:45:35.499" v="824" actId="478"/>
          <ac:spMkLst>
            <pc:docMk/>
            <pc:sldMk cId="2877129931" sldId="267"/>
            <ac:spMk id="3" creationId="{F1B8F63D-E4C9-D2D0-D57D-3FA0C1EA48C2}"/>
          </ac:spMkLst>
        </pc:spChg>
        <pc:spChg chg="add mod">
          <ac:chgData name="Rachel Anne Normand" userId="3d9a7052cfc5e3d9" providerId="LiveId" clId="{4952040D-94CE-4E6B-8D73-23B9EAC601E6}" dt="2023-12-15T19:45:14.531" v="822" actId="1076"/>
          <ac:spMkLst>
            <pc:docMk/>
            <pc:sldMk cId="2877129931" sldId="267"/>
            <ac:spMk id="5" creationId="{50AE1106-5336-65C5-F45F-9E76E95A4C7F}"/>
          </ac:spMkLst>
        </pc:spChg>
        <pc:spChg chg="add mod">
          <ac:chgData name="Rachel Anne Normand" userId="3d9a7052cfc5e3d9" providerId="LiveId" clId="{4952040D-94CE-4E6B-8D73-23B9EAC601E6}" dt="2023-12-15T19:50:40.892" v="854" actId="1076"/>
          <ac:spMkLst>
            <pc:docMk/>
            <pc:sldMk cId="2877129931" sldId="267"/>
            <ac:spMk id="10" creationId="{D72348D6-F41B-F47D-6191-03D9E1A8F877}"/>
          </ac:spMkLst>
        </pc:spChg>
        <pc:spChg chg="add mod">
          <ac:chgData name="Rachel Anne Normand" userId="3d9a7052cfc5e3d9" providerId="LiveId" clId="{4952040D-94CE-4E6B-8D73-23B9EAC601E6}" dt="2023-12-15T19:50:51.559" v="856" actId="1076"/>
          <ac:spMkLst>
            <pc:docMk/>
            <pc:sldMk cId="2877129931" sldId="267"/>
            <ac:spMk id="11" creationId="{6891F475-121F-AEAD-6DB3-0C571A9346A7}"/>
          </ac:spMkLst>
        </pc:spChg>
        <pc:spChg chg="add mod">
          <ac:chgData name="Rachel Anne Normand" userId="3d9a7052cfc5e3d9" providerId="LiveId" clId="{4952040D-94CE-4E6B-8D73-23B9EAC601E6}" dt="2023-12-15T19:50:17.490" v="853" actId="1076"/>
          <ac:spMkLst>
            <pc:docMk/>
            <pc:sldMk cId="2877129931" sldId="267"/>
            <ac:spMk id="12" creationId="{19E0BB8F-575F-034E-BAE3-EDA2E12BE0FB}"/>
          </ac:spMkLst>
        </pc:spChg>
        <pc:spChg chg="add mod">
          <ac:chgData name="Rachel Anne Normand" userId="3d9a7052cfc5e3d9" providerId="LiveId" clId="{4952040D-94CE-4E6B-8D73-23B9EAC601E6}" dt="2023-12-15T19:50:44.960" v="855" actId="1076"/>
          <ac:spMkLst>
            <pc:docMk/>
            <pc:sldMk cId="2877129931" sldId="267"/>
            <ac:spMk id="13" creationId="{5C42602D-F8D6-A9CB-5728-5BC281A0C24A}"/>
          </ac:spMkLst>
        </pc:spChg>
        <pc:picChg chg="add mod">
          <ac:chgData name="Rachel Anne Normand" userId="3d9a7052cfc5e3d9" providerId="LiveId" clId="{4952040D-94CE-4E6B-8D73-23B9EAC601E6}" dt="2023-12-15T19:50:51.559" v="856" actId="1076"/>
          <ac:picMkLst>
            <pc:docMk/>
            <pc:sldMk cId="2877129931" sldId="267"/>
            <ac:picMk id="6" creationId="{B4074ED6-6908-6F4C-C0F2-4C89F95F130D}"/>
          </ac:picMkLst>
        </pc:picChg>
        <pc:picChg chg="add mod">
          <ac:chgData name="Rachel Anne Normand" userId="3d9a7052cfc5e3d9" providerId="LiveId" clId="{4952040D-94CE-4E6B-8D73-23B9EAC601E6}" dt="2023-12-15T19:50:17.490" v="853" actId="1076"/>
          <ac:picMkLst>
            <pc:docMk/>
            <pc:sldMk cId="2877129931" sldId="267"/>
            <ac:picMk id="7" creationId="{C45A54DD-F6F2-CE90-7C83-E522AC4C84DD}"/>
          </ac:picMkLst>
        </pc:picChg>
        <pc:picChg chg="add mod">
          <ac:chgData name="Rachel Anne Normand" userId="3d9a7052cfc5e3d9" providerId="LiveId" clId="{4952040D-94CE-4E6B-8D73-23B9EAC601E6}" dt="2023-12-15T19:50:40.892" v="854" actId="1076"/>
          <ac:picMkLst>
            <pc:docMk/>
            <pc:sldMk cId="2877129931" sldId="267"/>
            <ac:picMk id="8" creationId="{43EDDF29-0799-69CF-2E12-7CE7F3E6451C}"/>
          </ac:picMkLst>
        </pc:picChg>
        <pc:picChg chg="add mod">
          <ac:chgData name="Rachel Anne Normand" userId="3d9a7052cfc5e3d9" providerId="LiveId" clId="{4952040D-94CE-4E6B-8D73-23B9EAC601E6}" dt="2023-12-15T19:50:44.960" v="855" actId="1076"/>
          <ac:picMkLst>
            <pc:docMk/>
            <pc:sldMk cId="2877129931" sldId="267"/>
            <ac:picMk id="9" creationId="{E08EFB18-6006-3BA2-AECB-8F979B6A4386}"/>
          </ac:picMkLst>
        </pc:picChg>
      </pc:sldChg>
      <pc:sldChg chg="addSp delSp modSp new mod">
        <pc:chgData name="Rachel Anne Normand" userId="3d9a7052cfc5e3d9" providerId="LiveId" clId="{4952040D-94CE-4E6B-8D73-23B9EAC601E6}" dt="2023-12-15T20:09:34.066" v="1033" actId="255"/>
        <pc:sldMkLst>
          <pc:docMk/>
          <pc:sldMk cId="788608530" sldId="268"/>
        </pc:sldMkLst>
        <pc:spChg chg="del">
          <ac:chgData name="Rachel Anne Normand" userId="3d9a7052cfc5e3d9" providerId="LiveId" clId="{4952040D-94CE-4E6B-8D73-23B9EAC601E6}" dt="2023-12-15T20:07:34.054" v="1005"/>
          <ac:spMkLst>
            <pc:docMk/>
            <pc:sldMk cId="788608530" sldId="268"/>
            <ac:spMk id="2" creationId="{E9EB96D9-1F3F-AC21-E76F-0BE347CC1131}"/>
          </ac:spMkLst>
        </pc:spChg>
        <pc:spChg chg="mod">
          <ac:chgData name="Rachel Anne Normand" userId="3d9a7052cfc5e3d9" providerId="LiveId" clId="{4952040D-94CE-4E6B-8D73-23B9EAC601E6}" dt="2023-12-15T20:09:34.066" v="1033" actId="255"/>
          <ac:spMkLst>
            <pc:docMk/>
            <pc:sldMk cId="788608530" sldId="268"/>
            <ac:spMk id="3" creationId="{3678DDEA-D2F8-687E-1C76-45CE96C518CA}"/>
          </ac:spMkLst>
        </pc:spChg>
        <pc:spChg chg="add mod">
          <ac:chgData name="Rachel Anne Normand" userId="3d9a7052cfc5e3d9" providerId="LiveId" clId="{4952040D-94CE-4E6B-8D73-23B9EAC601E6}" dt="2023-12-15T20:08:38.712" v="1023" actId="1076"/>
          <ac:spMkLst>
            <pc:docMk/>
            <pc:sldMk cId="788608530" sldId="268"/>
            <ac:spMk id="5" creationId="{AF06BADD-5F65-B0C7-CFB1-5E8A22500C92}"/>
          </ac:spMkLst>
        </pc:spChg>
      </pc:sldChg>
      <pc:sldChg chg="addSp delSp modSp new del mod">
        <pc:chgData name="Rachel Anne Normand" userId="3d9a7052cfc5e3d9" providerId="LiveId" clId="{4952040D-94CE-4E6B-8D73-23B9EAC601E6}" dt="2023-12-15T20:07:26.501" v="1003" actId="47"/>
        <pc:sldMkLst>
          <pc:docMk/>
          <pc:sldMk cId="3368371072" sldId="268"/>
        </pc:sldMkLst>
        <pc:spChg chg="del mod">
          <ac:chgData name="Rachel Anne Normand" userId="3d9a7052cfc5e3d9" providerId="LiveId" clId="{4952040D-94CE-4E6B-8D73-23B9EAC601E6}" dt="2023-12-15T20:07:02.391" v="996" actId="478"/>
          <ac:spMkLst>
            <pc:docMk/>
            <pc:sldMk cId="3368371072" sldId="268"/>
            <ac:spMk id="2" creationId="{B5BB78CB-3A76-4EDD-9746-132A4D637C9D}"/>
          </ac:spMkLst>
        </pc:spChg>
        <pc:spChg chg="del">
          <ac:chgData name="Rachel Anne Normand" userId="3d9a7052cfc5e3d9" providerId="LiveId" clId="{4952040D-94CE-4E6B-8D73-23B9EAC601E6}" dt="2023-12-15T20:07:10.261" v="1000" actId="478"/>
          <ac:spMkLst>
            <pc:docMk/>
            <pc:sldMk cId="3368371072" sldId="268"/>
            <ac:spMk id="3" creationId="{20C6E84A-5F37-007E-8E66-094E5B417AE2}"/>
          </ac:spMkLst>
        </pc:spChg>
        <pc:spChg chg="add del mod">
          <ac:chgData name="Rachel Anne Normand" userId="3d9a7052cfc5e3d9" providerId="LiveId" clId="{4952040D-94CE-4E6B-8D73-23B9EAC601E6}" dt="2023-12-15T20:07:03.772" v="997" actId="478"/>
          <ac:spMkLst>
            <pc:docMk/>
            <pc:sldMk cId="3368371072" sldId="268"/>
            <ac:spMk id="6" creationId="{F3A7BB6D-ACE7-1E29-F845-4E7BFE7D59A0}"/>
          </ac:spMkLst>
        </pc:spChg>
        <pc:spChg chg="add del">
          <ac:chgData name="Rachel Anne Normand" userId="3d9a7052cfc5e3d9" providerId="LiveId" clId="{4952040D-94CE-4E6B-8D73-23B9EAC601E6}" dt="2023-12-15T20:07:08.773" v="999" actId="478"/>
          <ac:spMkLst>
            <pc:docMk/>
            <pc:sldMk cId="3368371072" sldId="268"/>
            <ac:spMk id="8" creationId="{BEA2F258-0801-6BF6-F4EB-CDEC7DF17D30}"/>
          </ac:spMkLst>
        </pc:spChg>
        <pc:spChg chg="add mod">
          <ac:chgData name="Rachel Anne Normand" userId="3d9a7052cfc5e3d9" providerId="LiveId" clId="{4952040D-94CE-4E6B-8D73-23B9EAC601E6}" dt="2023-12-15T20:07:21.560" v="1002" actId="1076"/>
          <ac:spMkLst>
            <pc:docMk/>
            <pc:sldMk cId="3368371072" sldId="268"/>
            <ac:spMk id="10" creationId="{047EC046-D8FD-077B-7891-767A829E1385}"/>
          </ac:spMkLst>
        </pc:spChg>
      </pc:sldChg>
    </pc:docChg>
  </pc:docChgLst>
  <pc:docChgLst>
    <pc:chgData name="Rachel Anne Normand" userId="3d9a7052cfc5e3d9" providerId="Windows Live" clId="Web-{E360B4BF-C16C-4F0B-B2F8-5262C35297FA}"/>
    <pc:docChg chg="modSld">
      <pc:chgData name="Rachel Anne Normand" userId="3d9a7052cfc5e3d9" providerId="Windows Live" clId="Web-{E360B4BF-C16C-4F0B-B2F8-5262C35297FA}" dt="2023-12-10T19:41:44.260" v="1" actId="14100"/>
      <pc:docMkLst>
        <pc:docMk/>
      </pc:docMkLst>
      <pc:sldChg chg="modSp">
        <pc:chgData name="Rachel Anne Normand" userId="3d9a7052cfc5e3d9" providerId="Windows Live" clId="Web-{E360B4BF-C16C-4F0B-B2F8-5262C35297FA}" dt="2023-12-10T19:41:44.260" v="1" actId="14100"/>
        <pc:sldMkLst>
          <pc:docMk/>
          <pc:sldMk cId="0" sldId="258"/>
        </pc:sldMkLst>
        <pc:spChg chg="mod">
          <ac:chgData name="Rachel Anne Normand" userId="3d9a7052cfc5e3d9" providerId="Windows Live" clId="Web-{E360B4BF-C16C-4F0B-B2F8-5262C35297FA}" dt="2023-12-10T19:41:44.260" v="1" actId="14100"/>
          <ac:spMkLst>
            <pc:docMk/>
            <pc:sldMk cId="0" sldId="258"/>
            <ac:spMk id="168" creationId="{00000000-0000-0000-0000-000000000000}"/>
          </ac:spMkLst>
        </pc:spChg>
        <pc:picChg chg="mod">
          <ac:chgData name="Rachel Anne Normand" userId="3d9a7052cfc5e3d9" providerId="Windows Live" clId="Web-{E360B4BF-C16C-4F0B-B2F8-5262C35297FA}" dt="2023-12-10T19:41:39.807" v="0" actId="1076"/>
          <ac:picMkLst>
            <pc:docMk/>
            <pc:sldMk cId="0" sldId="258"/>
            <ac:picMk id="163" creationId="{00000000-0000-0000-0000-000000000000}"/>
          </ac:picMkLst>
        </pc:picChg>
      </pc:sldChg>
    </pc:docChg>
  </pc:docChgLst>
  <pc:docChgLst>
    <pc:chgData name="Rachel Anne Normand" userId="3d9a7052cfc5e3d9" providerId="LiveId" clId="{F30E9717-AA74-4A0C-9385-4523FEAB373A}"/>
    <pc:docChg chg="undo custSel modSld">
      <pc:chgData name="Rachel Anne Normand" userId="3d9a7052cfc5e3d9" providerId="LiveId" clId="{F30E9717-AA74-4A0C-9385-4523FEAB373A}" dt="2023-12-15T21:07:59.287" v="258" actId="1035"/>
      <pc:docMkLst>
        <pc:docMk/>
      </pc:docMkLst>
      <pc:sldChg chg="modSp mod">
        <pc:chgData name="Rachel Anne Normand" userId="3d9a7052cfc5e3d9" providerId="LiveId" clId="{F30E9717-AA74-4A0C-9385-4523FEAB373A}" dt="2023-12-15T20:49:01.733" v="168" actId="14100"/>
        <pc:sldMkLst>
          <pc:docMk/>
          <pc:sldMk cId="0" sldId="256"/>
        </pc:sldMkLst>
        <pc:spChg chg="mod">
          <ac:chgData name="Rachel Anne Normand" userId="3d9a7052cfc5e3d9" providerId="LiveId" clId="{F30E9717-AA74-4A0C-9385-4523FEAB373A}" dt="2023-12-15T20:47:44.717" v="167" actId="20577"/>
          <ac:spMkLst>
            <pc:docMk/>
            <pc:sldMk cId="0" sldId="256"/>
            <ac:spMk id="147" creationId="{00000000-0000-0000-0000-000000000000}"/>
          </ac:spMkLst>
        </pc:spChg>
        <pc:spChg chg="mod">
          <ac:chgData name="Rachel Anne Normand" userId="3d9a7052cfc5e3d9" providerId="LiveId" clId="{F30E9717-AA74-4A0C-9385-4523FEAB373A}" dt="2023-12-15T20:49:01.733" v="168" actId="14100"/>
          <ac:spMkLst>
            <pc:docMk/>
            <pc:sldMk cId="0" sldId="256"/>
            <ac:spMk id="148" creationId="{00000000-0000-0000-0000-000000000000}"/>
          </ac:spMkLst>
        </pc:spChg>
      </pc:sldChg>
      <pc:sldChg chg="modSp mod">
        <pc:chgData name="Rachel Anne Normand" userId="3d9a7052cfc5e3d9" providerId="LiveId" clId="{F30E9717-AA74-4A0C-9385-4523FEAB373A}" dt="2023-12-15T20:21:30.607" v="66" actId="207"/>
        <pc:sldMkLst>
          <pc:docMk/>
          <pc:sldMk cId="0" sldId="257"/>
        </pc:sldMkLst>
        <pc:spChg chg="mod">
          <ac:chgData name="Rachel Anne Normand" userId="3d9a7052cfc5e3d9" providerId="LiveId" clId="{F30E9717-AA74-4A0C-9385-4523FEAB373A}" dt="2023-12-15T20:21:30.607" v="66" actId="207"/>
          <ac:spMkLst>
            <pc:docMk/>
            <pc:sldMk cId="0" sldId="257"/>
            <ac:spMk id="154" creationId="{00000000-0000-0000-0000-000000000000}"/>
          </ac:spMkLst>
        </pc:spChg>
      </pc:sldChg>
      <pc:sldChg chg="modSp mod">
        <pc:chgData name="Rachel Anne Normand" userId="3d9a7052cfc5e3d9" providerId="LiveId" clId="{F30E9717-AA74-4A0C-9385-4523FEAB373A}" dt="2023-12-15T20:21:38.204" v="67" actId="207"/>
        <pc:sldMkLst>
          <pc:docMk/>
          <pc:sldMk cId="0" sldId="258"/>
        </pc:sldMkLst>
        <pc:spChg chg="mod">
          <ac:chgData name="Rachel Anne Normand" userId="3d9a7052cfc5e3d9" providerId="LiveId" clId="{F30E9717-AA74-4A0C-9385-4523FEAB373A}" dt="2023-12-15T20:21:38.204" v="67" actId="207"/>
          <ac:spMkLst>
            <pc:docMk/>
            <pc:sldMk cId="0" sldId="258"/>
            <ac:spMk id="161" creationId="{00000000-0000-0000-0000-000000000000}"/>
          </ac:spMkLst>
        </pc:spChg>
      </pc:sldChg>
      <pc:sldChg chg="modSp mod">
        <pc:chgData name="Rachel Anne Normand" userId="3d9a7052cfc5e3d9" providerId="LiveId" clId="{F30E9717-AA74-4A0C-9385-4523FEAB373A}" dt="2023-12-15T21:05:39.492" v="212" actId="1076"/>
        <pc:sldMkLst>
          <pc:docMk/>
          <pc:sldMk cId="0" sldId="259"/>
        </pc:sldMkLst>
        <pc:spChg chg="mod">
          <ac:chgData name="Rachel Anne Normand" userId="3d9a7052cfc5e3d9" providerId="LiveId" clId="{F30E9717-AA74-4A0C-9385-4523FEAB373A}" dt="2023-12-15T21:05:29.454" v="210" actId="27636"/>
          <ac:spMkLst>
            <pc:docMk/>
            <pc:sldMk cId="0" sldId="259"/>
            <ac:spMk id="178" creationId="{00000000-0000-0000-0000-000000000000}"/>
          </ac:spMkLst>
        </pc:spChg>
        <pc:spChg chg="mod">
          <ac:chgData name="Rachel Anne Normand" userId="3d9a7052cfc5e3d9" providerId="LiveId" clId="{F30E9717-AA74-4A0C-9385-4523FEAB373A}" dt="2023-12-15T21:05:39.492" v="212" actId="1076"/>
          <ac:spMkLst>
            <pc:docMk/>
            <pc:sldMk cId="0" sldId="259"/>
            <ac:spMk id="179" creationId="{00000000-0000-0000-0000-000000000000}"/>
          </ac:spMkLst>
        </pc:spChg>
        <pc:spChg chg="mod">
          <ac:chgData name="Rachel Anne Normand" userId="3d9a7052cfc5e3d9" providerId="LiveId" clId="{F30E9717-AA74-4A0C-9385-4523FEAB373A}" dt="2023-12-15T20:44:48.664" v="69" actId="207"/>
          <ac:spMkLst>
            <pc:docMk/>
            <pc:sldMk cId="0" sldId="259"/>
            <ac:spMk id="193" creationId="{00000000-0000-0000-0000-000000000000}"/>
          </ac:spMkLst>
        </pc:spChg>
        <pc:spChg chg="mod">
          <ac:chgData name="Rachel Anne Normand" userId="3d9a7052cfc5e3d9" providerId="LiveId" clId="{F30E9717-AA74-4A0C-9385-4523FEAB373A}" dt="2023-12-15T20:44:59.752" v="73" actId="207"/>
          <ac:spMkLst>
            <pc:docMk/>
            <pc:sldMk cId="0" sldId="259"/>
            <ac:spMk id="195" creationId="{00000000-0000-0000-0000-000000000000}"/>
          </ac:spMkLst>
        </pc:spChg>
      </pc:sldChg>
      <pc:sldChg chg="modSp mod">
        <pc:chgData name="Rachel Anne Normand" userId="3d9a7052cfc5e3d9" providerId="LiveId" clId="{F30E9717-AA74-4A0C-9385-4523FEAB373A}" dt="2023-12-15T20:45:17.061" v="76" actId="207"/>
        <pc:sldMkLst>
          <pc:docMk/>
          <pc:sldMk cId="0" sldId="260"/>
        </pc:sldMkLst>
        <pc:spChg chg="mod">
          <ac:chgData name="Rachel Anne Normand" userId="3d9a7052cfc5e3d9" providerId="LiveId" clId="{F30E9717-AA74-4A0C-9385-4523FEAB373A}" dt="2023-12-15T20:45:17.061" v="76" actId="207"/>
          <ac:spMkLst>
            <pc:docMk/>
            <pc:sldMk cId="0" sldId="260"/>
            <ac:spMk id="205" creationId="{00000000-0000-0000-0000-000000000000}"/>
          </ac:spMkLst>
        </pc:spChg>
      </pc:sldChg>
      <pc:sldChg chg="modSp mod">
        <pc:chgData name="Rachel Anne Normand" userId="3d9a7052cfc5e3d9" providerId="LiveId" clId="{F30E9717-AA74-4A0C-9385-4523FEAB373A}" dt="2023-12-15T20:45:28.807" v="79" actId="207"/>
        <pc:sldMkLst>
          <pc:docMk/>
          <pc:sldMk cId="0" sldId="261"/>
        </pc:sldMkLst>
        <pc:spChg chg="mod">
          <ac:chgData name="Rachel Anne Normand" userId="3d9a7052cfc5e3d9" providerId="LiveId" clId="{F30E9717-AA74-4A0C-9385-4523FEAB373A}" dt="2023-12-15T20:45:28.807" v="79" actId="207"/>
          <ac:spMkLst>
            <pc:docMk/>
            <pc:sldMk cId="0" sldId="261"/>
            <ac:spMk id="212" creationId="{00000000-0000-0000-0000-000000000000}"/>
          </ac:spMkLst>
        </pc:spChg>
      </pc:sldChg>
      <pc:sldChg chg="modSp mod">
        <pc:chgData name="Rachel Anne Normand" userId="3d9a7052cfc5e3d9" providerId="LiveId" clId="{F30E9717-AA74-4A0C-9385-4523FEAB373A}" dt="2023-12-15T21:07:08.476" v="226" actId="1076"/>
        <pc:sldMkLst>
          <pc:docMk/>
          <pc:sldMk cId="0" sldId="262"/>
        </pc:sldMkLst>
        <pc:spChg chg="mod">
          <ac:chgData name="Rachel Anne Normand" userId="3d9a7052cfc5e3d9" providerId="LiveId" clId="{F30E9717-AA74-4A0C-9385-4523FEAB373A}" dt="2023-12-15T21:07:08.476" v="226" actId="1076"/>
          <ac:spMkLst>
            <pc:docMk/>
            <pc:sldMk cId="0" sldId="262"/>
            <ac:spMk id="219" creationId="{00000000-0000-0000-0000-000000000000}"/>
          </ac:spMkLst>
        </pc:spChg>
        <pc:spChg chg="mod">
          <ac:chgData name="Rachel Anne Normand" userId="3d9a7052cfc5e3d9" providerId="LiveId" clId="{F30E9717-AA74-4A0C-9385-4523FEAB373A}" dt="2023-12-15T20:45:45.688" v="81" actId="207"/>
          <ac:spMkLst>
            <pc:docMk/>
            <pc:sldMk cId="0" sldId="262"/>
            <ac:spMk id="220" creationId="{00000000-0000-0000-0000-000000000000}"/>
          </ac:spMkLst>
        </pc:spChg>
      </pc:sldChg>
      <pc:sldChg chg="modSp mod">
        <pc:chgData name="Rachel Anne Normand" userId="3d9a7052cfc5e3d9" providerId="LiveId" clId="{F30E9717-AA74-4A0C-9385-4523FEAB373A}" dt="2023-12-15T20:46:24.670" v="131" actId="1035"/>
        <pc:sldMkLst>
          <pc:docMk/>
          <pc:sldMk cId="0" sldId="263"/>
        </pc:sldMkLst>
        <pc:spChg chg="mod">
          <ac:chgData name="Rachel Anne Normand" userId="3d9a7052cfc5e3d9" providerId="LiveId" clId="{F30E9717-AA74-4A0C-9385-4523FEAB373A}" dt="2023-12-15T20:46:24.670" v="131" actId="1035"/>
          <ac:spMkLst>
            <pc:docMk/>
            <pc:sldMk cId="0" sldId="263"/>
            <ac:spMk id="2" creationId="{EB470D7A-6CCC-DE67-B046-1A1F0EB246AA}"/>
          </ac:spMkLst>
        </pc:spChg>
        <pc:spChg chg="mod">
          <ac:chgData name="Rachel Anne Normand" userId="3d9a7052cfc5e3d9" providerId="LiveId" clId="{F30E9717-AA74-4A0C-9385-4523FEAB373A}" dt="2023-12-15T20:46:24.670" v="131" actId="1035"/>
          <ac:spMkLst>
            <pc:docMk/>
            <pc:sldMk cId="0" sldId="263"/>
            <ac:spMk id="5" creationId="{7E25116B-C499-9B2C-9FF0-E93481F3423C}"/>
          </ac:spMkLst>
        </pc:spChg>
        <pc:spChg chg="mod">
          <ac:chgData name="Rachel Anne Normand" userId="3d9a7052cfc5e3d9" providerId="LiveId" clId="{F30E9717-AA74-4A0C-9385-4523FEAB373A}" dt="2023-12-15T20:46:24.670" v="131" actId="1035"/>
          <ac:spMkLst>
            <pc:docMk/>
            <pc:sldMk cId="0" sldId="263"/>
            <ac:spMk id="8" creationId="{55F85002-277B-8598-9183-A6233D7FACFF}"/>
          </ac:spMkLst>
        </pc:spChg>
        <pc:spChg chg="mod">
          <ac:chgData name="Rachel Anne Normand" userId="3d9a7052cfc5e3d9" providerId="LiveId" clId="{F30E9717-AA74-4A0C-9385-4523FEAB373A}" dt="2023-12-15T20:46:24.670" v="131" actId="1035"/>
          <ac:spMkLst>
            <pc:docMk/>
            <pc:sldMk cId="0" sldId="263"/>
            <ac:spMk id="9" creationId="{82E9714F-ECB3-6D6F-2364-9259EAF6333E}"/>
          </ac:spMkLst>
        </pc:spChg>
        <pc:spChg chg="mod">
          <ac:chgData name="Rachel Anne Normand" userId="3d9a7052cfc5e3d9" providerId="LiveId" clId="{F30E9717-AA74-4A0C-9385-4523FEAB373A}" dt="2023-12-15T20:46:24.670" v="131" actId="1035"/>
          <ac:spMkLst>
            <pc:docMk/>
            <pc:sldMk cId="0" sldId="263"/>
            <ac:spMk id="10" creationId="{E3A1E703-4E29-AA6C-10C5-01754041C8D2}"/>
          </ac:spMkLst>
        </pc:spChg>
        <pc:spChg chg="mod">
          <ac:chgData name="Rachel Anne Normand" userId="3d9a7052cfc5e3d9" providerId="LiveId" clId="{F30E9717-AA74-4A0C-9385-4523FEAB373A}" dt="2023-12-15T20:46:12.082" v="111" actId="113"/>
          <ac:spMkLst>
            <pc:docMk/>
            <pc:sldMk cId="0" sldId="263"/>
            <ac:spMk id="228" creationId="{00000000-0000-0000-0000-000000000000}"/>
          </ac:spMkLst>
        </pc:spChg>
      </pc:sldChg>
      <pc:sldChg chg="modSp mod">
        <pc:chgData name="Rachel Anne Normand" userId="3d9a7052cfc5e3d9" providerId="LiveId" clId="{F30E9717-AA74-4A0C-9385-4523FEAB373A}" dt="2023-12-15T21:07:33.988" v="248" actId="113"/>
        <pc:sldMkLst>
          <pc:docMk/>
          <pc:sldMk cId="0" sldId="264"/>
        </pc:sldMkLst>
        <pc:spChg chg="mod">
          <ac:chgData name="Rachel Anne Normand" userId="3d9a7052cfc5e3d9" providerId="LiveId" clId="{F30E9717-AA74-4A0C-9385-4523FEAB373A}" dt="2023-12-15T21:07:33.988" v="248" actId="113"/>
          <ac:spMkLst>
            <pc:docMk/>
            <pc:sldMk cId="0" sldId="264"/>
            <ac:spMk id="234" creationId="{00000000-0000-0000-0000-000000000000}"/>
          </ac:spMkLst>
        </pc:spChg>
        <pc:spChg chg="mod">
          <ac:chgData name="Rachel Anne Normand" userId="3d9a7052cfc5e3d9" providerId="LiveId" clId="{F30E9717-AA74-4A0C-9385-4523FEAB373A}" dt="2023-12-15T20:46:47.651" v="155" actId="207"/>
          <ac:spMkLst>
            <pc:docMk/>
            <pc:sldMk cId="0" sldId="264"/>
            <ac:spMk id="236" creationId="{00000000-0000-0000-0000-000000000000}"/>
          </ac:spMkLst>
        </pc:spChg>
      </pc:sldChg>
      <pc:sldChg chg="modSp mod">
        <pc:chgData name="Rachel Anne Normand" userId="3d9a7052cfc5e3d9" providerId="LiveId" clId="{F30E9717-AA74-4A0C-9385-4523FEAB373A}" dt="2023-12-15T21:07:59.287" v="258" actId="1035"/>
        <pc:sldMkLst>
          <pc:docMk/>
          <pc:sldMk cId="0" sldId="265"/>
        </pc:sldMkLst>
        <pc:spChg chg="mod">
          <ac:chgData name="Rachel Anne Normand" userId="3d9a7052cfc5e3d9" providerId="LiveId" clId="{F30E9717-AA74-4A0C-9385-4523FEAB373A}" dt="2023-12-15T21:07:55.336" v="254" actId="1076"/>
          <ac:spMkLst>
            <pc:docMk/>
            <pc:sldMk cId="0" sldId="265"/>
            <ac:spMk id="242" creationId="{00000000-0000-0000-0000-000000000000}"/>
          </ac:spMkLst>
        </pc:spChg>
        <pc:spChg chg="mod">
          <ac:chgData name="Rachel Anne Normand" userId="3d9a7052cfc5e3d9" providerId="LiveId" clId="{F30E9717-AA74-4A0C-9385-4523FEAB373A}" dt="2023-12-15T21:07:52.525" v="253" actId="1076"/>
          <ac:spMkLst>
            <pc:docMk/>
            <pc:sldMk cId="0" sldId="265"/>
            <ac:spMk id="243" creationId="{00000000-0000-0000-0000-000000000000}"/>
          </ac:spMkLst>
        </pc:spChg>
        <pc:graphicFrameChg chg="mod modGraphic">
          <ac:chgData name="Rachel Anne Normand" userId="3d9a7052cfc5e3d9" providerId="LiveId" clId="{F30E9717-AA74-4A0C-9385-4523FEAB373A}" dt="2023-12-15T21:07:59.287" v="258" actId="1035"/>
          <ac:graphicFrameMkLst>
            <pc:docMk/>
            <pc:sldMk cId="0" sldId="265"/>
            <ac:graphicFrameMk id="244" creationId="{00000000-0000-0000-0000-000000000000}"/>
          </ac:graphicFrameMkLst>
        </pc:graphicFrameChg>
      </pc:sldChg>
      <pc:sldChg chg="modSp mod">
        <pc:chgData name="Rachel Anne Normand" userId="3d9a7052cfc5e3d9" providerId="LiveId" clId="{F30E9717-AA74-4A0C-9385-4523FEAB373A}" dt="2023-12-15T21:05:52.730" v="215" actId="1076"/>
        <pc:sldMkLst>
          <pc:docMk/>
          <pc:sldMk cId="3006286516" sldId="266"/>
        </pc:sldMkLst>
        <pc:spChg chg="mod">
          <ac:chgData name="Rachel Anne Normand" userId="3d9a7052cfc5e3d9" providerId="LiveId" clId="{F30E9717-AA74-4A0C-9385-4523FEAB373A}" dt="2023-12-15T21:05:52.730" v="215" actId="1076"/>
          <ac:spMkLst>
            <pc:docMk/>
            <pc:sldMk cId="3006286516" sldId="266"/>
            <ac:spMk id="9" creationId="{E396B43A-6175-7C01-112C-B383F87CBFBD}"/>
          </ac:spMkLst>
        </pc:spChg>
      </pc:sldChg>
      <pc:sldChg chg="modSp mod">
        <pc:chgData name="Rachel Anne Normand" userId="3d9a7052cfc5e3d9" providerId="LiveId" clId="{F30E9717-AA74-4A0C-9385-4523FEAB373A}" dt="2023-12-15T21:06:54.073" v="225" actId="14100"/>
        <pc:sldMkLst>
          <pc:docMk/>
          <pc:sldMk cId="2877129931" sldId="267"/>
        </pc:sldMkLst>
        <pc:spChg chg="mod">
          <ac:chgData name="Rachel Anne Normand" userId="3d9a7052cfc5e3d9" providerId="LiveId" clId="{F30E9717-AA74-4A0C-9385-4523FEAB373A}" dt="2023-12-15T21:06:54.073" v="225" actId="14100"/>
          <ac:spMkLst>
            <pc:docMk/>
            <pc:sldMk cId="2877129931" sldId="267"/>
            <ac:spMk id="5" creationId="{50AE1106-5336-65C5-F45F-9E76E95A4C7F}"/>
          </ac:spMkLst>
        </pc:spChg>
        <pc:spChg chg="mod">
          <ac:chgData name="Rachel Anne Normand" userId="3d9a7052cfc5e3d9" providerId="LiveId" clId="{F30E9717-AA74-4A0C-9385-4523FEAB373A}" dt="2023-12-15T20:45:10.436" v="75" actId="207"/>
          <ac:spMkLst>
            <pc:docMk/>
            <pc:sldMk cId="2877129931" sldId="267"/>
            <ac:spMk id="10" creationId="{D72348D6-F41B-F47D-6191-03D9E1A8F877}"/>
          </ac:spMkLst>
        </pc:spChg>
      </pc:sldChg>
      <pc:sldChg chg="modSp mod">
        <pc:chgData name="Rachel Anne Normand" userId="3d9a7052cfc5e3d9" providerId="LiveId" clId="{F30E9717-AA74-4A0C-9385-4523FEAB373A}" dt="2023-12-15T21:07:28.679" v="247" actId="20577"/>
        <pc:sldMkLst>
          <pc:docMk/>
          <pc:sldMk cId="788608530" sldId="268"/>
        </pc:sldMkLst>
        <pc:spChg chg="mod">
          <ac:chgData name="Rachel Anne Normand" userId="3d9a7052cfc5e3d9" providerId="LiveId" clId="{F30E9717-AA74-4A0C-9385-4523FEAB373A}" dt="2023-12-15T20:45:42.017" v="80" actId="207"/>
          <ac:spMkLst>
            <pc:docMk/>
            <pc:sldMk cId="788608530" sldId="268"/>
            <ac:spMk id="3" creationId="{3678DDEA-D2F8-687E-1C76-45CE96C518CA}"/>
          </ac:spMkLst>
        </pc:spChg>
        <pc:spChg chg="mod">
          <ac:chgData name="Rachel Anne Normand" userId="3d9a7052cfc5e3d9" providerId="LiveId" clId="{F30E9717-AA74-4A0C-9385-4523FEAB373A}" dt="2023-12-15T21:07:28.679" v="247" actId="20577"/>
          <ac:spMkLst>
            <pc:docMk/>
            <pc:sldMk cId="788608530" sldId="268"/>
            <ac:spMk id="5" creationId="{AF06BADD-5F65-B0C7-CFB1-5E8A22500C92}"/>
          </ac:spMkLst>
        </pc:spChg>
      </pc:sldChg>
    </pc:docChg>
  </pc:docChgLst>
  <pc:docChgLst>
    <pc:chgData name="Utilisateur invité" userId="S::urn:spo:anon#d95fc8e05787767f4ad5c7d1f6fa6d86bc6f6aadfb93a0c0055f3f2cbe4806ec::" providerId="AD" clId="Web-{F8C64169-8485-9AA7-5347-59CF8E3B87C7}"/>
    <pc:docChg chg="modSld">
      <pc:chgData name="Utilisateur invité" userId="S::urn:spo:anon#d95fc8e05787767f4ad5c7d1f6fa6d86bc6f6aadfb93a0c0055f3f2cbe4806ec::" providerId="AD" clId="Web-{F8C64169-8485-9AA7-5347-59CF8E3B87C7}" dt="2024-08-21T23:01:21.188" v="0" actId="1076"/>
      <pc:docMkLst>
        <pc:docMk/>
      </pc:docMkLst>
      <pc:sldChg chg="modSp">
        <pc:chgData name="Utilisateur invité" userId="S::urn:spo:anon#d95fc8e05787767f4ad5c7d1f6fa6d86bc6f6aadfb93a0c0055f3f2cbe4806ec::" providerId="AD" clId="Web-{F8C64169-8485-9AA7-5347-59CF8E3B87C7}" dt="2024-08-21T23:01:21.188" v="0" actId="1076"/>
        <pc:sldMkLst>
          <pc:docMk/>
          <pc:sldMk cId="0" sldId="260"/>
        </pc:sldMkLst>
        <pc:picChg chg="mod">
          <ac:chgData name="Utilisateur invité" userId="S::urn:spo:anon#d95fc8e05787767f4ad5c7d1f6fa6d86bc6f6aadfb93a0c0055f3f2cbe4806ec::" providerId="AD" clId="Web-{F8C64169-8485-9AA7-5347-59CF8E3B87C7}" dt="2024-08-21T23:01:21.188" v="0" actId="1076"/>
          <ac:picMkLst>
            <pc:docMk/>
            <pc:sldMk cId="0" sldId="260"/>
            <ac:picMk id="203" creationId="{00000000-0000-0000-0000-000000000000}"/>
          </ac:picMkLst>
        </pc:picChg>
      </pc:sldChg>
    </pc:docChg>
  </pc:docChgLst>
  <pc:docChgLst>
    <pc:chgData name="Utilisateur invité" userId="S::urn:spo:anon#d95fc8e05787767f4ad5c7d1f6fa6d86bc6f6aadfb93a0c0055f3f2cbe4806ec::" providerId="AD" clId="Web-{7311100C-47D1-919B-E970-0804EF2F596B}"/>
    <pc:docChg chg="modSld">
      <pc:chgData name="Utilisateur invité" userId="S::urn:spo:anon#d95fc8e05787767f4ad5c7d1f6fa6d86bc6f6aadfb93a0c0055f3f2cbe4806ec::" providerId="AD" clId="Web-{7311100C-47D1-919B-E970-0804EF2F596B}" dt="2024-07-31T19:58:29.616" v="1" actId="20577"/>
      <pc:docMkLst>
        <pc:docMk/>
      </pc:docMkLst>
      <pc:sldChg chg="modSp">
        <pc:chgData name="Utilisateur invité" userId="S::urn:spo:anon#d95fc8e05787767f4ad5c7d1f6fa6d86bc6f6aadfb93a0c0055f3f2cbe4806ec::" providerId="AD" clId="Web-{7311100C-47D1-919B-E970-0804EF2F596B}" dt="2024-07-31T19:58:29.616" v="1" actId="20577"/>
        <pc:sldMkLst>
          <pc:docMk/>
          <pc:sldMk cId="0" sldId="259"/>
        </pc:sldMkLst>
        <pc:spChg chg="mod">
          <ac:chgData name="Utilisateur invité" userId="S::urn:spo:anon#d95fc8e05787767f4ad5c7d1f6fa6d86bc6f6aadfb93a0c0055f3f2cbe4806ec::" providerId="AD" clId="Web-{7311100C-47D1-919B-E970-0804EF2F596B}" dt="2024-07-31T19:58:29.616" v="1" actId="20577"/>
          <ac:spMkLst>
            <pc:docMk/>
            <pc:sldMk cId="0" sldId="259"/>
            <ac:spMk id="179" creationId="{00000000-0000-0000-0000-000000000000}"/>
          </ac:spMkLst>
        </pc:spChg>
      </pc:sldChg>
    </pc:docChg>
  </pc:docChgLst>
  <pc:docChgLst>
    <pc:chgData name="Rachel Anne Normand" userId="3d9a7052cfc5e3d9" providerId="LiveId" clId="{E9A3F111-66E1-452A-A011-5731CA15FB92}"/>
    <pc:docChg chg="undo custSel modSld">
      <pc:chgData name="Rachel Anne Normand" userId="3d9a7052cfc5e3d9" providerId="LiveId" clId="{E9A3F111-66E1-452A-A011-5731CA15FB92}" dt="2023-12-19T19:43:54.310" v="159" actId="20577"/>
      <pc:docMkLst>
        <pc:docMk/>
      </pc:docMkLst>
      <pc:sldChg chg="modSp mod">
        <pc:chgData name="Rachel Anne Normand" userId="3d9a7052cfc5e3d9" providerId="LiveId" clId="{E9A3F111-66E1-452A-A011-5731CA15FB92}" dt="2023-12-19T19:43:24.907" v="155" actId="20577"/>
        <pc:sldMkLst>
          <pc:docMk/>
          <pc:sldMk cId="0" sldId="256"/>
        </pc:sldMkLst>
        <pc:spChg chg="mod replST">
          <ac:chgData name="Rachel Anne Normand" userId="3d9a7052cfc5e3d9" providerId="LiveId" clId="{E9A3F111-66E1-452A-A011-5731CA15FB92}" dt="2023-12-13T17:26:16.952" v="84" actId="20577"/>
          <ac:spMkLst>
            <pc:docMk/>
            <pc:sldMk cId="0" sldId="256"/>
            <ac:spMk id="147" creationId="{00000000-0000-0000-0000-000000000000}"/>
          </ac:spMkLst>
        </pc:spChg>
        <pc:spChg chg="mod replST">
          <ac:chgData name="Rachel Anne Normand" userId="3d9a7052cfc5e3d9" providerId="LiveId" clId="{E9A3F111-66E1-452A-A011-5731CA15FB92}" dt="2023-12-19T19:43:24.907" v="155" actId="20577"/>
          <ac:spMkLst>
            <pc:docMk/>
            <pc:sldMk cId="0" sldId="256"/>
            <ac:spMk id="148" creationId="{00000000-0000-0000-0000-000000000000}"/>
          </ac:spMkLst>
        </pc:spChg>
      </pc:sldChg>
      <pc:sldChg chg="modSp mod">
        <pc:chgData name="Rachel Anne Normand" userId="3d9a7052cfc5e3d9" providerId="LiveId" clId="{E9A3F111-66E1-452A-A011-5731CA15FB92}" dt="2023-12-01T17:49:22.689" v="4"/>
        <pc:sldMkLst>
          <pc:docMk/>
          <pc:sldMk cId="0" sldId="257"/>
        </pc:sldMkLst>
        <pc:spChg chg="replST">
          <ac:chgData name="Rachel Anne Normand" userId="3d9a7052cfc5e3d9" providerId="LiveId" clId="{E9A3F111-66E1-452A-A011-5731CA15FB92}" dt="2023-12-01T17:49:22.685" v="2"/>
          <ac:spMkLst>
            <pc:docMk/>
            <pc:sldMk cId="0" sldId="257"/>
            <ac:spMk id="153" creationId="{00000000-0000-0000-0000-000000000000}"/>
          </ac:spMkLst>
        </pc:spChg>
        <pc:spChg chg="replST">
          <ac:chgData name="Rachel Anne Normand" userId="3d9a7052cfc5e3d9" providerId="LiveId" clId="{E9A3F111-66E1-452A-A011-5731CA15FB92}" dt="2023-12-01T17:49:22.687" v="3"/>
          <ac:spMkLst>
            <pc:docMk/>
            <pc:sldMk cId="0" sldId="257"/>
            <ac:spMk id="154" creationId="{00000000-0000-0000-0000-000000000000}"/>
          </ac:spMkLst>
        </pc:spChg>
        <pc:spChg chg="replST">
          <ac:chgData name="Rachel Anne Normand" userId="3d9a7052cfc5e3d9" providerId="LiveId" clId="{E9A3F111-66E1-452A-A011-5731CA15FB92}" dt="2023-12-01T17:49:22.689" v="4"/>
          <ac:spMkLst>
            <pc:docMk/>
            <pc:sldMk cId="0" sldId="257"/>
            <ac:spMk id="155" creationId="{00000000-0000-0000-0000-000000000000}"/>
          </ac:spMkLst>
        </pc:spChg>
      </pc:sldChg>
      <pc:sldChg chg="modSp mod">
        <pc:chgData name="Rachel Anne Normand" userId="3d9a7052cfc5e3d9" providerId="LiveId" clId="{E9A3F111-66E1-452A-A011-5731CA15FB92}" dt="2023-12-19T19:43:21.445" v="110"/>
        <pc:sldMkLst>
          <pc:docMk/>
          <pc:sldMk cId="0" sldId="258"/>
        </pc:sldMkLst>
        <pc:spChg chg="replST">
          <ac:chgData name="Rachel Anne Normand" userId="3d9a7052cfc5e3d9" providerId="LiveId" clId="{E9A3F111-66E1-452A-A011-5731CA15FB92}" dt="2023-12-01T17:49:22.692" v="5"/>
          <ac:spMkLst>
            <pc:docMk/>
            <pc:sldMk cId="0" sldId="258"/>
            <ac:spMk id="160" creationId="{00000000-0000-0000-0000-000000000000}"/>
          </ac:spMkLst>
        </pc:spChg>
        <pc:spChg chg="replST">
          <ac:chgData name="Rachel Anne Normand" userId="3d9a7052cfc5e3d9" providerId="LiveId" clId="{E9A3F111-66E1-452A-A011-5731CA15FB92}" dt="2023-12-01T17:49:22.695" v="6"/>
          <ac:spMkLst>
            <pc:docMk/>
            <pc:sldMk cId="0" sldId="258"/>
            <ac:spMk id="161" creationId="{00000000-0000-0000-0000-000000000000}"/>
          </ac:spMkLst>
        </pc:spChg>
        <pc:spChg chg="replST">
          <ac:chgData name="Rachel Anne Normand" userId="3d9a7052cfc5e3d9" providerId="LiveId" clId="{E9A3F111-66E1-452A-A011-5731CA15FB92}" dt="2023-12-01T17:49:22.697" v="7"/>
          <ac:spMkLst>
            <pc:docMk/>
            <pc:sldMk cId="0" sldId="258"/>
            <ac:spMk id="162" creationId="{00000000-0000-0000-0000-000000000000}"/>
          </ac:spMkLst>
        </pc:spChg>
        <pc:spChg chg="mod replST">
          <ac:chgData name="Rachel Anne Normand" userId="3d9a7052cfc5e3d9" providerId="LiveId" clId="{E9A3F111-66E1-452A-A011-5731CA15FB92}" dt="2023-12-19T19:43:21.410" v="106"/>
          <ac:spMkLst>
            <pc:docMk/>
            <pc:sldMk cId="0" sldId="258"/>
            <ac:spMk id="166" creationId="{00000000-0000-0000-0000-000000000000}"/>
          </ac:spMkLst>
        </pc:spChg>
        <pc:spChg chg="mod replST">
          <ac:chgData name="Rachel Anne Normand" userId="3d9a7052cfc5e3d9" providerId="LiveId" clId="{E9A3F111-66E1-452A-A011-5731CA15FB92}" dt="2023-12-01T17:49:40.670" v="63" actId="20577"/>
          <ac:spMkLst>
            <pc:docMk/>
            <pc:sldMk cId="0" sldId="258"/>
            <ac:spMk id="167" creationId="{00000000-0000-0000-0000-000000000000}"/>
          </ac:spMkLst>
        </pc:spChg>
        <pc:spChg chg="mod replST">
          <ac:chgData name="Rachel Anne Normand" userId="3d9a7052cfc5e3d9" providerId="LiveId" clId="{E9A3F111-66E1-452A-A011-5731CA15FB92}" dt="2023-12-19T19:43:21.437" v="107"/>
          <ac:spMkLst>
            <pc:docMk/>
            <pc:sldMk cId="0" sldId="258"/>
            <ac:spMk id="168" creationId="{00000000-0000-0000-0000-000000000000}"/>
          </ac:spMkLst>
        </pc:spChg>
        <pc:spChg chg="mod replST">
          <ac:chgData name="Rachel Anne Normand" userId="3d9a7052cfc5e3d9" providerId="LiveId" clId="{E9A3F111-66E1-452A-A011-5731CA15FB92}" dt="2023-12-01T17:49:43.480" v="79" actId="20577"/>
          <ac:spMkLst>
            <pc:docMk/>
            <pc:sldMk cId="0" sldId="258"/>
            <ac:spMk id="169" creationId="{00000000-0000-0000-0000-000000000000}"/>
          </ac:spMkLst>
        </pc:spChg>
        <pc:spChg chg="replST">
          <ac:chgData name="Rachel Anne Normand" userId="3d9a7052cfc5e3d9" providerId="LiveId" clId="{E9A3F111-66E1-452A-A011-5731CA15FB92}" dt="2023-12-19T19:43:21.439" v="108"/>
          <ac:spMkLst>
            <pc:docMk/>
            <pc:sldMk cId="0" sldId="258"/>
            <ac:spMk id="170" creationId="{00000000-0000-0000-0000-000000000000}"/>
          </ac:spMkLst>
        </pc:spChg>
        <pc:spChg chg="replST">
          <ac:chgData name="Rachel Anne Normand" userId="3d9a7052cfc5e3d9" providerId="LiveId" clId="{E9A3F111-66E1-452A-A011-5731CA15FB92}" dt="2023-12-19T19:43:21.443" v="109"/>
          <ac:spMkLst>
            <pc:docMk/>
            <pc:sldMk cId="0" sldId="258"/>
            <ac:spMk id="171" creationId="{00000000-0000-0000-0000-000000000000}"/>
          </ac:spMkLst>
        </pc:spChg>
        <pc:spChg chg="replST">
          <ac:chgData name="Rachel Anne Normand" userId="3d9a7052cfc5e3d9" providerId="LiveId" clId="{E9A3F111-66E1-452A-A011-5731CA15FB92}" dt="2023-12-19T19:43:21.445" v="110"/>
          <ac:spMkLst>
            <pc:docMk/>
            <pc:sldMk cId="0" sldId="258"/>
            <ac:spMk id="173" creationId="{00000000-0000-0000-0000-000000000000}"/>
          </ac:spMkLst>
        </pc:spChg>
        <pc:picChg chg="replST">
          <ac:chgData name="Rachel Anne Normand" userId="3d9a7052cfc5e3d9" providerId="LiveId" clId="{E9A3F111-66E1-452A-A011-5731CA15FB92}" dt="2023-12-01T17:49:22.700" v="8"/>
          <ac:picMkLst>
            <pc:docMk/>
            <pc:sldMk cId="0" sldId="258"/>
            <ac:picMk id="163" creationId="{00000000-0000-0000-0000-000000000000}"/>
          </ac:picMkLst>
        </pc:picChg>
        <pc:picChg chg="replST">
          <ac:chgData name="Rachel Anne Normand" userId="3d9a7052cfc5e3d9" providerId="LiveId" clId="{E9A3F111-66E1-452A-A011-5731CA15FB92}" dt="2023-12-01T17:49:22.702" v="9"/>
          <ac:picMkLst>
            <pc:docMk/>
            <pc:sldMk cId="0" sldId="258"/>
            <ac:picMk id="164" creationId="{00000000-0000-0000-0000-000000000000}"/>
          </ac:picMkLst>
        </pc:picChg>
        <pc:picChg chg="replST">
          <ac:chgData name="Rachel Anne Normand" userId="3d9a7052cfc5e3d9" providerId="LiveId" clId="{E9A3F111-66E1-452A-A011-5731CA15FB92}" dt="2023-12-01T17:49:22.705" v="10"/>
          <ac:picMkLst>
            <pc:docMk/>
            <pc:sldMk cId="0" sldId="258"/>
            <ac:picMk id="165" creationId="{00000000-0000-0000-0000-000000000000}"/>
          </ac:picMkLst>
        </pc:picChg>
        <pc:picChg chg="replST">
          <ac:chgData name="Rachel Anne Normand" userId="3d9a7052cfc5e3d9" providerId="LiveId" clId="{E9A3F111-66E1-452A-A011-5731CA15FB92}" dt="2023-12-01T17:49:22.721" v="17"/>
          <ac:picMkLst>
            <pc:docMk/>
            <pc:sldMk cId="0" sldId="258"/>
            <ac:picMk id="172" creationId="{00000000-0000-0000-0000-000000000000}"/>
          </ac:picMkLst>
        </pc:picChg>
      </pc:sldChg>
      <pc:sldChg chg="modSp mod">
        <pc:chgData name="Rachel Anne Normand" userId="3d9a7052cfc5e3d9" providerId="LiveId" clId="{E9A3F111-66E1-452A-A011-5731CA15FB92}" dt="2023-12-19T19:43:21.484" v="125"/>
        <pc:sldMkLst>
          <pc:docMk/>
          <pc:sldMk cId="0" sldId="259"/>
        </pc:sldMkLst>
        <pc:spChg chg="replST">
          <ac:chgData name="Rachel Anne Normand" userId="3d9a7052cfc5e3d9" providerId="LiveId" clId="{E9A3F111-66E1-452A-A011-5731CA15FB92}" dt="2023-12-01T17:49:22.727" v="19"/>
          <ac:spMkLst>
            <pc:docMk/>
            <pc:sldMk cId="0" sldId="259"/>
            <ac:spMk id="178" creationId="{00000000-0000-0000-0000-000000000000}"/>
          </ac:spMkLst>
        </pc:spChg>
        <pc:spChg chg="replST">
          <ac:chgData name="Rachel Anne Normand" userId="3d9a7052cfc5e3d9" providerId="LiveId" clId="{E9A3F111-66E1-452A-A011-5731CA15FB92}" dt="2023-12-01T17:49:22.729" v="20"/>
          <ac:spMkLst>
            <pc:docMk/>
            <pc:sldMk cId="0" sldId="259"/>
            <ac:spMk id="179" creationId="{00000000-0000-0000-0000-000000000000}"/>
          </ac:spMkLst>
        </pc:spChg>
        <pc:spChg chg="replST">
          <ac:chgData name="Rachel Anne Normand" userId="3d9a7052cfc5e3d9" providerId="LiveId" clId="{E9A3F111-66E1-452A-A011-5731CA15FB92}" dt="2023-12-01T17:49:22.731" v="21"/>
          <ac:spMkLst>
            <pc:docMk/>
            <pc:sldMk cId="0" sldId="259"/>
            <ac:spMk id="180" creationId="{00000000-0000-0000-0000-000000000000}"/>
          </ac:spMkLst>
        </pc:spChg>
        <pc:spChg chg="replST">
          <ac:chgData name="Rachel Anne Normand" userId="3d9a7052cfc5e3d9" providerId="LiveId" clId="{E9A3F111-66E1-452A-A011-5731CA15FB92}" dt="2023-12-01T17:49:22.750" v="29"/>
          <ac:spMkLst>
            <pc:docMk/>
            <pc:sldMk cId="0" sldId="259"/>
            <ac:spMk id="188" creationId="{00000000-0000-0000-0000-000000000000}"/>
          </ac:spMkLst>
        </pc:spChg>
        <pc:spChg chg="replST">
          <ac:chgData name="Rachel Anne Normand" userId="3d9a7052cfc5e3d9" providerId="LiveId" clId="{E9A3F111-66E1-452A-A011-5731CA15FB92}" dt="2023-12-01T17:49:22.752" v="30"/>
          <ac:spMkLst>
            <pc:docMk/>
            <pc:sldMk cId="0" sldId="259"/>
            <ac:spMk id="189" creationId="{00000000-0000-0000-0000-000000000000}"/>
          </ac:spMkLst>
        </pc:spChg>
        <pc:spChg chg="replST">
          <ac:chgData name="Rachel Anne Normand" userId="3d9a7052cfc5e3d9" providerId="LiveId" clId="{E9A3F111-66E1-452A-A011-5731CA15FB92}" dt="2023-12-01T17:49:22.755" v="31"/>
          <ac:spMkLst>
            <pc:docMk/>
            <pc:sldMk cId="0" sldId="259"/>
            <ac:spMk id="190" creationId="{00000000-0000-0000-0000-000000000000}"/>
          </ac:spMkLst>
        </pc:spChg>
        <pc:spChg chg="replST">
          <ac:chgData name="Rachel Anne Normand" userId="3d9a7052cfc5e3d9" providerId="LiveId" clId="{E9A3F111-66E1-452A-A011-5731CA15FB92}" dt="2023-12-19T19:43:21.471" v="120"/>
          <ac:spMkLst>
            <pc:docMk/>
            <pc:sldMk cId="0" sldId="259"/>
            <ac:spMk id="191" creationId="{00000000-0000-0000-0000-000000000000}"/>
          </ac:spMkLst>
        </pc:spChg>
        <pc:spChg chg="replST">
          <ac:chgData name="Rachel Anne Normand" userId="3d9a7052cfc5e3d9" providerId="LiveId" clId="{E9A3F111-66E1-452A-A011-5731CA15FB92}" dt="2023-12-01T17:49:22.759" v="33"/>
          <ac:spMkLst>
            <pc:docMk/>
            <pc:sldMk cId="0" sldId="259"/>
            <ac:spMk id="192" creationId="{00000000-0000-0000-0000-000000000000}"/>
          </ac:spMkLst>
        </pc:spChg>
        <pc:spChg chg="replST">
          <ac:chgData name="Rachel Anne Normand" userId="3d9a7052cfc5e3d9" providerId="LiveId" clId="{E9A3F111-66E1-452A-A011-5731CA15FB92}" dt="2023-12-19T19:43:21.475" v="121"/>
          <ac:spMkLst>
            <pc:docMk/>
            <pc:sldMk cId="0" sldId="259"/>
            <ac:spMk id="193" creationId="{00000000-0000-0000-0000-000000000000}"/>
          </ac:spMkLst>
        </pc:spChg>
        <pc:spChg chg="replST">
          <ac:chgData name="Rachel Anne Normand" userId="3d9a7052cfc5e3d9" providerId="LiveId" clId="{E9A3F111-66E1-452A-A011-5731CA15FB92}" dt="2023-12-19T19:43:21.478" v="122"/>
          <ac:spMkLst>
            <pc:docMk/>
            <pc:sldMk cId="0" sldId="259"/>
            <ac:spMk id="194" creationId="{00000000-0000-0000-0000-000000000000}"/>
          </ac:spMkLst>
        </pc:spChg>
        <pc:spChg chg="replST">
          <ac:chgData name="Rachel Anne Normand" userId="3d9a7052cfc5e3d9" providerId="LiveId" clId="{E9A3F111-66E1-452A-A011-5731CA15FB92}" dt="2023-12-19T19:43:21.480" v="123"/>
          <ac:spMkLst>
            <pc:docMk/>
            <pc:sldMk cId="0" sldId="259"/>
            <ac:spMk id="195" creationId="{00000000-0000-0000-0000-000000000000}"/>
          </ac:spMkLst>
        </pc:spChg>
        <pc:spChg chg="replST">
          <ac:chgData name="Rachel Anne Normand" userId="3d9a7052cfc5e3d9" providerId="LiveId" clId="{E9A3F111-66E1-452A-A011-5731CA15FB92}" dt="2023-12-19T19:43:21.484" v="125"/>
          <ac:spMkLst>
            <pc:docMk/>
            <pc:sldMk cId="0" sldId="259"/>
            <ac:spMk id="197" creationId="{00000000-0000-0000-0000-000000000000}"/>
          </ac:spMkLst>
        </pc:spChg>
        <pc:picChg chg="replST">
          <ac:chgData name="Rachel Anne Normand" userId="3d9a7052cfc5e3d9" providerId="LiveId" clId="{E9A3F111-66E1-452A-A011-5731CA15FB92}" dt="2023-12-01T17:49:22.734" v="22"/>
          <ac:picMkLst>
            <pc:docMk/>
            <pc:sldMk cId="0" sldId="259"/>
            <ac:picMk id="181" creationId="{00000000-0000-0000-0000-000000000000}"/>
          </ac:picMkLst>
        </pc:picChg>
        <pc:picChg chg="replST">
          <ac:chgData name="Rachel Anne Normand" userId="3d9a7052cfc5e3d9" providerId="LiveId" clId="{E9A3F111-66E1-452A-A011-5731CA15FB92}" dt="2023-12-19T19:43:21.466" v="117"/>
          <ac:picMkLst>
            <pc:docMk/>
            <pc:sldMk cId="0" sldId="259"/>
            <ac:picMk id="182" creationId="{00000000-0000-0000-0000-000000000000}"/>
          </ac:picMkLst>
        </pc:picChg>
        <pc:picChg chg="replST">
          <ac:chgData name="Rachel Anne Normand" userId="3d9a7052cfc5e3d9" providerId="LiveId" clId="{E9A3F111-66E1-452A-A011-5731CA15FB92}" dt="2023-12-01T17:49:22.738" v="24"/>
          <ac:picMkLst>
            <pc:docMk/>
            <pc:sldMk cId="0" sldId="259"/>
            <ac:picMk id="183" creationId="{00000000-0000-0000-0000-000000000000}"/>
          </ac:picMkLst>
        </pc:picChg>
        <pc:picChg chg="replST">
          <ac:chgData name="Rachel Anne Normand" userId="3d9a7052cfc5e3d9" providerId="LiveId" clId="{E9A3F111-66E1-452A-A011-5731CA15FB92}" dt="2023-12-01T17:49:22.741" v="25"/>
          <ac:picMkLst>
            <pc:docMk/>
            <pc:sldMk cId="0" sldId="259"/>
            <ac:picMk id="184" creationId="{00000000-0000-0000-0000-000000000000}"/>
          </ac:picMkLst>
        </pc:picChg>
        <pc:picChg chg="replST">
          <ac:chgData name="Rachel Anne Normand" userId="3d9a7052cfc5e3d9" providerId="LiveId" clId="{E9A3F111-66E1-452A-A011-5731CA15FB92}" dt="2023-12-19T19:43:21.468" v="118"/>
          <ac:picMkLst>
            <pc:docMk/>
            <pc:sldMk cId="0" sldId="259"/>
            <ac:picMk id="185" creationId="{00000000-0000-0000-0000-000000000000}"/>
          </ac:picMkLst>
        </pc:picChg>
        <pc:picChg chg="replST">
          <ac:chgData name="Rachel Anne Normand" userId="3d9a7052cfc5e3d9" providerId="LiveId" clId="{E9A3F111-66E1-452A-A011-5731CA15FB92}" dt="2023-12-01T17:49:22.745" v="27"/>
          <ac:picMkLst>
            <pc:docMk/>
            <pc:sldMk cId="0" sldId="259"/>
            <ac:picMk id="186" creationId="{00000000-0000-0000-0000-000000000000}"/>
          </ac:picMkLst>
        </pc:picChg>
        <pc:picChg chg="replST">
          <ac:chgData name="Rachel Anne Normand" userId="3d9a7052cfc5e3d9" providerId="LiveId" clId="{E9A3F111-66E1-452A-A011-5731CA15FB92}" dt="2023-12-19T19:43:21.469" v="119"/>
          <ac:picMkLst>
            <pc:docMk/>
            <pc:sldMk cId="0" sldId="259"/>
            <ac:picMk id="187" creationId="{00000000-0000-0000-0000-000000000000}"/>
          </ac:picMkLst>
        </pc:picChg>
        <pc:picChg chg="replST">
          <ac:chgData name="Rachel Anne Normand" userId="3d9a7052cfc5e3d9" providerId="LiveId" clId="{E9A3F111-66E1-452A-A011-5731CA15FB92}" dt="2023-12-19T19:43:21.482" v="124"/>
          <ac:picMkLst>
            <pc:docMk/>
            <pc:sldMk cId="0" sldId="259"/>
            <ac:picMk id="196" creationId="{00000000-0000-0000-0000-000000000000}"/>
          </ac:picMkLst>
        </pc:picChg>
      </pc:sldChg>
      <pc:sldChg chg="addSp delSp modSp mod">
        <pc:chgData name="Rachel Anne Normand" userId="3d9a7052cfc5e3d9" providerId="LiveId" clId="{E9A3F111-66E1-452A-A011-5731CA15FB92}" dt="2023-12-13T17:31:15.385" v="99" actId="1076"/>
        <pc:sldMkLst>
          <pc:docMk/>
          <pc:sldMk cId="0" sldId="260"/>
        </pc:sldMkLst>
        <pc:spChg chg="replST">
          <ac:chgData name="Rachel Anne Normand" userId="3d9a7052cfc5e3d9" providerId="LiveId" clId="{E9A3F111-66E1-452A-A011-5731CA15FB92}" dt="2023-12-01T17:49:22.776" v="40"/>
          <ac:spMkLst>
            <pc:docMk/>
            <pc:sldMk cId="0" sldId="260"/>
            <ac:spMk id="204" creationId="{00000000-0000-0000-0000-000000000000}"/>
          </ac:spMkLst>
        </pc:spChg>
        <pc:spChg chg="mod replST">
          <ac:chgData name="Rachel Anne Normand" userId="3d9a7052cfc5e3d9" providerId="LiveId" clId="{E9A3F111-66E1-452A-A011-5731CA15FB92}" dt="2023-12-01T17:49:40.818" v="65" actId="20577"/>
          <ac:spMkLst>
            <pc:docMk/>
            <pc:sldMk cId="0" sldId="260"/>
            <ac:spMk id="205" creationId="{00000000-0000-0000-0000-000000000000}"/>
          </ac:spMkLst>
        </pc:spChg>
        <pc:spChg chg="replST">
          <ac:chgData name="Rachel Anne Normand" userId="3d9a7052cfc5e3d9" providerId="LiveId" clId="{E9A3F111-66E1-452A-A011-5731CA15FB92}" dt="2023-12-01T17:49:22.780" v="42"/>
          <ac:spMkLst>
            <pc:docMk/>
            <pc:sldMk cId="0" sldId="260"/>
            <ac:spMk id="206" creationId="{00000000-0000-0000-0000-000000000000}"/>
          </ac:spMkLst>
        </pc:spChg>
        <pc:picChg chg="add del mod">
          <ac:chgData name="Rachel Anne Normand" userId="3d9a7052cfc5e3d9" providerId="LiveId" clId="{E9A3F111-66E1-452A-A011-5731CA15FB92}" dt="2023-12-13T17:29:03.311" v="86" actId="478"/>
          <ac:picMkLst>
            <pc:docMk/>
            <pc:sldMk cId="0" sldId="260"/>
            <ac:picMk id="3" creationId="{B9BB4A18-D996-A035-FDF2-0D5AEB1F28AB}"/>
          </ac:picMkLst>
        </pc:picChg>
        <pc:picChg chg="mod replST modCrop">
          <ac:chgData name="Rachel Anne Normand" userId="3d9a7052cfc5e3d9" providerId="LiveId" clId="{E9A3F111-66E1-452A-A011-5731CA15FB92}" dt="2023-12-13T17:31:15.385" v="99" actId="1076"/>
          <ac:picMkLst>
            <pc:docMk/>
            <pc:sldMk cId="0" sldId="260"/>
            <ac:picMk id="203" creationId="{00000000-0000-0000-0000-000000000000}"/>
          </ac:picMkLst>
        </pc:picChg>
      </pc:sldChg>
      <pc:sldChg chg="modSp mod">
        <pc:chgData name="Rachel Anne Normand" userId="3d9a7052cfc5e3d9" providerId="LiveId" clId="{E9A3F111-66E1-452A-A011-5731CA15FB92}" dt="2023-12-19T19:43:21.517" v="137"/>
        <pc:sldMkLst>
          <pc:docMk/>
          <pc:sldMk cId="0" sldId="261"/>
        </pc:sldMkLst>
        <pc:spChg chg="replST">
          <ac:chgData name="Rachel Anne Normand" userId="3d9a7052cfc5e3d9" providerId="LiveId" clId="{E9A3F111-66E1-452A-A011-5731CA15FB92}" dt="2023-12-01T17:49:22.784" v="43"/>
          <ac:spMkLst>
            <pc:docMk/>
            <pc:sldMk cId="0" sldId="261"/>
            <ac:spMk id="211" creationId="{00000000-0000-0000-0000-000000000000}"/>
          </ac:spMkLst>
        </pc:spChg>
        <pc:spChg chg="mod replST">
          <ac:chgData name="Rachel Anne Normand" userId="3d9a7052cfc5e3d9" providerId="LiveId" clId="{E9A3F111-66E1-452A-A011-5731CA15FB92}" dt="2023-12-13T17:31:54.441" v="101" actId="120"/>
          <ac:spMkLst>
            <pc:docMk/>
            <pc:sldMk cId="0" sldId="261"/>
            <ac:spMk id="212" creationId="{00000000-0000-0000-0000-000000000000}"/>
          </ac:spMkLst>
        </pc:spChg>
        <pc:spChg chg="replST">
          <ac:chgData name="Rachel Anne Normand" userId="3d9a7052cfc5e3d9" providerId="LiveId" clId="{E9A3F111-66E1-452A-A011-5731CA15FB92}" dt="2023-12-19T19:43:21.514" v="136"/>
          <ac:spMkLst>
            <pc:docMk/>
            <pc:sldMk cId="0" sldId="261"/>
            <ac:spMk id="214" creationId="{00000000-0000-0000-0000-000000000000}"/>
          </ac:spMkLst>
        </pc:spChg>
        <pc:picChg chg="replST">
          <ac:chgData name="Rachel Anne Normand" userId="3d9a7052cfc5e3d9" providerId="LiveId" clId="{E9A3F111-66E1-452A-A011-5731CA15FB92}" dt="2023-12-19T19:43:21.517" v="137"/>
          <ac:picMkLst>
            <pc:docMk/>
            <pc:sldMk cId="0" sldId="261"/>
            <ac:picMk id="3" creationId="{7729D4BA-F9AA-215D-8168-042676112A42}"/>
          </ac:picMkLst>
        </pc:picChg>
        <pc:picChg chg="replST">
          <ac:chgData name="Rachel Anne Normand" userId="3d9a7052cfc5e3d9" providerId="LiveId" clId="{E9A3F111-66E1-452A-A011-5731CA15FB92}" dt="2023-12-01T17:49:22.788" v="45"/>
          <ac:picMkLst>
            <pc:docMk/>
            <pc:sldMk cId="0" sldId="261"/>
            <ac:picMk id="213" creationId="{00000000-0000-0000-0000-000000000000}"/>
          </ac:picMkLst>
        </pc:picChg>
      </pc:sldChg>
      <pc:sldChg chg="modSp mod">
        <pc:chgData name="Rachel Anne Normand" userId="3d9a7052cfc5e3d9" providerId="LiveId" clId="{E9A3F111-66E1-452A-A011-5731CA15FB92}" dt="2023-12-01T17:49:22.797" v="49"/>
        <pc:sldMkLst>
          <pc:docMk/>
          <pc:sldMk cId="0" sldId="262"/>
        </pc:sldMkLst>
        <pc:spChg chg="replST">
          <ac:chgData name="Rachel Anne Normand" userId="3d9a7052cfc5e3d9" providerId="LiveId" clId="{E9A3F111-66E1-452A-A011-5731CA15FB92}" dt="2023-12-01T17:49:22.793" v="47"/>
          <ac:spMkLst>
            <pc:docMk/>
            <pc:sldMk cId="0" sldId="262"/>
            <ac:spMk id="219" creationId="{00000000-0000-0000-0000-000000000000}"/>
          </ac:spMkLst>
        </pc:spChg>
        <pc:spChg chg="replST">
          <ac:chgData name="Rachel Anne Normand" userId="3d9a7052cfc5e3d9" providerId="LiveId" clId="{E9A3F111-66E1-452A-A011-5731CA15FB92}" dt="2023-12-01T17:49:22.795" v="48"/>
          <ac:spMkLst>
            <pc:docMk/>
            <pc:sldMk cId="0" sldId="262"/>
            <ac:spMk id="220" creationId="{00000000-0000-0000-0000-000000000000}"/>
          </ac:spMkLst>
        </pc:spChg>
        <pc:spChg chg="replST">
          <ac:chgData name="Rachel Anne Normand" userId="3d9a7052cfc5e3d9" providerId="LiveId" clId="{E9A3F111-66E1-452A-A011-5731CA15FB92}" dt="2023-12-01T17:49:22.797" v="49"/>
          <ac:spMkLst>
            <pc:docMk/>
            <pc:sldMk cId="0" sldId="262"/>
            <ac:spMk id="221" creationId="{00000000-0000-0000-0000-000000000000}"/>
          </ac:spMkLst>
        </pc:spChg>
      </pc:sldChg>
      <pc:sldChg chg="modSp mod">
        <pc:chgData name="Rachel Anne Normand" userId="3d9a7052cfc5e3d9" providerId="LiveId" clId="{E9A3F111-66E1-452A-A011-5731CA15FB92}" dt="2023-12-19T19:43:41.788" v="157" actId="20577"/>
        <pc:sldMkLst>
          <pc:docMk/>
          <pc:sldMk cId="0" sldId="263"/>
        </pc:sldMkLst>
        <pc:spChg chg="replST">
          <ac:chgData name="Rachel Anne Normand" userId="3d9a7052cfc5e3d9" providerId="LiveId" clId="{E9A3F111-66E1-452A-A011-5731CA15FB92}" dt="2023-12-19T19:43:21.534" v="143"/>
          <ac:spMkLst>
            <pc:docMk/>
            <pc:sldMk cId="0" sldId="263"/>
            <ac:spMk id="2" creationId="{EB470D7A-6CCC-DE67-B046-1A1F0EB246AA}"/>
          </ac:spMkLst>
        </pc:spChg>
        <pc:spChg chg="replST">
          <ac:chgData name="Rachel Anne Normand" userId="3d9a7052cfc5e3d9" providerId="LiveId" clId="{E9A3F111-66E1-452A-A011-5731CA15FB92}" dt="2023-12-19T19:43:21.535" v="144"/>
          <ac:spMkLst>
            <pc:docMk/>
            <pc:sldMk cId="0" sldId="263"/>
            <ac:spMk id="5" creationId="{7E25116B-C499-9B2C-9FF0-E93481F3423C}"/>
          </ac:spMkLst>
        </pc:spChg>
        <pc:spChg chg="replST">
          <ac:chgData name="Rachel Anne Normand" userId="3d9a7052cfc5e3d9" providerId="LiveId" clId="{E9A3F111-66E1-452A-A011-5731CA15FB92}" dt="2023-12-19T19:43:21.537" v="145"/>
          <ac:spMkLst>
            <pc:docMk/>
            <pc:sldMk cId="0" sldId="263"/>
            <ac:spMk id="8" creationId="{55F85002-277B-8598-9183-A6233D7FACFF}"/>
          </ac:spMkLst>
        </pc:spChg>
        <pc:spChg chg="replST">
          <ac:chgData name="Rachel Anne Normand" userId="3d9a7052cfc5e3d9" providerId="LiveId" clId="{E9A3F111-66E1-452A-A011-5731CA15FB92}" dt="2023-12-19T19:43:21.539" v="146"/>
          <ac:spMkLst>
            <pc:docMk/>
            <pc:sldMk cId="0" sldId="263"/>
            <ac:spMk id="9" creationId="{82E9714F-ECB3-6D6F-2364-9259EAF6333E}"/>
          </ac:spMkLst>
        </pc:spChg>
        <pc:spChg chg="replST">
          <ac:chgData name="Rachel Anne Normand" userId="3d9a7052cfc5e3d9" providerId="LiveId" clId="{E9A3F111-66E1-452A-A011-5731CA15FB92}" dt="2023-12-19T19:43:21.543" v="147"/>
          <ac:spMkLst>
            <pc:docMk/>
            <pc:sldMk cId="0" sldId="263"/>
            <ac:spMk id="10" creationId="{E3A1E703-4E29-AA6C-10C5-01754041C8D2}"/>
          </ac:spMkLst>
        </pc:spChg>
        <pc:spChg chg="mod replST">
          <ac:chgData name="Rachel Anne Normand" userId="3d9a7052cfc5e3d9" providerId="LiveId" clId="{E9A3F111-66E1-452A-A011-5731CA15FB92}" dt="2023-12-19T19:43:41.788" v="157" actId="20577"/>
          <ac:spMkLst>
            <pc:docMk/>
            <pc:sldMk cId="0" sldId="263"/>
            <ac:spMk id="226" creationId="{00000000-0000-0000-0000-000000000000}"/>
          </ac:spMkLst>
        </pc:spChg>
        <pc:spChg chg="replST">
          <ac:chgData name="Rachel Anne Normand" userId="3d9a7052cfc5e3d9" providerId="LiveId" clId="{E9A3F111-66E1-452A-A011-5731CA15FB92}" dt="2023-12-01T17:49:22.802" v="51"/>
          <ac:spMkLst>
            <pc:docMk/>
            <pc:sldMk cId="0" sldId="263"/>
            <ac:spMk id="227" creationId="{00000000-0000-0000-0000-000000000000}"/>
          </ac:spMkLst>
        </pc:spChg>
        <pc:spChg chg="mod replST">
          <ac:chgData name="Rachel Anne Normand" userId="3d9a7052cfc5e3d9" providerId="LiveId" clId="{E9A3F111-66E1-452A-A011-5731CA15FB92}" dt="2023-12-19T19:43:21.530" v="141"/>
          <ac:spMkLst>
            <pc:docMk/>
            <pc:sldMk cId="0" sldId="263"/>
            <ac:spMk id="228" creationId="{00000000-0000-0000-0000-000000000000}"/>
          </ac:spMkLst>
        </pc:spChg>
        <pc:spChg chg="replST">
          <ac:chgData name="Rachel Anne Normand" userId="3d9a7052cfc5e3d9" providerId="LiveId" clId="{E9A3F111-66E1-452A-A011-5731CA15FB92}" dt="2023-12-19T19:43:21.532" v="142"/>
          <ac:spMkLst>
            <pc:docMk/>
            <pc:sldMk cId="0" sldId="263"/>
            <ac:spMk id="229" creationId="{00000000-0000-0000-0000-000000000000}"/>
          </ac:spMkLst>
        </pc:spChg>
      </pc:sldChg>
      <pc:sldChg chg="modSp mod">
        <pc:chgData name="Rachel Anne Normand" userId="3d9a7052cfc5e3d9" providerId="LiveId" clId="{E9A3F111-66E1-452A-A011-5731CA15FB92}" dt="2023-12-19T19:43:54.310" v="159" actId="20577"/>
        <pc:sldMkLst>
          <pc:docMk/>
          <pc:sldMk cId="0" sldId="264"/>
        </pc:sldMkLst>
        <pc:spChg chg="replST">
          <ac:chgData name="Rachel Anne Normand" userId="3d9a7052cfc5e3d9" providerId="LiveId" clId="{E9A3F111-66E1-452A-A011-5731CA15FB92}" dt="2023-12-19T19:43:21.550" v="150"/>
          <ac:spMkLst>
            <pc:docMk/>
            <pc:sldMk cId="0" sldId="264"/>
            <ac:spMk id="2" creationId="{3DBA78B3-A2E6-8CE2-8A48-F4D46B7AF5A7}"/>
          </ac:spMkLst>
        </pc:spChg>
        <pc:spChg chg="replST">
          <ac:chgData name="Rachel Anne Normand" userId="3d9a7052cfc5e3d9" providerId="LiveId" clId="{E9A3F111-66E1-452A-A011-5731CA15FB92}" dt="2023-12-19T19:43:21.552" v="151"/>
          <ac:spMkLst>
            <pc:docMk/>
            <pc:sldMk cId="0" sldId="264"/>
            <ac:spMk id="6" creationId="{34EBDC87-4338-7F54-43FF-8510B158D52B}"/>
          </ac:spMkLst>
        </pc:spChg>
        <pc:spChg chg="replST">
          <ac:chgData name="Rachel Anne Normand" userId="3d9a7052cfc5e3d9" providerId="LiveId" clId="{E9A3F111-66E1-452A-A011-5731CA15FB92}" dt="2023-12-19T19:43:21.554" v="152"/>
          <ac:spMkLst>
            <pc:docMk/>
            <pc:sldMk cId="0" sldId="264"/>
            <ac:spMk id="9" creationId="{4ACA4876-1E32-A84E-2564-E2F76497CD32}"/>
          </ac:spMkLst>
        </pc:spChg>
        <pc:spChg chg="replST">
          <ac:chgData name="Rachel Anne Normand" userId="3d9a7052cfc5e3d9" providerId="LiveId" clId="{E9A3F111-66E1-452A-A011-5731CA15FB92}" dt="2023-12-19T19:43:21.556" v="153"/>
          <ac:spMkLst>
            <pc:docMk/>
            <pc:sldMk cId="0" sldId="264"/>
            <ac:spMk id="10" creationId="{77BE33C2-C3B5-F685-4802-6163CFE113C7}"/>
          </ac:spMkLst>
        </pc:spChg>
        <pc:spChg chg="replST">
          <ac:chgData name="Rachel Anne Normand" userId="3d9a7052cfc5e3d9" providerId="LiveId" clId="{E9A3F111-66E1-452A-A011-5731CA15FB92}" dt="2023-12-19T19:43:21.558" v="154"/>
          <ac:spMkLst>
            <pc:docMk/>
            <pc:sldMk cId="0" sldId="264"/>
            <ac:spMk id="13" creationId="{75DC998E-3C59-7044-5848-86DA14E00A55}"/>
          </ac:spMkLst>
        </pc:spChg>
        <pc:spChg chg="replST">
          <ac:chgData name="Rachel Anne Normand" userId="3d9a7052cfc5e3d9" providerId="LiveId" clId="{E9A3F111-66E1-452A-A011-5731CA15FB92}" dt="2023-12-01T17:49:22.808" v="54"/>
          <ac:spMkLst>
            <pc:docMk/>
            <pc:sldMk cId="0" sldId="264"/>
            <ac:spMk id="234" creationId="{00000000-0000-0000-0000-000000000000}"/>
          </ac:spMkLst>
        </pc:spChg>
        <pc:spChg chg="replST">
          <ac:chgData name="Rachel Anne Normand" userId="3d9a7052cfc5e3d9" providerId="LiveId" clId="{E9A3F111-66E1-452A-A011-5731CA15FB92}" dt="2023-12-01T17:49:22.810" v="55"/>
          <ac:spMkLst>
            <pc:docMk/>
            <pc:sldMk cId="0" sldId="264"/>
            <ac:spMk id="235" creationId="{00000000-0000-0000-0000-000000000000}"/>
          </ac:spMkLst>
        </pc:spChg>
        <pc:spChg chg="mod replST">
          <ac:chgData name="Rachel Anne Normand" userId="3d9a7052cfc5e3d9" providerId="LiveId" clId="{E9A3F111-66E1-452A-A011-5731CA15FB92}" dt="2023-12-19T19:43:54.310" v="159" actId="20577"/>
          <ac:spMkLst>
            <pc:docMk/>
            <pc:sldMk cId="0" sldId="264"/>
            <ac:spMk id="236" creationId="{00000000-0000-0000-0000-000000000000}"/>
          </ac:spMkLst>
        </pc:spChg>
        <pc:spChg chg="replST">
          <ac:chgData name="Rachel Anne Normand" userId="3d9a7052cfc5e3d9" providerId="LiveId" clId="{E9A3F111-66E1-452A-A011-5731CA15FB92}" dt="2023-12-19T19:43:21.549" v="149"/>
          <ac:spMkLst>
            <pc:docMk/>
            <pc:sldMk cId="0" sldId="264"/>
            <ac:spMk id="237" creationId="{00000000-0000-0000-0000-000000000000}"/>
          </ac:spMkLst>
        </pc:spChg>
      </pc:sldChg>
      <pc:sldChg chg="modSp mod">
        <pc:chgData name="Rachel Anne Normand" userId="3d9a7052cfc5e3d9" providerId="LiveId" clId="{E9A3F111-66E1-452A-A011-5731CA15FB92}" dt="2023-12-13T17:33:27.339" v="105" actId="1076"/>
        <pc:sldMkLst>
          <pc:docMk/>
          <pc:sldMk cId="0" sldId="265"/>
        </pc:sldMkLst>
        <pc:spChg chg="replST">
          <ac:chgData name="Rachel Anne Normand" userId="3d9a7052cfc5e3d9" providerId="LiveId" clId="{E9A3F111-66E1-452A-A011-5731CA15FB92}" dt="2023-12-01T17:49:22.817" v="58"/>
          <ac:spMkLst>
            <pc:docMk/>
            <pc:sldMk cId="0" sldId="265"/>
            <ac:spMk id="242" creationId="{00000000-0000-0000-0000-000000000000}"/>
          </ac:spMkLst>
        </pc:spChg>
        <pc:spChg chg="mod replST">
          <ac:chgData name="Rachel Anne Normand" userId="3d9a7052cfc5e3d9" providerId="LiveId" clId="{E9A3F111-66E1-452A-A011-5731CA15FB92}" dt="2023-12-01T17:49:43.582" v="80" actId="20577"/>
          <ac:spMkLst>
            <pc:docMk/>
            <pc:sldMk cId="0" sldId="265"/>
            <ac:spMk id="243" creationId="{00000000-0000-0000-0000-000000000000}"/>
          </ac:spMkLst>
        </pc:spChg>
        <pc:spChg chg="replST">
          <ac:chgData name="Rachel Anne Normand" userId="3d9a7052cfc5e3d9" providerId="LiveId" clId="{E9A3F111-66E1-452A-A011-5731CA15FB92}" dt="2023-12-01T17:49:22.823" v="61"/>
          <ac:spMkLst>
            <pc:docMk/>
            <pc:sldMk cId="0" sldId="265"/>
            <ac:spMk id="245" creationId="{00000000-0000-0000-0000-000000000000}"/>
          </ac:spMkLst>
        </pc:spChg>
        <pc:graphicFrameChg chg="mod replST modGraphic">
          <ac:chgData name="Rachel Anne Normand" userId="3d9a7052cfc5e3d9" providerId="LiveId" clId="{E9A3F111-66E1-452A-A011-5731CA15FB92}" dt="2023-12-13T17:33:27.339" v="105" actId="1076"/>
          <ac:graphicFrameMkLst>
            <pc:docMk/>
            <pc:sldMk cId="0" sldId="265"/>
            <ac:graphicFrameMk id="244" creationId="{00000000-0000-0000-0000-000000000000}"/>
          </ac:graphicFrameMkLst>
        </pc:graphicFrameChg>
      </pc:sldChg>
      <pc:sldChg chg="modSp mod">
        <pc:chgData name="Rachel Anne Normand" userId="3d9a7052cfc5e3d9" providerId="LiveId" clId="{E9A3F111-66E1-452A-A011-5731CA15FB92}" dt="2023-12-19T19:43:21.459" v="116"/>
        <pc:sldMkLst>
          <pc:docMk/>
          <pc:sldMk cId="3006286516" sldId="266"/>
        </pc:sldMkLst>
        <pc:spChg chg="replST">
          <ac:chgData name="Rachel Anne Normand" userId="3d9a7052cfc5e3d9" providerId="LiveId" clId="{E9A3F111-66E1-452A-A011-5731CA15FB92}" dt="2023-12-19T19:43:21.449" v="111"/>
          <ac:spMkLst>
            <pc:docMk/>
            <pc:sldMk cId="3006286516" sldId="266"/>
            <ac:spMk id="4" creationId="{3AC7092D-3309-105D-2D83-5DCCC4955160}"/>
          </ac:spMkLst>
        </pc:spChg>
        <pc:spChg chg="replST">
          <ac:chgData name="Rachel Anne Normand" userId="3d9a7052cfc5e3d9" providerId="LiveId" clId="{E9A3F111-66E1-452A-A011-5731CA15FB92}" dt="2023-12-19T19:43:21.451" v="112"/>
          <ac:spMkLst>
            <pc:docMk/>
            <pc:sldMk cId="3006286516" sldId="266"/>
            <ac:spMk id="5" creationId="{722AE357-2FA9-BB8D-1AB0-B6559800F6A4}"/>
          </ac:spMkLst>
        </pc:spChg>
        <pc:spChg chg="replST">
          <ac:chgData name="Rachel Anne Normand" userId="3d9a7052cfc5e3d9" providerId="LiveId" clId="{E9A3F111-66E1-452A-A011-5731CA15FB92}" dt="2023-12-19T19:43:21.457" v="115"/>
          <ac:spMkLst>
            <pc:docMk/>
            <pc:sldMk cId="3006286516" sldId="266"/>
            <ac:spMk id="8" creationId="{47DFC6B1-8838-4CD8-0268-E73E3DE72855}"/>
          </ac:spMkLst>
        </pc:spChg>
        <pc:spChg chg="replST">
          <ac:chgData name="Rachel Anne Normand" userId="3d9a7052cfc5e3d9" providerId="LiveId" clId="{E9A3F111-66E1-452A-A011-5731CA15FB92}" dt="2023-12-19T19:43:21.459" v="116"/>
          <ac:spMkLst>
            <pc:docMk/>
            <pc:sldMk cId="3006286516" sldId="266"/>
            <ac:spMk id="9" creationId="{E396B43A-6175-7C01-112C-B383F87CBFBD}"/>
          </ac:spMkLst>
        </pc:spChg>
        <pc:picChg chg="replST">
          <ac:chgData name="Rachel Anne Normand" userId="3d9a7052cfc5e3d9" providerId="LiveId" clId="{E9A3F111-66E1-452A-A011-5731CA15FB92}" dt="2023-12-19T19:43:21.453" v="113"/>
          <ac:picMkLst>
            <pc:docMk/>
            <pc:sldMk cId="3006286516" sldId="266"/>
            <ac:picMk id="6" creationId="{539B344B-FCFC-ACD2-C843-694E7611F55E}"/>
          </ac:picMkLst>
        </pc:picChg>
        <pc:picChg chg="replST">
          <ac:chgData name="Rachel Anne Normand" userId="3d9a7052cfc5e3d9" providerId="LiveId" clId="{E9A3F111-66E1-452A-A011-5731CA15FB92}" dt="2023-12-19T19:43:21.455" v="114"/>
          <ac:picMkLst>
            <pc:docMk/>
            <pc:sldMk cId="3006286516" sldId="266"/>
            <ac:picMk id="7" creationId="{DBEB343F-E026-B5A9-52E4-1907A528B0B0}"/>
          </ac:picMkLst>
        </pc:picChg>
      </pc:sldChg>
      <pc:sldChg chg="modSp mod">
        <pc:chgData name="Rachel Anne Normand" userId="3d9a7052cfc5e3d9" providerId="LiveId" clId="{E9A3F111-66E1-452A-A011-5731CA15FB92}" dt="2023-12-19T19:43:21.503" v="135"/>
        <pc:sldMkLst>
          <pc:docMk/>
          <pc:sldMk cId="2877129931" sldId="267"/>
        </pc:sldMkLst>
        <pc:spChg chg="replST">
          <ac:chgData name="Rachel Anne Normand" userId="3d9a7052cfc5e3d9" providerId="LiveId" clId="{E9A3F111-66E1-452A-A011-5731CA15FB92}" dt="2023-12-19T19:43:21.486" v="126"/>
          <ac:spMkLst>
            <pc:docMk/>
            <pc:sldMk cId="2877129931" sldId="267"/>
            <ac:spMk id="4" creationId="{7CC29267-3066-3FA4-5813-C6C6E85CA557}"/>
          </ac:spMkLst>
        </pc:spChg>
        <pc:spChg chg="replST">
          <ac:chgData name="Rachel Anne Normand" userId="3d9a7052cfc5e3d9" providerId="LiveId" clId="{E9A3F111-66E1-452A-A011-5731CA15FB92}" dt="2023-12-19T19:43:21.488" v="127"/>
          <ac:spMkLst>
            <pc:docMk/>
            <pc:sldMk cId="2877129931" sldId="267"/>
            <ac:spMk id="5" creationId="{50AE1106-5336-65C5-F45F-9E76E95A4C7F}"/>
          </ac:spMkLst>
        </pc:spChg>
        <pc:spChg chg="replST">
          <ac:chgData name="Rachel Anne Normand" userId="3d9a7052cfc5e3d9" providerId="LiveId" clId="{E9A3F111-66E1-452A-A011-5731CA15FB92}" dt="2023-12-19T19:43:21.498" v="132"/>
          <ac:spMkLst>
            <pc:docMk/>
            <pc:sldMk cId="2877129931" sldId="267"/>
            <ac:spMk id="10" creationId="{D72348D6-F41B-F47D-6191-03D9E1A8F877}"/>
          </ac:spMkLst>
        </pc:spChg>
        <pc:spChg chg="replST">
          <ac:chgData name="Rachel Anne Normand" userId="3d9a7052cfc5e3d9" providerId="LiveId" clId="{E9A3F111-66E1-452A-A011-5731CA15FB92}" dt="2023-12-19T19:43:21.499" v="133"/>
          <ac:spMkLst>
            <pc:docMk/>
            <pc:sldMk cId="2877129931" sldId="267"/>
            <ac:spMk id="11" creationId="{6891F475-121F-AEAD-6DB3-0C571A9346A7}"/>
          </ac:spMkLst>
        </pc:spChg>
        <pc:spChg chg="replST">
          <ac:chgData name="Rachel Anne Normand" userId="3d9a7052cfc5e3d9" providerId="LiveId" clId="{E9A3F111-66E1-452A-A011-5731CA15FB92}" dt="2023-12-19T19:43:21.501" v="134"/>
          <ac:spMkLst>
            <pc:docMk/>
            <pc:sldMk cId="2877129931" sldId="267"/>
            <ac:spMk id="12" creationId="{19E0BB8F-575F-034E-BAE3-EDA2E12BE0FB}"/>
          </ac:spMkLst>
        </pc:spChg>
        <pc:spChg chg="replST">
          <ac:chgData name="Rachel Anne Normand" userId="3d9a7052cfc5e3d9" providerId="LiveId" clId="{E9A3F111-66E1-452A-A011-5731CA15FB92}" dt="2023-12-19T19:43:21.503" v="135"/>
          <ac:spMkLst>
            <pc:docMk/>
            <pc:sldMk cId="2877129931" sldId="267"/>
            <ac:spMk id="13" creationId="{5C42602D-F8D6-A9CB-5728-5BC281A0C24A}"/>
          </ac:spMkLst>
        </pc:spChg>
        <pc:picChg chg="replST">
          <ac:chgData name="Rachel Anne Normand" userId="3d9a7052cfc5e3d9" providerId="LiveId" clId="{E9A3F111-66E1-452A-A011-5731CA15FB92}" dt="2023-12-19T19:43:21.490" v="128"/>
          <ac:picMkLst>
            <pc:docMk/>
            <pc:sldMk cId="2877129931" sldId="267"/>
            <ac:picMk id="6" creationId="{B4074ED6-6908-6F4C-C0F2-4C89F95F130D}"/>
          </ac:picMkLst>
        </pc:picChg>
        <pc:picChg chg="replST">
          <ac:chgData name="Rachel Anne Normand" userId="3d9a7052cfc5e3d9" providerId="LiveId" clId="{E9A3F111-66E1-452A-A011-5731CA15FB92}" dt="2023-12-19T19:43:21.492" v="129"/>
          <ac:picMkLst>
            <pc:docMk/>
            <pc:sldMk cId="2877129931" sldId="267"/>
            <ac:picMk id="7" creationId="{C45A54DD-F6F2-CE90-7C83-E522AC4C84DD}"/>
          </ac:picMkLst>
        </pc:picChg>
        <pc:picChg chg="replST">
          <ac:chgData name="Rachel Anne Normand" userId="3d9a7052cfc5e3d9" providerId="LiveId" clId="{E9A3F111-66E1-452A-A011-5731CA15FB92}" dt="2023-12-19T19:43:21.494" v="130"/>
          <ac:picMkLst>
            <pc:docMk/>
            <pc:sldMk cId="2877129931" sldId="267"/>
            <ac:picMk id="8" creationId="{43EDDF29-0799-69CF-2E12-7CE7F3E6451C}"/>
          </ac:picMkLst>
        </pc:picChg>
        <pc:picChg chg="replST">
          <ac:chgData name="Rachel Anne Normand" userId="3d9a7052cfc5e3d9" providerId="LiveId" clId="{E9A3F111-66E1-452A-A011-5731CA15FB92}" dt="2023-12-19T19:43:21.496" v="131"/>
          <ac:picMkLst>
            <pc:docMk/>
            <pc:sldMk cId="2877129931" sldId="267"/>
            <ac:picMk id="9" creationId="{E08EFB18-6006-3BA2-AECB-8F979B6A4386}"/>
          </ac:picMkLst>
        </pc:picChg>
      </pc:sldChg>
      <pc:sldChg chg="modSp mod">
        <pc:chgData name="Rachel Anne Normand" userId="3d9a7052cfc5e3d9" providerId="LiveId" clId="{E9A3F111-66E1-452A-A011-5731CA15FB92}" dt="2023-12-19T19:43:21.527" v="140"/>
        <pc:sldMkLst>
          <pc:docMk/>
          <pc:sldMk cId="788608530" sldId="268"/>
        </pc:sldMkLst>
        <pc:spChg chg="replST">
          <ac:chgData name="Rachel Anne Normand" userId="3d9a7052cfc5e3d9" providerId="LiveId" clId="{E9A3F111-66E1-452A-A011-5731CA15FB92}" dt="2023-12-19T19:43:21.523" v="138"/>
          <ac:spMkLst>
            <pc:docMk/>
            <pc:sldMk cId="788608530" sldId="268"/>
            <ac:spMk id="3" creationId="{3678DDEA-D2F8-687E-1C76-45CE96C518CA}"/>
          </ac:spMkLst>
        </pc:spChg>
        <pc:spChg chg="replST">
          <ac:chgData name="Rachel Anne Normand" userId="3d9a7052cfc5e3d9" providerId="LiveId" clId="{E9A3F111-66E1-452A-A011-5731CA15FB92}" dt="2023-12-19T19:43:21.525" v="139"/>
          <ac:spMkLst>
            <pc:docMk/>
            <pc:sldMk cId="788608530" sldId="268"/>
            <ac:spMk id="4" creationId="{1D46FDC1-A4B7-4EE3-CC8B-C3B01CB4505F}"/>
          </ac:spMkLst>
        </pc:spChg>
        <pc:spChg chg="replST">
          <ac:chgData name="Rachel Anne Normand" userId="3d9a7052cfc5e3d9" providerId="LiveId" clId="{E9A3F111-66E1-452A-A011-5731CA15FB92}" dt="2023-12-19T19:43:21.527" v="140"/>
          <ac:spMkLst>
            <pc:docMk/>
            <pc:sldMk cId="788608530" sldId="268"/>
            <ac:spMk id="5" creationId="{AF06BADD-5F65-B0C7-CFB1-5E8A22500C92}"/>
          </ac:spMkLst>
        </pc:spChg>
      </pc:sldChg>
    </pc:docChg>
  </pc:docChgLst>
  <pc:docChgLst>
    <pc:chgData name="Utilisateur invité" userId="S::urn:spo:anon#d95fc8e05787767f4ad5c7d1f6fa6d86bc6f6aadfb93a0c0055f3f2cbe4806ec::" providerId="AD" clId="Web-{CF80DEB7-2AE3-02BF-D2B3-9453FAFD595E}"/>
    <pc:docChg chg="modSld">
      <pc:chgData name="Utilisateur invité" userId="S::urn:spo:anon#d95fc8e05787767f4ad5c7d1f6fa6d86bc6f6aadfb93a0c0055f3f2cbe4806ec::" providerId="AD" clId="Web-{CF80DEB7-2AE3-02BF-D2B3-9453FAFD595E}" dt="2024-01-08T16:14:10.067" v="143" actId="20577"/>
      <pc:docMkLst>
        <pc:docMk/>
      </pc:docMkLst>
      <pc:sldChg chg="modSp">
        <pc:chgData name="Utilisateur invité" userId="S::urn:spo:anon#d95fc8e05787767f4ad5c7d1f6fa6d86bc6f6aadfb93a0c0055f3f2cbe4806ec::" providerId="AD" clId="Web-{CF80DEB7-2AE3-02BF-D2B3-9453FAFD595E}" dt="2024-01-08T14:59:04.203" v="21" actId="20577"/>
        <pc:sldMkLst>
          <pc:docMk/>
          <pc:sldMk cId="0" sldId="259"/>
        </pc:sldMkLst>
        <pc:spChg chg="mod">
          <ac:chgData name="Utilisateur invité" userId="S::urn:spo:anon#d95fc8e05787767f4ad5c7d1f6fa6d86bc6f6aadfb93a0c0055f3f2cbe4806ec::" providerId="AD" clId="Web-{CF80DEB7-2AE3-02BF-D2B3-9453FAFD595E}" dt="2024-01-08T14:59:04.203" v="21" actId="20577"/>
          <ac:spMkLst>
            <pc:docMk/>
            <pc:sldMk cId="0" sldId="259"/>
            <ac:spMk id="179" creationId="{00000000-0000-0000-0000-000000000000}"/>
          </ac:spMkLst>
        </pc:spChg>
      </pc:sldChg>
      <pc:sldChg chg="modSp">
        <pc:chgData name="Utilisateur invité" userId="S::urn:spo:anon#d95fc8e05787767f4ad5c7d1f6fa6d86bc6f6aadfb93a0c0055f3f2cbe4806ec::" providerId="AD" clId="Web-{CF80DEB7-2AE3-02BF-D2B3-9453FAFD595E}" dt="2024-01-08T15:11:19.744" v="34" actId="20577"/>
        <pc:sldMkLst>
          <pc:docMk/>
          <pc:sldMk cId="0" sldId="260"/>
        </pc:sldMkLst>
        <pc:spChg chg="mod">
          <ac:chgData name="Utilisateur invité" userId="S::urn:spo:anon#d95fc8e05787767f4ad5c7d1f6fa6d86bc6f6aadfb93a0c0055f3f2cbe4806ec::" providerId="AD" clId="Web-{CF80DEB7-2AE3-02BF-D2B3-9453FAFD595E}" dt="2024-01-08T15:08:06.202" v="23" actId="20577"/>
          <ac:spMkLst>
            <pc:docMk/>
            <pc:sldMk cId="0" sldId="260"/>
            <ac:spMk id="204" creationId="{00000000-0000-0000-0000-000000000000}"/>
          </ac:spMkLst>
        </pc:spChg>
        <pc:spChg chg="mod">
          <ac:chgData name="Utilisateur invité" userId="S::urn:spo:anon#d95fc8e05787767f4ad5c7d1f6fa6d86bc6f6aadfb93a0c0055f3f2cbe4806ec::" providerId="AD" clId="Web-{CF80DEB7-2AE3-02BF-D2B3-9453FAFD595E}" dt="2024-01-08T15:11:19.744" v="34" actId="20577"/>
          <ac:spMkLst>
            <pc:docMk/>
            <pc:sldMk cId="0" sldId="260"/>
            <ac:spMk id="205" creationId="{00000000-0000-0000-0000-000000000000}"/>
          </ac:spMkLst>
        </pc:spChg>
      </pc:sldChg>
      <pc:sldChg chg="modSp">
        <pc:chgData name="Utilisateur invité" userId="S::urn:spo:anon#d95fc8e05787767f4ad5c7d1f6fa6d86bc6f6aadfb93a0c0055f3f2cbe4806ec::" providerId="AD" clId="Web-{CF80DEB7-2AE3-02BF-D2B3-9453FAFD595E}" dt="2024-01-08T15:16:14.261" v="41" actId="20577"/>
        <pc:sldMkLst>
          <pc:docMk/>
          <pc:sldMk cId="0" sldId="261"/>
        </pc:sldMkLst>
        <pc:spChg chg="mod">
          <ac:chgData name="Utilisateur invité" userId="S::urn:spo:anon#d95fc8e05787767f4ad5c7d1f6fa6d86bc6f6aadfb93a0c0055f3f2cbe4806ec::" providerId="AD" clId="Web-{CF80DEB7-2AE3-02BF-D2B3-9453FAFD595E}" dt="2024-01-08T15:16:14.261" v="41" actId="20577"/>
          <ac:spMkLst>
            <pc:docMk/>
            <pc:sldMk cId="0" sldId="261"/>
            <ac:spMk id="212" creationId="{00000000-0000-0000-0000-000000000000}"/>
          </ac:spMkLst>
        </pc:spChg>
      </pc:sldChg>
      <pc:sldChg chg="modSp">
        <pc:chgData name="Utilisateur invité" userId="S::urn:spo:anon#d95fc8e05787767f4ad5c7d1f6fa6d86bc6f6aadfb93a0c0055f3f2cbe4806ec::" providerId="AD" clId="Web-{CF80DEB7-2AE3-02BF-D2B3-9453FAFD595E}" dt="2024-01-08T15:20:42.244" v="50" actId="20577"/>
        <pc:sldMkLst>
          <pc:docMk/>
          <pc:sldMk cId="0" sldId="262"/>
        </pc:sldMkLst>
        <pc:spChg chg="mod">
          <ac:chgData name="Utilisateur invité" userId="S::urn:spo:anon#d95fc8e05787767f4ad5c7d1f6fa6d86bc6f6aadfb93a0c0055f3f2cbe4806ec::" providerId="AD" clId="Web-{CF80DEB7-2AE3-02BF-D2B3-9453FAFD595E}" dt="2024-01-08T15:20:42.244" v="50" actId="20577"/>
          <ac:spMkLst>
            <pc:docMk/>
            <pc:sldMk cId="0" sldId="262"/>
            <ac:spMk id="220" creationId="{00000000-0000-0000-0000-000000000000}"/>
          </ac:spMkLst>
        </pc:spChg>
      </pc:sldChg>
      <pc:sldChg chg="modSp">
        <pc:chgData name="Utilisateur invité" userId="S::urn:spo:anon#d95fc8e05787767f4ad5c7d1f6fa6d86bc6f6aadfb93a0c0055f3f2cbe4806ec::" providerId="AD" clId="Web-{CF80DEB7-2AE3-02BF-D2B3-9453FAFD595E}" dt="2024-01-08T16:14:10.067" v="143" actId="20577"/>
        <pc:sldMkLst>
          <pc:docMk/>
          <pc:sldMk cId="0" sldId="263"/>
        </pc:sldMkLst>
        <pc:spChg chg="mod">
          <ac:chgData name="Utilisateur invité" userId="S::urn:spo:anon#d95fc8e05787767f4ad5c7d1f6fa6d86bc6f6aadfb93a0c0055f3f2cbe4806ec::" providerId="AD" clId="Web-{CF80DEB7-2AE3-02BF-D2B3-9453FAFD595E}" dt="2024-01-08T16:14:10.067" v="143" actId="20577"/>
          <ac:spMkLst>
            <pc:docMk/>
            <pc:sldMk cId="0" sldId="263"/>
            <ac:spMk id="228" creationId="{00000000-0000-0000-0000-000000000000}"/>
          </ac:spMkLst>
        </pc:spChg>
      </pc:sldChg>
      <pc:sldChg chg="modSp">
        <pc:chgData name="Utilisateur invité" userId="S::urn:spo:anon#d95fc8e05787767f4ad5c7d1f6fa6d86bc6f6aadfb93a0c0055f3f2cbe4806ec::" providerId="AD" clId="Web-{CF80DEB7-2AE3-02BF-D2B3-9453FAFD595E}" dt="2024-01-08T16:13:48.737" v="128" actId="20577"/>
        <pc:sldMkLst>
          <pc:docMk/>
          <pc:sldMk cId="0" sldId="264"/>
        </pc:sldMkLst>
        <pc:spChg chg="mod">
          <ac:chgData name="Utilisateur invité" userId="S::urn:spo:anon#d95fc8e05787767f4ad5c7d1f6fa6d86bc6f6aadfb93a0c0055f3f2cbe4806ec::" providerId="AD" clId="Web-{CF80DEB7-2AE3-02BF-D2B3-9453FAFD595E}" dt="2024-01-08T16:13:48.737" v="128" actId="20577"/>
          <ac:spMkLst>
            <pc:docMk/>
            <pc:sldMk cId="0" sldId="264"/>
            <ac:spMk id="236" creationId="{00000000-0000-0000-0000-000000000000}"/>
          </ac:spMkLst>
        </pc:spChg>
      </pc:sldChg>
      <pc:sldChg chg="modSp">
        <pc:chgData name="Utilisateur invité" userId="S::urn:spo:anon#d95fc8e05787767f4ad5c7d1f6fa6d86bc6f6aadfb93a0c0055f3f2cbe4806ec::" providerId="AD" clId="Web-{CF80DEB7-2AE3-02BF-D2B3-9453FAFD595E}" dt="2024-01-08T15:47:51.556" v="99" actId="20577"/>
        <pc:sldMkLst>
          <pc:docMk/>
          <pc:sldMk cId="788608530" sldId="268"/>
        </pc:sldMkLst>
        <pc:spChg chg="mod">
          <ac:chgData name="Utilisateur invité" userId="S::urn:spo:anon#d95fc8e05787767f4ad5c7d1f6fa6d86bc6f6aadfb93a0c0055f3f2cbe4806ec::" providerId="AD" clId="Web-{CF80DEB7-2AE3-02BF-D2B3-9453FAFD595E}" dt="2024-01-08T15:47:51.556" v="99" actId="20577"/>
          <ac:spMkLst>
            <pc:docMk/>
            <pc:sldMk cId="788608530" sldId="268"/>
            <ac:spMk id="3" creationId="{3678DDEA-D2F8-687E-1C76-45CE96C518CA}"/>
          </ac:spMkLst>
        </pc:spChg>
        <pc:spChg chg="mod">
          <ac:chgData name="Utilisateur invité" userId="S::urn:spo:anon#d95fc8e05787767f4ad5c7d1f6fa6d86bc6f6aadfb93a0c0055f3f2cbe4806ec::" providerId="AD" clId="Web-{CF80DEB7-2AE3-02BF-D2B3-9453FAFD595E}" dt="2024-01-08T15:45:32.048" v="83" actId="14100"/>
          <ac:spMkLst>
            <pc:docMk/>
            <pc:sldMk cId="788608530" sldId="268"/>
            <ac:spMk id="5" creationId="{AF06BADD-5F65-B0C7-CFB1-5E8A22500C92}"/>
          </ac:spMkLst>
        </pc:spChg>
      </pc:sldChg>
    </pc:docChg>
  </pc:docChgLst>
  <pc:docChgLst>
    <pc:chgData name="Utilisateur invité" userId="S::urn:spo:anon#d95fc8e05787767f4ad5c7d1f6fa6d86bc6f6aadfb93a0c0055f3f2cbe4806ec::" providerId="AD" clId="Web-{5A65103F-2377-A079-DE94-991EB32CDEA9}"/>
    <pc:docChg chg="modSld">
      <pc:chgData name="Utilisateur invité" userId="S::urn:spo:anon#d95fc8e05787767f4ad5c7d1f6fa6d86bc6f6aadfb93a0c0055f3f2cbe4806ec::" providerId="AD" clId="Web-{5A65103F-2377-A079-DE94-991EB32CDEA9}" dt="2024-01-11T17:49:54.653" v="26" actId="20577"/>
      <pc:docMkLst>
        <pc:docMk/>
      </pc:docMkLst>
      <pc:sldChg chg="modSp">
        <pc:chgData name="Utilisateur invité" userId="S::urn:spo:anon#d95fc8e05787767f4ad5c7d1f6fa6d86bc6f6aadfb93a0c0055f3f2cbe4806ec::" providerId="AD" clId="Web-{5A65103F-2377-A079-DE94-991EB32CDEA9}" dt="2024-01-11T17:46:58.976" v="21" actId="20577"/>
        <pc:sldMkLst>
          <pc:docMk/>
          <pc:sldMk cId="0" sldId="259"/>
        </pc:sldMkLst>
        <pc:spChg chg="mod">
          <ac:chgData name="Utilisateur invité" userId="S::urn:spo:anon#d95fc8e05787767f4ad5c7d1f6fa6d86bc6f6aadfb93a0c0055f3f2cbe4806ec::" providerId="AD" clId="Web-{5A65103F-2377-A079-DE94-991EB32CDEA9}" dt="2024-01-11T17:46:58.976" v="21" actId="20577"/>
          <ac:spMkLst>
            <pc:docMk/>
            <pc:sldMk cId="0" sldId="259"/>
            <ac:spMk id="179" creationId="{00000000-0000-0000-0000-000000000000}"/>
          </ac:spMkLst>
        </pc:spChg>
      </pc:sldChg>
      <pc:sldChg chg="modSp">
        <pc:chgData name="Utilisateur invité" userId="S::urn:spo:anon#d95fc8e05787767f4ad5c7d1f6fa6d86bc6f6aadfb93a0c0055f3f2cbe4806ec::" providerId="AD" clId="Web-{5A65103F-2377-A079-DE94-991EB32CDEA9}" dt="2024-01-11T17:49:54.653" v="26" actId="20577"/>
        <pc:sldMkLst>
          <pc:docMk/>
          <pc:sldMk cId="788608530" sldId="268"/>
        </pc:sldMkLst>
        <pc:spChg chg="mod">
          <ac:chgData name="Utilisateur invité" userId="S::urn:spo:anon#d95fc8e05787767f4ad5c7d1f6fa6d86bc6f6aadfb93a0c0055f3f2cbe4806ec::" providerId="AD" clId="Web-{5A65103F-2377-A079-DE94-991EB32CDEA9}" dt="2024-01-11T17:49:54.653" v="26" actId="20577"/>
          <ac:spMkLst>
            <pc:docMk/>
            <pc:sldMk cId="788608530" sldId="268"/>
            <ac:spMk id="3" creationId="{3678DDEA-D2F8-687E-1C76-45CE96C518CA}"/>
          </ac:spMkLst>
        </pc:spChg>
      </pc:sldChg>
    </pc:docChg>
  </pc:docChgLst>
  <pc:docChgLst>
    <pc:chgData name="Guest User" userId="S::urn:spo:anon#d95fc8e05787767f4ad5c7d1f6fa6d86bc6f6aadfb93a0c0055f3f2cbe4806ec::" providerId="AD" clId="Web-{A9437FB8-3A6A-BD46-503C-74ABF079E284}"/>
    <pc:docChg chg="modSld">
      <pc:chgData name="Guest User" userId="S::urn:spo:anon#d95fc8e05787767f4ad5c7d1f6fa6d86bc6f6aadfb93a0c0055f3f2cbe4806ec::" providerId="AD" clId="Web-{A9437FB8-3A6A-BD46-503C-74ABF079E284}" dt="2024-01-13T16:04:01.920" v="39" actId="20577"/>
      <pc:docMkLst>
        <pc:docMk/>
      </pc:docMkLst>
      <pc:sldChg chg="modSp">
        <pc:chgData name="Guest User" userId="S::urn:spo:anon#d95fc8e05787767f4ad5c7d1f6fa6d86bc6f6aadfb93a0c0055f3f2cbe4806ec::" providerId="AD" clId="Web-{A9437FB8-3A6A-BD46-503C-74ABF079E284}" dt="2024-01-13T16:00:41.597" v="4" actId="20577"/>
        <pc:sldMkLst>
          <pc:docMk/>
          <pc:sldMk cId="0" sldId="259"/>
        </pc:sldMkLst>
        <pc:spChg chg="mod">
          <ac:chgData name="Guest User" userId="S::urn:spo:anon#d95fc8e05787767f4ad5c7d1f6fa6d86bc6f6aadfb93a0c0055f3f2cbe4806ec::" providerId="AD" clId="Web-{A9437FB8-3A6A-BD46-503C-74ABF079E284}" dt="2024-01-13T16:00:41.597" v="4" actId="20577"/>
          <ac:spMkLst>
            <pc:docMk/>
            <pc:sldMk cId="0" sldId="259"/>
            <ac:spMk id="179" creationId="{00000000-0000-0000-0000-000000000000}"/>
          </ac:spMkLst>
        </pc:spChg>
      </pc:sldChg>
      <pc:sldChg chg="modSp">
        <pc:chgData name="Guest User" userId="S::urn:spo:anon#d95fc8e05787767f4ad5c7d1f6fa6d86bc6f6aadfb93a0c0055f3f2cbe4806ec::" providerId="AD" clId="Web-{A9437FB8-3A6A-BD46-503C-74ABF079E284}" dt="2024-01-13T16:02:15.163" v="7" actId="20577"/>
        <pc:sldMkLst>
          <pc:docMk/>
          <pc:sldMk cId="0" sldId="260"/>
        </pc:sldMkLst>
        <pc:spChg chg="mod">
          <ac:chgData name="Guest User" userId="S::urn:spo:anon#d95fc8e05787767f4ad5c7d1f6fa6d86bc6f6aadfb93a0c0055f3f2cbe4806ec::" providerId="AD" clId="Web-{A9437FB8-3A6A-BD46-503C-74ABF079E284}" dt="2024-01-13T16:02:15.163" v="7" actId="20577"/>
          <ac:spMkLst>
            <pc:docMk/>
            <pc:sldMk cId="0" sldId="260"/>
            <ac:spMk id="205" creationId="{00000000-0000-0000-0000-000000000000}"/>
          </ac:spMkLst>
        </pc:spChg>
      </pc:sldChg>
      <pc:sldChg chg="modSp">
        <pc:chgData name="Guest User" userId="S::urn:spo:anon#d95fc8e05787767f4ad5c7d1f6fa6d86bc6f6aadfb93a0c0055f3f2cbe4806ec::" providerId="AD" clId="Web-{A9437FB8-3A6A-BD46-503C-74ABF079E284}" dt="2024-01-13T16:02:22.132" v="10" actId="20577"/>
        <pc:sldMkLst>
          <pc:docMk/>
          <pc:sldMk cId="0" sldId="261"/>
        </pc:sldMkLst>
        <pc:spChg chg="mod">
          <ac:chgData name="Guest User" userId="S::urn:spo:anon#d95fc8e05787767f4ad5c7d1f6fa6d86bc6f6aadfb93a0c0055f3f2cbe4806ec::" providerId="AD" clId="Web-{A9437FB8-3A6A-BD46-503C-74ABF079E284}" dt="2024-01-13T16:02:22.132" v="10" actId="20577"/>
          <ac:spMkLst>
            <pc:docMk/>
            <pc:sldMk cId="0" sldId="261"/>
            <ac:spMk id="212" creationId="{00000000-0000-0000-0000-000000000000}"/>
          </ac:spMkLst>
        </pc:spChg>
      </pc:sldChg>
      <pc:sldChg chg="modSp">
        <pc:chgData name="Guest User" userId="S::urn:spo:anon#d95fc8e05787767f4ad5c7d1f6fa6d86bc6f6aadfb93a0c0055f3f2cbe4806ec::" providerId="AD" clId="Web-{A9437FB8-3A6A-BD46-503C-74ABF079E284}" dt="2024-01-13T16:02:34.586" v="13" actId="20577"/>
        <pc:sldMkLst>
          <pc:docMk/>
          <pc:sldMk cId="0" sldId="262"/>
        </pc:sldMkLst>
        <pc:spChg chg="mod">
          <ac:chgData name="Guest User" userId="S::urn:spo:anon#d95fc8e05787767f4ad5c7d1f6fa6d86bc6f6aadfb93a0c0055f3f2cbe4806ec::" providerId="AD" clId="Web-{A9437FB8-3A6A-BD46-503C-74ABF079E284}" dt="2024-01-13T16:02:34.586" v="13" actId="20577"/>
          <ac:spMkLst>
            <pc:docMk/>
            <pc:sldMk cId="0" sldId="262"/>
            <ac:spMk id="220" creationId="{00000000-0000-0000-0000-000000000000}"/>
          </ac:spMkLst>
        </pc:spChg>
      </pc:sldChg>
      <pc:sldChg chg="modSp">
        <pc:chgData name="Guest User" userId="S::urn:spo:anon#d95fc8e05787767f4ad5c7d1f6fa6d86bc6f6aadfb93a0c0055f3f2cbe4806ec::" providerId="AD" clId="Web-{A9437FB8-3A6A-BD46-503C-74ABF079E284}" dt="2024-01-13T16:03:30.166" v="32" actId="20577"/>
        <pc:sldMkLst>
          <pc:docMk/>
          <pc:sldMk cId="0" sldId="263"/>
        </pc:sldMkLst>
        <pc:spChg chg="mod">
          <ac:chgData name="Guest User" userId="S::urn:spo:anon#d95fc8e05787767f4ad5c7d1f6fa6d86bc6f6aadfb93a0c0055f3f2cbe4806ec::" providerId="AD" clId="Web-{A9437FB8-3A6A-BD46-503C-74ABF079E284}" dt="2024-01-13T16:03:30.166" v="32" actId="20577"/>
          <ac:spMkLst>
            <pc:docMk/>
            <pc:sldMk cId="0" sldId="263"/>
            <ac:spMk id="228" creationId="{00000000-0000-0000-0000-000000000000}"/>
          </ac:spMkLst>
        </pc:spChg>
      </pc:sldChg>
      <pc:sldChg chg="modSp">
        <pc:chgData name="Guest User" userId="S::urn:spo:anon#d95fc8e05787767f4ad5c7d1f6fa6d86bc6f6aadfb93a0c0055f3f2cbe4806ec::" providerId="AD" clId="Web-{A9437FB8-3A6A-BD46-503C-74ABF079E284}" dt="2024-01-13T16:04:01.920" v="39" actId="20577"/>
        <pc:sldMkLst>
          <pc:docMk/>
          <pc:sldMk cId="0" sldId="264"/>
        </pc:sldMkLst>
        <pc:spChg chg="mod">
          <ac:chgData name="Guest User" userId="S::urn:spo:anon#d95fc8e05787767f4ad5c7d1f6fa6d86bc6f6aadfb93a0c0055f3f2cbe4806ec::" providerId="AD" clId="Web-{A9437FB8-3A6A-BD46-503C-74ABF079E284}" dt="2024-01-13T16:04:01.920" v="39" actId="20577"/>
          <ac:spMkLst>
            <pc:docMk/>
            <pc:sldMk cId="0" sldId="264"/>
            <ac:spMk id="236" creationId="{00000000-0000-0000-0000-000000000000}"/>
          </ac:spMkLst>
        </pc:spChg>
      </pc:sldChg>
      <pc:sldChg chg="modSp">
        <pc:chgData name="Guest User" userId="S::urn:spo:anon#d95fc8e05787767f4ad5c7d1f6fa6d86bc6f6aadfb93a0c0055f3f2cbe4806ec::" providerId="AD" clId="Web-{A9437FB8-3A6A-BD46-503C-74ABF079E284}" dt="2024-01-13T16:03:05.806" v="23" actId="20577"/>
        <pc:sldMkLst>
          <pc:docMk/>
          <pc:sldMk cId="788608530" sldId="268"/>
        </pc:sldMkLst>
        <pc:spChg chg="mod">
          <ac:chgData name="Guest User" userId="S::urn:spo:anon#d95fc8e05787767f4ad5c7d1f6fa6d86bc6f6aadfb93a0c0055f3f2cbe4806ec::" providerId="AD" clId="Web-{A9437FB8-3A6A-BD46-503C-74ABF079E284}" dt="2024-01-13T16:03:05.806" v="23" actId="20577"/>
          <ac:spMkLst>
            <pc:docMk/>
            <pc:sldMk cId="788608530" sldId="268"/>
            <ac:spMk id="3" creationId="{3678DDEA-D2F8-687E-1C76-45CE96C518C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 name="Google Shape;15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 name="Google Shape;17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 name="Google Shape;22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2" name="Google Shape;23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6"/>
        <p:cNvGrpSpPr/>
        <p:nvPr/>
      </p:nvGrpSpPr>
      <p:grpSpPr>
        <a:xfrm>
          <a:off x="0" y="0"/>
          <a:ext cx="0" cy="0"/>
          <a:chOff x="0" y="0"/>
          <a:chExt cx="0" cy="0"/>
        </a:xfrm>
      </p:grpSpPr>
      <p:grpSp>
        <p:nvGrpSpPr>
          <p:cNvPr id="27" name="Google Shape;27;p12"/>
          <p:cNvGrpSpPr/>
          <p:nvPr/>
        </p:nvGrpSpPr>
        <p:grpSpPr>
          <a:xfrm>
            <a:off x="0" y="-8467"/>
            <a:ext cx="12192000" cy="6866467"/>
            <a:chOff x="0" y="-8467"/>
            <a:chExt cx="12192000" cy="6866467"/>
          </a:xfrm>
        </p:grpSpPr>
        <p:cxnSp>
          <p:nvCxnSpPr>
            <p:cNvPr id="28" name="Google Shape;28;p12"/>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29" name="Google Shape;29;p12"/>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30" name="Google Shape;30;p12"/>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31" name="Google Shape;31;p12"/>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2" name="Google Shape;32;p12"/>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12"/>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F49C00">
                <a:alpha val="69803"/>
              </a:srgbClr>
            </a:solidFill>
            <a:ln>
              <a:noFill/>
            </a:ln>
          </p:spPr>
        </p:sp>
        <p:sp>
          <p:nvSpPr>
            <p:cNvPr id="34" name="Google Shape;34;p12"/>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F19279">
                <a:alpha val="69803"/>
              </a:srgbClr>
            </a:solidFill>
            <a:ln>
              <a:noFill/>
            </a:ln>
          </p:spPr>
        </p:sp>
        <p:sp>
          <p:nvSpPr>
            <p:cNvPr id="35" name="Google Shape;35;p12"/>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6" name="Google Shape;36;p12"/>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12"/>
            <p:cNvSpPr/>
            <p:nvPr/>
          </p:nvSpPr>
          <p:spPr>
            <a:xfrm rot="10800000">
              <a:off x="0" y="0"/>
              <a:ext cx="842596" cy="5666154"/>
            </a:xfrm>
            <a:prstGeom prst="triangle">
              <a:avLst>
                <a:gd name="adj" fmla="val 10000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12"/>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2"/>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40" name="Google Shape;40;p1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21"/>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97" name="Google Shape;97;p2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2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2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00"/>
        <p:cNvGrpSpPr/>
        <p:nvPr/>
      </p:nvGrpSpPr>
      <p:grpSpPr>
        <a:xfrm>
          <a:off x="0" y="0"/>
          <a:ext cx="0" cy="0"/>
          <a:chOff x="0" y="0"/>
          <a:chExt cx="0" cy="0"/>
        </a:xfrm>
      </p:grpSpPr>
      <p:sp>
        <p:nvSpPr>
          <p:cNvPr id="101" name="Google Shape;101;p22"/>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22"/>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03" name="Google Shape;103;p22"/>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4" name="Google Shape;104;p2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2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2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22"/>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F19279"/>
                </a:solidFill>
                <a:latin typeface="Arial"/>
                <a:ea typeface="Arial"/>
                <a:cs typeface="Arial"/>
                <a:sym typeface="Arial"/>
              </a:rPr>
              <a:t>“</a:t>
            </a:r>
            <a:endParaRPr/>
          </a:p>
        </p:txBody>
      </p:sp>
      <p:sp>
        <p:nvSpPr>
          <p:cNvPr id="108" name="Google Shape;108;p22"/>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F19279"/>
                </a:solidFill>
                <a:latin typeface="Arial"/>
                <a:ea typeface="Arial"/>
                <a:cs typeface="Arial"/>
                <a:sym typeface="Arial"/>
              </a:rPr>
              <a:t>”</a:t>
            </a:r>
            <a:endParaRPr sz="1800">
              <a:solidFill>
                <a:srgbClr val="F19279"/>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09"/>
        <p:cNvGrpSpPr/>
        <p:nvPr/>
      </p:nvGrpSpPr>
      <p:grpSpPr>
        <a:xfrm>
          <a:off x="0" y="0"/>
          <a:ext cx="0" cy="0"/>
          <a:chOff x="0" y="0"/>
          <a:chExt cx="0" cy="0"/>
        </a:xfrm>
      </p:grpSpPr>
      <p:sp>
        <p:nvSpPr>
          <p:cNvPr id="110" name="Google Shape;110;p23"/>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23"/>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2" name="Google Shape;112;p2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2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2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5"/>
        <p:cNvGrpSpPr/>
        <p:nvPr/>
      </p:nvGrpSpPr>
      <p:grpSpPr>
        <a:xfrm>
          <a:off x="0" y="0"/>
          <a:ext cx="0" cy="0"/>
          <a:chOff x="0" y="0"/>
          <a:chExt cx="0" cy="0"/>
        </a:xfrm>
      </p:grpSpPr>
      <p:sp>
        <p:nvSpPr>
          <p:cNvPr id="116" name="Google Shape;116;p24"/>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24"/>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18" name="Google Shape;118;p24"/>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9" name="Google Shape;119;p2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2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2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22" name="Google Shape;122;p24"/>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F19279"/>
                </a:solidFill>
                <a:latin typeface="Arial"/>
                <a:ea typeface="Arial"/>
                <a:cs typeface="Arial"/>
                <a:sym typeface="Arial"/>
              </a:rPr>
              <a:t>“</a:t>
            </a:r>
            <a:endParaRPr/>
          </a:p>
        </p:txBody>
      </p:sp>
      <p:sp>
        <p:nvSpPr>
          <p:cNvPr id="123" name="Google Shape;123;p24"/>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F19279"/>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4"/>
        <p:cNvGrpSpPr/>
        <p:nvPr/>
      </p:nvGrpSpPr>
      <p:grpSpPr>
        <a:xfrm>
          <a:off x="0" y="0"/>
          <a:ext cx="0" cy="0"/>
          <a:chOff x="0" y="0"/>
          <a:chExt cx="0" cy="0"/>
        </a:xfrm>
      </p:grpSpPr>
      <p:sp>
        <p:nvSpPr>
          <p:cNvPr id="125" name="Google Shape;125;p25"/>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25"/>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7" name="Google Shape;127;p25"/>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28" name="Google Shape;128;p2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2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2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2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26"/>
          <p:cNvSpPr txBox="1">
            <a:spLocks noGrp="1"/>
          </p:cNvSpPr>
          <p:nvPr>
            <p:ph type="body" idx="1"/>
          </p:nvPr>
        </p:nvSpPr>
        <p:spPr>
          <a:xfrm rot="5400000">
            <a:off x="3035281"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4" name="Google Shape;134;p2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2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2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27"/>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27"/>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0" name="Google Shape;140;p2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2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2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3"/>
        <p:cNvGrpSpPr/>
        <p:nvPr/>
      </p:nvGrpSpPr>
      <p:grpSpPr>
        <a:xfrm>
          <a:off x="0" y="0"/>
          <a:ext cx="0" cy="0"/>
          <a:chOff x="0" y="0"/>
          <a:chExt cx="0" cy="0"/>
        </a:xfrm>
      </p:grpSpPr>
      <p:sp>
        <p:nvSpPr>
          <p:cNvPr id="44" name="Google Shape;44;p1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3"/>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 name="Google Shape;46;p1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9"/>
        <p:cNvGrpSpPr/>
        <p:nvPr/>
      </p:nvGrpSpPr>
      <p:grpSpPr>
        <a:xfrm>
          <a:off x="0" y="0"/>
          <a:ext cx="0" cy="0"/>
          <a:chOff x="0" y="0"/>
          <a:chExt cx="0" cy="0"/>
        </a:xfrm>
      </p:grpSpPr>
      <p:sp>
        <p:nvSpPr>
          <p:cNvPr id="50" name="Google Shape;50;p14"/>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4"/>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52" name="Google Shape;52;p1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5"/>
        <p:cNvGrpSpPr/>
        <p:nvPr/>
      </p:nvGrpSpPr>
      <p:grpSpPr>
        <a:xfrm>
          <a:off x="0" y="0"/>
          <a:ext cx="0" cy="0"/>
          <a:chOff x="0" y="0"/>
          <a:chExt cx="0" cy="0"/>
        </a:xfrm>
      </p:grpSpPr>
      <p:sp>
        <p:nvSpPr>
          <p:cNvPr id="56" name="Google Shape;56;p15"/>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5"/>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8" name="Google Shape;58;p15"/>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9" name="Google Shape;59;p1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6"/>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5" name="Google Shape;65;p16"/>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6" name="Google Shape;66;p16"/>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7" name="Google Shape;67;p16"/>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8" name="Google Shape;68;p1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1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1"/>
        <p:cNvGrpSpPr/>
        <p:nvPr/>
      </p:nvGrpSpPr>
      <p:grpSpPr>
        <a:xfrm>
          <a:off x="0" y="0"/>
          <a:ext cx="0" cy="0"/>
          <a:chOff x="0" y="0"/>
          <a:chExt cx="0" cy="0"/>
        </a:xfrm>
      </p:grpSpPr>
      <p:sp>
        <p:nvSpPr>
          <p:cNvPr id="72" name="Google Shape;72;p1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1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6"/>
        <p:cNvGrpSpPr/>
        <p:nvPr/>
      </p:nvGrpSpPr>
      <p:grpSpPr>
        <a:xfrm>
          <a:off x="0" y="0"/>
          <a:ext cx="0" cy="0"/>
          <a:chOff x="0" y="0"/>
          <a:chExt cx="0" cy="0"/>
        </a:xfrm>
      </p:grpSpPr>
      <p:sp>
        <p:nvSpPr>
          <p:cNvPr id="77" name="Google Shape;77;p1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0"/>
        <p:cNvGrpSpPr/>
        <p:nvPr/>
      </p:nvGrpSpPr>
      <p:grpSpPr>
        <a:xfrm>
          <a:off x="0" y="0"/>
          <a:ext cx="0" cy="0"/>
          <a:chOff x="0" y="0"/>
          <a:chExt cx="0" cy="0"/>
        </a:xfrm>
      </p:grpSpPr>
      <p:sp>
        <p:nvSpPr>
          <p:cNvPr id="81" name="Google Shape;81;p19"/>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9"/>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83" name="Google Shape;83;p19"/>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84" name="Google Shape;84;p1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7"/>
        <p:cNvGrpSpPr/>
        <p:nvPr/>
      </p:nvGrpSpPr>
      <p:grpSpPr>
        <a:xfrm>
          <a:off x="0" y="0"/>
          <a:ext cx="0" cy="0"/>
          <a:chOff x="0" y="0"/>
          <a:chExt cx="0" cy="0"/>
        </a:xfrm>
      </p:grpSpPr>
      <p:sp>
        <p:nvSpPr>
          <p:cNvPr id="88" name="Google Shape;88;p20"/>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0"/>
          <p:cNvSpPr>
            <a:spLocks noGrp="1"/>
          </p:cNvSpPr>
          <p:nvPr>
            <p:ph type="pic" idx="2"/>
          </p:nvPr>
        </p:nvSpPr>
        <p:spPr>
          <a:xfrm>
            <a:off x="677334" y="609600"/>
            <a:ext cx="8596668" cy="3845718"/>
          </a:xfrm>
          <a:prstGeom prst="rect">
            <a:avLst/>
          </a:prstGeom>
          <a:noFill/>
          <a:ln>
            <a:noFill/>
          </a:ln>
        </p:spPr>
      </p:sp>
      <p:sp>
        <p:nvSpPr>
          <p:cNvPr id="90" name="Google Shape;90;p20"/>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1" name="Google Shape;91;p2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2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11"/>
          <p:cNvGrpSpPr/>
          <p:nvPr/>
        </p:nvGrpSpPr>
        <p:grpSpPr>
          <a:xfrm>
            <a:off x="0" y="-8467"/>
            <a:ext cx="12192000" cy="6866467"/>
            <a:chOff x="0" y="-8467"/>
            <a:chExt cx="12192000" cy="6866467"/>
          </a:xfrm>
        </p:grpSpPr>
        <p:cxnSp>
          <p:nvCxnSpPr>
            <p:cNvPr id="11" name="Google Shape;11;p11"/>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12" name="Google Shape;12;p11"/>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13" name="Google Shape;13;p11"/>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4" name="Google Shape;14;p11"/>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11"/>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1"/>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F49C00">
                <a:alpha val="69803"/>
              </a:srgbClr>
            </a:solidFill>
            <a:ln>
              <a:noFill/>
            </a:ln>
          </p:spPr>
        </p:sp>
        <p:sp>
          <p:nvSpPr>
            <p:cNvPr id="17" name="Google Shape;17;p11"/>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F19279">
                <a:alpha val="69803"/>
              </a:srgbClr>
            </a:solidFill>
            <a:ln>
              <a:noFill/>
            </a:ln>
          </p:spPr>
        </p:sp>
        <p:sp>
          <p:nvSpPr>
            <p:cNvPr id="18" name="Google Shape;18;p11"/>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11"/>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11"/>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1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2" name="Google Shape;22;p11"/>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23" name="Google Shape;23;p1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4" name="Google Shape;24;p1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5" name="Google Shape;25;p1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tags" Target="../tags/tag65.xml"/><Relationship Id="rId3" Type="http://schemas.openxmlformats.org/officeDocument/2006/relationships/tags" Target="../tags/tag60.xml"/><Relationship Id="rId7" Type="http://schemas.openxmlformats.org/officeDocument/2006/relationships/tags" Target="../tags/tag64.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10" Type="http://schemas.openxmlformats.org/officeDocument/2006/relationships/notesSlide" Target="../notesSlides/notesSlide8.xml"/><Relationship Id="rId4" Type="http://schemas.openxmlformats.org/officeDocument/2006/relationships/tags" Target="../tags/tag61.xml"/><Relationship Id="rId9"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tags" Target="../tags/tag73.xml"/><Relationship Id="rId3" Type="http://schemas.openxmlformats.org/officeDocument/2006/relationships/tags" Target="../tags/tag68.xml"/><Relationship Id="rId7" Type="http://schemas.openxmlformats.org/officeDocument/2006/relationships/tags" Target="../tags/tag72.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5" Type="http://schemas.openxmlformats.org/officeDocument/2006/relationships/tags" Target="../tags/tag70.xml"/><Relationship Id="rId10" Type="http://schemas.openxmlformats.org/officeDocument/2006/relationships/notesSlide" Target="../notesSlides/notesSlide9.xml"/><Relationship Id="rId4" Type="http://schemas.openxmlformats.org/officeDocument/2006/relationships/tags" Target="../tags/tag69.xml"/><Relationship Id="rId9"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77.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image" Target="../media/image1.png"/><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notesSlide" Target="../notesSlides/notesSlide3.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slideLayout" Target="../slideLayouts/slideLayout2.xml"/><Relationship Id="rId5" Type="http://schemas.openxmlformats.org/officeDocument/2006/relationships/tags" Target="../tags/tag10.xml"/><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8.xml"/><Relationship Id="rId7"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slideLayout" Target="../slideLayouts/slideLayout2.xml"/><Relationship Id="rId18" Type="http://schemas.openxmlformats.org/officeDocument/2006/relationships/image" Target="../media/image8.jpeg"/><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image" Target="../media/image7.jpeg"/><Relationship Id="rId2" Type="http://schemas.openxmlformats.org/officeDocument/2006/relationships/tags" Target="../tags/tag23.xml"/><Relationship Id="rId16" Type="http://schemas.openxmlformats.org/officeDocument/2006/relationships/image" Target="../media/image6.png"/><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image" Target="../media/image5.png"/><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image" Target="../media/image10.png"/><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9.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slideLayout" Target="../slideLayouts/slideLayout2.xml"/><Relationship Id="rId5" Type="http://schemas.openxmlformats.org/officeDocument/2006/relationships/tags" Target="../tags/tag38.xml"/><Relationship Id="rId15" Type="http://schemas.openxmlformats.org/officeDocument/2006/relationships/image" Target="../media/image12.png"/><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image" Target="../media/image13.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47.xml"/></Relationships>
</file>

<file path=ppt/slides/_rels/slide8.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image" Target="../media/image14.pn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51.xml"/></Relationships>
</file>

<file path=ppt/slides/_rels/slide9.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
          <p:cNvSpPr txBox="1">
            <a:spLocks noGrp="1"/>
          </p:cNvSpPr>
          <p:nvPr>
            <p:ph type="ctrTitle"/>
            <p:custDataLst>
              <p:tags r:id="rId1"/>
            </p:custDataLst>
          </p:nvPr>
        </p:nvSpPr>
        <p:spPr>
          <a:xfrm>
            <a:off x="711200" y="2404534"/>
            <a:ext cx="11117943" cy="1180495"/>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accent1"/>
              </a:buClr>
              <a:buSzPts val="3600"/>
              <a:buFont typeface="Trebuchet MS"/>
              <a:buNone/>
            </a:pPr>
            <a:r>
              <a:rPr lang="en-US" sz="3600" b="1"/>
              <a:t>Plan de </a:t>
            </a:r>
            <a:r>
              <a:rPr lang="en-US" sz="3600" b="1" err="1"/>
              <a:t>cours</a:t>
            </a:r>
            <a:r>
              <a:rPr lang="en-US" sz="3600" b="1"/>
              <a:t> 1</a:t>
            </a:r>
            <a:br>
              <a:rPr lang="en-US" sz="3600" b="1"/>
            </a:br>
            <a:r>
              <a:rPr lang="en-US" sz="3600" b="1" err="1"/>
              <a:t>Réaliser</a:t>
            </a:r>
            <a:r>
              <a:rPr lang="en-US" sz="3600" b="1"/>
              <a:t> son plein </a:t>
            </a:r>
            <a:r>
              <a:rPr lang="en-US" sz="3600" b="1" err="1"/>
              <a:t>potentiel</a:t>
            </a:r>
            <a:endParaRPr sz="3600"/>
          </a:p>
        </p:txBody>
      </p:sp>
      <p:sp>
        <p:nvSpPr>
          <p:cNvPr id="148" name="Google Shape;148;p1"/>
          <p:cNvSpPr txBox="1">
            <a:spLocks noGrp="1"/>
          </p:cNvSpPr>
          <p:nvPr>
            <p:ph type="subTitle" idx="1"/>
            <p:custDataLst>
              <p:tags r:id="rId2"/>
            </p:custDataLst>
          </p:nvPr>
        </p:nvSpPr>
        <p:spPr>
          <a:xfrm>
            <a:off x="3608077" y="4272634"/>
            <a:ext cx="5740109" cy="1096899"/>
          </a:xfrm>
          <a:prstGeom prst="rect">
            <a:avLst/>
          </a:prstGeom>
          <a:noFill/>
          <a:ln>
            <a:noFill/>
          </a:ln>
        </p:spPr>
        <p:txBody>
          <a:bodyPr spcFirstLastPara="1" wrap="square" lIns="91425" tIns="45700" rIns="91425" bIns="45700" anchor="t" anchorCtr="0">
            <a:normAutofit/>
          </a:bodyPr>
          <a:lstStyle/>
          <a:p>
            <a:pPr marL="0" lvl="0" indent="0" algn="r" rtl="0">
              <a:spcBef>
                <a:spcPts val="0"/>
              </a:spcBef>
              <a:spcAft>
                <a:spcPts val="0"/>
              </a:spcAft>
              <a:buSzPts val="1440"/>
              <a:buNone/>
            </a:pPr>
            <a:r>
              <a:rPr lang="en-US" err="1">
                <a:solidFill>
                  <a:schemeClr val="tx1"/>
                </a:solidFill>
              </a:rPr>
              <a:t>Création</a:t>
            </a:r>
            <a:r>
              <a:rPr lang="en-US">
                <a:solidFill>
                  <a:schemeClr val="tx1"/>
                </a:solidFill>
              </a:rPr>
              <a:t> d’un CV et </a:t>
            </a:r>
            <a:r>
              <a:rPr lang="en-US" err="1">
                <a:solidFill>
                  <a:schemeClr val="tx1"/>
                </a:solidFill>
              </a:rPr>
              <a:t>d’une</a:t>
            </a:r>
            <a:r>
              <a:rPr lang="en-US">
                <a:solidFill>
                  <a:schemeClr val="tx1"/>
                </a:solidFill>
              </a:rPr>
              <a:t> </a:t>
            </a:r>
            <a:r>
              <a:rPr lang="en-US" err="1">
                <a:solidFill>
                  <a:schemeClr val="tx1"/>
                </a:solidFill>
              </a:rPr>
              <a:t>lettre</a:t>
            </a:r>
            <a:r>
              <a:rPr lang="en-US">
                <a:solidFill>
                  <a:schemeClr val="tx1"/>
                </a:solidFill>
              </a:rPr>
              <a:t> de </a:t>
            </a:r>
            <a:r>
              <a:rPr lang="en-US" err="1">
                <a:solidFill>
                  <a:schemeClr val="tx1"/>
                </a:solidFill>
              </a:rPr>
              <a:t>présentation</a:t>
            </a:r>
            <a:r>
              <a:rPr lang="en-US">
                <a:solidFill>
                  <a:schemeClr val="tx1"/>
                </a:solidFill>
              </a:rPr>
              <a:t> Curriculum de </a:t>
            </a:r>
            <a:r>
              <a:rPr lang="en-US" err="1">
                <a:solidFill>
                  <a:schemeClr val="tx1"/>
                </a:solidFill>
              </a:rPr>
              <a:t>ressources</a:t>
            </a:r>
            <a:endParaRPr>
              <a:solidFill>
                <a:schemeClr val="tx1"/>
              </a:solidFill>
            </a:endParaRPr>
          </a:p>
          <a:p>
            <a:pPr marL="0" lvl="0" indent="0" algn="r" rtl="0">
              <a:spcBef>
                <a:spcPts val="1000"/>
              </a:spcBef>
              <a:spcAft>
                <a:spcPts val="0"/>
              </a:spcAft>
              <a:buSzPts val="144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3678DDEA-D2F8-687E-1C76-45CE96C518CA}"/>
              </a:ext>
            </a:extLst>
          </p:cNvPr>
          <p:cNvSpPr>
            <a:spLocks noGrp="1"/>
          </p:cNvSpPr>
          <p:nvPr>
            <p:ph type="body" idx="1"/>
            <p:custDataLst>
              <p:tags r:id="rId1"/>
            </p:custDataLst>
          </p:nvPr>
        </p:nvSpPr>
        <p:spPr>
          <a:xfrm>
            <a:off x="676978" y="1583541"/>
            <a:ext cx="8596668" cy="3880773"/>
          </a:xfrm>
        </p:spPr>
        <p:txBody>
          <a:bodyPr/>
          <a:lstStyle/>
          <a:p>
            <a:pPr marL="342900" indent="-342900" algn="just">
              <a:lnSpc>
                <a:spcPct val="107000"/>
              </a:lnSpc>
              <a:buSzPct val="80000"/>
              <a:buFont typeface="Noto Sans Symbols"/>
              <a:buChar char="⮚"/>
            </a:pPr>
            <a:r>
              <a:rPr lang="fr-CA">
                <a:solidFill>
                  <a:schemeClr val="tx1"/>
                </a:solidFill>
              </a:rPr>
              <a:t>Membre </a:t>
            </a:r>
            <a:r>
              <a:rPr lang="fr-CA">
                <a:solidFill>
                  <a:schemeClr val="tx1"/>
                </a:solidFill>
                <a:cs typeface="Calibri"/>
                <a:sym typeface="Calibri"/>
              </a:rPr>
              <a:t>coopératif de</a:t>
            </a:r>
            <a:r>
              <a:rPr lang="fr-CA">
                <a:solidFill>
                  <a:schemeClr val="tx1"/>
                </a:solidFill>
                <a:ea typeface="Calibri"/>
                <a:cs typeface="Calibri"/>
                <a:sym typeface="Calibri"/>
              </a:rPr>
              <a:t> l’équipe avec de bonnes aptitudes à la communication interpersonnelle.</a:t>
            </a:r>
            <a:endParaRPr lang="fr-CA">
              <a:solidFill>
                <a:schemeClr val="tx1"/>
              </a:solidFill>
            </a:endParaRPr>
          </a:p>
          <a:p>
            <a:pPr marL="342900" lvl="0" indent="-342900" algn="just" rtl="0">
              <a:lnSpc>
                <a:spcPct val="107000"/>
              </a:lnSpc>
              <a:spcBef>
                <a:spcPts val="1000"/>
              </a:spcBef>
              <a:spcAft>
                <a:spcPts val="0"/>
              </a:spcAft>
              <a:buSzPct val="80000"/>
              <a:buFont typeface="Noto Sans Symbols"/>
              <a:buChar char="⮚"/>
            </a:pPr>
            <a:r>
              <a:rPr lang="fr-CA">
                <a:solidFill>
                  <a:schemeClr val="tx1"/>
                </a:solidFill>
              </a:rPr>
              <a:t>Innovateur, </a:t>
            </a:r>
            <a:r>
              <a:rPr lang="fr-CA">
                <a:solidFill>
                  <a:schemeClr val="tx1"/>
                </a:solidFill>
                <a:ea typeface="Calibri"/>
                <a:cs typeface="Calibri"/>
                <a:sym typeface="Calibri"/>
              </a:rPr>
              <a:t>créatif et ingénieux ; compétences adaptables à une variété d’environnements de travail.</a:t>
            </a:r>
            <a:endParaRPr lang="fr-CA">
              <a:solidFill>
                <a:schemeClr val="tx1"/>
              </a:solidFill>
            </a:endParaRPr>
          </a:p>
          <a:p>
            <a:pPr marL="342900" indent="-342900" algn="just">
              <a:lnSpc>
                <a:spcPct val="107000"/>
              </a:lnSpc>
              <a:buSzPct val="80000"/>
              <a:buFont typeface="Noto Sans Symbols"/>
              <a:buChar char="⮚"/>
            </a:pPr>
            <a:r>
              <a:rPr lang="fr-CA">
                <a:solidFill>
                  <a:schemeClr val="tx1"/>
                </a:solidFill>
              </a:rPr>
              <a:t>Honnête ;</a:t>
            </a:r>
            <a:r>
              <a:rPr lang="fr-CA">
                <a:solidFill>
                  <a:schemeClr val="tx1"/>
                </a:solidFill>
                <a:ea typeface="Calibri"/>
                <a:cs typeface="Calibri"/>
                <a:sym typeface="Calibri"/>
              </a:rPr>
              <a:t> responsable de la gestion de grosses sommes d’argent.</a:t>
            </a:r>
            <a:endParaRPr lang="fr-CA">
              <a:solidFill>
                <a:schemeClr val="tx1"/>
              </a:solidFill>
            </a:endParaRPr>
          </a:p>
          <a:p>
            <a:pPr marL="342900" lvl="0" indent="-342900" algn="just" rtl="0">
              <a:lnSpc>
                <a:spcPct val="107000"/>
              </a:lnSpc>
              <a:spcBef>
                <a:spcPts val="1000"/>
              </a:spcBef>
              <a:spcAft>
                <a:spcPts val="0"/>
              </a:spcAft>
              <a:buSzPct val="80000"/>
              <a:buFont typeface="Noto Sans Symbols"/>
              <a:buChar char="⮚"/>
            </a:pPr>
            <a:r>
              <a:rPr lang="fr-CA">
                <a:solidFill>
                  <a:schemeClr val="tx1"/>
                </a:solidFill>
                <a:ea typeface="Calibri"/>
                <a:cs typeface="Calibri"/>
                <a:sym typeface="Calibri"/>
              </a:rPr>
              <a:t>Bonnes capacités de leadeurship ; recrute, forme et supervise des équipes de travail.</a:t>
            </a:r>
            <a:endParaRPr lang="fr-CA">
              <a:solidFill>
                <a:schemeClr val="tx1"/>
              </a:solidFill>
            </a:endParaRPr>
          </a:p>
          <a:p>
            <a:pPr marL="342900" lvl="0" indent="-342900" algn="just" rtl="0">
              <a:lnSpc>
                <a:spcPct val="107000"/>
              </a:lnSpc>
              <a:spcBef>
                <a:spcPts val="1000"/>
              </a:spcBef>
              <a:spcAft>
                <a:spcPts val="0"/>
              </a:spcAft>
              <a:buSzPct val="80000"/>
              <a:buFont typeface="Noto Sans Symbols"/>
              <a:buChar char="⮚"/>
            </a:pPr>
            <a:r>
              <a:rPr lang="fr-CA">
                <a:solidFill>
                  <a:schemeClr val="tx1"/>
                </a:solidFill>
              </a:rPr>
              <a:t>Compétences </a:t>
            </a:r>
            <a:r>
              <a:rPr lang="fr-CA">
                <a:solidFill>
                  <a:schemeClr val="tx1"/>
                </a:solidFill>
                <a:ea typeface="Calibri"/>
                <a:cs typeface="Calibri"/>
                <a:sym typeface="Calibri"/>
              </a:rPr>
              <a:t>exceptionnelles en matière d’organisation et de gestion du temps ; excellentes aptitudes à effectuer plusieurs tâches à la fois.</a:t>
            </a:r>
            <a:endParaRPr lang="fr-CA">
              <a:solidFill>
                <a:schemeClr val="tx1"/>
              </a:solidFill>
            </a:endParaRPr>
          </a:p>
          <a:p>
            <a:endParaRPr lang="fr-CA"/>
          </a:p>
        </p:txBody>
      </p:sp>
      <p:sp>
        <p:nvSpPr>
          <p:cNvPr id="4" name="Espace réservé du numéro de diapositive 3">
            <a:extLst>
              <a:ext uri="{FF2B5EF4-FFF2-40B4-BE49-F238E27FC236}">
                <a16:creationId xmlns:a16="http://schemas.microsoft.com/office/drawing/2014/main" id="{1D46FDC1-A4B7-4EE3-CC8B-C3B01CB4505F}"/>
              </a:ext>
            </a:extLst>
          </p:cNvPr>
          <p:cNvSpPr>
            <a:spLocks noGrp="1"/>
          </p:cNvSpPr>
          <p:nvPr>
            <p:ph type="sldNum" idx="12"/>
            <p:custDataLst>
              <p:tags r:id="rId2"/>
            </p:custDataLst>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sp>
        <p:nvSpPr>
          <p:cNvPr id="5" name="Google Shape;219;p7">
            <a:extLst>
              <a:ext uri="{FF2B5EF4-FFF2-40B4-BE49-F238E27FC236}">
                <a16:creationId xmlns:a16="http://schemas.microsoft.com/office/drawing/2014/main" id="{AF06BADD-5F65-B0C7-CFB1-5E8A22500C92}"/>
              </a:ext>
            </a:extLst>
          </p:cNvPr>
          <p:cNvSpPr txBox="1">
            <a:spLocks noGrp="1"/>
          </p:cNvSpPr>
          <p:nvPr>
            <p:ph type="title"/>
            <p:custDataLst>
              <p:tags r:id="rId3"/>
            </p:custDataLst>
          </p:nvPr>
        </p:nvSpPr>
        <p:spPr>
          <a:xfrm>
            <a:off x="677334" y="901933"/>
            <a:ext cx="8596312" cy="587555"/>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2000"/>
              <a:buFont typeface="Trebuchet MS"/>
              <a:buNone/>
            </a:pPr>
            <a:r>
              <a:rPr lang="en-US" sz="2000" b="1"/>
              <a:t>Mots </a:t>
            </a:r>
            <a:r>
              <a:rPr lang="en-US" sz="2000" b="1" err="1"/>
              <a:t>d’action</a:t>
            </a:r>
            <a:r>
              <a:rPr lang="en-US" sz="2000" b="1"/>
              <a:t> et </a:t>
            </a:r>
            <a:r>
              <a:rPr lang="en-US" sz="2000" b="1" err="1"/>
              <a:t>descriptifs</a:t>
            </a:r>
            <a:r>
              <a:rPr lang="en-US" sz="2000" b="1"/>
              <a:t> </a:t>
            </a:r>
            <a:r>
              <a:rPr lang="en-US" sz="2000" b="1" err="1"/>
              <a:t>démontrant</a:t>
            </a:r>
            <a:r>
              <a:rPr lang="en-US" sz="2000" b="1"/>
              <a:t> </a:t>
            </a:r>
            <a:r>
              <a:rPr lang="en-US" sz="2000" b="1" err="1"/>
              <a:t>vos</a:t>
            </a:r>
            <a:r>
              <a:rPr lang="en-US" sz="2000" b="1"/>
              <a:t> </a:t>
            </a:r>
            <a:r>
              <a:rPr lang="en-US" sz="2000" b="1" err="1"/>
              <a:t>capacités</a:t>
            </a:r>
            <a:r>
              <a:rPr lang="en-US" sz="2000" b="1"/>
              <a:t>… suite</a:t>
            </a:r>
            <a:endParaRPr sz="2000" b="1"/>
          </a:p>
        </p:txBody>
      </p:sp>
    </p:spTree>
    <p:extLst>
      <p:ext uri="{BB962C8B-B14F-4D97-AF65-F5344CB8AC3E}">
        <p14:creationId xmlns:p14="http://schemas.microsoft.com/office/powerpoint/2010/main" val="788608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8"/>
          <p:cNvSpPr txBox="1">
            <a:spLocks noGrp="1"/>
          </p:cNvSpPr>
          <p:nvPr>
            <p:ph type="title"/>
            <p:custDataLst>
              <p:tags r:id="rId1"/>
            </p:custDataLst>
          </p:nvPr>
        </p:nvSpPr>
        <p:spPr>
          <a:xfrm>
            <a:off x="677334" y="609600"/>
            <a:ext cx="8596668" cy="537029"/>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2000"/>
              <a:buFont typeface="Trebuchet MS"/>
              <a:buNone/>
            </a:pPr>
            <a:r>
              <a:rPr lang="en-US" sz="2000" b="1" err="1"/>
              <a:t>Verbes-clés</a:t>
            </a:r>
            <a:r>
              <a:rPr lang="en-US" sz="2000" b="1"/>
              <a:t> (Mots </a:t>
            </a:r>
            <a:r>
              <a:rPr lang="en-US" sz="2000" b="1" err="1"/>
              <a:t>d’action</a:t>
            </a:r>
            <a:r>
              <a:rPr lang="en-US" sz="2000" b="1"/>
              <a:t>)</a:t>
            </a:r>
            <a:endParaRPr sz="2000" b="1"/>
          </a:p>
        </p:txBody>
      </p:sp>
      <p:sp>
        <p:nvSpPr>
          <p:cNvPr id="228" name="Google Shape;228;p8"/>
          <p:cNvSpPr txBox="1"/>
          <p:nvPr>
            <p:custDataLst>
              <p:tags r:id="rId2"/>
            </p:custDataLst>
          </p:nvPr>
        </p:nvSpPr>
        <p:spPr>
          <a:xfrm>
            <a:off x="677334" y="1146629"/>
            <a:ext cx="8910549" cy="2308284"/>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Utilisez</a:t>
            </a:r>
            <a:r>
              <a:rPr lang="en-US" sz="1800">
                <a:solidFill>
                  <a:schemeClr val="tx1"/>
                </a:solidFill>
                <a:latin typeface="Trebuchet MS"/>
                <a:ea typeface="Trebuchet MS"/>
                <a:cs typeface="Trebuchet MS"/>
                <a:sym typeface="Trebuchet MS"/>
              </a:rPr>
              <a:t> le </a:t>
            </a:r>
            <a:r>
              <a:rPr lang="en-US" sz="1800" b="1">
                <a:solidFill>
                  <a:schemeClr val="tx1"/>
                </a:solidFill>
                <a:latin typeface="Trebuchet MS"/>
                <a:ea typeface="Trebuchet MS"/>
                <a:cs typeface="Trebuchet MS"/>
                <a:sym typeface="Trebuchet MS"/>
              </a:rPr>
              <a:t>Plan de </a:t>
            </a:r>
            <a:r>
              <a:rPr lang="en-US" sz="1800" b="1" err="1">
                <a:solidFill>
                  <a:schemeClr val="tx1"/>
                </a:solidFill>
                <a:latin typeface="Trebuchet MS"/>
                <a:ea typeface="Trebuchet MS"/>
                <a:cs typeface="Trebuchet MS"/>
                <a:sym typeface="Trebuchet MS"/>
              </a:rPr>
              <a:t>cours</a:t>
            </a:r>
            <a:r>
              <a:rPr lang="en-US" sz="1800" b="1">
                <a:solidFill>
                  <a:schemeClr val="tx1"/>
                </a:solidFill>
                <a:latin typeface="Trebuchet MS"/>
                <a:ea typeface="Trebuchet MS"/>
                <a:cs typeface="Trebuchet MS"/>
                <a:sym typeface="Trebuchet MS"/>
              </a:rPr>
              <a:t> 1 - Fiche de travail 3 - </a:t>
            </a:r>
            <a:r>
              <a:rPr lang="en-US" sz="1800" b="1" err="1">
                <a:solidFill>
                  <a:schemeClr val="tx1"/>
                </a:solidFill>
                <a:latin typeface="Trebuchet MS"/>
                <a:ea typeface="Trebuchet MS"/>
                <a:cs typeface="Trebuchet MS"/>
                <a:sym typeface="Trebuchet MS"/>
              </a:rPr>
              <a:t>Utilisation</a:t>
            </a:r>
            <a:r>
              <a:rPr lang="en-US" sz="1800" b="1">
                <a:solidFill>
                  <a:schemeClr val="tx1"/>
                </a:solidFill>
                <a:latin typeface="Trebuchet MS"/>
                <a:ea typeface="Trebuchet MS"/>
                <a:cs typeface="Trebuchet MS"/>
                <a:sym typeface="Trebuchet MS"/>
              </a:rPr>
              <a:t> de mots </a:t>
            </a:r>
            <a:r>
              <a:rPr lang="en-US" sz="1800" b="1" err="1">
                <a:solidFill>
                  <a:schemeClr val="tx1"/>
                </a:solidFill>
                <a:latin typeface="Trebuchet MS"/>
                <a:ea typeface="Trebuchet MS"/>
                <a:cs typeface="Trebuchet MS"/>
                <a:sym typeface="Trebuchet MS"/>
              </a:rPr>
              <a:t>d’action</a:t>
            </a:r>
            <a:r>
              <a:rPr lang="en-US" sz="1800" b="1">
                <a:solidFill>
                  <a:schemeClr val="tx1"/>
                </a:solidFill>
                <a:latin typeface="Trebuchet MS"/>
                <a:ea typeface="Trebuchet MS"/>
                <a:cs typeface="Trebuchet MS"/>
                <a:sym typeface="Trebuchet MS"/>
              </a:rPr>
              <a:t> et </a:t>
            </a:r>
            <a:r>
              <a:rPr lang="en-US" sz="1800" b="1" err="1">
                <a:solidFill>
                  <a:schemeClr val="tx1"/>
                </a:solidFill>
                <a:latin typeface="Trebuchet MS"/>
                <a:ea typeface="Trebuchet MS"/>
                <a:cs typeface="Trebuchet MS"/>
                <a:sym typeface="Trebuchet MS"/>
              </a:rPr>
              <a:t>descriptifs</a:t>
            </a:r>
            <a:r>
              <a:rPr lang="en-US" sz="1800" b="1">
                <a:solidFill>
                  <a:schemeClr val="tx1"/>
                </a:solidFill>
                <a:latin typeface="Trebuchet MS"/>
                <a:ea typeface="Trebuchet MS"/>
                <a:cs typeface="Trebuchet MS"/>
                <a:sym typeface="Trebuchet MS"/>
              </a:rPr>
              <a:t> pour </a:t>
            </a:r>
            <a:r>
              <a:rPr lang="en-US" sz="1800" b="1" err="1">
                <a:solidFill>
                  <a:schemeClr val="tx1"/>
                </a:solidFill>
                <a:latin typeface="Trebuchet MS"/>
                <a:ea typeface="Trebuchet MS"/>
                <a:cs typeface="Trebuchet MS"/>
                <a:sym typeface="Trebuchet MS"/>
              </a:rPr>
              <a:t>illustrer</a:t>
            </a:r>
            <a:r>
              <a:rPr lang="en-US" sz="1800" b="1">
                <a:solidFill>
                  <a:schemeClr val="tx1"/>
                </a:solidFill>
                <a:latin typeface="Trebuchet MS"/>
                <a:ea typeface="Trebuchet MS"/>
                <a:cs typeface="Trebuchet MS"/>
                <a:sym typeface="Trebuchet MS"/>
              </a:rPr>
              <a:t> </a:t>
            </a:r>
            <a:r>
              <a:rPr lang="en-US" sz="1800" b="1" err="1">
                <a:solidFill>
                  <a:schemeClr val="tx1"/>
                </a:solidFill>
                <a:latin typeface="Trebuchet MS"/>
                <a:ea typeface="Trebuchet MS"/>
                <a:cs typeface="Trebuchet MS"/>
                <a:sym typeface="Trebuchet MS"/>
              </a:rPr>
              <a:t>vos</a:t>
            </a:r>
            <a:r>
              <a:rPr lang="en-US" sz="1800" b="1">
                <a:solidFill>
                  <a:schemeClr val="tx1"/>
                </a:solidFill>
                <a:latin typeface="Trebuchet MS"/>
                <a:ea typeface="Trebuchet MS"/>
                <a:cs typeface="Trebuchet MS"/>
                <a:sym typeface="Trebuchet MS"/>
              </a:rPr>
              <a:t> </a:t>
            </a:r>
            <a:r>
              <a:rPr lang="en-US" sz="1800" b="1" err="1">
                <a:solidFill>
                  <a:schemeClr val="tx1"/>
                </a:solidFill>
                <a:latin typeface="Trebuchet MS"/>
                <a:ea typeface="Trebuchet MS"/>
                <a:cs typeface="Trebuchet MS"/>
                <a:sym typeface="Trebuchet MS"/>
              </a:rPr>
              <a:t>capacités</a:t>
            </a:r>
            <a:endParaRPr lang="en-US" sz="1800" b="1">
              <a:solidFill>
                <a:schemeClr val="tx1"/>
              </a:solidFill>
              <a:latin typeface="Trebuchet MS"/>
              <a:ea typeface="Trebuchet MS"/>
              <a:cs typeface="Trebuchet MS"/>
              <a:sym typeface="Trebuchet MS"/>
            </a:endParaRPr>
          </a:p>
          <a:p>
            <a:pPr marL="0" marR="0" lvl="0" indent="0" algn="just" rtl="0">
              <a:spcBef>
                <a:spcPts val="0"/>
              </a:spcBef>
              <a:spcAft>
                <a:spcPts val="0"/>
              </a:spcAft>
              <a:buNone/>
            </a:pPr>
            <a:endParaRPr lang="en-US" sz="1800" b="1">
              <a:solidFill>
                <a:schemeClr val="tx1"/>
              </a:solidFill>
              <a:latin typeface="Trebuchet MS"/>
              <a:ea typeface="Trebuchet MS"/>
              <a:cs typeface="Trebuchet MS"/>
              <a:sym typeface="Trebuchet MS"/>
            </a:endParaRPr>
          </a:p>
          <a:p>
            <a:pPr algn="just"/>
            <a:r>
              <a:rPr lang="en-US" sz="1800">
                <a:solidFill>
                  <a:schemeClr val="tx1"/>
                </a:solidFill>
                <a:latin typeface="Trebuchet MS"/>
                <a:ea typeface="Trebuchet MS"/>
                <a:cs typeface="Trebuchet MS"/>
                <a:sym typeface="Trebuchet MS"/>
              </a:rPr>
              <a:t>-</a:t>
            </a:r>
            <a:r>
              <a:rPr lang="en-US" sz="1800" b="1">
                <a:solidFill>
                  <a:schemeClr val="tx1"/>
                </a:solidFill>
                <a:latin typeface="Trebuchet MS"/>
                <a:ea typeface="Trebuchet MS"/>
                <a:cs typeface="Trebuchet MS"/>
                <a:sym typeface="Trebuchet MS"/>
              </a:rPr>
              <a:t> </a:t>
            </a:r>
            <a:r>
              <a:rPr lang="en-US" sz="1800" b="1" err="1">
                <a:solidFill>
                  <a:schemeClr val="tx1"/>
                </a:solidFill>
                <a:latin typeface="Trebuchet MS"/>
                <a:ea typeface="Trebuchet MS"/>
                <a:cs typeface="Trebuchet MS"/>
                <a:sym typeface="Trebuchet MS"/>
              </a:rPr>
              <a:t>L</a:t>
            </a:r>
            <a:r>
              <a:rPr lang="en-US" sz="1800" err="1">
                <a:solidFill>
                  <a:schemeClr val="tx1"/>
                </a:solidFill>
                <a:latin typeface="Trebuchet MS"/>
                <a:ea typeface="Trebuchet MS"/>
                <a:cs typeface="Trebuchet MS"/>
                <a:sym typeface="Trebuchet MS"/>
              </a:rPr>
              <a:t>isez</a:t>
            </a:r>
            <a:r>
              <a:rPr lang="en-US" sz="1800">
                <a:solidFill>
                  <a:schemeClr val="tx1"/>
                </a:solidFill>
                <a:latin typeface="Trebuchet MS"/>
                <a:ea typeface="Trebuchet MS"/>
                <a:cs typeface="Trebuchet MS"/>
                <a:sym typeface="Trebuchet MS"/>
              </a:rPr>
              <a:t> les mots </a:t>
            </a:r>
            <a:r>
              <a:rPr lang="en-US" sz="1800" err="1">
                <a:solidFill>
                  <a:schemeClr val="tx1"/>
                </a:solidFill>
                <a:latin typeface="Trebuchet MS"/>
                <a:ea typeface="Trebuchet MS"/>
                <a:cs typeface="Trebuchet MS"/>
                <a:sym typeface="Trebuchet MS"/>
              </a:rPr>
              <a:t>d’action</a:t>
            </a:r>
            <a:r>
              <a:rPr lang="en-US" sz="1800">
                <a:solidFill>
                  <a:schemeClr val="tx1"/>
                </a:solidFill>
                <a:latin typeface="Trebuchet MS"/>
                <a:ea typeface="Trebuchet MS"/>
                <a:cs typeface="Trebuchet MS"/>
                <a:sym typeface="Trebuchet MS"/>
              </a:rPr>
              <a:t> et </a:t>
            </a:r>
            <a:r>
              <a:rPr lang="en-US" sz="1800" err="1">
                <a:solidFill>
                  <a:schemeClr val="tx1"/>
                </a:solidFill>
                <a:latin typeface="Trebuchet MS"/>
                <a:ea typeface="Trebuchet MS"/>
                <a:cs typeface="Trebuchet MS"/>
                <a:sym typeface="Trebuchet MS"/>
              </a:rPr>
              <a:t>réfléchissez</a:t>
            </a:r>
            <a:r>
              <a:rPr lang="en-US" sz="1800">
                <a:solidFill>
                  <a:schemeClr val="tx1"/>
                </a:solidFill>
                <a:latin typeface="Trebuchet MS"/>
                <a:ea typeface="Trebuchet MS"/>
                <a:cs typeface="Trebuchet MS"/>
                <a:sym typeface="Trebuchet MS"/>
              </a:rPr>
              <a:t> à la manière </a:t>
            </a:r>
            <a:r>
              <a:rPr lang="en-US" sz="1800" err="1">
                <a:solidFill>
                  <a:schemeClr val="tx1"/>
                </a:solidFill>
                <a:latin typeface="Trebuchet MS"/>
                <a:ea typeface="Trebuchet MS"/>
                <a:cs typeface="Trebuchet MS"/>
                <a:sym typeface="Trebuchet MS"/>
              </a:rPr>
              <a:t>dont</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vous</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avez</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utilisé</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ces</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compétences</a:t>
            </a:r>
            <a:r>
              <a:rPr lang="en-US" sz="1800">
                <a:solidFill>
                  <a:schemeClr val="tx1"/>
                </a:solidFill>
                <a:latin typeface="Trebuchet MS"/>
                <a:ea typeface="Trebuchet MS"/>
                <a:cs typeface="Trebuchet MS"/>
                <a:sym typeface="Trebuchet MS"/>
              </a:rPr>
              <a:t> dans </a:t>
            </a:r>
            <a:r>
              <a:rPr lang="en-US" sz="1800" err="1">
                <a:solidFill>
                  <a:schemeClr val="tx1"/>
                </a:solidFill>
                <a:latin typeface="Trebuchet MS"/>
                <a:ea typeface="Trebuchet MS"/>
                <a:cs typeface="Trebuchet MS"/>
                <a:sym typeface="Trebuchet MS"/>
              </a:rPr>
              <a:t>votre</a:t>
            </a:r>
            <a:r>
              <a:rPr lang="en-US" sz="1800">
                <a:solidFill>
                  <a:schemeClr val="tx1"/>
                </a:solidFill>
                <a:latin typeface="Trebuchet MS"/>
                <a:ea typeface="Trebuchet MS"/>
                <a:cs typeface="Trebuchet MS"/>
                <a:sym typeface="Trebuchet MS"/>
              </a:rPr>
              <a:t> vie (</a:t>
            </a:r>
            <a:r>
              <a:rPr lang="en-US" sz="1800" err="1">
                <a:solidFill>
                  <a:schemeClr val="tx1"/>
                </a:solidFill>
                <a:latin typeface="Trebuchet MS"/>
                <a:ea typeface="Trebuchet MS"/>
                <a:cs typeface="Trebuchet MS"/>
                <a:sym typeface="Trebuchet MS"/>
              </a:rPr>
              <a:t>maison</a:t>
            </a:r>
            <a:r>
              <a:rPr lang="en-US" sz="1800">
                <a:solidFill>
                  <a:schemeClr val="tx1"/>
                </a:solidFill>
                <a:latin typeface="Trebuchet MS"/>
                <a:ea typeface="Trebuchet MS"/>
                <a:cs typeface="Trebuchet MS"/>
                <a:sym typeface="Trebuchet MS"/>
              </a:rPr>
              <a:t>, travail, service </a:t>
            </a:r>
            <a:r>
              <a:rPr lang="en-US" sz="1800" err="1">
                <a:solidFill>
                  <a:schemeClr val="tx1"/>
                </a:solidFill>
                <a:latin typeface="Trebuchet MS"/>
                <a:ea typeface="Trebuchet MS"/>
                <a:cs typeface="Trebuchet MS"/>
                <a:sym typeface="Trebuchet MS"/>
              </a:rPr>
              <a:t>communautaire</a:t>
            </a:r>
            <a:r>
              <a:rPr lang="en-US" sz="1800">
                <a:solidFill>
                  <a:schemeClr val="tx1"/>
                </a:solidFill>
                <a:latin typeface="Trebuchet MS"/>
                <a:ea typeface="Trebuchet MS"/>
                <a:cs typeface="Trebuchet MS"/>
                <a:sym typeface="Trebuchet MS"/>
              </a:rPr>
              <a:t>, sports, </a:t>
            </a:r>
            <a:r>
              <a:rPr lang="en-US" sz="1800" err="1">
                <a:solidFill>
                  <a:schemeClr val="tx1"/>
                </a:solidFill>
                <a:latin typeface="Trebuchet MS"/>
                <a:ea typeface="Trebuchet MS"/>
                <a:cs typeface="Trebuchet MS"/>
                <a:sym typeface="Trebuchet MS"/>
              </a:rPr>
              <a:t>loisirs</a:t>
            </a:r>
            <a:r>
              <a:rPr lang="en-US" sz="1800">
                <a:solidFill>
                  <a:schemeClr val="tx1"/>
                </a:solidFill>
                <a:latin typeface="Trebuchet MS"/>
                <a:ea typeface="Trebuchet MS"/>
                <a:cs typeface="Trebuchet MS"/>
                <a:sym typeface="Trebuchet MS"/>
              </a:rPr>
              <a:t>)</a:t>
            </a:r>
            <a:endParaRPr lang="en-US" sz="1800">
              <a:solidFill>
                <a:schemeClr val="tx1"/>
              </a:solidFill>
              <a:latin typeface="Trebuchet MS"/>
              <a:ea typeface="Trebuchet MS"/>
              <a:cs typeface="Trebuchet MS"/>
            </a:endParaRPr>
          </a:p>
          <a:p>
            <a:pPr marL="0" marR="0" lvl="0" indent="0" algn="just" rtl="0">
              <a:spcBef>
                <a:spcPts val="0"/>
              </a:spcBef>
              <a:spcAft>
                <a:spcPts val="0"/>
              </a:spcAft>
              <a:buNone/>
            </a:pPr>
            <a:endParaRPr lang="en-US" sz="1800" u="sng">
              <a:solidFill>
                <a:schemeClr val="tx1"/>
              </a:solidFill>
              <a:latin typeface="Trebuchet MS"/>
              <a:ea typeface="Trebuchet MS"/>
              <a:cs typeface="Trebuchet MS"/>
              <a:sym typeface="Trebuchet MS"/>
            </a:endParaRPr>
          </a:p>
          <a:p>
            <a:pPr algn="just"/>
            <a:r>
              <a:rPr lang="en-US" sz="1800">
                <a:solidFill>
                  <a:schemeClr val="tx1"/>
                </a:solidFill>
                <a:latin typeface="Trebuchet MS"/>
                <a:ea typeface="Trebuchet MS"/>
                <a:cs typeface="Trebuchet MS"/>
                <a:sym typeface="Trebuchet MS"/>
              </a:rPr>
              <a:t>- </a:t>
            </a:r>
            <a:r>
              <a:rPr lang="en-US" sz="1800" u="sng" err="1">
                <a:solidFill>
                  <a:schemeClr val="tx1"/>
                </a:solidFill>
                <a:latin typeface="Trebuchet MS"/>
                <a:ea typeface="Trebuchet MS"/>
                <a:cs typeface="Trebuchet MS"/>
                <a:sym typeface="Trebuchet MS"/>
              </a:rPr>
              <a:t>Surlignez</a:t>
            </a:r>
            <a:r>
              <a:rPr lang="en-US" sz="1800" u="sng">
                <a:solidFill>
                  <a:schemeClr val="tx1"/>
                </a:solidFill>
                <a:latin typeface="Trebuchet MS"/>
                <a:ea typeface="Trebuchet MS"/>
                <a:cs typeface="Trebuchet MS"/>
                <a:sym typeface="Trebuchet MS"/>
              </a:rPr>
              <a:t> les mots </a:t>
            </a:r>
            <a:r>
              <a:rPr lang="en-US" sz="1800" u="sng" err="1">
                <a:solidFill>
                  <a:schemeClr val="tx1"/>
                </a:solidFill>
                <a:latin typeface="Trebuchet MS"/>
                <a:ea typeface="Trebuchet MS"/>
                <a:cs typeface="Trebuchet MS"/>
                <a:sym typeface="Trebuchet MS"/>
              </a:rPr>
              <a:t>d’action</a:t>
            </a:r>
            <a:r>
              <a:rPr lang="en-US" sz="1800" u="sng">
                <a:solidFill>
                  <a:schemeClr val="tx1"/>
                </a:solidFill>
                <a:latin typeface="Trebuchet MS"/>
                <a:ea typeface="Trebuchet MS"/>
                <a:cs typeface="Trebuchet MS"/>
                <a:sym typeface="Trebuchet MS"/>
              </a:rPr>
              <a:t> qui </a:t>
            </a:r>
            <a:r>
              <a:rPr lang="en-US" sz="1800" u="sng" err="1">
                <a:solidFill>
                  <a:schemeClr val="tx1"/>
                </a:solidFill>
                <a:latin typeface="Trebuchet MS"/>
                <a:ea typeface="Trebuchet MS"/>
                <a:cs typeface="Trebuchet MS"/>
                <a:sym typeface="Trebuchet MS"/>
              </a:rPr>
              <a:t>vous</a:t>
            </a:r>
            <a:r>
              <a:rPr lang="en-US" sz="1800" u="sng">
                <a:solidFill>
                  <a:schemeClr val="tx1"/>
                </a:solidFill>
                <a:latin typeface="Trebuchet MS"/>
                <a:ea typeface="Trebuchet MS"/>
                <a:cs typeface="Trebuchet MS"/>
                <a:sym typeface="Trebuchet MS"/>
              </a:rPr>
              <a:t> </a:t>
            </a:r>
            <a:r>
              <a:rPr lang="en-US" sz="1800" u="sng" err="1">
                <a:solidFill>
                  <a:schemeClr val="tx1"/>
                </a:solidFill>
                <a:latin typeface="Trebuchet MS"/>
                <a:ea typeface="Trebuchet MS"/>
                <a:cs typeface="Trebuchet MS"/>
                <a:sym typeface="Trebuchet MS"/>
              </a:rPr>
              <a:t>décrivent</a:t>
            </a:r>
            <a:r>
              <a:rPr lang="en-US" sz="1800" u="sng">
                <a:solidFill>
                  <a:schemeClr val="tx1"/>
                </a:solidFill>
                <a:latin typeface="Trebuchet MS"/>
                <a:ea typeface="Trebuchet MS"/>
                <a:cs typeface="Trebuchet MS"/>
                <a:sym typeface="Trebuchet MS"/>
              </a:rPr>
              <a:t>.</a:t>
            </a:r>
            <a:endParaRPr lang="en-US" sz="1800" u="sng">
              <a:solidFill>
                <a:schemeClr val="tx1"/>
              </a:solidFill>
              <a:latin typeface="Trebuchet MS"/>
              <a:ea typeface="Trebuchet MS"/>
              <a:cs typeface="Trebuchet MS"/>
            </a:endParaRPr>
          </a:p>
        </p:txBody>
      </p:sp>
      <p:sp>
        <p:nvSpPr>
          <p:cNvPr id="229" name="Google Shape;229;p8"/>
          <p:cNvSpPr txBox="1">
            <a:spLocks noGrp="1"/>
          </p:cNvSpPr>
          <p:nvPr>
            <p:ph type="sldNum" idx="12"/>
            <p:custDataLst>
              <p:tags r:id="rId3"/>
            </p:custDataLst>
          </p:nvPr>
        </p:nvSpPr>
        <p:spPr>
          <a:xfrm>
            <a:off x="5470092" y="6492875"/>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2" name="ZoneTexte 1">
            <a:extLst>
              <a:ext uri="{FF2B5EF4-FFF2-40B4-BE49-F238E27FC236}">
                <a16:creationId xmlns:a16="http://schemas.microsoft.com/office/drawing/2014/main" id="{EB470D7A-6CCC-DE67-B046-1A1F0EB246AA}"/>
              </a:ext>
            </a:extLst>
          </p:cNvPr>
          <p:cNvSpPr txBox="1"/>
          <p:nvPr>
            <p:custDataLst>
              <p:tags r:id="rId4"/>
            </p:custDataLst>
          </p:nvPr>
        </p:nvSpPr>
        <p:spPr>
          <a:xfrm>
            <a:off x="677334" y="3634566"/>
            <a:ext cx="1580208" cy="2884892"/>
          </a:xfrm>
          <a:prstGeom prst="rect">
            <a:avLst/>
          </a:prstGeom>
          <a:noFill/>
        </p:spPr>
        <p:txBody>
          <a:bodyPr wrap="square" rtlCol="0">
            <a:spAutoFit/>
          </a:bodyPr>
          <a:lstStyle/>
          <a:p>
            <a:pPr marL="342900" lvl="0" indent="-320294">
              <a:lnSpc>
                <a:spcPct val="80000"/>
              </a:lnSpc>
              <a:buClr>
                <a:schemeClr val="accent1"/>
              </a:buClr>
              <a:buSzPts val="1100"/>
              <a:buChar char="►"/>
            </a:pPr>
            <a:r>
              <a:rPr lang="fr-CA">
                <a:latin typeface="Trebuchet MS" panose="020B0603020202020204" pitchFamily="34" charset="0"/>
              </a:rPr>
              <a:t>Administré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Amélioré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Arbitré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Arrangé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Assemblé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Assisté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Atteint</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Augmenté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Budgété</a:t>
            </a:r>
          </a:p>
          <a:p>
            <a:endParaRPr lang="fr-CA"/>
          </a:p>
        </p:txBody>
      </p:sp>
      <p:sp>
        <p:nvSpPr>
          <p:cNvPr id="5" name="ZoneTexte 4">
            <a:extLst>
              <a:ext uri="{FF2B5EF4-FFF2-40B4-BE49-F238E27FC236}">
                <a16:creationId xmlns:a16="http://schemas.microsoft.com/office/drawing/2014/main" id="{7E25116B-C499-9B2C-9FF0-E93481F3423C}"/>
              </a:ext>
            </a:extLst>
          </p:cNvPr>
          <p:cNvSpPr txBox="1"/>
          <p:nvPr>
            <p:custDataLst>
              <p:tags r:id="rId5"/>
            </p:custDataLst>
          </p:nvPr>
        </p:nvSpPr>
        <p:spPr>
          <a:xfrm>
            <a:off x="2322965" y="3634566"/>
            <a:ext cx="2163911" cy="2669449"/>
          </a:xfrm>
          <a:prstGeom prst="rect">
            <a:avLst/>
          </a:prstGeom>
          <a:noFill/>
        </p:spPr>
        <p:txBody>
          <a:bodyPr wrap="square">
            <a:spAutoFit/>
          </a:bodyPr>
          <a:lstStyle/>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Cherché </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Collecté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Commercialisé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Compilé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Conseillé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Conservé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Construit</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Coordonné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Créé</a:t>
            </a:r>
          </a:p>
        </p:txBody>
      </p:sp>
      <p:sp>
        <p:nvSpPr>
          <p:cNvPr id="8" name="ZoneTexte 7">
            <a:extLst>
              <a:ext uri="{FF2B5EF4-FFF2-40B4-BE49-F238E27FC236}">
                <a16:creationId xmlns:a16="http://schemas.microsoft.com/office/drawing/2014/main" id="{55F85002-277B-8598-9183-A6233D7FACFF}"/>
              </a:ext>
            </a:extLst>
          </p:cNvPr>
          <p:cNvSpPr txBox="1"/>
          <p:nvPr>
            <p:custDataLst>
              <p:tags r:id="rId6"/>
            </p:custDataLst>
          </p:nvPr>
        </p:nvSpPr>
        <p:spPr>
          <a:xfrm>
            <a:off x="4230721" y="3634565"/>
            <a:ext cx="1865279" cy="2669449"/>
          </a:xfrm>
          <a:prstGeom prst="rect">
            <a:avLst/>
          </a:prstGeom>
          <a:noFill/>
        </p:spPr>
        <p:txBody>
          <a:bodyPr wrap="square">
            <a:spAutoFit/>
          </a:bodyPr>
          <a:lstStyle/>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Développé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Équilibré </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Facilité </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Géré </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Illustré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Initié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Mené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Motivé</a:t>
            </a:r>
          </a:p>
          <a:p>
            <a:pPr marL="342900" lvl="0" indent="-320294" algn="l" rtl="0">
              <a:lnSpc>
                <a:spcPct val="80000"/>
              </a:lnSpc>
              <a:spcBef>
                <a:spcPts val="1000"/>
              </a:spcBef>
              <a:spcAft>
                <a:spcPts val="0"/>
              </a:spcAft>
              <a:buClr>
                <a:schemeClr val="accent1"/>
              </a:buClr>
              <a:buSzPts val="1100"/>
              <a:buChar char="►"/>
            </a:pPr>
            <a:r>
              <a:rPr lang="fr-CA">
                <a:latin typeface="Trebuchet MS" panose="020B0603020202020204" pitchFamily="34" charset="0"/>
              </a:rPr>
              <a:t>Négocié</a:t>
            </a:r>
          </a:p>
        </p:txBody>
      </p:sp>
      <p:sp>
        <p:nvSpPr>
          <p:cNvPr id="9" name="ZoneTexte 8">
            <a:extLst>
              <a:ext uri="{FF2B5EF4-FFF2-40B4-BE49-F238E27FC236}">
                <a16:creationId xmlns:a16="http://schemas.microsoft.com/office/drawing/2014/main" id="{82E9714F-ECB3-6D6F-2364-9259EAF6333E}"/>
              </a:ext>
            </a:extLst>
          </p:cNvPr>
          <p:cNvSpPr txBox="1"/>
          <p:nvPr>
            <p:custDataLst>
              <p:tags r:id="rId7"/>
            </p:custDataLst>
          </p:nvPr>
        </p:nvSpPr>
        <p:spPr>
          <a:xfrm>
            <a:off x="5954556" y="3634565"/>
            <a:ext cx="2073243" cy="3019288"/>
          </a:xfrm>
          <a:prstGeom prst="rect">
            <a:avLst/>
          </a:prstGeom>
          <a:noFill/>
        </p:spPr>
        <p:txBody>
          <a:bodyPr wrap="square">
            <a:spAutoFit/>
          </a:bodyPr>
          <a:lstStyle/>
          <a:p>
            <a:pPr marL="342900" lvl="0" indent="-320294">
              <a:lnSpc>
                <a:spcPct val="80000"/>
              </a:lnSpc>
              <a:spcBef>
                <a:spcPts val="1000"/>
              </a:spcBef>
              <a:buClr>
                <a:schemeClr val="accent1"/>
              </a:buClr>
              <a:buSzPts val="1100"/>
              <a:buChar char="►"/>
            </a:pPr>
            <a:r>
              <a:rPr lang="fr-CA">
                <a:latin typeface="Trebuchet MS" panose="020B0603020202020204" pitchFamily="34" charset="0"/>
              </a:rPr>
              <a:t>Observé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Obtenu</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Opéré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Organisé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Planifié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Préparé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Produit</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Promu</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Recommandé</a:t>
            </a:r>
          </a:p>
          <a:p>
            <a:pPr marL="342900" lvl="0" indent="-320294" algn="l" rtl="0">
              <a:lnSpc>
                <a:spcPct val="80000"/>
              </a:lnSpc>
              <a:spcBef>
                <a:spcPts val="1000"/>
              </a:spcBef>
              <a:spcAft>
                <a:spcPts val="0"/>
              </a:spcAft>
              <a:buClr>
                <a:schemeClr val="accent1"/>
              </a:buClr>
              <a:buSzPts val="1100"/>
              <a:buChar char="►"/>
            </a:pPr>
            <a:endParaRPr lang="fr-CA" sz="1800">
              <a:latin typeface="Trebuchet MS" panose="020B0603020202020204" pitchFamily="34" charset="0"/>
            </a:endParaRPr>
          </a:p>
        </p:txBody>
      </p:sp>
      <p:sp>
        <p:nvSpPr>
          <p:cNvPr id="10" name="ZoneTexte 9">
            <a:extLst>
              <a:ext uri="{FF2B5EF4-FFF2-40B4-BE49-F238E27FC236}">
                <a16:creationId xmlns:a16="http://schemas.microsoft.com/office/drawing/2014/main" id="{E3A1E703-4E29-AA6C-10C5-01754041C8D2}"/>
              </a:ext>
            </a:extLst>
          </p:cNvPr>
          <p:cNvSpPr txBox="1"/>
          <p:nvPr>
            <p:custDataLst>
              <p:tags r:id="rId8"/>
            </p:custDataLst>
          </p:nvPr>
        </p:nvSpPr>
        <p:spPr>
          <a:xfrm>
            <a:off x="7635229" y="3634565"/>
            <a:ext cx="1817404" cy="2418098"/>
          </a:xfrm>
          <a:prstGeom prst="rect">
            <a:avLst/>
          </a:prstGeom>
          <a:noFill/>
        </p:spPr>
        <p:txBody>
          <a:bodyPr wrap="square">
            <a:spAutoFit/>
          </a:bodyPr>
          <a:lstStyle/>
          <a:p>
            <a:pPr marL="342900" lvl="0" indent="-320294">
              <a:lnSpc>
                <a:spcPct val="80000"/>
              </a:lnSpc>
              <a:spcBef>
                <a:spcPts val="1000"/>
              </a:spcBef>
              <a:buClr>
                <a:schemeClr val="accent1"/>
              </a:buClr>
              <a:buSzPts val="1100"/>
              <a:buChar char="►"/>
            </a:pPr>
            <a:r>
              <a:rPr lang="fr-CA">
                <a:latin typeface="Trebuchet MS" panose="020B0603020202020204" pitchFamily="34" charset="0"/>
              </a:rPr>
              <a:t>Rapproché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Réorganisé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Réparé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Révisé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Signalé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Surveillé</a:t>
            </a:r>
          </a:p>
          <a:p>
            <a:pPr marL="342900" lvl="0" indent="-320294">
              <a:lnSpc>
                <a:spcPct val="80000"/>
              </a:lnSpc>
              <a:spcBef>
                <a:spcPts val="1000"/>
              </a:spcBef>
              <a:buClr>
                <a:schemeClr val="accent1"/>
              </a:buClr>
              <a:buSzPts val="1100"/>
              <a:buChar char="►"/>
            </a:pPr>
            <a:r>
              <a:rPr lang="fr-CA">
                <a:latin typeface="Trebuchet MS" panose="020B0603020202020204" pitchFamily="34" charset="0"/>
              </a:rPr>
              <a:t>Traité</a:t>
            </a:r>
          </a:p>
          <a:p>
            <a:pPr marL="342900" lvl="0" indent="-320294" algn="l" rtl="0">
              <a:lnSpc>
                <a:spcPct val="80000"/>
              </a:lnSpc>
              <a:spcBef>
                <a:spcPts val="1000"/>
              </a:spcBef>
              <a:spcAft>
                <a:spcPts val="0"/>
              </a:spcAft>
              <a:buClr>
                <a:schemeClr val="accent1"/>
              </a:buClr>
              <a:buSzPts val="1100"/>
              <a:buChar char="►"/>
            </a:pPr>
            <a:endParaRPr lang="fr-CA" sz="1800">
              <a:latin typeface="Trebuchet MS" panose="020B0603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9"/>
          <p:cNvSpPr txBox="1">
            <a:spLocks noGrp="1"/>
          </p:cNvSpPr>
          <p:nvPr>
            <p:ph type="title"/>
            <p:custDataLst>
              <p:tags r:id="rId1"/>
            </p:custDataLst>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2000"/>
              <a:buFont typeface="Trebuchet MS"/>
              <a:buNone/>
            </a:pPr>
            <a:r>
              <a:rPr lang="en-US" sz="2000" b="1" err="1"/>
              <a:t>Adjectifs-clés</a:t>
            </a:r>
            <a:r>
              <a:rPr lang="en-US" sz="2000" b="1"/>
              <a:t> (mots </a:t>
            </a:r>
            <a:r>
              <a:rPr lang="en-US" sz="2000" b="1" err="1"/>
              <a:t>descriptifs</a:t>
            </a:r>
            <a:r>
              <a:rPr lang="en-US" sz="2000" b="1"/>
              <a:t>)</a:t>
            </a:r>
            <a:endParaRPr sz="2000" b="1"/>
          </a:p>
        </p:txBody>
      </p:sp>
      <p:sp>
        <p:nvSpPr>
          <p:cNvPr id="236" name="Google Shape;236;p9"/>
          <p:cNvSpPr/>
          <p:nvPr>
            <p:custDataLst>
              <p:tags r:id="rId2"/>
            </p:custDataLst>
          </p:nvPr>
        </p:nvSpPr>
        <p:spPr>
          <a:xfrm>
            <a:off x="677333" y="1163550"/>
            <a:ext cx="8928305" cy="2585283"/>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err="1">
                <a:solidFill>
                  <a:schemeClr val="tx1"/>
                </a:solidFill>
                <a:latin typeface="Trebuchet MS"/>
                <a:ea typeface="Trebuchet MS"/>
                <a:cs typeface="Trebuchet MS"/>
                <a:sym typeface="Trebuchet MS"/>
              </a:rPr>
              <a:t>Utilisez</a:t>
            </a:r>
            <a:r>
              <a:rPr lang="en-US" sz="1800">
                <a:solidFill>
                  <a:schemeClr val="tx1"/>
                </a:solidFill>
                <a:latin typeface="Trebuchet MS"/>
                <a:ea typeface="Trebuchet MS"/>
                <a:cs typeface="Trebuchet MS"/>
                <a:sym typeface="Trebuchet MS"/>
              </a:rPr>
              <a:t> le </a:t>
            </a:r>
            <a:r>
              <a:rPr lang="en-US" sz="1800" b="1">
                <a:solidFill>
                  <a:schemeClr val="tx1"/>
                </a:solidFill>
                <a:latin typeface="Trebuchet MS"/>
                <a:ea typeface="Trebuchet MS"/>
                <a:cs typeface="Trebuchet MS"/>
                <a:sym typeface="Trebuchet MS"/>
              </a:rPr>
              <a:t>Plan de </a:t>
            </a:r>
            <a:r>
              <a:rPr lang="en-US" sz="1800" b="1" err="1">
                <a:solidFill>
                  <a:schemeClr val="tx1"/>
                </a:solidFill>
                <a:latin typeface="Trebuchet MS"/>
                <a:ea typeface="Trebuchet MS"/>
                <a:cs typeface="Trebuchet MS"/>
                <a:sym typeface="Trebuchet MS"/>
              </a:rPr>
              <a:t>cours</a:t>
            </a:r>
            <a:r>
              <a:rPr lang="en-US" sz="1800" b="1">
                <a:solidFill>
                  <a:schemeClr val="tx1"/>
                </a:solidFill>
                <a:latin typeface="Trebuchet MS"/>
                <a:ea typeface="Trebuchet MS"/>
                <a:cs typeface="Trebuchet MS"/>
                <a:sym typeface="Trebuchet MS"/>
              </a:rPr>
              <a:t> 1 — Fiche de travail 3 — </a:t>
            </a:r>
            <a:r>
              <a:rPr lang="en-US" sz="1800" b="1" err="1">
                <a:solidFill>
                  <a:schemeClr val="tx1"/>
                </a:solidFill>
                <a:latin typeface="Trebuchet MS"/>
                <a:ea typeface="Trebuchet MS"/>
                <a:cs typeface="Trebuchet MS"/>
                <a:sym typeface="Trebuchet MS"/>
              </a:rPr>
              <a:t>Utilisation</a:t>
            </a:r>
            <a:r>
              <a:rPr lang="en-US" sz="1800" b="1">
                <a:solidFill>
                  <a:schemeClr val="tx1"/>
                </a:solidFill>
                <a:latin typeface="Trebuchet MS"/>
                <a:ea typeface="Trebuchet MS"/>
                <a:cs typeface="Trebuchet MS"/>
                <a:sym typeface="Trebuchet MS"/>
              </a:rPr>
              <a:t> de mots </a:t>
            </a:r>
            <a:r>
              <a:rPr lang="en-US" sz="1800" b="1" err="1">
                <a:solidFill>
                  <a:schemeClr val="tx1"/>
                </a:solidFill>
                <a:latin typeface="Trebuchet MS"/>
                <a:ea typeface="Trebuchet MS"/>
                <a:cs typeface="Trebuchet MS"/>
                <a:sym typeface="Trebuchet MS"/>
              </a:rPr>
              <a:t>d’action</a:t>
            </a:r>
            <a:r>
              <a:rPr lang="en-US" sz="1800" b="1">
                <a:solidFill>
                  <a:schemeClr val="tx1"/>
                </a:solidFill>
                <a:latin typeface="Trebuchet MS"/>
                <a:ea typeface="Trebuchet MS"/>
                <a:cs typeface="Trebuchet MS"/>
                <a:sym typeface="Trebuchet MS"/>
              </a:rPr>
              <a:t> et </a:t>
            </a:r>
            <a:r>
              <a:rPr lang="en-US" sz="1800" b="1" err="1">
                <a:solidFill>
                  <a:schemeClr val="tx1"/>
                </a:solidFill>
                <a:latin typeface="Trebuchet MS"/>
                <a:ea typeface="Trebuchet MS"/>
                <a:cs typeface="Trebuchet MS"/>
                <a:sym typeface="Trebuchet MS"/>
              </a:rPr>
              <a:t>descriptifs</a:t>
            </a:r>
            <a:r>
              <a:rPr lang="en-US" sz="1800" b="1">
                <a:solidFill>
                  <a:schemeClr val="tx1"/>
                </a:solidFill>
                <a:latin typeface="Trebuchet MS"/>
                <a:ea typeface="Trebuchet MS"/>
                <a:cs typeface="Trebuchet MS"/>
                <a:sym typeface="Trebuchet MS"/>
              </a:rPr>
              <a:t> pour </a:t>
            </a:r>
            <a:r>
              <a:rPr lang="en-US" sz="1800" b="1" err="1">
                <a:solidFill>
                  <a:schemeClr val="tx1"/>
                </a:solidFill>
                <a:latin typeface="Trebuchet MS"/>
                <a:ea typeface="Trebuchet MS"/>
                <a:cs typeface="Trebuchet MS"/>
                <a:sym typeface="Trebuchet MS"/>
              </a:rPr>
              <a:t>illustrer</a:t>
            </a:r>
            <a:r>
              <a:rPr lang="en-US" sz="1800" b="1">
                <a:solidFill>
                  <a:schemeClr val="tx1"/>
                </a:solidFill>
                <a:latin typeface="Trebuchet MS"/>
                <a:ea typeface="Trebuchet MS"/>
                <a:cs typeface="Trebuchet MS"/>
                <a:sym typeface="Trebuchet MS"/>
              </a:rPr>
              <a:t> </a:t>
            </a:r>
            <a:r>
              <a:rPr lang="en-US" sz="1800" b="1" err="1">
                <a:solidFill>
                  <a:schemeClr val="tx1"/>
                </a:solidFill>
                <a:latin typeface="Trebuchet MS"/>
                <a:ea typeface="Trebuchet MS"/>
                <a:cs typeface="Trebuchet MS"/>
                <a:sym typeface="Trebuchet MS"/>
              </a:rPr>
              <a:t>vos</a:t>
            </a:r>
            <a:r>
              <a:rPr lang="en-US" sz="1800" b="1">
                <a:solidFill>
                  <a:schemeClr val="tx1"/>
                </a:solidFill>
                <a:latin typeface="Trebuchet MS"/>
                <a:ea typeface="Trebuchet MS"/>
                <a:cs typeface="Trebuchet MS"/>
                <a:sym typeface="Trebuchet MS"/>
              </a:rPr>
              <a:t> </a:t>
            </a:r>
            <a:r>
              <a:rPr lang="en-US" sz="1800" b="1" err="1">
                <a:solidFill>
                  <a:schemeClr val="tx1"/>
                </a:solidFill>
                <a:latin typeface="Trebuchet MS"/>
                <a:ea typeface="Trebuchet MS"/>
                <a:cs typeface="Trebuchet MS"/>
                <a:sym typeface="Trebuchet MS"/>
              </a:rPr>
              <a:t>capacités</a:t>
            </a:r>
            <a:endParaRPr lang="en-US" sz="1800" b="1">
              <a:solidFill>
                <a:schemeClr val="tx1"/>
              </a:solidFill>
              <a:latin typeface="Trebuchet MS"/>
              <a:ea typeface="Trebuchet MS"/>
              <a:cs typeface="Trebuchet MS"/>
              <a:sym typeface="Trebuchet MS"/>
            </a:endParaRPr>
          </a:p>
          <a:p>
            <a:pPr marL="0" marR="0" lvl="0" indent="0" algn="just" rtl="0">
              <a:spcBef>
                <a:spcPts val="0"/>
              </a:spcBef>
              <a:spcAft>
                <a:spcPts val="0"/>
              </a:spcAft>
              <a:buNone/>
            </a:pPr>
            <a:endParaRPr lang="en-US" sz="1800" b="1">
              <a:solidFill>
                <a:schemeClr val="tx1"/>
              </a:solidFill>
              <a:latin typeface="Trebuchet MS"/>
              <a:ea typeface="Trebuchet MS"/>
              <a:cs typeface="Trebuchet MS"/>
              <a:sym typeface="Trebuchet MS"/>
            </a:endParaRPr>
          </a:p>
          <a:p>
            <a:pPr algn="just"/>
            <a:r>
              <a:rPr lang="en-US" sz="1800" b="1">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Lisez</a:t>
            </a:r>
            <a:r>
              <a:rPr lang="en-US" sz="1800">
                <a:solidFill>
                  <a:schemeClr val="tx1"/>
                </a:solidFill>
                <a:latin typeface="Trebuchet MS"/>
                <a:ea typeface="Trebuchet MS"/>
                <a:cs typeface="Trebuchet MS"/>
                <a:sym typeface="Trebuchet MS"/>
              </a:rPr>
              <a:t> les mots </a:t>
            </a:r>
            <a:r>
              <a:rPr lang="en-US" sz="1800" err="1">
                <a:solidFill>
                  <a:schemeClr val="tx1"/>
                </a:solidFill>
                <a:latin typeface="Trebuchet MS"/>
                <a:ea typeface="Trebuchet MS"/>
                <a:cs typeface="Trebuchet MS"/>
                <a:sym typeface="Trebuchet MS"/>
              </a:rPr>
              <a:t>d’action</a:t>
            </a:r>
            <a:r>
              <a:rPr lang="en-US" sz="1800">
                <a:solidFill>
                  <a:schemeClr val="tx1"/>
                </a:solidFill>
                <a:latin typeface="Trebuchet MS"/>
                <a:ea typeface="Trebuchet MS"/>
                <a:cs typeface="Trebuchet MS"/>
                <a:sym typeface="Trebuchet MS"/>
              </a:rPr>
              <a:t> et </a:t>
            </a:r>
            <a:r>
              <a:rPr lang="en-US" sz="1800" err="1">
                <a:solidFill>
                  <a:schemeClr val="tx1"/>
                </a:solidFill>
                <a:latin typeface="Trebuchet MS"/>
                <a:ea typeface="Trebuchet MS"/>
                <a:cs typeface="Trebuchet MS"/>
                <a:sym typeface="Trebuchet MS"/>
              </a:rPr>
              <a:t>réfléchissez</a:t>
            </a:r>
            <a:r>
              <a:rPr lang="en-US" sz="1800">
                <a:solidFill>
                  <a:schemeClr val="tx1"/>
                </a:solidFill>
                <a:latin typeface="Trebuchet MS"/>
                <a:ea typeface="Trebuchet MS"/>
                <a:cs typeface="Trebuchet MS"/>
                <a:sym typeface="Trebuchet MS"/>
              </a:rPr>
              <a:t> à la manière </a:t>
            </a:r>
            <a:r>
              <a:rPr lang="en-US" sz="1800" err="1">
                <a:solidFill>
                  <a:schemeClr val="tx1"/>
                </a:solidFill>
                <a:latin typeface="Trebuchet MS"/>
                <a:ea typeface="Trebuchet MS"/>
                <a:cs typeface="Trebuchet MS"/>
                <a:sym typeface="Trebuchet MS"/>
              </a:rPr>
              <a:t>dont</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vous</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avez</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utilisé</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ces</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compétences</a:t>
            </a:r>
            <a:r>
              <a:rPr lang="en-US" sz="1800">
                <a:solidFill>
                  <a:schemeClr val="tx1"/>
                </a:solidFill>
                <a:latin typeface="Trebuchet MS"/>
                <a:ea typeface="Trebuchet MS"/>
                <a:cs typeface="Trebuchet MS"/>
                <a:sym typeface="Trebuchet MS"/>
              </a:rPr>
              <a:t> dans </a:t>
            </a:r>
            <a:r>
              <a:rPr lang="en-US" sz="1800" err="1">
                <a:solidFill>
                  <a:schemeClr val="tx1"/>
                </a:solidFill>
                <a:latin typeface="Trebuchet MS"/>
                <a:ea typeface="Trebuchet MS"/>
                <a:cs typeface="Trebuchet MS"/>
                <a:sym typeface="Trebuchet MS"/>
              </a:rPr>
              <a:t>votre</a:t>
            </a:r>
            <a:r>
              <a:rPr lang="en-US" sz="1800">
                <a:solidFill>
                  <a:schemeClr val="tx1"/>
                </a:solidFill>
                <a:latin typeface="Trebuchet MS"/>
                <a:ea typeface="Trebuchet MS"/>
                <a:cs typeface="Trebuchet MS"/>
                <a:sym typeface="Trebuchet MS"/>
              </a:rPr>
              <a:t> vie (</a:t>
            </a:r>
            <a:r>
              <a:rPr lang="en-US" sz="1800" err="1">
                <a:solidFill>
                  <a:schemeClr val="tx1"/>
                </a:solidFill>
                <a:latin typeface="Trebuchet MS"/>
                <a:ea typeface="Trebuchet MS"/>
                <a:cs typeface="Trebuchet MS"/>
                <a:sym typeface="Trebuchet MS"/>
              </a:rPr>
              <a:t>maison</a:t>
            </a:r>
            <a:r>
              <a:rPr lang="en-US" sz="1800">
                <a:solidFill>
                  <a:schemeClr val="tx1"/>
                </a:solidFill>
                <a:latin typeface="Trebuchet MS"/>
                <a:ea typeface="Trebuchet MS"/>
                <a:cs typeface="Trebuchet MS"/>
                <a:sym typeface="Trebuchet MS"/>
              </a:rPr>
              <a:t>, travail, service </a:t>
            </a:r>
            <a:r>
              <a:rPr lang="en-US" sz="1800" err="1">
                <a:solidFill>
                  <a:schemeClr val="tx1"/>
                </a:solidFill>
                <a:latin typeface="Trebuchet MS"/>
                <a:ea typeface="Trebuchet MS"/>
                <a:cs typeface="Trebuchet MS"/>
                <a:sym typeface="Trebuchet MS"/>
              </a:rPr>
              <a:t>communautaire</a:t>
            </a:r>
            <a:r>
              <a:rPr lang="en-US" sz="1800">
                <a:solidFill>
                  <a:schemeClr val="tx1"/>
                </a:solidFill>
                <a:latin typeface="Trebuchet MS"/>
                <a:ea typeface="Trebuchet MS"/>
                <a:cs typeface="Trebuchet MS"/>
                <a:sym typeface="Trebuchet MS"/>
              </a:rPr>
              <a:t>, sports, </a:t>
            </a:r>
            <a:r>
              <a:rPr lang="en-US" sz="1800" err="1">
                <a:solidFill>
                  <a:schemeClr val="tx1"/>
                </a:solidFill>
                <a:latin typeface="Trebuchet MS"/>
                <a:ea typeface="Trebuchet MS"/>
                <a:cs typeface="Trebuchet MS"/>
                <a:sym typeface="Trebuchet MS"/>
              </a:rPr>
              <a:t>loisirs</a:t>
            </a:r>
            <a:r>
              <a:rPr lang="en-US" sz="1800">
                <a:solidFill>
                  <a:schemeClr val="tx1"/>
                </a:solidFill>
                <a:latin typeface="Trebuchet MS"/>
                <a:ea typeface="Trebuchet MS"/>
                <a:cs typeface="Trebuchet MS"/>
                <a:sym typeface="Trebuchet MS"/>
              </a:rPr>
              <a:t>)</a:t>
            </a:r>
            <a:endParaRPr lang="en-US" sz="1800">
              <a:solidFill>
                <a:schemeClr val="tx1"/>
              </a:solidFill>
              <a:latin typeface="Trebuchet MS"/>
              <a:ea typeface="Trebuchet MS"/>
              <a:cs typeface="Trebuchet MS"/>
            </a:endParaRPr>
          </a:p>
          <a:p>
            <a:pPr algn="just"/>
            <a:endParaRPr lang="en-US" sz="1800">
              <a:solidFill>
                <a:schemeClr val="tx1"/>
              </a:solidFill>
              <a:latin typeface="Trebuchet MS"/>
              <a:ea typeface="Trebuchet MS"/>
              <a:cs typeface="Trebuchet MS"/>
              <a:sym typeface="Trebuchet MS"/>
            </a:endParaRPr>
          </a:p>
          <a:p>
            <a:pPr algn="just"/>
            <a:r>
              <a:rPr lang="fr-CA" sz="1800">
                <a:solidFill>
                  <a:schemeClr val="tx1"/>
                </a:solidFill>
                <a:latin typeface="Trebuchet MS"/>
                <a:ea typeface="Trebuchet MS"/>
                <a:cs typeface="Trebuchet MS"/>
                <a:sym typeface="Trebuchet MS"/>
              </a:rPr>
              <a:t>- </a:t>
            </a:r>
            <a:r>
              <a:rPr lang="fr-CA" sz="1800" u="sng">
                <a:solidFill>
                  <a:schemeClr val="tx1"/>
                </a:solidFill>
                <a:latin typeface="Trebuchet MS"/>
                <a:ea typeface="Trebuchet MS"/>
                <a:cs typeface="Trebuchet MS"/>
                <a:sym typeface="Trebuchet MS"/>
              </a:rPr>
              <a:t>Surlignez les mots d’action qui vous décrivent.</a:t>
            </a:r>
            <a:endParaRPr lang="fr-CA" sz="1800" u="sng">
              <a:solidFill>
                <a:schemeClr val="tx1"/>
              </a:solidFill>
              <a:latin typeface="Trebuchet MS"/>
              <a:ea typeface="Trebuchet MS"/>
              <a:cs typeface="Trebuchet MS"/>
            </a:endParaRPr>
          </a:p>
          <a:p>
            <a:pPr marL="0" marR="0" lvl="0" indent="0" algn="just"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237" name="Google Shape;237;p9"/>
          <p:cNvSpPr txBox="1">
            <a:spLocks noGrp="1"/>
          </p:cNvSpPr>
          <p:nvPr>
            <p:ph type="sldNum" idx="12"/>
            <p:custDataLst>
              <p:tags r:id="rId3"/>
            </p:custDataLst>
          </p:nvPr>
        </p:nvSpPr>
        <p:spPr>
          <a:xfrm>
            <a:off x="5559597" y="6492875"/>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2" name="ZoneTexte 1">
            <a:extLst>
              <a:ext uri="{FF2B5EF4-FFF2-40B4-BE49-F238E27FC236}">
                <a16:creationId xmlns:a16="http://schemas.microsoft.com/office/drawing/2014/main" id="{3DBA78B3-A2E6-8CE2-8A48-F4D46B7AF5A7}"/>
              </a:ext>
            </a:extLst>
          </p:cNvPr>
          <p:cNvSpPr txBox="1"/>
          <p:nvPr>
            <p:custDataLst>
              <p:tags r:id="rId4"/>
            </p:custDataLst>
          </p:nvPr>
        </p:nvSpPr>
        <p:spPr>
          <a:xfrm>
            <a:off x="677333" y="3912244"/>
            <a:ext cx="1919335" cy="2800767"/>
          </a:xfrm>
          <a:prstGeom prst="rect">
            <a:avLst/>
          </a:prstGeom>
          <a:noFill/>
        </p:spPr>
        <p:txBody>
          <a:bodyPr wrap="square" rtlCol="0">
            <a:spAutoFit/>
          </a:bodyPr>
          <a:lstStyle/>
          <a:p>
            <a:pPr marL="342900" lvl="0" indent="-318770">
              <a:buClr>
                <a:schemeClr val="accent1"/>
              </a:buClr>
              <a:buSzPct val="92173"/>
              <a:buChar char="►"/>
            </a:pPr>
            <a:r>
              <a:rPr lang="fr-CA" sz="1600">
                <a:latin typeface="Trebuchet MS" panose="020B0603020202020204" pitchFamily="34" charset="0"/>
              </a:rPr>
              <a:t>Adaptable</a:t>
            </a:r>
          </a:p>
          <a:p>
            <a:pPr marL="342900" lvl="0" indent="-318770">
              <a:spcBef>
                <a:spcPts val="1000"/>
              </a:spcBef>
              <a:buClr>
                <a:schemeClr val="accent1"/>
              </a:buClr>
              <a:buSzPct val="92173"/>
              <a:buChar char="►"/>
            </a:pPr>
            <a:r>
              <a:rPr lang="fr-CA" sz="1600">
                <a:latin typeface="Trebuchet MS" panose="020B0603020202020204" pitchFamily="34" charset="0"/>
              </a:rPr>
              <a:t>Aidant</a:t>
            </a:r>
          </a:p>
          <a:p>
            <a:pPr marL="342900" lvl="0" indent="-318770">
              <a:spcBef>
                <a:spcPts val="1000"/>
              </a:spcBef>
              <a:buClr>
                <a:schemeClr val="accent1"/>
              </a:buClr>
              <a:buSzPct val="92173"/>
              <a:buChar char="►"/>
            </a:pPr>
            <a:r>
              <a:rPr lang="fr-CA" sz="1600">
                <a:latin typeface="Trebuchet MS" panose="020B0603020202020204" pitchFamily="34" charset="0"/>
              </a:rPr>
              <a:t>Amical</a:t>
            </a:r>
          </a:p>
          <a:p>
            <a:pPr marL="342900" lvl="0" indent="-318770">
              <a:spcBef>
                <a:spcPts val="1000"/>
              </a:spcBef>
              <a:buClr>
                <a:schemeClr val="accent1"/>
              </a:buClr>
              <a:buSzPct val="92173"/>
              <a:buChar char="►"/>
            </a:pPr>
            <a:r>
              <a:rPr lang="fr-CA" sz="1600">
                <a:latin typeface="Trebuchet MS" panose="020B0603020202020204" pitchFamily="34" charset="0"/>
              </a:rPr>
              <a:t>Analytique</a:t>
            </a:r>
          </a:p>
          <a:p>
            <a:pPr marL="342900" lvl="0" indent="-318770">
              <a:spcBef>
                <a:spcPts val="1000"/>
              </a:spcBef>
              <a:buClr>
                <a:schemeClr val="accent1"/>
              </a:buClr>
              <a:buSzPct val="92173"/>
              <a:buChar char="►"/>
            </a:pPr>
            <a:r>
              <a:rPr lang="fr-CA" sz="1600">
                <a:latin typeface="Trebuchet MS" panose="020B0603020202020204" pitchFamily="34" charset="0"/>
              </a:rPr>
              <a:t>Artistique</a:t>
            </a:r>
          </a:p>
          <a:p>
            <a:pPr marL="342900" lvl="0" indent="-318770">
              <a:spcBef>
                <a:spcPts val="1000"/>
              </a:spcBef>
              <a:buClr>
                <a:schemeClr val="accent1"/>
              </a:buClr>
              <a:buSzPct val="92173"/>
              <a:buChar char="►"/>
            </a:pPr>
            <a:r>
              <a:rPr lang="fr-CA" sz="1600">
                <a:latin typeface="Trebuchet MS" panose="020B0603020202020204" pitchFamily="34" charset="0"/>
              </a:rPr>
              <a:t>Bienveillant</a:t>
            </a:r>
          </a:p>
          <a:p>
            <a:pPr marL="342900" lvl="0" indent="-318770">
              <a:spcBef>
                <a:spcPts val="1000"/>
              </a:spcBef>
              <a:buClr>
                <a:schemeClr val="accent1"/>
              </a:buClr>
              <a:buSzPct val="92173"/>
              <a:buChar char="►"/>
            </a:pPr>
            <a:r>
              <a:rPr lang="fr-CA" sz="1600">
                <a:latin typeface="Trebuchet MS" panose="020B0603020202020204" pitchFamily="34" charset="0"/>
              </a:rPr>
              <a:t>Capable</a:t>
            </a:r>
          </a:p>
          <a:p>
            <a:endParaRPr lang="fr-CA"/>
          </a:p>
        </p:txBody>
      </p:sp>
      <p:sp>
        <p:nvSpPr>
          <p:cNvPr id="6" name="ZoneTexte 5">
            <a:extLst>
              <a:ext uri="{FF2B5EF4-FFF2-40B4-BE49-F238E27FC236}">
                <a16:creationId xmlns:a16="http://schemas.microsoft.com/office/drawing/2014/main" id="{34EBDC87-4338-7F54-43FF-8510B158D52B}"/>
              </a:ext>
            </a:extLst>
          </p:cNvPr>
          <p:cNvSpPr txBox="1"/>
          <p:nvPr>
            <p:custDataLst>
              <p:tags r:id="rId5"/>
            </p:custDataLst>
          </p:nvPr>
        </p:nvSpPr>
        <p:spPr>
          <a:xfrm>
            <a:off x="2356971" y="3912244"/>
            <a:ext cx="2116247" cy="2585323"/>
          </a:xfrm>
          <a:prstGeom prst="rect">
            <a:avLst/>
          </a:prstGeom>
          <a:noFill/>
        </p:spPr>
        <p:txBody>
          <a:bodyPr wrap="square">
            <a:spAutoFit/>
          </a:bodyPr>
          <a:lstStyle/>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Compétent</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Confiant</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Consciencieux </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Créatif</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Déterminé</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Diligent</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Efficace</a:t>
            </a:r>
          </a:p>
        </p:txBody>
      </p:sp>
      <p:sp>
        <p:nvSpPr>
          <p:cNvPr id="9" name="ZoneTexte 8">
            <a:extLst>
              <a:ext uri="{FF2B5EF4-FFF2-40B4-BE49-F238E27FC236}">
                <a16:creationId xmlns:a16="http://schemas.microsoft.com/office/drawing/2014/main" id="{4ACA4876-1E32-A84E-2564-E2F76497CD32}"/>
              </a:ext>
            </a:extLst>
          </p:cNvPr>
          <p:cNvSpPr txBox="1"/>
          <p:nvPr>
            <p:custDataLst>
              <p:tags r:id="rId6"/>
            </p:custDataLst>
          </p:nvPr>
        </p:nvSpPr>
        <p:spPr>
          <a:xfrm>
            <a:off x="4242180" y="3912244"/>
            <a:ext cx="1956120" cy="2585323"/>
          </a:xfrm>
          <a:prstGeom prst="rect">
            <a:avLst/>
          </a:prstGeom>
          <a:noFill/>
        </p:spPr>
        <p:txBody>
          <a:bodyPr wrap="square">
            <a:spAutoFit/>
          </a:bodyPr>
          <a:lstStyle/>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Efficient</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Énergique</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Fiable</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Flexible</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Imaginatif</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Indépendant</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Ingénieux</a:t>
            </a:r>
          </a:p>
        </p:txBody>
      </p:sp>
      <p:sp>
        <p:nvSpPr>
          <p:cNvPr id="10" name="ZoneTexte 9">
            <a:extLst>
              <a:ext uri="{FF2B5EF4-FFF2-40B4-BE49-F238E27FC236}">
                <a16:creationId xmlns:a16="http://schemas.microsoft.com/office/drawing/2014/main" id="{77BE33C2-C3B5-F685-4802-6163CFE113C7}"/>
              </a:ext>
            </a:extLst>
          </p:cNvPr>
          <p:cNvSpPr txBox="1"/>
          <p:nvPr>
            <p:custDataLst>
              <p:tags r:id="rId7"/>
            </p:custDataLst>
          </p:nvPr>
        </p:nvSpPr>
        <p:spPr>
          <a:xfrm>
            <a:off x="5961221" y="3909428"/>
            <a:ext cx="1956120" cy="2990562"/>
          </a:xfrm>
          <a:prstGeom prst="rect">
            <a:avLst/>
          </a:prstGeom>
          <a:noFill/>
        </p:spPr>
        <p:txBody>
          <a:bodyPr wrap="square">
            <a:spAutoFit/>
          </a:bodyPr>
          <a:lstStyle/>
          <a:p>
            <a:pPr marL="342900" lvl="0" indent="-318770">
              <a:spcBef>
                <a:spcPts val="1000"/>
              </a:spcBef>
              <a:buClr>
                <a:schemeClr val="accent1"/>
              </a:buClr>
              <a:buSzPct val="92173"/>
              <a:buChar char="►"/>
            </a:pPr>
            <a:r>
              <a:rPr lang="fr-CA" sz="1600">
                <a:latin typeface="Trebuchet MS" panose="020B0603020202020204" pitchFamily="34" charset="0"/>
              </a:rPr>
              <a:t>Innovant</a:t>
            </a:r>
          </a:p>
          <a:p>
            <a:pPr marL="342900" lvl="0" indent="-318770">
              <a:spcBef>
                <a:spcPts val="1000"/>
              </a:spcBef>
              <a:buClr>
                <a:schemeClr val="accent1"/>
              </a:buClr>
              <a:buSzPct val="92173"/>
              <a:buChar char="►"/>
            </a:pPr>
            <a:r>
              <a:rPr lang="fr-CA" sz="1600">
                <a:latin typeface="Trebuchet MS" panose="020B0603020202020204" pitchFamily="34" charset="0"/>
              </a:rPr>
              <a:t>Optimiste</a:t>
            </a:r>
          </a:p>
          <a:p>
            <a:pPr marL="342900" lvl="0" indent="-318770">
              <a:spcBef>
                <a:spcPts val="1000"/>
              </a:spcBef>
              <a:buClr>
                <a:schemeClr val="accent1"/>
              </a:buClr>
              <a:buSzPct val="92173"/>
              <a:buChar char="►"/>
            </a:pPr>
            <a:r>
              <a:rPr lang="fr-CA" sz="1600">
                <a:latin typeface="Trebuchet MS" panose="020B0603020202020204" pitchFamily="34" charset="0"/>
              </a:rPr>
              <a:t>Organisé</a:t>
            </a:r>
          </a:p>
          <a:p>
            <a:pPr marL="342900" lvl="0" indent="-318770">
              <a:spcBef>
                <a:spcPts val="1000"/>
              </a:spcBef>
              <a:buClr>
                <a:schemeClr val="accent1"/>
              </a:buClr>
              <a:buSzPct val="92173"/>
              <a:buChar char="►"/>
            </a:pPr>
            <a:r>
              <a:rPr lang="fr-CA" sz="1600">
                <a:latin typeface="Trebuchet MS" panose="020B0603020202020204" pitchFamily="34" charset="0"/>
              </a:rPr>
              <a:t>Patient</a:t>
            </a:r>
          </a:p>
          <a:p>
            <a:pPr marL="342900" lvl="0" indent="-318770">
              <a:spcBef>
                <a:spcPts val="1000"/>
              </a:spcBef>
              <a:buClr>
                <a:schemeClr val="accent1"/>
              </a:buClr>
              <a:buSzPct val="92173"/>
              <a:buChar char="►"/>
            </a:pPr>
            <a:r>
              <a:rPr lang="fr-CA" sz="1600">
                <a:latin typeface="Trebuchet MS" panose="020B0603020202020204" pitchFamily="34" charset="0"/>
              </a:rPr>
              <a:t>Polyvalent</a:t>
            </a:r>
          </a:p>
          <a:p>
            <a:pPr marL="342900" lvl="0" indent="-318770">
              <a:spcBef>
                <a:spcPts val="1000"/>
              </a:spcBef>
              <a:buClr>
                <a:schemeClr val="accent1"/>
              </a:buClr>
              <a:buSzPct val="92173"/>
              <a:buChar char="►"/>
            </a:pPr>
            <a:r>
              <a:rPr lang="fr-CA" sz="1600">
                <a:latin typeface="Trebuchet MS" panose="020B0603020202020204" pitchFamily="34" charset="0"/>
              </a:rPr>
              <a:t>Ponctuel</a:t>
            </a:r>
          </a:p>
          <a:p>
            <a:pPr marL="342900" lvl="0" indent="-318770">
              <a:spcBef>
                <a:spcPts val="1000"/>
              </a:spcBef>
              <a:buClr>
                <a:schemeClr val="accent1"/>
              </a:buClr>
              <a:buSzPct val="92173"/>
              <a:buChar char="►"/>
            </a:pPr>
            <a:r>
              <a:rPr lang="fr-CA" sz="1600">
                <a:latin typeface="Trebuchet MS" panose="020B0603020202020204" pitchFamily="34" charset="0"/>
              </a:rPr>
              <a:t>Précis</a:t>
            </a:r>
          </a:p>
          <a:p>
            <a:pPr marL="342900" lvl="0" indent="-318770" algn="l" rtl="0">
              <a:spcBef>
                <a:spcPts val="1000"/>
              </a:spcBef>
              <a:spcAft>
                <a:spcPts val="0"/>
              </a:spcAft>
              <a:buClr>
                <a:schemeClr val="accent1"/>
              </a:buClr>
              <a:buSzPct val="92173"/>
              <a:buChar char="►"/>
            </a:pPr>
            <a:endParaRPr lang="fr-CA" sz="1800">
              <a:latin typeface="Trebuchet MS" panose="020B0603020202020204" pitchFamily="34" charset="0"/>
            </a:endParaRPr>
          </a:p>
        </p:txBody>
      </p:sp>
      <p:sp>
        <p:nvSpPr>
          <p:cNvPr id="13" name="ZoneTexte 12">
            <a:extLst>
              <a:ext uri="{FF2B5EF4-FFF2-40B4-BE49-F238E27FC236}">
                <a16:creationId xmlns:a16="http://schemas.microsoft.com/office/drawing/2014/main" id="{75DC998E-3C59-7044-5848-86DA14E00A55}"/>
              </a:ext>
            </a:extLst>
          </p:cNvPr>
          <p:cNvSpPr txBox="1"/>
          <p:nvPr>
            <p:custDataLst>
              <p:tags r:id="rId8"/>
            </p:custDataLst>
          </p:nvPr>
        </p:nvSpPr>
        <p:spPr>
          <a:xfrm>
            <a:off x="7643518" y="3903796"/>
            <a:ext cx="1919335" cy="1836400"/>
          </a:xfrm>
          <a:prstGeom prst="rect">
            <a:avLst/>
          </a:prstGeom>
          <a:noFill/>
        </p:spPr>
        <p:txBody>
          <a:bodyPr wrap="square">
            <a:spAutoFit/>
          </a:bodyPr>
          <a:lstStyle/>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Productif</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Professionnel</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Résilient </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Respectueux</a:t>
            </a:r>
          </a:p>
          <a:p>
            <a:pPr marL="342900" lvl="0" indent="-318770" algn="l" rtl="0">
              <a:spcBef>
                <a:spcPts val="1000"/>
              </a:spcBef>
              <a:spcAft>
                <a:spcPts val="0"/>
              </a:spcAft>
              <a:buClr>
                <a:schemeClr val="accent1"/>
              </a:buClr>
              <a:buSzPct val="92173"/>
              <a:buChar char="►"/>
            </a:pPr>
            <a:r>
              <a:rPr lang="fr-CA" sz="1600">
                <a:latin typeface="Trebuchet MS" panose="020B0603020202020204" pitchFamily="34" charset="0"/>
              </a:rPr>
              <a:t>Rigoureux</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0"/>
          <p:cNvSpPr txBox="1">
            <a:spLocks noGrp="1"/>
          </p:cNvSpPr>
          <p:nvPr>
            <p:ph type="title"/>
            <p:custDataLst>
              <p:tags r:id="rId1"/>
            </p:custDataLst>
          </p:nvPr>
        </p:nvSpPr>
        <p:spPr>
          <a:xfrm>
            <a:off x="550919" y="721406"/>
            <a:ext cx="9254066" cy="783771"/>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2000"/>
              <a:buFont typeface="Trebuchet MS"/>
              <a:buNone/>
            </a:pPr>
            <a:r>
              <a:rPr lang="en-US" sz="2000" b="1" err="1"/>
              <a:t>Activité</a:t>
            </a:r>
            <a:r>
              <a:rPr lang="en-US" sz="2000" b="1"/>
              <a:t> 2 : </a:t>
            </a:r>
            <a:r>
              <a:rPr lang="en-US" sz="2000" b="1" err="1"/>
              <a:t>Utilisation</a:t>
            </a:r>
            <a:r>
              <a:rPr lang="en-US" sz="2000" b="1"/>
              <a:t> de mots </a:t>
            </a:r>
            <a:r>
              <a:rPr lang="en-US" sz="2000" b="1" err="1"/>
              <a:t>d’action</a:t>
            </a:r>
            <a:r>
              <a:rPr lang="en-US" sz="2000" b="1"/>
              <a:t> et </a:t>
            </a:r>
            <a:r>
              <a:rPr lang="en-US" sz="2000" b="1" err="1"/>
              <a:t>descriptifs</a:t>
            </a:r>
            <a:r>
              <a:rPr lang="en-US" sz="2000" b="1"/>
              <a:t> pour </a:t>
            </a:r>
            <a:r>
              <a:rPr lang="en-US" sz="2000" b="1" err="1"/>
              <a:t>illustrer</a:t>
            </a:r>
            <a:r>
              <a:rPr lang="en-US" sz="2000" b="1"/>
              <a:t> </a:t>
            </a:r>
            <a:r>
              <a:rPr lang="en-US" sz="2000" b="1" err="1"/>
              <a:t>vos</a:t>
            </a:r>
            <a:r>
              <a:rPr lang="en-US" sz="2000" b="1"/>
              <a:t> </a:t>
            </a:r>
            <a:r>
              <a:rPr lang="en-US" sz="2000" b="1" err="1"/>
              <a:t>capacités</a:t>
            </a:r>
            <a:endParaRPr sz="2000" b="1"/>
          </a:p>
        </p:txBody>
      </p:sp>
      <p:sp>
        <p:nvSpPr>
          <p:cNvPr id="243" name="Google Shape;243;p10"/>
          <p:cNvSpPr txBox="1">
            <a:spLocks noGrp="1"/>
          </p:cNvSpPr>
          <p:nvPr>
            <p:ph type="body" idx="1"/>
            <p:custDataLst>
              <p:tags r:id="rId2"/>
            </p:custDataLst>
          </p:nvPr>
        </p:nvSpPr>
        <p:spPr>
          <a:xfrm>
            <a:off x="550919" y="1571423"/>
            <a:ext cx="8548693" cy="1553517"/>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ct val="79999"/>
              <a:buNone/>
            </a:pPr>
            <a:r>
              <a:rPr lang="en-US" b="1" err="1">
                <a:solidFill>
                  <a:schemeClr val="tx1"/>
                </a:solidFill>
              </a:rPr>
              <a:t>Consignes</a:t>
            </a:r>
            <a:r>
              <a:rPr lang="en-US" b="1">
                <a:solidFill>
                  <a:schemeClr val="tx1"/>
                </a:solidFill>
              </a:rPr>
              <a:t> : Fiche de travail 3 — </a:t>
            </a:r>
            <a:r>
              <a:rPr lang="en-US" b="1" err="1">
                <a:solidFill>
                  <a:schemeClr val="tx1"/>
                </a:solidFill>
              </a:rPr>
              <a:t>Utilisation</a:t>
            </a:r>
            <a:r>
              <a:rPr lang="en-US" b="1">
                <a:solidFill>
                  <a:schemeClr val="tx1"/>
                </a:solidFill>
              </a:rPr>
              <a:t> de mots </a:t>
            </a:r>
            <a:r>
              <a:rPr lang="en-US" b="1" err="1">
                <a:solidFill>
                  <a:schemeClr val="tx1"/>
                </a:solidFill>
              </a:rPr>
              <a:t>d’action</a:t>
            </a:r>
            <a:r>
              <a:rPr lang="en-US" b="1">
                <a:solidFill>
                  <a:schemeClr val="tx1"/>
                </a:solidFill>
              </a:rPr>
              <a:t> et </a:t>
            </a:r>
            <a:r>
              <a:rPr lang="en-US" b="1" err="1">
                <a:solidFill>
                  <a:schemeClr val="tx1"/>
                </a:solidFill>
              </a:rPr>
              <a:t>descriptifs</a:t>
            </a:r>
            <a:r>
              <a:rPr lang="en-US" b="1">
                <a:solidFill>
                  <a:schemeClr val="tx1"/>
                </a:solidFill>
              </a:rPr>
              <a:t> pour </a:t>
            </a:r>
            <a:r>
              <a:rPr lang="en-US" b="1" err="1">
                <a:solidFill>
                  <a:schemeClr val="tx1"/>
                </a:solidFill>
              </a:rPr>
              <a:t>illustrer</a:t>
            </a:r>
            <a:r>
              <a:rPr lang="en-US" b="1">
                <a:solidFill>
                  <a:schemeClr val="tx1"/>
                </a:solidFill>
              </a:rPr>
              <a:t> </a:t>
            </a:r>
            <a:r>
              <a:rPr lang="en-US" b="1" err="1">
                <a:solidFill>
                  <a:schemeClr val="tx1"/>
                </a:solidFill>
              </a:rPr>
              <a:t>vos</a:t>
            </a:r>
            <a:r>
              <a:rPr lang="en-US" b="1">
                <a:solidFill>
                  <a:schemeClr val="tx1"/>
                </a:solidFill>
              </a:rPr>
              <a:t> </a:t>
            </a:r>
            <a:r>
              <a:rPr lang="en-US" b="1" err="1">
                <a:solidFill>
                  <a:schemeClr val="tx1"/>
                </a:solidFill>
              </a:rPr>
              <a:t>capacités</a:t>
            </a:r>
            <a:endParaRPr b="1">
              <a:solidFill>
                <a:schemeClr val="tx1"/>
              </a:solidFill>
            </a:endParaRPr>
          </a:p>
          <a:p>
            <a:pPr marL="0" lvl="0" indent="0" algn="just" rtl="0">
              <a:spcBef>
                <a:spcPts val="1000"/>
              </a:spcBef>
              <a:spcAft>
                <a:spcPts val="0"/>
              </a:spcAft>
              <a:buSzPct val="79999"/>
              <a:buNone/>
            </a:pPr>
            <a:r>
              <a:rPr lang="en-US">
                <a:solidFill>
                  <a:schemeClr val="tx1"/>
                </a:solidFill>
              </a:rPr>
              <a:t>À </a:t>
            </a:r>
            <a:r>
              <a:rPr lang="en-US" err="1">
                <a:solidFill>
                  <a:schemeClr val="tx1"/>
                </a:solidFill>
              </a:rPr>
              <a:t>l’aide</a:t>
            </a:r>
            <a:r>
              <a:rPr lang="en-US">
                <a:solidFill>
                  <a:schemeClr val="tx1"/>
                </a:solidFill>
              </a:rPr>
              <a:t> des </a:t>
            </a:r>
            <a:r>
              <a:rPr lang="en-US" err="1">
                <a:solidFill>
                  <a:schemeClr val="tx1"/>
                </a:solidFill>
              </a:rPr>
              <a:t>informations</a:t>
            </a:r>
            <a:r>
              <a:rPr lang="en-US">
                <a:solidFill>
                  <a:schemeClr val="tx1"/>
                </a:solidFill>
              </a:rPr>
              <a:t> de la fiche de travail 3 (</a:t>
            </a:r>
            <a:r>
              <a:rPr lang="en-US" err="1">
                <a:solidFill>
                  <a:schemeClr val="tx1"/>
                </a:solidFill>
              </a:rPr>
              <a:t>liste</a:t>
            </a:r>
            <a:r>
              <a:rPr lang="en-US">
                <a:solidFill>
                  <a:schemeClr val="tx1"/>
                </a:solidFill>
              </a:rPr>
              <a:t> des mots-</a:t>
            </a:r>
            <a:r>
              <a:rPr lang="en-US" err="1">
                <a:solidFill>
                  <a:schemeClr val="tx1"/>
                </a:solidFill>
              </a:rPr>
              <a:t>clés</a:t>
            </a:r>
            <a:r>
              <a:rPr lang="en-US">
                <a:solidFill>
                  <a:schemeClr val="tx1"/>
                </a:solidFill>
              </a:rPr>
              <a:t> </a:t>
            </a:r>
            <a:r>
              <a:rPr lang="en-US" err="1">
                <a:solidFill>
                  <a:schemeClr val="tx1"/>
                </a:solidFill>
              </a:rPr>
              <a:t>d’action</a:t>
            </a:r>
            <a:r>
              <a:rPr lang="en-US">
                <a:solidFill>
                  <a:schemeClr val="tx1"/>
                </a:solidFill>
              </a:rPr>
              <a:t> et </a:t>
            </a:r>
            <a:r>
              <a:rPr lang="en-US" err="1">
                <a:solidFill>
                  <a:schemeClr val="tx1"/>
                </a:solidFill>
              </a:rPr>
              <a:t>descriptifs</a:t>
            </a:r>
            <a:r>
              <a:rPr lang="en-US">
                <a:solidFill>
                  <a:schemeClr val="tx1"/>
                </a:solidFill>
              </a:rPr>
              <a:t>), </a:t>
            </a:r>
            <a:r>
              <a:rPr lang="en-US" u="sng" err="1">
                <a:solidFill>
                  <a:schemeClr val="tx1"/>
                </a:solidFill>
              </a:rPr>
              <a:t>choisissez</a:t>
            </a:r>
            <a:r>
              <a:rPr lang="en-US" u="sng">
                <a:solidFill>
                  <a:schemeClr val="tx1"/>
                </a:solidFill>
              </a:rPr>
              <a:t> 4 à 5 mots</a:t>
            </a:r>
            <a:r>
              <a:rPr lang="en-US">
                <a:solidFill>
                  <a:schemeClr val="tx1"/>
                </a:solidFill>
              </a:rPr>
              <a:t> qui </a:t>
            </a:r>
            <a:r>
              <a:rPr lang="en-US" err="1">
                <a:solidFill>
                  <a:schemeClr val="tx1"/>
                </a:solidFill>
              </a:rPr>
              <a:t>décrivent</a:t>
            </a:r>
            <a:r>
              <a:rPr lang="en-US">
                <a:solidFill>
                  <a:schemeClr val="tx1"/>
                </a:solidFill>
              </a:rPr>
              <a:t> le </a:t>
            </a:r>
            <a:r>
              <a:rPr lang="en-US" err="1">
                <a:solidFill>
                  <a:schemeClr val="tx1"/>
                </a:solidFill>
              </a:rPr>
              <a:t>mieux</a:t>
            </a:r>
            <a:r>
              <a:rPr lang="en-US">
                <a:solidFill>
                  <a:schemeClr val="tx1"/>
                </a:solidFill>
              </a:rPr>
              <a:t> </a:t>
            </a:r>
            <a:r>
              <a:rPr lang="en-US" err="1">
                <a:solidFill>
                  <a:schemeClr val="tx1"/>
                </a:solidFill>
              </a:rPr>
              <a:t>vos</a:t>
            </a:r>
            <a:r>
              <a:rPr lang="en-US">
                <a:solidFill>
                  <a:schemeClr val="tx1"/>
                </a:solidFill>
              </a:rPr>
              <a:t> </a:t>
            </a:r>
            <a:r>
              <a:rPr lang="en-US" err="1">
                <a:solidFill>
                  <a:schemeClr val="tx1"/>
                </a:solidFill>
              </a:rPr>
              <a:t>capacités</a:t>
            </a:r>
            <a:r>
              <a:rPr lang="en-US">
                <a:solidFill>
                  <a:schemeClr val="tx1"/>
                </a:solidFill>
              </a:rPr>
              <a:t> et </a:t>
            </a:r>
            <a:r>
              <a:rPr lang="en-US" err="1">
                <a:solidFill>
                  <a:schemeClr val="tx1"/>
                </a:solidFill>
              </a:rPr>
              <a:t>complétez</a:t>
            </a:r>
            <a:r>
              <a:rPr lang="en-US">
                <a:solidFill>
                  <a:schemeClr val="tx1"/>
                </a:solidFill>
              </a:rPr>
              <a:t> le tableau ci-dessus.</a:t>
            </a:r>
            <a:endParaRPr>
              <a:solidFill>
                <a:schemeClr val="tx1"/>
              </a:solidFill>
            </a:endParaRPr>
          </a:p>
        </p:txBody>
      </p:sp>
      <p:graphicFrame>
        <p:nvGraphicFramePr>
          <p:cNvPr id="244" name="Google Shape;244;p10"/>
          <p:cNvGraphicFramePr/>
          <p:nvPr>
            <p:custDataLst>
              <p:tags r:id="rId3"/>
            </p:custDataLst>
            <p:extLst>
              <p:ext uri="{D42A27DB-BD31-4B8C-83A1-F6EECF244321}">
                <p14:modId xmlns:p14="http://schemas.microsoft.com/office/powerpoint/2010/main" val="4268446878"/>
              </p:ext>
            </p:extLst>
          </p:nvPr>
        </p:nvGraphicFramePr>
        <p:xfrm>
          <a:off x="550919" y="3270311"/>
          <a:ext cx="8548693" cy="3246437"/>
        </p:xfrm>
        <a:graphic>
          <a:graphicData uri="http://schemas.openxmlformats.org/drawingml/2006/table">
            <a:tbl>
              <a:tblPr firstRow="1" firstCol="1" bandRow="1">
                <a:noFill/>
                <a:tableStyleId>{56880CCE-CDDB-40BB-8580-F45D767F2E27}</a:tableStyleId>
              </a:tblPr>
              <a:tblGrid>
                <a:gridCol w="1521075">
                  <a:extLst>
                    <a:ext uri="{9D8B030D-6E8A-4147-A177-3AD203B41FA5}">
                      <a16:colId xmlns:a16="http://schemas.microsoft.com/office/drawing/2014/main" val="20000"/>
                    </a:ext>
                  </a:extLst>
                </a:gridCol>
                <a:gridCol w="3449917">
                  <a:extLst>
                    <a:ext uri="{9D8B030D-6E8A-4147-A177-3AD203B41FA5}">
                      <a16:colId xmlns:a16="http://schemas.microsoft.com/office/drawing/2014/main" val="20001"/>
                    </a:ext>
                  </a:extLst>
                </a:gridCol>
                <a:gridCol w="3577701">
                  <a:extLst>
                    <a:ext uri="{9D8B030D-6E8A-4147-A177-3AD203B41FA5}">
                      <a16:colId xmlns:a16="http://schemas.microsoft.com/office/drawing/2014/main" val="20002"/>
                    </a:ext>
                  </a:extLst>
                </a:gridCol>
              </a:tblGrid>
              <a:tr h="581433">
                <a:tc>
                  <a:txBody>
                    <a:bodyPr/>
                    <a:lstStyle/>
                    <a:p>
                      <a:pPr marL="0" marR="0" lvl="0" indent="0" algn="ctr" rtl="0">
                        <a:lnSpc>
                          <a:spcPct val="107000"/>
                        </a:lnSpc>
                        <a:spcBef>
                          <a:spcPts val="0"/>
                        </a:spcBef>
                        <a:spcAft>
                          <a:spcPts val="0"/>
                        </a:spcAft>
                        <a:buNone/>
                      </a:pPr>
                      <a:r>
                        <a:rPr lang="en-US" sz="1800" u="none" strike="noStrike" cap="none"/>
                        <a:t>Mots d’action clés</a:t>
                      </a:r>
                      <a:endParaRPr sz="1800" u="none" strike="noStrike" cap="none">
                        <a:latin typeface="Calibri"/>
                        <a:ea typeface="Calibri"/>
                        <a:cs typeface="Calibri"/>
                        <a:sym typeface="Calibri"/>
                      </a:endParaRPr>
                    </a:p>
                  </a:txBody>
                  <a:tcPr marL="68575" marR="68575" marT="0" marB="0" anchor="ctr"/>
                </a:tc>
                <a:tc>
                  <a:txBody>
                    <a:bodyPr/>
                    <a:lstStyle/>
                    <a:p>
                      <a:pPr marL="0" marR="0" lvl="0" indent="0" algn="ctr" rtl="0">
                        <a:lnSpc>
                          <a:spcPct val="107000"/>
                        </a:lnSpc>
                        <a:spcBef>
                          <a:spcPts val="0"/>
                        </a:spcBef>
                        <a:spcAft>
                          <a:spcPts val="0"/>
                        </a:spcAft>
                        <a:buNone/>
                      </a:pPr>
                      <a:r>
                        <a:rPr lang="en-US" sz="1800" u="none" strike="noStrike" cap="none"/>
                        <a:t>Description des </a:t>
                      </a:r>
                      <a:r>
                        <a:rPr lang="en-US" sz="1800" u="none" strike="noStrike" cap="none" err="1"/>
                        <a:t>tâches</a:t>
                      </a:r>
                      <a:r>
                        <a:rPr lang="en-US" sz="1800" u="none" strike="noStrike" cap="none"/>
                        <a:t> </a:t>
                      </a:r>
                      <a:r>
                        <a:rPr lang="en-US" sz="1800" u="none" strike="noStrike" cap="none" err="1"/>
                        <a:t>liées</a:t>
                      </a:r>
                      <a:r>
                        <a:rPr lang="en-US" sz="1800" u="none" strike="noStrike" cap="none"/>
                        <a:t> </a:t>
                      </a:r>
                    </a:p>
                    <a:p>
                      <a:pPr marL="0" marR="0" lvl="0" indent="0" algn="ctr" rtl="0">
                        <a:lnSpc>
                          <a:spcPct val="107000"/>
                        </a:lnSpc>
                        <a:spcBef>
                          <a:spcPts val="0"/>
                        </a:spcBef>
                        <a:spcAft>
                          <a:spcPts val="0"/>
                        </a:spcAft>
                        <a:buNone/>
                      </a:pPr>
                      <a:r>
                        <a:rPr lang="en-US" sz="1800" u="none" strike="noStrike" cap="none"/>
                        <a:t>au travail</a:t>
                      </a:r>
                      <a:endParaRPr sz="1800" u="none" strike="noStrike" cap="none">
                        <a:latin typeface="Calibri"/>
                        <a:ea typeface="Calibri"/>
                        <a:cs typeface="Calibri"/>
                        <a:sym typeface="Calibri"/>
                      </a:endParaRPr>
                    </a:p>
                  </a:txBody>
                  <a:tcPr marL="68575" marR="68575" marT="0" marB="0" anchor="ctr"/>
                </a:tc>
                <a:tc>
                  <a:txBody>
                    <a:bodyPr/>
                    <a:lstStyle/>
                    <a:p>
                      <a:pPr marL="0" marR="0" lvl="0" indent="0" algn="ctr" rtl="0">
                        <a:lnSpc>
                          <a:spcPct val="107000"/>
                        </a:lnSpc>
                        <a:spcBef>
                          <a:spcPts val="0"/>
                        </a:spcBef>
                        <a:spcAft>
                          <a:spcPts val="0"/>
                        </a:spcAft>
                        <a:buNone/>
                      </a:pPr>
                      <a:r>
                        <a:rPr lang="en-US" sz="1800" u="none" strike="noStrike" cap="none" err="1"/>
                        <a:t>Démonstration</a:t>
                      </a:r>
                      <a:r>
                        <a:rPr lang="en-US" sz="1800" u="none" strike="noStrike" cap="none"/>
                        <a:t> de la </a:t>
                      </a:r>
                      <a:r>
                        <a:rPr lang="en-US" sz="1800" u="none" strike="noStrike" cap="none" err="1"/>
                        <a:t>valeur</a:t>
                      </a:r>
                      <a:r>
                        <a:rPr lang="en-US" sz="1800" u="none" strike="noStrike" cap="none"/>
                        <a:t> de </a:t>
                      </a:r>
                      <a:r>
                        <a:rPr lang="en-US" sz="1800" u="none" strike="noStrike" cap="none" err="1"/>
                        <a:t>ce</a:t>
                      </a:r>
                      <a:r>
                        <a:rPr lang="en-US" sz="1800" u="none" strike="noStrike" cap="none"/>
                        <a:t> que </a:t>
                      </a:r>
                      <a:r>
                        <a:rPr lang="en-US" sz="1800" u="none" strike="noStrike" cap="none" err="1"/>
                        <a:t>vous</a:t>
                      </a:r>
                      <a:r>
                        <a:rPr lang="en-US" sz="1800" u="none" strike="noStrike" cap="none"/>
                        <a:t> </a:t>
                      </a:r>
                      <a:r>
                        <a:rPr lang="en-US" sz="1800" u="none" strike="noStrike" cap="none" err="1"/>
                        <a:t>avez</a:t>
                      </a:r>
                      <a:r>
                        <a:rPr lang="en-US" sz="1800" u="none" strike="noStrike" cap="none"/>
                        <a:t> fait</a:t>
                      </a:r>
                      <a:endParaRPr sz="18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0"/>
                  </a:ext>
                </a:extLst>
              </a:tr>
              <a:tr h="666251">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p>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1"/>
                  </a:ext>
                </a:extLst>
              </a:tr>
              <a:tr h="666251">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p>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2"/>
                  </a:ext>
                </a:extLst>
              </a:tr>
              <a:tr h="666251">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p>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3"/>
                  </a:ext>
                </a:extLst>
              </a:tr>
              <a:tr h="666251">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p>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 </a:t>
                      </a:r>
                      <a:endParaRPr sz="1800"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4"/>
                  </a:ext>
                </a:extLst>
              </a:tr>
            </a:tbl>
          </a:graphicData>
        </a:graphic>
      </p:graphicFrame>
      <p:sp>
        <p:nvSpPr>
          <p:cNvPr id="245" name="Google Shape;245;p10"/>
          <p:cNvSpPr txBox="1">
            <a:spLocks noGrp="1"/>
          </p:cNvSpPr>
          <p:nvPr>
            <p:ph type="sldNum" idx="12"/>
            <p:custDataLst>
              <p:tags r:id="rId4"/>
            </p:custDataLst>
          </p:nvPr>
        </p:nvSpPr>
        <p:spPr>
          <a:xfrm>
            <a:off x="5715625" y="6492875"/>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
          <p:cNvSpPr txBox="1">
            <a:spLocks noGrp="1"/>
          </p:cNvSpPr>
          <p:nvPr>
            <p:ph type="title"/>
            <p:custDataLst>
              <p:tags r:id="rId1"/>
            </p:custDataLst>
          </p:nvPr>
        </p:nvSpPr>
        <p:spPr>
          <a:xfrm>
            <a:off x="988051" y="1009095"/>
            <a:ext cx="3681603" cy="65314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r>
              <a:rPr lang="en-US" sz="2000" b="1" err="1"/>
              <a:t>Vous</a:t>
            </a:r>
            <a:r>
              <a:rPr lang="en-US" sz="2000" b="1"/>
              <a:t> </a:t>
            </a:r>
            <a:r>
              <a:rPr lang="en-US" sz="2000" b="1" err="1"/>
              <a:t>avez</a:t>
            </a:r>
            <a:r>
              <a:rPr lang="en-US" sz="2000" b="1"/>
              <a:t> des </a:t>
            </a:r>
            <a:r>
              <a:rPr lang="en-US" sz="2000" b="1" err="1"/>
              <a:t>compétences</a:t>
            </a:r>
            <a:r>
              <a:rPr lang="en-US" sz="2000" b="1"/>
              <a:t>!</a:t>
            </a:r>
            <a:endParaRPr sz="2000" b="1"/>
          </a:p>
        </p:txBody>
      </p:sp>
      <p:sp>
        <p:nvSpPr>
          <p:cNvPr id="154" name="Google Shape;154;p2"/>
          <p:cNvSpPr txBox="1">
            <a:spLocks noGrp="1"/>
          </p:cNvSpPr>
          <p:nvPr>
            <p:ph type="body" idx="1"/>
            <p:custDataLst>
              <p:tags r:id="rId2"/>
            </p:custDataLst>
          </p:nvPr>
        </p:nvSpPr>
        <p:spPr>
          <a:xfrm>
            <a:off x="988051" y="1991913"/>
            <a:ext cx="7969517" cy="3467853"/>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1600"/>
              <a:buNone/>
            </a:pPr>
            <a:r>
              <a:rPr lang="en-US" sz="2000">
                <a:solidFill>
                  <a:schemeClr val="tx1"/>
                </a:solidFill>
              </a:rPr>
              <a:t>Trop </a:t>
            </a:r>
            <a:r>
              <a:rPr lang="en-US" sz="2000" err="1">
                <a:solidFill>
                  <a:schemeClr val="tx1"/>
                </a:solidFill>
              </a:rPr>
              <a:t>souvent</a:t>
            </a:r>
            <a:r>
              <a:rPr lang="en-US" sz="2000">
                <a:solidFill>
                  <a:schemeClr val="tx1"/>
                </a:solidFill>
              </a:rPr>
              <a:t>, nous </a:t>
            </a:r>
            <a:r>
              <a:rPr lang="en-US" sz="2000" err="1">
                <a:solidFill>
                  <a:schemeClr val="tx1"/>
                </a:solidFill>
              </a:rPr>
              <a:t>avons</a:t>
            </a:r>
            <a:r>
              <a:rPr lang="en-US" sz="2000">
                <a:solidFill>
                  <a:schemeClr val="tx1"/>
                </a:solidFill>
              </a:rPr>
              <a:t> tendance à sous-</a:t>
            </a:r>
            <a:r>
              <a:rPr lang="en-US" sz="2000" err="1">
                <a:solidFill>
                  <a:schemeClr val="tx1"/>
                </a:solidFill>
              </a:rPr>
              <a:t>estimer</a:t>
            </a:r>
            <a:r>
              <a:rPr lang="en-US" sz="2000">
                <a:solidFill>
                  <a:schemeClr val="tx1"/>
                </a:solidFill>
              </a:rPr>
              <a:t> la multitude de </a:t>
            </a:r>
            <a:r>
              <a:rPr lang="fr-CA" sz="2000">
                <a:solidFill>
                  <a:schemeClr val="tx1"/>
                </a:solidFill>
              </a:rPr>
              <a:t>compétences</a:t>
            </a:r>
            <a:r>
              <a:rPr lang="en-US" sz="2000">
                <a:solidFill>
                  <a:schemeClr val="tx1"/>
                </a:solidFill>
              </a:rPr>
              <a:t> que nous </a:t>
            </a:r>
            <a:r>
              <a:rPr lang="en-US" sz="2000" err="1">
                <a:solidFill>
                  <a:schemeClr val="tx1"/>
                </a:solidFill>
              </a:rPr>
              <a:t>avons</a:t>
            </a:r>
            <a:r>
              <a:rPr lang="en-US" sz="2000">
                <a:solidFill>
                  <a:schemeClr val="tx1"/>
                </a:solidFill>
              </a:rPr>
              <a:t> </a:t>
            </a:r>
            <a:r>
              <a:rPr lang="en-US" sz="2000" err="1">
                <a:solidFill>
                  <a:schemeClr val="tx1"/>
                </a:solidFill>
              </a:rPr>
              <a:t>développées</a:t>
            </a:r>
            <a:r>
              <a:rPr lang="en-US" sz="2000">
                <a:solidFill>
                  <a:schemeClr val="tx1"/>
                </a:solidFill>
              </a:rPr>
              <a:t> tout au long de </a:t>
            </a:r>
            <a:r>
              <a:rPr lang="en-US" sz="2000" err="1">
                <a:solidFill>
                  <a:schemeClr val="tx1"/>
                </a:solidFill>
              </a:rPr>
              <a:t>notre</a:t>
            </a:r>
            <a:r>
              <a:rPr lang="en-US" sz="2000">
                <a:solidFill>
                  <a:schemeClr val="tx1"/>
                </a:solidFill>
              </a:rPr>
              <a:t> vie. Il </a:t>
            </a:r>
            <a:r>
              <a:rPr lang="fr-CA" sz="2000">
                <a:solidFill>
                  <a:schemeClr val="tx1"/>
                </a:solidFill>
              </a:rPr>
              <a:t>est</a:t>
            </a:r>
            <a:r>
              <a:rPr lang="en-US" sz="2000">
                <a:solidFill>
                  <a:schemeClr val="tx1"/>
                </a:solidFill>
              </a:rPr>
              <a:t> important de prendre le temps de faire </a:t>
            </a:r>
            <a:r>
              <a:rPr lang="en-US" sz="2000" err="1">
                <a:solidFill>
                  <a:schemeClr val="tx1"/>
                </a:solidFill>
              </a:rPr>
              <a:t>une</a:t>
            </a:r>
            <a:r>
              <a:rPr lang="en-US" sz="2000">
                <a:solidFill>
                  <a:schemeClr val="tx1"/>
                </a:solidFill>
              </a:rPr>
              <a:t> introspection et de dresser un </a:t>
            </a:r>
            <a:r>
              <a:rPr lang="en-US" sz="2000" err="1">
                <a:solidFill>
                  <a:schemeClr val="tx1"/>
                </a:solidFill>
              </a:rPr>
              <a:t>inventaire</a:t>
            </a:r>
            <a:r>
              <a:rPr lang="en-US" sz="2000">
                <a:solidFill>
                  <a:schemeClr val="tx1"/>
                </a:solidFill>
              </a:rPr>
              <a:t> de </a:t>
            </a:r>
            <a:r>
              <a:rPr lang="en-US" sz="2000" err="1">
                <a:solidFill>
                  <a:schemeClr val="tx1"/>
                </a:solidFill>
              </a:rPr>
              <a:t>nos</a:t>
            </a:r>
            <a:r>
              <a:rPr lang="en-US" sz="2000">
                <a:solidFill>
                  <a:schemeClr val="tx1"/>
                </a:solidFill>
              </a:rPr>
              <a:t> </a:t>
            </a:r>
            <a:r>
              <a:rPr lang="en-US" sz="2000" err="1">
                <a:solidFill>
                  <a:schemeClr val="tx1"/>
                </a:solidFill>
              </a:rPr>
              <a:t>valeurs</a:t>
            </a:r>
            <a:r>
              <a:rPr lang="en-US" sz="2000">
                <a:solidFill>
                  <a:schemeClr val="tx1"/>
                </a:solidFill>
              </a:rPr>
              <a:t> et de </a:t>
            </a:r>
            <a:r>
              <a:rPr lang="en-US" sz="2000" err="1">
                <a:solidFill>
                  <a:schemeClr val="tx1"/>
                </a:solidFill>
              </a:rPr>
              <a:t>notre</a:t>
            </a:r>
            <a:r>
              <a:rPr lang="en-US" sz="2000">
                <a:solidFill>
                  <a:schemeClr val="tx1"/>
                </a:solidFill>
              </a:rPr>
              <a:t> </a:t>
            </a:r>
            <a:r>
              <a:rPr lang="en-US" sz="2000" err="1">
                <a:solidFill>
                  <a:schemeClr val="tx1"/>
                </a:solidFill>
              </a:rPr>
              <a:t>éthique</a:t>
            </a:r>
            <a:r>
              <a:rPr lang="en-US" sz="2000">
                <a:solidFill>
                  <a:schemeClr val="tx1"/>
                </a:solidFill>
              </a:rPr>
              <a:t> </a:t>
            </a:r>
            <a:r>
              <a:rPr lang="en-US" sz="2000" err="1">
                <a:solidFill>
                  <a:schemeClr val="tx1"/>
                </a:solidFill>
              </a:rPr>
              <a:t>professionnelle</a:t>
            </a:r>
            <a:r>
              <a:rPr lang="en-US" sz="2000">
                <a:solidFill>
                  <a:schemeClr val="tx1"/>
                </a:solidFill>
              </a:rPr>
              <a:t>, </a:t>
            </a:r>
            <a:r>
              <a:rPr lang="en-US" sz="2000" err="1">
                <a:solidFill>
                  <a:schemeClr val="tx1"/>
                </a:solidFill>
              </a:rPr>
              <a:t>ainsi</a:t>
            </a:r>
            <a:r>
              <a:rPr lang="en-US" sz="2000">
                <a:solidFill>
                  <a:schemeClr val="tx1"/>
                </a:solidFill>
              </a:rPr>
              <a:t> que de </a:t>
            </a:r>
            <a:r>
              <a:rPr lang="en-US" sz="2000" err="1">
                <a:solidFill>
                  <a:schemeClr val="tx1"/>
                </a:solidFill>
              </a:rPr>
              <a:t>nos</a:t>
            </a:r>
            <a:r>
              <a:rPr lang="en-US" sz="2000">
                <a:solidFill>
                  <a:schemeClr val="tx1"/>
                </a:solidFill>
              </a:rPr>
              <a:t> </a:t>
            </a:r>
            <a:r>
              <a:rPr lang="en-US" sz="2000" err="1">
                <a:solidFill>
                  <a:schemeClr val="tx1"/>
                </a:solidFill>
              </a:rPr>
              <a:t>compétences</a:t>
            </a:r>
            <a:r>
              <a:rPr lang="en-US" sz="2000">
                <a:solidFill>
                  <a:schemeClr val="tx1"/>
                </a:solidFill>
              </a:rPr>
              <a:t> techniques et </a:t>
            </a:r>
            <a:r>
              <a:rPr lang="en-US" sz="2000" err="1">
                <a:solidFill>
                  <a:schemeClr val="tx1"/>
                </a:solidFill>
              </a:rPr>
              <a:t>transférables</a:t>
            </a:r>
            <a:r>
              <a:rPr lang="en-US" sz="2000">
                <a:solidFill>
                  <a:schemeClr val="tx1"/>
                </a:solidFill>
              </a:rPr>
              <a:t>, </a:t>
            </a:r>
            <a:r>
              <a:rPr lang="en-US" sz="2000" err="1">
                <a:solidFill>
                  <a:schemeClr val="tx1"/>
                </a:solidFill>
              </a:rPr>
              <a:t>afin</a:t>
            </a:r>
            <a:r>
              <a:rPr lang="en-US" sz="2000">
                <a:solidFill>
                  <a:schemeClr val="tx1"/>
                </a:solidFill>
              </a:rPr>
              <a:t> de prendre </a:t>
            </a:r>
            <a:r>
              <a:rPr lang="en-US" sz="2000" err="1">
                <a:solidFill>
                  <a:schemeClr val="tx1"/>
                </a:solidFill>
              </a:rPr>
              <a:t>davantage</a:t>
            </a:r>
            <a:r>
              <a:rPr lang="en-US" sz="2000">
                <a:solidFill>
                  <a:schemeClr val="tx1"/>
                </a:solidFill>
              </a:rPr>
              <a:t> </a:t>
            </a:r>
            <a:r>
              <a:rPr lang="en-US" sz="2000" err="1">
                <a:solidFill>
                  <a:schemeClr val="tx1"/>
                </a:solidFill>
              </a:rPr>
              <a:t>confiance</a:t>
            </a:r>
            <a:r>
              <a:rPr lang="en-US" sz="2000">
                <a:solidFill>
                  <a:schemeClr val="tx1"/>
                </a:solidFill>
              </a:rPr>
              <a:t> </a:t>
            </a:r>
            <a:r>
              <a:rPr lang="en-US" sz="2000" err="1">
                <a:solidFill>
                  <a:schemeClr val="tx1"/>
                </a:solidFill>
              </a:rPr>
              <a:t>en</a:t>
            </a:r>
            <a:r>
              <a:rPr lang="en-US" sz="2000">
                <a:solidFill>
                  <a:schemeClr val="tx1"/>
                </a:solidFill>
              </a:rPr>
              <a:t> </a:t>
            </a:r>
            <a:r>
              <a:rPr lang="en-US" sz="2000" err="1">
                <a:solidFill>
                  <a:schemeClr val="tx1"/>
                </a:solidFill>
              </a:rPr>
              <a:t>ce</a:t>
            </a:r>
            <a:r>
              <a:rPr lang="en-US" sz="2000">
                <a:solidFill>
                  <a:schemeClr val="tx1"/>
                </a:solidFill>
              </a:rPr>
              <a:t> que nous </a:t>
            </a:r>
            <a:r>
              <a:rPr lang="en-US" sz="2000" err="1">
                <a:solidFill>
                  <a:schemeClr val="tx1"/>
                </a:solidFill>
              </a:rPr>
              <a:t>avons</a:t>
            </a:r>
            <a:r>
              <a:rPr lang="en-US" sz="2000">
                <a:solidFill>
                  <a:schemeClr val="tx1"/>
                </a:solidFill>
              </a:rPr>
              <a:t> à </a:t>
            </a:r>
            <a:r>
              <a:rPr lang="en-US" sz="2000" err="1">
                <a:solidFill>
                  <a:schemeClr val="tx1"/>
                </a:solidFill>
              </a:rPr>
              <a:t>offrir</a:t>
            </a:r>
            <a:r>
              <a:rPr lang="en-US" sz="2000">
                <a:solidFill>
                  <a:schemeClr val="tx1"/>
                </a:solidFill>
              </a:rPr>
              <a:t>.</a:t>
            </a:r>
          </a:p>
          <a:p>
            <a:pPr marL="0" lvl="0" indent="0" algn="just" rtl="0">
              <a:spcBef>
                <a:spcPts val="0"/>
              </a:spcBef>
              <a:spcAft>
                <a:spcPts val="0"/>
              </a:spcAft>
              <a:buSzPts val="1600"/>
              <a:buNone/>
            </a:pPr>
            <a:endParaRPr lang="en-US" sz="2000">
              <a:solidFill>
                <a:schemeClr val="tx1"/>
              </a:solidFill>
            </a:endParaRPr>
          </a:p>
          <a:p>
            <a:pPr marL="0" indent="0" algn="just">
              <a:spcBef>
                <a:spcPts val="0"/>
              </a:spcBef>
              <a:buSzPts val="1600"/>
              <a:buNone/>
            </a:pPr>
            <a:r>
              <a:rPr lang="en-US" sz="2000">
                <a:solidFill>
                  <a:schemeClr val="tx1"/>
                </a:solidFill>
              </a:rPr>
              <a:t>Ce processus </a:t>
            </a:r>
            <a:r>
              <a:rPr lang="en-US" sz="2000" err="1">
                <a:solidFill>
                  <a:schemeClr val="tx1"/>
                </a:solidFill>
              </a:rPr>
              <a:t>vous</a:t>
            </a:r>
            <a:r>
              <a:rPr lang="en-US" sz="2000">
                <a:solidFill>
                  <a:schemeClr val="tx1"/>
                </a:solidFill>
              </a:rPr>
              <a:t> </a:t>
            </a:r>
            <a:r>
              <a:rPr lang="en-US" sz="2000" err="1">
                <a:solidFill>
                  <a:schemeClr val="tx1"/>
                </a:solidFill>
              </a:rPr>
              <a:t>aidera</a:t>
            </a:r>
            <a:r>
              <a:rPr lang="en-US" sz="2000">
                <a:solidFill>
                  <a:schemeClr val="tx1"/>
                </a:solidFill>
              </a:rPr>
              <a:t> </a:t>
            </a:r>
            <a:r>
              <a:rPr lang="en-US" sz="2000" err="1">
                <a:solidFill>
                  <a:schemeClr val="tx1"/>
                </a:solidFill>
              </a:rPr>
              <a:t>également</a:t>
            </a:r>
            <a:r>
              <a:rPr lang="en-US" sz="2000">
                <a:solidFill>
                  <a:schemeClr val="tx1"/>
                </a:solidFill>
              </a:rPr>
              <a:t> à </a:t>
            </a:r>
            <a:r>
              <a:rPr lang="en-US" sz="2000" err="1">
                <a:solidFill>
                  <a:schemeClr val="tx1"/>
                </a:solidFill>
              </a:rPr>
              <a:t>vous</a:t>
            </a:r>
            <a:r>
              <a:rPr lang="en-US" sz="2000">
                <a:solidFill>
                  <a:schemeClr val="tx1"/>
                </a:solidFill>
              </a:rPr>
              <a:t> </a:t>
            </a:r>
            <a:r>
              <a:rPr lang="en-US" sz="2000" err="1">
                <a:solidFill>
                  <a:schemeClr val="tx1"/>
                </a:solidFill>
              </a:rPr>
              <a:t>concentrer</a:t>
            </a:r>
            <a:r>
              <a:rPr lang="en-US" sz="2000">
                <a:solidFill>
                  <a:schemeClr val="tx1"/>
                </a:solidFill>
              </a:rPr>
              <a:t> sur des </a:t>
            </a:r>
            <a:r>
              <a:rPr lang="en-US" sz="2000" err="1">
                <a:solidFill>
                  <a:schemeClr val="tx1"/>
                </a:solidFill>
              </a:rPr>
              <a:t>objectifs</a:t>
            </a:r>
            <a:r>
              <a:rPr lang="en-US" sz="2000">
                <a:solidFill>
                  <a:schemeClr val="tx1"/>
                </a:solidFill>
              </a:rPr>
              <a:t> </a:t>
            </a:r>
            <a:r>
              <a:rPr lang="en-US" sz="2000" err="1">
                <a:solidFill>
                  <a:schemeClr val="tx1"/>
                </a:solidFill>
              </a:rPr>
              <a:t>professionnels</a:t>
            </a:r>
            <a:r>
              <a:rPr lang="en-US" sz="2000">
                <a:solidFill>
                  <a:schemeClr val="tx1"/>
                </a:solidFill>
              </a:rPr>
              <a:t> plus précis, </a:t>
            </a:r>
            <a:r>
              <a:rPr lang="en-US" sz="2000" err="1">
                <a:solidFill>
                  <a:schemeClr val="tx1"/>
                </a:solidFill>
              </a:rPr>
              <a:t>une</a:t>
            </a:r>
            <a:r>
              <a:rPr lang="en-US" sz="2000">
                <a:solidFill>
                  <a:schemeClr val="tx1"/>
                </a:solidFill>
              </a:rPr>
              <a:t> </a:t>
            </a:r>
            <a:r>
              <a:rPr lang="en-US" sz="2000" err="1">
                <a:solidFill>
                  <a:schemeClr val="tx1"/>
                </a:solidFill>
              </a:rPr>
              <a:t>fois</a:t>
            </a:r>
            <a:r>
              <a:rPr lang="en-US" sz="2000">
                <a:solidFill>
                  <a:schemeClr val="tx1"/>
                </a:solidFill>
              </a:rPr>
              <a:t> que </a:t>
            </a:r>
            <a:r>
              <a:rPr lang="en-US" sz="2000" err="1">
                <a:solidFill>
                  <a:schemeClr val="tx1"/>
                </a:solidFill>
              </a:rPr>
              <a:t>vous</a:t>
            </a:r>
            <a:r>
              <a:rPr lang="en-US" sz="2000">
                <a:solidFill>
                  <a:schemeClr val="tx1"/>
                </a:solidFill>
              </a:rPr>
              <a:t> </a:t>
            </a:r>
            <a:r>
              <a:rPr lang="en-US" sz="2000" err="1">
                <a:solidFill>
                  <a:schemeClr val="tx1"/>
                </a:solidFill>
              </a:rPr>
              <a:t>aurez</a:t>
            </a:r>
            <a:r>
              <a:rPr lang="en-US" sz="2000">
                <a:solidFill>
                  <a:schemeClr val="tx1"/>
                </a:solidFill>
              </a:rPr>
              <a:t> fait le point sur </a:t>
            </a:r>
            <a:r>
              <a:rPr lang="en-US" sz="2000" err="1">
                <a:solidFill>
                  <a:schemeClr val="tx1"/>
                </a:solidFill>
              </a:rPr>
              <a:t>l’ensemble</a:t>
            </a:r>
            <a:r>
              <a:rPr lang="en-US" sz="2000">
                <a:solidFill>
                  <a:schemeClr val="tx1"/>
                </a:solidFill>
              </a:rPr>
              <a:t> de </a:t>
            </a:r>
            <a:r>
              <a:rPr lang="en-US" sz="2000" err="1">
                <a:solidFill>
                  <a:schemeClr val="tx1"/>
                </a:solidFill>
              </a:rPr>
              <a:t>vos</a:t>
            </a:r>
            <a:r>
              <a:rPr lang="en-US" sz="2000">
                <a:solidFill>
                  <a:schemeClr val="tx1"/>
                </a:solidFill>
              </a:rPr>
              <a:t> </a:t>
            </a:r>
            <a:r>
              <a:rPr lang="en-US" sz="2000" err="1">
                <a:solidFill>
                  <a:schemeClr val="tx1"/>
                </a:solidFill>
              </a:rPr>
              <a:t>capacités</a:t>
            </a:r>
            <a:r>
              <a:rPr lang="en-US" sz="2000">
                <a:solidFill>
                  <a:schemeClr val="tx1"/>
                </a:solidFill>
              </a:rPr>
              <a:t>. </a:t>
            </a:r>
            <a:endParaRPr>
              <a:solidFill>
                <a:schemeClr val="tx1"/>
              </a:solidFill>
            </a:endParaRPr>
          </a:p>
        </p:txBody>
      </p:sp>
      <p:sp>
        <p:nvSpPr>
          <p:cNvPr id="155" name="Google Shape;155;p2"/>
          <p:cNvSpPr txBox="1">
            <a:spLocks noGrp="1"/>
          </p:cNvSpPr>
          <p:nvPr>
            <p:ph type="sldNum" idx="12"/>
            <p:custDataLst>
              <p:tags r:id="rId3"/>
            </p:custDataLst>
          </p:nvPr>
        </p:nvSpPr>
        <p:spPr>
          <a:xfrm>
            <a:off x="5592837" y="6317134"/>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
          <p:cNvSpPr txBox="1">
            <a:spLocks noGrp="1"/>
          </p:cNvSpPr>
          <p:nvPr>
            <p:ph type="title"/>
            <p:custDataLst>
              <p:tags r:id="rId1"/>
            </p:custDataLst>
          </p:nvPr>
        </p:nvSpPr>
        <p:spPr>
          <a:xfrm>
            <a:off x="-1075440" y="327452"/>
            <a:ext cx="10515600" cy="56904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accent1"/>
              </a:buClr>
              <a:buSzPts val="2000"/>
              <a:buFont typeface="Trebuchet MS"/>
              <a:buNone/>
            </a:pPr>
            <a:r>
              <a:rPr lang="en-US" sz="2000" b="1" err="1"/>
              <a:t>Vous</a:t>
            </a:r>
            <a:r>
              <a:rPr lang="en-US" sz="2000" b="1"/>
              <a:t> </a:t>
            </a:r>
            <a:r>
              <a:rPr lang="en-US" sz="2000" b="1" err="1"/>
              <a:t>avez</a:t>
            </a:r>
            <a:r>
              <a:rPr lang="en-US" sz="2000" b="1"/>
              <a:t> plus de </a:t>
            </a:r>
            <a:r>
              <a:rPr lang="en-US" sz="2000" b="1" err="1"/>
              <a:t>compétences</a:t>
            </a:r>
            <a:r>
              <a:rPr lang="en-US" sz="2000" b="1"/>
              <a:t> que </a:t>
            </a:r>
            <a:r>
              <a:rPr lang="en-US" sz="2000" b="1" err="1"/>
              <a:t>vous</a:t>
            </a:r>
            <a:r>
              <a:rPr lang="en-US" sz="2000" b="1"/>
              <a:t> ne le </a:t>
            </a:r>
            <a:r>
              <a:rPr lang="en-US" sz="2000" b="1" err="1"/>
              <a:t>pensez</a:t>
            </a:r>
            <a:r>
              <a:rPr lang="en-US" sz="2000" b="1"/>
              <a:t>!</a:t>
            </a:r>
            <a:endParaRPr sz="2000" b="1"/>
          </a:p>
        </p:txBody>
      </p:sp>
      <p:sp>
        <p:nvSpPr>
          <p:cNvPr id="161" name="Google Shape;161;p3"/>
          <p:cNvSpPr/>
          <p:nvPr>
            <p:custDataLst>
              <p:tags r:id="rId2"/>
            </p:custDataLst>
          </p:nvPr>
        </p:nvSpPr>
        <p:spPr>
          <a:xfrm>
            <a:off x="765175" y="1088759"/>
            <a:ext cx="8674985" cy="120028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b="0" i="0" u="none" strike="noStrike" cap="none" err="1">
                <a:solidFill>
                  <a:schemeClr val="tx1"/>
                </a:solidFill>
                <a:latin typeface="Trebuchet MS"/>
                <a:ea typeface="Trebuchet MS"/>
                <a:cs typeface="Trebuchet MS"/>
                <a:sym typeface="Trebuchet MS"/>
              </a:rPr>
              <a:t>Vous</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avez</a:t>
            </a:r>
            <a:r>
              <a:rPr lang="en-US" sz="1800" b="0" i="0" u="none" strike="noStrike" cap="none">
                <a:solidFill>
                  <a:schemeClr val="tx1"/>
                </a:solidFill>
                <a:latin typeface="Trebuchet MS"/>
                <a:ea typeface="Trebuchet MS"/>
                <a:cs typeface="Trebuchet MS"/>
                <a:sym typeface="Trebuchet MS"/>
              </a:rPr>
              <a:t> acquis </a:t>
            </a:r>
            <a:r>
              <a:rPr lang="en-US" sz="1800" b="0" i="0" u="none" strike="noStrike" cap="none" err="1">
                <a:solidFill>
                  <a:schemeClr val="tx1"/>
                </a:solidFill>
                <a:latin typeface="Trebuchet MS"/>
                <a:ea typeface="Trebuchet MS"/>
                <a:cs typeface="Trebuchet MS"/>
                <a:sym typeface="Trebuchet MS"/>
              </a:rPr>
              <a:t>une</a:t>
            </a:r>
            <a:r>
              <a:rPr lang="en-US" sz="1800" b="0" i="0" u="none" strike="noStrike" cap="none">
                <a:solidFill>
                  <a:schemeClr val="tx1"/>
                </a:solidFill>
                <a:latin typeface="Trebuchet MS"/>
                <a:ea typeface="Trebuchet MS"/>
                <a:cs typeface="Trebuchet MS"/>
                <a:sym typeface="Trebuchet MS"/>
              </a:rPr>
              <a:t> multitude de </a:t>
            </a:r>
            <a:r>
              <a:rPr lang="en-US" sz="1800" b="0" i="0" u="none" strike="noStrike" cap="none" err="1">
                <a:solidFill>
                  <a:schemeClr val="tx1"/>
                </a:solidFill>
                <a:latin typeface="Trebuchet MS"/>
                <a:ea typeface="Trebuchet MS"/>
                <a:cs typeface="Trebuchet MS"/>
                <a:sym typeface="Trebuchet MS"/>
              </a:rPr>
              <a:t>compétences</a:t>
            </a:r>
            <a:r>
              <a:rPr lang="en-US" sz="1800" b="0" i="0" u="none" strike="noStrike" cap="none">
                <a:solidFill>
                  <a:schemeClr val="tx1"/>
                </a:solidFill>
                <a:latin typeface="Trebuchet MS"/>
                <a:ea typeface="Trebuchet MS"/>
                <a:cs typeface="Trebuchet MS"/>
                <a:sym typeface="Trebuchet MS"/>
              </a:rPr>
              <a:t> tout au long de </a:t>
            </a:r>
            <a:r>
              <a:rPr lang="en-US" sz="1800" b="0" i="0" u="none" strike="noStrike" cap="none" err="1">
                <a:solidFill>
                  <a:schemeClr val="tx1"/>
                </a:solidFill>
                <a:latin typeface="Trebuchet MS"/>
                <a:ea typeface="Trebuchet MS"/>
                <a:cs typeface="Trebuchet MS"/>
                <a:sym typeface="Trebuchet MS"/>
              </a:rPr>
              <a:t>votre</a:t>
            </a:r>
            <a:r>
              <a:rPr lang="en-US" sz="1800" b="0" i="0" u="none" strike="noStrike" cap="none">
                <a:solidFill>
                  <a:schemeClr val="tx1"/>
                </a:solidFill>
                <a:latin typeface="Trebuchet MS"/>
                <a:ea typeface="Trebuchet MS"/>
                <a:cs typeface="Trebuchet MS"/>
                <a:sym typeface="Trebuchet MS"/>
              </a:rPr>
              <a:t> vie, que </a:t>
            </a:r>
            <a:r>
              <a:rPr lang="en-US" sz="1800" b="0" i="0" u="none" strike="noStrike" cap="none" err="1">
                <a:solidFill>
                  <a:schemeClr val="tx1"/>
                </a:solidFill>
                <a:latin typeface="Trebuchet MS"/>
                <a:ea typeface="Trebuchet MS"/>
                <a:cs typeface="Trebuchet MS"/>
                <a:sym typeface="Trebuchet MS"/>
              </a:rPr>
              <a:t>ce</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soit</a:t>
            </a:r>
            <a:r>
              <a:rPr lang="en-US" sz="1800" b="0" i="0" u="none" strike="noStrike" cap="none">
                <a:solidFill>
                  <a:schemeClr val="tx1"/>
                </a:solidFill>
                <a:latin typeface="Trebuchet MS"/>
                <a:ea typeface="Trebuchet MS"/>
                <a:cs typeface="Trebuchet MS"/>
                <a:sym typeface="Trebuchet MS"/>
              </a:rPr>
              <a:t> pendant </a:t>
            </a:r>
            <a:r>
              <a:rPr lang="en-US" sz="1800" b="0" i="0" u="none" strike="noStrike" cap="none" err="1">
                <a:solidFill>
                  <a:schemeClr val="tx1"/>
                </a:solidFill>
                <a:latin typeface="Trebuchet MS"/>
                <a:ea typeface="Trebuchet MS"/>
                <a:cs typeface="Trebuchet MS"/>
                <a:sym typeface="Trebuchet MS"/>
              </a:rPr>
              <a:t>votre</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enfance</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ou</a:t>
            </a:r>
            <a:r>
              <a:rPr lang="en-US" sz="1800" b="0" i="0" u="none" strike="noStrike" cap="none">
                <a:solidFill>
                  <a:schemeClr val="tx1"/>
                </a:solidFill>
                <a:latin typeface="Trebuchet MS"/>
                <a:ea typeface="Trebuchet MS"/>
                <a:cs typeface="Trebuchet MS"/>
                <a:sym typeface="Trebuchet MS"/>
              </a:rPr>
              <a:t> dans le cadre d’un </a:t>
            </a:r>
            <a:r>
              <a:rPr lang="en-US" sz="1800" b="0" i="0" u="none" strike="noStrike" cap="none" err="1">
                <a:solidFill>
                  <a:schemeClr val="tx1"/>
                </a:solidFill>
                <a:latin typeface="Trebuchet MS"/>
                <a:ea typeface="Trebuchet MS"/>
                <a:cs typeface="Trebuchet MS"/>
                <a:sym typeface="Trebuchet MS"/>
              </a:rPr>
              <a:t>emploi</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ou</a:t>
            </a:r>
            <a:r>
              <a:rPr lang="en-US" sz="1800" b="0" i="0" u="none" strike="noStrike" cap="none">
                <a:solidFill>
                  <a:schemeClr val="tx1"/>
                </a:solidFill>
                <a:latin typeface="Trebuchet MS"/>
                <a:ea typeface="Trebuchet MS"/>
                <a:cs typeface="Trebuchet MS"/>
                <a:sym typeface="Trebuchet MS"/>
              </a:rPr>
              <a:t> d’un stage, d’un </a:t>
            </a:r>
            <a:r>
              <a:rPr lang="en-US" sz="1800" b="0" i="0" u="none" strike="noStrike" cap="none" err="1">
                <a:solidFill>
                  <a:schemeClr val="tx1"/>
                </a:solidFill>
                <a:latin typeface="Trebuchet MS"/>
                <a:ea typeface="Trebuchet MS"/>
                <a:cs typeface="Trebuchet MS"/>
                <a:sym typeface="Trebuchet MS"/>
              </a:rPr>
              <a:t>apprentissage</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spécialisé</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d’une</a:t>
            </a:r>
            <a:r>
              <a:rPr lang="en-US" sz="1800" b="0" i="0" u="none" strike="noStrike" cap="none">
                <a:solidFill>
                  <a:schemeClr val="tx1"/>
                </a:solidFill>
                <a:latin typeface="Trebuchet MS"/>
                <a:ea typeface="Trebuchet MS"/>
                <a:cs typeface="Trebuchet MS"/>
                <a:sym typeface="Trebuchet MS"/>
              </a:rPr>
              <a:t> formation </a:t>
            </a:r>
            <a:r>
              <a:rPr lang="en-US" sz="1800" b="0" i="0" u="none" strike="noStrike" cap="none" err="1">
                <a:solidFill>
                  <a:schemeClr val="tx1"/>
                </a:solidFill>
                <a:latin typeface="Trebuchet MS"/>
                <a:ea typeface="Trebuchet MS"/>
                <a:cs typeface="Trebuchet MS"/>
                <a:sym typeface="Trebuchet MS"/>
              </a:rPr>
              <a:t>postsecondaire</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professionnelle</a:t>
            </a:r>
            <a:r>
              <a:rPr lang="en-US" sz="1800" b="0" i="0" u="none" strike="noStrike" cap="none">
                <a:solidFill>
                  <a:schemeClr val="tx1"/>
                </a:solidFill>
                <a:latin typeface="Trebuchet MS"/>
                <a:ea typeface="Trebuchet MS"/>
                <a:cs typeface="Trebuchet MS"/>
                <a:sym typeface="Trebuchet MS"/>
              </a:rPr>
              <a:t> </a:t>
            </a:r>
            <a:r>
              <a:rPr lang="en-US" sz="1800" b="0" i="0" u="none" strike="noStrike" cap="none" err="1">
                <a:solidFill>
                  <a:schemeClr val="tx1"/>
                </a:solidFill>
                <a:latin typeface="Trebuchet MS"/>
                <a:ea typeface="Trebuchet MS"/>
                <a:cs typeface="Trebuchet MS"/>
                <a:sym typeface="Trebuchet MS"/>
              </a:rPr>
              <a:t>ou</a:t>
            </a:r>
            <a:r>
              <a:rPr lang="en-US" sz="1800" b="0" i="0" u="none" strike="noStrike" cap="none">
                <a:solidFill>
                  <a:schemeClr val="tx1"/>
                </a:solidFill>
                <a:latin typeface="Trebuchet MS"/>
                <a:ea typeface="Trebuchet MS"/>
                <a:cs typeface="Trebuchet MS"/>
                <a:sym typeface="Trebuchet MS"/>
              </a:rPr>
              <a:t> aux métiers.</a:t>
            </a:r>
            <a:endParaRPr sz="1800">
              <a:solidFill>
                <a:schemeClr val="tx1"/>
              </a:solidFill>
              <a:latin typeface="Trebuchet MS"/>
              <a:ea typeface="Trebuchet MS"/>
              <a:cs typeface="Trebuchet MS"/>
              <a:sym typeface="Trebuchet MS"/>
            </a:endParaRPr>
          </a:p>
        </p:txBody>
      </p:sp>
      <p:sp>
        <p:nvSpPr>
          <p:cNvPr id="162" name="Google Shape;162;p3" descr="365 Feeding Elderly Cartoon Images, Stock Photos &amp; Vectors | Shutterstock"/>
          <p:cNvSpPr/>
          <p:nvPr>
            <p:custDataLst>
              <p:tags r:id="rId3"/>
            </p:custDataLst>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63" name="Google Shape;163;p3"/>
          <p:cNvPicPr preferRelativeResize="0"/>
          <p:nvPr>
            <p:custDataLst>
              <p:tags r:id="rId4"/>
            </p:custDataLst>
          </p:nvPr>
        </p:nvPicPr>
        <p:blipFill rotWithShape="1">
          <a:blip r:embed="rId13">
            <a:alphaModFix/>
          </a:blip>
          <a:srcRect l="5820" t="14786" r="5926" b="22234"/>
          <a:stretch/>
        </p:blipFill>
        <p:spPr>
          <a:xfrm>
            <a:off x="6541808" y="4647478"/>
            <a:ext cx="2376000" cy="1836000"/>
          </a:xfrm>
          <a:prstGeom prst="rect">
            <a:avLst/>
          </a:prstGeom>
          <a:noFill/>
          <a:ln>
            <a:noFill/>
          </a:ln>
        </p:spPr>
      </p:pic>
      <p:pic>
        <p:nvPicPr>
          <p:cNvPr id="164" name="Google Shape;164;p3"/>
          <p:cNvPicPr preferRelativeResize="0"/>
          <p:nvPr>
            <p:custDataLst>
              <p:tags r:id="rId5"/>
            </p:custDataLst>
          </p:nvPr>
        </p:nvPicPr>
        <p:blipFill rotWithShape="1">
          <a:blip r:embed="rId14">
            <a:alphaModFix/>
          </a:blip>
          <a:srcRect l="13365" t="12775" r="7312" b="8073"/>
          <a:stretch/>
        </p:blipFill>
        <p:spPr>
          <a:xfrm>
            <a:off x="765175" y="2635459"/>
            <a:ext cx="2664000" cy="1656000"/>
          </a:xfrm>
          <a:prstGeom prst="rect">
            <a:avLst/>
          </a:prstGeom>
          <a:noFill/>
          <a:ln>
            <a:noFill/>
          </a:ln>
        </p:spPr>
      </p:pic>
      <p:sp>
        <p:nvSpPr>
          <p:cNvPr id="166" name="Google Shape;166;p3"/>
          <p:cNvSpPr txBox="1"/>
          <p:nvPr>
            <p:custDataLst>
              <p:tags r:id="rId6"/>
            </p:custDataLst>
          </p:nvPr>
        </p:nvSpPr>
        <p:spPr>
          <a:xfrm>
            <a:off x="3643459" y="2635459"/>
            <a:ext cx="5796701" cy="1384954"/>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400" b="1" err="1">
                <a:solidFill>
                  <a:schemeClr val="accent5"/>
                </a:solidFill>
                <a:latin typeface="Trebuchet MS"/>
                <a:ea typeface="Trebuchet MS"/>
                <a:cs typeface="Trebuchet MS"/>
                <a:sym typeface="Trebuchet MS"/>
              </a:rPr>
              <a:t>Compétences</a:t>
            </a:r>
            <a:r>
              <a:rPr lang="en-US" sz="1400" b="1">
                <a:solidFill>
                  <a:schemeClr val="accent5"/>
                </a:solidFill>
                <a:latin typeface="Trebuchet MS"/>
                <a:ea typeface="Trebuchet MS"/>
                <a:cs typeface="Trebuchet MS"/>
                <a:sym typeface="Trebuchet MS"/>
              </a:rPr>
              <a:t> techniques/transférables</a:t>
            </a:r>
            <a:r>
              <a:rPr lang="en-US" b="1">
                <a:solidFill>
                  <a:schemeClr val="accent5"/>
                </a:solidFill>
                <a:latin typeface="Trebuchet MS"/>
                <a:ea typeface="Trebuchet MS"/>
                <a:cs typeface="Trebuchet MS"/>
                <a:sym typeface="Trebuchet MS"/>
              </a:rPr>
              <a:t> : </a:t>
            </a:r>
            <a:r>
              <a:rPr lang="en-US" sz="1400" err="1">
                <a:solidFill>
                  <a:schemeClr val="accent5"/>
                </a:solidFill>
                <a:latin typeface="Trebuchet MS"/>
                <a:ea typeface="Trebuchet MS"/>
                <a:cs typeface="Trebuchet MS"/>
                <a:sym typeface="Trebuchet MS"/>
              </a:rPr>
              <a:t>réparation</a:t>
            </a:r>
            <a:r>
              <a:rPr lang="en-US" sz="1400">
                <a:solidFill>
                  <a:schemeClr val="accent5"/>
                </a:solidFill>
                <a:latin typeface="Trebuchet MS"/>
                <a:ea typeface="Trebuchet MS"/>
                <a:cs typeface="Trebuchet MS"/>
                <a:sym typeface="Trebuchet MS"/>
              </a:rPr>
              <a:t>/</a:t>
            </a:r>
            <a:r>
              <a:rPr lang="en-US" sz="1400" err="1">
                <a:solidFill>
                  <a:schemeClr val="accent5"/>
                </a:solidFill>
                <a:latin typeface="Trebuchet MS"/>
                <a:ea typeface="Trebuchet MS"/>
                <a:cs typeface="Trebuchet MS"/>
                <a:sym typeface="Trebuchet MS"/>
              </a:rPr>
              <a:t>entretien</a:t>
            </a:r>
            <a:r>
              <a:rPr lang="en-US" sz="1400">
                <a:solidFill>
                  <a:schemeClr val="accent5"/>
                </a:solidFill>
                <a:latin typeface="Trebuchet MS"/>
                <a:ea typeface="Trebuchet MS"/>
                <a:cs typeface="Trebuchet MS"/>
                <a:sym typeface="Trebuchet MS"/>
              </a:rPr>
              <a:t> automobile de base.</a:t>
            </a:r>
          </a:p>
          <a:p>
            <a:pPr marL="0" marR="0" lvl="0" indent="0" algn="just" rtl="0">
              <a:spcBef>
                <a:spcPts val="0"/>
              </a:spcBef>
              <a:spcAft>
                <a:spcPts val="0"/>
              </a:spcAft>
              <a:buNone/>
            </a:pPr>
            <a:endParaRPr/>
          </a:p>
          <a:p>
            <a:pPr marL="0" marR="0" lvl="0" indent="0" algn="just" rtl="0">
              <a:spcBef>
                <a:spcPts val="0"/>
              </a:spcBef>
              <a:spcAft>
                <a:spcPts val="0"/>
              </a:spcAft>
              <a:buNone/>
            </a:pPr>
            <a:r>
              <a:rPr lang="en-US" sz="1400" b="1" err="1">
                <a:solidFill>
                  <a:srgbClr val="FF0000"/>
                </a:solidFill>
                <a:latin typeface="Trebuchet MS"/>
                <a:ea typeface="Trebuchet MS"/>
                <a:cs typeface="Trebuchet MS"/>
                <a:sym typeface="Trebuchet MS"/>
              </a:rPr>
              <a:t>Compétences</a:t>
            </a:r>
            <a:r>
              <a:rPr lang="en-US" sz="1400" b="1">
                <a:solidFill>
                  <a:srgbClr val="FF0000"/>
                </a:solidFill>
                <a:latin typeface="Trebuchet MS"/>
                <a:ea typeface="Trebuchet MS"/>
                <a:cs typeface="Trebuchet MS"/>
                <a:sym typeface="Trebuchet MS"/>
              </a:rPr>
              <a:t> </a:t>
            </a:r>
            <a:r>
              <a:rPr lang="en-US" sz="1400" b="1" err="1">
                <a:solidFill>
                  <a:srgbClr val="FF0000"/>
                </a:solidFill>
                <a:latin typeface="Trebuchet MS"/>
                <a:ea typeface="Trebuchet MS"/>
                <a:cs typeface="Trebuchet MS"/>
                <a:sym typeface="Trebuchet MS"/>
              </a:rPr>
              <a:t>professionnelles</a:t>
            </a:r>
            <a:r>
              <a:rPr lang="en-US" b="1">
                <a:solidFill>
                  <a:srgbClr val="FF0000"/>
                </a:solidFill>
                <a:latin typeface="Trebuchet MS"/>
                <a:ea typeface="Trebuchet MS"/>
                <a:cs typeface="Trebuchet MS"/>
                <a:sym typeface="Trebuchet MS"/>
              </a:rPr>
              <a:t> </a:t>
            </a:r>
            <a:r>
              <a:rPr lang="en-US">
                <a:solidFill>
                  <a:srgbClr val="FF0000"/>
                </a:solidFill>
                <a:latin typeface="Trebuchet MS"/>
                <a:ea typeface="Trebuchet MS"/>
                <a:cs typeface="Trebuchet MS"/>
                <a:sym typeface="Trebuchet MS"/>
              </a:rPr>
              <a:t>: </a:t>
            </a:r>
            <a:r>
              <a:rPr lang="en-US" sz="1400" err="1">
                <a:solidFill>
                  <a:srgbClr val="FF0000"/>
                </a:solidFill>
                <a:latin typeface="Calibri"/>
                <a:ea typeface="Calibri"/>
                <a:cs typeface="Calibri"/>
                <a:sym typeface="Calibri"/>
              </a:rPr>
              <a:t>Fiabilité</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capacité</a:t>
            </a:r>
            <a:r>
              <a:rPr lang="en-US" sz="1400">
                <a:solidFill>
                  <a:srgbClr val="FF0000"/>
                </a:solidFill>
                <a:latin typeface="Calibri"/>
                <a:ea typeface="Calibri"/>
                <a:cs typeface="Calibri"/>
                <a:sym typeface="Calibri"/>
              </a:rPr>
              <a:t> à </a:t>
            </a:r>
            <a:r>
              <a:rPr lang="en-US" sz="1400" err="1">
                <a:solidFill>
                  <a:srgbClr val="FF0000"/>
                </a:solidFill>
                <a:latin typeface="Calibri"/>
                <a:ea typeface="Calibri"/>
                <a:cs typeface="Calibri"/>
                <a:sym typeface="Calibri"/>
              </a:rPr>
              <a:t>travailler</a:t>
            </a:r>
            <a:r>
              <a:rPr lang="en-US" sz="1400">
                <a:solidFill>
                  <a:srgbClr val="FF0000"/>
                </a:solidFill>
                <a:latin typeface="Calibri"/>
                <a:ea typeface="Calibri"/>
                <a:cs typeface="Calibri"/>
                <a:sym typeface="Calibri"/>
              </a:rPr>
              <a:t> de manière </a:t>
            </a:r>
            <a:r>
              <a:rPr lang="en-US" sz="1400" err="1">
                <a:solidFill>
                  <a:srgbClr val="FF0000"/>
                </a:solidFill>
                <a:latin typeface="Calibri"/>
                <a:ea typeface="Calibri"/>
                <a:cs typeface="Calibri"/>
                <a:sym typeface="Calibri"/>
              </a:rPr>
              <a:t>autonome</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ou</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en</a:t>
            </a:r>
            <a:r>
              <a:rPr lang="en-US" sz="1400">
                <a:solidFill>
                  <a:srgbClr val="FF0000"/>
                </a:solidFill>
                <a:latin typeface="Calibri"/>
                <a:ea typeface="Calibri"/>
                <a:cs typeface="Calibri"/>
                <a:sym typeface="Calibri"/>
              </a:rPr>
              <a:t> équipe; </a:t>
            </a:r>
            <a:r>
              <a:rPr lang="en-US" sz="1400" err="1">
                <a:solidFill>
                  <a:srgbClr val="FF0000"/>
                </a:solidFill>
                <a:latin typeface="Calibri"/>
                <a:ea typeface="Calibri"/>
                <a:cs typeface="Calibri"/>
                <a:sym typeface="Calibri"/>
              </a:rPr>
              <a:t>capacité</a:t>
            </a:r>
            <a:r>
              <a:rPr lang="en-US" sz="1400">
                <a:solidFill>
                  <a:srgbClr val="FF0000"/>
                </a:solidFill>
                <a:latin typeface="Calibri"/>
                <a:ea typeface="Calibri"/>
                <a:cs typeface="Calibri"/>
                <a:sym typeface="Calibri"/>
              </a:rPr>
              <a:t> à </a:t>
            </a:r>
            <a:r>
              <a:rPr lang="en-US" sz="1400" err="1">
                <a:solidFill>
                  <a:srgbClr val="FF0000"/>
                </a:solidFill>
                <a:latin typeface="Calibri"/>
                <a:ea typeface="Calibri"/>
                <a:cs typeface="Calibri"/>
                <a:sym typeface="Calibri"/>
              </a:rPr>
              <a:t>évaluer</a:t>
            </a:r>
            <a:r>
              <a:rPr lang="en-US" sz="1400">
                <a:solidFill>
                  <a:srgbClr val="FF0000"/>
                </a:solidFill>
                <a:latin typeface="Calibri"/>
                <a:ea typeface="Calibri"/>
                <a:cs typeface="Calibri"/>
                <a:sym typeface="Calibri"/>
              </a:rPr>
              <a:t>/</a:t>
            </a:r>
            <a:r>
              <a:rPr lang="en-US" sz="1400" err="1">
                <a:solidFill>
                  <a:srgbClr val="FF0000"/>
                </a:solidFill>
                <a:latin typeface="Calibri"/>
                <a:ea typeface="Calibri"/>
                <a:cs typeface="Calibri"/>
                <a:sym typeface="Calibri"/>
              </a:rPr>
              <a:t>analyser</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une</a:t>
            </a:r>
            <a:r>
              <a:rPr lang="en-US" sz="1400">
                <a:solidFill>
                  <a:srgbClr val="FF0000"/>
                </a:solidFill>
                <a:latin typeface="Calibri"/>
                <a:ea typeface="Calibri"/>
                <a:cs typeface="Calibri"/>
                <a:sym typeface="Calibri"/>
              </a:rPr>
              <a:t> situation; </a:t>
            </a:r>
            <a:r>
              <a:rPr lang="en-US" sz="1400" err="1">
                <a:solidFill>
                  <a:srgbClr val="FF0000"/>
                </a:solidFill>
                <a:latin typeface="Calibri"/>
                <a:ea typeface="Calibri"/>
                <a:cs typeface="Calibri"/>
                <a:sym typeface="Calibri"/>
              </a:rPr>
              <a:t>amabilité</a:t>
            </a:r>
            <a:r>
              <a:rPr lang="en-US" sz="1400">
                <a:solidFill>
                  <a:srgbClr val="FF0000"/>
                </a:solidFill>
                <a:latin typeface="Calibri"/>
                <a:ea typeface="Calibri"/>
                <a:cs typeface="Calibri"/>
                <a:sym typeface="Calibri"/>
              </a:rPr>
              <a:t> et </a:t>
            </a:r>
            <a:r>
              <a:rPr lang="en-US" sz="1400" err="1">
                <a:solidFill>
                  <a:srgbClr val="FF0000"/>
                </a:solidFill>
                <a:latin typeface="Calibri"/>
                <a:ea typeface="Calibri"/>
                <a:cs typeface="Calibri"/>
                <a:sym typeface="Calibri"/>
              </a:rPr>
              <a:t>ouverture</a:t>
            </a:r>
            <a:r>
              <a:rPr lang="en-US" sz="1400">
                <a:solidFill>
                  <a:srgbClr val="FF0000"/>
                </a:solidFill>
                <a:latin typeface="Calibri"/>
                <a:ea typeface="Calibri"/>
                <a:cs typeface="Calibri"/>
                <a:sym typeface="Calibri"/>
              </a:rPr>
              <a:t> d’esprit.</a:t>
            </a:r>
            <a:endParaRPr sz="1400">
              <a:solidFill>
                <a:srgbClr val="FF0000"/>
              </a:solidFill>
              <a:latin typeface="Trebuchet MS"/>
              <a:ea typeface="Trebuchet MS"/>
              <a:cs typeface="Trebuchet MS"/>
              <a:sym typeface="Trebuchet MS"/>
            </a:endParaRPr>
          </a:p>
        </p:txBody>
      </p:sp>
      <p:sp>
        <p:nvSpPr>
          <p:cNvPr id="168" name="Google Shape;168;p3"/>
          <p:cNvSpPr txBox="1"/>
          <p:nvPr>
            <p:custDataLst>
              <p:tags r:id="rId7"/>
            </p:custDataLst>
          </p:nvPr>
        </p:nvSpPr>
        <p:spPr>
          <a:xfrm>
            <a:off x="765175" y="4647478"/>
            <a:ext cx="5555726" cy="1384954"/>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400" b="1" err="1">
                <a:solidFill>
                  <a:schemeClr val="accent5"/>
                </a:solidFill>
                <a:latin typeface="Trebuchet MS"/>
                <a:ea typeface="Trebuchet MS"/>
                <a:cs typeface="Trebuchet MS"/>
                <a:sym typeface="Trebuchet MS"/>
              </a:rPr>
              <a:t>Compétences</a:t>
            </a:r>
            <a:r>
              <a:rPr lang="en-US" sz="1400" b="1">
                <a:solidFill>
                  <a:schemeClr val="accent5"/>
                </a:solidFill>
                <a:latin typeface="Trebuchet MS"/>
                <a:ea typeface="Trebuchet MS"/>
                <a:cs typeface="Trebuchet MS"/>
                <a:sym typeface="Trebuchet MS"/>
              </a:rPr>
              <a:t> techniques/transférables : </a:t>
            </a:r>
            <a:r>
              <a:rPr lang="en-US" sz="1400">
                <a:solidFill>
                  <a:schemeClr val="accent5"/>
                </a:solidFill>
                <a:latin typeface="Trebuchet MS"/>
                <a:ea typeface="Trebuchet MS"/>
                <a:cs typeface="Trebuchet MS"/>
                <a:sym typeface="Trebuchet MS"/>
              </a:rPr>
              <a:t>soins aux </a:t>
            </a:r>
            <a:r>
              <a:rPr lang="en-US" sz="1400" err="1">
                <a:solidFill>
                  <a:schemeClr val="accent5"/>
                </a:solidFill>
                <a:latin typeface="Trebuchet MS"/>
                <a:ea typeface="Trebuchet MS"/>
                <a:cs typeface="Trebuchet MS"/>
                <a:sym typeface="Trebuchet MS"/>
              </a:rPr>
              <a:t>personnes</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âgées</a:t>
            </a:r>
            <a:r>
              <a:rPr lang="en-US" sz="1400">
                <a:solidFill>
                  <a:schemeClr val="accent5"/>
                </a:solidFill>
                <a:latin typeface="Trebuchet MS"/>
                <a:ea typeface="Trebuchet MS"/>
                <a:cs typeface="Trebuchet MS"/>
                <a:sym typeface="Trebuchet MS"/>
              </a:rPr>
              <a:t> (toilette, </a:t>
            </a:r>
            <a:r>
              <a:rPr lang="en-US" sz="1400" err="1">
                <a:solidFill>
                  <a:schemeClr val="accent5"/>
                </a:solidFill>
                <a:latin typeface="Trebuchet MS"/>
                <a:ea typeface="Trebuchet MS"/>
                <a:cs typeface="Trebuchet MS"/>
                <a:sym typeface="Trebuchet MS"/>
              </a:rPr>
              <a:t>habillage</a:t>
            </a:r>
            <a:r>
              <a:rPr lang="en-US" sz="1400">
                <a:solidFill>
                  <a:schemeClr val="accent5"/>
                </a:solidFill>
                <a:latin typeface="Trebuchet MS"/>
                <a:ea typeface="Trebuchet MS"/>
                <a:cs typeface="Trebuchet MS"/>
                <a:sym typeface="Trebuchet MS"/>
              </a:rPr>
              <a:t>, alimentation, </a:t>
            </a:r>
            <a:r>
              <a:rPr lang="en-US" sz="1400" err="1">
                <a:solidFill>
                  <a:schemeClr val="accent5"/>
                </a:solidFill>
                <a:latin typeface="Trebuchet MS"/>
                <a:ea typeface="Trebuchet MS"/>
                <a:cs typeface="Trebuchet MS"/>
                <a:sym typeface="Trebuchet MS"/>
              </a:rPr>
              <a:t>préparation</a:t>
            </a:r>
            <a:r>
              <a:rPr lang="en-US" sz="1400">
                <a:solidFill>
                  <a:schemeClr val="accent5"/>
                </a:solidFill>
                <a:latin typeface="Trebuchet MS"/>
                <a:ea typeface="Trebuchet MS"/>
                <a:cs typeface="Trebuchet MS"/>
                <a:sym typeface="Trebuchet MS"/>
              </a:rPr>
              <a:t> de </a:t>
            </a:r>
            <a:r>
              <a:rPr lang="en-US" sz="1400" err="1">
                <a:solidFill>
                  <a:schemeClr val="accent5"/>
                </a:solidFill>
                <a:latin typeface="Trebuchet MS"/>
                <a:ea typeface="Trebuchet MS"/>
                <a:cs typeface="Trebuchet MS"/>
                <a:sym typeface="Trebuchet MS"/>
              </a:rPr>
              <a:t>repas</a:t>
            </a:r>
            <a:r>
              <a:rPr lang="en-US" sz="1400">
                <a:solidFill>
                  <a:schemeClr val="accent5"/>
                </a:solidFill>
                <a:latin typeface="Trebuchet MS"/>
                <a:ea typeface="Trebuchet MS"/>
                <a:cs typeface="Trebuchet MS"/>
                <a:sym typeface="Trebuchet MS"/>
              </a:rPr>
              <a:t>).</a:t>
            </a:r>
          </a:p>
          <a:p>
            <a:pPr marL="0" marR="0" lvl="0" indent="0" algn="just" rtl="0">
              <a:spcBef>
                <a:spcPts val="0"/>
              </a:spcBef>
              <a:spcAft>
                <a:spcPts val="0"/>
              </a:spcAft>
              <a:buNone/>
            </a:pPr>
            <a:endParaRPr/>
          </a:p>
          <a:p>
            <a:pPr marL="0" marR="0" lvl="0" indent="0" algn="just" rtl="0">
              <a:spcBef>
                <a:spcPts val="0"/>
              </a:spcBef>
              <a:spcAft>
                <a:spcPts val="0"/>
              </a:spcAft>
              <a:buNone/>
            </a:pPr>
            <a:r>
              <a:rPr lang="en-US" sz="1400" b="1" err="1">
                <a:solidFill>
                  <a:srgbClr val="FF0000"/>
                </a:solidFill>
                <a:latin typeface="Trebuchet MS"/>
                <a:ea typeface="Trebuchet MS"/>
                <a:cs typeface="Trebuchet MS"/>
                <a:sym typeface="Trebuchet MS"/>
              </a:rPr>
              <a:t>Compétences</a:t>
            </a:r>
            <a:r>
              <a:rPr lang="en-US" sz="1400" b="1">
                <a:solidFill>
                  <a:srgbClr val="FF0000"/>
                </a:solidFill>
                <a:latin typeface="Trebuchet MS"/>
                <a:ea typeface="Trebuchet MS"/>
                <a:cs typeface="Trebuchet MS"/>
                <a:sym typeface="Trebuchet MS"/>
              </a:rPr>
              <a:t> </a:t>
            </a:r>
            <a:r>
              <a:rPr lang="en-US" sz="1400" b="1" err="1">
                <a:solidFill>
                  <a:srgbClr val="FF0000"/>
                </a:solidFill>
                <a:latin typeface="Trebuchet MS"/>
                <a:ea typeface="Trebuchet MS"/>
                <a:cs typeface="Trebuchet MS"/>
                <a:sym typeface="Trebuchet MS"/>
              </a:rPr>
              <a:t>professionnelles</a:t>
            </a:r>
            <a:r>
              <a:rPr lang="en-US" sz="1400" b="1">
                <a:solidFill>
                  <a:srgbClr val="FF0000"/>
                </a:solidFill>
                <a:latin typeface="Trebuchet MS"/>
                <a:ea typeface="Trebuchet MS"/>
                <a:cs typeface="Trebuchet MS"/>
                <a:sym typeface="Trebuchet MS"/>
              </a:rPr>
              <a:t> </a:t>
            </a:r>
            <a:r>
              <a:rPr lang="en-US" b="1">
                <a:solidFill>
                  <a:srgbClr val="FF0000"/>
                </a:solidFill>
                <a:latin typeface="Trebuchet MS"/>
                <a:ea typeface="Trebuchet MS"/>
                <a:cs typeface="Trebuchet MS"/>
                <a:sym typeface="Trebuchet MS"/>
              </a:rPr>
              <a:t>:</a:t>
            </a:r>
            <a:r>
              <a:rPr lang="en-US" sz="1400">
                <a:solidFill>
                  <a:srgbClr val="FF0000"/>
                </a:solidFill>
                <a:latin typeface="Trebuchet MS"/>
                <a:ea typeface="Trebuchet MS"/>
                <a:cs typeface="Trebuchet MS"/>
                <a:sym typeface="Trebuchet MS"/>
              </a:rPr>
              <a:t> </a:t>
            </a:r>
            <a:r>
              <a:rPr lang="en-US" sz="1400" err="1">
                <a:solidFill>
                  <a:srgbClr val="FF0000"/>
                </a:solidFill>
                <a:latin typeface="Calibri"/>
                <a:ea typeface="Calibri"/>
                <a:cs typeface="Calibri"/>
                <a:sym typeface="Calibri"/>
              </a:rPr>
              <a:t>Amabilité</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aime</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travailler</a:t>
            </a:r>
            <a:r>
              <a:rPr lang="en-US" sz="1400">
                <a:solidFill>
                  <a:srgbClr val="FF0000"/>
                </a:solidFill>
                <a:latin typeface="Calibri"/>
                <a:ea typeface="Calibri"/>
                <a:cs typeface="Calibri"/>
                <a:sym typeface="Calibri"/>
              </a:rPr>
              <a:t> avec les gens; </a:t>
            </a:r>
            <a:r>
              <a:rPr lang="en-US" err="1">
                <a:solidFill>
                  <a:srgbClr val="FF0000"/>
                </a:solidFill>
                <a:latin typeface="Calibri"/>
                <a:ea typeface="Calibri"/>
                <a:cs typeface="Calibri"/>
                <a:sym typeface="Calibri"/>
              </a:rPr>
              <a:t>a</a:t>
            </a:r>
            <a:r>
              <a:rPr lang="en-US" sz="1400" err="1">
                <a:solidFill>
                  <a:srgbClr val="FF0000"/>
                </a:solidFill>
                <a:latin typeface="Calibri"/>
                <a:ea typeface="Calibri"/>
                <a:cs typeface="Calibri"/>
                <a:sym typeface="Calibri"/>
              </a:rPr>
              <a:t>ttentionné</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sensibilité</a:t>
            </a:r>
            <a:r>
              <a:rPr lang="en-US" sz="1400">
                <a:solidFill>
                  <a:srgbClr val="FF0000"/>
                </a:solidFill>
                <a:latin typeface="Calibri"/>
                <a:ea typeface="Calibri"/>
                <a:cs typeface="Calibri"/>
                <a:sym typeface="Calibri"/>
              </a:rPr>
              <a:t> et orientation </a:t>
            </a:r>
            <a:r>
              <a:rPr lang="en-US" sz="1400" err="1">
                <a:solidFill>
                  <a:srgbClr val="FF0000"/>
                </a:solidFill>
                <a:latin typeface="Calibri"/>
                <a:ea typeface="Calibri"/>
                <a:cs typeface="Calibri"/>
                <a:sym typeface="Calibri"/>
              </a:rPr>
              <a:t>vers</a:t>
            </a:r>
            <a:r>
              <a:rPr lang="en-US" sz="1400">
                <a:solidFill>
                  <a:srgbClr val="FF0000"/>
                </a:solidFill>
                <a:latin typeface="Calibri"/>
                <a:ea typeface="Calibri"/>
                <a:cs typeface="Calibri"/>
                <a:sym typeface="Calibri"/>
              </a:rPr>
              <a:t> les gens; </a:t>
            </a:r>
            <a:r>
              <a:rPr lang="en-US" err="1">
                <a:solidFill>
                  <a:srgbClr val="FF0000"/>
                </a:solidFill>
                <a:latin typeface="Calibri"/>
                <a:ea typeface="Calibri"/>
                <a:cs typeface="Calibri"/>
                <a:sym typeface="Calibri"/>
              </a:rPr>
              <a:t>c</a:t>
            </a:r>
            <a:r>
              <a:rPr lang="en-US" sz="1400" err="1">
                <a:solidFill>
                  <a:srgbClr val="FF0000"/>
                </a:solidFill>
                <a:latin typeface="Calibri"/>
                <a:ea typeface="Calibri"/>
                <a:cs typeface="Calibri"/>
                <a:sym typeface="Calibri"/>
              </a:rPr>
              <a:t>omportement</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professionnel</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traite</a:t>
            </a:r>
            <a:r>
              <a:rPr lang="en-US" sz="1400">
                <a:solidFill>
                  <a:srgbClr val="FF0000"/>
                </a:solidFill>
                <a:latin typeface="Calibri"/>
                <a:ea typeface="Calibri"/>
                <a:cs typeface="Calibri"/>
                <a:sym typeface="Calibri"/>
              </a:rPr>
              <a:t> </a:t>
            </a:r>
            <a:r>
              <a:rPr lang="en-US" sz="1400" err="1">
                <a:solidFill>
                  <a:srgbClr val="FF0000"/>
                </a:solidFill>
                <a:latin typeface="Calibri"/>
                <a:ea typeface="Calibri"/>
                <a:cs typeface="Calibri"/>
                <a:sym typeface="Calibri"/>
              </a:rPr>
              <a:t>toujours</a:t>
            </a:r>
            <a:r>
              <a:rPr lang="en-US" sz="1400">
                <a:solidFill>
                  <a:srgbClr val="FF0000"/>
                </a:solidFill>
                <a:latin typeface="Calibri"/>
                <a:ea typeface="Calibri"/>
                <a:cs typeface="Calibri"/>
                <a:sym typeface="Calibri"/>
              </a:rPr>
              <a:t> les </a:t>
            </a:r>
            <a:r>
              <a:rPr lang="en-US" sz="1400" err="1">
                <a:solidFill>
                  <a:srgbClr val="FF0000"/>
                </a:solidFill>
                <a:latin typeface="Calibri"/>
                <a:ea typeface="Calibri"/>
                <a:cs typeface="Calibri"/>
                <a:sym typeface="Calibri"/>
              </a:rPr>
              <a:t>autres</a:t>
            </a:r>
            <a:r>
              <a:rPr lang="en-US" sz="1400">
                <a:solidFill>
                  <a:srgbClr val="FF0000"/>
                </a:solidFill>
                <a:latin typeface="Calibri"/>
                <a:ea typeface="Calibri"/>
                <a:cs typeface="Calibri"/>
                <a:sym typeface="Calibri"/>
              </a:rPr>
              <a:t> avec respect et </a:t>
            </a:r>
            <a:r>
              <a:rPr lang="en-US" sz="1400" err="1">
                <a:solidFill>
                  <a:srgbClr val="FF0000"/>
                </a:solidFill>
                <a:latin typeface="Calibri"/>
                <a:ea typeface="Calibri"/>
                <a:cs typeface="Calibri"/>
                <a:sym typeface="Calibri"/>
              </a:rPr>
              <a:t>dignité</a:t>
            </a:r>
            <a:r>
              <a:rPr lang="en-US" sz="1400">
                <a:solidFill>
                  <a:srgbClr val="FF0000"/>
                </a:solidFill>
                <a:latin typeface="Calibri"/>
                <a:ea typeface="Calibri"/>
                <a:cs typeface="Calibri"/>
                <a:sym typeface="Calibri"/>
              </a:rPr>
              <a:t>.</a:t>
            </a:r>
            <a:endParaRPr sz="1400">
              <a:solidFill>
                <a:srgbClr val="FF0000"/>
              </a:solidFill>
              <a:latin typeface="Trebuchet MS"/>
              <a:ea typeface="Trebuchet MS"/>
              <a:cs typeface="Trebuchet MS"/>
              <a:sym typeface="Trebuchet MS"/>
            </a:endParaRPr>
          </a:p>
        </p:txBody>
      </p:sp>
      <p:sp>
        <p:nvSpPr>
          <p:cNvPr id="170" name="Google Shape;170;p3" descr="3,983 Grocery Store Cashier Illustrations &amp; Clip Art - iStock | Grocery store  cashier coronavirus, Grocery store cashier mask, Grocery store cashier  wearing mask"/>
          <p:cNvSpPr/>
          <p:nvPr>
            <p:custDataLst>
              <p:tags r:id="rId8"/>
            </p:custDataLst>
          </p:nvPr>
        </p:nvSpPr>
        <p:spPr>
          <a:xfrm>
            <a:off x="307975" y="7937"/>
            <a:ext cx="304800" cy="304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71" name="Google Shape;171;p3" descr="3,983 Grocery Store Cashier Illustrations &amp; Clip Art - iStock | Grocery store  cashier coronavirus, Grocery store cashier mask, Grocery store cashier  wearing mask"/>
          <p:cNvSpPr/>
          <p:nvPr>
            <p:custDataLst>
              <p:tags r:id="rId9"/>
            </p:custDataLst>
          </p:nvPr>
        </p:nvSpPr>
        <p:spPr>
          <a:xfrm>
            <a:off x="460375" y="160337"/>
            <a:ext cx="304800" cy="304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73" name="Google Shape;173;p3"/>
          <p:cNvSpPr txBox="1">
            <a:spLocks noGrp="1"/>
          </p:cNvSpPr>
          <p:nvPr>
            <p:ph type="sldNum" idx="12"/>
            <p:custDataLst>
              <p:tags r:id="rId10"/>
            </p:custDataLst>
          </p:nvPr>
        </p:nvSpPr>
        <p:spPr>
          <a:xfrm>
            <a:off x="5522101" y="6492875"/>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3AC7092D-3309-105D-2D83-5DCCC4955160}"/>
              </a:ext>
            </a:extLst>
          </p:cNvPr>
          <p:cNvSpPr>
            <a:spLocks noGrp="1"/>
          </p:cNvSpPr>
          <p:nvPr>
            <p:ph type="sldNum" idx="12"/>
            <p:custDataLst>
              <p:tags r:id="rId1"/>
            </p:custDataLst>
          </p:nvPr>
        </p:nvSpPr>
        <p:spPr/>
        <p:txBody>
          <a:bodyPr/>
          <a:lstStyle/>
          <a:p>
            <a:pPr marL="0" lvl="0" indent="0" algn="r" rtl="0">
              <a:spcBef>
                <a:spcPts val="0"/>
              </a:spcBef>
              <a:spcAft>
                <a:spcPts val="0"/>
              </a:spcAft>
              <a:buNone/>
            </a:pPr>
            <a:fld id="{00000000-1234-1234-1234-123412341234}" type="slidenum">
              <a:rPr lang="en-US" smtClean="0"/>
              <a:t>4</a:t>
            </a:fld>
            <a:endParaRPr lang="en-US"/>
          </a:p>
        </p:txBody>
      </p:sp>
      <p:sp>
        <p:nvSpPr>
          <p:cNvPr id="5" name="Google Shape;169;p3">
            <a:extLst>
              <a:ext uri="{FF2B5EF4-FFF2-40B4-BE49-F238E27FC236}">
                <a16:creationId xmlns:a16="http://schemas.microsoft.com/office/drawing/2014/main" id="{722AE357-2FA9-BB8D-1AB0-B6559800F6A4}"/>
              </a:ext>
            </a:extLst>
          </p:cNvPr>
          <p:cNvSpPr txBox="1"/>
          <p:nvPr>
            <p:custDataLst>
              <p:tags r:id="rId2"/>
            </p:custDataLst>
          </p:nvPr>
        </p:nvSpPr>
        <p:spPr>
          <a:xfrm>
            <a:off x="2926246" y="1826115"/>
            <a:ext cx="6347756" cy="1815841"/>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400" b="1" err="1">
                <a:solidFill>
                  <a:schemeClr val="accent5"/>
                </a:solidFill>
                <a:latin typeface="Trebuchet MS"/>
                <a:ea typeface="Trebuchet MS"/>
                <a:cs typeface="Trebuchet MS"/>
                <a:sym typeface="Trebuchet MS"/>
              </a:rPr>
              <a:t>Compétences</a:t>
            </a:r>
            <a:r>
              <a:rPr lang="en-US" sz="1400" b="1">
                <a:solidFill>
                  <a:schemeClr val="accent5"/>
                </a:solidFill>
                <a:latin typeface="Trebuchet MS"/>
                <a:ea typeface="Trebuchet MS"/>
                <a:cs typeface="Trebuchet MS"/>
                <a:sym typeface="Trebuchet MS"/>
              </a:rPr>
              <a:t> techniques/transférables : </a:t>
            </a:r>
            <a:r>
              <a:rPr lang="en-US" sz="1400" err="1">
                <a:solidFill>
                  <a:schemeClr val="accent5"/>
                </a:solidFill>
                <a:latin typeface="Trebuchet MS"/>
                <a:ea typeface="Trebuchet MS"/>
                <a:cs typeface="Trebuchet MS"/>
                <a:sym typeface="Trebuchet MS"/>
              </a:rPr>
              <a:t>Utilisation</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d’une</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caisse</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enregistreuse</a:t>
            </a:r>
            <a:r>
              <a:rPr lang="en-US" sz="1400">
                <a:solidFill>
                  <a:schemeClr val="accent5"/>
                </a:solidFill>
                <a:latin typeface="Trebuchet MS"/>
                <a:ea typeface="Trebuchet MS"/>
                <a:cs typeface="Trebuchet MS"/>
                <a:sym typeface="Trebuchet MS"/>
              </a:rPr>
              <a:t>; </a:t>
            </a:r>
            <a:r>
              <a:rPr lang="en-US">
                <a:solidFill>
                  <a:schemeClr val="accent5"/>
                </a:solidFill>
                <a:latin typeface="Trebuchet MS"/>
                <a:ea typeface="Trebuchet MS"/>
                <a:cs typeface="Trebuchet MS"/>
                <a:sym typeface="Trebuchet MS"/>
              </a:rPr>
              <a:t>t</a:t>
            </a:r>
            <a:r>
              <a:rPr lang="en-US" sz="1400">
                <a:solidFill>
                  <a:schemeClr val="accent5"/>
                </a:solidFill>
                <a:latin typeface="Trebuchet MS"/>
                <a:ea typeface="Trebuchet MS"/>
                <a:cs typeface="Trebuchet MS"/>
                <a:sym typeface="Trebuchet MS"/>
              </a:rPr>
              <a:t>ransactions </a:t>
            </a:r>
            <a:r>
              <a:rPr lang="en-US" sz="1400" err="1">
                <a:solidFill>
                  <a:schemeClr val="accent5"/>
                </a:solidFill>
                <a:latin typeface="Trebuchet MS"/>
                <a:ea typeface="Trebuchet MS"/>
                <a:cs typeface="Trebuchet MS"/>
                <a:sym typeface="Trebuchet MS"/>
              </a:rPr>
              <a:t>en</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espèces</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débit</a:t>
            </a:r>
            <a:r>
              <a:rPr lang="en-US" sz="1400">
                <a:solidFill>
                  <a:schemeClr val="accent5"/>
                </a:solidFill>
                <a:latin typeface="Trebuchet MS"/>
                <a:ea typeface="Trebuchet MS"/>
                <a:cs typeface="Trebuchet MS"/>
                <a:sym typeface="Trebuchet MS"/>
              </a:rPr>
              <a:t>/</a:t>
            </a:r>
            <a:r>
              <a:rPr lang="en-US" sz="1400" err="1">
                <a:solidFill>
                  <a:schemeClr val="accent5"/>
                </a:solidFill>
                <a:latin typeface="Trebuchet MS"/>
                <a:ea typeface="Trebuchet MS"/>
                <a:cs typeface="Trebuchet MS"/>
                <a:sym typeface="Trebuchet MS"/>
              </a:rPr>
              <a:t>cr</a:t>
            </a:r>
            <a:r>
              <a:rPr lang="en-US" err="1">
                <a:solidFill>
                  <a:schemeClr val="accent5"/>
                </a:solidFill>
                <a:latin typeface="Trebuchet MS"/>
                <a:ea typeface="Trebuchet MS"/>
                <a:cs typeface="Trebuchet MS"/>
                <a:sym typeface="Trebuchet MS"/>
              </a:rPr>
              <a:t>é</a:t>
            </a:r>
            <a:r>
              <a:rPr lang="en-US" sz="1400" err="1">
                <a:solidFill>
                  <a:schemeClr val="accent5"/>
                </a:solidFill>
                <a:latin typeface="Trebuchet MS"/>
                <a:ea typeface="Trebuchet MS"/>
                <a:cs typeface="Trebuchet MS"/>
                <a:sym typeface="Trebuchet MS"/>
              </a:rPr>
              <a:t>dit</a:t>
            </a:r>
            <a:r>
              <a:rPr lang="en-US" sz="1400">
                <a:solidFill>
                  <a:schemeClr val="accent5"/>
                </a:solidFill>
                <a:latin typeface="Trebuchet MS"/>
                <a:ea typeface="Trebuchet MS"/>
                <a:cs typeface="Trebuchet MS"/>
                <a:sym typeface="Trebuchet MS"/>
              </a:rPr>
              <a:t>; service à la clientèle;</a:t>
            </a:r>
            <a:r>
              <a:rPr lang="en-US">
                <a:solidFill>
                  <a:schemeClr val="accent5"/>
                </a:solidFill>
                <a:latin typeface="Trebuchet MS"/>
                <a:ea typeface="Trebuchet MS"/>
                <a:cs typeface="Trebuchet MS"/>
                <a:sym typeface="Trebuchet MS"/>
              </a:rPr>
              <a:t> </a:t>
            </a:r>
            <a:r>
              <a:rPr lang="en-US" err="1">
                <a:solidFill>
                  <a:schemeClr val="accent5"/>
                </a:solidFill>
                <a:latin typeface="Trebuchet MS"/>
                <a:ea typeface="Trebuchet MS"/>
                <a:cs typeface="Trebuchet MS"/>
                <a:sym typeface="Trebuchet MS"/>
              </a:rPr>
              <a:t>c</a:t>
            </a:r>
            <a:r>
              <a:rPr lang="en-US" sz="1400" err="1">
                <a:solidFill>
                  <a:schemeClr val="accent5"/>
                </a:solidFill>
                <a:latin typeface="Trebuchet MS"/>
                <a:ea typeface="Trebuchet MS"/>
                <a:cs typeface="Trebuchet MS"/>
                <a:sym typeface="Trebuchet MS"/>
              </a:rPr>
              <a:t>apacité</a:t>
            </a:r>
            <a:r>
              <a:rPr lang="en-US" sz="1400">
                <a:solidFill>
                  <a:schemeClr val="accent5"/>
                </a:solidFill>
                <a:latin typeface="Trebuchet MS"/>
                <a:ea typeface="Trebuchet MS"/>
                <a:cs typeface="Trebuchet MS"/>
                <a:sym typeface="Trebuchet MS"/>
              </a:rPr>
              <a:t> à </a:t>
            </a:r>
            <a:r>
              <a:rPr lang="en-US" sz="1400" err="1">
                <a:solidFill>
                  <a:schemeClr val="accent5"/>
                </a:solidFill>
                <a:latin typeface="Trebuchet MS"/>
                <a:ea typeface="Trebuchet MS"/>
                <a:cs typeface="Trebuchet MS"/>
                <a:sym typeface="Trebuchet MS"/>
              </a:rPr>
              <a:t>gérer</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une</a:t>
            </a:r>
            <a:r>
              <a:rPr lang="en-US" sz="1400">
                <a:solidFill>
                  <a:schemeClr val="accent5"/>
                </a:solidFill>
                <a:latin typeface="Trebuchet MS"/>
                <a:ea typeface="Trebuchet MS"/>
                <a:cs typeface="Trebuchet MS"/>
                <a:sym typeface="Trebuchet MS"/>
              </a:rPr>
              <a:t> clientèle </a:t>
            </a:r>
            <a:r>
              <a:rPr lang="en-US" sz="1400" err="1">
                <a:solidFill>
                  <a:schemeClr val="accent5"/>
                </a:solidFill>
                <a:latin typeface="Trebuchet MS"/>
                <a:ea typeface="Trebuchet MS"/>
                <a:cs typeface="Trebuchet MS"/>
                <a:sym typeface="Trebuchet MS"/>
              </a:rPr>
              <a:t>mécontente</a:t>
            </a:r>
            <a:r>
              <a:rPr lang="en-US" sz="1400">
                <a:solidFill>
                  <a:schemeClr val="accent5"/>
                </a:solidFill>
                <a:latin typeface="Trebuchet MS"/>
                <a:ea typeface="Trebuchet MS"/>
                <a:cs typeface="Trebuchet MS"/>
                <a:sym typeface="Trebuchet MS"/>
              </a:rPr>
              <a:t>.</a:t>
            </a:r>
          </a:p>
          <a:p>
            <a:pPr marL="0" marR="0" lvl="0" indent="0" algn="just" rtl="0">
              <a:spcBef>
                <a:spcPts val="0"/>
              </a:spcBef>
              <a:spcAft>
                <a:spcPts val="0"/>
              </a:spcAft>
              <a:buNone/>
            </a:pPr>
            <a:endParaRPr lang="fr-CA"/>
          </a:p>
          <a:p>
            <a:pPr marL="0" marR="0" lvl="0" indent="0" algn="just" rtl="0">
              <a:spcBef>
                <a:spcPts val="0"/>
              </a:spcBef>
              <a:spcAft>
                <a:spcPts val="0"/>
              </a:spcAft>
              <a:buNone/>
            </a:pPr>
            <a:r>
              <a:rPr lang="fr-CA" sz="1400" b="1">
                <a:solidFill>
                  <a:srgbClr val="FF0000"/>
                </a:solidFill>
                <a:latin typeface="Trebuchet MS"/>
                <a:ea typeface="Trebuchet MS"/>
                <a:cs typeface="Trebuchet MS"/>
                <a:sym typeface="Trebuchet MS"/>
              </a:rPr>
              <a:t>Compétences professionnelles : </a:t>
            </a:r>
            <a:r>
              <a:rPr lang="fr-CA" sz="1400">
                <a:solidFill>
                  <a:srgbClr val="FF0000"/>
                </a:solidFill>
                <a:latin typeface="Trebuchet MS"/>
                <a:ea typeface="Trebuchet MS"/>
                <a:cs typeface="Trebuchet MS"/>
                <a:sym typeface="Trebuchet MS"/>
              </a:rPr>
              <a:t>Excellentes compétences interpersonnelles; capacité à travailler sous pression et à gérer le stress; bonne éthique de travail; ponctualité; toujours à l’heure.</a:t>
            </a:r>
            <a:endParaRPr lang="fr-CA" sz="1800">
              <a:solidFill>
                <a:schemeClr val="dk1"/>
              </a:solidFill>
              <a:latin typeface="Trebuchet MS"/>
              <a:ea typeface="Trebuchet MS"/>
              <a:cs typeface="Trebuchet MS"/>
              <a:sym typeface="Trebuchet MS"/>
            </a:endParaRPr>
          </a:p>
          <a:p>
            <a:pPr marL="0" marR="0" lvl="0" indent="0" algn="just" rtl="0">
              <a:spcBef>
                <a:spcPts val="0"/>
              </a:spcBef>
              <a:spcAft>
                <a:spcPts val="0"/>
              </a:spcAft>
              <a:buNone/>
            </a:pPr>
            <a:endParaRPr lang="fr-CA"/>
          </a:p>
        </p:txBody>
      </p:sp>
      <p:pic>
        <p:nvPicPr>
          <p:cNvPr id="6" name="Google Shape;172;p3">
            <a:extLst>
              <a:ext uri="{FF2B5EF4-FFF2-40B4-BE49-F238E27FC236}">
                <a16:creationId xmlns:a16="http://schemas.microsoft.com/office/drawing/2014/main" id="{539B344B-FCFC-ACD2-C843-694E7611F55E}"/>
              </a:ext>
            </a:extLst>
          </p:cNvPr>
          <p:cNvPicPr preferRelativeResize="0"/>
          <p:nvPr>
            <p:custDataLst>
              <p:tags r:id="rId3"/>
            </p:custDataLst>
          </p:nvPr>
        </p:nvPicPr>
        <p:blipFill rotWithShape="1">
          <a:blip r:embed="rId8">
            <a:alphaModFix/>
          </a:blip>
          <a:srcRect/>
          <a:stretch/>
        </p:blipFill>
        <p:spPr>
          <a:xfrm>
            <a:off x="252980" y="1733476"/>
            <a:ext cx="2671073" cy="2001120"/>
          </a:xfrm>
          <a:prstGeom prst="rect">
            <a:avLst/>
          </a:prstGeom>
          <a:noFill/>
          <a:ln>
            <a:noFill/>
          </a:ln>
        </p:spPr>
      </p:pic>
      <p:pic>
        <p:nvPicPr>
          <p:cNvPr id="7" name="Google Shape;165;p3">
            <a:extLst>
              <a:ext uri="{FF2B5EF4-FFF2-40B4-BE49-F238E27FC236}">
                <a16:creationId xmlns:a16="http://schemas.microsoft.com/office/drawing/2014/main" id="{DBEB343F-E026-B5A9-52E4-1907A528B0B0}"/>
              </a:ext>
            </a:extLst>
          </p:cNvPr>
          <p:cNvPicPr preferRelativeResize="0"/>
          <p:nvPr>
            <p:custDataLst>
              <p:tags r:id="rId4"/>
            </p:custDataLst>
          </p:nvPr>
        </p:nvPicPr>
        <p:blipFill rotWithShape="1">
          <a:blip r:embed="rId9">
            <a:alphaModFix/>
          </a:blip>
          <a:srcRect l="13939" r="16636" b="9120"/>
          <a:stretch/>
        </p:blipFill>
        <p:spPr>
          <a:xfrm>
            <a:off x="6096000" y="4244971"/>
            <a:ext cx="2752865" cy="1745874"/>
          </a:xfrm>
          <a:prstGeom prst="rect">
            <a:avLst/>
          </a:prstGeom>
          <a:noFill/>
          <a:ln>
            <a:noFill/>
          </a:ln>
        </p:spPr>
      </p:pic>
      <p:sp>
        <p:nvSpPr>
          <p:cNvPr id="8" name="Google Shape;167;p3">
            <a:extLst>
              <a:ext uri="{FF2B5EF4-FFF2-40B4-BE49-F238E27FC236}">
                <a16:creationId xmlns:a16="http://schemas.microsoft.com/office/drawing/2014/main" id="{47DFC6B1-8838-4CD8-0268-E73E3DE72855}"/>
              </a:ext>
            </a:extLst>
          </p:cNvPr>
          <p:cNvSpPr txBox="1"/>
          <p:nvPr>
            <p:custDataLst>
              <p:tags r:id="rId5"/>
            </p:custDataLst>
          </p:nvPr>
        </p:nvSpPr>
        <p:spPr>
          <a:xfrm>
            <a:off x="540255" y="4244971"/>
            <a:ext cx="5404825" cy="160039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400" b="1" err="1">
                <a:solidFill>
                  <a:schemeClr val="accent5"/>
                </a:solidFill>
                <a:latin typeface="Trebuchet MS"/>
                <a:ea typeface="Trebuchet MS"/>
                <a:cs typeface="Trebuchet MS"/>
                <a:sym typeface="Trebuchet MS"/>
              </a:rPr>
              <a:t>Compétences</a:t>
            </a:r>
            <a:r>
              <a:rPr lang="en-US" sz="1400" b="1">
                <a:solidFill>
                  <a:schemeClr val="accent5"/>
                </a:solidFill>
                <a:latin typeface="Trebuchet MS"/>
                <a:ea typeface="Trebuchet MS"/>
                <a:cs typeface="Trebuchet MS"/>
                <a:sym typeface="Trebuchet MS"/>
              </a:rPr>
              <a:t> techniques/transférables</a:t>
            </a:r>
            <a:r>
              <a:rPr lang="en-US" b="1">
                <a:solidFill>
                  <a:schemeClr val="accent5"/>
                </a:solidFill>
                <a:latin typeface="Trebuchet MS"/>
                <a:ea typeface="Trebuchet MS"/>
                <a:cs typeface="Trebuchet MS"/>
                <a:sym typeface="Trebuchet MS"/>
              </a:rPr>
              <a:t> : </a:t>
            </a:r>
            <a:r>
              <a:rPr lang="en-US" sz="1400">
                <a:solidFill>
                  <a:schemeClr val="accent5"/>
                </a:solidFill>
                <a:latin typeface="Trebuchet MS"/>
                <a:ea typeface="Trebuchet MS"/>
                <a:cs typeface="Trebuchet MS"/>
                <a:sym typeface="Trebuchet MS"/>
              </a:rPr>
              <a:t>lecture de plans; </a:t>
            </a:r>
            <a:r>
              <a:rPr lang="en-US" sz="1400" err="1">
                <a:solidFill>
                  <a:schemeClr val="accent5"/>
                </a:solidFill>
                <a:latin typeface="Trebuchet MS"/>
                <a:ea typeface="Trebuchet MS"/>
                <a:cs typeface="Trebuchet MS"/>
                <a:sym typeface="Trebuchet MS"/>
              </a:rPr>
              <a:t>menuiserie</a:t>
            </a:r>
            <a:r>
              <a:rPr lang="en-US" sz="1400">
                <a:solidFill>
                  <a:schemeClr val="accent5"/>
                </a:solidFill>
                <a:latin typeface="Trebuchet MS"/>
                <a:ea typeface="Trebuchet MS"/>
                <a:cs typeface="Trebuchet MS"/>
                <a:sym typeface="Trebuchet MS"/>
              </a:rPr>
              <a:t> de base;</a:t>
            </a:r>
            <a:r>
              <a:rPr lang="en-US">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peinture</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intérieur</a:t>
            </a:r>
            <a:r>
              <a:rPr lang="en-US" sz="1400">
                <a:solidFill>
                  <a:schemeClr val="accent5"/>
                </a:solidFill>
                <a:latin typeface="Trebuchet MS"/>
                <a:ea typeface="Trebuchet MS"/>
                <a:cs typeface="Trebuchet MS"/>
                <a:sym typeface="Trebuchet MS"/>
              </a:rPr>
              <a:t>/</a:t>
            </a:r>
            <a:r>
              <a:rPr lang="en-US" sz="1400" err="1">
                <a:solidFill>
                  <a:schemeClr val="accent5"/>
                </a:solidFill>
                <a:latin typeface="Trebuchet MS"/>
                <a:ea typeface="Trebuchet MS"/>
                <a:cs typeface="Trebuchet MS"/>
                <a:sym typeface="Trebuchet MS"/>
              </a:rPr>
              <a:t>extérieur</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toiture</a:t>
            </a:r>
            <a:r>
              <a:rPr lang="en-US">
                <a:solidFill>
                  <a:schemeClr val="accent5"/>
                </a:solidFill>
                <a:latin typeface="Trebuchet MS"/>
                <a:ea typeface="Trebuchet MS"/>
                <a:cs typeface="Trebuchet MS"/>
                <a:sym typeface="Trebuchet MS"/>
              </a:rPr>
              <a:t>;</a:t>
            </a:r>
            <a:r>
              <a:rPr lang="en-US" sz="1400">
                <a:solidFill>
                  <a:schemeClr val="accent5"/>
                </a:solidFill>
                <a:latin typeface="Trebuchet MS"/>
                <a:ea typeface="Trebuchet MS"/>
                <a:cs typeface="Trebuchet MS"/>
                <a:sym typeface="Trebuchet MS"/>
              </a:rPr>
              <a:t> </a:t>
            </a:r>
            <a:r>
              <a:rPr lang="en-US" sz="1400" err="1">
                <a:solidFill>
                  <a:schemeClr val="accent5"/>
                </a:solidFill>
                <a:latin typeface="Trebuchet MS"/>
                <a:ea typeface="Trebuchet MS"/>
                <a:cs typeface="Trebuchet MS"/>
                <a:sym typeface="Trebuchet MS"/>
              </a:rPr>
              <a:t>charpente</a:t>
            </a:r>
            <a:r>
              <a:rPr lang="en-US" sz="1400">
                <a:solidFill>
                  <a:schemeClr val="accent5"/>
                </a:solidFill>
                <a:latin typeface="Trebuchet MS"/>
                <a:ea typeface="Trebuchet MS"/>
                <a:cs typeface="Trebuchet MS"/>
                <a:sym typeface="Trebuchet MS"/>
              </a:rPr>
              <a:t>.</a:t>
            </a:r>
          </a:p>
          <a:p>
            <a:pPr marL="0" marR="0" lvl="0" indent="0" algn="just" rtl="0">
              <a:spcBef>
                <a:spcPts val="0"/>
              </a:spcBef>
              <a:spcAft>
                <a:spcPts val="0"/>
              </a:spcAft>
              <a:buNone/>
            </a:pPr>
            <a:endParaRPr/>
          </a:p>
          <a:p>
            <a:pPr marL="0" marR="0" lvl="0" indent="0" algn="just" rtl="0">
              <a:spcBef>
                <a:spcPts val="0"/>
              </a:spcBef>
              <a:spcAft>
                <a:spcPts val="0"/>
              </a:spcAft>
              <a:buNone/>
            </a:pPr>
            <a:r>
              <a:rPr lang="en-US" sz="1400" b="1" err="1">
                <a:solidFill>
                  <a:srgbClr val="FF0000"/>
                </a:solidFill>
                <a:latin typeface="Trebuchet MS"/>
                <a:ea typeface="Trebuchet MS"/>
                <a:cs typeface="Trebuchet MS"/>
                <a:sym typeface="Trebuchet MS"/>
              </a:rPr>
              <a:t>Compétences</a:t>
            </a:r>
            <a:r>
              <a:rPr lang="en-US" sz="1400" b="1">
                <a:solidFill>
                  <a:srgbClr val="FF0000"/>
                </a:solidFill>
                <a:latin typeface="Trebuchet MS"/>
                <a:ea typeface="Trebuchet MS"/>
                <a:cs typeface="Trebuchet MS"/>
                <a:sym typeface="Trebuchet MS"/>
              </a:rPr>
              <a:t> </a:t>
            </a:r>
            <a:r>
              <a:rPr lang="en-US" sz="1400" b="1" err="1">
                <a:solidFill>
                  <a:srgbClr val="FF0000"/>
                </a:solidFill>
                <a:latin typeface="Trebuchet MS"/>
                <a:ea typeface="Trebuchet MS"/>
                <a:cs typeface="Trebuchet MS"/>
                <a:sym typeface="Trebuchet MS"/>
              </a:rPr>
              <a:t>professionnelles</a:t>
            </a:r>
            <a:r>
              <a:rPr lang="en-US" b="1">
                <a:solidFill>
                  <a:srgbClr val="FF0000"/>
                </a:solidFill>
                <a:latin typeface="Trebuchet MS"/>
                <a:ea typeface="Trebuchet MS"/>
                <a:cs typeface="Trebuchet MS"/>
                <a:sym typeface="Trebuchet MS"/>
              </a:rPr>
              <a:t> </a:t>
            </a:r>
            <a:r>
              <a:rPr lang="en-US">
                <a:solidFill>
                  <a:srgbClr val="FF0000"/>
                </a:solidFill>
                <a:latin typeface="Trebuchet MS"/>
                <a:ea typeface="Trebuchet MS"/>
                <a:cs typeface="Trebuchet MS"/>
                <a:sym typeface="Trebuchet MS"/>
              </a:rPr>
              <a:t>:</a:t>
            </a:r>
            <a:r>
              <a:rPr lang="en-US" sz="1400">
                <a:solidFill>
                  <a:srgbClr val="FF0000"/>
                </a:solidFill>
                <a:latin typeface="Trebuchet MS"/>
                <a:ea typeface="Trebuchet MS"/>
                <a:cs typeface="Trebuchet MS"/>
                <a:sym typeface="Trebuchet MS"/>
              </a:rPr>
              <a:t> Travail soigné et précis; bonne gestion du temps et de </a:t>
            </a:r>
            <a:r>
              <a:rPr lang="en-US" sz="1400" err="1">
                <a:solidFill>
                  <a:srgbClr val="FF0000"/>
                </a:solidFill>
                <a:latin typeface="Trebuchet MS"/>
                <a:ea typeface="Trebuchet MS"/>
                <a:cs typeface="Trebuchet MS"/>
                <a:sym typeface="Trebuchet MS"/>
              </a:rPr>
              <a:t>l’organisation</a:t>
            </a:r>
            <a:r>
              <a:rPr lang="en-US" sz="1400">
                <a:solidFill>
                  <a:srgbClr val="FF0000"/>
                </a:solidFill>
                <a:latin typeface="Trebuchet MS"/>
                <a:ea typeface="Trebuchet MS"/>
                <a:cs typeface="Trebuchet MS"/>
                <a:sym typeface="Trebuchet MS"/>
              </a:rPr>
              <a:t>; </a:t>
            </a:r>
            <a:r>
              <a:rPr lang="en-US" sz="1400" err="1">
                <a:solidFill>
                  <a:srgbClr val="FF0000"/>
                </a:solidFill>
                <a:latin typeface="Trebuchet MS"/>
                <a:ea typeface="Trebuchet MS"/>
                <a:cs typeface="Trebuchet MS"/>
                <a:sym typeface="Trebuchet MS"/>
              </a:rPr>
              <a:t>capacité</a:t>
            </a:r>
            <a:r>
              <a:rPr lang="en-US" sz="1400">
                <a:solidFill>
                  <a:srgbClr val="FF0000"/>
                </a:solidFill>
                <a:latin typeface="Trebuchet MS"/>
                <a:ea typeface="Trebuchet MS"/>
                <a:cs typeface="Trebuchet MS"/>
                <a:sym typeface="Trebuchet MS"/>
              </a:rPr>
              <a:t> à se </a:t>
            </a:r>
            <a:r>
              <a:rPr lang="en-US" sz="1400" err="1">
                <a:solidFill>
                  <a:srgbClr val="FF0000"/>
                </a:solidFill>
                <a:latin typeface="Trebuchet MS"/>
                <a:ea typeface="Trebuchet MS"/>
                <a:cs typeface="Trebuchet MS"/>
                <a:sym typeface="Trebuchet MS"/>
              </a:rPr>
              <a:t>concentrer</a:t>
            </a:r>
            <a:r>
              <a:rPr lang="en-US" sz="1400">
                <a:solidFill>
                  <a:srgbClr val="FF0000"/>
                </a:solidFill>
                <a:latin typeface="Trebuchet MS"/>
                <a:ea typeface="Trebuchet MS"/>
                <a:cs typeface="Trebuchet MS"/>
                <a:sym typeface="Trebuchet MS"/>
              </a:rPr>
              <a:t> sur les </a:t>
            </a:r>
            <a:r>
              <a:rPr lang="en-US" sz="1400" err="1">
                <a:solidFill>
                  <a:srgbClr val="FF0000"/>
                </a:solidFill>
                <a:latin typeface="Trebuchet MS"/>
                <a:ea typeface="Trebuchet MS"/>
                <a:cs typeface="Trebuchet MS"/>
                <a:sym typeface="Trebuchet MS"/>
              </a:rPr>
              <a:t>tâches</a:t>
            </a:r>
            <a:r>
              <a:rPr lang="en-US" sz="1400">
                <a:solidFill>
                  <a:srgbClr val="FF0000"/>
                </a:solidFill>
                <a:latin typeface="Trebuchet MS"/>
                <a:ea typeface="Trebuchet MS"/>
                <a:cs typeface="Trebuchet MS"/>
                <a:sym typeface="Trebuchet MS"/>
              </a:rPr>
              <a:t> à </a:t>
            </a:r>
            <a:r>
              <a:rPr lang="en-US" sz="1400" err="1">
                <a:solidFill>
                  <a:srgbClr val="FF0000"/>
                </a:solidFill>
                <a:latin typeface="Trebuchet MS"/>
                <a:ea typeface="Trebuchet MS"/>
                <a:cs typeface="Trebuchet MS"/>
                <a:sym typeface="Trebuchet MS"/>
              </a:rPr>
              <a:t>accomplir</a:t>
            </a:r>
            <a:r>
              <a:rPr lang="en-US" sz="1400">
                <a:solidFill>
                  <a:srgbClr val="FF0000"/>
                </a:solidFill>
                <a:latin typeface="Trebuchet MS"/>
                <a:ea typeface="Trebuchet MS"/>
                <a:cs typeface="Trebuchet MS"/>
                <a:sym typeface="Trebuchet MS"/>
              </a:rPr>
              <a:t>; </a:t>
            </a:r>
            <a:r>
              <a:rPr lang="en-US" sz="1400" err="1">
                <a:solidFill>
                  <a:srgbClr val="FF0000"/>
                </a:solidFill>
                <a:latin typeface="Trebuchet MS"/>
                <a:ea typeface="Trebuchet MS"/>
                <a:cs typeface="Trebuchet MS"/>
                <a:sym typeface="Trebuchet MS"/>
              </a:rPr>
              <a:t>sens</a:t>
            </a:r>
            <a:r>
              <a:rPr lang="en-US" sz="1400">
                <a:solidFill>
                  <a:srgbClr val="FF0000"/>
                </a:solidFill>
                <a:latin typeface="Trebuchet MS"/>
                <a:ea typeface="Trebuchet MS"/>
                <a:cs typeface="Trebuchet MS"/>
                <a:sym typeface="Trebuchet MS"/>
              </a:rPr>
              <a:t> des </a:t>
            </a:r>
            <a:r>
              <a:rPr lang="en-US" sz="1400" err="1">
                <a:solidFill>
                  <a:srgbClr val="FF0000"/>
                </a:solidFill>
                <a:latin typeface="Trebuchet MS"/>
                <a:ea typeface="Trebuchet MS"/>
                <a:cs typeface="Trebuchet MS"/>
                <a:sym typeface="Trebuchet MS"/>
              </a:rPr>
              <a:t>responsabilités</a:t>
            </a:r>
            <a:r>
              <a:rPr lang="en-US" sz="1400">
                <a:solidFill>
                  <a:srgbClr val="FF0000"/>
                </a:solidFill>
                <a:latin typeface="Trebuchet MS"/>
                <a:ea typeface="Trebuchet MS"/>
                <a:cs typeface="Trebuchet MS"/>
                <a:sym typeface="Trebuchet MS"/>
              </a:rPr>
              <a:t> et du travail.</a:t>
            </a:r>
            <a:endParaRPr sz="1400">
              <a:solidFill>
                <a:srgbClr val="FF0000"/>
              </a:solidFill>
              <a:latin typeface="Trebuchet MS"/>
              <a:ea typeface="Trebuchet MS"/>
              <a:cs typeface="Trebuchet MS"/>
              <a:sym typeface="Trebuchet MS"/>
            </a:endParaRPr>
          </a:p>
        </p:txBody>
      </p:sp>
      <p:sp>
        <p:nvSpPr>
          <p:cNvPr id="9" name="Google Shape;160;p3">
            <a:extLst>
              <a:ext uri="{FF2B5EF4-FFF2-40B4-BE49-F238E27FC236}">
                <a16:creationId xmlns:a16="http://schemas.microsoft.com/office/drawing/2014/main" id="{E396B43A-6175-7C01-112C-B383F87CBFBD}"/>
              </a:ext>
            </a:extLst>
          </p:cNvPr>
          <p:cNvSpPr txBox="1">
            <a:spLocks noGrp="1"/>
          </p:cNvSpPr>
          <p:nvPr>
            <p:ph type="title"/>
            <p:custDataLst>
              <p:tags r:id="rId6"/>
            </p:custDataLst>
          </p:nvPr>
        </p:nvSpPr>
        <p:spPr>
          <a:xfrm>
            <a:off x="540255" y="773693"/>
            <a:ext cx="7804755" cy="449407"/>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accent1"/>
              </a:buClr>
              <a:buSzPts val="2000"/>
              <a:buFont typeface="Trebuchet MS"/>
              <a:buNone/>
            </a:pPr>
            <a:r>
              <a:rPr lang="en-US" sz="2000" b="1" err="1"/>
              <a:t>Vous</a:t>
            </a:r>
            <a:r>
              <a:rPr lang="en-US" sz="2000" b="1"/>
              <a:t> </a:t>
            </a:r>
            <a:r>
              <a:rPr lang="en-US" sz="2000" b="1" err="1"/>
              <a:t>avez</a:t>
            </a:r>
            <a:r>
              <a:rPr lang="en-US" sz="2000" b="1"/>
              <a:t> plus de </a:t>
            </a:r>
            <a:r>
              <a:rPr lang="en-US" sz="2000" b="1" err="1"/>
              <a:t>compétences</a:t>
            </a:r>
            <a:r>
              <a:rPr lang="en-US" sz="2000" b="1"/>
              <a:t> que </a:t>
            </a:r>
            <a:r>
              <a:rPr lang="en-US" sz="2000" b="1" err="1"/>
              <a:t>vous</a:t>
            </a:r>
            <a:r>
              <a:rPr lang="en-US" sz="2000" b="1"/>
              <a:t> ne le </a:t>
            </a:r>
            <a:r>
              <a:rPr lang="en-US" sz="2000" b="1" err="1"/>
              <a:t>pensez</a:t>
            </a:r>
            <a:r>
              <a:rPr lang="en-US" sz="2000" b="1"/>
              <a:t>!... suite</a:t>
            </a:r>
            <a:endParaRPr sz="2000" b="1"/>
          </a:p>
        </p:txBody>
      </p:sp>
    </p:spTree>
    <p:extLst>
      <p:ext uri="{BB962C8B-B14F-4D97-AF65-F5344CB8AC3E}">
        <p14:creationId xmlns:p14="http://schemas.microsoft.com/office/powerpoint/2010/main" val="3006286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4"/>
          <p:cNvSpPr txBox="1">
            <a:spLocks noGrp="1"/>
          </p:cNvSpPr>
          <p:nvPr>
            <p:ph type="title"/>
            <p:custDataLst>
              <p:tags r:id="rId1"/>
            </p:custDataLst>
          </p:nvPr>
        </p:nvSpPr>
        <p:spPr>
          <a:xfrm>
            <a:off x="370858" y="650387"/>
            <a:ext cx="7698944" cy="56904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accent1"/>
              </a:buClr>
              <a:buSzPts val="2000"/>
              <a:buFont typeface="Trebuchet MS"/>
              <a:buNone/>
            </a:pPr>
            <a:r>
              <a:rPr lang="en-US" sz="2000" b="1" err="1"/>
              <a:t>Vous</a:t>
            </a:r>
            <a:r>
              <a:rPr lang="en-US" sz="2000" b="1"/>
              <a:t> </a:t>
            </a:r>
            <a:r>
              <a:rPr lang="en-US" sz="2000" b="1" err="1"/>
              <a:t>avez</a:t>
            </a:r>
            <a:r>
              <a:rPr lang="en-US" sz="2000" b="1"/>
              <a:t> plus de </a:t>
            </a:r>
            <a:r>
              <a:rPr lang="en-US" sz="2000" b="1" err="1"/>
              <a:t>compétences</a:t>
            </a:r>
            <a:r>
              <a:rPr lang="en-US" sz="2000" b="1"/>
              <a:t> que </a:t>
            </a:r>
            <a:r>
              <a:rPr lang="en-US" sz="2000" b="1" err="1"/>
              <a:t>vous</a:t>
            </a:r>
            <a:r>
              <a:rPr lang="en-US" sz="2000" b="1"/>
              <a:t> ne le </a:t>
            </a:r>
            <a:r>
              <a:rPr lang="en-US" sz="2000" b="1" err="1"/>
              <a:t>pensez</a:t>
            </a:r>
            <a:r>
              <a:rPr lang="en-US" sz="2000" b="1"/>
              <a:t>!… suite</a:t>
            </a:r>
            <a:endParaRPr sz="2000" b="1"/>
          </a:p>
        </p:txBody>
      </p:sp>
      <p:sp>
        <p:nvSpPr>
          <p:cNvPr id="179" name="Google Shape;179;p4"/>
          <p:cNvSpPr/>
          <p:nvPr>
            <p:custDataLst>
              <p:tags r:id="rId2"/>
            </p:custDataLst>
          </p:nvPr>
        </p:nvSpPr>
        <p:spPr>
          <a:xfrm>
            <a:off x="460375" y="1350738"/>
            <a:ext cx="8198391" cy="2031285"/>
          </a:xfrm>
          <a:prstGeom prst="rect">
            <a:avLst/>
          </a:prstGeom>
          <a:noFill/>
          <a:ln>
            <a:noFill/>
          </a:ln>
        </p:spPr>
        <p:txBody>
          <a:bodyPr spcFirstLastPara="1" wrap="square" lIns="91425" tIns="45700" rIns="91425" bIns="45700" anchor="t" anchorCtr="0">
            <a:spAutoFit/>
          </a:bodyPr>
          <a:lstStyle/>
          <a:p>
            <a:pPr algn="just"/>
            <a:r>
              <a:rPr lang="fr-CA" sz="1800">
                <a:solidFill>
                  <a:schemeClr val="tx1"/>
                </a:solidFill>
                <a:latin typeface="Trebuchet MS"/>
                <a:ea typeface="Trebuchet MS"/>
                <a:cs typeface="Trebuchet MS"/>
                <a:sym typeface="Trebuchet MS"/>
              </a:rPr>
              <a:t>De plus, il existe de nombreuses compétences en matière d’autogestion, de pensée critique, de résolution de problèmes, de communication interpersonnelle et de compétences sociales que vous avez développées par le biais de centres d’intérêt, de passetemps et d’engagements communautaires. Gardez-les également à l’esprit et pensez aux qualités qu'elles vous ont apportées</a:t>
            </a:r>
            <a:r>
              <a:rPr lang="fr-CA" sz="1800">
                <a:solidFill>
                  <a:srgbClr val="00B050"/>
                </a:solidFill>
                <a:latin typeface="Trebuchet MS"/>
                <a:ea typeface="Trebuchet MS"/>
                <a:cs typeface="Trebuchet MS"/>
                <a:sym typeface="Trebuchet MS"/>
              </a:rPr>
              <a:t> </a:t>
            </a:r>
            <a:r>
              <a:rPr lang="fr-CA" sz="1800">
                <a:solidFill>
                  <a:schemeClr val="tx1"/>
                </a:solidFill>
                <a:latin typeface="Trebuchet MS"/>
                <a:ea typeface="Trebuchet MS"/>
                <a:cs typeface="Trebuchet MS"/>
                <a:sym typeface="Trebuchet MS"/>
              </a:rPr>
              <a:t>lorsque vous</a:t>
            </a:r>
            <a:r>
              <a:rPr lang="fr-CA" sz="1800">
                <a:solidFill>
                  <a:srgbClr val="00B050"/>
                </a:solidFill>
                <a:latin typeface="Trebuchet MS"/>
                <a:ea typeface="Trebuchet MS"/>
                <a:cs typeface="Trebuchet MS"/>
                <a:sym typeface="Trebuchet MS"/>
              </a:rPr>
              <a:t> </a:t>
            </a:r>
            <a:r>
              <a:rPr lang="fr-CA" sz="1800">
                <a:solidFill>
                  <a:schemeClr val="tx1"/>
                </a:solidFill>
                <a:latin typeface="Trebuchet MS"/>
                <a:ea typeface="Trebuchet MS"/>
                <a:cs typeface="Trebuchet MS"/>
                <a:sym typeface="Trebuchet MS"/>
              </a:rPr>
              <a:t>réfléchissez à ce que vous avez à offrir!</a:t>
            </a:r>
            <a:endParaRPr lang="fr-CA" sz="1800">
              <a:solidFill>
                <a:schemeClr val="tx1"/>
              </a:solidFill>
              <a:latin typeface="Trebuchet MS"/>
              <a:ea typeface="Trebuchet MS"/>
              <a:cs typeface="Trebuchet MS"/>
            </a:endParaRPr>
          </a:p>
        </p:txBody>
      </p:sp>
      <p:sp>
        <p:nvSpPr>
          <p:cNvPr id="180" name="Google Shape;180;p4" descr="365 Feeding Elderly Cartoon Images, Stock Photos &amp; Vectors | Shutterstock"/>
          <p:cNvSpPr/>
          <p:nvPr>
            <p:custDataLst>
              <p:tags r:id="rId3"/>
            </p:custDataLst>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82" name="Google Shape;182;p4"/>
          <p:cNvPicPr preferRelativeResize="0"/>
          <p:nvPr>
            <p:custDataLst>
              <p:tags r:id="rId4"/>
            </p:custDataLst>
          </p:nvPr>
        </p:nvPicPr>
        <p:blipFill rotWithShape="1">
          <a:blip r:embed="rId15">
            <a:alphaModFix/>
          </a:blip>
          <a:srcRect/>
          <a:stretch/>
        </p:blipFill>
        <p:spPr>
          <a:xfrm>
            <a:off x="5132485" y="4990330"/>
            <a:ext cx="1467507" cy="1467507"/>
          </a:xfrm>
          <a:prstGeom prst="rect">
            <a:avLst/>
          </a:prstGeom>
          <a:noFill/>
          <a:ln>
            <a:noFill/>
          </a:ln>
        </p:spPr>
      </p:pic>
      <p:pic>
        <p:nvPicPr>
          <p:cNvPr id="185" name="Google Shape;185;p4"/>
          <p:cNvPicPr preferRelativeResize="0"/>
          <p:nvPr>
            <p:custDataLst>
              <p:tags r:id="rId5"/>
            </p:custDataLst>
          </p:nvPr>
        </p:nvPicPr>
        <p:blipFill rotWithShape="1">
          <a:blip r:embed="rId16">
            <a:alphaModFix/>
          </a:blip>
          <a:srcRect l="4652" t="5493" r="5036" b="6090"/>
          <a:stretch/>
        </p:blipFill>
        <p:spPr>
          <a:xfrm>
            <a:off x="6939092" y="3656563"/>
            <a:ext cx="2265237" cy="1425673"/>
          </a:xfrm>
          <a:prstGeom prst="rect">
            <a:avLst/>
          </a:prstGeom>
          <a:noFill/>
          <a:ln>
            <a:noFill/>
          </a:ln>
        </p:spPr>
      </p:pic>
      <p:pic>
        <p:nvPicPr>
          <p:cNvPr id="187" name="Google Shape;187;p4" descr="Swimming Cartoon Vector Images (over 66,000)"/>
          <p:cNvPicPr preferRelativeResize="0"/>
          <p:nvPr>
            <p:custDataLst>
              <p:tags r:id="rId6"/>
            </p:custDataLst>
          </p:nvPr>
        </p:nvPicPr>
        <p:blipFill rotWithShape="1">
          <a:blip r:embed="rId17">
            <a:alphaModFix/>
          </a:blip>
          <a:srcRect l="12781" t="11797" r="13521" b="14505"/>
          <a:stretch/>
        </p:blipFill>
        <p:spPr>
          <a:xfrm>
            <a:off x="3341555" y="3513334"/>
            <a:ext cx="1579419" cy="1579419"/>
          </a:xfrm>
          <a:prstGeom prst="rect">
            <a:avLst/>
          </a:prstGeom>
          <a:noFill/>
          <a:ln>
            <a:noFill/>
          </a:ln>
        </p:spPr>
      </p:pic>
      <p:sp>
        <p:nvSpPr>
          <p:cNvPr id="191" name="Google Shape;191;p4"/>
          <p:cNvSpPr txBox="1"/>
          <p:nvPr>
            <p:custDataLst>
              <p:tags r:id="rId7"/>
            </p:custDataLst>
          </p:nvPr>
        </p:nvSpPr>
        <p:spPr>
          <a:xfrm>
            <a:off x="5378360" y="4663645"/>
            <a:ext cx="97575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Trebuchet MS"/>
                <a:ea typeface="Trebuchet MS"/>
                <a:cs typeface="Trebuchet MS"/>
                <a:sym typeface="Trebuchet MS"/>
              </a:rPr>
              <a:t>Crosse</a:t>
            </a:r>
            <a:endParaRPr sz="1200">
              <a:solidFill>
                <a:schemeClr val="dk1"/>
              </a:solidFill>
              <a:latin typeface="Trebuchet MS"/>
              <a:ea typeface="Trebuchet MS"/>
              <a:cs typeface="Trebuchet MS"/>
              <a:sym typeface="Trebuchet MS"/>
            </a:endParaRPr>
          </a:p>
        </p:txBody>
      </p:sp>
      <p:sp>
        <p:nvSpPr>
          <p:cNvPr id="193" name="Google Shape;193;p4"/>
          <p:cNvSpPr txBox="1"/>
          <p:nvPr>
            <p:custDataLst>
              <p:tags r:id="rId8"/>
            </p:custDataLst>
          </p:nvPr>
        </p:nvSpPr>
        <p:spPr>
          <a:xfrm>
            <a:off x="1422779" y="4291231"/>
            <a:ext cx="1334977"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err="1">
                <a:solidFill>
                  <a:schemeClr val="tx1"/>
                </a:solidFill>
                <a:latin typeface="Trebuchet MS"/>
                <a:ea typeface="Trebuchet MS"/>
                <a:cs typeface="Trebuchet MS"/>
                <a:sym typeface="Trebuchet MS"/>
              </a:rPr>
              <a:t>Gardiennage</a:t>
            </a:r>
            <a:endParaRPr sz="1200">
              <a:solidFill>
                <a:schemeClr val="tx1"/>
              </a:solidFill>
              <a:latin typeface="Trebuchet MS"/>
              <a:ea typeface="Trebuchet MS"/>
              <a:cs typeface="Trebuchet MS"/>
              <a:sym typeface="Trebuchet MS"/>
            </a:endParaRPr>
          </a:p>
        </p:txBody>
      </p:sp>
      <p:sp>
        <p:nvSpPr>
          <p:cNvPr id="194" name="Google Shape;194;p4"/>
          <p:cNvSpPr txBox="1"/>
          <p:nvPr>
            <p:custDataLst>
              <p:tags r:id="rId9"/>
            </p:custDataLst>
          </p:nvPr>
        </p:nvSpPr>
        <p:spPr>
          <a:xfrm>
            <a:off x="7447074" y="3379564"/>
            <a:ext cx="942109"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Trebuchet MS"/>
                <a:ea typeface="Trebuchet MS"/>
                <a:cs typeface="Trebuchet MS"/>
                <a:sym typeface="Trebuchet MS"/>
              </a:rPr>
              <a:t>Cuisine</a:t>
            </a:r>
            <a:endParaRPr sz="1200">
              <a:solidFill>
                <a:schemeClr val="dk1"/>
              </a:solidFill>
              <a:latin typeface="Trebuchet MS"/>
              <a:ea typeface="Trebuchet MS"/>
              <a:cs typeface="Trebuchet MS"/>
              <a:sym typeface="Trebuchet MS"/>
            </a:endParaRPr>
          </a:p>
        </p:txBody>
      </p:sp>
      <p:sp>
        <p:nvSpPr>
          <p:cNvPr id="195" name="Google Shape;195;p4"/>
          <p:cNvSpPr txBox="1"/>
          <p:nvPr>
            <p:custDataLst>
              <p:tags r:id="rId10"/>
            </p:custDataLst>
          </p:nvPr>
        </p:nvSpPr>
        <p:spPr>
          <a:xfrm>
            <a:off x="3724812" y="3215515"/>
            <a:ext cx="1184699"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err="1">
                <a:solidFill>
                  <a:schemeClr val="tx1"/>
                </a:solidFill>
                <a:latin typeface="Trebuchet MS"/>
                <a:ea typeface="Trebuchet MS"/>
                <a:cs typeface="Trebuchet MS"/>
                <a:sym typeface="Trebuchet MS"/>
              </a:rPr>
              <a:t>Nage</a:t>
            </a:r>
            <a:endParaRPr sz="1200">
              <a:solidFill>
                <a:schemeClr val="tx1"/>
              </a:solidFill>
              <a:latin typeface="Trebuchet MS"/>
              <a:ea typeface="Trebuchet MS"/>
              <a:cs typeface="Trebuchet MS"/>
              <a:sym typeface="Trebuchet MS"/>
            </a:endParaRPr>
          </a:p>
        </p:txBody>
      </p:sp>
      <p:pic>
        <p:nvPicPr>
          <p:cNvPr id="196" name="Google Shape;196;p4" descr="Mother teaching kids Mother teaching kids. Woman spends time with boy and girl. Mom teaching her kids. Cute, relationships, household chores, entertainment. Smart toddler, education. Cartoon flat vector illustration babysitting stock illustrations"/>
          <p:cNvPicPr preferRelativeResize="0"/>
          <p:nvPr>
            <p:custDataLst>
              <p:tags r:id="rId11"/>
            </p:custDataLst>
          </p:nvPr>
        </p:nvPicPr>
        <p:blipFill rotWithShape="1">
          <a:blip r:embed="rId18">
            <a:alphaModFix/>
          </a:blip>
          <a:srcRect/>
          <a:stretch/>
        </p:blipFill>
        <p:spPr>
          <a:xfrm>
            <a:off x="662652" y="4575844"/>
            <a:ext cx="2350570" cy="1881993"/>
          </a:xfrm>
          <a:prstGeom prst="rect">
            <a:avLst/>
          </a:prstGeom>
          <a:noFill/>
          <a:ln>
            <a:noFill/>
          </a:ln>
        </p:spPr>
      </p:pic>
      <p:sp>
        <p:nvSpPr>
          <p:cNvPr id="197" name="Google Shape;197;p4"/>
          <p:cNvSpPr txBox="1">
            <a:spLocks noGrp="1"/>
          </p:cNvSpPr>
          <p:nvPr>
            <p:ph type="sldNum" idx="12"/>
            <p:custDataLst>
              <p:tags r:id="rId12"/>
            </p:custDataLst>
          </p:nvPr>
        </p:nvSpPr>
        <p:spPr>
          <a:xfrm>
            <a:off x="5450141" y="6457837"/>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7CC29267-3066-3FA4-5813-C6C6E85CA557}"/>
              </a:ext>
            </a:extLst>
          </p:cNvPr>
          <p:cNvSpPr>
            <a:spLocks noGrp="1"/>
          </p:cNvSpPr>
          <p:nvPr>
            <p:ph type="sldNum" idx="12"/>
            <p:custDataLst>
              <p:tags r:id="rId1"/>
            </p:custDataLst>
          </p:nvPr>
        </p:nvSpPr>
        <p:spPr/>
        <p:txBody>
          <a:bodyPr/>
          <a:lstStyle/>
          <a:p>
            <a:pPr marL="0" lvl="0" indent="0" algn="r" rtl="0">
              <a:spcBef>
                <a:spcPts val="0"/>
              </a:spcBef>
              <a:spcAft>
                <a:spcPts val="0"/>
              </a:spcAft>
              <a:buNone/>
            </a:pPr>
            <a:fld id="{00000000-1234-1234-1234-123412341234}" type="slidenum">
              <a:rPr lang="en-US" smtClean="0"/>
              <a:t>6</a:t>
            </a:fld>
            <a:endParaRPr lang="en-US"/>
          </a:p>
        </p:txBody>
      </p:sp>
      <p:sp>
        <p:nvSpPr>
          <p:cNvPr id="5" name="Google Shape;178;p4">
            <a:extLst>
              <a:ext uri="{FF2B5EF4-FFF2-40B4-BE49-F238E27FC236}">
                <a16:creationId xmlns:a16="http://schemas.microsoft.com/office/drawing/2014/main" id="{50AE1106-5336-65C5-F45F-9E76E95A4C7F}"/>
              </a:ext>
            </a:extLst>
          </p:cNvPr>
          <p:cNvSpPr txBox="1">
            <a:spLocks noGrp="1"/>
          </p:cNvSpPr>
          <p:nvPr>
            <p:ph type="title"/>
            <p:custDataLst>
              <p:tags r:id="rId2"/>
            </p:custDataLst>
          </p:nvPr>
        </p:nvSpPr>
        <p:spPr>
          <a:xfrm>
            <a:off x="677334" y="636233"/>
            <a:ext cx="7818596" cy="132080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accent1"/>
              </a:buClr>
              <a:buSzPts val="2000"/>
              <a:buFont typeface="Trebuchet MS"/>
              <a:buNone/>
            </a:pPr>
            <a:r>
              <a:rPr lang="en-US" sz="2000" b="1" err="1"/>
              <a:t>Vous</a:t>
            </a:r>
            <a:r>
              <a:rPr lang="en-US" sz="2000" b="1"/>
              <a:t> </a:t>
            </a:r>
            <a:r>
              <a:rPr lang="en-US" sz="2000" b="1" err="1"/>
              <a:t>avez</a:t>
            </a:r>
            <a:r>
              <a:rPr lang="en-US" sz="2000" b="1"/>
              <a:t> plus de </a:t>
            </a:r>
            <a:r>
              <a:rPr lang="en-US" sz="2000" b="1" err="1"/>
              <a:t>compétences</a:t>
            </a:r>
            <a:r>
              <a:rPr lang="en-US" sz="2000" b="1"/>
              <a:t> que </a:t>
            </a:r>
            <a:r>
              <a:rPr lang="en-US" sz="2000" b="1" err="1"/>
              <a:t>vous</a:t>
            </a:r>
            <a:r>
              <a:rPr lang="en-US" sz="2000" b="1"/>
              <a:t> ne le </a:t>
            </a:r>
            <a:r>
              <a:rPr lang="en-US" sz="2000" b="1" err="1"/>
              <a:t>pensez</a:t>
            </a:r>
            <a:r>
              <a:rPr lang="en-US" sz="2000" b="1"/>
              <a:t>!... suite</a:t>
            </a:r>
            <a:endParaRPr sz="2000" b="1"/>
          </a:p>
        </p:txBody>
      </p:sp>
      <p:pic>
        <p:nvPicPr>
          <p:cNvPr id="6" name="Google Shape;181;p4">
            <a:extLst>
              <a:ext uri="{FF2B5EF4-FFF2-40B4-BE49-F238E27FC236}">
                <a16:creationId xmlns:a16="http://schemas.microsoft.com/office/drawing/2014/main" id="{B4074ED6-6908-6F4C-C0F2-4C89F95F130D}"/>
              </a:ext>
            </a:extLst>
          </p:cNvPr>
          <p:cNvPicPr preferRelativeResize="0"/>
          <p:nvPr>
            <p:custDataLst>
              <p:tags r:id="rId3"/>
            </p:custDataLst>
          </p:nvPr>
        </p:nvPicPr>
        <p:blipFill rotWithShape="1">
          <a:blip r:embed="rId12">
            <a:alphaModFix/>
          </a:blip>
          <a:srcRect l="40588" b="5567"/>
          <a:stretch/>
        </p:blipFill>
        <p:spPr>
          <a:xfrm>
            <a:off x="5225157" y="2099925"/>
            <a:ext cx="1570366" cy="1903599"/>
          </a:xfrm>
          <a:prstGeom prst="rect">
            <a:avLst/>
          </a:prstGeom>
          <a:noFill/>
          <a:ln>
            <a:noFill/>
          </a:ln>
        </p:spPr>
      </p:pic>
      <p:pic>
        <p:nvPicPr>
          <p:cNvPr id="7" name="Google Shape;183;p4">
            <a:extLst>
              <a:ext uri="{FF2B5EF4-FFF2-40B4-BE49-F238E27FC236}">
                <a16:creationId xmlns:a16="http://schemas.microsoft.com/office/drawing/2014/main" id="{C45A54DD-F6F2-CE90-7C83-E522AC4C84DD}"/>
              </a:ext>
            </a:extLst>
          </p:cNvPr>
          <p:cNvPicPr preferRelativeResize="0"/>
          <p:nvPr>
            <p:custDataLst>
              <p:tags r:id="rId4"/>
            </p:custDataLst>
          </p:nvPr>
        </p:nvPicPr>
        <p:blipFill rotWithShape="1">
          <a:blip r:embed="rId13">
            <a:alphaModFix/>
          </a:blip>
          <a:srcRect r="4177"/>
          <a:stretch/>
        </p:blipFill>
        <p:spPr>
          <a:xfrm>
            <a:off x="2118344" y="4915084"/>
            <a:ext cx="3999294" cy="1491403"/>
          </a:xfrm>
          <a:prstGeom prst="rect">
            <a:avLst/>
          </a:prstGeom>
          <a:noFill/>
          <a:ln>
            <a:noFill/>
          </a:ln>
        </p:spPr>
      </p:pic>
      <p:pic>
        <p:nvPicPr>
          <p:cNvPr id="8" name="Google Shape;184;p4">
            <a:extLst>
              <a:ext uri="{FF2B5EF4-FFF2-40B4-BE49-F238E27FC236}">
                <a16:creationId xmlns:a16="http://schemas.microsoft.com/office/drawing/2014/main" id="{43EDDF29-0799-69CF-2E12-7CE7F3E6451C}"/>
              </a:ext>
            </a:extLst>
          </p:cNvPr>
          <p:cNvPicPr preferRelativeResize="0"/>
          <p:nvPr>
            <p:custDataLst>
              <p:tags r:id="rId5"/>
            </p:custDataLst>
          </p:nvPr>
        </p:nvPicPr>
        <p:blipFill rotWithShape="1">
          <a:blip r:embed="rId14">
            <a:alphaModFix/>
          </a:blip>
          <a:srcRect/>
          <a:stretch/>
        </p:blipFill>
        <p:spPr>
          <a:xfrm>
            <a:off x="1150793" y="2239013"/>
            <a:ext cx="2894661" cy="1621010"/>
          </a:xfrm>
          <a:prstGeom prst="rect">
            <a:avLst/>
          </a:prstGeom>
          <a:noFill/>
          <a:ln>
            <a:noFill/>
          </a:ln>
        </p:spPr>
      </p:pic>
      <p:pic>
        <p:nvPicPr>
          <p:cNvPr id="9" name="Google Shape;186;p4">
            <a:extLst>
              <a:ext uri="{FF2B5EF4-FFF2-40B4-BE49-F238E27FC236}">
                <a16:creationId xmlns:a16="http://schemas.microsoft.com/office/drawing/2014/main" id="{E08EFB18-6006-3BA2-AECB-8F979B6A4386}"/>
              </a:ext>
            </a:extLst>
          </p:cNvPr>
          <p:cNvPicPr preferRelativeResize="0"/>
          <p:nvPr>
            <p:custDataLst>
              <p:tags r:id="rId6"/>
            </p:custDataLst>
          </p:nvPr>
        </p:nvPicPr>
        <p:blipFill rotWithShape="1">
          <a:blip r:embed="rId15">
            <a:alphaModFix/>
          </a:blip>
          <a:srcRect l="6975" t="8366" r="5829" b="13660"/>
          <a:stretch/>
        </p:blipFill>
        <p:spPr>
          <a:xfrm>
            <a:off x="7465540" y="3709677"/>
            <a:ext cx="1565564" cy="1510146"/>
          </a:xfrm>
          <a:prstGeom prst="rect">
            <a:avLst/>
          </a:prstGeom>
          <a:noFill/>
          <a:ln>
            <a:noFill/>
          </a:ln>
        </p:spPr>
      </p:pic>
      <p:sp>
        <p:nvSpPr>
          <p:cNvPr id="10" name="Google Shape;188;p4">
            <a:extLst>
              <a:ext uri="{FF2B5EF4-FFF2-40B4-BE49-F238E27FC236}">
                <a16:creationId xmlns:a16="http://schemas.microsoft.com/office/drawing/2014/main" id="{D72348D6-F41B-F47D-6191-03D9E1A8F877}"/>
              </a:ext>
            </a:extLst>
          </p:cNvPr>
          <p:cNvSpPr txBox="1"/>
          <p:nvPr>
            <p:custDataLst>
              <p:tags r:id="rId7"/>
            </p:custDataLst>
          </p:nvPr>
        </p:nvSpPr>
        <p:spPr>
          <a:xfrm>
            <a:off x="1639652" y="1822926"/>
            <a:ext cx="2405802"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tx1"/>
                </a:solidFill>
                <a:latin typeface="Trebuchet MS"/>
                <a:ea typeface="Trebuchet MS"/>
                <a:cs typeface="Trebuchet MS"/>
                <a:sym typeface="Trebuchet MS"/>
              </a:rPr>
              <a:t>Engagement </a:t>
            </a:r>
            <a:r>
              <a:rPr lang="en-US" sz="1200" err="1">
                <a:solidFill>
                  <a:schemeClr val="tx1"/>
                </a:solidFill>
                <a:latin typeface="Trebuchet MS"/>
                <a:ea typeface="Trebuchet MS"/>
                <a:cs typeface="Trebuchet MS"/>
                <a:sym typeface="Trebuchet MS"/>
              </a:rPr>
              <a:t>communautaire</a:t>
            </a:r>
            <a:endParaRPr sz="1200">
              <a:solidFill>
                <a:schemeClr val="tx1"/>
              </a:solidFill>
              <a:latin typeface="Trebuchet MS"/>
              <a:ea typeface="Trebuchet MS"/>
              <a:cs typeface="Trebuchet MS"/>
              <a:sym typeface="Trebuchet MS"/>
            </a:endParaRPr>
          </a:p>
        </p:txBody>
      </p:sp>
      <p:sp>
        <p:nvSpPr>
          <p:cNvPr id="11" name="Google Shape;189;p4">
            <a:extLst>
              <a:ext uri="{FF2B5EF4-FFF2-40B4-BE49-F238E27FC236}">
                <a16:creationId xmlns:a16="http://schemas.microsoft.com/office/drawing/2014/main" id="{6891F475-121F-AEAD-6DB3-0C571A9346A7}"/>
              </a:ext>
            </a:extLst>
          </p:cNvPr>
          <p:cNvSpPr txBox="1"/>
          <p:nvPr>
            <p:custDataLst>
              <p:tags r:id="rId8"/>
            </p:custDataLst>
          </p:nvPr>
        </p:nvSpPr>
        <p:spPr>
          <a:xfrm>
            <a:off x="5304941" y="1855689"/>
            <a:ext cx="171796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Trebuchet MS"/>
                <a:ea typeface="Trebuchet MS"/>
                <a:cs typeface="Trebuchet MS"/>
                <a:sym typeface="Trebuchet MS"/>
              </a:rPr>
              <a:t>Discours</a:t>
            </a:r>
            <a:endParaRPr sz="1200">
              <a:solidFill>
                <a:schemeClr val="dk1"/>
              </a:solidFill>
              <a:latin typeface="Trebuchet MS"/>
              <a:ea typeface="Trebuchet MS"/>
              <a:cs typeface="Trebuchet MS"/>
              <a:sym typeface="Trebuchet MS"/>
            </a:endParaRPr>
          </a:p>
        </p:txBody>
      </p:sp>
      <p:sp>
        <p:nvSpPr>
          <p:cNvPr id="12" name="Google Shape;190;p4">
            <a:extLst>
              <a:ext uri="{FF2B5EF4-FFF2-40B4-BE49-F238E27FC236}">
                <a16:creationId xmlns:a16="http://schemas.microsoft.com/office/drawing/2014/main" id="{19E0BB8F-575F-034E-BAE3-EDA2E12BE0FB}"/>
              </a:ext>
            </a:extLst>
          </p:cNvPr>
          <p:cNvSpPr txBox="1"/>
          <p:nvPr>
            <p:custDataLst>
              <p:tags r:id="rId9"/>
            </p:custDataLst>
          </p:nvPr>
        </p:nvSpPr>
        <p:spPr>
          <a:xfrm>
            <a:off x="3340371" y="4464750"/>
            <a:ext cx="1773382"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err="1">
                <a:solidFill>
                  <a:schemeClr val="dk1"/>
                </a:solidFill>
                <a:latin typeface="Trebuchet MS"/>
                <a:ea typeface="Trebuchet MS"/>
                <a:cs typeface="Trebuchet MS"/>
                <a:sym typeface="Trebuchet MS"/>
              </a:rPr>
              <a:t>Aventure</a:t>
            </a:r>
            <a:endParaRPr sz="1200">
              <a:solidFill>
                <a:schemeClr val="dk1"/>
              </a:solidFill>
              <a:latin typeface="Trebuchet MS"/>
              <a:ea typeface="Trebuchet MS"/>
              <a:cs typeface="Trebuchet MS"/>
              <a:sym typeface="Trebuchet MS"/>
            </a:endParaRPr>
          </a:p>
        </p:txBody>
      </p:sp>
      <p:sp>
        <p:nvSpPr>
          <p:cNvPr id="13" name="Google Shape;192;p4">
            <a:extLst>
              <a:ext uri="{FF2B5EF4-FFF2-40B4-BE49-F238E27FC236}">
                <a16:creationId xmlns:a16="http://schemas.microsoft.com/office/drawing/2014/main" id="{5C42602D-F8D6-A9CB-5728-5BC281A0C24A}"/>
              </a:ext>
            </a:extLst>
          </p:cNvPr>
          <p:cNvSpPr txBox="1"/>
          <p:nvPr>
            <p:custDataLst>
              <p:tags r:id="rId10"/>
            </p:custDataLst>
          </p:nvPr>
        </p:nvSpPr>
        <p:spPr>
          <a:xfrm>
            <a:off x="7598712" y="3363406"/>
            <a:ext cx="1291718"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Trebuchet MS"/>
                <a:ea typeface="Trebuchet MS"/>
                <a:cs typeface="Trebuchet MS"/>
                <a:sym typeface="Trebuchet MS"/>
              </a:rPr>
              <a:t>Voyages</a:t>
            </a:r>
            <a:endParaRPr sz="1200">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2877129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03" name="Google Shape;203;p5"/>
          <p:cNvPicPr preferRelativeResize="0"/>
          <p:nvPr>
            <p:custDataLst>
              <p:tags r:id="rId1"/>
            </p:custDataLst>
          </p:nvPr>
        </p:nvPicPr>
        <p:blipFill>
          <a:blip r:embed="rId7"/>
          <a:srcRect l="471" r="471"/>
          <a:stretch/>
        </p:blipFill>
        <p:spPr>
          <a:xfrm>
            <a:off x="6230902" y="731419"/>
            <a:ext cx="4967453" cy="6489577"/>
          </a:xfrm>
          <a:prstGeom prst="rect">
            <a:avLst/>
          </a:prstGeom>
          <a:noFill/>
          <a:ln>
            <a:noFill/>
          </a:ln>
        </p:spPr>
      </p:pic>
      <p:sp>
        <p:nvSpPr>
          <p:cNvPr id="204" name="Google Shape;204;p5"/>
          <p:cNvSpPr txBox="1">
            <a:spLocks noGrp="1"/>
          </p:cNvSpPr>
          <p:nvPr>
            <p:ph type="title"/>
            <p:custDataLst>
              <p:tags r:id="rId2"/>
            </p:custDataLst>
          </p:nvPr>
        </p:nvSpPr>
        <p:spPr>
          <a:xfrm>
            <a:off x="677334" y="609600"/>
            <a:ext cx="6176227" cy="1093942"/>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accent1"/>
              </a:buClr>
              <a:buSzPct val="100000"/>
              <a:buFont typeface="Trebuchet MS"/>
              <a:buNone/>
            </a:pPr>
            <a:r>
              <a:rPr lang="en-US" sz="2000" b="1"/>
              <a:t>Identifier </a:t>
            </a:r>
            <a:r>
              <a:rPr lang="en-US" sz="2000" b="1" err="1"/>
              <a:t>ses</a:t>
            </a:r>
            <a:r>
              <a:rPr lang="en-US" sz="2000" b="1"/>
              <a:t> </a:t>
            </a:r>
            <a:r>
              <a:rPr lang="en-US" sz="2000" b="1" err="1"/>
              <a:t>compétences</a:t>
            </a:r>
            <a:r>
              <a:rPr lang="en-US" sz="2000" b="1"/>
              <a:t> </a:t>
            </a:r>
            <a:r>
              <a:rPr lang="en-US" sz="2000" b="1" err="1"/>
              <a:t>en</a:t>
            </a:r>
            <a:r>
              <a:rPr lang="en-US" sz="2000" b="1"/>
              <a:t> matière </a:t>
            </a:r>
            <a:r>
              <a:rPr lang="en-US" sz="2000" b="1" err="1"/>
              <a:t>d’employabilité</a:t>
            </a:r>
            <a:r>
              <a:rPr lang="en-US" sz="2000" b="1"/>
              <a:t> et les </a:t>
            </a:r>
            <a:r>
              <a:rPr lang="en-US" sz="2000" b="1" err="1"/>
              <a:t>qualités</a:t>
            </a:r>
            <a:r>
              <a:rPr lang="en-US" sz="2000" b="1"/>
              <a:t> </a:t>
            </a:r>
            <a:r>
              <a:rPr lang="en-US" sz="2000" b="1" err="1"/>
              <a:t>requises</a:t>
            </a:r>
            <a:r>
              <a:rPr lang="en-US" sz="2000" b="1"/>
              <a:t> pour </a:t>
            </a:r>
            <a:r>
              <a:rPr lang="en-US" sz="2000" b="1" err="1"/>
              <a:t>réussir</a:t>
            </a:r>
            <a:endParaRPr sz="2000" b="1"/>
          </a:p>
        </p:txBody>
      </p:sp>
      <p:sp>
        <p:nvSpPr>
          <p:cNvPr id="205" name="Google Shape;205;p5"/>
          <p:cNvSpPr/>
          <p:nvPr>
            <p:custDataLst>
              <p:tags r:id="rId3"/>
            </p:custDataLst>
          </p:nvPr>
        </p:nvSpPr>
        <p:spPr>
          <a:xfrm>
            <a:off x="677334" y="1881095"/>
            <a:ext cx="5980918" cy="341627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Utilisez</a:t>
            </a:r>
            <a:r>
              <a:rPr lang="en-US" sz="1800">
                <a:solidFill>
                  <a:schemeClr val="tx1"/>
                </a:solidFill>
                <a:latin typeface="Trebuchet MS"/>
                <a:ea typeface="Trebuchet MS"/>
                <a:cs typeface="Trebuchet MS"/>
                <a:sym typeface="Trebuchet MS"/>
              </a:rPr>
              <a:t> le</a:t>
            </a:r>
            <a:r>
              <a:rPr lang="en-US" sz="1800" b="1">
                <a:solidFill>
                  <a:schemeClr val="tx1"/>
                </a:solidFill>
                <a:latin typeface="Trebuchet MS"/>
                <a:ea typeface="Trebuchet MS"/>
                <a:cs typeface="Trebuchet MS"/>
                <a:sym typeface="Trebuchet MS"/>
              </a:rPr>
              <a:t> Plan de </a:t>
            </a:r>
            <a:r>
              <a:rPr lang="en-US" sz="1800" b="1" err="1">
                <a:solidFill>
                  <a:schemeClr val="tx1"/>
                </a:solidFill>
                <a:latin typeface="Trebuchet MS"/>
                <a:ea typeface="Trebuchet MS"/>
                <a:cs typeface="Trebuchet MS"/>
                <a:sym typeface="Trebuchet MS"/>
              </a:rPr>
              <a:t>cours</a:t>
            </a:r>
            <a:r>
              <a:rPr lang="en-US" sz="1800" b="1">
                <a:solidFill>
                  <a:schemeClr val="tx1"/>
                </a:solidFill>
                <a:latin typeface="Trebuchet MS"/>
                <a:ea typeface="Trebuchet MS"/>
                <a:cs typeface="Trebuchet MS"/>
                <a:sym typeface="Trebuchet MS"/>
              </a:rPr>
              <a:t> 1 - Fiche de travail 1 - </a:t>
            </a:r>
            <a:r>
              <a:rPr lang="en-US" sz="1800" b="1" err="1">
                <a:solidFill>
                  <a:schemeClr val="tx1"/>
                </a:solidFill>
                <a:latin typeface="Trebuchet MS"/>
                <a:ea typeface="Trebuchet MS"/>
                <a:cs typeface="Trebuchet MS"/>
                <a:sym typeface="Trebuchet MS"/>
              </a:rPr>
              <a:t>Compétences</a:t>
            </a:r>
            <a:r>
              <a:rPr lang="en-US" sz="1800" b="1">
                <a:solidFill>
                  <a:schemeClr val="tx1"/>
                </a:solidFill>
                <a:latin typeface="Trebuchet MS"/>
                <a:ea typeface="Trebuchet MS"/>
                <a:cs typeface="Trebuchet MS"/>
                <a:sym typeface="Trebuchet MS"/>
              </a:rPr>
              <a:t> </a:t>
            </a:r>
            <a:r>
              <a:rPr lang="en-US" sz="1800" b="1" err="1">
                <a:solidFill>
                  <a:schemeClr val="tx1"/>
                </a:solidFill>
                <a:latin typeface="Trebuchet MS"/>
                <a:ea typeface="Trebuchet MS"/>
                <a:cs typeface="Trebuchet MS"/>
                <a:sym typeface="Trebuchet MS"/>
              </a:rPr>
              <a:t>en</a:t>
            </a:r>
            <a:r>
              <a:rPr lang="en-US" sz="1800" b="1">
                <a:solidFill>
                  <a:schemeClr val="tx1"/>
                </a:solidFill>
                <a:latin typeface="Trebuchet MS"/>
                <a:ea typeface="Trebuchet MS"/>
                <a:cs typeface="Trebuchet MS"/>
                <a:sym typeface="Trebuchet MS"/>
              </a:rPr>
              <a:t> matière </a:t>
            </a:r>
            <a:r>
              <a:rPr lang="en-US" sz="1800" b="1" err="1">
                <a:solidFill>
                  <a:schemeClr val="tx1"/>
                </a:solidFill>
                <a:latin typeface="Trebuchet MS"/>
                <a:ea typeface="Trebuchet MS"/>
                <a:cs typeface="Trebuchet MS"/>
                <a:sym typeface="Trebuchet MS"/>
              </a:rPr>
              <a:t>d’employabilité</a:t>
            </a:r>
            <a:r>
              <a:rPr lang="en-US" sz="1800" b="1">
                <a:solidFill>
                  <a:schemeClr val="tx1"/>
                </a:solidFill>
                <a:latin typeface="Trebuchet MS"/>
                <a:ea typeface="Trebuchet MS"/>
                <a:cs typeface="Trebuchet MS"/>
                <a:sym typeface="Trebuchet MS"/>
              </a:rPr>
              <a:t> et </a:t>
            </a:r>
            <a:r>
              <a:rPr lang="en-US" sz="1800" b="1" err="1">
                <a:solidFill>
                  <a:schemeClr val="tx1"/>
                </a:solidFill>
                <a:latin typeface="Trebuchet MS"/>
                <a:ea typeface="Trebuchet MS"/>
                <a:cs typeface="Trebuchet MS"/>
                <a:sym typeface="Trebuchet MS"/>
              </a:rPr>
              <a:t>qualités</a:t>
            </a:r>
            <a:r>
              <a:rPr lang="en-US" sz="1800" b="1">
                <a:solidFill>
                  <a:schemeClr val="tx1"/>
                </a:solidFill>
                <a:latin typeface="Trebuchet MS"/>
                <a:ea typeface="Trebuchet MS"/>
                <a:cs typeface="Trebuchet MS"/>
                <a:sym typeface="Trebuchet MS"/>
              </a:rPr>
              <a:t> </a:t>
            </a:r>
            <a:r>
              <a:rPr lang="en-US" sz="1800" b="1" err="1">
                <a:solidFill>
                  <a:schemeClr val="tx1"/>
                </a:solidFill>
                <a:latin typeface="Trebuchet MS"/>
                <a:ea typeface="Trebuchet MS"/>
                <a:cs typeface="Trebuchet MS"/>
                <a:sym typeface="Trebuchet MS"/>
              </a:rPr>
              <a:t>requises</a:t>
            </a:r>
            <a:r>
              <a:rPr lang="en-US" sz="1800" b="1">
                <a:solidFill>
                  <a:schemeClr val="tx1"/>
                </a:solidFill>
                <a:latin typeface="Trebuchet MS"/>
                <a:ea typeface="Trebuchet MS"/>
                <a:cs typeface="Trebuchet MS"/>
                <a:sym typeface="Trebuchet MS"/>
              </a:rPr>
              <a:t> pour </a:t>
            </a:r>
            <a:r>
              <a:rPr lang="en-US" sz="1800" b="1" err="1">
                <a:solidFill>
                  <a:schemeClr val="tx1"/>
                </a:solidFill>
                <a:latin typeface="Trebuchet MS"/>
                <a:ea typeface="Trebuchet MS"/>
                <a:cs typeface="Trebuchet MS"/>
                <a:sym typeface="Trebuchet MS"/>
              </a:rPr>
              <a:t>réussir</a:t>
            </a:r>
            <a:endParaRPr lang="en-US" sz="1800" b="1">
              <a:solidFill>
                <a:schemeClr val="tx1"/>
              </a:solidFill>
              <a:latin typeface="Trebuchet MS"/>
              <a:ea typeface="Trebuchet MS"/>
              <a:cs typeface="Trebuchet MS"/>
              <a:sym typeface="Trebuchet MS"/>
            </a:endParaRPr>
          </a:p>
          <a:p>
            <a:pPr marL="0" marR="0" lvl="0" indent="0" algn="just" rtl="0">
              <a:spcBef>
                <a:spcPts val="0"/>
              </a:spcBef>
              <a:spcAft>
                <a:spcPts val="0"/>
              </a:spcAft>
              <a:buNone/>
            </a:pPr>
            <a:endParaRPr lang="en-US" sz="1800" b="1">
              <a:solidFill>
                <a:schemeClr val="tx1"/>
              </a:solidFill>
              <a:latin typeface="Trebuchet MS"/>
              <a:ea typeface="Trebuchet MS"/>
              <a:cs typeface="Trebuchet MS"/>
              <a:sym typeface="Trebuchet MS"/>
            </a:endParaRPr>
          </a:p>
          <a:p>
            <a:pPr algn="just"/>
            <a:r>
              <a:rPr lang="en-US" sz="1800" b="1">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Prenez</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quelques</a:t>
            </a:r>
            <a:r>
              <a:rPr lang="en-US" sz="1800">
                <a:solidFill>
                  <a:schemeClr val="tx1"/>
                </a:solidFill>
                <a:latin typeface="Trebuchet MS"/>
                <a:ea typeface="Trebuchet MS"/>
                <a:cs typeface="Trebuchet MS"/>
                <a:sym typeface="Trebuchet MS"/>
              </a:rPr>
              <a:t> minutes pour </a:t>
            </a:r>
            <a:r>
              <a:rPr lang="en-US" sz="1800" err="1">
                <a:solidFill>
                  <a:schemeClr val="tx1"/>
                </a:solidFill>
                <a:latin typeface="Trebuchet MS"/>
                <a:ea typeface="Trebuchet MS"/>
                <a:cs typeface="Trebuchet MS"/>
                <a:sym typeface="Trebuchet MS"/>
              </a:rPr>
              <a:t>réfléchir</a:t>
            </a:r>
            <a:r>
              <a:rPr lang="en-US" sz="1800">
                <a:solidFill>
                  <a:schemeClr val="tx1"/>
                </a:solidFill>
                <a:latin typeface="Trebuchet MS"/>
                <a:ea typeface="Trebuchet MS"/>
                <a:cs typeface="Trebuchet MS"/>
                <a:sym typeface="Trebuchet MS"/>
              </a:rPr>
              <a:t> à la manière </a:t>
            </a:r>
            <a:r>
              <a:rPr lang="en-US" sz="1800" err="1">
                <a:solidFill>
                  <a:schemeClr val="tx1"/>
                </a:solidFill>
                <a:latin typeface="Trebuchet MS"/>
                <a:ea typeface="Trebuchet MS"/>
                <a:cs typeface="Trebuchet MS"/>
                <a:sym typeface="Trebuchet MS"/>
              </a:rPr>
              <a:t>dont</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vous</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avez</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utilisé</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ces</a:t>
            </a:r>
            <a:r>
              <a:rPr lang="en-US" sz="1800">
                <a:solidFill>
                  <a:schemeClr val="tx1"/>
                </a:solidFill>
                <a:latin typeface="Trebuchet MS"/>
                <a:ea typeface="Trebuchet MS"/>
                <a:cs typeface="Trebuchet MS"/>
                <a:sym typeface="Trebuchet MS"/>
              </a:rPr>
              <a:t> </a:t>
            </a:r>
            <a:r>
              <a:rPr lang="en-US" sz="1800" err="1">
                <a:solidFill>
                  <a:schemeClr val="tx1"/>
                </a:solidFill>
                <a:latin typeface="Trebuchet MS"/>
                <a:ea typeface="Trebuchet MS"/>
                <a:cs typeface="Trebuchet MS"/>
                <a:sym typeface="Trebuchet MS"/>
              </a:rPr>
              <a:t>compétences</a:t>
            </a:r>
            <a:r>
              <a:rPr lang="en-US" sz="1800">
                <a:solidFill>
                  <a:schemeClr val="tx1"/>
                </a:solidFill>
                <a:latin typeface="Trebuchet MS"/>
                <a:ea typeface="Trebuchet MS"/>
                <a:cs typeface="Trebuchet MS"/>
                <a:sym typeface="Trebuchet MS"/>
              </a:rPr>
              <a:t> tout au long de </a:t>
            </a:r>
            <a:r>
              <a:rPr lang="en-US" sz="1800" err="1">
                <a:solidFill>
                  <a:schemeClr val="tx1"/>
                </a:solidFill>
                <a:latin typeface="Trebuchet MS"/>
                <a:ea typeface="Trebuchet MS"/>
                <a:cs typeface="Trebuchet MS"/>
                <a:sym typeface="Trebuchet MS"/>
              </a:rPr>
              <a:t>votre</a:t>
            </a:r>
            <a:r>
              <a:rPr lang="en-US" sz="1800">
                <a:solidFill>
                  <a:schemeClr val="tx1"/>
                </a:solidFill>
                <a:latin typeface="Trebuchet MS"/>
                <a:ea typeface="Trebuchet MS"/>
                <a:cs typeface="Trebuchet MS"/>
                <a:sym typeface="Trebuchet MS"/>
              </a:rPr>
              <a:t> vie (à la </a:t>
            </a:r>
            <a:r>
              <a:rPr lang="en-US" sz="1800" err="1">
                <a:solidFill>
                  <a:schemeClr val="tx1"/>
                </a:solidFill>
                <a:latin typeface="Trebuchet MS"/>
                <a:ea typeface="Trebuchet MS"/>
                <a:cs typeface="Trebuchet MS"/>
                <a:sym typeface="Trebuchet MS"/>
              </a:rPr>
              <a:t>maison</a:t>
            </a:r>
            <a:r>
              <a:rPr lang="en-US" sz="1800">
                <a:solidFill>
                  <a:schemeClr val="tx1"/>
                </a:solidFill>
                <a:latin typeface="Trebuchet MS"/>
                <a:ea typeface="Trebuchet MS"/>
                <a:cs typeface="Trebuchet MS"/>
                <a:sym typeface="Trebuchet MS"/>
              </a:rPr>
              <a:t>, au travail, au sein de la </a:t>
            </a:r>
            <a:r>
              <a:rPr lang="en-US" sz="1800" err="1">
                <a:solidFill>
                  <a:schemeClr val="tx1"/>
                </a:solidFill>
                <a:latin typeface="Trebuchet MS"/>
                <a:ea typeface="Trebuchet MS"/>
                <a:cs typeface="Trebuchet MS"/>
                <a:sym typeface="Trebuchet MS"/>
              </a:rPr>
              <a:t>communauté</a:t>
            </a:r>
            <a:r>
              <a:rPr lang="en-US" sz="1800">
                <a:solidFill>
                  <a:schemeClr val="tx1"/>
                </a:solidFill>
                <a:latin typeface="Trebuchet MS"/>
                <a:ea typeface="Trebuchet MS"/>
                <a:cs typeface="Trebuchet MS"/>
                <a:sym typeface="Trebuchet MS"/>
              </a:rPr>
              <a:t>, dans le sport, les </a:t>
            </a:r>
            <a:r>
              <a:rPr lang="en-US" sz="1800" err="1">
                <a:solidFill>
                  <a:schemeClr val="tx1"/>
                </a:solidFill>
                <a:latin typeface="Trebuchet MS"/>
                <a:ea typeface="Trebuchet MS"/>
                <a:cs typeface="Trebuchet MS"/>
                <a:sym typeface="Trebuchet MS"/>
              </a:rPr>
              <a:t>loisirs</a:t>
            </a:r>
            <a:r>
              <a:rPr lang="en-US" sz="1800">
                <a:solidFill>
                  <a:schemeClr val="tx1"/>
                </a:solidFill>
                <a:latin typeface="Trebuchet MS"/>
                <a:ea typeface="Trebuchet MS"/>
                <a:cs typeface="Trebuchet MS"/>
                <a:sym typeface="Trebuchet MS"/>
              </a:rPr>
              <a:t> et les </a:t>
            </a:r>
            <a:r>
              <a:rPr lang="en-US" sz="1800" err="1">
                <a:solidFill>
                  <a:schemeClr val="tx1"/>
                </a:solidFill>
                <a:latin typeface="Trebuchet MS"/>
                <a:ea typeface="Trebuchet MS"/>
                <a:cs typeface="Trebuchet MS"/>
                <a:sym typeface="Trebuchet MS"/>
              </a:rPr>
              <a:t>passetemps</a:t>
            </a:r>
            <a:r>
              <a:rPr lang="en-US" sz="1800">
                <a:solidFill>
                  <a:schemeClr val="tx1"/>
                </a:solidFill>
                <a:latin typeface="Trebuchet MS"/>
                <a:ea typeface="Trebuchet MS"/>
                <a:cs typeface="Trebuchet MS"/>
                <a:sym typeface="Trebuchet MS"/>
              </a:rPr>
              <a:t>).</a:t>
            </a:r>
            <a:endParaRPr lang="en-US" sz="1800">
              <a:solidFill>
                <a:schemeClr val="tx1"/>
              </a:solidFill>
              <a:latin typeface="Trebuchet MS"/>
              <a:ea typeface="Trebuchet MS"/>
              <a:cs typeface="Trebuchet MS"/>
            </a:endParaRPr>
          </a:p>
          <a:p>
            <a:pPr marL="0" marR="0" lvl="0" indent="0" algn="just" rtl="0">
              <a:spcBef>
                <a:spcPts val="0"/>
              </a:spcBef>
              <a:spcAft>
                <a:spcPts val="0"/>
              </a:spcAft>
              <a:buNone/>
            </a:pPr>
            <a:endParaRPr lang="en-US" sz="1800" u="sng">
              <a:solidFill>
                <a:schemeClr val="tx1"/>
              </a:solidFill>
              <a:latin typeface="Trebuchet MS"/>
              <a:ea typeface="Trebuchet MS"/>
              <a:cs typeface="Trebuchet MS"/>
              <a:sym typeface="Trebuchet MS"/>
            </a:endParaRPr>
          </a:p>
          <a:p>
            <a:pPr marL="0" marR="0" lvl="0" indent="0" algn="just" rtl="0">
              <a:spcBef>
                <a:spcPts val="0"/>
              </a:spcBef>
              <a:spcAft>
                <a:spcPts val="0"/>
              </a:spcAft>
              <a:buNone/>
            </a:pPr>
            <a:r>
              <a:rPr lang="en-US" sz="1800">
                <a:solidFill>
                  <a:schemeClr val="tx1"/>
                </a:solidFill>
                <a:latin typeface="Trebuchet MS"/>
                <a:ea typeface="Trebuchet MS"/>
                <a:cs typeface="Trebuchet MS"/>
                <a:sym typeface="Trebuchet MS"/>
              </a:rPr>
              <a:t>- </a:t>
            </a:r>
            <a:r>
              <a:rPr lang="en-US" sz="1800" u="sng" err="1">
                <a:solidFill>
                  <a:schemeClr val="tx1"/>
                </a:solidFill>
                <a:latin typeface="Trebuchet MS"/>
                <a:ea typeface="Trebuchet MS"/>
                <a:cs typeface="Trebuchet MS"/>
                <a:sym typeface="Trebuchet MS"/>
              </a:rPr>
              <a:t>Surlignez</a:t>
            </a:r>
            <a:r>
              <a:rPr lang="en-US" sz="1800" u="sng">
                <a:solidFill>
                  <a:schemeClr val="tx1"/>
                </a:solidFill>
                <a:latin typeface="Trebuchet MS"/>
                <a:ea typeface="Trebuchet MS"/>
                <a:cs typeface="Trebuchet MS"/>
                <a:sym typeface="Trebuchet MS"/>
              </a:rPr>
              <a:t> les </a:t>
            </a:r>
            <a:r>
              <a:rPr lang="en-US" sz="1800" u="sng" err="1">
                <a:solidFill>
                  <a:schemeClr val="tx1"/>
                </a:solidFill>
                <a:latin typeface="Trebuchet MS"/>
                <a:ea typeface="Trebuchet MS"/>
                <a:cs typeface="Trebuchet MS"/>
                <a:sym typeface="Trebuchet MS"/>
              </a:rPr>
              <a:t>compétences</a:t>
            </a:r>
            <a:r>
              <a:rPr lang="en-US" sz="1800" u="sng">
                <a:solidFill>
                  <a:schemeClr val="tx1"/>
                </a:solidFill>
                <a:latin typeface="Trebuchet MS"/>
                <a:ea typeface="Trebuchet MS"/>
                <a:cs typeface="Trebuchet MS"/>
                <a:sym typeface="Trebuchet MS"/>
              </a:rPr>
              <a:t> et les </a:t>
            </a:r>
            <a:r>
              <a:rPr lang="en-US" sz="1800" u="sng" err="1">
                <a:solidFill>
                  <a:schemeClr val="tx1"/>
                </a:solidFill>
                <a:latin typeface="Trebuchet MS"/>
                <a:ea typeface="Trebuchet MS"/>
                <a:cs typeface="Trebuchet MS"/>
                <a:sym typeface="Trebuchet MS"/>
              </a:rPr>
              <a:t>qualités</a:t>
            </a:r>
            <a:r>
              <a:rPr lang="en-US" sz="1800" u="sng">
                <a:solidFill>
                  <a:schemeClr val="tx1"/>
                </a:solidFill>
                <a:latin typeface="Trebuchet MS"/>
                <a:ea typeface="Trebuchet MS"/>
                <a:cs typeface="Trebuchet MS"/>
                <a:sym typeface="Trebuchet MS"/>
              </a:rPr>
              <a:t> que </a:t>
            </a:r>
            <a:r>
              <a:rPr lang="en-US" sz="1800" u="sng" err="1">
                <a:solidFill>
                  <a:schemeClr val="tx1"/>
                </a:solidFill>
                <a:latin typeface="Trebuchet MS"/>
                <a:ea typeface="Trebuchet MS"/>
                <a:cs typeface="Trebuchet MS"/>
                <a:sym typeface="Trebuchet MS"/>
              </a:rPr>
              <a:t>vous</a:t>
            </a:r>
            <a:r>
              <a:rPr lang="en-US" sz="1800" u="sng">
                <a:solidFill>
                  <a:schemeClr val="tx1"/>
                </a:solidFill>
                <a:latin typeface="Trebuchet MS"/>
                <a:ea typeface="Trebuchet MS"/>
                <a:cs typeface="Trebuchet MS"/>
                <a:sym typeface="Trebuchet MS"/>
              </a:rPr>
              <a:t> </a:t>
            </a:r>
            <a:r>
              <a:rPr lang="en-US" sz="1800" u="sng" err="1">
                <a:solidFill>
                  <a:schemeClr val="tx1"/>
                </a:solidFill>
                <a:latin typeface="Trebuchet MS"/>
                <a:ea typeface="Trebuchet MS"/>
                <a:cs typeface="Trebuchet MS"/>
                <a:sym typeface="Trebuchet MS"/>
              </a:rPr>
              <a:t>possédez</a:t>
            </a:r>
            <a:r>
              <a:rPr lang="en-US" sz="1800" u="sng">
                <a:solidFill>
                  <a:schemeClr val="tx1"/>
                </a:solidFill>
                <a:latin typeface="Trebuchet MS"/>
                <a:ea typeface="Trebuchet MS"/>
                <a:cs typeface="Trebuchet MS"/>
                <a:sym typeface="Trebuchet MS"/>
              </a:rPr>
              <a:t>.</a:t>
            </a:r>
            <a:endParaRPr sz="1800" u="sng">
              <a:solidFill>
                <a:schemeClr val="tx1"/>
              </a:solidFill>
              <a:latin typeface="Trebuchet MS"/>
              <a:ea typeface="Trebuchet MS"/>
              <a:cs typeface="Trebuchet MS"/>
              <a:sym typeface="Trebuchet MS"/>
            </a:endParaRPr>
          </a:p>
        </p:txBody>
      </p:sp>
      <p:sp>
        <p:nvSpPr>
          <p:cNvPr id="206" name="Google Shape;206;p5"/>
          <p:cNvSpPr txBox="1">
            <a:spLocks noGrp="1"/>
          </p:cNvSpPr>
          <p:nvPr>
            <p:ph type="sldNum" idx="12"/>
            <p:custDataLst>
              <p:tags r:id="rId4"/>
            </p:custDataLst>
          </p:nvPr>
        </p:nvSpPr>
        <p:spPr>
          <a:xfrm>
            <a:off x="5426549" y="6492875"/>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6"/>
          <p:cNvSpPr txBox="1">
            <a:spLocks noGrp="1"/>
          </p:cNvSpPr>
          <p:nvPr>
            <p:ph type="title"/>
            <p:custDataLst>
              <p:tags r:id="rId1"/>
            </p:custDataLst>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2000"/>
              <a:buFont typeface="Trebuchet MS"/>
              <a:buNone/>
            </a:pPr>
            <a:r>
              <a:rPr lang="en-US" sz="2000" b="1"/>
              <a:t>Identifier </a:t>
            </a:r>
            <a:r>
              <a:rPr lang="en-US" sz="2000" b="1" err="1"/>
              <a:t>ses</a:t>
            </a:r>
            <a:r>
              <a:rPr lang="en-US" sz="2000" b="1"/>
              <a:t> </a:t>
            </a:r>
            <a:r>
              <a:rPr lang="en-US" sz="2000" b="1" err="1"/>
              <a:t>compétences</a:t>
            </a:r>
            <a:r>
              <a:rPr lang="en-US" sz="2000" b="1"/>
              <a:t> techniques et</a:t>
            </a:r>
            <a:br>
              <a:rPr lang="en-US" sz="2000" b="1"/>
            </a:br>
            <a:r>
              <a:rPr lang="en-US" sz="2000" b="1"/>
              <a:t>transférables</a:t>
            </a:r>
            <a:endParaRPr sz="2000" b="1"/>
          </a:p>
        </p:txBody>
      </p:sp>
      <p:sp>
        <p:nvSpPr>
          <p:cNvPr id="212" name="Google Shape;212;p6"/>
          <p:cNvSpPr txBox="1">
            <a:spLocks noGrp="1"/>
          </p:cNvSpPr>
          <p:nvPr>
            <p:ph type="body" idx="1"/>
            <p:custDataLst>
              <p:tags r:id="rId2"/>
            </p:custDataLst>
          </p:nvPr>
        </p:nvSpPr>
        <p:spPr>
          <a:xfrm>
            <a:off x="742109" y="1687002"/>
            <a:ext cx="5084273" cy="3880773"/>
          </a:xfrm>
          <a:prstGeom prst="rect">
            <a:avLst/>
          </a:prstGeom>
          <a:noFill/>
          <a:ln>
            <a:noFill/>
          </a:ln>
        </p:spPr>
        <p:txBody>
          <a:bodyPr spcFirstLastPara="1" wrap="square" lIns="91425" tIns="45700" rIns="91425" bIns="45700" anchor="t" anchorCtr="0">
            <a:normAutofit/>
          </a:bodyPr>
          <a:lstStyle/>
          <a:p>
            <a:pPr marL="0" lvl="0" indent="0" rtl="0">
              <a:spcBef>
                <a:spcPts val="0"/>
              </a:spcBef>
              <a:spcAft>
                <a:spcPts val="0"/>
              </a:spcAft>
              <a:buSzPts val="1440"/>
              <a:buNone/>
            </a:pPr>
            <a:r>
              <a:rPr lang="en-US">
                <a:solidFill>
                  <a:schemeClr val="tx1"/>
                </a:solidFill>
              </a:rPr>
              <a:t>- </a:t>
            </a:r>
            <a:r>
              <a:rPr lang="en-US" err="1">
                <a:solidFill>
                  <a:schemeClr val="tx1"/>
                </a:solidFill>
              </a:rPr>
              <a:t>Utilisez</a:t>
            </a:r>
            <a:r>
              <a:rPr lang="en-US">
                <a:solidFill>
                  <a:schemeClr val="tx1"/>
                </a:solidFill>
              </a:rPr>
              <a:t> le </a:t>
            </a:r>
            <a:r>
              <a:rPr lang="en-US" b="1">
                <a:solidFill>
                  <a:schemeClr val="tx1"/>
                </a:solidFill>
              </a:rPr>
              <a:t>Plan de </a:t>
            </a:r>
            <a:r>
              <a:rPr lang="en-US" b="1" err="1">
                <a:solidFill>
                  <a:schemeClr val="tx1"/>
                </a:solidFill>
              </a:rPr>
              <a:t>cours</a:t>
            </a:r>
            <a:r>
              <a:rPr lang="en-US" b="1">
                <a:solidFill>
                  <a:schemeClr val="tx1"/>
                </a:solidFill>
              </a:rPr>
              <a:t> 1 - Fiche de travail 2 - </a:t>
            </a:r>
            <a:r>
              <a:rPr lang="en-US" b="1" err="1">
                <a:solidFill>
                  <a:schemeClr val="tx1"/>
                </a:solidFill>
              </a:rPr>
              <a:t>Inventaire</a:t>
            </a:r>
            <a:r>
              <a:rPr lang="en-US" b="1">
                <a:solidFill>
                  <a:schemeClr val="tx1"/>
                </a:solidFill>
              </a:rPr>
              <a:t> des </a:t>
            </a:r>
            <a:r>
              <a:rPr lang="en-US" b="1" err="1">
                <a:solidFill>
                  <a:schemeClr val="tx1"/>
                </a:solidFill>
              </a:rPr>
              <a:t>compétences</a:t>
            </a:r>
            <a:r>
              <a:rPr lang="en-US" b="1">
                <a:solidFill>
                  <a:schemeClr val="tx1"/>
                </a:solidFill>
              </a:rPr>
              <a:t> techniques et </a:t>
            </a:r>
            <a:r>
              <a:rPr lang="en-US" b="1" err="1">
                <a:solidFill>
                  <a:schemeClr val="tx1"/>
                </a:solidFill>
              </a:rPr>
              <a:t>transférables</a:t>
            </a:r>
            <a:endParaRPr lang="en-US" b="1">
              <a:solidFill>
                <a:schemeClr val="tx1"/>
              </a:solidFill>
            </a:endParaRPr>
          </a:p>
          <a:p>
            <a:pPr marL="0" lvl="0" indent="0" rtl="0">
              <a:spcBef>
                <a:spcPts val="0"/>
              </a:spcBef>
              <a:spcAft>
                <a:spcPts val="0"/>
              </a:spcAft>
              <a:buSzPts val="1440"/>
              <a:buNone/>
            </a:pPr>
            <a:endParaRPr lang="en-US" b="1">
              <a:solidFill>
                <a:schemeClr val="tx1"/>
              </a:solidFill>
            </a:endParaRPr>
          </a:p>
          <a:p>
            <a:pPr marL="0" indent="0">
              <a:spcBef>
                <a:spcPts val="0"/>
              </a:spcBef>
              <a:buNone/>
            </a:pPr>
            <a:r>
              <a:rPr lang="en-US">
                <a:solidFill>
                  <a:schemeClr val="tx1"/>
                </a:solidFill>
              </a:rPr>
              <a:t>- </a:t>
            </a:r>
            <a:r>
              <a:rPr lang="en-US" err="1">
                <a:solidFill>
                  <a:schemeClr val="tx1"/>
                </a:solidFill>
              </a:rPr>
              <a:t>Prenez</a:t>
            </a:r>
            <a:r>
              <a:rPr lang="en-US">
                <a:solidFill>
                  <a:schemeClr val="tx1"/>
                </a:solidFill>
              </a:rPr>
              <a:t> </a:t>
            </a:r>
            <a:r>
              <a:rPr lang="en-US" err="1">
                <a:solidFill>
                  <a:schemeClr val="tx1"/>
                </a:solidFill>
              </a:rPr>
              <a:t>quelques</a:t>
            </a:r>
            <a:r>
              <a:rPr lang="en-US">
                <a:solidFill>
                  <a:schemeClr val="tx1"/>
                </a:solidFill>
              </a:rPr>
              <a:t> minutes pour </a:t>
            </a:r>
            <a:r>
              <a:rPr lang="en-US" err="1">
                <a:solidFill>
                  <a:schemeClr val="tx1"/>
                </a:solidFill>
              </a:rPr>
              <a:t>réfléchir</a:t>
            </a:r>
            <a:r>
              <a:rPr lang="en-US">
                <a:solidFill>
                  <a:schemeClr val="tx1"/>
                </a:solidFill>
              </a:rPr>
              <a:t> à la manière </a:t>
            </a:r>
            <a:r>
              <a:rPr lang="en-US" err="1">
                <a:solidFill>
                  <a:schemeClr val="tx1"/>
                </a:solidFill>
              </a:rPr>
              <a:t>dont</a:t>
            </a:r>
            <a:r>
              <a:rPr lang="en-US">
                <a:solidFill>
                  <a:schemeClr val="tx1"/>
                </a:solidFill>
              </a:rPr>
              <a:t> </a:t>
            </a:r>
            <a:r>
              <a:rPr lang="en-US" err="1">
                <a:solidFill>
                  <a:schemeClr val="tx1"/>
                </a:solidFill>
              </a:rPr>
              <a:t>vous</a:t>
            </a:r>
            <a:r>
              <a:rPr lang="en-US">
                <a:solidFill>
                  <a:schemeClr val="tx1"/>
                </a:solidFill>
              </a:rPr>
              <a:t> </a:t>
            </a:r>
            <a:r>
              <a:rPr lang="en-US" err="1">
                <a:solidFill>
                  <a:schemeClr val="tx1"/>
                </a:solidFill>
              </a:rPr>
              <a:t>avez</a:t>
            </a:r>
            <a:r>
              <a:rPr lang="en-US">
                <a:solidFill>
                  <a:schemeClr val="tx1"/>
                </a:solidFill>
              </a:rPr>
              <a:t> </a:t>
            </a:r>
            <a:r>
              <a:rPr lang="en-US" err="1">
                <a:solidFill>
                  <a:schemeClr val="tx1"/>
                </a:solidFill>
              </a:rPr>
              <a:t>utilisé</a:t>
            </a:r>
            <a:r>
              <a:rPr lang="en-US">
                <a:solidFill>
                  <a:schemeClr val="tx1"/>
                </a:solidFill>
              </a:rPr>
              <a:t> </a:t>
            </a:r>
            <a:r>
              <a:rPr lang="en-US" err="1">
                <a:solidFill>
                  <a:schemeClr val="tx1"/>
                </a:solidFill>
              </a:rPr>
              <a:t>ces</a:t>
            </a:r>
            <a:r>
              <a:rPr lang="en-US">
                <a:solidFill>
                  <a:schemeClr val="tx1"/>
                </a:solidFill>
              </a:rPr>
              <a:t> </a:t>
            </a:r>
            <a:r>
              <a:rPr lang="en-US" err="1">
                <a:solidFill>
                  <a:schemeClr val="tx1"/>
                </a:solidFill>
              </a:rPr>
              <a:t>compétences</a:t>
            </a:r>
            <a:r>
              <a:rPr lang="en-US">
                <a:solidFill>
                  <a:schemeClr val="tx1"/>
                </a:solidFill>
              </a:rPr>
              <a:t> tout au long de </a:t>
            </a:r>
            <a:r>
              <a:rPr lang="en-US" err="1">
                <a:solidFill>
                  <a:schemeClr val="tx1"/>
                </a:solidFill>
              </a:rPr>
              <a:t>votre</a:t>
            </a:r>
            <a:r>
              <a:rPr lang="en-US">
                <a:solidFill>
                  <a:schemeClr val="tx1"/>
                </a:solidFill>
              </a:rPr>
              <a:t> vie (à la </a:t>
            </a:r>
            <a:r>
              <a:rPr lang="en-US" err="1">
                <a:solidFill>
                  <a:schemeClr val="tx1"/>
                </a:solidFill>
              </a:rPr>
              <a:t>maison</a:t>
            </a:r>
            <a:r>
              <a:rPr lang="en-US">
                <a:solidFill>
                  <a:schemeClr val="tx1"/>
                </a:solidFill>
              </a:rPr>
              <a:t>, au travail, au sein de la </a:t>
            </a:r>
            <a:r>
              <a:rPr lang="en-US" err="1">
                <a:solidFill>
                  <a:schemeClr val="tx1"/>
                </a:solidFill>
              </a:rPr>
              <a:t>communauté</a:t>
            </a:r>
            <a:r>
              <a:rPr lang="en-US">
                <a:solidFill>
                  <a:schemeClr val="tx1"/>
                </a:solidFill>
              </a:rPr>
              <a:t>, dans le sport, les </a:t>
            </a:r>
            <a:r>
              <a:rPr lang="en-US" err="1">
                <a:solidFill>
                  <a:schemeClr val="tx1"/>
                </a:solidFill>
              </a:rPr>
              <a:t>loisirs</a:t>
            </a:r>
            <a:r>
              <a:rPr lang="en-US">
                <a:solidFill>
                  <a:schemeClr val="tx1"/>
                </a:solidFill>
              </a:rPr>
              <a:t> et les </a:t>
            </a:r>
            <a:r>
              <a:rPr lang="en-US" err="1">
                <a:solidFill>
                  <a:schemeClr val="tx1"/>
                </a:solidFill>
              </a:rPr>
              <a:t>passetemps</a:t>
            </a:r>
            <a:r>
              <a:rPr lang="en-US">
                <a:solidFill>
                  <a:schemeClr val="tx1"/>
                </a:solidFill>
              </a:rPr>
              <a:t>).</a:t>
            </a:r>
          </a:p>
          <a:p>
            <a:pPr marL="0" lvl="0" indent="0" rtl="0">
              <a:spcBef>
                <a:spcPts val="0"/>
              </a:spcBef>
              <a:spcAft>
                <a:spcPts val="0"/>
              </a:spcAft>
              <a:buSzPts val="1440"/>
              <a:buNone/>
            </a:pPr>
            <a:endParaRPr lang="en-US">
              <a:solidFill>
                <a:schemeClr val="tx1"/>
              </a:solidFill>
            </a:endParaRPr>
          </a:p>
          <a:p>
            <a:pPr marL="0" lvl="0" indent="0" rtl="0">
              <a:spcBef>
                <a:spcPts val="0"/>
              </a:spcBef>
              <a:spcAft>
                <a:spcPts val="0"/>
              </a:spcAft>
              <a:buSzPts val="1440"/>
              <a:buNone/>
            </a:pPr>
            <a:r>
              <a:rPr lang="en-US">
                <a:solidFill>
                  <a:schemeClr val="tx1"/>
                </a:solidFill>
              </a:rPr>
              <a:t>- </a:t>
            </a:r>
            <a:r>
              <a:rPr lang="en-US" u="sng" err="1">
                <a:solidFill>
                  <a:schemeClr val="tx1"/>
                </a:solidFill>
              </a:rPr>
              <a:t>Surlignez</a:t>
            </a:r>
            <a:r>
              <a:rPr lang="en-US" u="sng">
                <a:solidFill>
                  <a:schemeClr val="tx1"/>
                </a:solidFill>
              </a:rPr>
              <a:t> les </a:t>
            </a:r>
            <a:r>
              <a:rPr lang="en-US" u="sng" err="1">
                <a:solidFill>
                  <a:schemeClr val="tx1"/>
                </a:solidFill>
              </a:rPr>
              <a:t>compétences</a:t>
            </a:r>
            <a:r>
              <a:rPr lang="en-US" u="sng">
                <a:solidFill>
                  <a:schemeClr val="tx1"/>
                </a:solidFill>
              </a:rPr>
              <a:t> et les </a:t>
            </a:r>
            <a:r>
              <a:rPr lang="en-US" u="sng" err="1">
                <a:solidFill>
                  <a:schemeClr val="tx1"/>
                </a:solidFill>
              </a:rPr>
              <a:t>qualités</a:t>
            </a:r>
            <a:r>
              <a:rPr lang="en-US" u="sng">
                <a:solidFill>
                  <a:schemeClr val="tx1"/>
                </a:solidFill>
              </a:rPr>
              <a:t> que </a:t>
            </a:r>
            <a:r>
              <a:rPr lang="en-US" u="sng" err="1">
                <a:solidFill>
                  <a:schemeClr val="tx1"/>
                </a:solidFill>
              </a:rPr>
              <a:t>vous</a:t>
            </a:r>
            <a:r>
              <a:rPr lang="en-US" u="sng">
                <a:solidFill>
                  <a:schemeClr val="tx1"/>
                </a:solidFill>
              </a:rPr>
              <a:t> </a:t>
            </a:r>
            <a:r>
              <a:rPr lang="en-US" u="sng" err="1">
                <a:solidFill>
                  <a:schemeClr val="tx1"/>
                </a:solidFill>
              </a:rPr>
              <a:t>possédez</a:t>
            </a:r>
            <a:r>
              <a:rPr lang="en-US" u="sng">
                <a:solidFill>
                  <a:schemeClr val="tx1"/>
                </a:solidFill>
              </a:rPr>
              <a:t>.</a:t>
            </a:r>
            <a:endParaRPr>
              <a:solidFill>
                <a:schemeClr val="tx1"/>
              </a:solidFill>
            </a:endParaRPr>
          </a:p>
        </p:txBody>
      </p:sp>
      <p:sp>
        <p:nvSpPr>
          <p:cNvPr id="214" name="Google Shape;214;p6"/>
          <p:cNvSpPr txBox="1">
            <a:spLocks noGrp="1"/>
          </p:cNvSpPr>
          <p:nvPr>
            <p:ph type="sldNum" idx="12"/>
            <p:custDataLst>
              <p:tags r:id="rId3"/>
            </p:custDataLst>
          </p:nvPr>
        </p:nvSpPr>
        <p:spPr>
          <a:xfrm>
            <a:off x="5412034" y="6482199"/>
            <a:ext cx="683339" cy="2234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3" name="Image 2">
            <a:extLst>
              <a:ext uri="{FF2B5EF4-FFF2-40B4-BE49-F238E27FC236}">
                <a16:creationId xmlns:a16="http://schemas.microsoft.com/office/drawing/2014/main" id="{7729D4BA-F9AA-215D-8168-042676112A42}"/>
              </a:ext>
            </a:extLst>
          </p:cNvPr>
          <p:cNvPicPr>
            <a:picLocks noChangeAspect="1"/>
          </p:cNvPicPr>
          <p:nvPr>
            <p:custDataLst>
              <p:tags r:id="rId4"/>
            </p:custDataLst>
          </p:nvPr>
        </p:nvPicPr>
        <p:blipFill>
          <a:blip r:embed="rId7"/>
          <a:srcRect t="3643" b="3643"/>
          <a:stretch/>
        </p:blipFill>
        <p:spPr>
          <a:xfrm>
            <a:off x="6365619" y="137604"/>
            <a:ext cx="5486400" cy="658279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7"/>
          <p:cNvSpPr txBox="1">
            <a:spLocks noGrp="1"/>
          </p:cNvSpPr>
          <p:nvPr>
            <p:ph type="title"/>
            <p:custDataLst>
              <p:tags r:id="rId1"/>
            </p:custDataLst>
          </p:nvPr>
        </p:nvSpPr>
        <p:spPr>
          <a:xfrm>
            <a:off x="677331" y="884807"/>
            <a:ext cx="10368037" cy="56605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2000"/>
              <a:buFont typeface="Trebuchet MS"/>
              <a:buNone/>
            </a:pPr>
            <a:r>
              <a:rPr lang="en-US" sz="2000" b="1"/>
              <a:t>Mots </a:t>
            </a:r>
            <a:r>
              <a:rPr lang="en-US" sz="2000" b="1" err="1"/>
              <a:t>d’action</a:t>
            </a:r>
            <a:r>
              <a:rPr lang="en-US" sz="2000" b="1"/>
              <a:t> et </a:t>
            </a:r>
            <a:r>
              <a:rPr lang="en-US" sz="2000" b="1" err="1"/>
              <a:t>descriptifs</a:t>
            </a:r>
            <a:r>
              <a:rPr lang="en-US" sz="2000" b="1"/>
              <a:t> </a:t>
            </a:r>
            <a:r>
              <a:rPr lang="en-US" sz="2000" b="1" err="1"/>
              <a:t>démontrant</a:t>
            </a:r>
            <a:r>
              <a:rPr lang="en-US" sz="2000" b="1"/>
              <a:t> </a:t>
            </a:r>
            <a:r>
              <a:rPr lang="en-US" sz="2000" b="1" err="1"/>
              <a:t>vos</a:t>
            </a:r>
            <a:r>
              <a:rPr lang="en-US" sz="2000" b="1"/>
              <a:t> </a:t>
            </a:r>
            <a:r>
              <a:rPr lang="en-US" sz="2000" b="1" err="1"/>
              <a:t>capacités</a:t>
            </a:r>
            <a:endParaRPr sz="2000" b="1"/>
          </a:p>
        </p:txBody>
      </p:sp>
      <p:sp>
        <p:nvSpPr>
          <p:cNvPr id="220" name="Google Shape;220;p7"/>
          <p:cNvSpPr txBox="1">
            <a:spLocks noGrp="1"/>
          </p:cNvSpPr>
          <p:nvPr>
            <p:ph type="body" idx="1"/>
            <p:custDataLst>
              <p:tags r:id="rId2"/>
            </p:custDataLst>
          </p:nvPr>
        </p:nvSpPr>
        <p:spPr>
          <a:xfrm>
            <a:off x="614768" y="1723177"/>
            <a:ext cx="8955360" cy="4952260"/>
          </a:xfrm>
          <a:prstGeom prst="rect">
            <a:avLst/>
          </a:prstGeom>
          <a:noFill/>
          <a:ln>
            <a:noFill/>
          </a:ln>
        </p:spPr>
        <p:txBody>
          <a:bodyPr spcFirstLastPara="1" wrap="square" lIns="91425" tIns="45700" rIns="91425" bIns="45700" anchor="t" anchorCtr="0">
            <a:normAutofit/>
          </a:bodyPr>
          <a:lstStyle/>
          <a:p>
            <a:pPr marL="0" indent="0" algn="just">
              <a:spcBef>
                <a:spcPts val="0"/>
              </a:spcBef>
              <a:buSzPct val="80000"/>
              <a:buNone/>
            </a:pPr>
            <a:r>
              <a:rPr lang="en-US">
                <a:solidFill>
                  <a:schemeClr val="tx1"/>
                </a:solidFill>
              </a:rPr>
              <a:t>Il </a:t>
            </a:r>
            <a:r>
              <a:rPr lang="en-US" err="1">
                <a:solidFill>
                  <a:schemeClr val="tx1"/>
                </a:solidFill>
              </a:rPr>
              <a:t>est</a:t>
            </a:r>
            <a:r>
              <a:rPr lang="en-US">
                <a:solidFill>
                  <a:schemeClr val="tx1"/>
                </a:solidFill>
              </a:rPr>
              <a:t> important que </a:t>
            </a:r>
            <a:r>
              <a:rPr lang="en-US" err="1">
                <a:solidFill>
                  <a:schemeClr val="tx1"/>
                </a:solidFill>
              </a:rPr>
              <a:t>vous</a:t>
            </a:r>
            <a:r>
              <a:rPr lang="en-US">
                <a:solidFill>
                  <a:schemeClr val="tx1"/>
                </a:solidFill>
              </a:rPr>
              <a:t> </a:t>
            </a:r>
            <a:r>
              <a:rPr lang="en-US" err="1">
                <a:solidFill>
                  <a:schemeClr val="tx1"/>
                </a:solidFill>
              </a:rPr>
              <a:t>adaptiez</a:t>
            </a:r>
            <a:r>
              <a:rPr lang="en-US">
                <a:solidFill>
                  <a:schemeClr val="tx1"/>
                </a:solidFill>
              </a:rPr>
              <a:t> </a:t>
            </a:r>
            <a:r>
              <a:rPr lang="en-US" err="1">
                <a:solidFill>
                  <a:schemeClr val="tx1"/>
                </a:solidFill>
              </a:rPr>
              <a:t>votre</a:t>
            </a:r>
            <a:r>
              <a:rPr lang="en-US">
                <a:solidFill>
                  <a:schemeClr val="tx1"/>
                </a:solidFill>
              </a:rPr>
              <a:t> CV au type </a:t>
            </a:r>
            <a:r>
              <a:rPr lang="en-US" err="1">
                <a:solidFill>
                  <a:schemeClr val="tx1"/>
                </a:solidFill>
              </a:rPr>
              <a:t>d’emploi</a:t>
            </a:r>
            <a:r>
              <a:rPr lang="en-US">
                <a:solidFill>
                  <a:schemeClr val="tx1"/>
                </a:solidFill>
              </a:rPr>
              <a:t> que </a:t>
            </a:r>
            <a:r>
              <a:rPr lang="en-US" err="1">
                <a:solidFill>
                  <a:schemeClr val="tx1"/>
                </a:solidFill>
              </a:rPr>
              <a:t>vous</a:t>
            </a:r>
            <a:r>
              <a:rPr lang="en-US">
                <a:solidFill>
                  <a:schemeClr val="tx1"/>
                </a:solidFill>
              </a:rPr>
              <a:t> </a:t>
            </a:r>
            <a:r>
              <a:rPr lang="en-US" err="1">
                <a:solidFill>
                  <a:schemeClr val="tx1"/>
                </a:solidFill>
              </a:rPr>
              <a:t>cherchez</a:t>
            </a:r>
            <a:r>
              <a:rPr lang="en-US">
                <a:solidFill>
                  <a:schemeClr val="tx1"/>
                </a:solidFill>
              </a:rPr>
              <a:t>. </a:t>
            </a:r>
            <a:r>
              <a:rPr lang="en-US" err="1">
                <a:solidFill>
                  <a:schemeClr val="tx1"/>
                </a:solidFill>
              </a:rPr>
              <a:t>Mettez</a:t>
            </a:r>
            <a:r>
              <a:rPr lang="en-US">
                <a:solidFill>
                  <a:schemeClr val="tx1"/>
                </a:solidFill>
              </a:rPr>
              <a:t> </a:t>
            </a:r>
            <a:r>
              <a:rPr lang="en-US" err="1">
                <a:solidFill>
                  <a:schemeClr val="tx1"/>
                </a:solidFill>
              </a:rPr>
              <a:t>en</a:t>
            </a:r>
            <a:r>
              <a:rPr lang="en-US">
                <a:solidFill>
                  <a:schemeClr val="tx1"/>
                </a:solidFill>
              </a:rPr>
              <a:t> </a:t>
            </a:r>
            <a:r>
              <a:rPr lang="en-US" err="1">
                <a:solidFill>
                  <a:schemeClr val="tx1"/>
                </a:solidFill>
              </a:rPr>
              <a:t>évidence</a:t>
            </a:r>
            <a:r>
              <a:rPr lang="en-US">
                <a:solidFill>
                  <a:schemeClr val="tx1"/>
                </a:solidFill>
              </a:rPr>
              <a:t> </a:t>
            </a:r>
            <a:r>
              <a:rPr lang="en-US" err="1">
                <a:solidFill>
                  <a:schemeClr val="tx1"/>
                </a:solidFill>
              </a:rPr>
              <a:t>vos</a:t>
            </a:r>
            <a:r>
              <a:rPr lang="en-US">
                <a:solidFill>
                  <a:schemeClr val="tx1"/>
                </a:solidFill>
              </a:rPr>
              <a:t> </a:t>
            </a:r>
            <a:r>
              <a:rPr lang="en-US" err="1">
                <a:solidFill>
                  <a:schemeClr val="tx1"/>
                </a:solidFill>
              </a:rPr>
              <a:t>compétences</a:t>
            </a:r>
            <a:r>
              <a:rPr lang="en-US">
                <a:solidFill>
                  <a:schemeClr val="tx1"/>
                </a:solidFill>
              </a:rPr>
              <a:t> </a:t>
            </a:r>
            <a:r>
              <a:rPr lang="en-US" err="1">
                <a:solidFill>
                  <a:schemeClr val="tx1"/>
                </a:solidFill>
              </a:rPr>
              <a:t>en</a:t>
            </a:r>
            <a:r>
              <a:rPr lang="en-US">
                <a:solidFill>
                  <a:schemeClr val="tx1"/>
                </a:solidFill>
              </a:rPr>
              <a:t> </a:t>
            </a:r>
            <a:r>
              <a:rPr lang="en-US" err="1">
                <a:solidFill>
                  <a:schemeClr val="tx1"/>
                </a:solidFill>
              </a:rPr>
              <a:t>fonction</a:t>
            </a:r>
            <a:r>
              <a:rPr lang="en-US">
                <a:solidFill>
                  <a:schemeClr val="tx1"/>
                </a:solidFill>
              </a:rPr>
              <a:t> des exigences du poste (</a:t>
            </a:r>
            <a:r>
              <a:rPr lang="en-US" err="1">
                <a:solidFill>
                  <a:schemeClr val="tx1"/>
                </a:solidFill>
              </a:rPr>
              <a:t>telles</a:t>
            </a:r>
            <a:r>
              <a:rPr lang="en-US">
                <a:solidFill>
                  <a:schemeClr val="tx1"/>
                </a:solidFill>
              </a:rPr>
              <a:t> </a:t>
            </a:r>
            <a:r>
              <a:rPr lang="en-US" err="1">
                <a:solidFill>
                  <a:schemeClr val="tx1"/>
                </a:solidFill>
              </a:rPr>
              <a:t>qu’elles</a:t>
            </a:r>
            <a:r>
              <a:rPr lang="en-US">
                <a:solidFill>
                  <a:schemeClr val="tx1"/>
                </a:solidFill>
              </a:rPr>
              <a:t> </a:t>
            </a:r>
            <a:r>
              <a:rPr lang="en-US" err="1">
                <a:solidFill>
                  <a:schemeClr val="tx1"/>
                </a:solidFill>
              </a:rPr>
              <a:t>sont</a:t>
            </a:r>
            <a:r>
              <a:rPr lang="en-US">
                <a:solidFill>
                  <a:schemeClr val="tx1"/>
                </a:solidFill>
              </a:rPr>
              <a:t> </a:t>
            </a:r>
            <a:r>
              <a:rPr lang="en-US" err="1">
                <a:solidFill>
                  <a:schemeClr val="tx1"/>
                </a:solidFill>
              </a:rPr>
              <a:t>définies</a:t>
            </a:r>
            <a:r>
              <a:rPr lang="en-US">
                <a:solidFill>
                  <a:schemeClr val="tx1"/>
                </a:solidFill>
              </a:rPr>
              <a:t> dans la description du poste). </a:t>
            </a:r>
            <a:r>
              <a:rPr lang="en-US" err="1">
                <a:solidFill>
                  <a:schemeClr val="tx1"/>
                </a:solidFill>
              </a:rPr>
              <a:t>Utilisez</a:t>
            </a:r>
            <a:r>
              <a:rPr lang="en-US">
                <a:solidFill>
                  <a:schemeClr val="tx1"/>
                </a:solidFill>
              </a:rPr>
              <a:t> des mots </a:t>
            </a:r>
            <a:r>
              <a:rPr lang="en-US" err="1">
                <a:solidFill>
                  <a:schemeClr val="tx1"/>
                </a:solidFill>
              </a:rPr>
              <a:t>d’action</a:t>
            </a:r>
            <a:r>
              <a:rPr lang="en-US">
                <a:solidFill>
                  <a:schemeClr val="tx1"/>
                </a:solidFill>
              </a:rPr>
              <a:t> pour </a:t>
            </a:r>
            <a:r>
              <a:rPr lang="en-US" err="1">
                <a:solidFill>
                  <a:schemeClr val="tx1"/>
                </a:solidFill>
              </a:rPr>
              <a:t>mieux</a:t>
            </a:r>
            <a:r>
              <a:rPr lang="en-US">
                <a:solidFill>
                  <a:schemeClr val="tx1"/>
                </a:solidFill>
              </a:rPr>
              <a:t> </a:t>
            </a:r>
            <a:r>
              <a:rPr lang="en-US" err="1">
                <a:solidFill>
                  <a:schemeClr val="tx1"/>
                </a:solidFill>
              </a:rPr>
              <a:t>démontrer</a:t>
            </a:r>
            <a:r>
              <a:rPr lang="en-US">
                <a:solidFill>
                  <a:schemeClr val="tx1"/>
                </a:solidFill>
              </a:rPr>
              <a:t> </a:t>
            </a:r>
            <a:r>
              <a:rPr lang="en-US" err="1">
                <a:solidFill>
                  <a:schemeClr val="tx1"/>
                </a:solidFill>
              </a:rPr>
              <a:t>votre</a:t>
            </a:r>
            <a:r>
              <a:rPr lang="en-US">
                <a:solidFill>
                  <a:schemeClr val="tx1"/>
                </a:solidFill>
              </a:rPr>
              <a:t> expertise.</a:t>
            </a:r>
          </a:p>
          <a:p>
            <a:pPr marL="0" lvl="0" indent="0" algn="just" rtl="0">
              <a:spcBef>
                <a:spcPts val="0"/>
              </a:spcBef>
              <a:spcAft>
                <a:spcPts val="0"/>
              </a:spcAft>
              <a:buSzPct val="80000"/>
              <a:buNone/>
            </a:pPr>
            <a:endParaRPr>
              <a:solidFill>
                <a:schemeClr val="tx1"/>
              </a:solidFill>
            </a:endParaRPr>
          </a:p>
          <a:p>
            <a:pPr marL="0" lvl="0" indent="0" algn="just" rtl="0">
              <a:lnSpc>
                <a:spcPct val="120000"/>
              </a:lnSpc>
              <a:spcBef>
                <a:spcPts val="1000"/>
              </a:spcBef>
              <a:spcAft>
                <a:spcPts val="0"/>
              </a:spcAft>
              <a:buSzPct val="80000"/>
              <a:buNone/>
            </a:pPr>
            <a:r>
              <a:rPr lang="en-US" err="1">
                <a:solidFill>
                  <a:schemeClr val="tx1"/>
                </a:solidFill>
              </a:rPr>
              <a:t>Assurez-vous</a:t>
            </a:r>
            <a:r>
              <a:rPr lang="en-US">
                <a:solidFill>
                  <a:schemeClr val="tx1"/>
                </a:solidFill>
              </a:rPr>
              <a:t> </a:t>
            </a:r>
            <a:r>
              <a:rPr lang="en-US" err="1">
                <a:solidFill>
                  <a:schemeClr val="tx1"/>
                </a:solidFill>
              </a:rPr>
              <a:t>d’attirer</a:t>
            </a:r>
            <a:r>
              <a:rPr lang="en-US">
                <a:solidFill>
                  <a:schemeClr val="tx1"/>
                </a:solidFill>
              </a:rPr>
              <a:t> </a:t>
            </a:r>
            <a:r>
              <a:rPr lang="en-US" err="1">
                <a:solidFill>
                  <a:schemeClr val="tx1"/>
                </a:solidFill>
              </a:rPr>
              <a:t>l’attention</a:t>
            </a:r>
            <a:r>
              <a:rPr lang="en-US">
                <a:solidFill>
                  <a:schemeClr val="tx1"/>
                </a:solidFill>
              </a:rPr>
              <a:t>! </a:t>
            </a:r>
            <a:r>
              <a:rPr lang="en-US" err="1">
                <a:solidFill>
                  <a:schemeClr val="tx1"/>
                </a:solidFill>
              </a:rPr>
              <a:t>Combinez</a:t>
            </a:r>
            <a:r>
              <a:rPr lang="en-US">
                <a:solidFill>
                  <a:schemeClr val="tx1"/>
                </a:solidFill>
              </a:rPr>
              <a:t> des mots </a:t>
            </a:r>
            <a:r>
              <a:rPr lang="en-US" err="1">
                <a:solidFill>
                  <a:schemeClr val="tx1"/>
                </a:solidFill>
              </a:rPr>
              <a:t>d’action</a:t>
            </a:r>
            <a:r>
              <a:rPr lang="en-US">
                <a:solidFill>
                  <a:schemeClr val="tx1"/>
                </a:solidFill>
              </a:rPr>
              <a:t> dans des phrases </a:t>
            </a:r>
            <a:r>
              <a:rPr lang="en-US" err="1">
                <a:solidFill>
                  <a:schemeClr val="tx1"/>
                </a:solidFill>
              </a:rPr>
              <a:t>courtes</a:t>
            </a:r>
            <a:r>
              <a:rPr lang="en-US">
                <a:solidFill>
                  <a:schemeClr val="tx1"/>
                </a:solidFill>
              </a:rPr>
              <a:t> et </a:t>
            </a:r>
            <a:r>
              <a:rPr lang="en-US" err="1">
                <a:solidFill>
                  <a:schemeClr val="tx1"/>
                </a:solidFill>
              </a:rPr>
              <a:t>dynamiques</a:t>
            </a:r>
            <a:r>
              <a:rPr lang="en-US">
                <a:solidFill>
                  <a:schemeClr val="tx1"/>
                </a:solidFill>
              </a:rPr>
              <a:t>. Par </a:t>
            </a:r>
            <a:r>
              <a:rPr lang="en-US" err="1">
                <a:solidFill>
                  <a:schemeClr val="tx1"/>
                </a:solidFill>
              </a:rPr>
              <a:t>exemple</a:t>
            </a:r>
            <a:r>
              <a:rPr lang="en-US">
                <a:solidFill>
                  <a:schemeClr val="tx1"/>
                </a:solidFill>
              </a:rPr>
              <a:t> :</a:t>
            </a:r>
          </a:p>
          <a:p>
            <a:pPr marL="0" lvl="0" indent="0" algn="just" rtl="0">
              <a:lnSpc>
                <a:spcPct val="120000"/>
              </a:lnSpc>
              <a:spcBef>
                <a:spcPts val="1000"/>
              </a:spcBef>
              <a:spcAft>
                <a:spcPts val="0"/>
              </a:spcAft>
              <a:buSzPct val="80000"/>
              <a:buNone/>
            </a:pPr>
            <a:endParaRPr>
              <a:solidFill>
                <a:schemeClr val="tx1"/>
              </a:solidFill>
            </a:endParaRPr>
          </a:p>
          <a:p>
            <a:pPr marL="342900" lvl="0" indent="-342900" algn="just" rtl="0">
              <a:lnSpc>
                <a:spcPct val="120000"/>
              </a:lnSpc>
              <a:spcBef>
                <a:spcPts val="1000"/>
              </a:spcBef>
              <a:spcAft>
                <a:spcPts val="0"/>
              </a:spcAft>
              <a:buSzPct val="80000"/>
              <a:buFont typeface="Noto Sans Symbols"/>
              <a:buChar char="⮚"/>
            </a:pPr>
            <a:r>
              <a:rPr lang="en-US">
                <a:solidFill>
                  <a:schemeClr val="tx1"/>
                </a:solidFill>
              </a:rPr>
              <a:t>Confiance </a:t>
            </a:r>
            <a:r>
              <a:rPr lang="en-US" err="1">
                <a:solidFill>
                  <a:schemeClr val="tx1"/>
                </a:solidFill>
              </a:rPr>
              <a:t>en</a:t>
            </a:r>
            <a:r>
              <a:rPr lang="en-US">
                <a:solidFill>
                  <a:schemeClr val="tx1"/>
                </a:solidFill>
              </a:rPr>
              <a:t> soi et </a:t>
            </a:r>
            <a:r>
              <a:rPr lang="en-US" err="1">
                <a:solidFill>
                  <a:schemeClr val="tx1"/>
                </a:solidFill>
              </a:rPr>
              <a:t>détermination</a:t>
            </a:r>
            <a:r>
              <a:rPr lang="en-US">
                <a:solidFill>
                  <a:schemeClr val="tx1"/>
                </a:solidFill>
              </a:rPr>
              <a:t>; bonne </a:t>
            </a:r>
            <a:r>
              <a:rPr lang="en-US" err="1">
                <a:solidFill>
                  <a:schemeClr val="tx1"/>
                </a:solidFill>
              </a:rPr>
              <a:t>capacité</a:t>
            </a:r>
            <a:r>
              <a:rPr lang="en-US">
                <a:solidFill>
                  <a:schemeClr val="tx1"/>
                </a:solidFill>
              </a:rPr>
              <a:t> de </a:t>
            </a:r>
            <a:r>
              <a:rPr lang="en-US" err="1">
                <a:solidFill>
                  <a:schemeClr val="tx1"/>
                </a:solidFill>
              </a:rPr>
              <a:t>jugement</a:t>
            </a:r>
            <a:r>
              <a:rPr lang="en-US">
                <a:solidFill>
                  <a:schemeClr val="tx1"/>
                </a:solidFill>
              </a:rPr>
              <a:t> dans les situations </a:t>
            </a:r>
            <a:r>
              <a:rPr lang="en-US" err="1">
                <a:solidFill>
                  <a:schemeClr val="tx1"/>
                </a:solidFill>
              </a:rPr>
              <a:t>stressantes</a:t>
            </a:r>
            <a:r>
              <a:rPr lang="en-US">
                <a:solidFill>
                  <a:schemeClr val="tx1"/>
                </a:solidFill>
              </a:rPr>
              <a:t>.</a:t>
            </a:r>
            <a:endParaRPr>
              <a:solidFill>
                <a:schemeClr val="tx1"/>
              </a:solidFill>
            </a:endParaRPr>
          </a:p>
          <a:p>
            <a:pPr marL="342900" lvl="0" indent="-342900" algn="just" rtl="0">
              <a:lnSpc>
                <a:spcPct val="107000"/>
              </a:lnSpc>
              <a:spcBef>
                <a:spcPts val="1000"/>
              </a:spcBef>
              <a:spcAft>
                <a:spcPts val="0"/>
              </a:spcAft>
              <a:buSzPct val="80000"/>
              <a:buFont typeface="Noto Sans Symbols"/>
              <a:buChar char="⮚"/>
            </a:pPr>
            <a:r>
              <a:rPr lang="en-US" err="1">
                <a:solidFill>
                  <a:schemeClr val="tx1"/>
                </a:solidFill>
              </a:rPr>
              <a:t>Soucieux</a:t>
            </a:r>
            <a:r>
              <a:rPr lang="en-US">
                <a:solidFill>
                  <a:schemeClr val="tx1"/>
                </a:solidFill>
              </a:rPr>
              <a:t> </a:t>
            </a:r>
            <a:r>
              <a:rPr lang="en-US">
                <a:solidFill>
                  <a:schemeClr val="tx1"/>
                </a:solidFill>
                <a:ea typeface="Calibri"/>
                <a:cs typeface="Calibri"/>
                <a:sym typeface="Calibri"/>
              </a:rPr>
              <a:t>de la </a:t>
            </a:r>
            <a:r>
              <a:rPr lang="en-US" err="1">
                <a:solidFill>
                  <a:schemeClr val="tx1"/>
                </a:solidFill>
                <a:ea typeface="Calibri"/>
                <a:cs typeface="Calibri"/>
                <a:sym typeface="Calibri"/>
              </a:rPr>
              <a:t>sécurité</a:t>
            </a:r>
            <a:r>
              <a:rPr lang="en-US">
                <a:solidFill>
                  <a:schemeClr val="tx1"/>
                </a:solidFill>
                <a:ea typeface="Calibri"/>
                <a:cs typeface="Calibri"/>
                <a:sym typeface="Calibri"/>
              </a:rPr>
              <a:t> ; formation à la </a:t>
            </a:r>
            <a:r>
              <a:rPr lang="en-US" err="1">
                <a:solidFill>
                  <a:schemeClr val="tx1"/>
                </a:solidFill>
                <a:ea typeface="Calibri"/>
                <a:cs typeface="Calibri"/>
                <a:sym typeface="Calibri"/>
              </a:rPr>
              <a:t>santé</a:t>
            </a:r>
            <a:r>
              <a:rPr lang="en-US">
                <a:solidFill>
                  <a:schemeClr val="tx1"/>
                </a:solidFill>
                <a:ea typeface="Calibri"/>
                <a:cs typeface="Calibri"/>
                <a:sym typeface="Calibri"/>
              </a:rPr>
              <a:t> et à la </a:t>
            </a:r>
            <a:r>
              <a:rPr lang="en-US" err="1">
                <a:solidFill>
                  <a:schemeClr val="tx1"/>
                </a:solidFill>
                <a:ea typeface="Calibri"/>
                <a:cs typeface="Calibri"/>
                <a:sym typeface="Calibri"/>
              </a:rPr>
              <a:t>sécurité</a:t>
            </a:r>
            <a:r>
              <a:rPr lang="en-US">
                <a:solidFill>
                  <a:schemeClr val="tx1"/>
                </a:solidFill>
                <a:ea typeface="Calibri"/>
                <a:cs typeface="Calibri"/>
                <a:sym typeface="Calibri"/>
              </a:rPr>
              <a:t> </a:t>
            </a:r>
            <a:r>
              <a:rPr lang="en-US" err="1">
                <a:solidFill>
                  <a:schemeClr val="tx1"/>
                </a:solidFill>
                <a:ea typeface="Calibri"/>
                <a:cs typeface="Calibri"/>
                <a:sym typeface="Calibri"/>
              </a:rPr>
              <a:t>adaptée</a:t>
            </a:r>
            <a:r>
              <a:rPr lang="en-US">
                <a:solidFill>
                  <a:schemeClr val="tx1"/>
                </a:solidFill>
                <a:ea typeface="Calibri"/>
                <a:cs typeface="Calibri"/>
                <a:sym typeface="Calibri"/>
              </a:rPr>
              <a:t> à divers </a:t>
            </a:r>
            <a:r>
              <a:rPr lang="en-US" err="1">
                <a:solidFill>
                  <a:schemeClr val="tx1"/>
                </a:solidFill>
                <a:ea typeface="Calibri"/>
                <a:cs typeface="Calibri"/>
                <a:sym typeface="Calibri"/>
              </a:rPr>
              <a:t>environnements</a:t>
            </a:r>
            <a:r>
              <a:rPr lang="en-US">
                <a:solidFill>
                  <a:schemeClr val="tx1"/>
                </a:solidFill>
                <a:ea typeface="Calibri"/>
                <a:cs typeface="Calibri"/>
                <a:sym typeface="Calibri"/>
              </a:rPr>
              <a:t> de travail </a:t>
            </a:r>
            <a:r>
              <a:rPr lang="en-US" err="1">
                <a:solidFill>
                  <a:schemeClr val="tx1"/>
                </a:solidFill>
                <a:ea typeface="Calibri"/>
                <a:cs typeface="Calibri"/>
                <a:sym typeface="Calibri"/>
              </a:rPr>
              <a:t>industriels</a:t>
            </a:r>
            <a:r>
              <a:rPr lang="en-US">
                <a:solidFill>
                  <a:schemeClr val="tx1"/>
                </a:solidFill>
                <a:ea typeface="Calibri"/>
                <a:cs typeface="Calibri"/>
                <a:sym typeface="Calibri"/>
              </a:rPr>
              <a:t>.</a:t>
            </a:r>
            <a:endParaRPr>
              <a:solidFill>
                <a:schemeClr val="tx1"/>
              </a:solidFill>
            </a:endParaRPr>
          </a:p>
          <a:p>
            <a:pPr marL="342900" lvl="0" indent="-257810" algn="l" rtl="0">
              <a:spcBef>
                <a:spcPts val="1800"/>
              </a:spcBef>
              <a:spcAft>
                <a:spcPts val="0"/>
              </a:spcAft>
              <a:buSzPct val="79999"/>
              <a:buNone/>
            </a:pPr>
            <a:endParaRPr/>
          </a:p>
        </p:txBody>
      </p:sp>
      <p:sp>
        <p:nvSpPr>
          <p:cNvPr id="221" name="Google Shape;221;p7"/>
          <p:cNvSpPr txBox="1">
            <a:spLocks noGrp="1"/>
          </p:cNvSpPr>
          <p:nvPr>
            <p:ph type="sldNum" idx="12"/>
            <p:custDataLst>
              <p:tags r:id="rId3"/>
            </p:custDataLst>
          </p:nvPr>
        </p:nvSpPr>
        <p:spPr>
          <a:xfrm>
            <a:off x="5519681" y="6492875"/>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7"/>
</p:tagLst>
</file>

<file path=ppt/tags/tag13.xml><?xml version="1.0" encoding="utf-8"?>
<p:tagLst xmlns:a="http://schemas.openxmlformats.org/drawingml/2006/main" xmlns:r="http://schemas.openxmlformats.org/officeDocument/2006/relationships" xmlns:p="http://schemas.openxmlformats.org/presentationml/2006/main">
  <p:tag name="NUM" val="8"/>
</p:tagLst>
</file>

<file path=ppt/tags/tag14.xml><?xml version="1.0" encoding="utf-8"?>
<p:tagLst xmlns:a="http://schemas.openxmlformats.org/drawingml/2006/main" xmlns:r="http://schemas.openxmlformats.org/officeDocument/2006/relationships" xmlns:p="http://schemas.openxmlformats.org/presentationml/2006/main">
  <p:tag name="NUM" val="9"/>
</p:tagLst>
</file>

<file path=ppt/tags/tag15.xml><?xml version="1.0" encoding="utf-8"?>
<p:tagLst xmlns:a="http://schemas.openxmlformats.org/drawingml/2006/main" xmlns:r="http://schemas.openxmlformats.org/officeDocument/2006/relationships" xmlns:p="http://schemas.openxmlformats.org/presentationml/2006/main">
  <p:tag name="NUM" val="10"/>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5"/>
</p:tagLst>
</file>

<file path=ppt/tags/tag21.xml><?xml version="1.0" encoding="utf-8"?>
<p:tagLst xmlns:a="http://schemas.openxmlformats.org/drawingml/2006/main" xmlns:r="http://schemas.openxmlformats.org/officeDocument/2006/relationships" xmlns:p="http://schemas.openxmlformats.org/presentationml/2006/main">
  <p:tag name="NUM" val="6"/>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5"/>
</p:tagLst>
</file>

<file path=ppt/tags/tag27.xml><?xml version="1.0" encoding="utf-8"?>
<p:tagLst xmlns:a="http://schemas.openxmlformats.org/drawingml/2006/main" xmlns:r="http://schemas.openxmlformats.org/officeDocument/2006/relationships" xmlns:p="http://schemas.openxmlformats.org/presentationml/2006/main">
  <p:tag name="NUM" val="6"/>
</p:tagLst>
</file>

<file path=ppt/tags/tag28.xml><?xml version="1.0" encoding="utf-8"?>
<p:tagLst xmlns:a="http://schemas.openxmlformats.org/drawingml/2006/main" xmlns:r="http://schemas.openxmlformats.org/officeDocument/2006/relationships" xmlns:p="http://schemas.openxmlformats.org/presentationml/2006/main">
  <p:tag name="NUM" val="7"/>
</p:tagLst>
</file>

<file path=ppt/tags/tag29.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9"/>
</p:tagLst>
</file>

<file path=ppt/tags/tag31.xml><?xml version="1.0" encoding="utf-8"?>
<p:tagLst xmlns:a="http://schemas.openxmlformats.org/drawingml/2006/main" xmlns:r="http://schemas.openxmlformats.org/officeDocument/2006/relationships" xmlns:p="http://schemas.openxmlformats.org/presentationml/2006/main">
  <p:tag name="NUM" val="10"/>
</p:tagLst>
</file>

<file path=ppt/tags/tag32.xml><?xml version="1.0" encoding="utf-8"?>
<p:tagLst xmlns:a="http://schemas.openxmlformats.org/drawingml/2006/main" xmlns:r="http://schemas.openxmlformats.org/officeDocument/2006/relationships" xmlns:p="http://schemas.openxmlformats.org/presentationml/2006/main">
  <p:tag name="NUM" val="11"/>
</p:tagLst>
</file>

<file path=ppt/tags/tag33.xml><?xml version="1.0" encoding="utf-8"?>
<p:tagLst xmlns:a="http://schemas.openxmlformats.org/drawingml/2006/main" xmlns:r="http://schemas.openxmlformats.org/officeDocument/2006/relationships" xmlns:p="http://schemas.openxmlformats.org/presentationml/2006/main">
  <p:tag name="NUM" val="1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7"/>
</p:tagLst>
</file>

<file path=ppt/tags/tag41.xml><?xml version="1.0" encoding="utf-8"?>
<p:tagLst xmlns:a="http://schemas.openxmlformats.org/drawingml/2006/main" xmlns:r="http://schemas.openxmlformats.org/officeDocument/2006/relationships" xmlns:p="http://schemas.openxmlformats.org/presentationml/2006/main">
  <p:tag name="NUM" val="8"/>
</p:tagLst>
</file>

<file path=ppt/tags/tag42.xml><?xml version="1.0" encoding="utf-8"?>
<p:tagLst xmlns:a="http://schemas.openxmlformats.org/drawingml/2006/main" xmlns:r="http://schemas.openxmlformats.org/officeDocument/2006/relationships" xmlns:p="http://schemas.openxmlformats.org/presentationml/2006/main">
  <p:tag name="NUM" val="9"/>
</p:tagLst>
</file>

<file path=ppt/tags/tag43.xml><?xml version="1.0" encoding="utf-8"?>
<p:tagLst xmlns:a="http://schemas.openxmlformats.org/drawingml/2006/main" xmlns:r="http://schemas.openxmlformats.org/officeDocument/2006/relationships" xmlns:p="http://schemas.openxmlformats.org/presentationml/2006/main">
  <p:tag name="NUM" val="10"/>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4"/>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4"/>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4"/>
</p:tagLst>
</file>

<file path=ppt/tags/tag62.xml><?xml version="1.0" encoding="utf-8"?>
<p:tagLst xmlns:a="http://schemas.openxmlformats.org/drawingml/2006/main" xmlns:r="http://schemas.openxmlformats.org/officeDocument/2006/relationships" xmlns:p="http://schemas.openxmlformats.org/presentationml/2006/main">
  <p:tag name="NUM" val="5"/>
</p:tagLst>
</file>

<file path=ppt/tags/tag63.xml><?xml version="1.0" encoding="utf-8"?>
<p:tagLst xmlns:a="http://schemas.openxmlformats.org/drawingml/2006/main" xmlns:r="http://schemas.openxmlformats.org/officeDocument/2006/relationships" xmlns:p="http://schemas.openxmlformats.org/presentationml/2006/main">
  <p:tag name="NUM" val="6"/>
</p:tagLst>
</file>

<file path=ppt/tags/tag64.xml><?xml version="1.0" encoding="utf-8"?>
<p:tagLst xmlns:a="http://schemas.openxmlformats.org/drawingml/2006/main" xmlns:r="http://schemas.openxmlformats.org/officeDocument/2006/relationships" xmlns:p="http://schemas.openxmlformats.org/presentationml/2006/main">
  <p:tag name="NUM" val="7"/>
</p:tagLst>
</file>

<file path=ppt/tags/tag65.xml><?xml version="1.0" encoding="utf-8"?>
<p:tagLst xmlns:a="http://schemas.openxmlformats.org/drawingml/2006/main" xmlns:r="http://schemas.openxmlformats.org/officeDocument/2006/relationships" xmlns:p="http://schemas.openxmlformats.org/presentationml/2006/main">
  <p:tag name="NUM" val="8"/>
</p:tagLst>
</file>

<file path=ppt/tags/tag66.xml><?xml version="1.0" encoding="utf-8"?>
<p:tagLst xmlns:a="http://schemas.openxmlformats.org/drawingml/2006/main" xmlns:r="http://schemas.openxmlformats.org/officeDocument/2006/relationships" xmlns:p="http://schemas.openxmlformats.org/presentationml/2006/main">
  <p:tag name="NUM" val="1"/>
</p:tagLst>
</file>

<file path=ppt/tags/tag67.xml><?xml version="1.0" encoding="utf-8"?>
<p:tagLst xmlns:a="http://schemas.openxmlformats.org/drawingml/2006/main" xmlns:r="http://schemas.openxmlformats.org/officeDocument/2006/relationships" xmlns:p="http://schemas.openxmlformats.org/presentationml/2006/main">
  <p:tag name="NUM" val="2"/>
</p:tagLst>
</file>

<file path=ppt/tags/tag68.xml><?xml version="1.0" encoding="utf-8"?>
<p:tagLst xmlns:a="http://schemas.openxmlformats.org/drawingml/2006/main" xmlns:r="http://schemas.openxmlformats.org/officeDocument/2006/relationships" xmlns:p="http://schemas.openxmlformats.org/presentationml/2006/main">
  <p:tag name="NUM" val="3"/>
</p:tagLst>
</file>

<file path=ppt/tags/tag69.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5"/>
</p:tagLst>
</file>

<file path=ppt/tags/tag71.xml><?xml version="1.0" encoding="utf-8"?>
<p:tagLst xmlns:a="http://schemas.openxmlformats.org/drawingml/2006/main" xmlns:r="http://schemas.openxmlformats.org/officeDocument/2006/relationships" xmlns:p="http://schemas.openxmlformats.org/presentationml/2006/main">
  <p:tag name="NUM" val="6"/>
</p:tagLst>
</file>

<file path=ppt/tags/tag72.xml><?xml version="1.0" encoding="utf-8"?>
<p:tagLst xmlns:a="http://schemas.openxmlformats.org/drawingml/2006/main" xmlns:r="http://schemas.openxmlformats.org/officeDocument/2006/relationships" xmlns:p="http://schemas.openxmlformats.org/presentationml/2006/main">
  <p:tag name="NUM" val="7"/>
</p:tagLst>
</file>

<file path=ppt/tags/tag73.xml><?xml version="1.0" encoding="utf-8"?>
<p:tagLst xmlns:a="http://schemas.openxmlformats.org/drawingml/2006/main" xmlns:r="http://schemas.openxmlformats.org/officeDocument/2006/relationships" xmlns:p="http://schemas.openxmlformats.org/presentationml/2006/main">
  <p:tag name="NUM" val="8"/>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Facet">
  <a:themeElements>
    <a:clrScheme name="Red Orange">
      <a:dk1>
        <a:srgbClr val="000000"/>
      </a:dk1>
      <a:lt1>
        <a:srgbClr val="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1b2e3c4-79d5-4c98-b528-a3fa04795dc5" xsi:nil="true"/>
    <lcf76f155ced4ddcb4097134ff3c332f xmlns="eb0d3e1a-6422-4b6b-af90-65d0fc91956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79358B3F27EFB43ADF249F01AC3C9F0" ma:contentTypeVersion="18" ma:contentTypeDescription="Create a new document." ma:contentTypeScope="" ma:versionID="4e92e590637f066b2d073e7a72a2dfab">
  <xsd:schema xmlns:xsd="http://www.w3.org/2001/XMLSchema" xmlns:xs="http://www.w3.org/2001/XMLSchema" xmlns:p="http://schemas.microsoft.com/office/2006/metadata/properties" xmlns:ns2="71b2e3c4-79d5-4c98-b528-a3fa04795dc5" xmlns:ns3="eb0d3e1a-6422-4b6b-af90-65d0fc919568" targetNamespace="http://schemas.microsoft.com/office/2006/metadata/properties" ma:root="true" ma:fieldsID="ed84825f33e49357fb19194f05c81e29" ns2:_="" ns3:_="">
    <xsd:import namespace="71b2e3c4-79d5-4c98-b528-a3fa04795dc5"/>
    <xsd:import namespace="eb0d3e1a-6422-4b6b-af90-65d0fc91956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b2e3c4-79d5-4c98-b528-a3fa04795dc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3" nillable="true" ma:displayName="Taxonomy Catch All Column" ma:hidden="true" ma:list="{c6334424-3693-4fff-a368-14903a3bc8ec}" ma:internalName="TaxCatchAll" ma:showField="CatchAllData" ma:web="71b2e3c4-79d5-4c98-b528-a3fa04795dc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b0d3e1a-6422-4b6b-af90-65d0fc919568"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80755866-13cf-410b-9c5d-c7abb0189b65"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03F134-C073-47D3-B2B9-AE7A9FA1C7C6}">
  <ds:schemaRefs>
    <ds:schemaRef ds:uri="71b2e3c4-79d5-4c98-b528-a3fa04795dc5"/>
    <ds:schemaRef ds:uri="eb0d3e1a-6422-4b6b-af90-65d0fc919568"/>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589B435-0289-4C12-A1F2-09E3CED9F189}">
  <ds:schemaRefs>
    <ds:schemaRef ds:uri="http://schemas.microsoft.com/sharepoint/v3/contenttype/forms"/>
  </ds:schemaRefs>
</ds:datastoreItem>
</file>

<file path=customXml/itemProps3.xml><?xml version="1.0" encoding="utf-8"?>
<ds:datastoreItem xmlns:ds="http://schemas.openxmlformats.org/officeDocument/2006/customXml" ds:itemID="{4DCCA81A-55B6-4ACE-96B2-D72D6B77EA4D}"/>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10</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Facet</vt:lpstr>
      <vt:lpstr>Plan de cours 1 Réaliser son plein potentiel</vt:lpstr>
      <vt:lpstr>Vous avez des compétences!</vt:lpstr>
      <vt:lpstr>Vous avez plus de compétences que vous ne le pensez!</vt:lpstr>
      <vt:lpstr>Vous avez plus de compétences que vous ne le pensez!... suite</vt:lpstr>
      <vt:lpstr>Vous avez plus de compétences que vous ne le pensez!… suite</vt:lpstr>
      <vt:lpstr>Vous avez plus de compétences que vous ne le pensez!... suite</vt:lpstr>
      <vt:lpstr>Identifier ses compétences en matière d’employabilité et les qualités requises pour réussir</vt:lpstr>
      <vt:lpstr>Identifier ses compétences techniques et transférables</vt:lpstr>
      <vt:lpstr>Mots d’action et descriptifs démontrant vos capacités</vt:lpstr>
      <vt:lpstr>Mots d’action et descriptifs démontrant vos capacités… suite</vt:lpstr>
      <vt:lpstr>Verbes-clés (Mots d’action)</vt:lpstr>
      <vt:lpstr>Adjectifs-clés (mots descriptifs)</vt:lpstr>
      <vt:lpstr>Activité 2 : Utilisation de mots d’action et descriptifs pour illustrer vos capacités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de cours 1 — Réaliser son plein potentiel</dc:title>
  <dc:creator>Job Fair</dc:creator>
  <cp:revision>1</cp:revision>
  <dcterms:created xsi:type="dcterms:W3CDTF">2023-03-12T20:21:45Z</dcterms:created>
  <dcterms:modified xsi:type="dcterms:W3CDTF">2024-08-21T23:01:41Z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0x010100079358B3F27EFB43ADF249F01AC3C9F0</vt:lpwstr>
  </property>
  <property fmtid="{D5CDD505-2E9C-101B-9397-08002B2CF9AE}" pid="3" name="MediaServiceImageTags">
    <vt:lpwstr/>
  </property>
</Properties>
</file>