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ngesInfos/changesInfo1.xml" ContentType="application/vnd.ms-powerpoint.changes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sldIdLst>
    <p:sldId id="256" r:id="rId5"/>
    <p:sldId id="257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63D637DA-444F-1384-8958-3E787DE88704}" name="Marion Le Bloa" initials="" userId="e978ea91f21cdff6" providerId="Windows Live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1" d="2"/>
          <a:sy n="1" d="2"/>
        </p:scale>
        <p:origin x="0" y="0"/>
      </p:cViewPr>
      <p:guideLst/>
    </p:cSldViewPr>
  </p:slide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12" Type="http://schemas.microsoft.com/office/2018/10/relationships/authors" Target="author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microsoft.com/office/2016/11/relationships/changesInfo" Target="changesInfos/changesInfo1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achel Anne Normand" userId="3d9a7052cfc5e3d9" providerId="LiveId" clId="{81087915-6A49-4AB3-AD86-BE4102F75A60}"/>
    <pc:docChg chg="undo custSel modSld">
      <pc:chgData name="Rachel Anne Normand" userId="3d9a7052cfc5e3d9" providerId="LiveId" clId="{81087915-6A49-4AB3-AD86-BE4102F75A60}" dt="2023-12-15T21:14:47.111" v="101" actId="120"/>
      <pc:docMkLst>
        <pc:docMk/>
      </pc:docMkLst>
      <pc:sldChg chg="modSp mod">
        <pc:chgData name="Rachel Anne Normand" userId="3d9a7052cfc5e3d9" providerId="LiveId" clId="{81087915-6A49-4AB3-AD86-BE4102F75A60}" dt="2023-12-15T21:09:33.143" v="7" actId="207"/>
        <pc:sldMkLst>
          <pc:docMk/>
          <pc:sldMk cId="3558808152" sldId="256"/>
        </pc:sldMkLst>
        <pc:spChg chg="mod">
          <ac:chgData name="Rachel Anne Normand" userId="3d9a7052cfc5e3d9" providerId="LiveId" clId="{81087915-6A49-4AB3-AD86-BE4102F75A60}" dt="2023-12-15T21:09:28.139" v="6" actId="255"/>
          <ac:spMkLst>
            <pc:docMk/>
            <pc:sldMk cId="3558808152" sldId="256"/>
            <ac:spMk id="2" creationId="{00000000-0000-0000-0000-000000000000}"/>
          </ac:spMkLst>
        </pc:spChg>
        <pc:spChg chg="mod">
          <ac:chgData name="Rachel Anne Normand" userId="3d9a7052cfc5e3d9" providerId="LiveId" clId="{81087915-6A49-4AB3-AD86-BE4102F75A60}" dt="2023-12-15T21:09:33.143" v="7" actId="207"/>
          <ac:spMkLst>
            <pc:docMk/>
            <pc:sldMk cId="3558808152" sldId="256"/>
            <ac:spMk id="3" creationId="{00000000-0000-0000-0000-000000000000}"/>
          </ac:spMkLst>
        </pc:spChg>
      </pc:sldChg>
      <pc:sldChg chg="modSp mod">
        <pc:chgData name="Rachel Anne Normand" userId="3d9a7052cfc5e3d9" providerId="LiveId" clId="{81087915-6A49-4AB3-AD86-BE4102F75A60}" dt="2023-12-15T21:14:47.111" v="101" actId="120"/>
        <pc:sldMkLst>
          <pc:docMk/>
          <pc:sldMk cId="2950326194" sldId="257"/>
        </pc:sldMkLst>
        <pc:spChg chg="mod">
          <ac:chgData name="Rachel Anne Normand" userId="3d9a7052cfc5e3d9" providerId="LiveId" clId="{81087915-6A49-4AB3-AD86-BE4102F75A60}" dt="2023-12-15T21:14:47.111" v="101" actId="120"/>
          <ac:spMkLst>
            <pc:docMk/>
            <pc:sldMk cId="2950326194" sldId="257"/>
            <ac:spMk id="2" creationId="{00000000-0000-0000-0000-000000000000}"/>
          </ac:spMkLst>
        </pc:spChg>
        <pc:graphicFrameChg chg="mod">
          <ac:chgData name="Rachel Anne Normand" userId="3d9a7052cfc5e3d9" providerId="LiveId" clId="{81087915-6A49-4AB3-AD86-BE4102F75A60}" dt="2023-12-15T21:14:16.625" v="95" actId="14100"/>
          <ac:graphicFrameMkLst>
            <pc:docMk/>
            <pc:sldMk cId="2950326194" sldId="257"/>
            <ac:graphicFrameMk id="4" creationId="{00000000-0000-0000-0000-000000000000}"/>
          </ac:graphicFrameMkLst>
        </pc:graphicFrameChg>
      </pc:sldChg>
    </pc:docChg>
  </pc:docChgLst>
  <pc:docChgLst>
    <pc:chgData name="Marion Le Bloa" userId="e978ea91f21cdff6" providerId="LiveId" clId="{3B979030-9E02-4CD9-B85D-85ADAE68E8F6}"/>
    <pc:docChg chg="custSel modSld">
      <pc:chgData name="Marion Le Bloa" userId="e978ea91f21cdff6" providerId="LiveId" clId="{3B979030-9E02-4CD9-B85D-85ADAE68E8F6}" dt="2023-11-28T15:02:43.576" v="1566" actId="20577"/>
      <pc:docMkLst>
        <pc:docMk/>
      </pc:docMkLst>
      <pc:sldChg chg="modSp mod addCm modCm">
        <pc:chgData name="Marion Le Bloa" userId="e978ea91f21cdff6" providerId="LiveId" clId="{3B979030-9E02-4CD9-B85D-85ADAE68E8F6}" dt="2023-11-28T15:00:15.758" v="1540" actId="20577"/>
        <pc:sldMkLst>
          <pc:docMk/>
          <pc:sldMk cId="3558808152" sldId="256"/>
        </pc:sldMkLst>
        <pc:spChg chg="mod replST">
          <ac:chgData name="Marion Le Bloa" userId="e978ea91f21cdff6" providerId="LiveId" clId="{3B979030-9E02-4CD9-B85D-85ADAE68E8F6}" dt="2023-11-28T15:00:15.758" v="1540" actId="20577"/>
          <ac:spMkLst>
            <pc:docMk/>
            <pc:sldMk cId="3558808152" sldId="256"/>
            <ac:spMk id="2" creationId="{00000000-0000-0000-0000-000000000000}"/>
          </ac:spMkLst>
        </pc:spChg>
        <pc:spChg chg="mod replST">
          <ac:chgData name="Marion Le Bloa" userId="e978ea91f21cdff6" providerId="LiveId" clId="{3B979030-9E02-4CD9-B85D-85ADAE68E8F6}" dt="2023-11-28T15:00:06.734" v="1536"/>
          <ac:spMkLst>
            <pc:docMk/>
            <pc:sldMk cId="3558808152" sldId="256"/>
            <ac:spMk id="3" creationId="{00000000-0000-0000-0000-000000000000}"/>
          </ac:spMkLst>
        </pc:spChg>
        <pc:extLst>
          <p:ext xmlns:p="http://schemas.openxmlformats.org/presentationml/2006/main" uri="{D6D511B9-2390-475A-947B-AFAB55BFBCF1}">
            <pc226:cmChg xmlns:pc226="http://schemas.microsoft.com/office/powerpoint/2022/06/main/command" chg="add mod">
              <pc226:chgData name="Marion Le Bloa" userId="e978ea91f21cdff6" providerId="LiveId" clId="{3B979030-9E02-4CD9-B85D-85ADAE68E8F6}" dt="2023-11-28T15:00:15.758" v="1540" actId="20577"/>
              <pc2:cmMkLst xmlns:pc2="http://schemas.microsoft.com/office/powerpoint/2019/9/main/command">
                <pc:docMk/>
                <pc:sldMk cId="3558808152" sldId="256"/>
                <pc2:cmMk id="{2DE0C17A-0673-480A-A810-C77CF5DFCC75}"/>
              </pc2:cmMkLst>
            </pc226:cmChg>
          </p:ext>
        </pc:extLst>
      </pc:sldChg>
      <pc:sldChg chg="modSp mod addCm">
        <pc:chgData name="Marion Le Bloa" userId="e978ea91f21cdff6" providerId="LiveId" clId="{3B979030-9E02-4CD9-B85D-85ADAE68E8F6}" dt="2023-11-28T15:02:43.576" v="1566" actId="20577"/>
        <pc:sldMkLst>
          <pc:docMk/>
          <pc:sldMk cId="2950326194" sldId="257"/>
        </pc:sldMkLst>
        <pc:spChg chg="mod replST">
          <ac:chgData name="Marion Le Bloa" userId="e978ea91f21cdff6" providerId="LiveId" clId="{3B979030-9E02-4CD9-B85D-85ADAE68E8F6}" dt="2023-11-28T15:00:06.740" v="1537"/>
          <ac:spMkLst>
            <pc:docMk/>
            <pc:sldMk cId="2950326194" sldId="257"/>
            <ac:spMk id="2" creationId="{00000000-0000-0000-0000-000000000000}"/>
          </ac:spMkLst>
        </pc:spChg>
        <pc:graphicFrameChg chg="mod replST">
          <ac:chgData name="Marion Le Bloa" userId="e978ea91f21cdff6" providerId="LiveId" clId="{3B979030-9E02-4CD9-B85D-85ADAE68E8F6}" dt="2023-11-28T15:02:43.576" v="1566" actId="20577"/>
          <ac:graphicFrameMkLst>
            <pc:docMk/>
            <pc:sldMk cId="2950326194" sldId="257"/>
            <ac:graphicFrameMk id="4" creationId="{00000000-0000-0000-0000-000000000000}"/>
          </ac:graphicFrameMkLst>
        </pc:graphicFrameChg>
        <pc:extLst>
          <p:ext xmlns:p="http://schemas.openxmlformats.org/presentationml/2006/main" uri="{D6D511B9-2390-475A-947B-AFAB55BFBCF1}">
            <pc226:cmChg xmlns:pc226="http://schemas.microsoft.com/office/powerpoint/2022/06/main/command" chg="add">
              <pc226:chgData name="Marion Le Bloa" userId="e978ea91f21cdff6" providerId="LiveId" clId="{3B979030-9E02-4CD9-B85D-85ADAE68E8F6}" dt="2023-11-28T15:01:34.862" v="1544"/>
              <pc2:cmMkLst xmlns:pc2="http://schemas.microsoft.com/office/powerpoint/2019/9/main/command">
                <pc:docMk/>
                <pc:sldMk cId="2950326194" sldId="257"/>
                <pc2:cmMk id="{A72D1AAA-B31E-4CD9-B3DA-1AFD6677DDC9}"/>
              </pc2:cmMkLst>
            </pc226:cmChg>
          </p:ext>
        </pc:extLst>
      </pc:sldChg>
    </pc:docChg>
  </pc:docChgLst>
  <pc:docChgLst>
    <pc:chgData name="Utilisateur invité" userId="S::urn:spo:anon#d95fc8e05787767f4ad5c7d1f6fa6d86bc6f6aadfb93a0c0055f3f2cbe4806ec::" providerId="AD" clId="Web-{8432FC9D-B657-6C21-3776-32B21CE7E5E1}"/>
    <pc:docChg chg="modSld">
      <pc:chgData name="Utilisateur invité" userId="S::urn:spo:anon#d95fc8e05787767f4ad5c7d1f6fa6d86bc6f6aadfb93a0c0055f3f2cbe4806ec::" providerId="AD" clId="Web-{8432FC9D-B657-6C21-3776-32B21CE7E5E1}" dt="2024-01-14T17:15:48.473" v="0" actId="20577"/>
      <pc:docMkLst>
        <pc:docMk/>
      </pc:docMkLst>
      <pc:sldChg chg="modSp">
        <pc:chgData name="Utilisateur invité" userId="S::urn:spo:anon#d95fc8e05787767f4ad5c7d1f6fa6d86bc6f6aadfb93a0c0055f3f2cbe4806ec::" providerId="AD" clId="Web-{8432FC9D-B657-6C21-3776-32B21CE7E5E1}" dt="2024-01-14T17:15:48.473" v="0" actId="20577"/>
        <pc:sldMkLst>
          <pc:docMk/>
          <pc:sldMk cId="2950326194" sldId="257"/>
        </pc:sldMkLst>
        <pc:graphicFrameChg chg="modGraphic">
          <ac:chgData name="Utilisateur invité" userId="S::urn:spo:anon#d95fc8e05787767f4ad5c7d1f6fa6d86bc6f6aadfb93a0c0055f3f2cbe4806ec::" providerId="AD" clId="Web-{8432FC9D-B657-6C21-3776-32B21CE7E5E1}" dt="2024-01-14T17:15:48.473" v="0" actId="20577"/>
          <ac:graphicFrameMkLst>
            <pc:docMk/>
            <pc:sldMk cId="2950326194" sldId="257"/>
            <ac:graphicFrameMk id="4" creationId="{00000000-0000-0000-0000-000000000000}"/>
          </ac:graphicFrameMkLst>
        </pc:graphicFrameChg>
      </pc:sldChg>
    </pc:docChg>
  </pc:docChgLst>
  <pc:docChgLst>
    <pc:chgData name="Utilisateur invité" userId="S::urn:spo:anon#d95fc8e05787767f4ad5c7d1f6fa6d86bc6f6aadfb93a0c0055f3f2cbe4806ec::" providerId="AD" clId="Web-{8D82C49A-ADC9-F524-9B42-430299DAABD0}"/>
    <pc:docChg chg="modSld">
      <pc:chgData name="Utilisateur invité" userId="S::urn:spo:anon#d95fc8e05787767f4ad5c7d1f6fa6d86bc6f6aadfb93a0c0055f3f2cbe4806ec::" providerId="AD" clId="Web-{8D82C49A-ADC9-F524-9B42-430299DAABD0}" dt="2024-01-09T14:40:08.050" v="25" actId="20577"/>
      <pc:docMkLst>
        <pc:docMk/>
      </pc:docMkLst>
      <pc:sldChg chg="modSp">
        <pc:chgData name="Utilisateur invité" userId="S::urn:spo:anon#d95fc8e05787767f4ad5c7d1f6fa6d86bc6f6aadfb93a0c0055f3f2cbe4806ec::" providerId="AD" clId="Web-{8D82C49A-ADC9-F524-9B42-430299DAABD0}" dt="2024-01-09T14:40:08.050" v="25" actId="20577"/>
        <pc:sldMkLst>
          <pc:docMk/>
          <pc:sldMk cId="2950326194" sldId="257"/>
        </pc:sldMkLst>
        <pc:graphicFrameChg chg="modGraphic">
          <ac:chgData name="Utilisateur invité" userId="S::urn:spo:anon#d95fc8e05787767f4ad5c7d1f6fa6d86bc6f6aadfb93a0c0055f3f2cbe4806ec::" providerId="AD" clId="Web-{8D82C49A-ADC9-F524-9B42-430299DAABD0}" dt="2024-01-09T14:40:08.050" v="25" actId="20577"/>
          <ac:graphicFrameMkLst>
            <pc:docMk/>
            <pc:sldMk cId="2950326194" sldId="257"/>
            <ac:graphicFrameMk id="4" creationId="{00000000-0000-0000-0000-000000000000}"/>
          </ac:graphicFrameMkLst>
        </pc:graphicFrameChg>
      </pc:sldChg>
    </pc:docChg>
  </pc:docChgLst>
  <pc:docChgLst>
    <pc:chgData name="Utilisateur invité" userId="S::urn:spo:anon#d95fc8e05787767f4ad5c7d1f6fa6d86bc6f6aadfb93a0c0055f3f2cbe4806ec::" providerId="AD" clId="Web-{64CE9F12-3F03-E18B-C322-AB31C5105A3F}"/>
    <pc:docChg chg="modSld">
      <pc:chgData name="Utilisateur invité" userId="S::urn:spo:anon#d95fc8e05787767f4ad5c7d1f6fa6d86bc6f6aadfb93a0c0055f3f2cbe4806ec::" providerId="AD" clId="Web-{64CE9F12-3F03-E18B-C322-AB31C5105A3F}" dt="2024-01-24T16:58:00.815" v="35" actId="20577"/>
      <pc:docMkLst>
        <pc:docMk/>
      </pc:docMkLst>
      <pc:sldChg chg="modSp">
        <pc:chgData name="Utilisateur invité" userId="S::urn:spo:anon#d95fc8e05787767f4ad5c7d1f6fa6d86bc6f6aadfb93a0c0055f3f2cbe4806ec::" providerId="AD" clId="Web-{64CE9F12-3F03-E18B-C322-AB31C5105A3F}" dt="2024-01-24T16:58:00.815" v="35" actId="20577"/>
        <pc:sldMkLst>
          <pc:docMk/>
          <pc:sldMk cId="2950326194" sldId="257"/>
        </pc:sldMkLst>
        <pc:graphicFrameChg chg="modGraphic">
          <ac:chgData name="Utilisateur invité" userId="S::urn:spo:anon#d95fc8e05787767f4ad5c7d1f6fa6d86bc6f6aadfb93a0c0055f3f2cbe4806ec::" providerId="AD" clId="Web-{64CE9F12-3F03-E18B-C322-AB31C5105A3F}" dt="2024-01-24T16:58:00.815" v="35" actId="20577"/>
          <ac:graphicFrameMkLst>
            <pc:docMk/>
            <pc:sldMk cId="2950326194" sldId="257"/>
            <ac:graphicFrameMk id="4" creationId="{00000000-0000-0000-0000-000000000000}"/>
          </ac:graphicFrameMkLst>
        </pc:graphicFrameChg>
      </pc:sldChg>
    </pc:docChg>
  </pc:docChgLst>
  <pc:docChgLst>
    <pc:chgData name="Utilisateur invité" userId="S::urn:spo:anon#d95fc8e05787767f4ad5c7d1f6fa6d86bc6f6aadfb93a0c0055f3f2cbe4806ec::" providerId="AD" clId="Web-{D56D90D2-597E-2714-558D-697B7731B3E8}"/>
    <pc:docChg chg="modSld">
      <pc:chgData name="Utilisateur invité" userId="S::urn:spo:anon#d95fc8e05787767f4ad5c7d1f6fa6d86bc6f6aadfb93a0c0055f3f2cbe4806ec::" providerId="AD" clId="Web-{D56D90D2-597E-2714-558D-697B7731B3E8}" dt="2024-01-10T14:54:25.042" v="1" actId="20577"/>
      <pc:docMkLst>
        <pc:docMk/>
      </pc:docMkLst>
      <pc:sldChg chg="modSp">
        <pc:chgData name="Utilisateur invité" userId="S::urn:spo:anon#d95fc8e05787767f4ad5c7d1f6fa6d86bc6f6aadfb93a0c0055f3f2cbe4806ec::" providerId="AD" clId="Web-{D56D90D2-597E-2714-558D-697B7731B3E8}" dt="2024-01-10T14:54:25.042" v="1" actId="20577"/>
        <pc:sldMkLst>
          <pc:docMk/>
          <pc:sldMk cId="2950326194" sldId="257"/>
        </pc:sldMkLst>
        <pc:graphicFrameChg chg="modGraphic">
          <ac:chgData name="Utilisateur invité" userId="S::urn:spo:anon#d95fc8e05787767f4ad5c7d1f6fa6d86bc6f6aadfb93a0c0055f3f2cbe4806ec::" providerId="AD" clId="Web-{D56D90D2-597E-2714-558D-697B7731B3E8}" dt="2024-01-10T14:54:25.042" v="1" actId="20577"/>
          <ac:graphicFrameMkLst>
            <pc:docMk/>
            <pc:sldMk cId="2950326194" sldId="257"/>
            <ac:graphicFrameMk id="4" creationId="{00000000-0000-0000-0000-000000000000}"/>
          </ac:graphicFrameMkLst>
        </pc:graphicFrameChg>
      </pc:sldChg>
    </pc:docChg>
  </pc:docChgLst>
  <pc:docChgLst>
    <pc:chgData name="Rachel Anne Normand" userId="3d9a7052cfc5e3d9" providerId="LiveId" clId="{009031B0-C67A-403E-9E89-2E917E0449E5}"/>
    <pc:docChg chg="modSld">
      <pc:chgData name="Rachel Anne Normand" userId="3d9a7052cfc5e3d9" providerId="LiveId" clId="{009031B0-C67A-403E-9E89-2E917E0449E5}" dt="2023-12-19T19:45:44.357" v="7" actId="20577"/>
      <pc:docMkLst>
        <pc:docMk/>
      </pc:docMkLst>
      <pc:sldChg chg="delCm">
        <pc:chgData name="Rachel Anne Normand" userId="3d9a7052cfc5e3d9" providerId="LiveId" clId="{009031B0-C67A-403E-9E89-2E917E0449E5}" dt="2023-12-01T18:02:55.657" v="0"/>
        <pc:sldMkLst>
          <pc:docMk/>
          <pc:sldMk cId="3558808152" sldId="256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del">
              <pc226:chgData name="Rachel Anne Normand" userId="3d9a7052cfc5e3d9" providerId="LiveId" clId="{009031B0-C67A-403E-9E89-2E917E0449E5}" dt="2023-12-01T18:02:55.657" v="0"/>
              <pc2:cmMkLst xmlns:pc2="http://schemas.microsoft.com/office/powerpoint/2019/9/main/command">
                <pc:docMk/>
                <pc:sldMk cId="3558808152" sldId="256"/>
                <pc2:cmMk id="{2DE0C17A-0673-480A-A810-C77CF5DFCC75}"/>
              </pc2:cmMkLst>
            </pc226:cmChg>
          </p:ext>
        </pc:extLst>
      </pc:sldChg>
      <pc:sldChg chg="modSp delCm">
        <pc:chgData name="Rachel Anne Normand" userId="3d9a7052cfc5e3d9" providerId="LiveId" clId="{009031B0-C67A-403E-9E89-2E917E0449E5}" dt="2023-12-19T19:45:44.357" v="7" actId="20577"/>
        <pc:sldMkLst>
          <pc:docMk/>
          <pc:sldMk cId="2950326194" sldId="257"/>
        </pc:sldMkLst>
        <pc:graphicFrameChg chg="mod">
          <ac:chgData name="Rachel Anne Normand" userId="3d9a7052cfc5e3d9" providerId="LiveId" clId="{009031B0-C67A-403E-9E89-2E917E0449E5}" dt="2023-12-19T19:45:44.357" v="7" actId="20577"/>
          <ac:graphicFrameMkLst>
            <pc:docMk/>
            <pc:sldMk cId="2950326194" sldId="257"/>
            <ac:graphicFrameMk id="4" creationId="{00000000-0000-0000-0000-000000000000}"/>
          </ac:graphicFrameMkLst>
        </pc:graphicFrameChg>
        <pc:extLst>
          <p:ext xmlns:p="http://schemas.openxmlformats.org/presentationml/2006/main" uri="{D6D511B9-2390-475A-947B-AFAB55BFBCF1}">
            <pc226:cmChg xmlns:pc226="http://schemas.microsoft.com/office/powerpoint/2022/06/main/command" chg="del">
              <pc226:chgData name="Rachel Anne Normand" userId="3d9a7052cfc5e3d9" providerId="LiveId" clId="{009031B0-C67A-403E-9E89-2E917E0449E5}" dt="2023-12-13T17:37:11.037" v="5"/>
              <pc2:cmMkLst xmlns:pc2="http://schemas.microsoft.com/office/powerpoint/2019/9/main/command">
                <pc:docMk/>
                <pc:sldMk cId="2950326194" sldId="257"/>
                <pc2:cmMk id="{A72D1AAA-B31E-4CD9-B3DA-1AFD6677DDC9}"/>
              </pc2:cmMkLst>
            </pc226:cmChg>
          </p:ext>
        </pc:extLst>
      </pc:sldChg>
    </pc:docChg>
  </pc:docChgLst>
  <pc:docChgLst>
    <pc:chgData name="Guest User" userId="S::urn:spo:anon#d95fc8e05787767f4ad5c7d1f6fa6d86bc6f6aadfb93a0c0055f3f2cbe4806ec::" providerId="AD" clId="Web-{FF81117C-5CB4-D72C-9189-D13CF1AFFD1F}"/>
    <pc:docChg chg="modSld">
      <pc:chgData name="Guest User" userId="S::urn:spo:anon#d95fc8e05787767f4ad5c7d1f6fa6d86bc6f6aadfb93a0c0055f3f2cbe4806ec::" providerId="AD" clId="Web-{FF81117C-5CB4-D72C-9189-D13CF1AFFD1F}" dt="2024-01-13T16:11:42.969" v="7" actId="20577"/>
      <pc:docMkLst>
        <pc:docMk/>
      </pc:docMkLst>
      <pc:sldChg chg="modSp">
        <pc:chgData name="Guest User" userId="S::urn:spo:anon#d95fc8e05787767f4ad5c7d1f6fa6d86bc6f6aadfb93a0c0055f3f2cbe4806ec::" providerId="AD" clId="Web-{FF81117C-5CB4-D72C-9189-D13CF1AFFD1F}" dt="2024-01-13T16:11:42.969" v="7" actId="20577"/>
        <pc:sldMkLst>
          <pc:docMk/>
          <pc:sldMk cId="2950326194" sldId="257"/>
        </pc:sldMkLst>
        <pc:graphicFrameChg chg="modGraphic">
          <ac:chgData name="Guest User" userId="S::urn:spo:anon#d95fc8e05787767f4ad5c7d1f6fa6d86bc6f6aadfb93a0c0055f3f2cbe4806ec::" providerId="AD" clId="Web-{FF81117C-5CB4-D72C-9189-D13CF1AFFD1F}" dt="2024-01-13T16:11:42.969" v="7" actId="20577"/>
          <ac:graphicFrameMkLst>
            <pc:docMk/>
            <pc:sldMk cId="2950326194" sldId="257"/>
            <ac:graphicFrameMk id="4" creationId="{00000000-0000-0000-0000-000000000000}"/>
          </ac:graphicFrameMkLst>
        </pc:graphicFrame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EE5CB50-C192-4F6E-B53B-3C0A17B402F6}" type="doc">
      <dgm:prSet loTypeId="urn:microsoft.com/office/officeart/2005/8/layout/lProcess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18C25FD2-C050-41A8-A0FB-2175BECBC058}">
      <dgm:prSet phldrT="[Text]" custT="1"/>
      <dgm:spPr/>
      <dgm:t>
        <a:bodyPr/>
        <a:lstStyle/>
        <a:p>
          <a:r>
            <a:rPr lang="fr-CA" sz="1600" b="1"/>
            <a:t>CLAIR</a:t>
          </a:r>
        </a:p>
        <a:p>
          <a:pPr rtl="0"/>
          <a:r>
            <a:rPr lang="fr-CA" sz="1600">
              <a:solidFill>
                <a:schemeClr val="tx1"/>
              </a:solidFill>
            </a:rPr>
            <a:t>Faites en sorte </a:t>
          </a:r>
          <a:r>
            <a:rPr lang="fr-CA" sz="1600">
              <a:solidFill>
                <a:schemeClr val="tx1"/>
              </a:solidFill>
              <a:latin typeface="Trebuchet MS" panose="020B0603020202020204"/>
            </a:rPr>
            <a:t>qu'il soit clair</a:t>
          </a:r>
          <a:r>
            <a:rPr lang="fr-CA" sz="1600">
              <a:solidFill>
                <a:schemeClr val="tx1"/>
              </a:solidFill>
            </a:rPr>
            <a:t>, </a:t>
          </a:r>
          <a:r>
            <a:rPr lang="fr-CA" sz="1600">
              <a:solidFill>
                <a:schemeClr val="tx1"/>
              </a:solidFill>
              <a:latin typeface="Trebuchet MS" panose="020B0603020202020204"/>
            </a:rPr>
            <a:t>net</a:t>
          </a:r>
          <a:r>
            <a:rPr lang="fr-CA" sz="1600">
              <a:solidFill>
                <a:schemeClr val="tx1"/>
              </a:solidFill>
            </a:rPr>
            <a:t> et </a:t>
          </a:r>
          <a:r>
            <a:rPr lang="fr-CA" sz="1600">
              <a:solidFill>
                <a:schemeClr val="tx1"/>
              </a:solidFill>
              <a:latin typeface="Trebuchet MS" panose="020B0603020202020204"/>
            </a:rPr>
            <a:t>simple</a:t>
          </a:r>
          <a:endParaRPr lang="fr-CA" sz="1600" strike="sngStrike"/>
        </a:p>
      </dgm:t>
    </dgm:pt>
    <dgm:pt modelId="{85097063-C7BE-4D0B-BB33-15485C1756F5}" type="parTrans" cxnId="{3522E5F9-B407-4E85-9FCD-ACFA42DE8C5E}">
      <dgm:prSet/>
      <dgm:spPr/>
      <dgm:t>
        <a:bodyPr/>
        <a:lstStyle/>
        <a:p>
          <a:endParaRPr lang="en-US"/>
        </a:p>
      </dgm:t>
    </dgm:pt>
    <dgm:pt modelId="{C11CCE51-3D9B-472D-99A3-D72E38C62609}" type="sibTrans" cxnId="{3522E5F9-B407-4E85-9FCD-ACFA42DE8C5E}">
      <dgm:prSet/>
      <dgm:spPr/>
      <dgm:t>
        <a:bodyPr/>
        <a:lstStyle/>
        <a:p>
          <a:endParaRPr lang="en-US"/>
        </a:p>
      </dgm:t>
    </dgm:pt>
    <dgm:pt modelId="{41784112-64AB-4A80-B8F6-59D6872BB19A}">
      <dgm:prSet phldrT="[Text]" custT="1"/>
      <dgm:spPr/>
      <dgm:t>
        <a:bodyPr/>
        <a:lstStyle/>
        <a:p>
          <a:pPr algn="ctr"/>
          <a:r>
            <a:rPr lang="fr-CA" sz="1400"/>
            <a:t>Espacement – marges régulières, suffisamment d’espace, équilibré</a:t>
          </a:r>
        </a:p>
      </dgm:t>
    </dgm:pt>
    <dgm:pt modelId="{D0C1EC91-E545-4314-A6C5-CF0AEE0D1FE9}" type="parTrans" cxnId="{DDCEAF7B-D091-48D8-B2C9-EBCC9F3AF708}">
      <dgm:prSet/>
      <dgm:spPr/>
      <dgm:t>
        <a:bodyPr/>
        <a:lstStyle/>
        <a:p>
          <a:endParaRPr lang="en-US"/>
        </a:p>
      </dgm:t>
    </dgm:pt>
    <dgm:pt modelId="{89F178FA-AA12-42C7-861C-CC4D5B881F11}" type="sibTrans" cxnId="{DDCEAF7B-D091-48D8-B2C9-EBCC9F3AF708}">
      <dgm:prSet/>
      <dgm:spPr/>
      <dgm:t>
        <a:bodyPr/>
        <a:lstStyle/>
        <a:p>
          <a:endParaRPr lang="en-US"/>
        </a:p>
      </dgm:t>
    </dgm:pt>
    <dgm:pt modelId="{8110580D-FA53-4591-91B0-F5D9D56CFC43}">
      <dgm:prSet phldrT="[Text]" custT="1"/>
      <dgm:spPr/>
      <dgm:t>
        <a:bodyPr/>
        <a:lstStyle/>
        <a:p>
          <a:r>
            <a:rPr lang="fr-CA" sz="1600" b="1"/>
            <a:t>CONCIS</a:t>
          </a:r>
        </a:p>
        <a:p>
          <a:r>
            <a:rPr lang="fr-CA" sz="1600"/>
            <a:t>Allez droit au but. </a:t>
          </a:r>
          <a:br>
            <a:rPr lang="fr-CA" sz="1600"/>
          </a:br>
          <a:r>
            <a:rPr lang="fr-CA" sz="1600"/>
            <a:t>Qu’avez-vous à offrir ?</a:t>
          </a:r>
        </a:p>
      </dgm:t>
    </dgm:pt>
    <dgm:pt modelId="{00F3A290-5673-4465-BDB8-468E3BCA9498}" type="parTrans" cxnId="{F90BB18C-ED6F-4D52-A9E3-31E6CFBCF3D8}">
      <dgm:prSet/>
      <dgm:spPr/>
      <dgm:t>
        <a:bodyPr/>
        <a:lstStyle/>
        <a:p>
          <a:endParaRPr lang="en-US"/>
        </a:p>
      </dgm:t>
    </dgm:pt>
    <dgm:pt modelId="{67F72B7E-B423-47C9-BE69-3B02BCFBBE76}" type="sibTrans" cxnId="{F90BB18C-ED6F-4D52-A9E3-31E6CFBCF3D8}">
      <dgm:prSet/>
      <dgm:spPr/>
      <dgm:t>
        <a:bodyPr/>
        <a:lstStyle/>
        <a:p>
          <a:endParaRPr lang="en-US"/>
        </a:p>
      </dgm:t>
    </dgm:pt>
    <dgm:pt modelId="{ABDEAAC4-BB84-4FBE-8CD1-A34708AB5374}">
      <dgm:prSet phldrT="[Text]" custT="1"/>
      <dgm:spPr/>
      <dgm:t>
        <a:bodyPr/>
        <a:lstStyle/>
        <a:p>
          <a:pPr algn="ctr" rtl="0"/>
          <a:r>
            <a:rPr lang="fr-CA" sz="1400"/>
            <a:t>La simplicité est de mise – phrases courtes, pas de</a:t>
          </a:r>
          <a:r>
            <a:rPr lang="fr-CA" sz="1400">
              <a:latin typeface="Trebuchet MS" panose="020B0603020202020204"/>
            </a:rPr>
            <a:t>     </a:t>
          </a:r>
          <a:r>
            <a:rPr lang="fr-CA" sz="1400"/>
            <a:t> </a:t>
          </a:r>
          <a:r>
            <a:rPr lang="fr-CA" sz="1400">
              <a:latin typeface="Calibri"/>
              <a:ea typeface="Calibri"/>
              <a:cs typeface="Calibri"/>
            </a:rPr>
            <a:t>« </a:t>
          </a:r>
          <a:r>
            <a:rPr lang="fr-CA" sz="1400"/>
            <a:t>je </a:t>
          </a:r>
          <a:r>
            <a:rPr lang="fr-CA" sz="1400">
              <a:latin typeface="Calibri"/>
              <a:ea typeface="Calibri"/>
              <a:cs typeface="Calibri"/>
            </a:rPr>
            <a:t>»</a:t>
          </a:r>
          <a:r>
            <a:rPr lang="fr-CA" sz="1400"/>
            <a:t>, demeurer positif</a:t>
          </a:r>
          <a:endParaRPr lang="fr-CA" sz="1400" b="1"/>
        </a:p>
      </dgm:t>
    </dgm:pt>
    <dgm:pt modelId="{0539C511-B18F-4796-BEF5-85EEB5D9E82C}" type="parTrans" cxnId="{B673294C-0D25-40C3-8EA7-E0341B8EF279}">
      <dgm:prSet/>
      <dgm:spPr/>
      <dgm:t>
        <a:bodyPr/>
        <a:lstStyle/>
        <a:p>
          <a:endParaRPr lang="en-US"/>
        </a:p>
      </dgm:t>
    </dgm:pt>
    <dgm:pt modelId="{F381710A-F65A-4788-B355-8AFF448D2B19}" type="sibTrans" cxnId="{B673294C-0D25-40C3-8EA7-E0341B8EF279}">
      <dgm:prSet/>
      <dgm:spPr/>
      <dgm:t>
        <a:bodyPr/>
        <a:lstStyle/>
        <a:p>
          <a:endParaRPr lang="en-US"/>
        </a:p>
      </dgm:t>
    </dgm:pt>
    <dgm:pt modelId="{DF1927AD-79F6-4D88-B8CF-4C55BA25E384}">
      <dgm:prSet phldrT="[Text]" custT="1"/>
      <dgm:spPr/>
      <dgm:t>
        <a:bodyPr/>
        <a:lstStyle/>
        <a:p>
          <a:r>
            <a:rPr lang="fr-CA" sz="1600" b="1"/>
            <a:t>COMPLET</a:t>
          </a:r>
        </a:p>
        <a:p>
          <a:r>
            <a:rPr lang="fr-CA" sz="1600" b="0"/>
            <a:t>Assurez-vous de n’avoir </a:t>
          </a:r>
          <a:br>
            <a:rPr lang="fr-CA" sz="1600" b="0"/>
          </a:br>
          <a:r>
            <a:rPr lang="fr-CA" sz="1600" b="0"/>
            <a:t>rien oublié !</a:t>
          </a:r>
        </a:p>
      </dgm:t>
    </dgm:pt>
    <dgm:pt modelId="{728B9016-D1A1-42B2-855A-495CB980039D}" type="parTrans" cxnId="{456488E2-145B-47B9-85B1-E9341D9FE8C4}">
      <dgm:prSet/>
      <dgm:spPr/>
      <dgm:t>
        <a:bodyPr/>
        <a:lstStyle/>
        <a:p>
          <a:endParaRPr lang="en-US"/>
        </a:p>
      </dgm:t>
    </dgm:pt>
    <dgm:pt modelId="{34D87E69-77BF-4338-9D63-A534E739D9BF}" type="sibTrans" cxnId="{456488E2-145B-47B9-85B1-E9341D9FE8C4}">
      <dgm:prSet/>
      <dgm:spPr/>
      <dgm:t>
        <a:bodyPr/>
        <a:lstStyle/>
        <a:p>
          <a:endParaRPr lang="en-US"/>
        </a:p>
      </dgm:t>
    </dgm:pt>
    <dgm:pt modelId="{CC6153F8-70CA-47E8-85B0-BE0E47CCD9E6}">
      <dgm:prSet phldrT="[Text]" custT="1"/>
      <dgm:spPr/>
      <dgm:t>
        <a:bodyPr/>
        <a:lstStyle/>
        <a:p>
          <a:pPr rtl="0"/>
          <a:r>
            <a:rPr lang="fr-CA" sz="1400"/>
            <a:t>Le nom doit être bien visible – utilisez votre nom </a:t>
          </a:r>
          <a:r>
            <a:rPr lang="fr-CA" sz="1400">
              <a:solidFill>
                <a:schemeClr val="bg1"/>
              </a:solidFill>
              <a:latin typeface="Trebuchet MS" panose="020B0603020202020204"/>
            </a:rPr>
            <a:t>légal</a:t>
          </a:r>
          <a:r>
            <a:rPr lang="fr-CA" sz="1400"/>
            <a:t>, pas de surnoms</a:t>
          </a:r>
        </a:p>
      </dgm:t>
    </dgm:pt>
    <dgm:pt modelId="{4393929A-1807-4620-8C05-C618D0673AC6}" type="parTrans" cxnId="{5DC5D03F-B540-4C90-890C-0EBD57C28AD4}">
      <dgm:prSet/>
      <dgm:spPr/>
      <dgm:t>
        <a:bodyPr/>
        <a:lstStyle/>
        <a:p>
          <a:endParaRPr lang="en-US"/>
        </a:p>
      </dgm:t>
    </dgm:pt>
    <dgm:pt modelId="{707B4BF9-85A9-4B7E-97F6-FF1E2EE83409}" type="sibTrans" cxnId="{5DC5D03F-B540-4C90-890C-0EBD57C28AD4}">
      <dgm:prSet/>
      <dgm:spPr/>
      <dgm:t>
        <a:bodyPr/>
        <a:lstStyle/>
        <a:p>
          <a:endParaRPr lang="en-US"/>
        </a:p>
      </dgm:t>
    </dgm:pt>
    <dgm:pt modelId="{F4D5FC2E-517B-4C18-985A-E49FFD9E123E}">
      <dgm:prSet phldrT="[Text]" custT="1"/>
      <dgm:spPr/>
      <dgm:t>
        <a:bodyPr/>
        <a:lstStyle/>
        <a:p>
          <a:pPr algn="ctr"/>
          <a:r>
            <a:rPr lang="fr-CA" sz="1400"/>
            <a:t>Titres – gras, soulignés le cas échéant, puces</a:t>
          </a:r>
        </a:p>
      </dgm:t>
    </dgm:pt>
    <dgm:pt modelId="{B6BFD76A-85F2-45DA-A0CB-92BB8DA00402}" type="parTrans" cxnId="{43091101-B73F-43E8-8048-99549EFA2BB1}">
      <dgm:prSet/>
      <dgm:spPr/>
      <dgm:t>
        <a:bodyPr/>
        <a:lstStyle/>
        <a:p>
          <a:endParaRPr lang="en-US"/>
        </a:p>
      </dgm:t>
    </dgm:pt>
    <dgm:pt modelId="{56F7D776-B28D-4C56-8874-7DACA65138EC}" type="sibTrans" cxnId="{43091101-B73F-43E8-8048-99549EFA2BB1}">
      <dgm:prSet/>
      <dgm:spPr/>
      <dgm:t>
        <a:bodyPr/>
        <a:lstStyle/>
        <a:p>
          <a:endParaRPr lang="en-US"/>
        </a:p>
      </dgm:t>
    </dgm:pt>
    <dgm:pt modelId="{C5D384AD-5C71-4240-9B13-222DF388FA43}">
      <dgm:prSet phldrT="[Text]" custT="1"/>
      <dgm:spPr/>
      <dgm:t>
        <a:bodyPr/>
        <a:lstStyle/>
        <a:p>
          <a:pPr algn="ctr"/>
          <a:r>
            <a:rPr lang="fr-CA" sz="1400"/>
            <a:t>Police - Arial, Calibri, Times New Roman. Taille 11 ou 12</a:t>
          </a:r>
        </a:p>
      </dgm:t>
    </dgm:pt>
    <dgm:pt modelId="{0A130391-3FC3-4189-95EB-F6B7E8337ADF}" type="parTrans" cxnId="{DF8677C5-0A89-4A36-BB84-1C146FD19B09}">
      <dgm:prSet/>
      <dgm:spPr/>
      <dgm:t>
        <a:bodyPr/>
        <a:lstStyle/>
        <a:p>
          <a:endParaRPr lang="en-US"/>
        </a:p>
      </dgm:t>
    </dgm:pt>
    <dgm:pt modelId="{B4049189-A156-487B-BE96-754CB8F5BFDE}" type="sibTrans" cxnId="{DF8677C5-0A89-4A36-BB84-1C146FD19B09}">
      <dgm:prSet/>
      <dgm:spPr/>
      <dgm:t>
        <a:bodyPr/>
        <a:lstStyle/>
        <a:p>
          <a:endParaRPr lang="en-US"/>
        </a:p>
      </dgm:t>
    </dgm:pt>
    <dgm:pt modelId="{9937BF0D-8C2B-4948-97F3-B672A5FD756B}">
      <dgm:prSet phldrT="[Text]" custT="1"/>
      <dgm:spPr/>
      <dgm:t>
        <a:bodyPr/>
        <a:lstStyle/>
        <a:p>
          <a:pPr algn="ctr"/>
          <a:r>
            <a:rPr lang="fr-CA" sz="1400"/>
            <a:t>Texte – propre et presentable – pas de filigrane</a:t>
          </a:r>
        </a:p>
      </dgm:t>
    </dgm:pt>
    <dgm:pt modelId="{4C522C6D-9CBB-42BD-A50D-F2F70EC10084}" type="parTrans" cxnId="{29E22617-3DD8-43AD-94F0-866E46C39442}">
      <dgm:prSet/>
      <dgm:spPr/>
      <dgm:t>
        <a:bodyPr/>
        <a:lstStyle/>
        <a:p>
          <a:endParaRPr lang="en-US"/>
        </a:p>
      </dgm:t>
    </dgm:pt>
    <dgm:pt modelId="{D7DFC3E4-524D-4933-8E9A-8770DE160770}" type="sibTrans" cxnId="{29E22617-3DD8-43AD-94F0-866E46C39442}">
      <dgm:prSet/>
      <dgm:spPr/>
      <dgm:t>
        <a:bodyPr/>
        <a:lstStyle/>
        <a:p>
          <a:endParaRPr lang="en-US"/>
        </a:p>
      </dgm:t>
    </dgm:pt>
    <dgm:pt modelId="{1B896F83-7E8A-434C-89F4-B42770CDC423}">
      <dgm:prSet phldrT="[Text]" custT="1"/>
      <dgm:spPr/>
      <dgm:t>
        <a:bodyPr/>
        <a:lstStyle/>
        <a:p>
          <a:pPr algn="ctr"/>
          <a:r>
            <a:rPr lang="fr-CA" sz="1400"/>
            <a:t>Relire plusieurs fois – aucune faute</a:t>
          </a:r>
        </a:p>
      </dgm:t>
    </dgm:pt>
    <dgm:pt modelId="{CD9B8FEA-3BE6-4862-99FF-A1737B0AA853}" type="parTrans" cxnId="{C6FEAE80-7525-4CD8-B81E-6EE01FD1861B}">
      <dgm:prSet/>
      <dgm:spPr/>
      <dgm:t>
        <a:bodyPr/>
        <a:lstStyle/>
        <a:p>
          <a:endParaRPr lang="en-US"/>
        </a:p>
      </dgm:t>
    </dgm:pt>
    <dgm:pt modelId="{8B89E28C-5CE2-4C8E-A65B-4F4FC6CE95BE}" type="sibTrans" cxnId="{C6FEAE80-7525-4CD8-B81E-6EE01FD1861B}">
      <dgm:prSet/>
      <dgm:spPr/>
      <dgm:t>
        <a:bodyPr/>
        <a:lstStyle/>
        <a:p>
          <a:endParaRPr lang="en-US"/>
        </a:p>
      </dgm:t>
    </dgm:pt>
    <dgm:pt modelId="{172FF49E-2E79-4252-A325-EAFC190440B7}">
      <dgm:prSet phldrT="[Text]" custT="1"/>
      <dgm:spPr/>
      <dgm:t>
        <a:bodyPr/>
        <a:lstStyle/>
        <a:p>
          <a:r>
            <a:rPr lang="fr-CA" sz="1400"/>
            <a:t>Inclure toutes les coordonnées, y compris l’adresse, le courriel et le numéro de téléphone</a:t>
          </a:r>
        </a:p>
      </dgm:t>
    </dgm:pt>
    <dgm:pt modelId="{161CE282-FC3B-45C0-A954-D98905E4A15F}" type="parTrans" cxnId="{7E94BA6A-DFC1-43C1-ACF4-6F3E2DABE5B9}">
      <dgm:prSet/>
      <dgm:spPr/>
      <dgm:t>
        <a:bodyPr/>
        <a:lstStyle/>
        <a:p>
          <a:endParaRPr lang="en-US"/>
        </a:p>
      </dgm:t>
    </dgm:pt>
    <dgm:pt modelId="{3E6531B0-12E6-428C-9B6D-F95454C53364}" type="sibTrans" cxnId="{7E94BA6A-DFC1-43C1-ACF4-6F3E2DABE5B9}">
      <dgm:prSet/>
      <dgm:spPr/>
      <dgm:t>
        <a:bodyPr/>
        <a:lstStyle/>
        <a:p>
          <a:endParaRPr lang="en-US"/>
        </a:p>
      </dgm:t>
    </dgm:pt>
    <dgm:pt modelId="{97CA1D51-D914-406A-8296-5ACE4DBB9DF1}">
      <dgm:prSet phldrT="[Text]" custT="1"/>
      <dgm:spPr/>
      <dgm:t>
        <a:bodyPr/>
        <a:lstStyle/>
        <a:p>
          <a:r>
            <a:rPr lang="fr-CA" sz="1400"/>
            <a:t>Profil/résumé des compétences – utilisation de mots-clés pour CIBLER l’emploi recherché</a:t>
          </a:r>
        </a:p>
      </dgm:t>
    </dgm:pt>
    <dgm:pt modelId="{92361711-DD52-4AA6-BD5B-A934FA26F11F}" type="parTrans" cxnId="{9C54F4C2-53F7-4E32-A863-26CB6A28D0FF}">
      <dgm:prSet/>
      <dgm:spPr/>
      <dgm:t>
        <a:bodyPr/>
        <a:lstStyle/>
        <a:p>
          <a:endParaRPr lang="en-US"/>
        </a:p>
      </dgm:t>
    </dgm:pt>
    <dgm:pt modelId="{4F506673-15ED-4AE8-9D0C-6371BCA93534}" type="sibTrans" cxnId="{9C54F4C2-53F7-4E32-A863-26CB6A28D0FF}">
      <dgm:prSet/>
      <dgm:spPr/>
      <dgm:t>
        <a:bodyPr/>
        <a:lstStyle/>
        <a:p>
          <a:endParaRPr lang="en-US"/>
        </a:p>
      </dgm:t>
    </dgm:pt>
    <dgm:pt modelId="{BD937468-5CB5-4209-851B-32D970C021B6}" type="pres">
      <dgm:prSet presAssocID="{DEE5CB50-C192-4F6E-B53B-3C0A17B402F6}" presName="theList" presStyleCnt="0">
        <dgm:presLayoutVars>
          <dgm:dir/>
          <dgm:animLvl val="lvl"/>
          <dgm:resizeHandles val="exact"/>
        </dgm:presLayoutVars>
      </dgm:prSet>
      <dgm:spPr/>
    </dgm:pt>
    <dgm:pt modelId="{775DA44C-A162-4FE2-9232-C4499896F966}" type="pres">
      <dgm:prSet presAssocID="{18C25FD2-C050-41A8-A0FB-2175BECBC058}" presName="compNode" presStyleCnt="0"/>
      <dgm:spPr/>
    </dgm:pt>
    <dgm:pt modelId="{A04CDB49-FD30-4031-AD85-90307556D952}" type="pres">
      <dgm:prSet presAssocID="{18C25FD2-C050-41A8-A0FB-2175BECBC058}" presName="aNode" presStyleLbl="bgShp" presStyleIdx="0" presStyleCnt="3" custScaleX="59709" custLinFactNeighborX="-58" custLinFactNeighborY="21022"/>
      <dgm:spPr/>
    </dgm:pt>
    <dgm:pt modelId="{840C7A59-60C8-4A6E-8D5C-A23D1C467DB6}" type="pres">
      <dgm:prSet presAssocID="{18C25FD2-C050-41A8-A0FB-2175BECBC058}" presName="textNode" presStyleLbl="bgShp" presStyleIdx="0" presStyleCnt="3"/>
      <dgm:spPr/>
    </dgm:pt>
    <dgm:pt modelId="{49608F21-D17D-4690-AA3C-50D5CAA4989F}" type="pres">
      <dgm:prSet presAssocID="{18C25FD2-C050-41A8-A0FB-2175BECBC058}" presName="compChildNode" presStyleCnt="0"/>
      <dgm:spPr/>
    </dgm:pt>
    <dgm:pt modelId="{F14D4E4E-4A8C-4D70-B7B5-4382F9677D44}" type="pres">
      <dgm:prSet presAssocID="{18C25FD2-C050-41A8-A0FB-2175BECBC058}" presName="theInnerList" presStyleCnt="0"/>
      <dgm:spPr/>
    </dgm:pt>
    <dgm:pt modelId="{81BFC646-AC60-4EB8-BB84-33E8D01FA693}" type="pres">
      <dgm:prSet presAssocID="{41784112-64AB-4A80-B8F6-59D6872BB19A}" presName="childNode" presStyleLbl="node1" presStyleIdx="0" presStyleCnt="9" custScaleX="72680">
        <dgm:presLayoutVars>
          <dgm:bulletEnabled val="1"/>
        </dgm:presLayoutVars>
      </dgm:prSet>
      <dgm:spPr/>
    </dgm:pt>
    <dgm:pt modelId="{AACEB6B9-B629-4E42-959A-74C66834CF9F}" type="pres">
      <dgm:prSet presAssocID="{41784112-64AB-4A80-B8F6-59D6872BB19A}" presName="aSpace2" presStyleCnt="0"/>
      <dgm:spPr/>
    </dgm:pt>
    <dgm:pt modelId="{D40ECC0B-3482-4EA3-ADAD-296CBFE3592D}" type="pres">
      <dgm:prSet presAssocID="{F4D5FC2E-517B-4C18-985A-E49FFD9E123E}" presName="childNode" presStyleLbl="node1" presStyleIdx="1" presStyleCnt="9" custScaleX="71695">
        <dgm:presLayoutVars>
          <dgm:bulletEnabled val="1"/>
        </dgm:presLayoutVars>
      </dgm:prSet>
      <dgm:spPr/>
    </dgm:pt>
    <dgm:pt modelId="{D0A00CE3-D823-4022-87B8-AE8DA68B4157}" type="pres">
      <dgm:prSet presAssocID="{F4D5FC2E-517B-4C18-985A-E49FFD9E123E}" presName="aSpace2" presStyleCnt="0"/>
      <dgm:spPr/>
    </dgm:pt>
    <dgm:pt modelId="{9EA6E8FE-A2B8-46D4-AD4E-DCCDCA67A25B}" type="pres">
      <dgm:prSet presAssocID="{C5D384AD-5C71-4240-9B13-222DF388FA43}" presName="childNode" presStyleLbl="node1" presStyleIdx="2" presStyleCnt="9" custScaleX="72188">
        <dgm:presLayoutVars>
          <dgm:bulletEnabled val="1"/>
        </dgm:presLayoutVars>
      </dgm:prSet>
      <dgm:spPr/>
    </dgm:pt>
    <dgm:pt modelId="{78F3E7AD-23FE-4276-8615-BC0AC205FAE9}" type="pres">
      <dgm:prSet presAssocID="{18C25FD2-C050-41A8-A0FB-2175BECBC058}" presName="aSpace" presStyleCnt="0"/>
      <dgm:spPr/>
    </dgm:pt>
    <dgm:pt modelId="{0649BF79-B4DF-480B-B11F-EA1EA8D15887}" type="pres">
      <dgm:prSet presAssocID="{8110580D-FA53-4591-91B0-F5D9D56CFC43}" presName="compNode" presStyleCnt="0"/>
      <dgm:spPr/>
    </dgm:pt>
    <dgm:pt modelId="{309C82C0-12AE-4E7E-BDFA-11962D3FCC94}" type="pres">
      <dgm:prSet presAssocID="{8110580D-FA53-4591-91B0-F5D9D56CFC43}" presName="aNode" presStyleLbl="bgShp" presStyleIdx="1" presStyleCnt="3" custScaleX="67154"/>
      <dgm:spPr/>
    </dgm:pt>
    <dgm:pt modelId="{3888A651-EA4A-419A-AE23-864F5124A185}" type="pres">
      <dgm:prSet presAssocID="{8110580D-FA53-4591-91B0-F5D9D56CFC43}" presName="textNode" presStyleLbl="bgShp" presStyleIdx="1" presStyleCnt="3"/>
      <dgm:spPr/>
    </dgm:pt>
    <dgm:pt modelId="{511F835F-65EB-4A2D-8F7A-296F435DA56D}" type="pres">
      <dgm:prSet presAssocID="{8110580D-FA53-4591-91B0-F5D9D56CFC43}" presName="compChildNode" presStyleCnt="0"/>
      <dgm:spPr/>
    </dgm:pt>
    <dgm:pt modelId="{FF7F03BB-F781-4A8C-8D06-E783DB0D3300}" type="pres">
      <dgm:prSet presAssocID="{8110580D-FA53-4591-91B0-F5D9D56CFC43}" presName="theInnerList" presStyleCnt="0"/>
      <dgm:spPr/>
    </dgm:pt>
    <dgm:pt modelId="{6E988425-D672-44D4-9C92-2DDCF2669A1F}" type="pres">
      <dgm:prSet presAssocID="{ABDEAAC4-BB84-4FBE-8CD1-A34708AB5374}" presName="childNode" presStyleLbl="node1" presStyleIdx="3" presStyleCnt="9" custScaleX="78453">
        <dgm:presLayoutVars>
          <dgm:bulletEnabled val="1"/>
        </dgm:presLayoutVars>
      </dgm:prSet>
      <dgm:spPr/>
    </dgm:pt>
    <dgm:pt modelId="{C220B0A0-59F7-405F-8EE1-5BDDCFB6FD32}" type="pres">
      <dgm:prSet presAssocID="{ABDEAAC4-BB84-4FBE-8CD1-A34708AB5374}" presName="aSpace2" presStyleCnt="0"/>
      <dgm:spPr/>
    </dgm:pt>
    <dgm:pt modelId="{F2DED29E-249F-425F-B410-F39AF0B904E8}" type="pres">
      <dgm:prSet presAssocID="{9937BF0D-8C2B-4948-97F3-B672A5FD756B}" presName="childNode" presStyleLbl="node1" presStyleIdx="4" presStyleCnt="9" custScaleX="77468">
        <dgm:presLayoutVars>
          <dgm:bulletEnabled val="1"/>
        </dgm:presLayoutVars>
      </dgm:prSet>
      <dgm:spPr/>
    </dgm:pt>
    <dgm:pt modelId="{CE87E9D3-25DD-49BA-B8A8-E076E1F65A29}" type="pres">
      <dgm:prSet presAssocID="{9937BF0D-8C2B-4948-97F3-B672A5FD756B}" presName="aSpace2" presStyleCnt="0"/>
      <dgm:spPr/>
    </dgm:pt>
    <dgm:pt modelId="{9B00F789-FC19-4DB1-9F21-FEEDFE29826E}" type="pres">
      <dgm:prSet presAssocID="{1B896F83-7E8A-434C-89F4-B42770CDC423}" presName="childNode" presStyleLbl="node1" presStyleIdx="5" presStyleCnt="9" custScaleX="77467">
        <dgm:presLayoutVars>
          <dgm:bulletEnabled val="1"/>
        </dgm:presLayoutVars>
      </dgm:prSet>
      <dgm:spPr/>
    </dgm:pt>
    <dgm:pt modelId="{3C01A6F4-8296-4B9A-A8EE-B99160FCF878}" type="pres">
      <dgm:prSet presAssocID="{8110580D-FA53-4591-91B0-F5D9D56CFC43}" presName="aSpace" presStyleCnt="0"/>
      <dgm:spPr/>
    </dgm:pt>
    <dgm:pt modelId="{0A99F104-9D9C-4972-8B42-8FAC20EDF90B}" type="pres">
      <dgm:prSet presAssocID="{DF1927AD-79F6-4D88-B8CF-4C55BA25E384}" presName="compNode" presStyleCnt="0"/>
      <dgm:spPr/>
    </dgm:pt>
    <dgm:pt modelId="{C3DFB122-7E8F-41E9-9752-7FE0C81E806F}" type="pres">
      <dgm:prSet presAssocID="{DF1927AD-79F6-4D88-B8CF-4C55BA25E384}" presName="aNode" presStyleLbl="bgShp" presStyleIdx="2" presStyleCnt="3" custScaleX="64873"/>
      <dgm:spPr/>
    </dgm:pt>
    <dgm:pt modelId="{5D16244C-4707-4421-8981-48F8A23FA5A8}" type="pres">
      <dgm:prSet presAssocID="{DF1927AD-79F6-4D88-B8CF-4C55BA25E384}" presName="textNode" presStyleLbl="bgShp" presStyleIdx="2" presStyleCnt="3"/>
      <dgm:spPr/>
    </dgm:pt>
    <dgm:pt modelId="{9F748411-F92C-4EBD-80DB-61CB085B0200}" type="pres">
      <dgm:prSet presAssocID="{DF1927AD-79F6-4D88-B8CF-4C55BA25E384}" presName="compChildNode" presStyleCnt="0"/>
      <dgm:spPr/>
    </dgm:pt>
    <dgm:pt modelId="{F0D156AC-B649-4477-AD62-67EAB52F6416}" type="pres">
      <dgm:prSet presAssocID="{DF1927AD-79F6-4D88-B8CF-4C55BA25E384}" presName="theInnerList" presStyleCnt="0"/>
      <dgm:spPr/>
    </dgm:pt>
    <dgm:pt modelId="{A1EC3677-6631-4090-8811-9B001449B666}" type="pres">
      <dgm:prSet presAssocID="{CC6153F8-70CA-47E8-85B0-BE0E47CCD9E6}" presName="childNode" presStyleLbl="node1" presStyleIdx="6" presStyleCnt="9" custScaleX="78581">
        <dgm:presLayoutVars>
          <dgm:bulletEnabled val="1"/>
        </dgm:presLayoutVars>
      </dgm:prSet>
      <dgm:spPr/>
    </dgm:pt>
    <dgm:pt modelId="{E15A0D46-4278-4D5D-84FA-7E6ADC6AE7F0}" type="pres">
      <dgm:prSet presAssocID="{CC6153F8-70CA-47E8-85B0-BE0E47CCD9E6}" presName="aSpace2" presStyleCnt="0"/>
      <dgm:spPr/>
    </dgm:pt>
    <dgm:pt modelId="{367E4199-DCC6-47A4-84F7-3E50CA25706F}" type="pres">
      <dgm:prSet presAssocID="{172FF49E-2E79-4252-A325-EAFC190440B7}" presName="childNode" presStyleLbl="node1" presStyleIdx="7" presStyleCnt="9" custScaleX="77763">
        <dgm:presLayoutVars>
          <dgm:bulletEnabled val="1"/>
        </dgm:presLayoutVars>
      </dgm:prSet>
      <dgm:spPr/>
    </dgm:pt>
    <dgm:pt modelId="{7DF9E353-4196-408F-AE0A-50D0DCD76BEC}" type="pres">
      <dgm:prSet presAssocID="{172FF49E-2E79-4252-A325-EAFC190440B7}" presName="aSpace2" presStyleCnt="0"/>
      <dgm:spPr/>
    </dgm:pt>
    <dgm:pt modelId="{86FF8A99-936A-4A5D-863E-91C84DC2D56A}" type="pres">
      <dgm:prSet presAssocID="{97CA1D51-D914-406A-8296-5ACE4DBB9DF1}" presName="childNode" presStyleLbl="node1" presStyleIdx="8" presStyleCnt="9" custScaleX="78412">
        <dgm:presLayoutVars>
          <dgm:bulletEnabled val="1"/>
        </dgm:presLayoutVars>
      </dgm:prSet>
      <dgm:spPr/>
    </dgm:pt>
  </dgm:ptLst>
  <dgm:cxnLst>
    <dgm:cxn modelId="{43091101-B73F-43E8-8048-99549EFA2BB1}" srcId="{18C25FD2-C050-41A8-A0FB-2175BECBC058}" destId="{F4D5FC2E-517B-4C18-985A-E49FFD9E123E}" srcOrd="1" destOrd="0" parTransId="{B6BFD76A-85F2-45DA-A0CB-92BB8DA00402}" sibTransId="{56F7D776-B28D-4C56-8874-7DACA65138EC}"/>
    <dgm:cxn modelId="{11CB140E-5011-4964-9648-9B49C31A3759}" type="presOf" srcId="{41784112-64AB-4A80-B8F6-59D6872BB19A}" destId="{81BFC646-AC60-4EB8-BB84-33E8D01FA693}" srcOrd="0" destOrd="0" presId="urn:microsoft.com/office/officeart/2005/8/layout/lProcess2"/>
    <dgm:cxn modelId="{29E22617-3DD8-43AD-94F0-866E46C39442}" srcId="{8110580D-FA53-4591-91B0-F5D9D56CFC43}" destId="{9937BF0D-8C2B-4948-97F3-B672A5FD756B}" srcOrd="1" destOrd="0" parTransId="{4C522C6D-9CBB-42BD-A50D-F2F70EC10084}" sibTransId="{D7DFC3E4-524D-4933-8E9A-8770DE160770}"/>
    <dgm:cxn modelId="{41AF3E21-4F2D-46AC-A5A6-A2D33D60C9CA}" type="presOf" srcId="{F4D5FC2E-517B-4C18-985A-E49FFD9E123E}" destId="{D40ECC0B-3482-4EA3-ADAD-296CBFE3592D}" srcOrd="0" destOrd="0" presId="urn:microsoft.com/office/officeart/2005/8/layout/lProcess2"/>
    <dgm:cxn modelId="{27804934-A156-4CAF-AC6F-03814CD5F5CB}" type="presOf" srcId="{8110580D-FA53-4591-91B0-F5D9D56CFC43}" destId="{3888A651-EA4A-419A-AE23-864F5124A185}" srcOrd="1" destOrd="0" presId="urn:microsoft.com/office/officeart/2005/8/layout/lProcess2"/>
    <dgm:cxn modelId="{5DC5D03F-B540-4C90-890C-0EBD57C28AD4}" srcId="{DF1927AD-79F6-4D88-B8CF-4C55BA25E384}" destId="{CC6153F8-70CA-47E8-85B0-BE0E47CCD9E6}" srcOrd="0" destOrd="0" parTransId="{4393929A-1807-4620-8C05-C618D0673AC6}" sibTransId="{707B4BF9-85A9-4B7E-97F6-FF1E2EE83409}"/>
    <dgm:cxn modelId="{1DAF8A45-7750-49FA-86F8-6669E23EABA2}" type="presOf" srcId="{C5D384AD-5C71-4240-9B13-222DF388FA43}" destId="{9EA6E8FE-A2B8-46D4-AD4E-DCCDCA67A25B}" srcOrd="0" destOrd="0" presId="urn:microsoft.com/office/officeart/2005/8/layout/lProcess2"/>
    <dgm:cxn modelId="{7E94BA6A-DFC1-43C1-ACF4-6F3E2DABE5B9}" srcId="{DF1927AD-79F6-4D88-B8CF-4C55BA25E384}" destId="{172FF49E-2E79-4252-A325-EAFC190440B7}" srcOrd="1" destOrd="0" parTransId="{161CE282-FC3B-45C0-A954-D98905E4A15F}" sibTransId="{3E6531B0-12E6-428C-9B6D-F95454C53364}"/>
    <dgm:cxn modelId="{B673294C-0D25-40C3-8EA7-E0341B8EF279}" srcId="{8110580D-FA53-4591-91B0-F5D9D56CFC43}" destId="{ABDEAAC4-BB84-4FBE-8CD1-A34708AB5374}" srcOrd="0" destOrd="0" parTransId="{0539C511-B18F-4796-BEF5-85EEB5D9E82C}" sibTransId="{F381710A-F65A-4788-B355-8AFF448D2B19}"/>
    <dgm:cxn modelId="{7C1A554D-965C-42CE-B71E-A13983E4E0AB}" type="presOf" srcId="{CC6153F8-70CA-47E8-85B0-BE0E47CCD9E6}" destId="{A1EC3677-6631-4090-8811-9B001449B666}" srcOrd="0" destOrd="0" presId="urn:microsoft.com/office/officeart/2005/8/layout/lProcess2"/>
    <dgm:cxn modelId="{98CFB751-DE81-4C8C-B484-7F0B93BA6BB9}" type="presOf" srcId="{DF1927AD-79F6-4D88-B8CF-4C55BA25E384}" destId="{5D16244C-4707-4421-8981-48F8A23FA5A8}" srcOrd="1" destOrd="0" presId="urn:microsoft.com/office/officeart/2005/8/layout/lProcess2"/>
    <dgm:cxn modelId="{B26EFD53-3D53-457B-893A-974B869B7932}" type="presOf" srcId="{18C25FD2-C050-41A8-A0FB-2175BECBC058}" destId="{A04CDB49-FD30-4031-AD85-90307556D952}" srcOrd="0" destOrd="0" presId="urn:microsoft.com/office/officeart/2005/8/layout/lProcess2"/>
    <dgm:cxn modelId="{E47B225A-8D9B-4F2C-B734-F0A285541E02}" type="presOf" srcId="{18C25FD2-C050-41A8-A0FB-2175BECBC058}" destId="{840C7A59-60C8-4A6E-8D5C-A23D1C467DB6}" srcOrd="1" destOrd="0" presId="urn:microsoft.com/office/officeart/2005/8/layout/lProcess2"/>
    <dgm:cxn modelId="{DDCEAF7B-D091-48D8-B2C9-EBCC9F3AF708}" srcId="{18C25FD2-C050-41A8-A0FB-2175BECBC058}" destId="{41784112-64AB-4A80-B8F6-59D6872BB19A}" srcOrd="0" destOrd="0" parTransId="{D0C1EC91-E545-4314-A6C5-CF0AEE0D1FE9}" sibTransId="{89F178FA-AA12-42C7-861C-CC4D5B881F11}"/>
    <dgm:cxn modelId="{C6FEAE80-7525-4CD8-B81E-6EE01FD1861B}" srcId="{8110580D-FA53-4591-91B0-F5D9D56CFC43}" destId="{1B896F83-7E8A-434C-89F4-B42770CDC423}" srcOrd="2" destOrd="0" parTransId="{CD9B8FEA-3BE6-4862-99FF-A1737B0AA853}" sibTransId="{8B89E28C-5CE2-4C8E-A65B-4F4FC6CE95BE}"/>
    <dgm:cxn modelId="{F90BB18C-ED6F-4D52-A9E3-31E6CFBCF3D8}" srcId="{DEE5CB50-C192-4F6E-B53B-3C0A17B402F6}" destId="{8110580D-FA53-4591-91B0-F5D9D56CFC43}" srcOrd="1" destOrd="0" parTransId="{00F3A290-5673-4465-BDB8-468E3BCA9498}" sibTransId="{67F72B7E-B423-47C9-BE69-3B02BCFBBE76}"/>
    <dgm:cxn modelId="{CFCE8B95-C907-4CD9-A3DA-6A79ADF527AE}" type="presOf" srcId="{DEE5CB50-C192-4F6E-B53B-3C0A17B402F6}" destId="{BD937468-5CB5-4209-851B-32D970C021B6}" srcOrd="0" destOrd="0" presId="urn:microsoft.com/office/officeart/2005/8/layout/lProcess2"/>
    <dgm:cxn modelId="{852B3D96-BC56-4369-87B3-52343F7DAFBF}" type="presOf" srcId="{97CA1D51-D914-406A-8296-5ACE4DBB9DF1}" destId="{86FF8A99-936A-4A5D-863E-91C84DC2D56A}" srcOrd="0" destOrd="0" presId="urn:microsoft.com/office/officeart/2005/8/layout/lProcess2"/>
    <dgm:cxn modelId="{663C77AC-B473-4AC7-8949-3B6E722865AF}" type="presOf" srcId="{ABDEAAC4-BB84-4FBE-8CD1-A34708AB5374}" destId="{6E988425-D672-44D4-9C92-2DDCF2669A1F}" srcOrd="0" destOrd="0" presId="urn:microsoft.com/office/officeart/2005/8/layout/lProcess2"/>
    <dgm:cxn modelId="{ABE043C2-809B-4B19-A9CE-F6EC25188CC6}" type="presOf" srcId="{1B896F83-7E8A-434C-89F4-B42770CDC423}" destId="{9B00F789-FC19-4DB1-9F21-FEEDFE29826E}" srcOrd="0" destOrd="0" presId="urn:microsoft.com/office/officeart/2005/8/layout/lProcess2"/>
    <dgm:cxn modelId="{9C54F4C2-53F7-4E32-A863-26CB6A28D0FF}" srcId="{DF1927AD-79F6-4D88-B8CF-4C55BA25E384}" destId="{97CA1D51-D914-406A-8296-5ACE4DBB9DF1}" srcOrd="2" destOrd="0" parTransId="{92361711-DD52-4AA6-BD5B-A934FA26F11F}" sibTransId="{4F506673-15ED-4AE8-9D0C-6371BCA93534}"/>
    <dgm:cxn modelId="{DF8677C5-0A89-4A36-BB84-1C146FD19B09}" srcId="{18C25FD2-C050-41A8-A0FB-2175BECBC058}" destId="{C5D384AD-5C71-4240-9B13-222DF388FA43}" srcOrd="2" destOrd="0" parTransId="{0A130391-3FC3-4189-95EB-F6B7E8337ADF}" sibTransId="{B4049189-A156-487B-BE96-754CB8F5BFDE}"/>
    <dgm:cxn modelId="{154151CC-636C-48EB-B23A-F3BE763B4DDF}" type="presOf" srcId="{8110580D-FA53-4591-91B0-F5D9D56CFC43}" destId="{309C82C0-12AE-4E7E-BDFA-11962D3FCC94}" srcOrd="0" destOrd="0" presId="urn:microsoft.com/office/officeart/2005/8/layout/lProcess2"/>
    <dgm:cxn modelId="{EF9058E1-4B31-48FE-B818-C40E7B4792DA}" type="presOf" srcId="{9937BF0D-8C2B-4948-97F3-B672A5FD756B}" destId="{F2DED29E-249F-425F-B410-F39AF0B904E8}" srcOrd="0" destOrd="0" presId="urn:microsoft.com/office/officeart/2005/8/layout/lProcess2"/>
    <dgm:cxn modelId="{456488E2-145B-47B9-85B1-E9341D9FE8C4}" srcId="{DEE5CB50-C192-4F6E-B53B-3C0A17B402F6}" destId="{DF1927AD-79F6-4D88-B8CF-4C55BA25E384}" srcOrd="2" destOrd="0" parTransId="{728B9016-D1A1-42B2-855A-495CB980039D}" sibTransId="{34D87E69-77BF-4338-9D63-A534E739D9BF}"/>
    <dgm:cxn modelId="{3522E5F9-B407-4E85-9FCD-ACFA42DE8C5E}" srcId="{DEE5CB50-C192-4F6E-B53B-3C0A17B402F6}" destId="{18C25FD2-C050-41A8-A0FB-2175BECBC058}" srcOrd="0" destOrd="0" parTransId="{85097063-C7BE-4D0B-BB33-15485C1756F5}" sibTransId="{C11CCE51-3D9B-472D-99A3-D72E38C62609}"/>
    <dgm:cxn modelId="{9491A4FD-632C-4BCE-A735-7DE51492CDDB}" type="presOf" srcId="{DF1927AD-79F6-4D88-B8CF-4C55BA25E384}" destId="{C3DFB122-7E8F-41E9-9752-7FE0C81E806F}" srcOrd="0" destOrd="0" presId="urn:microsoft.com/office/officeart/2005/8/layout/lProcess2"/>
    <dgm:cxn modelId="{611CE1FF-0BDE-4048-AB47-6425449009BB}" type="presOf" srcId="{172FF49E-2E79-4252-A325-EAFC190440B7}" destId="{367E4199-DCC6-47A4-84F7-3E50CA25706F}" srcOrd="0" destOrd="0" presId="urn:microsoft.com/office/officeart/2005/8/layout/lProcess2"/>
    <dgm:cxn modelId="{A4E478BF-C8A4-4C58-97B3-6C67BD7BBFE3}" type="presParOf" srcId="{BD937468-5CB5-4209-851B-32D970C021B6}" destId="{775DA44C-A162-4FE2-9232-C4499896F966}" srcOrd="0" destOrd="0" presId="urn:microsoft.com/office/officeart/2005/8/layout/lProcess2"/>
    <dgm:cxn modelId="{16A2A42B-8CFB-4880-B91D-8CBE06D0FC74}" type="presParOf" srcId="{775DA44C-A162-4FE2-9232-C4499896F966}" destId="{A04CDB49-FD30-4031-AD85-90307556D952}" srcOrd="0" destOrd="0" presId="urn:microsoft.com/office/officeart/2005/8/layout/lProcess2"/>
    <dgm:cxn modelId="{1667DDD7-2F80-461D-A84B-2ACB583281F7}" type="presParOf" srcId="{775DA44C-A162-4FE2-9232-C4499896F966}" destId="{840C7A59-60C8-4A6E-8D5C-A23D1C467DB6}" srcOrd="1" destOrd="0" presId="urn:microsoft.com/office/officeart/2005/8/layout/lProcess2"/>
    <dgm:cxn modelId="{F1816405-A8BC-40D5-B1C0-C8E59EFA77FA}" type="presParOf" srcId="{775DA44C-A162-4FE2-9232-C4499896F966}" destId="{49608F21-D17D-4690-AA3C-50D5CAA4989F}" srcOrd="2" destOrd="0" presId="urn:microsoft.com/office/officeart/2005/8/layout/lProcess2"/>
    <dgm:cxn modelId="{CCBC398C-2D31-4EE7-BF5B-317F448F75E8}" type="presParOf" srcId="{49608F21-D17D-4690-AA3C-50D5CAA4989F}" destId="{F14D4E4E-4A8C-4D70-B7B5-4382F9677D44}" srcOrd="0" destOrd="0" presId="urn:microsoft.com/office/officeart/2005/8/layout/lProcess2"/>
    <dgm:cxn modelId="{9EACC0A5-2155-4A01-97B7-6948402F885F}" type="presParOf" srcId="{F14D4E4E-4A8C-4D70-B7B5-4382F9677D44}" destId="{81BFC646-AC60-4EB8-BB84-33E8D01FA693}" srcOrd="0" destOrd="0" presId="urn:microsoft.com/office/officeart/2005/8/layout/lProcess2"/>
    <dgm:cxn modelId="{81CAF9A4-FC35-4853-935B-C32DB2E8BB3E}" type="presParOf" srcId="{F14D4E4E-4A8C-4D70-B7B5-4382F9677D44}" destId="{AACEB6B9-B629-4E42-959A-74C66834CF9F}" srcOrd="1" destOrd="0" presId="urn:microsoft.com/office/officeart/2005/8/layout/lProcess2"/>
    <dgm:cxn modelId="{41C4ECD3-961C-4784-97C7-0F4B03F9E973}" type="presParOf" srcId="{F14D4E4E-4A8C-4D70-B7B5-4382F9677D44}" destId="{D40ECC0B-3482-4EA3-ADAD-296CBFE3592D}" srcOrd="2" destOrd="0" presId="urn:microsoft.com/office/officeart/2005/8/layout/lProcess2"/>
    <dgm:cxn modelId="{83EE493A-BD27-4849-9D64-7B119D2CCF5C}" type="presParOf" srcId="{F14D4E4E-4A8C-4D70-B7B5-4382F9677D44}" destId="{D0A00CE3-D823-4022-87B8-AE8DA68B4157}" srcOrd="3" destOrd="0" presId="urn:microsoft.com/office/officeart/2005/8/layout/lProcess2"/>
    <dgm:cxn modelId="{878B5483-0C32-4DF5-A535-D7EFFACD69DC}" type="presParOf" srcId="{F14D4E4E-4A8C-4D70-B7B5-4382F9677D44}" destId="{9EA6E8FE-A2B8-46D4-AD4E-DCCDCA67A25B}" srcOrd="4" destOrd="0" presId="urn:microsoft.com/office/officeart/2005/8/layout/lProcess2"/>
    <dgm:cxn modelId="{C2D60023-AE33-46F7-80CE-A9048AD61A63}" type="presParOf" srcId="{BD937468-5CB5-4209-851B-32D970C021B6}" destId="{78F3E7AD-23FE-4276-8615-BC0AC205FAE9}" srcOrd="1" destOrd="0" presId="urn:microsoft.com/office/officeart/2005/8/layout/lProcess2"/>
    <dgm:cxn modelId="{6D05B348-D3A0-488F-AFCD-2D2DC1BDC19C}" type="presParOf" srcId="{BD937468-5CB5-4209-851B-32D970C021B6}" destId="{0649BF79-B4DF-480B-B11F-EA1EA8D15887}" srcOrd="2" destOrd="0" presId="urn:microsoft.com/office/officeart/2005/8/layout/lProcess2"/>
    <dgm:cxn modelId="{91B345B0-43F0-493E-A010-8A149D334E52}" type="presParOf" srcId="{0649BF79-B4DF-480B-B11F-EA1EA8D15887}" destId="{309C82C0-12AE-4E7E-BDFA-11962D3FCC94}" srcOrd="0" destOrd="0" presId="urn:microsoft.com/office/officeart/2005/8/layout/lProcess2"/>
    <dgm:cxn modelId="{76E05E67-3BA4-460D-B2F3-969C804B25A4}" type="presParOf" srcId="{0649BF79-B4DF-480B-B11F-EA1EA8D15887}" destId="{3888A651-EA4A-419A-AE23-864F5124A185}" srcOrd="1" destOrd="0" presId="urn:microsoft.com/office/officeart/2005/8/layout/lProcess2"/>
    <dgm:cxn modelId="{992C5140-F19B-46A3-8494-B9F502A1E553}" type="presParOf" srcId="{0649BF79-B4DF-480B-B11F-EA1EA8D15887}" destId="{511F835F-65EB-4A2D-8F7A-296F435DA56D}" srcOrd="2" destOrd="0" presId="urn:microsoft.com/office/officeart/2005/8/layout/lProcess2"/>
    <dgm:cxn modelId="{E53DC0AF-D030-4D45-AD39-C269166A9CB0}" type="presParOf" srcId="{511F835F-65EB-4A2D-8F7A-296F435DA56D}" destId="{FF7F03BB-F781-4A8C-8D06-E783DB0D3300}" srcOrd="0" destOrd="0" presId="urn:microsoft.com/office/officeart/2005/8/layout/lProcess2"/>
    <dgm:cxn modelId="{4981B52A-AF7A-401F-91EC-E325535EB481}" type="presParOf" srcId="{FF7F03BB-F781-4A8C-8D06-E783DB0D3300}" destId="{6E988425-D672-44D4-9C92-2DDCF2669A1F}" srcOrd="0" destOrd="0" presId="urn:microsoft.com/office/officeart/2005/8/layout/lProcess2"/>
    <dgm:cxn modelId="{A2FA61D2-0285-4283-B728-053BB3CA3437}" type="presParOf" srcId="{FF7F03BB-F781-4A8C-8D06-E783DB0D3300}" destId="{C220B0A0-59F7-405F-8EE1-5BDDCFB6FD32}" srcOrd="1" destOrd="0" presId="urn:microsoft.com/office/officeart/2005/8/layout/lProcess2"/>
    <dgm:cxn modelId="{0E683FAC-6DDD-44FF-9546-FEB80B98184B}" type="presParOf" srcId="{FF7F03BB-F781-4A8C-8D06-E783DB0D3300}" destId="{F2DED29E-249F-425F-B410-F39AF0B904E8}" srcOrd="2" destOrd="0" presId="urn:microsoft.com/office/officeart/2005/8/layout/lProcess2"/>
    <dgm:cxn modelId="{48149894-02E6-4D42-9027-B097180237E7}" type="presParOf" srcId="{FF7F03BB-F781-4A8C-8D06-E783DB0D3300}" destId="{CE87E9D3-25DD-49BA-B8A8-E076E1F65A29}" srcOrd="3" destOrd="0" presId="urn:microsoft.com/office/officeart/2005/8/layout/lProcess2"/>
    <dgm:cxn modelId="{E1E012C3-5941-47EB-80E0-B09DBCB81923}" type="presParOf" srcId="{FF7F03BB-F781-4A8C-8D06-E783DB0D3300}" destId="{9B00F789-FC19-4DB1-9F21-FEEDFE29826E}" srcOrd="4" destOrd="0" presId="urn:microsoft.com/office/officeart/2005/8/layout/lProcess2"/>
    <dgm:cxn modelId="{3F297DDE-27C4-4E3F-A9BD-140F0750E408}" type="presParOf" srcId="{BD937468-5CB5-4209-851B-32D970C021B6}" destId="{3C01A6F4-8296-4B9A-A8EE-B99160FCF878}" srcOrd="3" destOrd="0" presId="urn:microsoft.com/office/officeart/2005/8/layout/lProcess2"/>
    <dgm:cxn modelId="{2D946F16-0EE5-41ED-A98C-944499BD2313}" type="presParOf" srcId="{BD937468-5CB5-4209-851B-32D970C021B6}" destId="{0A99F104-9D9C-4972-8B42-8FAC20EDF90B}" srcOrd="4" destOrd="0" presId="urn:microsoft.com/office/officeart/2005/8/layout/lProcess2"/>
    <dgm:cxn modelId="{638B31CA-8186-4C39-B6AC-3BA67702BF6F}" type="presParOf" srcId="{0A99F104-9D9C-4972-8B42-8FAC20EDF90B}" destId="{C3DFB122-7E8F-41E9-9752-7FE0C81E806F}" srcOrd="0" destOrd="0" presId="urn:microsoft.com/office/officeart/2005/8/layout/lProcess2"/>
    <dgm:cxn modelId="{F85E4ADF-0FB8-459A-A77E-20DBB2C097E5}" type="presParOf" srcId="{0A99F104-9D9C-4972-8B42-8FAC20EDF90B}" destId="{5D16244C-4707-4421-8981-48F8A23FA5A8}" srcOrd="1" destOrd="0" presId="urn:microsoft.com/office/officeart/2005/8/layout/lProcess2"/>
    <dgm:cxn modelId="{0B6500EA-69B3-435F-9045-8864AB36DF69}" type="presParOf" srcId="{0A99F104-9D9C-4972-8B42-8FAC20EDF90B}" destId="{9F748411-F92C-4EBD-80DB-61CB085B0200}" srcOrd="2" destOrd="0" presId="urn:microsoft.com/office/officeart/2005/8/layout/lProcess2"/>
    <dgm:cxn modelId="{92BA1050-ADEE-497F-ADA8-22621A1C0CC9}" type="presParOf" srcId="{9F748411-F92C-4EBD-80DB-61CB085B0200}" destId="{F0D156AC-B649-4477-AD62-67EAB52F6416}" srcOrd="0" destOrd="0" presId="urn:microsoft.com/office/officeart/2005/8/layout/lProcess2"/>
    <dgm:cxn modelId="{89FDB610-29D3-4E73-992D-3151EABEEFA1}" type="presParOf" srcId="{F0D156AC-B649-4477-AD62-67EAB52F6416}" destId="{A1EC3677-6631-4090-8811-9B001449B666}" srcOrd="0" destOrd="0" presId="urn:microsoft.com/office/officeart/2005/8/layout/lProcess2"/>
    <dgm:cxn modelId="{886DC12B-7A3B-4666-B712-32A49D656792}" type="presParOf" srcId="{F0D156AC-B649-4477-AD62-67EAB52F6416}" destId="{E15A0D46-4278-4D5D-84FA-7E6ADC6AE7F0}" srcOrd="1" destOrd="0" presId="urn:microsoft.com/office/officeart/2005/8/layout/lProcess2"/>
    <dgm:cxn modelId="{F2815461-8BFB-42AC-A7C3-998404EFD2C3}" type="presParOf" srcId="{F0D156AC-B649-4477-AD62-67EAB52F6416}" destId="{367E4199-DCC6-47A4-84F7-3E50CA25706F}" srcOrd="2" destOrd="0" presId="urn:microsoft.com/office/officeart/2005/8/layout/lProcess2"/>
    <dgm:cxn modelId="{4BDBBC97-47E4-41C6-BC51-0CC6E99FCA0A}" type="presParOf" srcId="{F0D156AC-B649-4477-AD62-67EAB52F6416}" destId="{7DF9E353-4196-408F-AE0A-50D0DCD76BEC}" srcOrd="3" destOrd="0" presId="urn:microsoft.com/office/officeart/2005/8/layout/lProcess2"/>
    <dgm:cxn modelId="{0A93B374-BBCF-4EE9-A5F9-23FDADD9D9B9}" type="presParOf" srcId="{F0D156AC-B649-4477-AD62-67EAB52F6416}" destId="{86FF8A99-936A-4A5D-863E-91C84DC2D56A}" srcOrd="4" destOrd="0" presId="urn:microsoft.com/office/officeart/2005/8/layout/lProcess2"/>
  </dgm:cxnLst>
  <dgm:bg/>
  <dgm:whole/>
  <dgm:extLst>
    <a:ext uri="http://schemas.microsoft.com/office/drawing/2008/diagram">
      <dsp:dataModelExt xmlns:dsp="http://schemas.microsoft.com/office/drawing/2008/diagram" relId="rId8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04CDB49-FD30-4031-AD85-90307556D952}">
      <dsp:nvSpPr>
        <dsp:cNvPr id="0" name=""/>
        <dsp:cNvSpPr/>
      </dsp:nvSpPr>
      <dsp:spPr>
        <a:xfrm>
          <a:off x="349" y="0"/>
          <a:ext cx="2501865" cy="4223497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600" b="1" kern="1200"/>
            <a:t>CLAIR</a:t>
          </a:r>
        </a:p>
        <a:p>
          <a:pPr marL="0" lvl="0" indent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600" kern="1200">
              <a:solidFill>
                <a:schemeClr val="tx1"/>
              </a:solidFill>
            </a:rPr>
            <a:t>Faites en sorte </a:t>
          </a:r>
          <a:r>
            <a:rPr lang="fr-CA" sz="1600" kern="1200">
              <a:solidFill>
                <a:schemeClr val="tx1"/>
              </a:solidFill>
              <a:latin typeface="Trebuchet MS" panose="020B0603020202020204"/>
            </a:rPr>
            <a:t>qu'il soit clair</a:t>
          </a:r>
          <a:r>
            <a:rPr lang="fr-CA" sz="1600" kern="1200">
              <a:solidFill>
                <a:schemeClr val="tx1"/>
              </a:solidFill>
            </a:rPr>
            <a:t>, </a:t>
          </a:r>
          <a:r>
            <a:rPr lang="fr-CA" sz="1600" kern="1200">
              <a:solidFill>
                <a:schemeClr val="tx1"/>
              </a:solidFill>
              <a:latin typeface="Trebuchet MS" panose="020B0603020202020204"/>
            </a:rPr>
            <a:t>net</a:t>
          </a:r>
          <a:r>
            <a:rPr lang="fr-CA" sz="1600" kern="1200">
              <a:solidFill>
                <a:schemeClr val="tx1"/>
              </a:solidFill>
            </a:rPr>
            <a:t> et </a:t>
          </a:r>
          <a:r>
            <a:rPr lang="fr-CA" sz="1600" kern="1200">
              <a:solidFill>
                <a:schemeClr val="tx1"/>
              </a:solidFill>
              <a:latin typeface="Trebuchet MS" panose="020B0603020202020204"/>
            </a:rPr>
            <a:t>simple</a:t>
          </a:r>
          <a:endParaRPr lang="fr-CA" sz="1600" strike="sngStrike" kern="1200"/>
        </a:p>
      </dsp:txBody>
      <dsp:txXfrm>
        <a:off x="349" y="0"/>
        <a:ext cx="2501865" cy="1267049"/>
      </dsp:txXfrm>
    </dsp:sp>
    <dsp:sp modelId="{81BFC646-AC60-4EB8-BB84-33E8D01FA693}">
      <dsp:nvSpPr>
        <dsp:cNvPr id="0" name=""/>
        <dsp:cNvSpPr/>
      </dsp:nvSpPr>
      <dsp:spPr>
        <a:xfrm>
          <a:off x="35567" y="1267409"/>
          <a:ext cx="2436290" cy="82974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26670" rIns="3556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400" kern="1200"/>
            <a:t>Espacement – marges régulières, suffisamment d’espace, équilibré</a:t>
          </a:r>
        </a:p>
      </dsp:txBody>
      <dsp:txXfrm>
        <a:off x="59869" y="1291711"/>
        <a:ext cx="2387686" cy="781144"/>
      </dsp:txXfrm>
    </dsp:sp>
    <dsp:sp modelId="{D40ECC0B-3482-4EA3-ADAD-296CBFE3592D}">
      <dsp:nvSpPr>
        <dsp:cNvPr id="0" name=""/>
        <dsp:cNvSpPr/>
      </dsp:nvSpPr>
      <dsp:spPr>
        <a:xfrm>
          <a:off x="52076" y="2224811"/>
          <a:ext cx="2403272" cy="82974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26670" rIns="3556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400" kern="1200"/>
            <a:t>Titres – gras, soulignés le cas échéant, puces</a:t>
          </a:r>
        </a:p>
      </dsp:txBody>
      <dsp:txXfrm>
        <a:off x="76378" y="2249113"/>
        <a:ext cx="2354668" cy="781144"/>
      </dsp:txXfrm>
    </dsp:sp>
    <dsp:sp modelId="{9EA6E8FE-A2B8-46D4-AD4E-DCCDCA67A25B}">
      <dsp:nvSpPr>
        <dsp:cNvPr id="0" name=""/>
        <dsp:cNvSpPr/>
      </dsp:nvSpPr>
      <dsp:spPr>
        <a:xfrm>
          <a:off x="43813" y="3182213"/>
          <a:ext cx="2419798" cy="82974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26670" rIns="3556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400" kern="1200"/>
            <a:t>Police - Arial, Calibri, Times New Roman. Taille 11 ou 12</a:t>
          </a:r>
        </a:p>
      </dsp:txBody>
      <dsp:txXfrm>
        <a:off x="68115" y="3206515"/>
        <a:ext cx="2371194" cy="781144"/>
      </dsp:txXfrm>
    </dsp:sp>
    <dsp:sp modelId="{309C82C0-12AE-4E7E-BDFA-11962D3FCC94}">
      <dsp:nvSpPr>
        <dsp:cNvPr id="0" name=""/>
        <dsp:cNvSpPr/>
      </dsp:nvSpPr>
      <dsp:spPr>
        <a:xfrm>
          <a:off x="2818903" y="0"/>
          <a:ext cx="2813818" cy="4223497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600" b="1" kern="1200"/>
            <a:t>CONCIS</a:t>
          </a:r>
        </a:p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600" kern="1200"/>
            <a:t>Allez droit au but. </a:t>
          </a:r>
          <a:br>
            <a:rPr lang="fr-CA" sz="1600" kern="1200"/>
          </a:br>
          <a:r>
            <a:rPr lang="fr-CA" sz="1600" kern="1200"/>
            <a:t>Qu’avez-vous à offrir ?</a:t>
          </a:r>
        </a:p>
      </dsp:txBody>
      <dsp:txXfrm>
        <a:off x="2818903" y="0"/>
        <a:ext cx="2813818" cy="1267049"/>
      </dsp:txXfrm>
    </dsp:sp>
    <dsp:sp modelId="{6E988425-D672-44D4-9C92-2DDCF2669A1F}">
      <dsp:nvSpPr>
        <dsp:cNvPr id="0" name=""/>
        <dsp:cNvSpPr/>
      </dsp:nvSpPr>
      <dsp:spPr>
        <a:xfrm>
          <a:off x="2910909" y="1267409"/>
          <a:ext cx="2629806" cy="82974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26670" rIns="35560" bIns="26670" numCol="1" spcCol="1270" anchor="ctr" anchorCtr="0">
          <a:noAutofit/>
        </a:bodyPr>
        <a:lstStyle/>
        <a:p>
          <a:pPr marL="0" lvl="0" indent="0" algn="ctr" defTabSz="6223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400" kern="1200"/>
            <a:t>La simplicité est de mise – phrases courtes, pas de</a:t>
          </a:r>
          <a:r>
            <a:rPr lang="fr-CA" sz="1400" kern="1200">
              <a:latin typeface="Trebuchet MS" panose="020B0603020202020204"/>
            </a:rPr>
            <a:t>     </a:t>
          </a:r>
          <a:r>
            <a:rPr lang="fr-CA" sz="1400" kern="1200"/>
            <a:t> </a:t>
          </a:r>
          <a:r>
            <a:rPr lang="fr-CA" sz="1400" kern="1200">
              <a:latin typeface="Calibri"/>
              <a:ea typeface="Calibri"/>
              <a:cs typeface="Calibri"/>
            </a:rPr>
            <a:t>« </a:t>
          </a:r>
          <a:r>
            <a:rPr lang="fr-CA" sz="1400" kern="1200"/>
            <a:t>je </a:t>
          </a:r>
          <a:r>
            <a:rPr lang="fr-CA" sz="1400" kern="1200">
              <a:latin typeface="Calibri"/>
              <a:ea typeface="Calibri"/>
              <a:cs typeface="Calibri"/>
            </a:rPr>
            <a:t>»</a:t>
          </a:r>
          <a:r>
            <a:rPr lang="fr-CA" sz="1400" kern="1200"/>
            <a:t>, demeurer positif</a:t>
          </a:r>
          <a:endParaRPr lang="fr-CA" sz="1400" b="1" kern="1200"/>
        </a:p>
      </dsp:txBody>
      <dsp:txXfrm>
        <a:off x="2935211" y="1291711"/>
        <a:ext cx="2581202" cy="781144"/>
      </dsp:txXfrm>
    </dsp:sp>
    <dsp:sp modelId="{F2DED29E-249F-425F-B410-F39AF0B904E8}">
      <dsp:nvSpPr>
        <dsp:cNvPr id="0" name=""/>
        <dsp:cNvSpPr/>
      </dsp:nvSpPr>
      <dsp:spPr>
        <a:xfrm>
          <a:off x="2927418" y="2224811"/>
          <a:ext cx="2596788" cy="82974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26670" rIns="3556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400" kern="1200"/>
            <a:t>Texte – propre et presentable – pas de filigrane</a:t>
          </a:r>
        </a:p>
      </dsp:txBody>
      <dsp:txXfrm>
        <a:off x="2951720" y="2249113"/>
        <a:ext cx="2548184" cy="781144"/>
      </dsp:txXfrm>
    </dsp:sp>
    <dsp:sp modelId="{9B00F789-FC19-4DB1-9F21-FEEDFE29826E}">
      <dsp:nvSpPr>
        <dsp:cNvPr id="0" name=""/>
        <dsp:cNvSpPr/>
      </dsp:nvSpPr>
      <dsp:spPr>
        <a:xfrm>
          <a:off x="2927435" y="3182213"/>
          <a:ext cx="2596754" cy="82974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26670" rIns="3556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400" kern="1200"/>
            <a:t>Relire plusieurs fois – aucune faute</a:t>
          </a:r>
        </a:p>
      </dsp:txBody>
      <dsp:txXfrm>
        <a:off x="2951737" y="3206515"/>
        <a:ext cx="2548150" cy="781144"/>
      </dsp:txXfrm>
    </dsp:sp>
    <dsp:sp modelId="{C3DFB122-7E8F-41E9-9752-7FE0C81E806F}">
      <dsp:nvSpPr>
        <dsp:cNvPr id="0" name=""/>
        <dsp:cNvSpPr/>
      </dsp:nvSpPr>
      <dsp:spPr>
        <a:xfrm>
          <a:off x="5946979" y="0"/>
          <a:ext cx="2718242" cy="4223497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600" b="1" kern="1200"/>
            <a:t>COMPLET</a:t>
          </a:r>
        </a:p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600" b="0" kern="1200"/>
            <a:t>Assurez-vous de n’avoir </a:t>
          </a:r>
          <a:br>
            <a:rPr lang="fr-CA" sz="1600" b="0" kern="1200"/>
          </a:br>
          <a:r>
            <a:rPr lang="fr-CA" sz="1600" b="0" kern="1200"/>
            <a:t>rien oublié !</a:t>
          </a:r>
        </a:p>
      </dsp:txBody>
      <dsp:txXfrm>
        <a:off x="5946979" y="0"/>
        <a:ext cx="2718242" cy="1267049"/>
      </dsp:txXfrm>
    </dsp:sp>
    <dsp:sp modelId="{A1EC3677-6631-4090-8811-9B001449B666}">
      <dsp:nvSpPr>
        <dsp:cNvPr id="0" name=""/>
        <dsp:cNvSpPr/>
      </dsp:nvSpPr>
      <dsp:spPr>
        <a:xfrm>
          <a:off x="5989052" y="1267409"/>
          <a:ext cx="2634097" cy="82974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26670" rIns="35560" bIns="26670" numCol="1" spcCol="1270" anchor="ctr" anchorCtr="0">
          <a:noAutofit/>
        </a:bodyPr>
        <a:lstStyle/>
        <a:p>
          <a:pPr marL="0" lvl="0" indent="0" algn="ctr" defTabSz="6223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400" kern="1200"/>
            <a:t>Le nom doit être bien visible – utilisez votre nom </a:t>
          </a:r>
          <a:r>
            <a:rPr lang="fr-CA" sz="1400" kern="1200">
              <a:solidFill>
                <a:schemeClr val="bg1"/>
              </a:solidFill>
              <a:latin typeface="Trebuchet MS" panose="020B0603020202020204"/>
            </a:rPr>
            <a:t>légal</a:t>
          </a:r>
          <a:r>
            <a:rPr lang="fr-CA" sz="1400" kern="1200"/>
            <a:t>, pas de surnoms</a:t>
          </a:r>
        </a:p>
      </dsp:txBody>
      <dsp:txXfrm>
        <a:off x="6013354" y="1291711"/>
        <a:ext cx="2585493" cy="781144"/>
      </dsp:txXfrm>
    </dsp:sp>
    <dsp:sp modelId="{367E4199-DCC6-47A4-84F7-3E50CA25706F}">
      <dsp:nvSpPr>
        <dsp:cNvPr id="0" name=""/>
        <dsp:cNvSpPr/>
      </dsp:nvSpPr>
      <dsp:spPr>
        <a:xfrm>
          <a:off x="6002762" y="2224811"/>
          <a:ext cx="2606677" cy="82974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26670" rIns="3556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400" kern="1200"/>
            <a:t>Inclure toutes les coordonnées, y compris l’adresse, le courriel et le numéro de téléphone</a:t>
          </a:r>
        </a:p>
      </dsp:txBody>
      <dsp:txXfrm>
        <a:off x="6027064" y="2249113"/>
        <a:ext cx="2558073" cy="781144"/>
      </dsp:txXfrm>
    </dsp:sp>
    <dsp:sp modelId="{86FF8A99-936A-4A5D-863E-91C84DC2D56A}">
      <dsp:nvSpPr>
        <dsp:cNvPr id="0" name=""/>
        <dsp:cNvSpPr/>
      </dsp:nvSpPr>
      <dsp:spPr>
        <a:xfrm>
          <a:off x="5991884" y="3182213"/>
          <a:ext cx="2628432" cy="82974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26670" rIns="3556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CA" sz="1400" kern="1200"/>
            <a:t>Profil/résumé des compétences – utilisation de mots-clés pour CIBLER l’emploi recherché</a:t>
          </a:r>
        </a:p>
      </dsp:txBody>
      <dsp:txXfrm>
        <a:off x="6016186" y="3206515"/>
        <a:ext cx="2579828" cy="78114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Process2">
  <dgm:title val=""/>
  <dgm:desc val=""/>
  <dgm:catLst>
    <dgm:cat type="list" pri="10000"/>
    <dgm:cat type="relationship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  <dgm:animLvl val="lvl"/>
      <dgm:resizeHandles val="exact"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h"/>
      <dgm:constr type="w" for="ch" forName="aSpace" refType="w" fact="0.075"/>
      <dgm:constr type="h" for="des" forName="aSpace2" refType="h" fact="0.1"/>
      <dgm:constr type="primFontSz" for="des" forName="textNode" op="equ"/>
      <dgm:constr type="primFontSz" for="des" forName="childNode" op="equ"/>
    </dgm:constrLst>
    <dgm:ruleLst/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ruleLst/>
        <dgm:layoutNode name="aNode" styleLbl="bgShp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/>
          <dgm:ruleLst/>
        </dgm:layoutNode>
        <dgm:layoutNode name="textNode" styleLbl="bgShp">
          <dgm:alg type="tx"/>
          <dgm:shape xmlns:r="http://schemas.openxmlformats.org/officeDocument/2006/relationships" type="rect" r:blip="" hideGeom="1">
            <dgm:adjLst>
              <dgm:adj idx="1" val="0.1"/>
            </dgm:adjLst>
          </dgm:shape>
          <dgm:presOf axis="self"/>
          <dgm:constrLst>
            <dgm:constr type="primFontSz" val="65"/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ruleLst/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childNodeForEach" axis="ch" ptType="node">
              <dgm:layoutNode name="childNode" styleLbl="node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desOrSelf" ptType="node"/>
                <dgm:constrLst>
                  <dgm:constr type="primFontSz" val="65"/>
                  <dgm:constr type="tMarg" refType="primFontSz" fact="0.15"/>
                  <dgm:constr type="bMarg" refType="primFontSz" fact="0.15"/>
                  <dgm:constr type="lMarg" refType="primFontSz" fact="0.2"/>
                  <dgm:constr type="rMarg" refType="primFontSz" fact="0.2"/>
                </dgm:constrLst>
                <dgm:ruleLst>
                  <dgm:rule type="primFontSz" val="5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1/24/2024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1/24/2024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8" Type="http://schemas.microsoft.com/office/2007/relationships/diagramDrawing" Target="../diagrams/drawing1.xml"/><Relationship Id="rId3" Type="http://schemas.openxmlformats.org/officeDocument/2006/relationships/slideLayout" Target="../slideLayouts/slideLayout2.xml"/><Relationship Id="rId7" Type="http://schemas.openxmlformats.org/officeDocument/2006/relationships/diagramColors" Target="../diagrams/colors1.xml"/><Relationship Id="rId2" Type="http://schemas.openxmlformats.org/officeDocument/2006/relationships/tags" Target="../tags/tag4.xml"/><Relationship Id="rId1" Type="http://schemas.openxmlformats.org/officeDocument/2006/relationships/tags" Target="../tags/tag3.xml"/><Relationship Id="rId6" Type="http://schemas.openxmlformats.org/officeDocument/2006/relationships/diagramQuickStyle" Target="../diagrams/quickStyle1.xml"/><Relationship Id="rId5" Type="http://schemas.openxmlformats.org/officeDocument/2006/relationships/diagramLayout" Target="../diagrams/layout1.xml"/><Relationship Id="rId4" Type="http://schemas.openxmlformats.org/officeDocument/2006/relationships/diagramData" Target="../diagrams/data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  <p:custDataLst>
              <p:tags r:id="rId1"/>
            </p:custDataLst>
          </p:nvPr>
        </p:nvSpPr>
        <p:spPr>
          <a:xfrm>
            <a:off x="866986" y="2404531"/>
            <a:ext cx="8553851" cy="1646302"/>
          </a:xfrm>
        </p:spPr>
        <p:txBody>
          <a:bodyPr/>
          <a:lstStyle/>
          <a:p>
            <a:pPr algn="l"/>
            <a:r>
              <a:rPr lang="en-CA" sz="3600" b="1"/>
              <a:t>Plan de </a:t>
            </a:r>
            <a:r>
              <a:rPr lang="en-CA" sz="3600" b="1" err="1"/>
              <a:t>cours</a:t>
            </a:r>
            <a:r>
              <a:rPr lang="en-CA" sz="3600" b="1"/>
              <a:t> 5</a:t>
            </a:r>
            <a:br>
              <a:rPr lang="en-CA" b="1"/>
            </a:br>
            <a:r>
              <a:rPr lang="en-CA" sz="3600" b="1"/>
              <a:t>Faire </a:t>
            </a:r>
            <a:r>
              <a:rPr lang="en-CA" sz="3600" b="1" err="1"/>
              <a:t>une</a:t>
            </a:r>
            <a:r>
              <a:rPr lang="en-CA" sz="3600" b="1"/>
              <a:t> </a:t>
            </a:r>
            <a:r>
              <a:rPr lang="en-CA" sz="3600" b="1" err="1"/>
              <a:t>synthèse</a:t>
            </a:r>
            <a:r>
              <a:rPr lang="en-CA" sz="3600" b="1"/>
              <a:t> </a:t>
            </a:r>
            <a:r>
              <a:rPr lang="en-CA" sz="3600" b="1" err="1"/>
              <a:t>claire</a:t>
            </a:r>
            <a:r>
              <a:rPr lang="en-CA" sz="3600" b="1"/>
              <a:t>, concise et </a:t>
            </a:r>
            <a:r>
              <a:rPr lang="en-CA" sz="3600" b="1" err="1"/>
              <a:t>complète</a:t>
            </a:r>
            <a:endParaRPr lang="en-CA" sz="360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1507067" y="4050833"/>
            <a:ext cx="8812590" cy="1096899"/>
          </a:xfrm>
        </p:spPr>
        <p:txBody>
          <a:bodyPr/>
          <a:lstStyle/>
          <a:p>
            <a:r>
              <a:rPr lang="en-US" err="1">
                <a:solidFill>
                  <a:schemeClr val="tx1"/>
                </a:solidFill>
              </a:rPr>
              <a:t>Création</a:t>
            </a:r>
            <a:r>
              <a:rPr lang="en-US">
                <a:solidFill>
                  <a:schemeClr val="tx1"/>
                </a:solidFill>
              </a:rPr>
              <a:t> d’un CV et </a:t>
            </a:r>
            <a:r>
              <a:rPr lang="en-US" err="1">
                <a:solidFill>
                  <a:schemeClr val="tx1"/>
                </a:solidFill>
              </a:rPr>
              <a:t>d’une</a:t>
            </a:r>
            <a:r>
              <a:rPr lang="en-US">
                <a:solidFill>
                  <a:schemeClr val="tx1"/>
                </a:solidFill>
              </a:rPr>
              <a:t> </a:t>
            </a:r>
            <a:r>
              <a:rPr lang="en-US" err="1">
                <a:solidFill>
                  <a:schemeClr val="tx1"/>
                </a:solidFill>
              </a:rPr>
              <a:t>lettre</a:t>
            </a:r>
            <a:r>
              <a:rPr lang="en-US">
                <a:solidFill>
                  <a:schemeClr val="tx1"/>
                </a:solidFill>
              </a:rPr>
              <a:t> de </a:t>
            </a:r>
            <a:r>
              <a:rPr lang="en-US" err="1">
                <a:solidFill>
                  <a:schemeClr val="tx1"/>
                </a:solidFill>
              </a:rPr>
              <a:t>présentation</a:t>
            </a:r>
            <a:endParaRPr lang="en-US">
              <a:solidFill>
                <a:schemeClr val="tx1"/>
              </a:solidFill>
            </a:endParaRPr>
          </a:p>
          <a:p>
            <a:r>
              <a:rPr lang="en-US">
                <a:solidFill>
                  <a:schemeClr val="tx1"/>
                </a:solidFill>
              </a:rPr>
              <a:t>Curriculum de </a:t>
            </a:r>
            <a:r>
              <a:rPr lang="en-US" err="1">
                <a:solidFill>
                  <a:schemeClr val="tx1"/>
                </a:solidFill>
              </a:rPr>
              <a:t>ressources</a:t>
            </a:r>
            <a:endParaRPr lang="en-US">
              <a:solidFill>
                <a:schemeClr val="tx1"/>
              </a:solidFill>
            </a:endParaRPr>
          </a:p>
          <a:p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5588081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77334" y="601211"/>
            <a:ext cx="8668002" cy="1258389"/>
          </a:xfrm>
        </p:spPr>
        <p:txBody>
          <a:bodyPr>
            <a:normAutofit fontScale="90000"/>
          </a:bodyPr>
          <a:lstStyle/>
          <a:p>
            <a:r>
              <a:rPr lang="fr-CA" sz="1800">
                <a:solidFill>
                  <a:schemeClr val="tx1"/>
                </a:solidFill>
                <a:effectLst/>
                <a:ea typeface="Calibri" panose="020F0502020204030204" pitchFamily="34" charset="0"/>
              </a:rPr>
              <a:t>Il se peut que vous ayez besoin de 4 à 5 ébauches. Demandez à quelqu’un de votre entourage de relire votre CV et votre lettre de présentation.</a:t>
            </a:r>
            <a:br>
              <a:rPr lang="fr-CA" sz="1800">
                <a:solidFill>
                  <a:schemeClr val="tx1"/>
                </a:solidFill>
                <a:effectLst/>
                <a:ea typeface="Calibri" panose="020F0502020204030204" pitchFamily="34" charset="0"/>
              </a:rPr>
            </a:br>
            <a:br>
              <a:rPr lang="fr-CA" sz="1800">
                <a:solidFill>
                  <a:schemeClr val="tx1"/>
                </a:solidFill>
                <a:effectLst/>
                <a:ea typeface="Calibri" panose="020F0502020204030204" pitchFamily="34" charset="0"/>
              </a:rPr>
            </a:br>
            <a:r>
              <a:rPr lang="fr-CA" sz="1800">
                <a:solidFill>
                  <a:schemeClr val="tx1"/>
                </a:solidFill>
                <a:effectLst/>
                <a:ea typeface="Calibri" panose="020F0502020204030204" pitchFamily="34" charset="0"/>
              </a:rPr>
              <a:t>Vous devez vous assurer qu’il n’y a pas de fautes d’orthographe ou de grammaire, que les informations sont exactes et qu’il n’y a pas trop d’abréviations</a:t>
            </a:r>
            <a:r>
              <a:rPr lang="en-CA" sz="2000">
                <a:solidFill>
                  <a:schemeClr val="tx1"/>
                </a:solidFill>
              </a:rPr>
              <a:t>.</a:t>
            </a:r>
            <a:br>
              <a:rPr lang="en-CA">
                <a:solidFill>
                  <a:schemeClr val="tx1"/>
                </a:solidFill>
              </a:rPr>
            </a:br>
            <a:endParaRPr lang="en-CA">
              <a:solidFill>
                <a:schemeClr val="tx1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1729519670"/>
              </p:ext>
            </p:extLst>
          </p:nvPr>
        </p:nvGraphicFramePr>
        <p:xfrm>
          <a:off x="677334" y="2248249"/>
          <a:ext cx="8668002" cy="422349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4" r:lo="rId5" r:qs="rId6" r:cs="rId7"/>
          </a:graphicData>
        </a:graphic>
      </p:graphicFrame>
    </p:spTree>
    <p:extLst>
      <p:ext uri="{BB962C8B-B14F-4D97-AF65-F5344CB8AC3E}">
        <p14:creationId xmlns:p14="http://schemas.microsoft.com/office/powerpoint/2010/main" val="295032619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2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2"/>
</p:tagLst>
</file>

<file path=ppt/theme/theme1.xml><?xml version="1.0" encoding="utf-8"?>
<a:theme xmlns:a="http://schemas.openxmlformats.org/drawingml/2006/main" name="Facet">
  <a:themeElements>
    <a:clrScheme name="Red Orange">
      <a:dk1>
        <a:sysClr val="windowText" lastClr="000000"/>
      </a:dk1>
      <a:lt1>
        <a:sysClr val="window" lastClr="FFFFFF"/>
      </a:lt1>
      <a:dk2>
        <a:srgbClr val="505046"/>
      </a:dk2>
      <a:lt2>
        <a:srgbClr val="EEECE1"/>
      </a:lt2>
      <a:accent1>
        <a:srgbClr val="E84C22"/>
      </a:accent1>
      <a:accent2>
        <a:srgbClr val="FFBD47"/>
      </a:accent2>
      <a:accent3>
        <a:srgbClr val="B64926"/>
      </a:accent3>
      <a:accent4>
        <a:srgbClr val="FF8427"/>
      </a:accent4>
      <a:accent5>
        <a:srgbClr val="CC9900"/>
      </a:accent5>
      <a:accent6>
        <a:srgbClr val="B22600"/>
      </a:accent6>
      <a:hlink>
        <a:srgbClr val="CC9900"/>
      </a:hlink>
      <a:folHlink>
        <a:srgbClr val="666699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79358B3F27EFB43ADF249F01AC3C9F0" ma:contentTypeVersion="18" ma:contentTypeDescription="Crée un document." ma:contentTypeScope="" ma:versionID="1b423985c283ffc9fc59b302a9a41ae9">
  <xsd:schema xmlns:xsd="http://www.w3.org/2001/XMLSchema" xmlns:xs="http://www.w3.org/2001/XMLSchema" xmlns:p="http://schemas.microsoft.com/office/2006/metadata/properties" xmlns:ns2="71b2e3c4-79d5-4c98-b528-a3fa04795dc5" xmlns:ns3="eb0d3e1a-6422-4b6b-af90-65d0fc919568" targetNamespace="http://schemas.microsoft.com/office/2006/metadata/properties" ma:root="true" ma:fieldsID="5e167ed6868601fd51612f25c25c712c" ns2:_="" ns3:_="">
    <xsd:import namespace="71b2e3c4-79d5-4c98-b528-a3fa04795dc5"/>
    <xsd:import namespace="eb0d3e1a-6422-4b6b-af90-65d0fc919568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EventHashCode" minOccurs="0"/>
                <xsd:element ref="ns3:MediaServiceGenerationTime" minOccurs="0"/>
                <xsd:element ref="ns3:MediaServiceLocation" minOccurs="0"/>
                <xsd:element ref="ns3:MediaServiceAutoKeyPoints" minOccurs="0"/>
                <xsd:element ref="ns3:MediaServiceKeyPoints" minOccurs="0"/>
                <xsd:element ref="ns3:MediaLengthInSeconds" minOccurs="0"/>
                <xsd:element ref="ns3:lcf76f155ced4ddcb4097134ff3c332f" minOccurs="0"/>
                <xsd:element ref="ns2:TaxCatchAll" minOccurs="0"/>
                <xsd:element ref="ns3:MediaServiceSearchProperties" minOccurs="0"/>
                <xsd:element ref="ns3:MediaServiceObjectDetectorVersion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b2e3c4-79d5-4c98-b528-a3fa04795dc5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Partagé avec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Partagé avec détails" ma:description="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c6334424-3693-4fff-a368-14903a3bc8ec}" ma:internalName="TaxCatchAll" ma:showField="CatchAllData" ma:web="71b2e3c4-79d5-4c98-b528-a3fa04795dc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b0d3e1a-6422-4b6b-af90-65d0fc91956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AutoTags" ma:index="13" nillable="true" ma:displayName="MediaServiceAutoTags" ma:description="" ma:internalName="MediaServiceAutoTags" ma:readOnly="true">
      <xsd:simpleType>
        <xsd:restriction base="dms:Text"/>
      </xsd:simpleType>
    </xsd:element>
    <xsd:element name="MediaServiceOCR" ma:index="14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Balises d’images" ma:readOnly="false" ma:fieldId="{5cf76f15-5ced-4ddc-b409-7134ff3c332f}" ma:taxonomyMulti="true" ma:sspId="80755866-13cf-410b-9c5d-c7abb0189b6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SearchProperties" ma:index="24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25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71b2e3c4-79d5-4c98-b528-a3fa04795dc5" xsi:nil="true"/>
    <lcf76f155ced4ddcb4097134ff3c332f xmlns="eb0d3e1a-6422-4b6b-af90-65d0fc919568">
      <Terms xmlns="http://schemas.microsoft.com/office/infopath/2007/PartnerControls"/>
    </lcf76f155ced4ddcb4097134ff3c332f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3C3A181B-28E3-45A1-89BE-E29C760D592E}">
  <ds:schemaRefs>
    <ds:schemaRef ds:uri="71b2e3c4-79d5-4c98-b528-a3fa04795dc5"/>
    <ds:schemaRef ds:uri="eb0d3e1a-6422-4b6b-af90-65d0fc919568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2.xml><?xml version="1.0" encoding="utf-8"?>
<ds:datastoreItem xmlns:ds="http://schemas.openxmlformats.org/officeDocument/2006/customXml" ds:itemID="{1F58BE88-918D-4DF1-947B-08E74BA30948}">
  <ds:schemaRefs>
    <ds:schemaRef ds:uri="71b2e3c4-79d5-4c98-b528-a3fa04795dc5"/>
    <ds:schemaRef ds:uri="eb0d3e1a-6422-4b6b-af90-65d0fc919568"/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F01DF4E6-3A30-4B5E-822B-6E246795CCA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Application>Microsoft Office PowerPoint</Application>
  <PresentationFormat>Widescreen</PresentationFormat>
  <Slides>2</Slides>
  <Notes>0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Facet</vt:lpstr>
      <vt:lpstr>Plan de cours 5 Faire une synthèse claire, concise et complète</vt:lpstr>
      <vt:lpstr>Il se peut que vous ayez besoin de 4 à 5 ébauches. Demandez à quelqu’un de votre entourage de relire votre CV et votre lettre de présentation.  Vous devez vous assurer qu’il n’y a pas de fautes d’orthographe ou de grammaire, que les informations sont exactes et qu’il n’y a pas trop d’abréviations. </vt:lpstr>
    </vt:vector>
  </TitlesOfParts>
  <Company>Grand River Employment and Training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Lesson Plan 4: Putting It All Together - Cover Letter, Resume and References</dc:title>
  <dc:creator>Job Fair</dc:creator>
  <cp:revision>1</cp:revision>
  <dcterms:created xsi:type="dcterms:W3CDTF">2023-03-13T21:44:31Z</dcterms:created>
  <dcterms:modified xsi:type="dcterms:W3CDTF">2024-01-24T16:58:03Z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0x010100079358B3F27EFB43ADF249F01AC3C9F0</vt:lpwstr>
  </property>
  <property fmtid="{D5CDD505-2E9C-101B-9397-08002B2CF9AE}" pid="3" name="MediaServiceImageTags">
    <vt:lpwstr/>
  </property>
</Properties>
</file>

<file path=docProps/thumbnail.jpeg>
</file>