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4"/>
  </p:sldMasterIdLst>
  <p:sldIdLst>
    <p:sldId id="256" r:id="rId5"/>
    <p:sldId id="257" r:id="rId6"/>
    <p:sldId id="259" r:id="rId7"/>
    <p:sldId id="258"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77FEB9F-2795-971B-92C7-AACFF723EE9B}" v="6" dt="2024-07-31T20:14:14.447"/>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1" d="100"/>
          <a:sy n="71" d="100"/>
        </p:scale>
        <p:origin x="854" y="53"/>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microsoft.com/office/2016/11/relationships/changesInfo" Target="changesInfos/changesInfo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tableStyles" Target="tableStyle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theme" Target="theme/theme1.xml"/><Relationship Id="rId5" Type="http://schemas.openxmlformats.org/officeDocument/2006/relationships/slide" Target="slides/slide1.xml"/><Relationship Id="rId10"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presProps" Target="presProps.xml"/><Relationship Id="rId14"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Rachel Anne Normand" userId="3d9a7052cfc5e3d9" providerId="LiveId" clId="{D266F4CB-0565-467F-B559-957096F9BCDD}"/>
    <pc:docChg chg="custSel modSld">
      <pc:chgData name="Rachel Anne Normand" userId="3d9a7052cfc5e3d9" providerId="LiveId" clId="{D266F4CB-0565-467F-B559-957096F9BCDD}" dt="2023-12-01T18:00:49.142" v="23" actId="20577"/>
      <pc:docMkLst>
        <pc:docMk/>
      </pc:docMkLst>
      <pc:sldChg chg="modSp mod">
        <pc:chgData name="Rachel Anne Normand" userId="3d9a7052cfc5e3d9" providerId="LiveId" clId="{D266F4CB-0565-467F-B559-957096F9BCDD}" dt="2023-12-01T18:00:49.142" v="23" actId="20577"/>
        <pc:sldMkLst>
          <pc:docMk/>
          <pc:sldMk cId="2577380453" sldId="256"/>
        </pc:sldMkLst>
        <pc:spChg chg="mod">
          <ac:chgData name="Rachel Anne Normand" userId="3d9a7052cfc5e3d9" providerId="LiveId" clId="{D266F4CB-0565-467F-B559-957096F9BCDD}" dt="2023-12-01T18:00:49.142" v="23" actId="20577"/>
          <ac:spMkLst>
            <pc:docMk/>
            <pc:sldMk cId="2577380453" sldId="256"/>
            <ac:spMk id="2" creationId="{00000000-0000-0000-0000-000000000000}"/>
          </ac:spMkLst>
        </pc:spChg>
      </pc:sldChg>
      <pc:sldChg chg="modSp mod">
        <pc:chgData name="Rachel Anne Normand" userId="3d9a7052cfc5e3d9" providerId="LiveId" clId="{D266F4CB-0565-467F-B559-957096F9BCDD}" dt="2023-12-01T18:00:27.698" v="21" actId="20577"/>
        <pc:sldMkLst>
          <pc:docMk/>
          <pc:sldMk cId="3477996808" sldId="258"/>
        </pc:sldMkLst>
        <pc:spChg chg="mod">
          <ac:chgData name="Rachel Anne Normand" userId="3d9a7052cfc5e3d9" providerId="LiveId" clId="{D266F4CB-0565-467F-B559-957096F9BCDD}" dt="2023-12-01T18:00:27.698" v="21" actId="20577"/>
          <ac:spMkLst>
            <pc:docMk/>
            <pc:sldMk cId="3477996808" sldId="258"/>
            <ac:spMk id="3" creationId="{00000000-0000-0000-0000-000000000000}"/>
          </ac:spMkLst>
        </pc:spChg>
      </pc:sldChg>
    </pc:docChg>
  </pc:docChgLst>
  <pc:docChgLst>
    <pc:chgData name="Utilisateur invité" userId="S::urn:spo:anon#d95fc8e05787767f4ad5c7d1f6fa6d86bc6f6aadfb93a0c0055f3f2cbe4806ec::" providerId="AD" clId="Web-{C34952DA-D721-A15E-426B-0A8C3F875D60}"/>
    <pc:docChg chg="modSld">
      <pc:chgData name="Utilisateur invité" userId="S::urn:spo:anon#d95fc8e05787767f4ad5c7d1f6fa6d86bc6f6aadfb93a0c0055f3f2cbe4806ec::" providerId="AD" clId="Web-{C34952DA-D721-A15E-426B-0A8C3F875D60}" dt="2024-01-09T22:45:07.057" v="67" actId="20577"/>
      <pc:docMkLst>
        <pc:docMk/>
      </pc:docMkLst>
      <pc:sldChg chg="modSp">
        <pc:chgData name="Utilisateur invité" userId="S::urn:spo:anon#d95fc8e05787767f4ad5c7d1f6fa6d86bc6f6aadfb93a0c0055f3f2cbe4806ec::" providerId="AD" clId="Web-{C34952DA-D721-A15E-426B-0A8C3F875D60}" dt="2024-01-09T22:38:50.560" v="21" actId="20577"/>
        <pc:sldMkLst>
          <pc:docMk/>
          <pc:sldMk cId="1489928878" sldId="257"/>
        </pc:sldMkLst>
        <pc:spChg chg="mod">
          <ac:chgData name="Utilisateur invité" userId="S::urn:spo:anon#d95fc8e05787767f4ad5c7d1f6fa6d86bc6f6aadfb93a0c0055f3f2cbe4806ec::" providerId="AD" clId="Web-{C34952DA-D721-A15E-426B-0A8C3F875D60}" dt="2024-01-09T22:38:50.560" v="21" actId="20577"/>
          <ac:spMkLst>
            <pc:docMk/>
            <pc:sldMk cId="1489928878" sldId="257"/>
            <ac:spMk id="2" creationId="{00000000-0000-0000-0000-000000000000}"/>
          </ac:spMkLst>
        </pc:spChg>
        <pc:spChg chg="mod">
          <ac:chgData name="Utilisateur invité" userId="S::urn:spo:anon#d95fc8e05787767f4ad5c7d1f6fa6d86bc6f6aadfb93a0c0055f3f2cbe4806ec::" providerId="AD" clId="Web-{C34952DA-D721-A15E-426B-0A8C3F875D60}" dt="2024-01-09T22:11:38.572" v="12" actId="20577"/>
          <ac:spMkLst>
            <pc:docMk/>
            <pc:sldMk cId="1489928878" sldId="257"/>
            <ac:spMk id="3" creationId="{00000000-0000-0000-0000-000000000000}"/>
          </ac:spMkLst>
        </pc:spChg>
      </pc:sldChg>
      <pc:sldChg chg="modSp">
        <pc:chgData name="Utilisateur invité" userId="S::urn:spo:anon#d95fc8e05787767f4ad5c7d1f6fa6d86bc6f6aadfb93a0c0055f3f2cbe4806ec::" providerId="AD" clId="Web-{C34952DA-D721-A15E-426B-0A8C3F875D60}" dt="2024-01-09T22:44:40.369" v="59" actId="20577"/>
        <pc:sldMkLst>
          <pc:docMk/>
          <pc:sldMk cId="3477996808" sldId="258"/>
        </pc:sldMkLst>
        <pc:spChg chg="mod">
          <ac:chgData name="Utilisateur invité" userId="S::urn:spo:anon#d95fc8e05787767f4ad5c7d1f6fa6d86bc6f6aadfb93a0c0055f3f2cbe4806ec::" providerId="AD" clId="Web-{C34952DA-D721-A15E-426B-0A8C3F875D60}" dt="2024-01-09T22:44:40.369" v="59" actId="20577"/>
          <ac:spMkLst>
            <pc:docMk/>
            <pc:sldMk cId="3477996808" sldId="258"/>
            <ac:spMk id="3" creationId="{00000000-0000-0000-0000-000000000000}"/>
          </ac:spMkLst>
        </pc:spChg>
      </pc:sldChg>
      <pc:sldChg chg="modSp">
        <pc:chgData name="Utilisateur invité" userId="S::urn:spo:anon#d95fc8e05787767f4ad5c7d1f6fa6d86bc6f6aadfb93a0c0055f3f2cbe4806ec::" providerId="AD" clId="Web-{C34952DA-D721-A15E-426B-0A8C3F875D60}" dt="2024-01-09T22:45:07.057" v="67" actId="20577"/>
        <pc:sldMkLst>
          <pc:docMk/>
          <pc:sldMk cId="1912054940" sldId="259"/>
        </pc:sldMkLst>
        <pc:spChg chg="mod">
          <ac:chgData name="Utilisateur invité" userId="S::urn:spo:anon#d95fc8e05787767f4ad5c7d1f6fa6d86bc6f6aadfb93a0c0055f3f2cbe4806ec::" providerId="AD" clId="Web-{C34952DA-D721-A15E-426B-0A8C3F875D60}" dt="2024-01-09T22:39:35.202" v="38" actId="20577"/>
          <ac:spMkLst>
            <pc:docMk/>
            <pc:sldMk cId="1912054940" sldId="259"/>
            <ac:spMk id="2" creationId="{00000000-0000-0000-0000-000000000000}"/>
          </ac:spMkLst>
        </pc:spChg>
        <pc:spChg chg="mod">
          <ac:chgData name="Utilisateur invité" userId="S::urn:spo:anon#d95fc8e05787767f4ad5c7d1f6fa6d86bc6f6aadfb93a0c0055f3f2cbe4806ec::" providerId="AD" clId="Web-{C34952DA-D721-A15E-426B-0A8C3F875D60}" dt="2024-01-09T22:45:07.057" v="67" actId="20577"/>
          <ac:spMkLst>
            <pc:docMk/>
            <pc:sldMk cId="1912054940" sldId="259"/>
            <ac:spMk id="3" creationId="{00000000-0000-0000-0000-000000000000}"/>
          </ac:spMkLst>
        </pc:spChg>
      </pc:sldChg>
    </pc:docChg>
  </pc:docChgLst>
  <pc:docChgLst>
    <pc:chgData name="Utilisateur invité" userId="S::urn:spo:anon#d95fc8e05787767f4ad5c7d1f6fa6d86bc6f6aadfb93a0c0055f3f2cbe4806ec::" providerId="AD" clId="Web-{4164B804-8725-D58D-DB7D-92E9EACE2BDD}"/>
    <pc:docChg chg="modSld">
      <pc:chgData name="Utilisateur invité" userId="S::urn:spo:anon#d95fc8e05787767f4ad5c7d1f6fa6d86bc6f6aadfb93a0c0055f3f2cbe4806ec::" providerId="AD" clId="Web-{4164B804-8725-D58D-DB7D-92E9EACE2BDD}" dt="2024-01-10T16:19:54.221" v="31" actId="20577"/>
      <pc:docMkLst>
        <pc:docMk/>
      </pc:docMkLst>
      <pc:sldChg chg="modSp">
        <pc:chgData name="Utilisateur invité" userId="S::urn:spo:anon#d95fc8e05787767f4ad5c7d1f6fa6d86bc6f6aadfb93a0c0055f3f2cbe4806ec::" providerId="AD" clId="Web-{4164B804-8725-D58D-DB7D-92E9EACE2BDD}" dt="2024-01-10T16:19:54.221" v="31" actId="20577"/>
        <pc:sldMkLst>
          <pc:docMk/>
          <pc:sldMk cId="1489928878" sldId="257"/>
        </pc:sldMkLst>
        <pc:spChg chg="mod">
          <ac:chgData name="Utilisateur invité" userId="S::urn:spo:anon#d95fc8e05787767f4ad5c7d1f6fa6d86bc6f6aadfb93a0c0055f3f2cbe4806ec::" providerId="AD" clId="Web-{4164B804-8725-D58D-DB7D-92E9EACE2BDD}" dt="2024-01-10T16:19:54.221" v="31" actId="20577"/>
          <ac:spMkLst>
            <pc:docMk/>
            <pc:sldMk cId="1489928878" sldId="257"/>
            <ac:spMk id="3" creationId="{00000000-0000-0000-0000-000000000000}"/>
          </ac:spMkLst>
        </pc:spChg>
      </pc:sldChg>
    </pc:docChg>
  </pc:docChgLst>
  <pc:docChgLst>
    <pc:chgData name="Utilisateur invité" userId="S::urn:spo:anon#d95fc8e05787767f4ad5c7d1f6fa6d86bc6f6aadfb93a0c0055f3f2cbe4806ec::" providerId="AD" clId="Web-{6A9D93ED-A6A9-BCDF-2074-7D0AA8F136C9}"/>
    <pc:docChg chg="modSld">
      <pc:chgData name="Utilisateur invité" userId="S::urn:spo:anon#d95fc8e05787767f4ad5c7d1f6fa6d86bc6f6aadfb93a0c0055f3f2cbe4806ec::" providerId="AD" clId="Web-{6A9D93ED-A6A9-BCDF-2074-7D0AA8F136C9}" dt="2024-01-09T13:58:54.251" v="165" actId="20577"/>
      <pc:docMkLst>
        <pc:docMk/>
      </pc:docMkLst>
      <pc:sldChg chg="modSp">
        <pc:chgData name="Utilisateur invité" userId="S::urn:spo:anon#d95fc8e05787767f4ad5c7d1f6fa6d86bc6f6aadfb93a0c0055f3f2cbe4806ec::" providerId="AD" clId="Web-{6A9D93ED-A6A9-BCDF-2074-7D0AA8F136C9}" dt="2024-01-09T13:25:28.358" v="144" actId="20577"/>
        <pc:sldMkLst>
          <pc:docMk/>
          <pc:sldMk cId="1489928878" sldId="257"/>
        </pc:sldMkLst>
        <pc:spChg chg="mod">
          <ac:chgData name="Utilisateur invité" userId="S::urn:spo:anon#d95fc8e05787767f4ad5c7d1f6fa6d86bc6f6aadfb93a0c0055f3f2cbe4806ec::" providerId="AD" clId="Web-{6A9D93ED-A6A9-BCDF-2074-7D0AA8F136C9}" dt="2024-01-09T13:25:28.358" v="144" actId="20577"/>
          <ac:spMkLst>
            <pc:docMk/>
            <pc:sldMk cId="1489928878" sldId="257"/>
            <ac:spMk id="3" creationId="{00000000-0000-0000-0000-000000000000}"/>
          </ac:spMkLst>
        </pc:spChg>
      </pc:sldChg>
      <pc:sldChg chg="modSp">
        <pc:chgData name="Utilisateur invité" userId="S::urn:spo:anon#d95fc8e05787767f4ad5c7d1f6fa6d86bc6f6aadfb93a0c0055f3f2cbe4806ec::" providerId="AD" clId="Web-{6A9D93ED-A6A9-BCDF-2074-7D0AA8F136C9}" dt="2024-01-09T13:58:54.251" v="165" actId="20577"/>
        <pc:sldMkLst>
          <pc:docMk/>
          <pc:sldMk cId="3477996808" sldId="258"/>
        </pc:sldMkLst>
        <pc:spChg chg="mod">
          <ac:chgData name="Utilisateur invité" userId="S::urn:spo:anon#d95fc8e05787767f4ad5c7d1f6fa6d86bc6f6aadfb93a0c0055f3f2cbe4806ec::" providerId="AD" clId="Web-{6A9D93ED-A6A9-BCDF-2074-7D0AA8F136C9}" dt="2024-01-09T13:58:54.251" v="165" actId="20577"/>
          <ac:spMkLst>
            <pc:docMk/>
            <pc:sldMk cId="3477996808" sldId="258"/>
            <ac:spMk id="3" creationId="{00000000-0000-0000-0000-000000000000}"/>
          </ac:spMkLst>
        </pc:spChg>
      </pc:sldChg>
      <pc:sldChg chg="modSp">
        <pc:chgData name="Utilisateur invité" userId="S::urn:spo:anon#d95fc8e05787767f4ad5c7d1f6fa6d86bc6f6aadfb93a0c0055f3f2cbe4806ec::" providerId="AD" clId="Web-{6A9D93ED-A6A9-BCDF-2074-7D0AA8F136C9}" dt="2024-01-09T13:47:44.136" v="158" actId="20577"/>
        <pc:sldMkLst>
          <pc:docMk/>
          <pc:sldMk cId="1912054940" sldId="259"/>
        </pc:sldMkLst>
        <pc:spChg chg="mod">
          <ac:chgData name="Utilisateur invité" userId="S::urn:spo:anon#d95fc8e05787767f4ad5c7d1f6fa6d86bc6f6aadfb93a0c0055f3f2cbe4806ec::" providerId="AD" clId="Web-{6A9D93ED-A6A9-BCDF-2074-7D0AA8F136C9}" dt="2024-01-09T13:47:44.136" v="158" actId="20577"/>
          <ac:spMkLst>
            <pc:docMk/>
            <pc:sldMk cId="1912054940" sldId="259"/>
            <ac:spMk id="3" creationId="{00000000-0000-0000-0000-000000000000}"/>
          </ac:spMkLst>
        </pc:spChg>
      </pc:sldChg>
    </pc:docChg>
  </pc:docChgLst>
  <pc:docChgLst>
    <pc:chgData name="Utilisateur invité" userId="S::urn:spo:anon#d95fc8e05787767f4ad5c7d1f6fa6d86bc6f6aadfb93a0c0055f3f2cbe4806ec::" providerId="AD" clId="Web-{982CA38B-EF33-5B04-FD2F-BC178DE24445}"/>
    <pc:docChg chg="modSld">
      <pc:chgData name="Utilisateur invité" userId="S::urn:spo:anon#d95fc8e05787767f4ad5c7d1f6fa6d86bc6f6aadfb93a0c0055f3f2cbe4806ec::" providerId="AD" clId="Web-{982CA38B-EF33-5B04-FD2F-BC178DE24445}" dt="2024-01-10T14:20:28.162" v="13" actId="20577"/>
      <pc:docMkLst>
        <pc:docMk/>
      </pc:docMkLst>
      <pc:sldChg chg="modSp">
        <pc:chgData name="Utilisateur invité" userId="S::urn:spo:anon#d95fc8e05787767f4ad5c7d1f6fa6d86bc6f6aadfb93a0c0055f3f2cbe4806ec::" providerId="AD" clId="Web-{982CA38B-EF33-5B04-FD2F-BC178DE24445}" dt="2024-01-10T14:20:28.162" v="13" actId="20577"/>
        <pc:sldMkLst>
          <pc:docMk/>
          <pc:sldMk cId="1489928878" sldId="257"/>
        </pc:sldMkLst>
        <pc:spChg chg="mod">
          <ac:chgData name="Utilisateur invité" userId="S::urn:spo:anon#d95fc8e05787767f4ad5c7d1f6fa6d86bc6f6aadfb93a0c0055f3f2cbe4806ec::" providerId="AD" clId="Web-{982CA38B-EF33-5B04-FD2F-BC178DE24445}" dt="2024-01-10T14:20:28.162" v="13" actId="20577"/>
          <ac:spMkLst>
            <pc:docMk/>
            <pc:sldMk cId="1489928878" sldId="257"/>
            <ac:spMk id="3" creationId="{00000000-0000-0000-0000-000000000000}"/>
          </ac:spMkLst>
        </pc:spChg>
      </pc:sldChg>
    </pc:docChg>
  </pc:docChgLst>
  <pc:docChgLst>
    <pc:chgData name="Utilisateur invité" userId="S::urn:spo:anon#d95fc8e05787767f4ad5c7d1f6fa6d86bc6f6aadfb93a0c0055f3f2cbe4806ec::" providerId="AD" clId="Web-{8C9640CF-4EAC-25E8-69F7-B8117E9B52F6}"/>
    <pc:docChg chg="modSld">
      <pc:chgData name="Utilisateur invité" userId="S::urn:spo:anon#d95fc8e05787767f4ad5c7d1f6fa6d86bc6f6aadfb93a0c0055f3f2cbe4806ec::" providerId="AD" clId="Web-{8C9640CF-4EAC-25E8-69F7-B8117E9B52F6}" dt="2024-01-14T18:26:37.212" v="3" actId="20577"/>
      <pc:docMkLst>
        <pc:docMk/>
      </pc:docMkLst>
      <pc:sldChg chg="modSp">
        <pc:chgData name="Utilisateur invité" userId="S::urn:spo:anon#d95fc8e05787767f4ad5c7d1f6fa6d86bc6f6aadfb93a0c0055f3f2cbe4806ec::" providerId="AD" clId="Web-{8C9640CF-4EAC-25E8-69F7-B8117E9B52F6}" dt="2024-01-14T18:26:37.212" v="3" actId="20577"/>
        <pc:sldMkLst>
          <pc:docMk/>
          <pc:sldMk cId="1489928878" sldId="257"/>
        </pc:sldMkLst>
        <pc:spChg chg="mod">
          <ac:chgData name="Utilisateur invité" userId="S::urn:spo:anon#d95fc8e05787767f4ad5c7d1f6fa6d86bc6f6aadfb93a0c0055f3f2cbe4806ec::" providerId="AD" clId="Web-{8C9640CF-4EAC-25E8-69F7-B8117E9B52F6}" dt="2024-01-14T18:26:37.212" v="3" actId="20577"/>
          <ac:spMkLst>
            <pc:docMk/>
            <pc:sldMk cId="1489928878" sldId="257"/>
            <ac:spMk id="3" creationId="{00000000-0000-0000-0000-000000000000}"/>
          </ac:spMkLst>
        </pc:spChg>
      </pc:sldChg>
    </pc:docChg>
  </pc:docChgLst>
  <pc:docChgLst>
    <pc:chgData name="Guest User" userId="S::urn:spo:anon#d95fc8e05787767f4ad5c7d1f6fa6d86bc6f6aadfb93a0c0055f3f2cbe4806ec::" providerId="AD" clId="Web-{7F5C5547-D48E-1B14-3D63-FBC97FE1FACD}"/>
    <pc:docChg chg="modSld">
      <pc:chgData name="Guest User" userId="S::urn:spo:anon#d95fc8e05787767f4ad5c7d1f6fa6d86bc6f6aadfb93a0c0055f3f2cbe4806ec::" providerId="AD" clId="Web-{7F5C5547-D48E-1B14-3D63-FBC97FE1FACD}" dt="2024-01-13T16:10:40.005" v="35" actId="20577"/>
      <pc:docMkLst>
        <pc:docMk/>
      </pc:docMkLst>
      <pc:sldChg chg="modSp">
        <pc:chgData name="Guest User" userId="S::urn:spo:anon#d95fc8e05787767f4ad5c7d1f6fa6d86bc6f6aadfb93a0c0055f3f2cbe4806ec::" providerId="AD" clId="Web-{7F5C5547-D48E-1B14-3D63-FBC97FE1FACD}" dt="2024-01-13T16:09:31.954" v="18" actId="20577"/>
        <pc:sldMkLst>
          <pc:docMk/>
          <pc:sldMk cId="1489928878" sldId="257"/>
        </pc:sldMkLst>
        <pc:spChg chg="mod">
          <ac:chgData name="Guest User" userId="S::urn:spo:anon#d95fc8e05787767f4ad5c7d1f6fa6d86bc6f6aadfb93a0c0055f3f2cbe4806ec::" providerId="AD" clId="Web-{7F5C5547-D48E-1B14-3D63-FBC97FE1FACD}" dt="2024-01-13T16:08:53.577" v="2" actId="20577"/>
          <ac:spMkLst>
            <pc:docMk/>
            <pc:sldMk cId="1489928878" sldId="257"/>
            <ac:spMk id="2" creationId="{00000000-0000-0000-0000-000000000000}"/>
          </ac:spMkLst>
        </pc:spChg>
        <pc:spChg chg="mod">
          <ac:chgData name="Guest User" userId="S::urn:spo:anon#d95fc8e05787767f4ad5c7d1f6fa6d86bc6f6aadfb93a0c0055f3f2cbe4806ec::" providerId="AD" clId="Web-{7F5C5547-D48E-1B14-3D63-FBC97FE1FACD}" dt="2024-01-13T16:09:31.954" v="18" actId="20577"/>
          <ac:spMkLst>
            <pc:docMk/>
            <pc:sldMk cId="1489928878" sldId="257"/>
            <ac:spMk id="3" creationId="{00000000-0000-0000-0000-000000000000}"/>
          </ac:spMkLst>
        </pc:spChg>
      </pc:sldChg>
      <pc:sldChg chg="modSp">
        <pc:chgData name="Guest User" userId="S::urn:spo:anon#d95fc8e05787767f4ad5c7d1f6fa6d86bc6f6aadfb93a0c0055f3f2cbe4806ec::" providerId="AD" clId="Web-{7F5C5547-D48E-1B14-3D63-FBC97FE1FACD}" dt="2024-01-13T16:10:40.005" v="35" actId="20577"/>
        <pc:sldMkLst>
          <pc:docMk/>
          <pc:sldMk cId="3477996808" sldId="258"/>
        </pc:sldMkLst>
        <pc:spChg chg="mod">
          <ac:chgData name="Guest User" userId="S::urn:spo:anon#d95fc8e05787767f4ad5c7d1f6fa6d86bc6f6aadfb93a0c0055f3f2cbe4806ec::" providerId="AD" clId="Web-{7F5C5547-D48E-1B14-3D63-FBC97FE1FACD}" dt="2024-01-13T16:10:40.005" v="35" actId="20577"/>
          <ac:spMkLst>
            <pc:docMk/>
            <pc:sldMk cId="3477996808" sldId="258"/>
            <ac:spMk id="3" creationId="{00000000-0000-0000-0000-000000000000}"/>
          </ac:spMkLst>
        </pc:spChg>
      </pc:sldChg>
      <pc:sldChg chg="modSp">
        <pc:chgData name="Guest User" userId="S::urn:spo:anon#d95fc8e05787767f4ad5c7d1f6fa6d86bc6f6aadfb93a0c0055f3f2cbe4806ec::" providerId="AD" clId="Web-{7F5C5547-D48E-1B14-3D63-FBC97FE1FACD}" dt="2024-01-13T16:09:58.893" v="27" actId="20577"/>
        <pc:sldMkLst>
          <pc:docMk/>
          <pc:sldMk cId="1912054940" sldId="259"/>
        </pc:sldMkLst>
        <pc:spChg chg="mod">
          <ac:chgData name="Guest User" userId="S::urn:spo:anon#d95fc8e05787767f4ad5c7d1f6fa6d86bc6f6aadfb93a0c0055f3f2cbe4806ec::" providerId="AD" clId="Web-{7F5C5547-D48E-1B14-3D63-FBC97FE1FACD}" dt="2024-01-13T16:09:41.845" v="21" actId="20577"/>
          <ac:spMkLst>
            <pc:docMk/>
            <pc:sldMk cId="1912054940" sldId="259"/>
            <ac:spMk id="2" creationId="{00000000-0000-0000-0000-000000000000}"/>
          </ac:spMkLst>
        </pc:spChg>
        <pc:spChg chg="mod">
          <ac:chgData name="Guest User" userId="S::urn:spo:anon#d95fc8e05787767f4ad5c7d1f6fa6d86bc6f6aadfb93a0c0055f3f2cbe4806ec::" providerId="AD" clId="Web-{7F5C5547-D48E-1B14-3D63-FBC97FE1FACD}" dt="2024-01-13T16:09:58.893" v="27" actId="20577"/>
          <ac:spMkLst>
            <pc:docMk/>
            <pc:sldMk cId="1912054940" sldId="259"/>
            <ac:spMk id="3" creationId="{00000000-0000-0000-0000-000000000000}"/>
          </ac:spMkLst>
        </pc:spChg>
      </pc:sldChg>
    </pc:docChg>
  </pc:docChgLst>
  <pc:docChgLst>
    <pc:chgData name="Utilisateur invité" userId="S::urn:spo:anon#d95fc8e05787767f4ad5c7d1f6fa6d86bc6f6aadfb93a0c0055f3f2cbe4806ec::" providerId="AD" clId="Web-{6EDAD96C-BBAA-0D7D-6B4E-07E6866B5B7C}"/>
    <pc:docChg chg="modSld">
      <pc:chgData name="Utilisateur invité" userId="S::urn:spo:anon#d95fc8e05787767f4ad5c7d1f6fa6d86bc6f6aadfb93a0c0055f3f2cbe4806ec::" providerId="AD" clId="Web-{6EDAD96C-BBAA-0D7D-6B4E-07E6866B5B7C}" dt="2024-01-11T18:40:53.171" v="83" actId="20577"/>
      <pc:docMkLst>
        <pc:docMk/>
      </pc:docMkLst>
      <pc:sldChg chg="modSp">
        <pc:chgData name="Utilisateur invité" userId="S::urn:spo:anon#d95fc8e05787767f4ad5c7d1f6fa6d86bc6f6aadfb93a0c0055f3f2cbe4806ec::" providerId="AD" clId="Web-{6EDAD96C-BBAA-0D7D-6B4E-07E6866B5B7C}" dt="2024-01-11T18:40:53.171" v="83" actId="20577"/>
        <pc:sldMkLst>
          <pc:docMk/>
          <pc:sldMk cId="3477996808" sldId="258"/>
        </pc:sldMkLst>
        <pc:spChg chg="mod">
          <ac:chgData name="Utilisateur invité" userId="S::urn:spo:anon#d95fc8e05787767f4ad5c7d1f6fa6d86bc6f6aadfb93a0c0055f3f2cbe4806ec::" providerId="AD" clId="Web-{6EDAD96C-BBAA-0D7D-6B4E-07E6866B5B7C}" dt="2024-01-11T18:40:53.171" v="83" actId="20577"/>
          <ac:spMkLst>
            <pc:docMk/>
            <pc:sldMk cId="3477996808" sldId="258"/>
            <ac:spMk id="3" creationId="{00000000-0000-0000-0000-000000000000}"/>
          </ac:spMkLst>
        </pc:spChg>
      </pc:sldChg>
      <pc:sldChg chg="modSp">
        <pc:chgData name="Utilisateur invité" userId="S::urn:spo:anon#d95fc8e05787767f4ad5c7d1f6fa6d86bc6f6aadfb93a0c0055f3f2cbe4806ec::" providerId="AD" clId="Web-{6EDAD96C-BBAA-0D7D-6B4E-07E6866B5B7C}" dt="2024-01-11T18:38:53.370" v="60" actId="20577"/>
        <pc:sldMkLst>
          <pc:docMk/>
          <pc:sldMk cId="1912054940" sldId="259"/>
        </pc:sldMkLst>
        <pc:spChg chg="mod">
          <ac:chgData name="Utilisateur invité" userId="S::urn:spo:anon#d95fc8e05787767f4ad5c7d1f6fa6d86bc6f6aadfb93a0c0055f3f2cbe4806ec::" providerId="AD" clId="Web-{6EDAD96C-BBAA-0D7D-6B4E-07E6866B5B7C}" dt="2024-01-11T18:34:30.285" v="2" actId="20577"/>
          <ac:spMkLst>
            <pc:docMk/>
            <pc:sldMk cId="1912054940" sldId="259"/>
            <ac:spMk id="2" creationId="{00000000-0000-0000-0000-000000000000}"/>
          </ac:spMkLst>
        </pc:spChg>
        <pc:spChg chg="mod">
          <ac:chgData name="Utilisateur invité" userId="S::urn:spo:anon#d95fc8e05787767f4ad5c7d1f6fa6d86bc6f6aadfb93a0c0055f3f2cbe4806ec::" providerId="AD" clId="Web-{6EDAD96C-BBAA-0D7D-6B4E-07E6866B5B7C}" dt="2024-01-11T18:38:53.370" v="60" actId="20577"/>
          <ac:spMkLst>
            <pc:docMk/>
            <pc:sldMk cId="1912054940" sldId="259"/>
            <ac:spMk id="3" creationId="{00000000-0000-0000-0000-000000000000}"/>
          </ac:spMkLst>
        </pc:spChg>
      </pc:sldChg>
    </pc:docChg>
  </pc:docChgLst>
  <pc:docChgLst>
    <pc:chgData name="Utilisateur invité" userId="S::urn:spo:anon#d95fc8e05787767f4ad5c7d1f6fa6d86bc6f6aadfb93a0c0055f3f2cbe4806ec::" providerId="AD" clId="Web-{177FEB9F-2795-971B-92C7-AACFF723EE9B}"/>
    <pc:docChg chg="modSld">
      <pc:chgData name="Utilisateur invité" userId="S::urn:spo:anon#d95fc8e05787767f4ad5c7d1f6fa6d86bc6f6aadfb93a0c0055f3f2cbe4806ec::" providerId="AD" clId="Web-{177FEB9F-2795-971B-92C7-AACFF723EE9B}" dt="2024-07-31T20:14:14.447" v="5" actId="20577"/>
      <pc:docMkLst>
        <pc:docMk/>
      </pc:docMkLst>
      <pc:sldChg chg="modSp">
        <pc:chgData name="Utilisateur invité" userId="S::urn:spo:anon#d95fc8e05787767f4ad5c7d1f6fa6d86bc6f6aadfb93a0c0055f3f2cbe4806ec::" providerId="AD" clId="Web-{177FEB9F-2795-971B-92C7-AACFF723EE9B}" dt="2024-07-31T20:14:14.447" v="5" actId="20577"/>
        <pc:sldMkLst>
          <pc:docMk/>
          <pc:sldMk cId="1489928878" sldId="257"/>
        </pc:sldMkLst>
        <pc:spChg chg="mod">
          <ac:chgData name="Utilisateur invité" userId="S::urn:spo:anon#d95fc8e05787767f4ad5c7d1f6fa6d86bc6f6aadfb93a0c0055f3f2cbe4806ec::" providerId="AD" clId="Web-{177FEB9F-2795-971B-92C7-AACFF723EE9B}" dt="2024-07-31T20:14:14.447" v="5" actId="20577"/>
          <ac:spMkLst>
            <pc:docMk/>
            <pc:sldMk cId="1489928878" sldId="257"/>
            <ac:spMk id="3" creationId="{00000000-0000-0000-0000-000000000000}"/>
          </ac:spMkLst>
        </pc:spChg>
      </pc:sldChg>
    </pc:docChg>
  </pc:docChgLst>
  <pc:docChgLst>
    <pc:chgData name="Utilisateur invité" userId="S::urn:spo:anon#d95fc8e05787767f4ad5c7d1f6fa6d86bc6f6aadfb93a0c0055f3f2cbe4806ec::" providerId="AD" clId="Web-{CFD70386-3494-F52D-A71B-88366046142D}"/>
    <pc:docChg chg="modSld">
      <pc:chgData name="Utilisateur invité" userId="S::urn:spo:anon#d95fc8e05787767f4ad5c7d1f6fa6d86bc6f6aadfb93a0c0055f3f2cbe4806ec::" providerId="AD" clId="Web-{CFD70386-3494-F52D-A71B-88366046142D}" dt="2024-01-24T16:41:32.557" v="14" actId="20577"/>
      <pc:docMkLst>
        <pc:docMk/>
      </pc:docMkLst>
      <pc:sldChg chg="modSp">
        <pc:chgData name="Utilisateur invité" userId="S::urn:spo:anon#d95fc8e05787767f4ad5c7d1f6fa6d86bc6f6aadfb93a0c0055f3f2cbe4806ec::" providerId="AD" clId="Web-{CFD70386-3494-F52D-A71B-88366046142D}" dt="2024-01-24T16:41:32.557" v="14" actId="20577"/>
        <pc:sldMkLst>
          <pc:docMk/>
          <pc:sldMk cId="1489928878" sldId="257"/>
        </pc:sldMkLst>
        <pc:spChg chg="mod">
          <ac:chgData name="Utilisateur invité" userId="S::urn:spo:anon#d95fc8e05787767f4ad5c7d1f6fa6d86bc6f6aadfb93a0c0055f3f2cbe4806ec::" providerId="AD" clId="Web-{CFD70386-3494-F52D-A71B-88366046142D}" dt="2024-01-24T16:41:32.557" v="14" actId="20577"/>
          <ac:spMkLst>
            <pc:docMk/>
            <pc:sldMk cId="1489928878" sldId="257"/>
            <ac:spMk id="3" creationId="{00000000-0000-0000-0000-000000000000}"/>
          </ac:spMkLst>
        </pc:spChg>
      </pc:sldChg>
    </pc:docChg>
  </pc:docChgLst>
  <pc:docChgLst>
    <pc:chgData name="Rachel Anne Normand" userId="3d9a7052cfc5e3d9" providerId="LiveId" clId="{CFC5B069-15D4-4AAF-9C32-BAB79550FFE1}"/>
    <pc:docChg chg="undo custSel modSld">
      <pc:chgData name="Rachel Anne Normand" userId="3d9a7052cfc5e3d9" providerId="LiveId" clId="{CFC5B069-15D4-4AAF-9C32-BAB79550FFE1}" dt="2023-12-15T21:03:09.317" v="61" actId="14100"/>
      <pc:docMkLst>
        <pc:docMk/>
      </pc:docMkLst>
      <pc:sldChg chg="modSp mod">
        <pc:chgData name="Rachel Anne Normand" userId="3d9a7052cfc5e3d9" providerId="LiveId" clId="{CFC5B069-15D4-4AAF-9C32-BAB79550FFE1}" dt="2023-12-15T21:01:31.364" v="32" actId="1035"/>
        <pc:sldMkLst>
          <pc:docMk/>
          <pc:sldMk cId="2577380453" sldId="256"/>
        </pc:sldMkLst>
        <pc:spChg chg="mod">
          <ac:chgData name="Rachel Anne Normand" userId="3d9a7052cfc5e3d9" providerId="LiveId" clId="{CFC5B069-15D4-4AAF-9C32-BAB79550FFE1}" dt="2023-12-15T21:01:14.753" v="19" actId="14100"/>
          <ac:spMkLst>
            <pc:docMk/>
            <pc:sldMk cId="2577380453" sldId="256"/>
            <ac:spMk id="2" creationId="{00000000-0000-0000-0000-000000000000}"/>
          </ac:spMkLst>
        </pc:spChg>
        <pc:spChg chg="mod">
          <ac:chgData name="Rachel Anne Normand" userId="3d9a7052cfc5e3d9" providerId="LiveId" clId="{CFC5B069-15D4-4AAF-9C32-BAB79550FFE1}" dt="2023-12-15T21:01:31.364" v="32" actId="1035"/>
          <ac:spMkLst>
            <pc:docMk/>
            <pc:sldMk cId="2577380453" sldId="256"/>
            <ac:spMk id="3" creationId="{00000000-0000-0000-0000-000000000000}"/>
          </ac:spMkLst>
        </pc:spChg>
      </pc:sldChg>
      <pc:sldChg chg="modSp mod">
        <pc:chgData name="Rachel Anne Normand" userId="3d9a7052cfc5e3d9" providerId="LiveId" clId="{CFC5B069-15D4-4AAF-9C32-BAB79550FFE1}" dt="2023-12-15T21:02:57.941" v="53" actId="27636"/>
        <pc:sldMkLst>
          <pc:docMk/>
          <pc:sldMk cId="1489928878" sldId="257"/>
        </pc:sldMkLst>
        <pc:spChg chg="mod">
          <ac:chgData name="Rachel Anne Normand" userId="3d9a7052cfc5e3d9" providerId="LiveId" clId="{CFC5B069-15D4-4AAF-9C32-BAB79550FFE1}" dt="2023-12-15T21:01:39.496" v="34" actId="113"/>
          <ac:spMkLst>
            <pc:docMk/>
            <pc:sldMk cId="1489928878" sldId="257"/>
            <ac:spMk id="2" creationId="{00000000-0000-0000-0000-000000000000}"/>
          </ac:spMkLst>
        </pc:spChg>
        <pc:spChg chg="mod">
          <ac:chgData name="Rachel Anne Normand" userId="3d9a7052cfc5e3d9" providerId="LiveId" clId="{CFC5B069-15D4-4AAF-9C32-BAB79550FFE1}" dt="2023-12-15T21:02:57.941" v="53" actId="27636"/>
          <ac:spMkLst>
            <pc:docMk/>
            <pc:sldMk cId="1489928878" sldId="257"/>
            <ac:spMk id="3" creationId="{00000000-0000-0000-0000-000000000000}"/>
          </ac:spMkLst>
        </pc:spChg>
      </pc:sldChg>
      <pc:sldChg chg="modSp mod">
        <pc:chgData name="Rachel Anne Normand" userId="3d9a7052cfc5e3d9" providerId="LiveId" clId="{CFC5B069-15D4-4AAF-9C32-BAB79550FFE1}" dt="2023-12-15T21:02:40.384" v="49" actId="207"/>
        <pc:sldMkLst>
          <pc:docMk/>
          <pc:sldMk cId="3477996808" sldId="258"/>
        </pc:sldMkLst>
        <pc:spChg chg="mod">
          <ac:chgData name="Rachel Anne Normand" userId="3d9a7052cfc5e3d9" providerId="LiveId" clId="{CFC5B069-15D4-4AAF-9C32-BAB79550FFE1}" dt="2023-12-15T21:02:30.257" v="45" actId="113"/>
          <ac:spMkLst>
            <pc:docMk/>
            <pc:sldMk cId="3477996808" sldId="258"/>
            <ac:spMk id="2" creationId="{00000000-0000-0000-0000-000000000000}"/>
          </ac:spMkLst>
        </pc:spChg>
        <pc:spChg chg="mod">
          <ac:chgData name="Rachel Anne Normand" userId="3d9a7052cfc5e3d9" providerId="LiveId" clId="{CFC5B069-15D4-4AAF-9C32-BAB79550FFE1}" dt="2023-12-15T21:02:40.384" v="49" actId="207"/>
          <ac:spMkLst>
            <pc:docMk/>
            <pc:sldMk cId="3477996808" sldId="258"/>
            <ac:spMk id="3" creationId="{00000000-0000-0000-0000-000000000000}"/>
          </ac:spMkLst>
        </pc:spChg>
      </pc:sldChg>
      <pc:sldChg chg="modSp mod">
        <pc:chgData name="Rachel Anne Normand" userId="3d9a7052cfc5e3d9" providerId="LiveId" clId="{CFC5B069-15D4-4AAF-9C32-BAB79550FFE1}" dt="2023-12-15T21:03:09.317" v="61" actId="14100"/>
        <pc:sldMkLst>
          <pc:docMk/>
          <pc:sldMk cId="1912054940" sldId="259"/>
        </pc:sldMkLst>
        <pc:spChg chg="mod">
          <ac:chgData name="Rachel Anne Normand" userId="3d9a7052cfc5e3d9" providerId="LiveId" clId="{CFC5B069-15D4-4AAF-9C32-BAB79550FFE1}" dt="2023-12-15T21:02:11.725" v="42" actId="113"/>
          <ac:spMkLst>
            <pc:docMk/>
            <pc:sldMk cId="1912054940" sldId="259"/>
            <ac:spMk id="2" creationId="{00000000-0000-0000-0000-000000000000}"/>
          </ac:spMkLst>
        </pc:spChg>
        <pc:spChg chg="mod">
          <ac:chgData name="Rachel Anne Normand" userId="3d9a7052cfc5e3d9" providerId="LiveId" clId="{CFC5B069-15D4-4AAF-9C32-BAB79550FFE1}" dt="2023-12-15T21:03:09.317" v="61" actId="14100"/>
          <ac:spMkLst>
            <pc:docMk/>
            <pc:sldMk cId="1912054940" sldId="259"/>
            <ac:spMk id="3" creationId="{00000000-0000-0000-0000-000000000000}"/>
          </ac:spMkLst>
        </pc:spChg>
      </pc:sldChg>
    </pc:docChg>
  </pc:docChgLst>
  <pc:docChgLst>
    <pc:chgData name="Utilisateur invité" userId="S::urn:spo:anon#d95fc8e05787767f4ad5c7d1f6fa6d86bc6f6aadfb93a0c0055f3f2cbe4806ec::" providerId="AD" clId="Web-{E3F678EE-2C74-DBC5-D233-CD1658A76EE7}"/>
    <pc:docChg chg="modSld">
      <pc:chgData name="Utilisateur invité" userId="S::urn:spo:anon#d95fc8e05787767f4ad5c7d1f6fa6d86bc6f6aadfb93a0c0055f3f2cbe4806ec::" providerId="AD" clId="Web-{E3F678EE-2C74-DBC5-D233-CD1658A76EE7}" dt="2024-01-14T17:25:37.292" v="1" actId="20577"/>
      <pc:docMkLst>
        <pc:docMk/>
      </pc:docMkLst>
      <pc:sldChg chg="modSp">
        <pc:chgData name="Utilisateur invité" userId="S::urn:spo:anon#d95fc8e05787767f4ad5c7d1f6fa6d86bc6f6aadfb93a0c0055f3f2cbe4806ec::" providerId="AD" clId="Web-{E3F678EE-2C74-DBC5-D233-CD1658A76EE7}" dt="2024-01-14T17:25:37.292" v="1" actId="20577"/>
        <pc:sldMkLst>
          <pc:docMk/>
          <pc:sldMk cId="1489928878" sldId="257"/>
        </pc:sldMkLst>
        <pc:spChg chg="mod">
          <ac:chgData name="Utilisateur invité" userId="S::urn:spo:anon#d95fc8e05787767f4ad5c7d1f6fa6d86bc6f6aadfb93a0c0055f3f2cbe4806ec::" providerId="AD" clId="Web-{E3F678EE-2C74-DBC5-D233-CD1658A76EE7}" dt="2024-01-14T17:25:37.292" v="1" actId="20577"/>
          <ac:spMkLst>
            <pc:docMk/>
            <pc:sldMk cId="1489928878" sldId="257"/>
            <ac:spMk id="3" creationId="{00000000-0000-0000-0000-000000000000}"/>
          </ac:spMkLst>
        </pc:spChg>
      </pc:sldChg>
    </pc:docChg>
  </pc:docChgLst>
  <pc:docChgLst>
    <pc:chgData name="Marion Le Bloa" userId="e978ea91f21cdff6" providerId="LiveId" clId="{6C828099-72B7-4687-AD8B-EC9B1FCA185A}"/>
    <pc:docChg chg="undo custSel modSld">
      <pc:chgData name="Marion Le Bloa" userId="e978ea91f21cdff6" providerId="LiveId" clId="{6C828099-72B7-4687-AD8B-EC9B1FCA185A}" dt="2023-11-28T15:07:11.237" v="1529" actId="14100"/>
      <pc:docMkLst>
        <pc:docMk/>
      </pc:docMkLst>
      <pc:sldChg chg="modSp mod">
        <pc:chgData name="Marion Le Bloa" userId="e978ea91f21cdff6" providerId="LiveId" clId="{6C828099-72B7-4687-AD8B-EC9B1FCA185A}" dt="2023-11-28T15:04:11.682" v="1515" actId="20577"/>
        <pc:sldMkLst>
          <pc:docMk/>
          <pc:sldMk cId="2577380453" sldId="256"/>
        </pc:sldMkLst>
        <pc:spChg chg="mod replST">
          <ac:chgData name="Marion Le Bloa" userId="e978ea91f21cdff6" providerId="LiveId" clId="{6C828099-72B7-4687-AD8B-EC9B1FCA185A}" dt="2023-11-28T15:04:11.682" v="1515" actId="20577"/>
          <ac:spMkLst>
            <pc:docMk/>
            <pc:sldMk cId="2577380453" sldId="256"/>
            <ac:spMk id="2" creationId="{00000000-0000-0000-0000-000000000000}"/>
          </ac:spMkLst>
        </pc:spChg>
        <pc:spChg chg="mod replST">
          <ac:chgData name="Marion Le Bloa" userId="e978ea91f21cdff6" providerId="LiveId" clId="{6C828099-72B7-4687-AD8B-EC9B1FCA185A}" dt="2023-11-28T15:03:43.448" v="1467"/>
          <ac:spMkLst>
            <pc:docMk/>
            <pc:sldMk cId="2577380453" sldId="256"/>
            <ac:spMk id="3" creationId="{00000000-0000-0000-0000-000000000000}"/>
          </ac:spMkLst>
        </pc:spChg>
      </pc:sldChg>
      <pc:sldChg chg="modSp mod">
        <pc:chgData name="Marion Le Bloa" userId="e978ea91f21cdff6" providerId="LiveId" clId="{6C828099-72B7-4687-AD8B-EC9B1FCA185A}" dt="2023-11-28T15:05:09.275" v="1524" actId="20577"/>
        <pc:sldMkLst>
          <pc:docMk/>
          <pc:sldMk cId="1489928878" sldId="257"/>
        </pc:sldMkLst>
        <pc:spChg chg="mod replST">
          <ac:chgData name="Marion Le Bloa" userId="e978ea91f21cdff6" providerId="LiveId" clId="{6C828099-72B7-4687-AD8B-EC9B1FCA185A}" dt="2023-11-28T15:03:43.457" v="1468"/>
          <ac:spMkLst>
            <pc:docMk/>
            <pc:sldMk cId="1489928878" sldId="257"/>
            <ac:spMk id="2" creationId="{00000000-0000-0000-0000-000000000000}"/>
          </ac:spMkLst>
        </pc:spChg>
        <pc:spChg chg="mod replST">
          <ac:chgData name="Marion Le Bloa" userId="e978ea91f21cdff6" providerId="LiveId" clId="{6C828099-72B7-4687-AD8B-EC9B1FCA185A}" dt="2023-11-28T15:05:09.275" v="1524" actId="20577"/>
          <ac:spMkLst>
            <pc:docMk/>
            <pc:sldMk cId="1489928878" sldId="257"/>
            <ac:spMk id="3" creationId="{00000000-0000-0000-0000-000000000000}"/>
          </ac:spMkLst>
        </pc:spChg>
      </pc:sldChg>
      <pc:sldChg chg="modSp mod">
        <pc:chgData name="Marion Le Bloa" userId="e978ea91f21cdff6" providerId="LiveId" clId="{6C828099-72B7-4687-AD8B-EC9B1FCA185A}" dt="2023-11-28T15:07:11.237" v="1529" actId="14100"/>
        <pc:sldMkLst>
          <pc:docMk/>
          <pc:sldMk cId="3477996808" sldId="258"/>
        </pc:sldMkLst>
        <pc:spChg chg="mod replST">
          <ac:chgData name="Marion Le Bloa" userId="e978ea91f21cdff6" providerId="LiveId" clId="{6C828099-72B7-4687-AD8B-EC9B1FCA185A}" dt="2023-11-28T15:03:43.479" v="1472"/>
          <ac:spMkLst>
            <pc:docMk/>
            <pc:sldMk cId="3477996808" sldId="258"/>
            <ac:spMk id="2" creationId="{00000000-0000-0000-0000-000000000000}"/>
          </ac:spMkLst>
        </pc:spChg>
        <pc:spChg chg="mod replST">
          <ac:chgData name="Marion Le Bloa" userId="e978ea91f21cdff6" providerId="LiveId" clId="{6C828099-72B7-4687-AD8B-EC9B1FCA185A}" dt="2023-11-28T15:07:11.237" v="1529" actId="14100"/>
          <ac:spMkLst>
            <pc:docMk/>
            <pc:sldMk cId="3477996808" sldId="258"/>
            <ac:spMk id="3" creationId="{00000000-0000-0000-0000-000000000000}"/>
          </ac:spMkLst>
        </pc:spChg>
      </pc:sldChg>
      <pc:sldChg chg="modSp mod">
        <pc:chgData name="Marion Le Bloa" userId="e978ea91f21cdff6" providerId="LiveId" clId="{6C828099-72B7-4687-AD8B-EC9B1FCA185A}" dt="2023-11-28T15:06:49.122" v="1528" actId="20577"/>
        <pc:sldMkLst>
          <pc:docMk/>
          <pc:sldMk cId="1912054940" sldId="259"/>
        </pc:sldMkLst>
        <pc:spChg chg="mod replST">
          <ac:chgData name="Marion Le Bloa" userId="e978ea91f21cdff6" providerId="LiveId" clId="{6C828099-72B7-4687-AD8B-EC9B1FCA185A}" dt="2023-11-28T15:03:43.468" v="1470"/>
          <ac:spMkLst>
            <pc:docMk/>
            <pc:sldMk cId="1912054940" sldId="259"/>
            <ac:spMk id="2" creationId="{00000000-0000-0000-0000-000000000000}"/>
          </ac:spMkLst>
        </pc:spChg>
        <pc:spChg chg="mod replST">
          <ac:chgData name="Marion Le Bloa" userId="e978ea91f21cdff6" providerId="LiveId" clId="{6C828099-72B7-4687-AD8B-EC9B1FCA185A}" dt="2023-11-28T15:06:49.122" v="1528" actId="20577"/>
          <ac:spMkLst>
            <pc:docMk/>
            <pc:sldMk cId="1912054940" sldId="259"/>
            <ac:spMk id="3" creationId="{00000000-0000-0000-0000-000000000000}"/>
          </ac:spMkLst>
        </pc:spChg>
      </pc:sldChg>
    </pc:docChg>
  </pc:docChgLst>
  <pc:docChgLst>
    <pc:chgData name="Utilisateur invité" userId="S::urn:spo:anon#d95fc8e05787767f4ad5c7d1f6fa6d86bc6f6aadfb93a0c0055f3f2cbe4806ec::" providerId="AD" clId="Web-{F0E96BBC-3CA9-391A-D1CB-D317E2851BA6}"/>
    <pc:docChg chg="modSld">
      <pc:chgData name="Utilisateur invité" userId="S::urn:spo:anon#d95fc8e05787767f4ad5c7d1f6fa6d86bc6f6aadfb93a0c0055f3f2cbe4806ec::" providerId="AD" clId="Web-{F0E96BBC-3CA9-391A-D1CB-D317E2851BA6}" dt="2024-01-14T18:28:45.482" v="66" actId="20577"/>
      <pc:docMkLst>
        <pc:docMk/>
      </pc:docMkLst>
      <pc:sldChg chg="modSp">
        <pc:chgData name="Utilisateur invité" userId="S::urn:spo:anon#d95fc8e05787767f4ad5c7d1f6fa6d86bc6f6aadfb93a0c0055f3f2cbe4806ec::" providerId="AD" clId="Web-{F0E96BBC-3CA9-391A-D1CB-D317E2851BA6}" dt="2024-01-14T18:28:45.482" v="66" actId="20577"/>
        <pc:sldMkLst>
          <pc:docMk/>
          <pc:sldMk cId="1489928878" sldId="257"/>
        </pc:sldMkLst>
        <pc:spChg chg="mod">
          <ac:chgData name="Utilisateur invité" userId="S::urn:spo:anon#d95fc8e05787767f4ad5c7d1f6fa6d86bc6f6aadfb93a0c0055f3f2cbe4806ec::" providerId="AD" clId="Web-{F0E96BBC-3CA9-391A-D1CB-D317E2851BA6}" dt="2024-01-14T18:28:45.482" v="66" actId="20577"/>
          <ac:spMkLst>
            <pc:docMk/>
            <pc:sldMk cId="1489928878" sldId="257"/>
            <ac:spMk id="3" creationId="{00000000-0000-0000-0000-000000000000}"/>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8/20/2024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‹N°›</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42A54C80-263E-416B-A8E0-580EDEADCBDC}" type="datetimeFigureOut">
              <a:rPr lang="en-US" dirty="0"/>
              <a:t>8/20/2024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8/20/2024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8/20/2024</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‹N°›</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xml"/><Relationship Id="rId2" Type="http://schemas.openxmlformats.org/officeDocument/2006/relationships/tags" Target="../tags/tag2.xml"/><Relationship Id="rId1" Type="http://schemas.openxmlformats.org/officeDocument/2006/relationships/tags" Target="../tags/tag1.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xml"/><Relationship Id="rId1" Type="http://schemas.openxmlformats.org/officeDocument/2006/relationships/tags" Target="../tags/tag3.xml"/></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xml"/><Relationship Id="rId1" Type="http://schemas.openxmlformats.org/officeDocument/2006/relationships/tags" Target="../tags/tag5.xml"/></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8.xml"/><Relationship Id="rId1" Type="http://schemas.openxmlformats.org/officeDocument/2006/relationships/tags" Target="../tags/tag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a:xfrm>
            <a:off x="666206" y="2808514"/>
            <a:ext cx="9769699" cy="1242322"/>
          </a:xfrm>
        </p:spPr>
        <p:txBody>
          <a:bodyPr/>
          <a:lstStyle/>
          <a:p>
            <a:pPr algn="l"/>
            <a:r>
              <a:rPr lang="en-US" sz="3600" b="1" dirty="0"/>
              <a:t>Plan de </a:t>
            </a:r>
            <a:r>
              <a:rPr lang="en-US" sz="3600" b="1" dirty="0" err="1"/>
              <a:t>cours</a:t>
            </a:r>
            <a:r>
              <a:rPr lang="en-US" sz="3600" b="1" dirty="0"/>
              <a:t> 4</a:t>
            </a:r>
            <a:br>
              <a:rPr lang="en-US" sz="3600" b="1" dirty="0"/>
            </a:br>
            <a:r>
              <a:rPr lang="en-CA" sz="3600" b="1" dirty="0"/>
              <a:t>Faire bonne impression </a:t>
            </a:r>
            <a:br>
              <a:rPr lang="en-CA" sz="3600" b="1" dirty="0"/>
            </a:br>
            <a:r>
              <a:rPr lang="en-CA" sz="3600" b="1" dirty="0" err="1"/>
              <a:t>Rédiger</a:t>
            </a:r>
            <a:r>
              <a:rPr lang="en-CA" sz="3600" b="1" dirty="0"/>
              <a:t> </a:t>
            </a:r>
            <a:r>
              <a:rPr lang="en-CA" sz="3600" b="1" dirty="0" err="1"/>
              <a:t>une</a:t>
            </a:r>
            <a:r>
              <a:rPr lang="en-CA" sz="3600" b="1" dirty="0"/>
              <a:t> </a:t>
            </a:r>
            <a:r>
              <a:rPr lang="en-CA" sz="3600" b="1" dirty="0" err="1"/>
              <a:t>lettre</a:t>
            </a:r>
            <a:r>
              <a:rPr lang="en-CA" sz="3600" b="1" dirty="0"/>
              <a:t> de </a:t>
            </a:r>
            <a:r>
              <a:rPr lang="en-CA" sz="3600" b="1" dirty="0" err="1"/>
              <a:t>présentation</a:t>
            </a:r>
            <a:r>
              <a:rPr lang="en-CA" sz="3600" b="1" dirty="0"/>
              <a:t> </a:t>
            </a:r>
            <a:r>
              <a:rPr lang="en-CA" sz="3600" b="1" dirty="0" err="1"/>
              <a:t>efficace</a:t>
            </a:r>
            <a:r>
              <a:rPr lang="en-CA" sz="3600" b="1" dirty="0"/>
              <a:t> </a:t>
            </a:r>
            <a:r>
              <a:rPr lang="en-US" sz="3600" b="1" dirty="0"/>
              <a:t> </a:t>
            </a:r>
            <a:endParaRPr lang="en-CA" sz="3600" b="1" dirty="0"/>
          </a:p>
        </p:txBody>
      </p:sp>
      <p:sp>
        <p:nvSpPr>
          <p:cNvPr id="3" name="Subtitle 2"/>
          <p:cNvSpPr>
            <a:spLocks noGrp="1"/>
          </p:cNvSpPr>
          <p:nvPr>
            <p:ph type="subTitle" idx="1"/>
            <p:custDataLst>
              <p:tags r:id="rId2"/>
            </p:custDataLst>
          </p:nvPr>
        </p:nvSpPr>
        <p:spPr>
          <a:xfrm>
            <a:off x="1507066" y="4034055"/>
            <a:ext cx="8368453" cy="1096899"/>
          </a:xfrm>
        </p:spPr>
        <p:txBody>
          <a:bodyPr/>
          <a:lstStyle/>
          <a:p>
            <a:r>
              <a:rPr lang="en-US" dirty="0" err="1">
                <a:solidFill>
                  <a:schemeClr val="tx1"/>
                </a:solidFill>
              </a:rPr>
              <a:t>Création</a:t>
            </a:r>
            <a:r>
              <a:rPr lang="en-US" dirty="0">
                <a:solidFill>
                  <a:schemeClr val="tx1"/>
                </a:solidFill>
              </a:rPr>
              <a:t> d’un CV et </a:t>
            </a:r>
            <a:r>
              <a:rPr lang="en-US" dirty="0" err="1">
                <a:solidFill>
                  <a:schemeClr val="tx1"/>
                </a:solidFill>
              </a:rPr>
              <a:t>d’une</a:t>
            </a:r>
            <a:r>
              <a:rPr lang="en-US" dirty="0">
                <a:solidFill>
                  <a:schemeClr val="tx1"/>
                </a:solidFill>
              </a:rPr>
              <a:t> </a:t>
            </a:r>
            <a:r>
              <a:rPr lang="en-US" dirty="0" err="1">
                <a:solidFill>
                  <a:schemeClr val="tx1"/>
                </a:solidFill>
              </a:rPr>
              <a:t>lettre</a:t>
            </a:r>
            <a:r>
              <a:rPr lang="en-US" dirty="0">
                <a:solidFill>
                  <a:schemeClr val="tx1"/>
                </a:solidFill>
              </a:rPr>
              <a:t> de </a:t>
            </a:r>
            <a:r>
              <a:rPr lang="en-US" dirty="0" err="1">
                <a:solidFill>
                  <a:schemeClr val="tx1"/>
                </a:solidFill>
              </a:rPr>
              <a:t>présentation</a:t>
            </a:r>
            <a:endParaRPr lang="en-US" dirty="0">
              <a:solidFill>
                <a:schemeClr val="tx1"/>
              </a:solidFill>
            </a:endParaRPr>
          </a:p>
          <a:p>
            <a:r>
              <a:rPr lang="en-US" dirty="0">
                <a:solidFill>
                  <a:schemeClr val="tx1"/>
                </a:solidFill>
              </a:rPr>
              <a:t>Curriculum de </a:t>
            </a:r>
            <a:r>
              <a:rPr lang="en-US" dirty="0" err="1">
                <a:solidFill>
                  <a:schemeClr val="tx1"/>
                </a:solidFill>
              </a:rPr>
              <a:t>ressources</a:t>
            </a:r>
            <a:endParaRPr lang="en-US" dirty="0">
              <a:solidFill>
                <a:schemeClr val="tx1"/>
              </a:solidFill>
            </a:endParaRPr>
          </a:p>
          <a:p>
            <a:endParaRPr lang="en-CA" dirty="0"/>
          </a:p>
          <a:p>
            <a:endParaRPr lang="en-CA" dirty="0"/>
          </a:p>
        </p:txBody>
      </p:sp>
    </p:spTree>
    <p:extLst>
      <p:ext uri="{BB962C8B-B14F-4D97-AF65-F5344CB8AC3E}">
        <p14:creationId xmlns:p14="http://schemas.microsoft.com/office/powerpoint/2010/main" val="25773804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a:xfrm>
            <a:off x="677334" y="609600"/>
            <a:ext cx="8596668" cy="500743"/>
          </a:xfrm>
        </p:spPr>
        <p:txBody>
          <a:bodyPr>
            <a:normAutofit/>
          </a:bodyPr>
          <a:lstStyle/>
          <a:p>
            <a:r>
              <a:rPr lang="en-US" sz="2000" b="1" dirty="0" err="1"/>
              <a:t>Éléments</a:t>
            </a:r>
            <a:r>
              <a:rPr lang="en-US" sz="2000" b="1" dirty="0"/>
              <a:t> </a:t>
            </a:r>
            <a:r>
              <a:rPr lang="en-US" sz="2000" b="1" dirty="0" err="1"/>
              <a:t>clés</a:t>
            </a:r>
            <a:r>
              <a:rPr lang="en-US" sz="2000" b="1" dirty="0"/>
              <a:t> </a:t>
            </a:r>
            <a:endParaRPr lang="en-CA" sz="2000" b="1"/>
          </a:p>
        </p:txBody>
      </p:sp>
      <p:sp>
        <p:nvSpPr>
          <p:cNvPr id="3" name="Content Placeholder 2"/>
          <p:cNvSpPr>
            <a:spLocks noGrp="1"/>
          </p:cNvSpPr>
          <p:nvPr>
            <p:ph idx="1"/>
            <p:custDataLst>
              <p:tags r:id="rId2"/>
            </p:custDataLst>
          </p:nvPr>
        </p:nvSpPr>
        <p:spPr>
          <a:xfrm>
            <a:off x="677333" y="1246188"/>
            <a:ext cx="8445152" cy="5230113"/>
          </a:xfrm>
        </p:spPr>
        <p:txBody>
          <a:bodyPr vert="horz" lIns="91440" tIns="45720" rIns="91440" bIns="45720" rtlCol="0" anchor="t">
            <a:normAutofit fontScale="92500" lnSpcReduction="10000"/>
          </a:bodyPr>
          <a:lstStyle/>
          <a:p>
            <a:pPr marL="0" indent="0" algn="just">
              <a:buNone/>
            </a:pPr>
            <a:r>
              <a:rPr lang="fr-CA" sz="1700" dirty="0">
                <a:solidFill>
                  <a:schemeClr val="tx1"/>
                </a:solidFill>
                <a:latin typeface="+mj-lt"/>
                <a:ea typeface="Calibri" panose="020F0502020204030204" pitchFamily="34" charset="0"/>
              </a:rPr>
              <a:t>Chaque fois que vous posez votre </a:t>
            </a:r>
            <a:r>
              <a:rPr lang="fr-CA" sz="1700" dirty="0">
                <a:solidFill>
                  <a:schemeClr val="tx1"/>
                </a:solidFill>
                <a:effectLst/>
                <a:latin typeface="+mj-lt"/>
                <a:ea typeface="Calibri" panose="020F0502020204030204" pitchFamily="34" charset="0"/>
              </a:rPr>
              <a:t>candidature, incluez toujours une lettre de présentation </a:t>
            </a:r>
            <a:r>
              <a:rPr lang="fr-CA" sz="1700" dirty="0">
                <a:solidFill>
                  <a:schemeClr val="tx1"/>
                </a:solidFill>
                <a:latin typeface="+mj-lt"/>
                <a:ea typeface="Calibri" panose="020F0502020204030204" pitchFamily="34" charset="0"/>
              </a:rPr>
              <a:t>qui vous introduit à votre employeur potentiel. </a:t>
            </a:r>
            <a:r>
              <a:rPr lang="fr-CA" sz="1700" dirty="0">
                <a:solidFill>
                  <a:schemeClr val="tx1"/>
                </a:solidFill>
                <a:effectLst/>
                <a:latin typeface="+mj-lt"/>
                <a:ea typeface="Calibri" panose="020F0502020204030204" pitchFamily="34" charset="0"/>
              </a:rPr>
              <a:t>Comme pour le CV, la lettre doit être adaptée au poste que vous briguez. Elle ne doit pas répéter le contenu de votre CV, mais fournir une vue d’ensemble dans laquelle vous </a:t>
            </a:r>
            <a:r>
              <a:rPr lang="fr-CA" sz="1700" dirty="0">
                <a:solidFill>
                  <a:schemeClr val="tx1"/>
                </a:solidFill>
                <a:latin typeface="+mj-lt"/>
                <a:ea typeface="Calibri" panose="020F0502020204030204" pitchFamily="34" charset="0"/>
              </a:rPr>
              <a:t>exprimez votre enthousiasme pour le poste et mettez</a:t>
            </a:r>
            <a:r>
              <a:rPr lang="fr-CA" sz="1700" dirty="0">
                <a:solidFill>
                  <a:schemeClr val="tx1"/>
                </a:solidFill>
                <a:effectLst/>
                <a:latin typeface="+mj-lt"/>
                <a:ea typeface="Calibri" panose="020F0502020204030204" pitchFamily="34" charset="0"/>
              </a:rPr>
              <a:t> en évidence vos principales qualités</a:t>
            </a:r>
            <a:r>
              <a:rPr lang="fr-CA" sz="1700" dirty="0">
                <a:solidFill>
                  <a:schemeClr val="tx1"/>
                </a:solidFill>
                <a:latin typeface="+mj-lt"/>
                <a:ea typeface="Calibri" panose="020F0502020204030204" pitchFamily="34" charset="0"/>
              </a:rPr>
              <a:t>,</a:t>
            </a:r>
            <a:r>
              <a:rPr lang="fr-CA" sz="1700" dirty="0">
                <a:solidFill>
                  <a:schemeClr val="tx1"/>
                </a:solidFill>
                <a:effectLst/>
                <a:latin typeface="+mj-lt"/>
                <a:ea typeface="Calibri" panose="020F0502020204030204" pitchFamily="34" charset="0"/>
              </a:rPr>
              <a:t> compétences et expériences</a:t>
            </a:r>
            <a:r>
              <a:rPr lang="fr-CA" sz="1700" dirty="0">
                <a:solidFill>
                  <a:schemeClr val="tx1"/>
                </a:solidFill>
                <a:latin typeface="+mj-lt"/>
                <a:ea typeface="Calibri" panose="020F0502020204030204" pitchFamily="34" charset="0"/>
              </a:rPr>
              <a:t>. </a:t>
            </a:r>
            <a:endParaRPr lang="en-CA" sz="1700" strike="sngStrike" dirty="0">
              <a:solidFill>
                <a:schemeClr val="tx1"/>
              </a:solidFill>
            </a:endParaRPr>
          </a:p>
          <a:p>
            <a:pPr algn="just"/>
            <a:r>
              <a:rPr lang="en-CA" sz="1700" dirty="0" err="1">
                <a:solidFill>
                  <a:schemeClr val="tx1"/>
                </a:solidFill>
                <a:latin typeface="+mj-lt"/>
              </a:rPr>
              <a:t>Utilisez</a:t>
            </a:r>
            <a:r>
              <a:rPr lang="en-CA" sz="1700" dirty="0">
                <a:solidFill>
                  <a:schemeClr val="tx1"/>
                </a:solidFill>
                <a:latin typeface="+mj-lt"/>
              </a:rPr>
              <a:t> le </a:t>
            </a:r>
            <a:r>
              <a:rPr lang="en-CA" sz="1700" dirty="0" err="1">
                <a:solidFill>
                  <a:schemeClr val="tx1"/>
                </a:solidFill>
                <a:latin typeface="+mj-lt"/>
              </a:rPr>
              <a:t>même</a:t>
            </a:r>
            <a:r>
              <a:rPr lang="en-CA" sz="1700" dirty="0">
                <a:solidFill>
                  <a:schemeClr val="tx1"/>
                </a:solidFill>
                <a:latin typeface="+mj-lt"/>
              </a:rPr>
              <a:t> </a:t>
            </a:r>
            <a:r>
              <a:rPr lang="en-CA" sz="1700" dirty="0" err="1">
                <a:solidFill>
                  <a:schemeClr val="tx1"/>
                </a:solidFill>
                <a:latin typeface="+mj-lt"/>
              </a:rPr>
              <a:t>entête</a:t>
            </a:r>
            <a:r>
              <a:rPr lang="en-CA" sz="1700" dirty="0">
                <a:solidFill>
                  <a:schemeClr val="tx1"/>
                </a:solidFill>
                <a:latin typeface="+mj-lt"/>
              </a:rPr>
              <a:t> que </a:t>
            </a:r>
            <a:r>
              <a:rPr lang="en-CA" sz="1700" dirty="0" err="1">
                <a:solidFill>
                  <a:schemeClr val="tx1"/>
                </a:solidFill>
                <a:latin typeface="+mj-lt"/>
              </a:rPr>
              <a:t>votre</a:t>
            </a:r>
            <a:r>
              <a:rPr lang="en-CA" sz="1700" dirty="0">
                <a:solidFill>
                  <a:schemeClr val="tx1"/>
                </a:solidFill>
                <a:latin typeface="+mj-lt"/>
              </a:rPr>
              <a:t> CV pour </a:t>
            </a:r>
            <a:r>
              <a:rPr lang="en-CA" sz="1700" dirty="0" err="1">
                <a:solidFill>
                  <a:schemeClr val="tx1"/>
                </a:solidFill>
                <a:latin typeface="+mj-lt"/>
              </a:rPr>
              <a:t>votre</a:t>
            </a:r>
            <a:r>
              <a:rPr lang="en-CA" sz="1700" dirty="0">
                <a:solidFill>
                  <a:schemeClr val="tx1"/>
                </a:solidFill>
                <a:latin typeface="+mj-lt"/>
              </a:rPr>
              <a:t> </a:t>
            </a:r>
            <a:r>
              <a:rPr lang="en-CA" sz="1700" dirty="0" err="1">
                <a:solidFill>
                  <a:schemeClr val="tx1"/>
                </a:solidFill>
                <a:latin typeface="+mj-lt"/>
              </a:rPr>
              <a:t>lettre</a:t>
            </a:r>
            <a:r>
              <a:rPr lang="en-CA" sz="1700" dirty="0">
                <a:solidFill>
                  <a:schemeClr val="tx1"/>
                </a:solidFill>
                <a:latin typeface="+mj-lt"/>
              </a:rPr>
              <a:t> de </a:t>
            </a:r>
            <a:r>
              <a:rPr lang="en-CA" sz="1700" dirty="0" err="1">
                <a:solidFill>
                  <a:schemeClr val="tx1"/>
                </a:solidFill>
                <a:latin typeface="+mj-lt"/>
              </a:rPr>
              <a:t>présentation</a:t>
            </a:r>
            <a:r>
              <a:rPr lang="en-CA" sz="1700" dirty="0">
                <a:solidFill>
                  <a:schemeClr val="tx1"/>
                </a:solidFill>
                <a:latin typeface="+mj-lt"/>
              </a:rPr>
              <a:t> OU </a:t>
            </a:r>
            <a:r>
              <a:rPr lang="en-CA" sz="1700" dirty="0" err="1">
                <a:solidFill>
                  <a:schemeClr val="tx1"/>
                </a:solidFill>
                <a:latin typeface="+mj-lt"/>
              </a:rPr>
              <a:t>indiquez</a:t>
            </a:r>
            <a:r>
              <a:rPr lang="en-CA" sz="1700" dirty="0">
                <a:solidFill>
                  <a:schemeClr val="tx1"/>
                </a:solidFill>
                <a:latin typeface="+mj-lt"/>
              </a:rPr>
              <a:t> </a:t>
            </a:r>
            <a:r>
              <a:rPr lang="en-CA" sz="1700" dirty="0" err="1">
                <a:solidFill>
                  <a:schemeClr val="tx1"/>
                </a:solidFill>
                <a:latin typeface="+mj-lt"/>
              </a:rPr>
              <a:t>votre</a:t>
            </a:r>
            <a:r>
              <a:rPr lang="en-CA" sz="1700" dirty="0">
                <a:solidFill>
                  <a:schemeClr val="tx1"/>
                </a:solidFill>
                <a:latin typeface="+mj-lt"/>
              </a:rPr>
              <a:t> </a:t>
            </a:r>
            <a:r>
              <a:rPr lang="en-CA" sz="1700" dirty="0" err="1">
                <a:solidFill>
                  <a:schemeClr val="tx1"/>
                </a:solidFill>
                <a:latin typeface="+mj-lt"/>
              </a:rPr>
              <a:t>adresse</a:t>
            </a:r>
            <a:r>
              <a:rPr lang="en-CA" sz="1700" dirty="0">
                <a:solidFill>
                  <a:schemeClr val="tx1"/>
                </a:solidFill>
                <a:latin typeface="+mj-lt"/>
              </a:rPr>
              <a:t> dans le coin supérieur gauche (</a:t>
            </a:r>
            <a:r>
              <a:rPr lang="en-CA" sz="1700" dirty="0" err="1">
                <a:solidFill>
                  <a:schemeClr val="tx1"/>
                </a:solidFill>
                <a:latin typeface="+mj-lt"/>
              </a:rPr>
              <a:t>votre</a:t>
            </a:r>
            <a:r>
              <a:rPr lang="en-CA" sz="1700" dirty="0">
                <a:solidFill>
                  <a:schemeClr val="tx1"/>
                </a:solidFill>
                <a:latin typeface="+mj-lt"/>
              </a:rPr>
              <a:t> nom/</a:t>
            </a:r>
            <a:r>
              <a:rPr lang="en-CA" sz="1700" dirty="0" err="1">
                <a:solidFill>
                  <a:schemeClr val="tx1"/>
                </a:solidFill>
                <a:latin typeface="+mj-lt"/>
              </a:rPr>
              <a:t>numéro</a:t>
            </a:r>
            <a:r>
              <a:rPr lang="en-CA" sz="1700" dirty="0">
                <a:solidFill>
                  <a:schemeClr val="tx1"/>
                </a:solidFill>
                <a:latin typeface="+mj-lt"/>
              </a:rPr>
              <a:t> de </a:t>
            </a:r>
            <a:r>
              <a:rPr lang="en-CA" sz="1700" dirty="0" err="1">
                <a:solidFill>
                  <a:schemeClr val="tx1"/>
                </a:solidFill>
                <a:latin typeface="+mj-lt"/>
              </a:rPr>
              <a:t>télépone</a:t>
            </a:r>
            <a:r>
              <a:rPr lang="en-CA" sz="1700" dirty="0">
                <a:solidFill>
                  <a:schemeClr val="tx1"/>
                </a:solidFill>
                <a:latin typeface="+mj-lt"/>
              </a:rPr>
              <a:t> /</a:t>
            </a:r>
            <a:r>
              <a:rPr lang="en-CA" sz="1700" dirty="0" err="1">
                <a:solidFill>
                  <a:schemeClr val="tx1"/>
                </a:solidFill>
                <a:latin typeface="+mj-lt"/>
              </a:rPr>
              <a:t>adresse</a:t>
            </a:r>
            <a:r>
              <a:rPr lang="en-CA" sz="1700" dirty="0">
                <a:solidFill>
                  <a:schemeClr val="tx1"/>
                </a:solidFill>
                <a:latin typeface="+mj-lt"/>
              </a:rPr>
              <a:t>         courriel </a:t>
            </a:r>
            <a:r>
              <a:rPr lang="en-CA" sz="1700" dirty="0" err="1">
                <a:solidFill>
                  <a:schemeClr val="tx1"/>
                </a:solidFill>
                <a:latin typeface="+mj-lt"/>
              </a:rPr>
              <a:t>seront</a:t>
            </a:r>
            <a:r>
              <a:rPr lang="en-CA" sz="1700" dirty="0">
                <a:solidFill>
                  <a:schemeClr val="tx1"/>
                </a:solidFill>
                <a:latin typeface="+mj-lt"/>
              </a:rPr>
              <a:t> déjà dans la </a:t>
            </a:r>
            <a:r>
              <a:rPr lang="en-CA" sz="1700" dirty="0" err="1">
                <a:solidFill>
                  <a:schemeClr val="tx1"/>
                </a:solidFill>
                <a:latin typeface="+mj-lt"/>
              </a:rPr>
              <a:t>lettre</a:t>
            </a:r>
            <a:r>
              <a:rPr lang="en-CA" sz="1700" dirty="0">
                <a:solidFill>
                  <a:schemeClr val="tx1"/>
                </a:solidFill>
                <a:latin typeface="+mj-lt"/>
              </a:rPr>
              <a:t> </a:t>
            </a:r>
            <a:r>
              <a:rPr lang="en-CA" sz="1700" dirty="0" err="1">
                <a:solidFill>
                  <a:schemeClr val="tx1"/>
                </a:solidFill>
                <a:latin typeface="+mj-lt"/>
              </a:rPr>
              <a:t>donc</a:t>
            </a:r>
            <a:r>
              <a:rPr lang="en-CA" sz="1700" dirty="0">
                <a:solidFill>
                  <a:schemeClr val="tx1"/>
                </a:solidFill>
                <a:latin typeface="+mj-lt"/>
              </a:rPr>
              <a:t> pas </a:t>
            </a:r>
            <a:r>
              <a:rPr lang="en-CA" sz="1700" dirty="0" err="1">
                <a:solidFill>
                  <a:schemeClr val="tx1"/>
                </a:solidFill>
                <a:latin typeface="+mj-lt"/>
              </a:rPr>
              <a:t>nécessaire</a:t>
            </a:r>
            <a:r>
              <a:rPr lang="en-CA" sz="1700" dirty="0">
                <a:solidFill>
                  <a:schemeClr val="tx1"/>
                </a:solidFill>
                <a:latin typeface="+mj-lt"/>
              </a:rPr>
              <a:t>).</a:t>
            </a:r>
            <a:endParaRPr lang="en-CA" sz="1700" strike="sngStrike" dirty="0">
              <a:solidFill>
                <a:schemeClr val="tx1"/>
              </a:solidFill>
              <a:latin typeface="+mj-lt"/>
            </a:endParaRPr>
          </a:p>
          <a:p>
            <a:pPr algn="just"/>
            <a:r>
              <a:rPr lang="en-CA" sz="1700" dirty="0">
                <a:solidFill>
                  <a:schemeClr val="tx1"/>
                </a:solidFill>
                <a:latin typeface="+mj-lt"/>
              </a:rPr>
              <a:t>La date de </a:t>
            </a:r>
            <a:r>
              <a:rPr lang="en-CA" sz="1700" dirty="0" err="1">
                <a:solidFill>
                  <a:schemeClr val="tx1"/>
                </a:solidFill>
                <a:latin typeface="+mj-lt"/>
              </a:rPr>
              <a:t>l'envoi</a:t>
            </a:r>
            <a:r>
              <a:rPr lang="en-CA" sz="1700" dirty="0">
                <a:solidFill>
                  <a:schemeClr val="tx1"/>
                </a:solidFill>
                <a:latin typeface="+mj-lt"/>
              </a:rPr>
              <a:t>.</a:t>
            </a:r>
          </a:p>
          <a:p>
            <a:pPr algn="just"/>
            <a:r>
              <a:rPr lang="fr-FR" sz="1700" dirty="0">
                <a:solidFill>
                  <a:schemeClr val="tx1"/>
                </a:solidFill>
                <a:latin typeface="+mj-lt"/>
              </a:rPr>
              <a:t>Adressez-vous  à une personne d’autorité. Si vous connaissez son nom ou sa fonction, utilisez le titre approprié, par exemple « Madame, Monsieur » ou « Ressources humaines, Comité d’embauche ». N’oubliez pas de rechercher leur adresse</a:t>
            </a:r>
            <a:r>
              <a:rPr lang="en-CA" sz="1700" dirty="0">
                <a:solidFill>
                  <a:schemeClr val="tx1"/>
                </a:solidFill>
                <a:latin typeface="+mj-lt"/>
              </a:rPr>
              <a:t>. </a:t>
            </a:r>
          </a:p>
          <a:p>
            <a:pPr algn="just"/>
            <a:r>
              <a:rPr lang="fr-FR" sz="1700" dirty="0">
                <a:solidFill>
                  <a:schemeClr val="tx1"/>
                </a:solidFill>
                <a:latin typeface="+mj-lt"/>
              </a:rPr>
              <a:t>Expliquez comment vous avez pris connaissance de l'offre d'emploi. </a:t>
            </a:r>
            <a:endParaRPr lang="en-CA" sz="1700" dirty="0">
              <a:solidFill>
                <a:schemeClr val="tx1"/>
              </a:solidFill>
              <a:latin typeface="+mj-lt"/>
            </a:endParaRPr>
          </a:p>
          <a:p>
            <a:pPr algn="just"/>
            <a:r>
              <a:rPr lang="fr-FR" sz="1700" dirty="0">
                <a:solidFill>
                  <a:schemeClr val="tx1"/>
                </a:solidFill>
                <a:latin typeface="+mj-lt"/>
              </a:rPr>
              <a:t>Démontrez que vous connaissez l’entreprise/agence; mentionnez le nom de l’entreprise au moins une ou deux fois dans la lettre</a:t>
            </a:r>
            <a:r>
              <a:rPr lang="en-CA" sz="1700" dirty="0">
                <a:solidFill>
                  <a:schemeClr val="tx1"/>
                </a:solidFill>
                <a:latin typeface="+mj-lt"/>
              </a:rPr>
              <a:t>.</a:t>
            </a:r>
          </a:p>
          <a:p>
            <a:pPr algn="just"/>
            <a:r>
              <a:rPr lang="fr-FR" sz="1700" dirty="0">
                <a:solidFill>
                  <a:schemeClr val="tx1"/>
                </a:solidFill>
                <a:latin typeface="+mj-lt"/>
              </a:rPr>
              <a:t>Faites part de votre enthousiasme/engagement (votre passion ou votre « esprit ») en expliquant pourquoi vous souhaitez occuper ce poste (ce qui vous différencie des autres</a:t>
            </a:r>
            <a:r>
              <a:rPr lang="en-CA" sz="1700" dirty="0">
                <a:solidFill>
                  <a:schemeClr val="tx1"/>
                </a:solidFill>
                <a:latin typeface="+mj-lt"/>
              </a:rPr>
              <a:t>.)</a:t>
            </a:r>
          </a:p>
          <a:p>
            <a:endParaRPr lang="en-CA" dirty="0"/>
          </a:p>
        </p:txBody>
      </p:sp>
    </p:spTree>
    <p:extLst>
      <p:ext uri="{BB962C8B-B14F-4D97-AF65-F5344CB8AC3E}">
        <p14:creationId xmlns:p14="http://schemas.microsoft.com/office/powerpoint/2010/main" val="148992887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a:xfrm>
            <a:off x="677334" y="609600"/>
            <a:ext cx="8596668" cy="592183"/>
          </a:xfrm>
        </p:spPr>
        <p:txBody>
          <a:bodyPr>
            <a:normAutofit/>
          </a:bodyPr>
          <a:lstStyle/>
          <a:p>
            <a:r>
              <a:rPr lang="en-US" sz="2000" b="1" err="1"/>
              <a:t>Éléments</a:t>
            </a:r>
            <a:r>
              <a:rPr lang="en-US" sz="2000" b="1" dirty="0"/>
              <a:t> </a:t>
            </a:r>
            <a:r>
              <a:rPr lang="en-US" sz="2000" b="1" err="1"/>
              <a:t>clés</a:t>
            </a:r>
            <a:r>
              <a:rPr lang="en-US" sz="2000" b="1" dirty="0"/>
              <a:t> (Suite)</a:t>
            </a:r>
            <a:endParaRPr lang="en-CA" sz="2000" b="1"/>
          </a:p>
        </p:txBody>
      </p:sp>
      <p:sp>
        <p:nvSpPr>
          <p:cNvPr id="3" name="Content Placeholder 2"/>
          <p:cNvSpPr>
            <a:spLocks noGrp="1"/>
          </p:cNvSpPr>
          <p:nvPr>
            <p:ph idx="1"/>
            <p:custDataLst>
              <p:tags r:id="rId2"/>
            </p:custDataLst>
          </p:nvPr>
        </p:nvSpPr>
        <p:spPr>
          <a:xfrm>
            <a:off x="168020" y="1280160"/>
            <a:ext cx="9202484" cy="5577840"/>
          </a:xfrm>
        </p:spPr>
        <p:txBody>
          <a:bodyPr vert="horz" lIns="91440" tIns="45720" rIns="91440" bIns="45720" rtlCol="0" anchor="t">
            <a:normAutofit lnSpcReduction="10000"/>
          </a:bodyPr>
          <a:lstStyle/>
          <a:p>
            <a:pPr lvl="1" algn="just"/>
            <a:r>
              <a:rPr lang="fr-FR" sz="1600" dirty="0">
                <a:solidFill>
                  <a:schemeClr val="tx1"/>
                </a:solidFill>
                <a:latin typeface="+mj-lt"/>
              </a:rPr>
              <a:t>Équilibrez professionnalisme et convivialité. N’oubliez pas qu’il s’agit d’une lettre qui explique pourquoi vous êtes la personne la plus apte à occuper ce poste. Par exemple : « Mes anciens employeurs m’ont félicité pour ma capacité à établir un bon rapport avec les clients »</a:t>
            </a:r>
            <a:r>
              <a:rPr lang="en-CA" sz="1600" dirty="0">
                <a:solidFill>
                  <a:schemeClr val="tx1"/>
                </a:solidFill>
                <a:latin typeface="+mj-lt"/>
              </a:rPr>
              <a:t>.</a:t>
            </a:r>
            <a:endParaRPr lang="fr-FR" dirty="0">
              <a:solidFill>
                <a:schemeClr val="tx1"/>
              </a:solidFill>
            </a:endParaRPr>
          </a:p>
          <a:p>
            <a:pPr lvl="1" algn="just"/>
            <a:r>
              <a:rPr lang="fr-FR" dirty="0">
                <a:solidFill>
                  <a:schemeClr val="tx1"/>
                </a:solidFill>
              </a:rPr>
              <a:t>Identifiez au moins un aspect unique de votre personne, quelque chose qui va au-delà des exigences de base du poste, qui vous distingue et qui est pertinent pour le poste (si d’autres personnes sont tout aussi qualifiées, il existe une raison de VOUS choisir). Par exemple, de fortes compétences relationnelles, que vous avez un don particulier pour vous entendre avec toutes sortes de personne</a:t>
            </a:r>
            <a:r>
              <a:rPr lang="en-CA" dirty="0">
                <a:solidFill>
                  <a:schemeClr val="tx1"/>
                </a:solidFill>
              </a:rPr>
              <a:t>s.</a:t>
            </a:r>
          </a:p>
          <a:p>
            <a:pPr lvl="1" algn="just"/>
            <a:r>
              <a:rPr lang="fr-FR" dirty="0">
                <a:solidFill>
                  <a:schemeClr val="tx1"/>
                </a:solidFill>
              </a:rPr>
              <a:t>Soyez en concordance avec le secteur pour lequel vous postulez. Vous devez vous démarquer : ne répétez pas tout ce qui se trouve dans votre CV, exposez spécifiquement le poste pour lequel vous postulez et les compétences que vous offrez</a:t>
            </a:r>
            <a:r>
              <a:rPr lang="en-CA" dirty="0">
                <a:solidFill>
                  <a:schemeClr val="tx1"/>
                </a:solidFill>
              </a:rPr>
              <a:t>.</a:t>
            </a:r>
          </a:p>
          <a:p>
            <a:pPr lvl="1" algn="just"/>
            <a:r>
              <a:rPr lang="fr-FR" dirty="0">
                <a:solidFill>
                  <a:schemeClr val="tx1"/>
                </a:solidFill>
              </a:rPr>
              <a:t>Incluez les informations demandées dans votre lettre de présentation (voir la description du poste). Incluez une brève liste de la manière dont vous répondez à leurs critères. Par exemple, « peut fournir une vérification des antécédents criminels au moment de l’embauche » ou « certifié en premiers soins et en réanimation cardiopulmonaire (doit être mis à jour) »</a:t>
            </a:r>
            <a:r>
              <a:rPr lang="en-CA" dirty="0">
                <a:solidFill>
                  <a:schemeClr val="tx1"/>
                </a:solidFill>
              </a:rPr>
              <a:t>.</a:t>
            </a:r>
          </a:p>
          <a:p>
            <a:pPr lvl="1" algn="just"/>
            <a:r>
              <a:rPr lang="fr-FR" dirty="0">
                <a:solidFill>
                  <a:schemeClr val="tx1"/>
                </a:solidFill>
              </a:rPr>
              <a:t>Indiquez votre numéro de téléphone/adresse courriel et remerciez-les pour le temps qu’ils ont consacré à l’examen de votre candidature</a:t>
            </a:r>
            <a:r>
              <a:rPr lang="en-CA" dirty="0">
                <a:solidFill>
                  <a:schemeClr val="tx1"/>
                </a:solidFill>
              </a:rPr>
              <a:t>. </a:t>
            </a:r>
          </a:p>
          <a:p>
            <a:pPr lvl="1" algn="just"/>
            <a:r>
              <a:rPr lang="en-CA" err="1">
                <a:solidFill>
                  <a:schemeClr val="tx1"/>
                </a:solidFill>
              </a:rPr>
              <a:t>Restez</a:t>
            </a:r>
            <a:r>
              <a:rPr lang="en-CA" dirty="0">
                <a:solidFill>
                  <a:schemeClr val="tx1"/>
                </a:solidFill>
              </a:rPr>
              <a:t> </a:t>
            </a:r>
            <a:r>
              <a:rPr lang="en-CA" err="1">
                <a:solidFill>
                  <a:schemeClr val="tx1"/>
                </a:solidFill>
              </a:rPr>
              <a:t>bref</a:t>
            </a:r>
            <a:r>
              <a:rPr lang="en-CA" dirty="0">
                <a:solidFill>
                  <a:schemeClr val="tx1"/>
                </a:solidFill>
              </a:rPr>
              <a:t> et </a:t>
            </a:r>
            <a:r>
              <a:rPr lang="en-CA" err="1">
                <a:solidFill>
                  <a:schemeClr val="tx1"/>
                </a:solidFill>
              </a:rPr>
              <a:t>aussi</a:t>
            </a:r>
            <a:r>
              <a:rPr lang="en-CA" dirty="0">
                <a:solidFill>
                  <a:schemeClr val="tx1"/>
                </a:solidFill>
              </a:rPr>
              <a:t> </a:t>
            </a:r>
            <a:r>
              <a:rPr lang="en-CA" err="1">
                <a:solidFill>
                  <a:schemeClr val="tx1"/>
                </a:solidFill>
              </a:rPr>
              <a:t>spécifique</a:t>
            </a:r>
            <a:r>
              <a:rPr lang="en-CA" dirty="0">
                <a:solidFill>
                  <a:schemeClr val="tx1"/>
                </a:solidFill>
              </a:rPr>
              <a:t> que possible.             </a:t>
            </a:r>
          </a:p>
          <a:p>
            <a:endParaRPr lang="en-CA" dirty="0"/>
          </a:p>
        </p:txBody>
      </p:sp>
    </p:spTree>
    <p:extLst>
      <p:ext uri="{BB962C8B-B14F-4D97-AF65-F5344CB8AC3E}">
        <p14:creationId xmlns:p14="http://schemas.microsoft.com/office/powerpoint/2010/main" val="191205494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a:xfrm>
            <a:off x="677334" y="609600"/>
            <a:ext cx="8596668" cy="579120"/>
          </a:xfrm>
        </p:spPr>
        <p:txBody>
          <a:bodyPr>
            <a:normAutofit/>
          </a:bodyPr>
          <a:lstStyle/>
          <a:p>
            <a:r>
              <a:rPr lang="en-US" sz="2000" b="1" dirty="0" err="1"/>
              <a:t>Modèle</a:t>
            </a:r>
            <a:r>
              <a:rPr lang="en-US" sz="2000" b="1" dirty="0"/>
              <a:t> de </a:t>
            </a:r>
            <a:r>
              <a:rPr lang="en-US" sz="2000" b="1" dirty="0" err="1"/>
              <a:t>lettre</a:t>
            </a:r>
            <a:r>
              <a:rPr lang="en-US" sz="2000" b="1" dirty="0"/>
              <a:t> de </a:t>
            </a:r>
            <a:r>
              <a:rPr lang="en-US" sz="2000" b="1" dirty="0" err="1"/>
              <a:t>présentation</a:t>
            </a:r>
            <a:endParaRPr lang="en-CA" sz="2000" b="1" dirty="0"/>
          </a:p>
        </p:txBody>
      </p:sp>
      <p:sp>
        <p:nvSpPr>
          <p:cNvPr id="3" name="Content Placeholder 2"/>
          <p:cNvSpPr>
            <a:spLocks noGrp="1"/>
          </p:cNvSpPr>
          <p:nvPr>
            <p:ph idx="1"/>
            <p:custDataLst>
              <p:tags r:id="rId2"/>
            </p:custDataLst>
          </p:nvPr>
        </p:nvSpPr>
        <p:spPr>
          <a:xfrm>
            <a:off x="677334" y="1188721"/>
            <a:ext cx="8911284" cy="5381896"/>
          </a:xfrm>
        </p:spPr>
        <p:txBody>
          <a:bodyPr vert="horz" lIns="91440" tIns="45720" rIns="91440" bIns="45720" rtlCol="0" anchor="t">
            <a:normAutofit fontScale="25000" lnSpcReduction="20000"/>
          </a:bodyPr>
          <a:lstStyle/>
          <a:p>
            <a:pPr marL="0" indent="0" algn="just">
              <a:buNone/>
            </a:pPr>
            <a:r>
              <a:rPr lang="en-CA" sz="4800" dirty="0" err="1">
                <a:solidFill>
                  <a:schemeClr val="tx1"/>
                </a:solidFill>
              </a:rPr>
              <a:t>Votre</a:t>
            </a:r>
            <a:r>
              <a:rPr lang="en-CA" sz="4800" dirty="0">
                <a:solidFill>
                  <a:schemeClr val="tx1"/>
                </a:solidFill>
              </a:rPr>
              <a:t> </a:t>
            </a:r>
            <a:r>
              <a:rPr lang="en-CA" sz="4800" dirty="0" err="1">
                <a:solidFill>
                  <a:schemeClr val="tx1"/>
                </a:solidFill>
              </a:rPr>
              <a:t>adresse</a:t>
            </a:r>
            <a:r>
              <a:rPr lang="en-CA" sz="4800" dirty="0">
                <a:solidFill>
                  <a:schemeClr val="tx1"/>
                </a:solidFill>
              </a:rPr>
              <a:t> OU le </a:t>
            </a:r>
            <a:r>
              <a:rPr lang="en-CA" sz="4800" dirty="0" err="1">
                <a:solidFill>
                  <a:schemeClr val="tx1"/>
                </a:solidFill>
              </a:rPr>
              <a:t>même</a:t>
            </a:r>
            <a:r>
              <a:rPr lang="en-CA" sz="4800" dirty="0">
                <a:solidFill>
                  <a:schemeClr val="tx1"/>
                </a:solidFill>
              </a:rPr>
              <a:t> </a:t>
            </a:r>
            <a:r>
              <a:rPr lang="en-CA" sz="4800" dirty="0" err="1">
                <a:solidFill>
                  <a:schemeClr val="tx1"/>
                </a:solidFill>
              </a:rPr>
              <a:t>entête</a:t>
            </a:r>
            <a:r>
              <a:rPr lang="en-CA" sz="4800" dirty="0">
                <a:solidFill>
                  <a:schemeClr val="tx1"/>
                </a:solidFill>
              </a:rPr>
              <a:t> que sur </a:t>
            </a:r>
            <a:r>
              <a:rPr lang="en-CA" sz="4800" dirty="0" err="1">
                <a:solidFill>
                  <a:schemeClr val="tx1"/>
                </a:solidFill>
              </a:rPr>
              <a:t>votre</a:t>
            </a:r>
            <a:r>
              <a:rPr lang="en-CA" sz="4800" dirty="0">
                <a:solidFill>
                  <a:schemeClr val="tx1"/>
                </a:solidFill>
              </a:rPr>
              <a:t> CV</a:t>
            </a:r>
          </a:p>
          <a:p>
            <a:pPr marL="0" indent="0" algn="just">
              <a:buNone/>
            </a:pPr>
            <a:r>
              <a:rPr lang="en-CA" sz="4800" dirty="0">
                <a:solidFill>
                  <a:schemeClr val="tx1"/>
                </a:solidFill>
              </a:rPr>
              <a:t>Date</a:t>
            </a:r>
          </a:p>
          <a:p>
            <a:pPr marL="0" indent="0" algn="just">
              <a:buNone/>
            </a:pPr>
            <a:r>
              <a:rPr lang="en-CA" sz="4800" dirty="0">
                <a:solidFill>
                  <a:schemeClr val="tx1"/>
                </a:solidFill>
              </a:rPr>
              <a:t>Nom du contact, titre du poste   *</a:t>
            </a:r>
            <a:r>
              <a:rPr lang="en-CA" sz="4800" dirty="0" err="1">
                <a:solidFill>
                  <a:schemeClr val="tx1"/>
                </a:solidFill>
              </a:rPr>
              <a:t>Voir</a:t>
            </a:r>
            <a:r>
              <a:rPr lang="en-CA" sz="4800" dirty="0">
                <a:solidFill>
                  <a:schemeClr val="tx1"/>
                </a:solidFill>
              </a:rPr>
              <a:t> la description du poste (</a:t>
            </a:r>
            <a:r>
              <a:rPr lang="en-CA" sz="4800" dirty="0" err="1">
                <a:solidFill>
                  <a:schemeClr val="tx1"/>
                </a:solidFill>
              </a:rPr>
              <a:t>parfois</a:t>
            </a:r>
            <a:r>
              <a:rPr lang="en-CA" sz="4800" dirty="0">
                <a:solidFill>
                  <a:schemeClr val="tx1"/>
                </a:solidFill>
              </a:rPr>
              <a:t> il </a:t>
            </a:r>
            <a:r>
              <a:rPr lang="en-CA" sz="4800" dirty="0" err="1">
                <a:solidFill>
                  <a:schemeClr val="tx1"/>
                </a:solidFill>
              </a:rPr>
              <a:t>est</a:t>
            </a:r>
            <a:r>
              <a:rPr lang="en-CA" sz="4800" dirty="0">
                <a:solidFill>
                  <a:schemeClr val="tx1"/>
                </a:solidFill>
              </a:rPr>
              <a:t> </a:t>
            </a:r>
            <a:r>
              <a:rPr lang="en-CA" sz="4800" dirty="0" err="1">
                <a:solidFill>
                  <a:schemeClr val="tx1"/>
                </a:solidFill>
              </a:rPr>
              <a:t>nécessaire</a:t>
            </a:r>
            <a:r>
              <a:rPr lang="en-CA" sz="4800" dirty="0">
                <a:solidFill>
                  <a:schemeClr val="tx1"/>
                </a:solidFill>
              </a:rPr>
              <a:t> </a:t>
            </a:r>
            <a:r>
              <a:rPr lang="en-CA" sz="4800" dirty="0" err="1">
                <a:solidFill>
                  <a:schemeClr val="tx1"/>
                </a:solidFill>
              </a:rPr>
              <a:t>d’indiquer</a:t>
            </a:r>
            <a:r>
              <a:rPr lang="en-CA" sz="4800" dirty="0">
                <a:solidFill>
                  <a:schemeClr val="tx1"/>
                </a:solidFill>
              </a:rPr>
              <a:t> le </a:t>
            </a:r>
            <a:r>
              <a:rPr lang="en-CA" sz="4800" dirty="0" err="1">
                <a:solidFill>
                  <a:schemeClr val="tx1"/>
                </a:solidFill>
              </a:rPr>
              <a:t>numéro</a:t>
            </a:r>
            <a:r>
              <a:rPr lang="en-CA" sz="4800" dirty="0">
                <a:solidFill>
                  <a:schemeClr val="tx1"/>
                </a:solidFill>
              </a:rPr>
              <a:t> du poste à </a:t>
            </a:r>
            <a:r>
              <a:rPr lang="en-CA" sz="4800" dirty="0" err="1">
                <a:solidFill>
                  <a:schemeClr val="tx1"/>
                </a:solidFill>
              </a:rPr>
              <a:t>combler</a:t>
            </a:r>
            <a:r>
              <a:rPr lang="en-CA" sz="4800" dirty="0">
                <a:solidFill>
                  <a:schemeClr val="tx1"/>
                </a:solidFill>
              </a:rPr>
              <a:t>)</a:t>
            </a:r>
          </a:p>
          <a:p>
            <a:pPr marL="0" indent="0" algn="just">
              <a:buNone/>
            </a:pPr>
            <a:r>
              <a:rPr lang="en-CA" sz="4800" dirty="0" err="1">
                <a:solidFill>
                  <a:schemeClr val="tx1"/>
                </a:solidFill>
              </a:rPr>
              <a:t>Entreprise</a:t>
            </a:r>
            <a:r>
              <a:rPr lang="en-CA" sz="4800" dirty="0">
                <a:solidFill>
                  <a:schemeClr val="tx1"/>
                </a:solidFill>
              </a:rPr>
              <a:t>   			</a:t>
            </a:r>
          </a:p>
          <a:p>
            <a:pPr marL="0" indent="0" algn="just">
              <a:buNone/>
            </a:pPr>
            <a:r>
              <a:rPr lang="en-CA" sz="4800" dirty="0" err="1">
                <a:solidFill>
                  <a:schemeClr val="tx1"/>
                </a:solidFill>
              </a:rPr>
              <a:t>Adresse</a:t>
            </a:r>
            <a:endParaRPr lang="en-CA" sz="4800" dirty="0">
              <a:solidFill>
                <a:schemeClr val="tx1"/>
              </a:solidFill>
            </a:endParaRPr>
          </a:p>
          <a:p>
            <a:pPr marL="0" indent="0" algn="just">
              <a:buNone/>
            </a:pPr>
            <a:r>
              <a:rPr lang="en-CA" sz="4800" dirty="0">
                <a:solidFill>
                  <a:schemeClr val="tx1"/>
                </a:solidFill>
              </a:rPr>
              <a:t>                                                              </a:t>
            </a:r>
          </a:p>
          <a:p>
            <a:pPr marL="0" indent="0" algn="just">
              <a:buNone/>
            </a:pPr>
            <a:r>
              <a:rPr lang="en-CA" sz="4800" dirty="0" err="1">
                <a:solidFill>
                  <a:schemeClr val="tx1"/>
                </a:solidFill>
              </a:rPr>
              <a:t>Ressources</a:t>
            </a:r>
            <a:r>
              <a:rPr lang="en-CA" sz="4800" dirty="0">
                <a:solidFill>
                  <a:schemeClr val="tx1"/>
                </a:solidFill>
              </a:rPr>
              <a:t> </a:t>
            </a:r>
            <a:r>
              <a:rPr lang="en-CA" sz="4800" dirty="0" err="1">
                <a:solidFill>
                  <a:schemeClr val="tx1"/>
                </a:solidFill>
              </a:rPr>
              <a:t>humaines</a:t>
            </a:r>
            <a:r>
              <a:rPr lang="en-CA" sz="4800" dirty="0">
                <a:solidFill>
                  <a:schemeClr val="tx1"/>
                </a:solidFill>
              </a:rPr>
              <a:t> :</a:t>
            </a:r>
          </a:p>
          <a:p>
            <a:pPr marL="0" marR="852805" indent="0" algn="just">
              <a:lnSpc>
                <a:spcPct val="107000"/>
              </a:lnSpc>
              <a:spcBef>
                <a:spcPts val="910"/>
              </a:spcBef>
              <a:buNone/>
            </a:pPr>
            <a:r>
              <a:rPr lang="fr-CA" sz="4400" b="1" dirty="0">
                <a:solidFill>
                  <a:schemeClr val="tx1"/>
                </a:solidFill>
                <a:effectLst/>
                <a:latin typeface="+mj-lt"/>
                <a:ea typeface="Calibri" panose="020F0502020204030204" pitchFamily="34" charset="0"/>
              </a:rPr>
              <a:t>Paragraphe 1 :</a:t>
            </a:r>
            <a:r>
              <a:rPr lang="fr-CA" sz="4400" b="1" spc="200" dirty="0">
                <a:solidFill>
                  <a:schemeClr val="tx1"/>
                </a:solidFill>
                <a:effectLst/>
                <a:latin typeface="+mj-lt"/>
                <a:ea typeface="Calibri" panose="020F0502020204030204" pitchFamily="34" charset="0"/>
              </a:rPr>
              <a:t> </a:t>
            </a:r>
            <a:r>
              <a:rPr lang="fr-CA" sz="4400" dirty="0">
                <a:solidFill>
                  <a:schemeClr val="tx1"/>
                </a:solidFill>
                <a:effectLst/>
                <a:latin typeface="+mj-lt"/>
                <a:ea typeface="Calibri" panose="020F0502020204030204" pitchFamily="34" charset="0"/>
              </a:rPr>
              <a:t>Pourquoi écrivez-vous ? Indiquez le poste qui vous intéresse et comment vous en </a:t>
            </a:r>
            <a:r>
              <a:rPr lang="fr-CA" sz="4400" dirty="0">
                <a:solidFill>
                  <a:schemeClr val="tx1"/>
                </a:solidFill>
                <a:latin typeface="+mj-lt"/>
                <a:ea typeface="Calibri" panose="020F0502020204030204" pitchFamily="34" charset="0"/>
              </a:rPr>
              <a:t>avez pris connaissance</a:t>
            </a:r>
            <a:r>
              <a:rPr lang="fr-CA" sz="4400" dirty="0">
                <a:solidFill>
                  <a:schemeClr val="tx1"/>
                </a:solidFill>
                <a:effectLst/>
                <a:latin typeface="+mj-lt"/>
                <a:ea typeface="Calibri" panose="020F0502020204030204" pitchFamily="34" charset="0"/>
              </a:rPr>
              <a:t>, ainsi qu’une explication générale des raisons pour lesquelles vous pensez être la personne idéale pour ce poste</a:t>
            </a:r>
            <a:r>
              <a:rPr lang="fr-CA" sz="4400" spc="-20" dirty="0">
                <a:solidFill>
                  <a:schemeClr val="tx1"/>
                </a:solidFill>
                <a:effectLst/>
                <a:latin typeface="+mj-lt"/>
                <a:ea typeface="Calibri" panose="020F0502020204030204" pitchFamily="34" charset="0"/>
              </a:rPr>
              <a:t>.</a:t>
            </a:r>
            <a:r>
              <a:rPr lang="fr-CA" sz="4400" dirty="0">
                <a:solidFill>
                  <a:schemeClr val="tx1"/>
                </a:solidFill>
                <a:effectLst/>
                <a:latin typeface="+mj-lt"/>
                <a:ea typeface="Calibri" panose="020F0502020204030204" pitchFamily="34" charset="0"/>
              </a:rPr>
              <a:t> </a:t>
            </a:r>
          </a:p>
          <a:p>
            <a:pPr marL="0" marR="604520" indent="0" algn="just">
              <a:lnSpc>
                <a:spcPct val="115000"/>
              </a:lnSpc>
              <a:buNone/>
            </a:pPr>
            <a:r>
              <a:rPr lang="fr-CA" sz="4400" b="1" dirty="0">
                <a:solidFill>
                  <a:schemeClr val="tx1"/>
                </a:solidFill>
                <a:effectLst/>
                <a:latin typeface="+mj-lt"/>
                <a:ea typeface="Calibri" panose="020F0502020204030204" pitchFamily="34" charset="0"/>
              </a:rPr>
              <a:t>Paragraphe</a:t>
            </a:r>
            <a:r>
              <a:rPr lang="fr-CA" sz="4400" b="1" spc="-20" dirty="0">
                <a:solidFill>
                  <a:schemeClr val="tx1"/>
                </a:solidFill>
                <a:effectLst/>
                <a:latin typeface="+mj-lt"/>
                <a:ea typeface="Calibri" panose="020F0502020204030204" pitchFamily="34" charset="0"/>
              </a:rPr>
              <a:t> </a:t>
            </a:r>
            <a:r>
              <a:rPr lang="fr-CA" sz="4400" b="1" dirty="0">
                <a:solidFill>
                  <a:schemeClr val="tx1"/>
                </a:solidFill>
                <a:effectLst/>
                <a:latin typeface="+mj-lt"/>
                <a:ea typeface="Calibri" panose="020F0502020204030204" pitchFamily="34" charset="0"/>
              </a:rPr>
              <a:t>2 :</a:t>
            </a:r>
            <a:r>
              <a:rPr lang="fr-CA" sz="4400" b="1" spc="200" dirty="0">
                <a:solidFill>
                  <a:schemeClr val="tx1"/>
                </a:solidFill>
                <a:effectLst/>
                <a:latin typeface="+mj-lt"/>
                <a:ea typeface="Calibri" panose="020F0502020204030204" pitchFamily="34" charset="0"/>
              </a:rPr>
              <a:t> </a:t>
            </a:r>
            <a:r>
              <a:rPr lang="fr-CA" sz="4400" dirty="0">
                <a:solidFill>
                  <a:schemeClr val="tx1"/>
                </a:solidFill>
                <a:effectLst/>
                <a:latin typeface="+mj-lt"/>
                <a:ea typeface="Calibri" panose="020F0502020204030204" pitchFamily="34" charset="0"/>
              </a:rPr>
              <a:t>Commencez par </a:t>
            </a:r>
            <a:r>
              <a:rPr lang="fr-CA" sz="4400" dirty="0">
                <a:solidFill>
                  <a:schemeClr val="tx1"/>
                </a:solidFill>
                <a:latin typeface="+mj-lt"/>
                <a:ea typeface="Calibri" panose="020F0502020204030204" pitchFamily="34" charset="0"/>
              </a:rPr>
              <a:t>faire référence </a:t>
            </a:r>
            <a:r>
              <a:rPr lang="fr-CA" sz="4400" dirty="0">
                <a:solidFill>
                  <a:schemeClr val="tx1"/>
                </a:solidFill>
                <a:effectLst/>
                <a:latin typeface="+mj-lt"/>
                <a:ea typeface="Calibri" panose="020F0502020204030204" pitchFamily="34" charset="0"/>
              </a:rPr>
              <a:t>à votre CV joint. Spécifiez le poste qui vous intéresse, mettez en</a:t>
            </a:r>
            <a:r>
              <a:rPr lang="fr-CA" sz="4400" dirty="0">
                <a:solidFill>
                  <a:schemeClr val="tx1"/>
                </a:solidFill>
                <a:latin typeface="+mj-lt"/>
                <a:ea typeface="Calibri" panose="020F0502020204030204" pitchFamily="34" charset="0"/>
              </a:rPr>
              <a:t> évidence  </a:t>
            </a:r>
            <a:r>
              <a:rPr lang="fr-CA" sz="4400" dirty="0">
                <a:solidFill>
                  <a:schemeClr val="tx1"/>
                </a:solidFill>
                <a:effectLst/>
                <a:latin typeface="+mj-lt"/>
                <a:ea typeface="Calibri" panose="020F0502020204030204" pitchFamily="34" charset="0"/>
              </a:rPr>
              <a:t>vos compétences et toute expérience</a:t>
            </a:r>
            <a:r>
              <a:rPr lang="fr-CA" sz="4400" dirty="0">
                <a:solidFill>
                  <a:schemeClr val="tx1"/>
                </a:solidFill>
                <a:latin typeface="+mj-lt"/>
                <a:ea typeface="Calibri" panose="020F0502020204030204" pitchFamily="34" charset="0"/>
              </a:rPr>
              <a:t> ou </a:t>
            </a:r>
            <a:r>
              <a:rPr lang="fr-CA" sz="4400" dirty="0">
                <a:solidFill>
                  <a:schemeClr val="tx1"/>
                </a:solidFill>
                <a:effectLst/>
                <a:latin typeface="+mj-lt"/>
                <a:ea typeface="Calibri" panose="020F0502020204030204" pitchFamily="34" charset="0"/>
              </a:rPr>
              <a:t>formation qui vous permettrait de prétendre au poste en question.</a:t>
            </a:r>
          </a:p>
          <a:p>
            <a:pPr marL="0" marR="604520" indent="0" algn="just">
              <a:lnSpc>
                <a:spcPct val="115000"/>
              </a:lnSpc>
              <a:spcAft>
                <a:spcPts val="0"/>
              </a:spcAft>
              <a:buNone/>
            </a:pPr>
            <a:endParaRPr lang="fr-CA" sz="4400" dirty="0">
              <a:solidFill>
                <a:schemeClr val="tx1"/>
              </a:solidFill>
              <a:effectLst/>
              <a:latin typeface="+mj-lt"/>
              <a:ea typeface="Calibri" panose="020F0502020204030204" pitchFamily="34" charset="0"/>
            </a:endParaRPr>
          </a:p>
          <a:p>
            <a:pPr marL="0" indent="0" algn="just">
              <a:spcBef>
                <a:spcPts val="45"/>
              </a:spcBef>
              <a:buNone/>
            </a:pPr>
            <a:r>
              <a:rPr lang="fr-CA" sz="4400" b="1" dirty="0">
                <a:solidFill>
                  <a:schemeClr val="tx1"/>
                </a:solidFill>
                <a:effectLst/>
                <a:latin typeface="+mj-lt"/>
                <a:ea typeface="Calibri" panose="020F0502020204030204" pitchFamily="34" charset="0"/>
              </a:rPr>
              <a:t>Paragraphe 3 :</a:t>
            </a:r>
            <a:r>
              <a:rPr lang="fr-CA" sz="4400" b="1" spc="200" dirty="0">
                <a:solidFill>
                  <a:schemeClr val="tx1"/>
                </a:solidFill>
                <a:effectLst/>
                <a:latin typeface="+mj-lt"/>
                <a:ea typeface="Calibri" panose="020F0502020204030204" pitchFamily="34" charset="0"/>
              </a:rPr>
              <a:t> </a:t>
            </a:r>
            <a:r>
              <a:rPr lang="fr-CA" sz="4400" dirty="0">
                <a:solidFill>
                  <a:schemeClr val="tx1"/>
                </a:solidFill>
                <a:effectLst/>
                <a:latin typeface="+mj-lt"/>
                <a:ea typeface="Calibri" panose="020F0502020204030204" pitchFamily="34" charset="0"/>
              </a:rPr>
              <a:t>Relisez la description du poste et ajoutez une brève liste de la manière dont vous répondez à ses critères, afin que la personne qui reçoit votre dossier n’ait pas à lire tout votre CV pour trouver les informations pertinentes. *Lors du processus de présélection, cela peut s’avérer crucial ! Par exemple, « capable de fournir une vérification des antécédents criminels au moment de l’embauche » ou « certifié en premiers soins et en réanimation cardiopulmonaire (à mettre à jour) ».</a:t>
            </a:r>
          </a:p>
          <a:p>
            <a:pPr marL="0" indent="0" algn="just">
              <a:spcBef>
                <a:spcPts val="45"/>
              </a:spcBef>
              <a:buNone/>
            </a:pPr>
            <a:endParaRPr lang="fr-CA" sz="4400" dirty="0">
              <a:solidFill>
                <a:schemeClr val="tx1"/>
              </a:solidFill>
              <a:effectLst/>
              <a:latin typeface="+mj-lt"/>
              <a:ea typeface="Calibri" panose="020F0502020204030204" pitchFamily="34" charset="0"/>
            </a:endParaRPr>
          </a:p>
          <a:p>
            <a:pPr marL="0" indent="0" algn="just">
              <a:spcBef>
                <a:spcPts val="35"/>
              </a:spcBef>
              <a:buNone/>
            </a:pPr>
            <a:r>
              <a:rPr lang="fr-CA" sz="4400" b="1" dirty="0">
                <a:solidFill>
                  <a:schemeClr val="tx1"/>
                </a:solidFill>
                <a:effectLst/>
                <a:latin typeface="+mj-lt"/>
                <a:ea typeface="Calibri" panose="020F0502020204030204" pitchFamily="34" charset="0"/>
              </a:rPr>
              <a:t>Dernier paragraphe :</a:t>
            </a:r>
            <a:r>
              <a:rPr lang="fr-CA" sz="4400" b="1" spc="-20" dirty="0">
                <a:solidFill>
                  <a:schemeClr val="tx1"/>
                </a:solidFill>
                <a:latin typeface="+mj-lt"/>
                <a:ea typeface="Calibri" panose="020F0502020204030204" pitchFamily="34" charset="0"/>
              </a:rPr>
              <a:t> I</a:t>
            </a:r>
            <a:r>
              <a:rPr lang="fr-CA" sz="4400" dirty="0">
                <a:solidFill>
                  <a:schemeClr val="tx1"/>
                </a:solidFill>
                <a:latin typeface="+mj-lt"/>
                <a:ea typeface="Calibri" panose="020F0502020204030204" pitchFamily="34" charset="0"/>
              </a:rPr>
              <a:t>ndiquez</a:t>
            </a:r>
            <a:r>
              <a:rPr lang="fr-CA" sz="4400" dirty="0">
                <a:solidFill>
                  <a:schemeClr val="tx1"/>
                </a:solidFill>
                <a:effectLst/>
                <a:latin typeface="+mj-lt"/>
                <a:ea typeface="Calibri" panose="020F0502020204030204" pitchFamily="34" charset="0"/>
              </a:rPr>
              <a:t> votre numéro de téléphone ou votre adresse courriel et remerciez la personne pour le temps consacré à l’examen de votre candidature</a:t>
            </a:r>
            <a:r>
              <a:rPr lang="fr-CA" sz="4800" dirty="0">
                <a:solidFill>
                  <a:schemeClr val="tx1"/>
                </a:solidFill>
                <a:effectLst/>
                <a:latin typeface="+mj-lt"/>
                <a:ea typeface="Calibri" panose="020F0502020204030204" pitchFamily="34" charset="0"/>
              </a:rPr>
              <a:t>.</a:t>
            </a:r>
          </a:p>
          <a:p>
            <a:pPr marL="0" indent="0" algn="just">
              <a:spcBef>
                <a:spcPts val="35"/>
              </a:spcBef>
              <a:buNone/>
            </a:pPr>
            <a:endParaRPr lang="en-CA" sz="4800" dirty="0">
              <a:solidFill>
                <a:schemeClr val="tx1"/>
              </a:solidFill>
            </a:endParaRPr>
          </a:p>
          <a:p>
            <a:pPr marL="0" indent="0" algn="just">
              <a:buNone/>
            </a:pPr>
            <a:r>
              <a:rPr lang="en-CA" sz="4800" dirty="0" err="1">
                <a:solidFill>
                  <a:schemeClr val="tx1"/>
                </a:solidFill>
              </a:rPr>
              <a:t>Cordialement</a:t>
            </a:r>
            <a:r>
              <a:rPr lang="en-CA" sz="4800" dirty="0">
                <a:solidFill>
                  <a:schemeClr val="tx1"/>
                </a:solidFill>
              </a:rPr>
              <a:t>,</a:t>
            </a:r>
          </a:p>
          <a:p>
            <a:pPr marL="0" indent="0" algn="just">
              <a:buNone/>
            </a:pPr>
            <a:r>
              <a:rPr lang="en-CA" sz="4800" dirty="0" err="1">
                <a:solidFill>
                  <a:schemeClr val="tx1"/>
                </a:solidFill>
              </a:rPr>
              <a:t>Votre</a:t>
            </a:r>
            <a:r>
              <a:rPr lang="en-CA" sz="4800" dirty="0">
                <a:solidFill>
                  <a:schemeClr val="tx1"/>
                </a:solidFill>
              </a:rPr>
              <a:t> nom </a:t>
            </a:r>
          </a:p>
          <a:p>
            <a:pPr marL="0" indent="0" algn="just">
              <a:buNone/>
            </a:pPr>
            <a:r>
              <a:rPr lang="en-CA" sz="4800" dirty="0" err="1">
                <a:solidFill>
                  <a:schemeClr val="tx1"/>
                </a:solidFill>
              </a:rPr>
              <a:t>Fichier</a:t>
            </a:r>
            <a:r>
              <a:rPr lang="en-CA" sz="4800" dirty="0">
                <a:solidFill>
                  <a:schemeClr val="tx1"/>
                </a:solidFill>
              </a:rPr>
              <a:t>(s) joint(s)</a:t>
            </a:r>
          </a:p>
          <a:p>
            <a:endParaRPr lang="en-CA" dirty="0"/>
          </a:p>
        </p:txBody>
      </p:sp>
    </p:spTree>
    <p:extLst>
      <p:ext uri="{BB962C8B-B14F-4D97-AF65-F5344CB8AC3E}">
        <p14:creationId xmlns:p14="http://schemas.microsoft.com/office/powerpoint/2010/main" val="3477996808"/>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NUM" val="1"/>
</p:tagLst>
</file>

<file path=ppt/tags/tag2.xml><?xml version="1.0" encoding="utf-8"?>
<p:tagLst xmlns:a="http://schemas.openxmlformats.org/drawingml/2006/main" xmlns:r="http://schemas.openxmlformats.org/officeDocument/2006/relationships" xmlns:p="http://schemas.openxmlformats.org/presentationml/2006/main">
  <p:tag name="NUM" val="2"/>
</p:tagLst>
</file>

<file path=ppt/tags/tag3.xml><?xml version="1.0" encoding="utf-8"?>
<p:tagLst xmlns:a="http://schemas.openxmlformats.org/drawingml/2006/main" xmlns:r="http://schemas.openxmlformats.org/officeDocument/2006/relationships" xmlns:p="http://schemas.openxmlformats.org/presentationml/2006/main">
  <p:tag name="NUM" val="1"/>
</p:tagLst>
</file>

<file path=ppt/tags/tag4.xml><?xml version="1.0" encoding="utf-8"?>
<p:tagLst xmlns:a="http://schemas.openxmlformats.org/drawingml/2006/main" xmlns:r="http://schemas.openxmlformats.org/officeDocument/2006/relationships" xmlns:p="http://schemas.openxmlformats.org/presentationml/2006/main">
  <p:tag name="NUM" val="2"/>
</p:tagLst>
</file>

<file path=ppt/tags/tag5.xml><?xml version="1.0" encoding="utf-8"?>
<p:tagLst xmlns:a="http://schemas.openxmlformats.org/drawingml/2006/main" xmlns:r="http://schemas.openxmlformats.org/officeDocument/2006/relationships" xmlns:p="http://schemas.openxmlformats.org/presentationml/2006/main">
  <p:tag name="NUM" val="1"/>
</p:tagLst>
</file>

<file path=ppt/tags/tag6.xml><?xml version="1.0" encoding="utf-8"?>
<p:tagLst xmlns:a="http://schemas.openxmlformats.org/drawingml/2006/main" xmlns:r="http://schemas.openxmlformats.org/officeDocument/2006/relationships" xmlns:p="http://schemas.openxmlformats.org/presentationml/2006/main">
  <p:tag name="NUM" val="2"/>
</p:tagLst>
</file>

<file path=ppt/tags/tag7.xml><?xml version="1.0" encoding="utf-8"?>
<p:tagLst xmlns:a="http://schemas.openxmlformats.org/drawingml/2006/main" xmlns:r="http://schemas.openxmlformats.org/officeDocument/2006/relationships" xmlns:p="http://schemas.openxmlformats.org/presentationml/2006/main">
  <p:tag name="NUM" val="1"/>
</p:tagLst>
</file>

<file path=ppt/tags/tag8.xml><?xml version="1.0" encoding="utf-8"?>
<p:tagLst xmlns:a="http://schemas.openxmlformats.org/drawingml/2006/main" xmlns:r="http://schemas.openxmlformats.org/officeDocument/2006/relationships" xmlns:p="http://schemas.openxmlformats.org/presentationml/2006/main">
  <p:tag name="NUM" val="2"/>
</p:tagLst>
</file>

<file path=ppt/theme/theme1.xml><?xml version="1.0" encoding="utf-8"?>
<a:theme xmlns:a="http://schemas.openxmlformats.org/drawingml/2006/main" name="Facet">
  <a:themeElements>
    <a:clrScheme name="Red Orange">
      <a:dk1>
        <a:sysClr val="windowText" lastClr="000000"/>
      </a:dk1>
      <a:lt1>
        <a:sysClr val="window" lastClr="FFFFFF"/>
      </a:lt1>
      <a:dk2>
        <a:srgbClr val="505046"/>
      </a:dk2>
      <a:lt2>
        <a:srgbClr val="EEECE1"/>
      </a:lt2>
      <a:accent1>
        <a:srgbClr val="E84C22"/>
      </a:accent1>
      <a:accent2>
        <a:srgbClr val="FFBD47"/>
      </a:accent2>
      <a:accent3>
        <a:srgbClr val="B64926"/>
      </a:accent3>
      <a:accent4>
        <a:srgbClr val="FF8427"/>
      </a:accent4>
      <a:accent5>
        <a:srgbClr val="CC9900"/>
      </a:accent5>
      <a:accent6>
        <a:srgbClr val="B22600"/>
      </a:accent6>
      <a:hlink>
        <a:srgbClr val="CC9900"/>
      </a:hlink>
      <a:folHlink>
        <a:srgbClr val="666699"/>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079358B3F27EFB43ADF249F01AC3C9F0" ma:contentTypeVersion="18" ma:contentTypeDescription="Create a new document." ma:contentTypeScope="" ma:versionID="4e92e590637f066b2d073e7a72a2dfab">
  <xsd:schema xmlns:xsd="http://www.w3.org/2001/XMLSchema" xmlns:xs="http://www.w3.org/2001/XMLSchema" xmlns:p="http://schemas.microsoft.com/office/2006/metadata/properties" xmlns:ns2="71b2e3c4-79d5-4c98-b528-a3fa04795dc5" xmlns:ns3="eb0d3e1a-6422-4b6b-af90-65d0fc919568" targetNamespace="http://schemas.microsoft.com/office/2006/metadata/properties" ma:root="true" ma:fieldsID="ed84825f33e49357fb19194f05c81e29" ns2:_="" ns3:_="">
    <xsd:import namespace="71b2e3c4-79d5-4c98-b528-a3fa04795dc5"/>
    <xsd:import namespace="eb0d3e1a-6422-4b6b-af90-65d0fc919568"/>
    <xsd:element name="properties">
      <xsd:complexType>
        <xsd:sequence>
          <xsd:element name="documentManagement">
            <xsd:complexType>
              <xsd:all>
                <xsd:element ref="ns2:SharedWithUsers" minOccurs="0"/>
                <xsd:element ref="ns2:SharedWithDetails" minOccurs="0"/>
                <xsd:element ref="ns3:MediaServiceMetadata" minOccurs="0"/>
                <xsd:element ref="ns3:MediaServiceFastMetadata" minOccurs="0"/>
                <xsd:element ref="ns3:MediaServiceDateTaken" minOccurs="0"/>
                <xsd:element ref="ns3:MediaServiceAutoTags" minOccurs="0"/>
                <xsd:element ref="ns3:MediaServiceOCR" minOccurs="0"/>
                <xsd:element ref="ns3:MediaServiceEventHashCode" minOccurs="0"/>
                <xsd:element ref="ns3:MediaServiceGenerationTime" minOccurs="0"/>
                <xsd:element ref="ns3:MediaServiceLocation" minOccurs="0"/>
                <xsd:element ref="ns3:MediaServiceAutoKeyPoints" minOccurs="0"/>
                <xsd:element ref="ns3:MediaServiceKeyPoints" minOccurs="0"/>
                <xsd:element ref="ns3:MediaLengthInSeconds" minOccurs="0"/>
                <xsd:element ref="ns3:lcf76f155ced4ddcb4097134ff3c332f" minOccurs="0"/>
                <xsd:element ref="ns2:TaxCatchAll" minOccurs="0"/>
                <xsd:element ref="ns3:MediaServiceSearchProperties" minOccurs="0"/>
                <xsd:element ref="ns3:MediaServiceObjectDetectorVersion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71b2e3c4-79d5-4c98-b528-a3fa04795dc5" elementFormDefault="qualified">
    <xsd:import namespace="http://schemas.microsoft.com/office/2006/documentManagement/types"/>
    <xsd:import namespace="http://schemas.microsoft.com/office/infopath/2007/PartnerControls"/>
    <xsd:element name="SharedWithUsers" ma:index="8" nillable="true" ma:displayName="Shared With" ma:descripti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Shared With Details" ma:description="" ma:internalName="SharedWithDetails" ma:readOnly="true">
      <xsd:simpleType>
        <xsd:restriction base="dms:Note">
          <xsd:maxLength value="255"/>
        </xsd:restriction>
      </xsd:simpleType>
    </xsd:element>
    <xsd:element name="TaxCatchAll" ma:index="23" nillable="true" ma:displayName="Taxonomy Catch All Column" ma:hidden="true" ma:list="{c6334424-3693-4fff-a368-14903a3bc8ec}" ma:internalName="TaxCatchAll" ma:showField="CatchAllData" ma:web="71b2e3c4-79d5-4c98-b528-a3fa04795dc5">
      <xsd:complexType>
        <xsd:complexContent>
          <xsd:extension base="dms:MultiChoiceLookup">
            <xsd:sequence>
              <xsd:element name="Value" type="dms:Lookup" maxOccurs="unbounded" minOccurs="0" nillable="true"/>
            </xsd:sequence>
          </xsd:extension>
        </xsd:complexContent>
      </xsd:complexType>
    </xsd:element>
  </xsd:schema>
  <xsd:schema xmlns:xsd="http://www.w3.org/2001/XMLSchema" xmlns:xs="http://www.w3.org/2001/XMLSchema" xmlns:dms="http://schemas.microsoft.com/office/2006/documentManagement/types" xmlns:pc="http://schemas.microsoft.com/office/infopath/2007/PartnerControls" targetNamespace="eb0d3e1a-6422-4b6b-af90-65d0fc919568" elementFormDefault="qualified">
    <xsd:import namespace="http://schemas.microsoft.com/office/2006/documentManagement/types"/>
    <xsd:import namespace="http://schemas.microsoft.com/office/infopath/2007/PartnerControls"/>
    <xsd:element name="MediaServiceMetadata" ma:index="10" nillable="true" ma:displayName="MediaServiceMetadata" ma:description="" ma:hidden="true" ma:internalName="MediaServiceMetadata" ma:readOnly="true">
      <xsd:simpleType>
        <xsd:restriction base="dms:Note"/>
      </xsd:simpleType>
    </xsd:element>
    <xsd:element name="MediaServiceFastMetadata" ma:index="11" nillable="true" ma:displayName="MediaServiceFastMetadata" ma:description="" ma:hidden="true" ma:internalName="MediaServiceFastMetadata" ma:readOnly="true">
      <xsd:simpleType>
        <xsd:restriction base="dms:Note"/>
      </xsd:simpleType>
    </xsd:element>
    <xsd:element name="MediaServiceDateTaken" ma:index="12" nillable="true" ma:displayName="MediaServiceDateTaken" ma:description="" ma:hidden="true" ma:internalName="MediaServiceDateTaken" ma:readOnly="true">
      <xsd:simpleType>
        <xsd:restriction base="dms:Text"/>
      </xsd:simpleType>
    </xsd:element>
    <xsd:element name="MediaServiceAutoTags" ma:index="13" nillable="true" ma:displayName="MediaServiceAutoTags" ma:description="" ma:internalName="MediaServiceAutoTags" ma:readOnly="true">
      <xsd:simpleType>
        <xsd:restriction base="dms:Text"/>
      </xsd:simpleType>
    </xsd:element>
    <xsd:element name="MediaServiceOCR" ma:index="14" nillable="true" ma:displayName="MediaServiceOCR" ma:internalName="MediaServiceOCR" ma:readOnly="true">
      <xsd:simpleType>
        <xsd:restriction base="dms:Note">
          <xsd:maxLength value="255"/>
        </xsd:restriction>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element name="MediaServiceAutoKeyPoints" ma:index="18" nillable="true" ma:displayName="MediaServiceAutoKeyPoints" ma:hidden="true" ma:internalName="MediaServiceAutoKeyPoints" ma:readOnly="true">
      <xsd:simpleType>
        <xsd:restriction base="dms:Note"/>
      </xsd:simpleType>
    </xsd:element>
    <xsd:element name="MediaServiceKeyPoints" ma:index="19" nillable="true" ma:displayName="KeyPoints" ma:internalName="MediaServiceKeyPoints" ma:readOnly="true">
      <xsd:simpleType>
        <xsd:restriction base="dms:Note">
          <xsd:maxLength value="255"/>
        </xsd:restriction>
      </xsd:simpleType>
    </xsd:element>
    <xsd:element name="MediaLengthInSeconds" ma:index="20" nillable="true" ma:displayName="Length (seconds)" ma:internalName="MediaLengthInSeconds" ma:readOnly="true">
      <xsd:simpleType>
        <xsd:restriction base="dms:Unknown"/>
      </xsd:simpleType>
    </xsd:element>
    <xsd:element name="lcf76f155ced4ddcb4097134ff3c332f" ma:index="22" nillable="true" ma:taxonomy="true" ma:internalName="lcf76f155ced4ddcb4097134ff3c332f" ma:taxonomyFieldName="MediaServiceImageTags" ma:displayName="Image Tags" ma:readOnly="false" ma:fieldId="{5cf76f15-5ced-4ddc-b409-7134ff3c332f}" ma:taxonomyMulti="true" ma:sspId="80755866-13cf-410b-9c5d-c7abb0189b65" ma:termSetId="09814cd3-568e-fe90-9814-8d621ff8fb84" ma:anchorId="fba54fb3-c3e1-fe81-a776-ca4b69148c4d" ma:open="true" ma:isKeyword="false">
      <xsd:complexType>
        <xsd:sequence>
          <xsd:element ref="pc:Terms" minOccurs="0" maxOccurs="1"/>
        </xsd:sequence>
      </xsd:complexType>
    </xsd:element>
    <xsd:element name="MediaServiceSearchProperties" ma:index="24" nillable="true" ma:displayName="MediaServiceSearchProperties" ma:hidden="true" ma:internalName="MediaServiceSearchProperties" ma:readOnly="true">
      <xsd:simpleType>
        <xsd:restriction base="dms:Note"/>
      </xsd:simpleType>
    </xsd:element>
    <xsd:element name="MediaServiceObjectDetectorVersions" ma:index="25" nillable="true" ma:displayName="MediaServiceObjectDetectorVersions" ma:description="" ma:hidden="true" ma:indexed="true" ma:internalName="MediaServiceObjectDetectorVersions"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TaxCatchAll xmlns="71b2e3c4-79d5-4c98-b528-a3fa04795dc5" xsi:nil="true"/>
    <lcf76f155ced4ddcb4097134ff3c332f xmlns="eb0d3e1a-6422-4b6b-af90-65d0fc919568">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B1EA65BD-B62A-484F-8B6D-049945B1D893}">
  <ds:schemaRefs>
    <ds:schemaRef ds:uri="http://schemas.microsoft.com/sharepoint/v3/contenttype/forms"/>
  </ds:schemaRefs>
</ds:datastoreItem>
</file>

<file path=customXml/itemProps2.xml><?xml version="1.0" encoding="utf-8"?>
<ds:datastoreItem xmlns:ds="http://schemas.openxmlformats.org/officeDocument/2006/customXml" ds:itemID="{B3459B50-B7B9-4199-A0A6-27E6FCD584FE}"/>
</file>

<file path=customXml/itemProps3.xml><?xml version="1.0" encoding="utf-8"?>
<ds:datastoreItem xmlns:ds="http://schemas.openxmlformats.org/officeDocument/2006/customXml" ds:itemID="{D3287F68-A236-4585-A2DE-20DB9A1DD057}">
  <ds:schemaRefs>
    <ds:schemaRef ds:uri="http://schemas.microsoft.com/office/2006/metadata/properties"/>
    <ds:schemaRef ds:uri="http://schemas.microsoft.com/office/infopath/2007/PartnerControls"/>
    <ds:schemaRef ds:uri="71b2e3c4-79d5-4c98-b528-a3fa04795dc5"/>
    <ds:schemaRef ds:uri="eb0d3e1a-6422-4b6b-af90-65d0fc919568"/>
  </ds:schemaRefs>
</ds:datastoreItem>
</file>

<file path=docProps/app.xml><?xml version="1.0" encoding="utf-8"?>
<Properties xmlns="http://schemas.openxmlformats.org/officeDocument/2006/extended-properties" xmlns:vt="http://schemas.openxmlformats.org/officeDocument/2006/docPropsVTypes">
  <Template/>
  <TotalTime>705</TotalTime>
  <Words>774</Words>
  <Application>Microsoft Office PowerPoint</Application>
  <PresentationFormat>Grand écran</PresentationFormat>
  <Paragraphs>36</Paragraphs>
  <Slides>4</Slides>
  <Notes>0</Notes>
  <HiddenSlides>0</HiddenSlides>
  <MMClips>0</MMClips>
  <ScaleCrop>false</ScaleCrop>
  <HeadingPairs>
    <vt:vector size="6" baseType="variant">
      <vt:variant>
        <vt:lpstr>Polices utilisées</vt:lpstr>
      </vt:variant>
      <vt:variant>
        <vt:i4>3</vt:i4>
      </vt:variant>
      <vt:variant>
        <vt:lpstr>Thème</vt:lpstr>
      </vt:variant>
      <vt:variant>
        <vt:i4>1</vt:i4>
      </vt:variant>
      <vt:variant>
        <vt:lpstr>Titres des diapositives</vt:lpstr>
      </vt:variant>
      <vt:variant>
        <vt:i4>4</vt:i4>
      </vt:variant>
    </vt:vector>
  </HeadingPairs>
  <TitlesOfParts>
    <vt:vector size="8" baseType="lpstr">
      <vt:lpstr>Arial</vt:lpstr>
      <vt:lpstr>Trebuchet MS</vt:lpstr>
      <vt:lpstr>Wingdings 3</vt:lpstr>
      <vt:lpstr>Facet</vt:lpstr>
      <vt:lpstr>Plan de cours 4 Faire bonne impression  Rédiger une lettre de présentation efficace  </vt:lpstr>
      <vt:lpstr>Éléments clés </vt:lpstr>
      <vt:lpstr>Éléments clés (Suite)</vt:lpstr>
      <vt:lpstr>Modèle de lettre de présentation</vt:lpstr>
    </vt:vector>
  </TitlesOfParts>
  <Company>Grand River Employment and Training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Lesson Plan 4 -Creating The First Impression – Developing An Effective Cover Letter</dc:title>
  <dc:creator>Job Fair</dc:creator>
  <cp:lastModifiedBy>Mélanie Gendron</cp:lastModifiedBy>
  <cp:revision>164</cp:revision>
  <dcterms:created xsi:type="dcterms:W3CDTF">2023-03-19T22:35:16Z</dcterms:created>
  <dcterms:modified xsi:type="dcterms:W3CDTF">2024-08-20T18:47:53Z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0x010100079358B3F27EFB43ADF249F01AC3C9F0</vt:lpwstr>
  </property>
  <property fmtid="{D5CDD505-2E9C-101B-9397-08002B2CF9AE}" pid="3" name="MediaServiceImageTags">
    <vt:lpwstr/>
  </property>
</Properties>
</file>

<file path=docProps/thumbnail.jpeg>
</file>