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66" r:id="rId6"/>
    <p:sldId id="288" r:id="rId7"/>
    <p:sldId id="537" r:id="rId8"/>
    <p:sldId id="538" r:id="rId9"/>
    <p:sldId id="539" r:id="rId10"/>
    <p:sldId id="540" r:id="rId11"/>
    <p:sldId id="541" r:id="rId12"/>
    <p:sldId id="542" r:id="rId13"/>
    <p:sldId id="543" r:id="rId14"/>
    <p:sldId id="544" r:id="rId15"/>
    <p:sldId id="545" r:id="rId16"/>
    <p:sldId id="546" r:id="rId17"/>
    <p:sldId id="547" r:id="rId18"/>
    <p:sldId id="548" r:id="rId19"/>
    <p:sldId id="549" r:id="rId20"/>
    <p:sldId id="550" r:id="rId21"/>
    <p:sldId id="551" r:id="rId22"/>
    <p:sldId id="293" r:id="rId23"/>
    <p:sldId id="552" r:id="rId24"/>
    <p:sldId id="294" r:id="rId25"/>
    <p:sldId id="553" r:id="rId26"/>
    <p:sldId id="315" r:id="rId27"/>
    <p:sldId id="554" r:id="rId28"/>
    <p:sldId id="555" r:id="rId29"/>
    <p:sldId id="556" r:id="rId30"/>
    <p:sldId id="557" r:id="rId31"/>
    <p:sldId id="558" r:id="rId32"/>
    <p:sldId id="559" r:id="rId33"/>
    <p:sldId id="560" r:id="rId34"/>
    <p:sldId id="561" r:id="rId35"/>
    <p:sldId id="562" r:id="rId36"/>
    <p:sldId id="563" r:id="rId37"/>
    <p:sldId id="564" r:id="rId38"/>
    <p:sldId id="565" r:id="rId39"/>
    <p:sldId id="566" r:id="rId40"/>
    <p:sldId id="567" r:id="rId41"/>
    <p:sldId id="568" r:id="rId42"/>
    <p:sldId id="569" r:id="rId43"/>
    <p:sldId id="570" r:id="rId44"/>
    <p:sldId id="287" r:id="rId45"/>
  </p:sldIdLst>
  <p:sldSz cx="12192000" cy="6858000"/>
  <p:notesSz cx="6858000" cy="9144000"/>
  <p:custDataLst>
    <p:tags r:id="rId4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8D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9AD14A-38F0-484C-BB13-CEACE9D8C5D5}" v="6" dt="2024-08-15T15:25:45.6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854" y="53"/>
      </p:cViewPr>
      <p:guideLst/>
    </p:cSldViewPr>
  </p:slideViewPr>
  <p:notesTextViewPr>
    <p:cViewPr>
      <p:scale>
        <a:sx n="1" d="1"/>
        <a:sy n="1" d="1"/>
      </p:scale>
      <p:origin x="0" y="0"/>
    </p:cViewPr>
  </p:notesTextViewPr>
  <p:sorterViewPr>
    <p:cViewPr>
      <p:scale>
        <a:sx n="100" d="100"/>
        <a:sy n="100" d="100"/>
      </p:scale>
      <p:origin x="0" y="-4653"/>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gs" Target="tags/tag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tilisateur invité" userId="S::urn:spo:anon#d95fc8e05787767f4ad5c7d1f6fa6d86bc6f6aadfb93a0c0055f3f2cbe4806ec::" providerId="AD" clId="Web-{98C25BAA-4C36-FC4E-A08C-AD6640655E70}"/>
    <pc:docChg chg="modSld">
      <pc:chgData name="Utilisateur invité" userId="S::urn:spo:anon#d95fc8e05787767f4ad5c7d1f6fa6d86bc6f6aadfb93a0c0055f3f2cbe4806ec::" providerId="AD" clId="Web-{98C25BAA-4C36-FC4E-A08C-AD6640655E70}" dt="2024-08-01T15:02:53.430" v="19" actId="20577"/>
      <pc:docMkLst>
        <pc:docMk/>
      </pc:docMkLst>
      <pc:sldChg chg="modSp">
        <pc:chgData name="Utilisateur invité" userId="S::urn:spo:anon#d95fc8e05787767f4ad5c7d1f6fa6d86bc6f6aadfb93a0c0055f3f2cbe4806ec::" providerId="AD" clId="Web-{98C25BAA-4C36-FC4E-A08C-AD6640655E70}" dt="2024-08-01T15:01:57.256" v="8" actId="20577"/>
        <pc:sldMkLst>
          <pc:docMk/>
          <pc:sldMk cId="4096061746" sldId="315"/>
        </pc:sldMkLst>
        <pc:spChg chg="mod">
          <ac:chgData name="Utilisateur invité" userId="S::urn:spo:anon#d95fc8e05787767f4ad5c7d1f6fa6d86bc6f6aadfb93a0c0055f3f2cbe4806ec::" providerId="AD" clId="Web-{98C25BAA-4C36-FC4E-A08C-AD6640655E70}" dt="2024-08-01T15:01:57.256" v="8" actId="20577"/>
          <ac:spMkLst>
            <pc:docMk/>
            <pc:sldMk cId="4096061746" sldId="315"/>
            <ac:spMk id="3" creationId="{00000000-0000-0000-0000-000000000000}"/>
          </ac:spMkLst>
        </pc:spChg>
      </pc:sldChg>
      <pc:sldChg chg="modSp">
        <pc:chgData name="Utilisateur invité" userId="S::urn:spo:anon#d95fc8e05787767f4ad5c7d1f6fa6d86bc6f6aadfb93a0c0055f3f2cbe4806ec::" providerId="AD" clId="Web-{98C25BAA-4C36-FC4E-A08C-AD6640655E70}" dt="2024-08-01T14:59:15.672" v="0" actId="20577"/>
        <pc:sldMkLst>
          <pc:docMk/>
          <pc:sldMk cId="3210085132" sldId="538"/>
        </pc:sldMkLst>
        <pc:spChg chg="mod">
          <ac:chgData name="Utilisateur invité" userId="S::urn:spo:anon#d95fc8e05787767f4ad5c7d1f6fa6d86bc6f6aadfb93a0c0055f3f2cbe4806ec::" providerId="AD" clId="Web-{98C25BAA-4C36-FC4E-A08C-AD6640655E70}" dt="2024-08-01T14:59:15.672" v="0" actId="20577"/>
          <ac:spMkLst>
            <pc:docMk/>
            <pc:sldMk cId="3210085132" sldId="538"/>
            <ac:spMk id="3" creationId="{00000000-0000-0000-0000-000000000000}"/>
          </ac:spMkLst>
        </pc:spChg>
      </pc:sldChg>
      <pc:sldChg chg="modSp">
        <pc:chgData name="Utilisateur invité" userId="S::urn:spo:anon#d95fc8e05787767f4ad5c7d1f6fa6d86bc6f6aadfb93a0c0055f3f2cbe4806ec::" providerId="AD" clId="Web-{98C25BAA-4C36-FC4E-A08C-AD6640655E70}" dt="2024-08-01T15:02:53.430" v="19" actId="20577"/>
        <pc:sldMkLst>
          <pc:docMk/>
          <pc:sldMk cId="686272434" sldId="570"/>
        </pc:sldMkLst>
        <pc:spChg chg="mod">
          <ac:chgData name="Utilisateur invité" userId="S::urn:spo:anon#d95fc8e05787767f4ad5c7d1f6fa6d86bc6f6aadfb93a0c0055f3f2cbe4806ec::" providerId="AD" clId="Web-{98C25BAA-4C36-FC4E-A08C-AD6640655E70}" dt="2024-08-01T15:02:53.430" v="19" actId="20577"/>
          <ac:spMkLst>
            <pc:docMk/>
            <pc:sldMk cId="686272434" sldId="570"/>
            <ac:spMk id="3" creationId="{00000000-0000-0000-0000-000000000000}"/>
          </ac:spMkLst>
        </pc:spChg>
      </pc:sldChg>
    </pc:docChg>
  </pc:docChgLst>
  <pc:docChgLst>
    <pc:chgData name="Mélanie Gendron" userId="b05ed1a2-98bf-4a87-b261-4b22b31ddbe0" providerId="ADAL" clId="{529AD14A-38F0-484C-BB13-CEACE9D8C5D5}"/>
    <pc:docChg chg="custSel modSld">
      <pc:chgData name="Mélanie Gendron" userId="b05ed1a2-98bf-4a87-b261-4b22b31ddbe0" providerId="ADAL" clId="{529AD14A-38F0-484C-BB13-CEACE9D8C5D5}" dt="2024-08-15T15:25:58.956" v="143" actId="1076"/>
      <pc:docMkLst>
        <pc:docMk/>
      </pc:docMkLst>
      <pc:sldChg chg="modSp mod">
        <pc:chgData name="Mélanie Gendron" userId="b05ed1a2-98bf-4a87-b261-4b22b31ddbe0" providerId="ADAL" clId="{529AD14A-38F0-484C-BB13-CEACE9D8C5D5}" dt="2024-08-15T15:17:19.604" v="0" actId="207"/>
        <pc:sldMkLst>
          <pc:docMk/>
          <pc:sldMk cId="3861369899" sldId="256"/>
        </pc:sldMkLst>
        <pc:spChg chg="mod">
          <ac:chgData name="Mélanie Gendron" userId="b05ed1a2-98bf-4a87-b261-4b22b31ddbe0" providerId="ADAL" clId="{529AD14A-38F0-484C-BB13-CEACE9D8C5D5}" dt="2024-08-15T15:17:19.604" v="0" actId="207"/>
          <ac:spMkLst>
            <pc:docMk/>
            <pc:sldMk cId="3861369899" sldId="256"/>
            <ac:spMk id="2" creationId="{00000000-0000-0000-0000-000000000000}"/>
          </ac:spMkLst>
        </pc:spChg>
      </pc:sldChg>
      <pc:sldChg chg="modSp mod">
        <pc:chgData name="Mélanie Gendron" userId="b05ed1a2-98bf-4a87-b261-4b22b31ddbe0" providerId="ADAL" clId="{529AD14A-38F0-484C-BB13-CEACE9D8C5D5}" dt="2024-08-15T15:25:58.956" v="143" actId="1076"/>
        <pc:sldMkLst>
          <pc:docMk/>
          <pc:sldMk cId="311959883" sldId="287"/>
        </pc:sldMkLst>
        <pc:spChg chg="mod">
          <ac:chgData name="Mélanie Gendron" userId="b05ed1a2-98bf-4a87-b261-4b22b31ddbe0" providerId="ADAL" clId="{529AD14A-38F0-484C-BB13-CEACE9D8C5D5}" dt="2024-08-15T15:25:58.956" v="143" actId="1076"/>
          <ac:spMkLst>
            <pc:docMk/>
            <pc:sldMk cId="311959883" sldId="287"/>
            <ac:spMk id="3" creationId="{00000000-0000-0000-0000-000000000000}"/>
          </ac:spMkLst>
        </pc:spChg>
      </pc:sldChg>
      <pc:sldChg chg="modSp mod">
        <pc:chgData name="Mélanie Gendron" userId="b05ed1a2-98bf-4a87-b261-4b22b31ddbe0" providerId="ADAL" clId="{529AD14A-38F0-484C-BB13-CEACE9D8C5D5}" dt="2024-08-15T15:17:34.846" v="4" actId="1076"/>
        <pc:sldMkLst>
          <pc:docMk/>
          <pc:sldMk cId="2305999324" sldId="288"/>
        </pc:sldMkLst>
        <pc:spChg chg="mod">
          <ac:chgData name="Mélanie Gendron" userId="b05ed1a2-98bf-4a87-b261-4b22b31ddbe0" providerId="ADAL" clId="{529AD14A-38F0-484C-BB13-CEACE9D8C5D5}" dt="2024-08-15T15:17:31.249" v="3" actId="1076"/>
          <ac:spMkLst>
            <pc:docMk/>
            <pc:sldMk cId="2305999324" sldId="288"/>
            <ac:spMk id="2" creationId="{00000000-0000-0000-0000-000000000000}"/>
          </ac:spMkLst>
        </pc:spChg>
        <pc:spChg chg="mod">
          <ac:chgData name="Mélanie Gendron" userId="b05ed1a2-98bf-4a87-b261-4b22b31ddbe0" providerId="ADAL" clId="{529AD14A-38F0-484C-BB13-CEACE9D8C5D5}" dt="2024-08-15T15:17:34.846" v="4" actId="1076"/>
          <ac:spMkLst>
            <pc:docMk/>
            <pc:sldMk cId="2305999324" sldId="288"/>
            <ac:spMk id="3" creationId="{00000000-0000-0000-0000-000000000000}"/>
          </ac:spMkLst>
        </pc:spChg>
      </pc:sldChg>
      <pc:sldChg chg="modSp mod">
        <pc:chgData name="Mélanie Gendron" userId="b05ed1a2-98bf-4a87-b261-4b22b31ddbe0" providerId="ADAL" clId="{529AD14A-38F0-484C-BB13-CEACE9D8C5D5}" dt="2024-08-15T15:21:37.417" v="64" actId="1076"/>
        <pc:sldMkLst>
          <pc:docMk/>
          <pc:sldMk cId="2465101459" sldId="293"/>
        </pc:sldMkLst>
        <pc:spChg chg="mod">
          <ac:chgData name="Mélanie Gendron" userId="b05ed1a2-98bf-4a87-b261-4b22b31ddbe0" providerId="ADAL" clId="{529AD14A-38F0-484C-BB13-CEACE9D8C5D5}" dt="2024-08-15T15:21:35.409" v="63" actId="1076"/>
          <ac:spMkLst>
            <pc:docMk/>
            <pc:sldMk cId="2465101459" sldId="293"/>
            <ac:spMk id="2" creationId="{00000000-0000-0000-0000-000000000000}"/>
          </ac:spMkLst>
        </pc:spChg>
        <pc:spChg chg="mod">
          <ac:chgData name="Mélanie Gendron" userId="b05ed1a2-98bf-4a87-b261-4b22b31ddbe0" providerId="ADAL" clId="{529AD14A-38F0-484C-BB13-CEACE9D8C5D5}" dt="2024-08-15T15:21:37.417" v="64" actId="1076"/>
          <ac:spMkLst>
            <pc:docMk/>
            <pc:sldMk cId="2465101459" sldId="293"/>
            <ac:spMk id="3" creationId="{00000000-0000-0000-0000-000000000000}"/>
          </ac:spMkLst>
        </pc:spChg>
        <pc:picChg chg="mod">
          <ac:chgData name="Mélanie Gendron" userId="b05ed1a2-98bf-4a87-b261-4b22b31ddbe0" providerId="ADAL" clId="{529AD14A-38F0-484C-BB13-CEACE9D8C5D5}" dt="2024-08-15T15:21:35.409" v="63" actId="1076"/>
          <ac:picMkLst>
            <pc:docMk/>
            <pc:sldMk cId="2465101459" sldId="293"/>
            <ac:picMk id="4" creationId="{00000000-0000-0000-0000-000000000000}"/>
          </ac:picMkLst>
        </pc:picChg>
      </pc:sldChg>
      <pc:sldChg chg="modSp mod">
        <pc:chgData name="Mélanie Gendron" userId="b05ed1a2-98bf-4a87-b261-4b22b31ddbe0" providerId="ADAL" clId="{529AD14A-38F0-484C-BB13-CEACE9D8C5D5}" dt="2024-08-15T15:22:03.779" v="69" actId="1076"/>
        <pc:sldMkLst>
          <pc:docMk/>
          <pc:sldMk cId="481907628" sldId="294"/>
        </pc:sldMkLst>
        <pc:spChg chg="mod">
          <ac:chgData name="Mélanie Gendron" userId="b05ed1a2-98bf-4a87-b261-4b22b31ddbe0" providerId="ADAL" clId="{529AD14A-38F0-484C-BB13-CEACE9D8C5D5}" dt="2024-08-15T15:22:00.524" v="68" actId="1076"/>
          <ac:spMkLst>
            <pc:docMk/>
            <pc:sldMk cId="481907628" sldId="294"/>
            <ac:spMk id="2" creationId="{00000000-0000-0000-0000-000000000000}"/>
          </ac:spMkLst>
        </pc:spChg>
        <pc:spChg chg="mod">
          <ac:chgData name="Mélanie Gendron" userId="b05ed1a2-98bf-4a87-b261-4b22b31ddbe0" providerId="ADAL" clId="{529AD14A-38F0-484C-BB13-CEACE9D8C5D5}" dt="2024-08-15T15:22:03.779" v="69" actId="1076"/>
          <ac:spMkLst>
            <pc:docMk/>
            <pc:sldMk cId="481907628" sldId="294"/>
            <ac:spMk id="3" creationId="{00000000-0000-0000-0000-000000000000}"/>
          </ac:spMkLst>
        </pc:spChg>
        <pc:picChg chg="mod">
          <ac:chgData name="Mélanie Gendron" userId="b05ed1a2-98bf-4a87-b261-4b22b31ddbe0" providerId="ADAL" clId="{529AD14A-38F0-484C-BB13-CEACE9D8C5D5}" dt="2024-08-15T15:22:00.524" v="68" actId="1076"/>
          <ac:picMkLst>
            <pc:docMk/>
            <pc:sldMk cId="481907628" sldId="294"/>
            <ac:picMk id="4" creationId="{00000000-0000-0000-0000-000000000000}"/>
          </ac:picMkLst>
        </pc:picChg>
      </pc:sldChg>
      <pc:sldChg chg="addSp delSp modSp mod">
        <pc:chgData name="Mélanie Gendron" userId="b05ed1a2-98bf-4a87-b261-4b22b31ddbe0" providerId="ADAL" clId="{529AD14A-38F0-484C-BB13-CEACE9D8C5D5}" dt="2024-08-15T15:22:32.628" v="78" actId="1076"/>
        <pc:sldMkLst>
          <pc:docMk/>
          <pc:sldMk cId="4096061746" sldId="315"/>
        </pc:sldMkLst>
        <pc:spChg chg="del">
          <ac:chgData name="Mélanie Gendron" userId="b05ed1a2-98bf-4a87-b261-4b22b31ddbe0" providerId="ADAL" clId="{529AD14A-38F0-484C-BB13-CEACE9D8C5D5}" dt="2024-08-15T15:22:26.815" v="75" actId="478"/>
          <ac:spMkLst>
            <pc:docMk/>
            <pc:sldMk cId="4096061746" sldId="315"/>
            <ac:spMk id="2" creationId="{00000000-0000-0000-0000-000000000000}"/>
          </ac:spMkLst>
        </pc:spChg>
        <pc:spChg chg="mod">
          <ac:chgData name="Mélanie Gendron" userId="b05ed1a2-98bf-4a87-b261-4b22b31ddbe0" providerId="ADAL" clId="{529AD14A-38F0-484C-BB13-CEACE9D8C5D5}" dt="2024-08-15T15:22:32.628" v="78" actId="1076"/>
          <ac:spMkLst>
            <pc:docMk/>
            <pc:sldMk cId="4096061746" sldId="315"/>
            <ac:spMk id="3" creationId="{00000000-0000-0000-0000-000000000000}"/>
          </ac:spMkLst>
        </pc:spChg>
        <pc:spChg chg="add del mod">
          <ac:chgData name="Mélanie Gendron" userId="b05ed1a2-98bf-4a87-b261-4b22b31ddbe0" providerId="ADAL" clId="{529AD14A-38F0-484C-BB13-CEACE9D8C5D5}" dt="2024-08-15T15:22:28.377" v="76" actId="478"/>
          <ac:spMkLst>
            <pc:docMk/>
            <pc:sldMk cId="4096061746" sldId="315"/>
            <ac:spMk id="6" creationId="{E38AFD48-72C9-CE19-B53D-2CDBE5F9FE35}"/>
          </ac:spMkLst>
        </pc:spChg>
        <pc:spChg chg="add mod">
          <ac:chgData name="Mélanie Gendron" userId="b05ed1a2-98bf-4a87-b261-4b22b31ddbe0" providerId="ADAL" clId="{529AD14A-38F0-484C-BB13-CEACE9D8C5D5}" dt="2024-08-15T15:22:29.373" v="77"/>
          <ac:spMkLst>
            <pc:docMk/>
            <pc:sldMk cId="4096061746" sldId="315"/>
            <ac:spMk id="7" creationId="{8FB58BAD-DE1D-4362-353B-22BC2DEF4AB6}"/>
          </ac:spMkLst>
        </pc:spChg>
        <pc:picChg chg="del">
          <ac:chgData name="Mélanie Gendron" userId="b05ed1a2-98bf-4a87-b261-4b22b31ddbe0" providerId="ADAL" clId="{529AD14A-38F0-484C-BB13-CEACE9D8C5D5}" dt="2024-08-15T15:22:25.190" v="74" actId="478"/>
          <ac:picMkLst>
            <pc:docMk/>
            <pc:sldMk cId="4096061746" sldId="315"/>
            <ac:picMk id="4" creationId="{00000000-0000-0000-0000-000000000000}"/>
          </ac:picMkLst>
        </pc:picChg>
        <pc:picChg chg="add mod">
          <ac:chgData name="Mélanie Gendron" userId="b05ed1a2-98bf-4a87-b261-4b22b31ddbe0" providerId="ADAL" clId="{529AD14A-38F0-484C-BB13-CEACE9D8C5D5}" dt="2024-08-15T15:22:29.373" v="77"/>
          <ac:picMkLst>
            <pc:docMk/>
            <pc:sldMk cId="4096061746" sldId="315"/>
            <ac:picMk id="8" creationId="{D5EFF870-CB1D-DD4B-B209-98BA6CC56A3D}"/>
          </ac:picMkLst>
        </pc:picChg>
      </pc:sldChg>
      <pc:sldChg chg="modSp mod">
        <pc:chgData name="Mélanie Gendron" userId="b05ed1a2-98bf-4a87-b261-4b22b31ddbe0" providerId="ADAL" clId="{529AD14A-38F0-484C-BB13-CEACE9D8C5D5}" dt="2024-08-15T15:17:51.280" v="8" actId="1076"/>
        <pc:sldMkLst>
          <pc:docMk/>
          <pc:sldMk cId="1722949467" sldId="537"/>
        </pc:sldMkLst>
        <pc:spChg chg="mod">
          <ac:chgData name="Mélanie Gendron" userId="b05ed1a2-98bf-4a87-b261-4b22b31ddbe0" providerId="ADAL" clId="{529AD14A-38F0-484C-BB13-CEACE9D8C5D5}" dt="2024-08-15T15:17:41.068" v="6" actId="1076"/>
          <ac:spMkLst>
            <pc:docMk/>
            <pc:sldMk cId="1722949467" sldId="537"/>
            <ac:spMk id="2" creationId="{00000000-0000-0000-0000-000000000000}"/>
          </ac:spMkLst>
        </pc:spChg>
        <pc:spChg chg="mod">
          <ac:chgData name="Mélanie Gendron" userId="b05ed1a2-98bf-4a87-b261-4b22b31ddbe0" providerId="ADAL" clId="{529AD14A-38F0-484C-BB13-CEACE9D8C5D5}" dt="2024-08-15T15:17:45.528" v="7" actId="1076"/>
          <ac:spMkLst>
            <pc:docMk/>
            <pc:sldMk cId="1722949467" sldId="537"/>
            <ac:spMk id="3" creationId="{00000000-0000-0000-0000-000000000000}"/>
          </ac:spMkLst>
        </pc:spChg>
        <pc:graphicFrameChg chg="mod">
          <ac:chgData name="Mélanie Gendron" userId="b05ed1a2-98bf-4a87-b261-4b22b31ddbe0" providerId="ADAL" clId="{529AD14A-38F0-484C-BB13-CEACE9D8C5D5}" dt="2024-08-15T15:17:51.280" v="8" actId="1076"/>
          <ac:graphicFrameMkLst>
            <pc:docMk/>
            <pc:sldMk cId="1722949467" sldId="537"/>
            <ac:graphicFrameMk id="4" creationId="{00000000-0000-0000-0000-000000000000}"/>
          </ac:graphicFrameMkLst>
        </pc:graphicFrameChg>
      </pc:sldChg>
      <pc:sldChg chg="modSp mod">
        <pc:chgData name="Mélanie Gendron" userId="b05ed1a2-98bf-4a87-b261-4b22b31ddbe0" providerId="ADAL" clId="{529AD14A-38F0-484C-BB13-CEACE9D8C5D5}" dt="2024-08-15T15:18:09.934" v="11" actId="1076"/>
        <pc:sldMkLst>
          <pc:docMk/>
          <pc:sldMk cId="3210085132" sldId="538"/>
        </pc:sldMkLst>
        <pc:spChg chg="mod">
          <ac:chgData name="Mélanie Gendron" userId="b05ed1a2-98bf-4a87-b261-4b22b31ddbe0" providerId="ADAL" clId="{529AD14A-38F0-484C-BB13-CEACE9D8C5D5}" dt="2024-08-15T15:18:00.711" v="10" actId="1076"/>
          <ac:spMkLst>
            <pc:docMk/>
            <pc:sldMk cId="3210085132" sldId="538"/>
            <ac:spMk id="2" creationId="{00000000-0000-0000-0000-000000000000}"/>
          </ac:spMkLst>
        </pc:spChg>
        <pc:spChg chg="mod">
          <ac:chgData name="Mélanie Gendron" userId="b05ed1a2-98bf-4a87-b261-4b22b31ddbe0" providerId="ADAL" clId="{529AD14A-38F0-484C-BB13-CEACE9D8C5D5}" dt="2024-08-15T15:18:09.934" v="11" actId="1076"/>
          <ac:spMkLst>
            <pc:docMk/>
            <pc:sldMk cId="3210085132" sldId="538"/>
            <ac:spMk id="3" creationId="{00000000-0000-0000-0000-000000000000}"/>
          </ac:spMkLst>
        </pc:spChg>
        <pc:picChg chg="mod">
          <ac:chgData name="Mélanie Gendron" userId="b05ed1a2-98bf-4a87-b261-4b22b31ddbe0" providerId="ADAL" clId="{529AD14A-38F0-484C-BB13-CEACE9D8C5D5}" dt="2024-08-15T15:18:00.711" v="10" actId="1076"/>
          <ac:picMkLst>
            <pc:docMk/>
            <pc:sldMk cId="3210085132" sldId="538"/>
            <ac:picMk id="4" creationId="{00000000-0000-0000-0000-000000000000}"/>
          </ac:picMkLst>
        </pc:picChg>
        <pc:picChg chg="mod">
          <ac:chgData name="Mélanie Gendron" userId="b05ed1a2-98bf-4a87-b261-4b22b31ddbe0" providerId="ADAL" clId="{529AD14A-38F0-484C-BB13-CEACE9D8C5D5}" dt="2024-08-15T15:18:09.934" v="11" actId="1076"/>
          <ac:picMkLst>
            <pc:docMk/>
            <pc:sldMk cId="3210085132" sldId="538"/>
            <ac:picMk id="11" creationId="{00000000-0000-0000-0000-000000000000}"/>
          </ac:picMkLst>
        </pc:picChg>
        <pc:picChg chg="mod">
          <ac:chgData name="Mélanie Gendron" userId="b05ed1a2-98bf-4a87-b261-4b22b31ddbe0" providerId="ADAL" clId="{529AD14A-38F0-484C-BB13-CEACE9D8C5D5}" dt="2024-08-15T15:18:09.934" v="11" actId="1076"/>
          <ac:picMkLst>
            <pc:docMk/>
            <pc:sldMk cId="3210085132" sldId="538"/>
            <ac:picMk id="12" creationId="{00000000-0000-0000-0000-000000000000}"/>
          </ac:picMkLst>
        </pc:picChg>
        <pc:picChg chg="mod">
          <ac:chgData name="Mélanie Gendron" userId="b05ed1a2-98bf-4a87-b261-4b22b31ddbe0" providerId="ADAL" clId="{529AD14A-38F0-484C-BB13-CEACE9D8C5D5}" dt="2024-08-15T15:18:09.934" v="11" actId="1076"/>
          <ac:picMkLst>
            <pc:docMk/>
            <pc:sldMk cId="3210085132" sldId="538"/>
            <ac:picMk id="13" creationId="{00000000-0000-0000-0000-000000000000}"/>
          </ac:picMkLst>
        </pc:picChg>
        <pc:picChg chg="mod">
          <ac:chgData name="Mélanie Gendron" userId="b05ed1a2-98bf-4a87-b261-4b22b31ddbe0" providerId="ADAL" clId="{529AD14A-38F0-484C-BB13-CEACE9D8C5D5}" dt="2024-08-15T15:18:09.934" v="11" actId="1076"/>
          <ac:picMkLst>
            <pc:docMk/>
            <pc:sldMk cId="3210085132" sldId="538"/>
            <ac:picMk id="14" creationId="{00000000-0000-0000-0000-000000000000}"/>
          </ac:picMkLst>
        </pc:picChg>
        <pc:picChg chg="mod">
          <ac:chgData name="Mélanie Gendron" userId="b05ed1a2-98bf-4a87-b261-4b22b31ddbe0" providerId="ADAL" clId="{529AD14A-38F0-484C-BB13-CEACE9D8C5D5}" dt="2024-08-15T15:18:09.934" v="11" actId="1076"/>
          <ac:picMkLst>
            <pc:docMk/>
            <pc:sldMk cId="3210085132" sldId="538"/>
            <ac:picMk id="15" creationId="{00000000-0000-0000-0000-000000000000}"/>
          </ac:picMkLst>
        </pc:picChg>
      </pc:sldChg>
      <pc:sldChg chg="modSp mod">
        <pc:chgData name="Mélanie Gendron" userId="b05ed1a2-98bf-4a87-b261-4b22b31ddbe0" providerId="ADAL" clId="{529AD14A-38F0-484C-BB13-CEACE9D8C5D5}" dt="2024-08-15T15:18:22.139" v="14" actId="1076"/>
        <pc:sldMkLst>
          <pc:docMk/>
          <pc:sldMk cId="3624623581" sldId="539"/>
        </pc:sldMkLst>
        <pc:spChg chg="mod">
          <ac:chgData name="Mélanie Gendron" userId="b05ed1a2-98bf-4a87-b261-4b22b31ddbe0" providerId="ADAL" clId="{529AD14A-38F0-484C-BB13-CEACE9D8C5D5}" dt="2024-08-15T15:18:18.252" v="13" actId="1076"/>
          <ac:spMkLst>
            <pc:docMk/>
            <pc:sldMk cId="3624623581" sldId="539"/>
            <ac:spMk id="2" creationId="{00000000-0000-0000-0000-000000000000}"/>
          </ac:spMkLst>
        </pc:spChg>
        <pc:spChg chg="mod">
          <ac:chgData name="Mélanie Gendron" userId="b05ed1a2-98bf-4a87-b261-4b22b31ddbe0" providerId="ADAL" clId="{529AD14A-38F0-484C-BB13-CEACE9D8C5D5}" dt="2024-08-15T15:18:22.139" v="14" actId="1076"/>
          <ac:spMkLst>
            <pc:docMk/>
            <pc:sldMk cId="3624623581" sldId="539"/>
            <ac:spMk id="3" creationId="{00000000-0000-0000-0000-000000000000}"/>
          </ac:spMkLst>
        </pc:spChg>
      </pc:sldChg>
      <pc:sldChg chg="modSp mod">
        <pc:chgData name="Mélanie Gendron" userId="b05ed1a2-98bf-4a87-b261-4b22b31ddbe0" providerId="ADAL" clId="{529AD14A-38F0-484C-BB13-CEACE9D8C5D5}" dt="2024-08-15T15:18:53.994" v="18" actId="1076"/>
        <pc:sldMkLst>
          <pc:docMk/>
          <pc:sldMk cId="1563350510" sldId="540"/>
        </pc:sldMkLst>
        <pc:spChg chg="mod">
          <ac:chgData name="Mélanie Gendron" userId="b05ed1a2-98bf-4a87-b261-4b22b31ddbe0" providerId="ADAL" clId="{529AD14A-38F0-484C-BB13-CEACE9D8C5D5}" dt="2024-08-15T15:18:50.307" v="17" actId="1076"/>
          <ac:spMkLst>
            <pc:docMk/>
            <pc:sldMk cId="1563350510" sldId="540"/>
            <ac:spMk id="2" creationId="{00000000-0000-0000-0000-000000000000}"/>
          </ac:spMkLst>
        </pc:spChg>
        <pc:spChg chg="mod">
          <ac:chgData name="Mélanie Gendron" userId="b05ed1a2-98bf-4a87-b261-4b22b31ddbe0" providerId="ADAL" clId="{529AD14A-38F0-484C-BB13-CEACE9D8C5D5}" dt="2024-08-15T15:18:53.994" v="18" actId="1076"/>
          <ac:spMkLst>
            <pc:docMk/>
            <pc:sldMk cId="1563350510" sldId="540"/>
            <ac:spMk id="3" creationId="{00000000-0000-0000-0000-000000000000}"/>
          </ac:spMkLst>
        </pc:spChg>
      </pc:sldChg>
      <pc:sldChg chg="modSp mod">
        <pc:chgData name="Mélanie Gendron" userId="b05ed1a2-98bf-4a87-b261-4b22b31ddbe0" providerId="ADAL" clId="{529AD14A-38F0-484C-BB13-CEACE9D8C5D5}" dt="2024-08-15T15:19:04.363" v="22" actId="1076"/>
        <pc:sldMkLst>
          <pc:docMk/>
          <pc:sldMk cId="1103287833" sldId="541"/>
        </pc:sldMkLst>
        <pc:spChg chg="mod">
          <ac:chgData name="Mélanie Gendron" userId="b05ed1a2-98bf-4a87-b261-4b22b31ddbe0" providerId="ADAL" clId="{529AD14A-38F0-484C-BB13-CEACE9D8C5D5}" dt="2024-08-15T15:19:01.421" v="21" actId="1076"/>
          <ac:spMkLst>
            <pc:docMk/>
            <pc:sldMk cId="1103287833" sldId="541"/>
            <ac:spMk id="2" creationId="{00000000-0000-0000-0000-000000000000}"/>
          </ac:spMkLst>
        </pc:spChg>
        <pc:spChg chg="mod">
          <ac:chgData name="Mélanie Gendron" userId="b05ed1a2-98bf-4a87-b261-4b22b31ddbe0" providerId="ADAL" clId="{529AD14A-38F0-484C-BB13-CEACE9D8C5D5}" dt="2024-08-15T15:19:04.363" v="22" actId="1076"/>
          <ac:spMkLst>
            <pc:docMk/>
            <pc:sldMk cId="1103287833" sldId="541"/>
            <ac:spMk id="3" creationId="{00000000-0000-0000-0000-000000000000}"/>
          </ac:spMkLst>
        </pc:spChg>
      </pc:sldChg>
      <pc:sldChg chg="modSp mod">
        <pc:chgData name="Mélanie Gendron" userId="b05ed1a2-98bf-4a87-b261-4b22b31ddbe0" providerId="ADAL" clId="{529AD14A-38F0-484C-BB13-CEACE9D8C5D5}" dt="2024-08-15T15:19:21.710" v="26" actId="1076"/>
        <pc:sldMkLst>
          <pc:docMk/>
          <pc:sldMk cId="3095896248" sldId="542"/>
        </pc:sldMkLst>
        <pc:spChg chg="mod">
          <ac:chgData name="Mélanie Gendron" userId="b05ed1a2-98bf-4a87-b261-4b22b31ddbe0" providerId="ADAL" clId="{529AD14A-38F0-484C-BB13-CEACE9D8C5D5}" dt="2024-08-15T15:19:14.937" v="25" actId="1076"/>
          <ac:spMkLst>
            <pc:docMk/>
            <pc:sldMk cId="3095896248" sldId="542"/>
            <ac:spMk id="2" creationId="{00000000-0000-0000-0000-000000000000}"/>
          </ac:spMkLst>
        </pc:spChg>
        <pc:spChg chg="mod">
          <ac:chgData name="Mélanie Gendron" userId="b05ed1a2-98bf-4a87-b261-4b22b31ddbe0" providerId="ADAL" clId="{529AD14A-38F0-484C-BB13-CEACE9D8C5D5}" dt="2024-08-15T15:19:21.710" v="26" actId="1076"/>
          <ac:spMkLst>
            <pc:docMk/>
            <pc:sldMk cId="3095896248" sldId="542"/>
            <ac:spMk id="3" creationId="{00000000-0000-0000-0000-000000000000}"/>
          </ac:spMkLst>
        </pc:spChg>
      </pc:sldChg>
      <pc:sldChg chg="modSp mod">
        <pc:chgData name="Mélanie Gendron" userId="b05ed1a2-98bf-4a87-b261-4b22b31ddbe0" providerId="ADAL" clId="{529AD14A-38F0-484C-BB13-CEACE9D8C5D5}" dt="2024-08-15T15:19:32.728" v="30" actId="1076"/>
        <pc:sldMkLst>
          <pc:docMk/>
          <pc:sldMk cId="898904795" sldId="543"/>
        </pc:sldMkLst>
        <pc:spChg chg="mod">
          <ac:chgData name="Mélanie Gendron" userId="b05ed1a2-98bf-4a87-b261-4b22b31ddbe0" providerId="ADAL" clId="{529AD14A-38F0-484C-BB13-CEACE9D8C5D5}" dt="2024-08-15T15:19:29.723" v="29" actId="1076"/>
          <ac:spMkLst>
            <pc:docMk/>
            <pc:sldMk cId="898904795" sldId="543"/>
            <ac:spMk id="2" creationId="{00000000-0000-0000-0000-000000000000}"/>
          </ac:spMkLst>
        </pc:spChg>
        <pc:spChg chg="mod">
          <ac:chgData name="Mélanie Gendron" userId="b05ed1a2-98bf-4a87-b261-4b22b31ddbe0" providerId="ADAL" clId="{529AD14A-38F0-484C-BB13-CEACE9D8C5D5}" dt="2024-08-15T15:19:32.728" v="30" actId="1076"/>
          <ac:spMkLst>
            <pc:docMk/>
            <pc:sldMk cId="898904795" sldId="543"/>
            <ac:spMk id="3" creationId="{00000000-0000-0000-0000-000000000000}"/>
          </ac:spMkLst>
        </pc:spChg>
      </pc:sldChg>
      <pc:sldChg chg="addSp delSp modSp mod">
        <pc:chgData name="Mélanie Gendron" userId="b05ed1a2-98bf-4a87-b261-4b22b31ddbe0" providerId="ADAL" clId="{529AD14A-38F0-484C-BB13-CEACE9D8C5D5}" dt="2024-08-15T15:19:52.591" v="36" actId="1076"/>
        <pc:sldMkLst>
          <pc:docMk/>
          <pc:sldMk cId="907843108" sldId="544"/>
        </pc:sldMkLst>
        <pc:spChg chg="del">
          <ac:chgData name="Mélanie Gendron" userId="b05ed1a2-98bf-4a87-b261-4b22b31ddbe0" providerId="ADAL" clId="{529AD14A-38F0-484C-BB13-CEACE9D8C5D5}" dt="2024-08-15T15:19:41.337" v="31" actId="478"/>
          <ac:spMkLst>
            <pc:docMk/>
            <pc:sldMk cId="907843108" sldId="544"/>
            <ac:spMk id="2" creationId="{00000000-0000-0000-0000-000000000000}"/>
          </ac:spMkLst>
        </pc:spChg>
        <pc:spChg chg="mod">
          <ac:chgData name="Mélanie Gendron" userId="b05ed1a2-98bf-4a87-b261-4b22b31ddbe0" providerId="ADAL" clId="{529AD14A-38F0-484C-BB13-CEACE9D8C5D5}" dt="2024-08-15T15:19:48.902" v="35" actId="1076"/>
          <ac:spMkLst>
            <pc:docMk/>
            <pc:sldMk cId="907843108" sldId="544"/>
            <ac:spMk id="3" creationId="{00000000-0000-0000-0000-000000000000}"/>
          </ac:spMkLst>
        </pc:spChg>
        <pc:spChg chg="add del mod">
          <ac:chgData name="Mélanie Gendron" userId="b05ed1a2-98bf-4a87-b261-4b22b31ddbe0" providerId="ADAL" clId="{529AD14A-38F0-484C-BB13-CEACE9D8C5D5}" dt="2024-08-15T15:19:42.311" v="32" actId="478"/>
          <ac:spMkLst>
            <pc:docMk/>
            <pc:sldMk cId="907843108" sldId="544"/>
            <ac:spMk id="6" creationId="{A410DB9F-A80F-BA9E-DD62-0519B2BB824D}"/>
          </ac:spMkLst>
        </pc:spChg>
        <pc:spChg chg="add mod">
          <ac:chgData name="Mélanie Gendron" userId="b05ed1a2-98bf-4a87-b261-4b22b31ddbe0" providerId="ADAL" clId="{529AD14A-38F0-484C-BB13-CEACE9D8C5D5}" dt="2024-08-15T15:19:43.315" v="33"/>
          <ac:spMkLst>
            <pc:docMk/>
            <pc:sldMk cId="907843108" sldId="544"/>
            <ac:spMk id="7" creationId="{78FE9059-1A28-B95B-7DCC-1BC9D38BD4B4}"/>
          </ac:spMkLst>
        </pc:spChg>
        <pc:picChg chg="mod">
          <ac:chgData name="Mélanie Gendron" userId="b05ed1a2-98bf-4a87-b261-4b22b31ddbe0" providerId="ADAL" clId="{529AD14A-38F0-484C-BB13-CEACE9D8C5D5}" dt="2024-08-15T15:19:52.591" v="36" actId="1076"/>
          <ac:picMkLst>
            <pc:docMk/>
            <pc:sldMk cId="907843108" sldId="544"/>
            <ac:picMk id="4" creationId="{00000000-0000-0000-0000-000000000000}"/>
          </ac:picMkLst>
        </pc:picChg>
      </pc:sldChg>
      <pc:sldChg chg="modSp mod">
        <pc:chgData name="Mélanie Gendron" userId="b05ed1a2-98bf-4a87-b261-4b22b31ddbe0" providerId="ADAL" clId="{529AD14A-38F0-484C-BB13-CEACE9D8C5D5}" dt="2024-08-15T15:20:08.776" v="40" actId="1076"/>
        <pc:sldMkLst>
          <pc:docMk/>
          <pc:sldMk cId="1498730115" sldId="545"/>
        </pc:sldMkLst>
        <pc:spChg chg="mod">
          <ac:chgData name="Mélanie Gendron" userId="b05ed1a2-98bf-4a87-b261-4b22b31ddbe0" providerId="ADAL" clId="{529AD14A-38F0-484C-BB13-CEACE9D8C5D5}" dt="2024-08-15T15:20:00.538" v="38" actId="1076"/>
          <ac:spMkLst>
            <pc:docMk/>
            <pc:sldMk cId="1498730115" sldId="545"/>
            <ac:spMk id="2" creationId="{00000000-0000-0000-0000-000000000000}"/>
          </ac:spMkLst>
        </pc:spChg>
        <pc:spChg chg="mod">
          <ac:chgData name="Mélanie Gendron" userId="b05ed1a2-98bf-4a87-b261-4b22b31ddbe0" providerId="ADAL" clId="{529AD14A-38F0-484C-BB13-CEACE9D8C5D5}" dt="2024-08-15T15:20:08.776" v="40" actId="1076"/>
          <ac:spMkLst>
            <pc:docMk/>
            <pc:sldMk cId="1498730115" sldId="545"/>
            <ac:spMk id="3" creationId="{00000000-0000-0000-0000-000000000000}"/>
          </ac:spMkLst>
        </pc:spChg>
      </pc:sldChg>
      <pc:sldChg chg="addSp delSp modSp mod">
        <pc:chgData name="Mélanie Gendron" userId="b05ed1a2-98bf-4a87-b261-4b22b31ddbe0" providerId="ADAL" clId="{529AD14A-38F0-484C-BB13-CEACE9D8C5D5}" dt="2024-08-15T15:20:25.774" v="45" actId="1076"/>
        <pc:sldMkLst>
          <pc:docMk/>
          <pc:sldMk cId="1254344218" sldId="546"/>
        </pc:sldMkLst>
        <pc:spChg chg="del">
          <ac:chgData name="Mélanie Gendron" userId="b05ed1a2-98bf-4a87-b261-4b22b31ddbe0" providerId="ADAL" clId="{529AD14A-38F0-484C-BB13-CEACE9D8C5D5}" dt="2024-08-15T15:20:18.212" v="41" actId="478"/>
          <ac:spMkLst>
            <pc:docMk/>
            <pc:sldMk cId="1254344218" sldId="546"/>
            <ac:spMk id="2" creationId="{00000000-0000-0000-0000-000000000000}"/>
          </ac:spMkLst>
        </pc:spChg>
        <pc:spChg chg="mod">
          <ac:chgData name="Mélanie Gendron" userId="b05ed1a2-98bf-4a87-b261-4b22b31ddbe0" providerId="ADAL" clId="{529AD14A-38F0-484C-BB13-CEACE9D8C5D5}" dt="2024-08-15T15:20:25.774" v="45" actId="1076"/>
          <ac:spMkLst>
            <pc:docMk/>
            <pc:sldMk cId="1254344218" sldId="546"/>
            <ac:spMk id="3" creationId="{00000000-0000-0000-0000-000000000000}"/>
          </ac:spMkLst>
        </pc:spChg>
        <pc:spChg chg="add del mod">
          <ac:chgData name="Mélanie Gendron" userId="b05ed1a2-98bf-4a87-b261-4b22b31ddbe0" providerId="ADAL" clId="{529AD14A-38F0-484C-BB13-CEACE9D8C5D5}" dt="2024-08-15T15:20:19.061" v="42" actId="478"/>
          <ac:spMkLst>
            <pc:docMk/>
            <pc:sldMk cId="1254344218" sldId="546"/>
            <ac:spMk id="5" creationId="{4E84452F-9ABA-D92A-6FBE-CFA3FE3A2375}"/>
          </ac:spMkLst>
        </pc:spChg>
        <pc:spChg chg="add mod">
          <ac:chgData name="Mélanie Gendron" userId="b05ed1a2-98bf-4a87-b261-4b22b31ddbe0" providerId="ADAL" clId="{529AD14A-38F0-484C-BB13-CEACE9D8C5D5}" dt="2024-08-15T15:20:19.950" v="43"/>
          <ac:spMkLst>
            <pc:docMk/>
            <pc:sldMk cId="1254344218" sldId="546"/>
            <ac:spMk id="6" creationId="{15733325-AC31-3D82-41BB-180E144A1E83}"/>
          </ac:spMkLst>
        </pc:spChg>
      </pc:sldChg>
      <pc:sldChg chg="modSp mod">
        <pc:chgData name="Mélanie Gendron" userId="b05ed1a2-98bf-4a87-b261-4b22b31ddbe0" providerId="ADAL" clId="{529AD14A-38F0-484C-BB13-CEACE9D8C5D5}" dt="2024-08-15T15:20:41.762" v="50" actId="1076"/>
        <pc:sldMkLst>
          <pc:docMk/>
          <pc:sldMk cId="1300530293" sldId="548"/>
        </pc:sldMkLst>
        <pc:spChg chg="mod">
          <ac:chgData name="Mélanie Gendron" userId="b05ed1a2-98bf-4a87-b261-4b22b31ddbe0" providerId="ADAL" clId="{529AD14A-38F0-484C-BB13-CEACE9D8C5D5}" dt="2024-08-15T15:20:34.674" v="48" actId="1076"/>
          <ac:spMkLst>
            <pc:docMk/>
            <pc:sldMk cId="1300530293" sldId="548"/>
            <ac:spMk id="2" creationId="{00000000-0000-0000-0000-000000000000}"/>
          </ac:spMkLst>
        </pc:spChg>
        <pc:spChg chg="mod">
          <ac:chgData name="Mélanie Gendron" userId="b05ed1a2-98bf-4a87-b261-4b22b31ddbe0" providerId="ADAL" clId="{529AD14A-38F0-484C-BB13-CEACE9D8C5D5}" dt="2024-08-15T15:20:36.663" v="49" actId="1076"/>
          <ac:spMkLst>
            <pc:docMk/>
            <pc:sldMk cId="1300530293" sldId="548"/>
            <ac:spMk id="3" creationId="{00000000-0000-0000-0000-000000000000}"/>
          </ac:spMkLst>
        </pc:spChg>
        <pc:picChg chg="mod">
          <ac:chgData name="Mélanie Gendron" userId="b05ed1a2-98bf-4a87-b261-4b22b31ddbe0" providerId="ADAL" clId="{529AD14A-38F0-484C-BB13-CEACE9D8C5D5}" dt="2024-08-15T15:20:41.762" v="50" actId="1076"/>
          <ac:picMkLst>
            <pc:docMk/>
            <pc:sldMk cId="1300530293" sldId="548"/>
            <ac:picMk id="4" creationId="{00000000-0000-0000-0000-000000000000}"/>
          </ac:picMkLst>
        </pc:picChg>
      </pc:sldChg>
      <pc:sldChg chg="modSp mod">
        <pc:chgData name="Mélanie Gendron" userId="b05ed1a2-98bf-4a87-b261-4b22b31ddbe0" providerId="ADAL" clId="{529AD14A-38F0-484C-BB13-CEACE9D8C5D5}" dt="2024-08-15T15:20:58.985" v="54" actId="1076"/>
        <pc:sldMkLst>
          <pc:docMk/>
          <pc:sldMk cId="281801708" sldId="549"/>
        </pc:sldMkLst>
        <pc:spChg chg="mod">
          <ac:chgData name="Mélanie Gendron" userId="b05ed1a2-98bf-4a87-b261-4b22b31ddbe0" providerId="ADAL" clId="{529AD14A-38F0-484C-BB13-CEACE9D8C5D5}" dt="2024-08-15T15:20:50.507" v="52" actId="1076"/>
          <ac:spMkLst>
            <pc:docMk/>
            <pc:sldMk cId="281801708" sldId="549"/>
            <ac:spMk id="2" creationId="{00000000-0000-0000-0000-000000000000}"/>
          </ac:spMkLst>
        </pc:spChg>
        <pc:spChg chg="mod">
          <ac:chgData name="Mélanie Gendron" userId="b05ed1a2-98bf-4a87-b261-4b22b31ddbe0" providerId="ADAL" clId="{529AD14A-38F0-484C-BB13-CEACE9D8C5D5}" dt="2024-08-15T15:20:53.561" v="53" actId="1076"/>
          <ac:spMkLst>
            <pc:docMk/>
            <pc:sldMk cId="281801708" sldId="549"/>
            <ac:spMk id="3" creationId="{00000000-0000-0000-0000-000000000000}"/>
          </ac:spMkLst>
        </pc:spChg>
        <pc:picChg chg="mod">
          <ac:chgData name="Mélanie Gendron" userId="b05ed1a2-98bf-4a87-b261-4b22b31ddbe0" providerId="ADAL" clId="{529AD14A-38F0-484C-BB13-CEACE9D8C5D5}" dt="2024-08-15T15:20:58.985" v="54" actId="1076"/>
          <ac:picMkLst>
            <pc:docMk/>
            <pc:sldMk cId="281801708" sldId="549"/>
            <ac:picMk id="4" creationId="{00000000-0000-0000-0000-000000000000}"/>
          </ac:picMkLst>
        </pc:picChg>
      </pc:sldChg>
      <pc:sldChg chg="addSp delSp modSp mod">
        <pc:chgData name="Mélanie Gendron" userId="b05ed1a2-98bf-4a87-b261-4b22b31ddbe0" providerId="ADAL" clId="{529AD14A-38F0-484C-BB13-CEACE9D8C5D5}" dt="2024-08-15T15:21:13.825" v="58" actId="1076"/>
        <pc:sldMkLst>
          <pc:docMk/>
          <pc:sldMk cId="2678158434" sldId="550"/>
        </pc:sldMkLst>
        <pc:spChg chg="del">
          <ac:chgData name="Mélanie Gendron" userId="b05ed1a2-98bf-4a87-b261-4b22b31ddbe0" providerId="ADAL" clId="{529AD14A-38F0-484C-BB13-CEACE9D8C5D5}" dt="2024-08-15T15:21:08.072" v="55" actId="478"/>
          <ac:spMkLst>
            <pc:docMk/>
            <pc:sldMk cId="2678158434" sldId="550"/>
            <ac:spMk id="2" creationId="{00000000-0000-0000-0000-000000000000}"/>
          </ac:spMkLst>
        </pc:spChg>
        <pc:spChg chg="mod">
          <ac:chgData name="Mélanie Gendron" userId="b05ed1a2-98bf-4a87-b261-4b22b31ddbe0" providerId="ADAL" clId="{529AD14A-38F0-484C-BB13-CEACE9D8C5D5}" dt="2024-08-15T15:21:13.825" v="58" actId="1076"/>
          <ac:spMkLst>
            <pc:docMk/>
            <pc:sldMk cId="2678158434" sldId="550"/>
            <ac:spMk id="3" creationId="{00000000-0000-0000-0000-000000000000}"/>
          </ac:spMkLst>
        </pc:spChg>
        <pc:spChg chg="add del mod">
          <ac:chgData name="Mélanie Gendron" userId="b05ed1a2-98bf-4a87-b261-4b22b31ddbe0" providerId="ADAL" clId="{529AD14A-38F0-484C-BB13-CEACE9D8C5D5}" dt="2024-08-15T15:21:09.745" v="56" actId="478"/>
          <ac:spMkLst>
            <pc:docMk/>
            <pc:sldMk cId="2678158434" sldId="550"/>
            <ac:spMk id="5" creationId="{2A4D544A-A819-4DB4-F6CE-EB508A9ECDFF}"/>
          </ac:spMkLst>
        </pc:spChg>
        <pc:spChg chg="add mod">
          <ac:chgData name="Mélanie Gendron" userId="b05ed1a2-98bf-4a87-b261-4b22b31ddbe0" providerId="ADAL" clId="{529AD14A-38F0-484C-BB13-CEACE9D8C5D5}" dt="2024-08-15T15:21:10.668" v="57"/>
          <ac:spMkLst>
            <pc:docMk/>
            <pc:sldMk cId="2678158434" sldId="550"/>
            <ac:spMk id="6" creationId="{EA9B3F6E-0E84-2FDD-B1A1-9CE8EBD0F819}"/>
          </ac:spMkLst>
        </pc:spChg>
      </pc:sldChg>
      <pc:sldChg chg="modSp mod">
        <pc:chgData name="Mélanie Gendron" userId="b05ed1a2-98bf-4a87-b261-4b22b31ddbe0" providerId="ADAL" clId="{529AD14A-38F0-484C-BB13-CEACE9D8C5D5}" dt="2024-08-15T15:21:27.004" v="62" actId="1076"/>
        <pc:sldMkLst>
          <pc:docMk/>
          <pc:sldMk cId="1508224906" sldId="551"/>
        </pc:sldMkLst>
        <pc:spChg chg="mod">
          <ac:chgData name="Mélanie Gendron" userId="b05ed1a2-98bf-4a87-b261-4b22b31ddbe0" providerId="ADAL" clId="{529AD14A-38F0-484C-BB13-CEACE9D8C5D5}" dt="2024-08-15T15:21:22.553" v="61" actId="1076"/>
          <ac:spMkLst>
            <pc:docMk/>
            <pc:sldMk cId="1508224906" sldId="551"/>
            <ac:spMk id="2" creationId="{00000000-0000-0000-0000-000000000000}"/>
          </ac:spMkLst>
        </pc:spChg>
        <pc:spChg chg="mod">
          <ac:chgData name="Mélanie Gendron" userId="b05ed1a2-98bf-4a87-b261-4b22b31ddbe0" providerId="ADAL" clId="{529AD14A-38F0-484C-BB13-CEACE9D8C5D5}" dt="2024-08-15T15:21:27.004" v="62" actId="1076"/>
          <ac:spMkLst>
            <pc:docMk/>
            <pc:sldMk cId="1508224906" sldId="551"/>
            <ac:spMk id="3" creationId="{00000000-0000-0000-0000-000000000000}"/>
          </ac:spMkLst>
        </pc:spChg>
      </pc:sldChg>
      <pc:sldChg chg="modSp mod">
        <pc:chgData name="Mélanie Gendron" userId="b05ed1a2-98bf-4a87-b261-4b22b31ddbe0" providerId="ADAL" clId="{529AD14A-38F0-484C-BB13-CEACE9D8C5D5}" dt="2024-08-15T15:21:53.369" v="67" actId="1076"/>
        <pc:sldMkLst>
          <pc:docMk/>
          <pc:sldMk cId="923767323" sldId="552"/>
        </pc:sldMkLst>
        <pc:spChg chg="mod">
          <ac:chgData name="Mélanie Gendron" userId="b05ed1a2-98bf-4a87-b261-4b22b31ddbe0" providerId="ADAL" clId="{529AD14A-38F0-484C-BB13-CEACE9D8C5D5}" dt="2024-08-15T15:21:47.998" v="66" actId="1076"/>
          <ac:spMkLst>
            <pc:docMk/>
            <pc:sldMk cId="923767323" sldId="552"/>
            <ac:spMk id="2" creationId="{00000000-0000-0000-0000-000000000000}"/>
          </ac:spMkLst>
        </pc:spChg>
        <pc:spChg chg="mod">
          <ac:chgData name="Mélanie Gendron" userId="b05ed1a2-98bf-4a87-b261-4b22b31ddbe0" providerId="ADAL" clId="{529AD14A-38F0-484C-BB13-CEACE9D8C5D5}" dt="2024-08-15T15:21:53.369" v="67" actId="1076"/>
          <ac:spMkLst>
            <pc:docMk/>
            <pc:sldMk cId="923767323" sldId="552"/>
            <ac:spMk id="3" creationId="{00000000-0000-0000-0000-000000000000}"/>
          </ac:spMkLst>
        </pc:spChg>
      </pc:sldChg>
      <pc:sldChg chg="modSp mod">
        <pc:chgData name="Mélanie Gendron" userId="b05ed1a2-98bf-4a87-b261-4b22b31ddbe0" providerId="ADAL" clId="{529AD14A-38F0-484C-BB13-CEACE9D8C5D5}" dt="2024-08-15T15:22:16.362" v="73" actId="1076"/>
        <pc:sldMkLst>
          <pc:docMk/>
          <pc:sldMk cId="315950017" sldId="553"/>
        </pc:sldMkLst>
        <pc:spChg chg="mod">
          <ac:chgData name="Mélanie Gendron" userId="b05ed1a2-98bf-4a87-b261-4b22b31ddbe0" providerId="ADAL" clId="{529AD14A-38F0-484C-BB13-CEACE9D8C5D5}" dt="2024-08-15T15:22:13.404" v="72" actId="1076"/>
          <ac:spMkLst>
            <pc:docMk/>
            <pc:sldMk cId="315950017" sldId="553"/>
            <ac:spMk id="2" creationId="{00000000-0000-0000-0000-000000000000}"/>
          </ac:spMkLst>
        </pc:spChg>
        <pc:spChg chg="mod">
          <ac:chgData name="Mélanie Gendron" userId="b05ed1a2-98bf-4a87-b261-4b22b31ddbe0" providerId="ADAL" clId="{529AD14A-38F0-484C-BB13-CEACE9D8C5D5}" dt="2024-08-15T15:22:16.362" v="73" actId="1076"/>
          <ac:spMkLst>
            <pc:docMk/>
            <pc:sldMk cId="315950017" sldId="553"/>
            <ac:spMk id="3" creationId="{00000000-0000-0000-0000-000000000000}"/>
          </ac:spMkLst>
        </pc:spChg>
      </pc:sldChg>
      <pc:sldChg chg="modSp mod">
        <pc:chgData name="Mélanie Gendron" userId="b05ed1a2-98bf-4a87-b261-4b22b31ddbe0" providerId="ADAL" clId="{529AD14A-38F0-484C-BB13-CEACE9D8C5D5}" dt="2024-08-15T15:22:44.228" v="81" actId="1076"/>
        <pc:sldMkLst>
          <pc:docMk/>
          <pc:sldMk cId="1643552938" sldId="554"/>
        </pc:sldMkLst>
        <pc:spChg chg="mod">
          <ac:chgData name="Mélanie Gendron" userId="b05ed1a2-98bf-4a87-b261-4b22b31ddbe0" providerId="ADAL" clId="{529AD14A-38F0-484C-BB13-CEACE9D8C5D5}" dt="2024-08-15T15:22:40.864" v="80" actId="1076"/>
          <ac:spMkLst>
            <pc:docMk/>
            <pc:sldMk cId="1643552938" sldId="554"/>
            <ac:spMk id="2" creationId="{00000000-0000-0000-0000-000000000000}"/>
          </ac:spMkLst>
        </pc:spChg>
        <pc:spChg chg="mod">
          <ac:chgData name="Mélanie Gendron" userId="b05ed1a2-98bf-4a87-b261-4b22b31ddbe0" providerId="ADAL" clId="{529AD14A-38F0-484C-BB13-CEACE9D8C5D5}" dt="2024-08-15T15:22:44.228" v="81" actId="1076"/>
          <ac:spMkLst>
            <pc:docMk/>
            <pc:sldMk cId="1643552938" sldId="554"/>
            <ac:spMk id="3" creationId="{00000000-0000-0000-0000-000000000000}"/>
          </ac:spMkLst>
        </pc:spChg>
      </pc:sldChg>
      <pc:sldChg chg="modSp mod">
        <pc:chgData name="Mélanie Gendron" userId="b05ed1a2-98bf-4a87-b261-4b22b31ddbe0" providerId="ADAL" clId="{529AD14A-38F0-484C-BB13-CEACE9D8C5D5}" dt="2024-08-15T15:22:55.297" v="84" actId="1076"/>
        <pc:sldMkLst>
          <pc:docMk/>
          <pc:sldMk cId="4052215856" sldId="555"/>
        </pc:sldMkLst>
        <pc:spChg chg="mod">
          <ac:chgData name="Mélanie Gendron" userId="b05ed1a2-98bf-4a87-b261-4b22b31ddbe0" providerId="ADAL" clId="{529AD14A-38F0-484C-BB13-CEACE9D8C5D5}" dt="2024-08-15T15:22:52.089" v="83" actId="1076"/>
          <ac:spMkLst>
            <pc:docMk/>
            <pc:sldMk cId="4052215856" sldId="555"/>
            <ac:spMk id="2" creationId="{00000000-0000-0000-0000-000000000000}"/>
          </ac:spMkLst>
        </pc:spChg>
        <pc:spChg chg="mod">
          <ac:chgData name="Mélanie Gendron" userId="b05ed1a2-98bf-4a87-b261-4b22b31ddbe0" providerId="ADAL" clId="{529AD14A-38F0-484C-BB13-CEACE9D8C5D5}" dt="2024-08-15T15:22:55.297" v="84" actId="1076"/>
          <ac:spMkLst>
            <pc:docMk/>
            <pc:sldMk cId="4052215856" sldId="555"/>
            <ac:spMk id="3" creationId="{00000000-0000-0000-0000-000000000000}"/>
          </ac:spMkLst>
        </pc:spChg>
      </pc:sldChg>
      <pc:sldChg chg="addSp delSp modSp mod">
        <pc:chgData name="Mélanie Gendron" userId="b05ed1a2-98bf-4a87-b261-4b22b31ddbe0" providerId="ADAL" clId="{529AD14A-38F0-484C-BB13-CEACE9D8C5D5}" dt="2024-08-15T15:23:06.443" v="88" actId="1076"/>
        <pc:sldMkLst>
          <pc:docMk/>
          <pc:sldMk cId="2301360843" sldId="556"/>
        </pc:sldMkLst>
        <pc:spChg chg="del">
          <ac:chgData name="Mélanie Gendron" userId="b05ed1a2-98bf-4a87-b261-4b22b31ddbe0" providerId="ADAL" clId="{529AD14A-38F0-484C-BB13-CEACE9D8C5D5}" dt="2024-08-15T15:23:00.762" v="85" actId="478"/>
          <ac:spMkLst>
            <pc:docMk/>
            <pc:sldMk cId="2301360843" sldId="556"/>
            <ac:spMk id="2" creationId="{00000000-0000-0000-0000-000000000000}"/>
          </ac:spMkLst>
        </pc:spChg>
        <pc:spChg chg="mod">
          <ac:chgData name="Mélanie Gendron" userId="b05ed1a2-98bf-4a87-b261-4b22b31ddbe0" providerId="ADAL" clId="{529AD14A-38F0-484C-BB13-CEACE9D8C5D5}" dt="2024-08-15T15:23:06.443" v="88" actId="1076"/>
          <ac:spMkLst>
            <pc:docMk/>
            <pc:sldMk cId="2301360843" sldId="556"/>
            <ac:spMk id="3" creationId="{00000000-0000-0000-0000-000000000000}"/>
          </ac:spMkLst>
        </pc:spChg>
        <pc:spChg chg="add del mod">
          <ac:chgData name="Mélanie Gendron" userId="b05ed1a2-98bf-4a87-b261-4b22b31ddbe0" providerId="ADAL" clId="{529AD14A-38F0-484C-BB13-CEACE9D8C5D5}" dt="2024-08-15T15:23:02.310" v="86" actId="478"/>
          <ac:spMkLst>
            <pc:docMk/>
            <pc:sldMk cId="2301360843" sldId="556"/>
            <ac:spMk id="5" creationId="{011BF940-418A-821D-6699-399CD88C0DB3}"/>
          </ac:spMkLst>
        </pc:spChg>
        <pc:spChg chg="add mod">
          <ac:chgData name="Mélanie Gendron" userId="b05ed1a2-98bf-4a87-b261-4b22b31ddbe0" providerId="ADAL" clId="{529AD14A-38F0-484C-BB13-CEACE9D8C5D5}" dt="2024-08-15T15:23:03.598" v="87"/>
          <ac:spMkLst>
            <pc:docMk/>
            <pc:sldMk cId="2301360843" sldId="556"/>
            <ac:spMk id="6" creationId="{43930C10-976B-C357-AA4B-B6833C72D4D3}"/>
          </ac:spMkLst>
        </pc:spChg>
      </pc:sldChg>
      <pc:sldChg chg="modSp mod">
        <pc:chgData name="Mélanie Gendron" userId="b05ed1a2-98bf-4a87-b261-4b22b31ddbe0" providerId="ADAL" clId="{529AD14A-38F0-484C-BB13-CEACE9D8C5D5}" dt="2024-08-15T15:23:16.066" v="91" actId="1076"/>
        <pc:sldMkLst>
          <pc:docMk/>
          <pc:sldMk cId="2751415767" sldId="557"/>
        </pc:sldMkLst>
        <pc:spChg chg="mod">
          <ac:chgData name="Mélanie Gendron" userId="b05ed1a2-98bf-4a87-b261-4b22b31ddbe0" providerId="ADAL" clId="{529AD14A-38F0-484C-BB13-CEACE9D8C5D5}" dt="2024-08-15T15:23:11.856" v="90" actId="1076"/>
          <ac:spMkLst>
            <pc:docMk/>
            <pc:sldMk cId="2751415767" sldId="557"/>
            <ac:spMk id="2" creationId="{00000000-0000-0000-0000-000000000000}"/>
          </ac:spMkLst>
        </pc:spChg>
        <pc:spChg chg="mod">
          <ac:chgData name="Mélanie Gendron" userId="b05ed1a2-98bf-4a87-b261-4b22b31ddbe0" providerId="ADAL" clId="{529AD14A-38F0-484C-BB13-CEACE9D8C5D5}" dt="2024-08-15T15:23:16.066" v="91" actId="1076"/>
          <ac:spMkLst>
            <pc:docMk/>
            <pc:sldMk cId="2751415767" sldId="557"/>
            <ac:spMk id="3" creationId="{00000000-0000-0000-0000-000000000000}"/>
          </ac:spMkLst>
        </pc:spChg>
      </pc:sldChg>
      <pc:sldChg chg="modSp mod">
        <pc:chgData name="Mélanie Gendron" userId="b05ed1a2-98bf-4a87-b261-4b22b31ddbe0" providerId="ADAL" clId="{529AD14A-38F0-484C-BB13-CEACE9D8C5D5}" dt="2024-08-15T15:23:23.962" v="94" actId="1076"/>
        <pc:sldMkLst>
          <pc:docMk/>
          <pc:sldMk cId="1558592761" sldId="558"/>
        </pc:sldMkLst>
        <pc:spChg chg="mod">
          <ac:chgData name="Mélanie Gendron" userId="b05ed1a2-98bf-4a87-b261-4b22b31ddbe0" providerId="ADAL" clId="{529AD14A-38F0-484C-BB13-CEACE9D8C5D5}" dt="2024-08-15T15:23:20.918" v="93" actId="1076"/>
          <ac:spMkLst>
            <pc:docMk/>
            <pc:sldMk cId="1558592761" sldId="558"/>
            <ac:spMk id="2" creationId="{00000000-0000-0000-0000-000000000000}"/>
          </ac:spMkLst>
        </pc:spChg>
        <pc:spChg chg="mod">
          <ac:chgData name="Mélanie Gendron" userId="b05ed1a2-98bf-4a87-b261-4b22b31ddbe0" providerId="ADAL" clId="{529AD14A-38F0-484C-BB13-CEACE9D8C5D5}" dt="2024-08-15T15:23:23.962" v="94" actId="1076"/>
          <ac:spMkLst>
            <pc:docMk/>
            <pc:sldMk cId="1558592761" sldId="558"/>
            <ac:spMk id="3" creationId="{00000000-0000-0000-0000-000000000000}"/>
          </ac:spMkLst>
        </pc:spChg>
      </pc:sldChg>
      <pc:sldChg chg="modSp mod">
        <pc:chgData name="Mélanie Gendron" userId="b05ed1a2-98bf-4a87-b261-4b22b31ddbe0" providerId="ADAL" clId="{529AD14A-38F0-484C-BB13-CEACE9D8C5D5}" dt="2024-08-15T15:23:35.881" v="97" actId="1076"/>
        <pc:sldMkLst>
          <pc:docMk/>
          <pc:sldMk cId="2460429978" sldId="559"/>
        </pc:sldMkLst>
        <pc:spChg chg="mod">
          <ac:chgData name="Mélanie Gendron" userId="b05ed1a2-98bf-4a87-b261-4b22b31ddbe0" providerId="ADAL" clId="{529AD14A-38F0-484C-BB13-CEACE9D8C5D5}" dt="2024-08-15T15:23:31.703" v="96" actId="1076"/>
          <ac:spMkLst>
            <pc:docMk/>
            <pc:sldMk cId="2460429978" sldId="559"/>
            <ac:spMk id="2" creationId="{00000000-0000-0000-0000-000000000000}"/>
          </ac:spMkLst>
        </pc:spChg>
        <pc:spChg chg="mod">
          <ac:chgData name="Mélanie Gendron" userId="b05ed1a2-98bf-4a87-b261-4b22b31ddbe0" providerId="ADAL" clId="{529AD14A-38F0-484C-BB13-CEACE9D8C5D5}" dt="2024-08-15T15:23:35.881" v="97" actId="1076"/>
          <ac:spMkLst>
            <pc:docMk/>
            <pc:sldMk cId="2460429978" sldId="559"/>
            <ac:spMk id="3" creationId="{00000000-0000-0000-0000-000000000000}"/>
          </ac:spMkLst>
        </pc:spChg>
      </pc:sldChg>
      <pc:sldChg chg="modSp mod">
        <pc:chgData name="Mélanie Gendron" userId="b05ed1a2-98bf-4a87-b261-4b22b31ddbe0" providerId="ADAL" clId="{529AD14A-38F0-484C-BB13-CEACE9D8C5D5}" dt="2024-08-15T15:23:47.122" v="101" actId="1076"/>
        <pc:sldMkLst>
          <pc:docMk/>
          <pc:sldMk cId="344151990" sldId="560"/>
        </pc:sldMkLst>
        <pc:spChg chg="mod">
          <ac:chgData name="Mélanie Gendron" userId="b05ed1a2-98bf-4a87-b261-4b22b31ddbe0" providerId="ADAL" clId="{529AD14A-38F0-484C-BB13-CEACE9D8C5D5}" dt="2024-08-15T15:23:43.379" v="100" actId="1076"/>
          <ac:spMkLst>
            <pc:docMk/>
            <pc:sldMk cId="344151990" sldId="560"/>
            <ac:spMk id="2" creationId="{00000000-0000-0000-0000-000000000000}"/>
          </ac:spMkLst>
        </pc:spChg>
        <pc:spChg chg="mod">
          <ac:chgData name="Mélanie Gendron" userId="b05ed1a2-98bf-4a87-b261-4b22b31ddbe0" providerId="ADAL" clId="{529AD14A-38F0-484C-BB13-CEACE9D8C5D5}" dt="2024-08-15T15:23:47.122" v="101" actId="1076"/>
          <ac:spMkLst>
            <pc:docMk/>
            <pc:sldMk cId="344151990" sldId="560"/>
            <ac:spMk id="3" creationId="{00000000-0000-0000-0000-000000000000}"/>
          </ac:spMkLst>
        </pc:spChg>
      </pc:sldChg>
      <pc:sldChg chg="modSp mod">
        <pc:chgData name="Mélanie Gendron" userId="b05ed1a2-98bf-4a87-b261-4b22b31ddbe0" providerId="ADAL" clId="{529AD14A-38F0-484C-BB13-CEACE9D8C5D5}" dt="2024-08-15T15:23:57.438" v="104" actId="1076"/>
        <pc:sldMkLst>
          <pc:docMk/>
          <pc:sldMk cId="311351340" sldId="561"/>
        </pc:sldMkLst>
        <pc:spChg chg="mod">
          <ac:chgData name="Mélanie Gendron" userId="b05ed1a2-98bf-4a87-b261-4b22b31ddbe0" providerId="ADAL" clId="{529AD14A-38F0-484C-BB13-CEACE9D8C5D5}" dt="2024-08-15T15:23:52.071" v="103" actId="1076"/>
          <ac:spMkLst>
            <pc:docMk/>
            <pc:sldMk cId="311351340" sldId="561"/>
            <ac:spMk id="2" creationId="{00000000-0000-0000-0000-000000000000}"/>
          </ac:spMkLst>
        </pc:spChg>
        <pc:spChg chg="mod">
          <ac:chgData name="Mélanie Gendron" userId="b05ed1a2-98bf-4a87-b261-4b22b31ddbe0" providerId="ADAL" clId="{529AD14A-38F0-484C-BB13-CEACE9D8C5D5}" dt="2024-08-15T15:23:57.438" v="104" actId="1076"/>
          <ac:spMkLst>
            <pc:docMk/>
            <pc:sldMk cId="311351340" sldId="561"/>
            <ac:spMk id="3" creationId="{00000000-0000-0000-0000-000000000000}"/>
          </ac:spMkLst>
        </pc:spChg>
      </pc:sldChg>
      <pc:sldChg chg="modSp mod">
        <pc:chgData name="Mélanie Gendron" userId="b05ed1a2-98bf-4a87-b261-4b22b31ddbe0" providerId="ADAL" clId="{529AD14A-38F0-484C-BB13-CEACE9D8C5D5}" dt="2024-08-15T15:24:10.566" v="108" actId="1076"/>
        <pc:sldMkLst>
          <pc:docMk/>
          <pc:sldMk cId="2814782874" sldId="562"/>
        </pc:sldMkLst>
        <pc:spChg chg="mod">
          <ac:chgData name="Mélanie Gendron" userId="b05ed1a2-98bf-4a87-b261-4b22b31ddbe0" providerId="ADAL" clId="{529AD14A-38F0-484C-BB13-CEACE9D8C5D5}" dt="2024-08-15T15:24:06.946" v="107" actId="1076"/>
          <ac:spMkLst>
            <pc:docMk/>
            <pc:sldMk cId="2814782874" sldId="562"/>
            <ac:spMk id="2" creationId="{00000000-0000-0000-0000-000000000000}"/>
          </ac:spMkLst>
        </pc:spChg>
        <pc:spChg chg="mod">
          <ac:chgData name="Mélanie Gendron" userId="b05ed1a2-98bf-4a87-b261-4b22b31ddbe0" providerId="ADAL" clId="{529AD14A-38F0-484C-BB13-CEACE9D8C5D5}" dt="2024-08-15T15:24:10.566" v="108" actId="1076"/>
          <ac:spMkLst>
            <pc:docMk/>
            <pc:sldMk cId="2814782874" sldId="562"/>
            <ac:spMk id="3" creationId="{00000000-0000-0000-0000-000000000000}"/>
          </ac:spMkLst>
        </pc:spChg>
      </pc:sldChg>
      <pc:sldChg chg="modSp mod">
        <pc:chgData name="Mélanie Gendron" userId="b05ed1a2-98bf-4a87-b261-4b22b31ddbe0" providerId="ADAL" clId="{529AD14A-38F0-484C-BB13-CEACE9D8C5D5}" dt="2024-08-15T15:24:20.705" v="112" actId="1076"/>
        <pc:sldMkLst>
          <pc:docMk/>
          <pc:sldMk cId="1105074742" sldId="563"/>
        </pc:sldMkLst>
        <pc:spChg chg="mod">
          <ac:chgData name="Mélanie Gendron" userId="b05ed1a2-98bf-4a87-b261-4b22b31ddbe0" providerId="ADAL" clId="{529AD14A-38F0-484C-BB13-CEACE9D8C5D5}" dt="2024-08-15T15:24:17.498" v="111" actId="1076"/>
          <ac:spMkLst>
            <pc:docMk/>
            <pc:sldMk cId="1105074742" sldId="563"/>
            <ac:spMk id="2" creationId="{00000000-0000-0000-0000-000000000000}"/>
          </ac:spMkLst>
        </pc:spChg>
        <pc:spChg chg="mod">
          <ac:chgData name="Mélanie Gendron" userId="b05ed1a2-98bf-4a87-b261-4b22b31ddbe0" providerId="ADAL" clId="{529AD14A-38F0-484C-BB13-CEACE9D8C5D5}" dt="2024-08-15T15:24:20.705" v="112" actId="1076"/>
          <ac:spMkLst>
            <pc:docMk/>
            <pc:sldMk cId="1105074742" sldId="563"/>
            <ac:spMk id="3" creationId="{00000000-0000-0000-0000-000000000000}"/>
          </ac:spMkLst>
        </pc:spChg>
      </pc:sldChg>
      <pc:sldChg chg="modSp mod">
        <pc:chgData name="Mélanie Gendron" userId="b05ed1a2-98bf-4a87-b261-4b22b31ddbe0" providerId="ADAL" clId="{529AD14A-38F0-484C-BB13-CEACE9D8C5D5}" dt="2024-08-15T15:24:31.703" v="116" actId="1076"/>
        <pc:sldMkLst>
          <pc:docMk/>
          <pc:sldMk cId="2641378876" sldId="564"/>
        </pc:sldMkLst>
        <pc:spChg chg="mod">
          <ac:chgData name="Mélanie Gendron" userId="b05ed1a2-98bf-4a87-b261-4b22b31ddbe0" providerId="ADAL" clId="{529AD14A-38F0-484C-BB13-CEACE9D8C5D5}" dt="2024-08-15T15:24:28.671" v="115" actId="1076"/>
          <ac:spMkLst>
            <pc:docMk/>
            <pc:sldMk cId="2641378876" sldId="564"/>
            <ac:spMk id="2" creationId="{00000000-0000-0000-0000-000000000000}"/>
          </ac:spMkLst>
        </pc:spChg>
        <pc:spChg chg="mod">
          <ac:chgData name="Mélanie Gendron" userId="b05ed1a2-98bf-4a87-b261-4b22b31ddbe0" providerId="ADAL" clId="{529AD14A-38F0-484C-BB13-CEACE9D8C5D5}" dt="2024-08-15T15:24:31.703" v="116" actId="1076"/>
          <ac:spMkLst>
            <pc:docMk/>
            <pc:sldMk cId="2641378876" sldId="564"/>
            <ac:spMk id="3" creationId="{00000000-0000-0000-0000-000000000000}"/>
          </ac:spMkLst>
        </pc:spChg>
      </pc:sldChg>
      <pc:sldChg chg="modSp mod">
        <pc:chgData name="Mélanie Gendron" userId="b05ed1a2-98bf-4a87-b261-4b22b31ddbe0" providerId="ADAL" clId="{529AD14A-38F0-484C-BB13-CEACE9D8C5D5}" dt="2024-08-15T15:24:42.276" v="121" actId="1076"/>
        <pc:sldMkLst>
          <pc:docMk/>
          <pc:sldMk cId="160967891" sldId="565"/>
        </pc:sldMkLst>
        <pc:spChg chg="mod">
          <ac:chgData name="Mélanie Gendron" userId="b05ed1a2-98bf-4a87-b261-4b22b31ddbe0" providerId="ADAL" clId="{529AD14A-38F0-484C-BB13-CEACE9D8C5D5}" dt="2024-08-15T15:24:39.022" v="120" actId="1076"/>
          <ac:spMkLst>
            <pc:docMk/>
            <pc:sldMk cId="160967891" sldId="565"/>
            <ac:spMk id="2" creationId="{00000000-0000-0000-0000-000000000000}"/>
          </ac:spMkLst>
        </pc:spChg>
        <pc:spChg chg="mod">
          <ac:chgData name="Mélanie Gendron" userId="b05ed1a2-98bf-4a87-b261-4b22b31ddbe0" providerId="ADAL" clId="{529AD14A-38F0-484C-BB13-CEACE9D8C5D5}" dt="2024-08-15T15:24:42.276" v="121" actId="1076"/>
          <ac:spMkLst>
            <pc:docMk/>
            <pc:sldMk cId="160967891" sldId="565"/>
            <ac:spMk id="3" creationId="{00000000-0000-0000-0000-000000000000}"/>
          </ac:spMkLst>
        </pc:spChg>
      </pc:sldChg>
      <pc:sldChg chg="modSp mod">
        <pc:chgData name="Mélanie Gendron" userId="b05ed1a2-98bf-4a87-b261-4b22b31ddbe0" providerId="ADAL" clId="{529AD14A-38F0-484C-BB13-CEACE9D8C5D5}" dt="2024-08-15T15:24:52.505" v="125" actId="1076"/>
        <pc:sldMkLst>
          <pc:docMk/>
          <pc:sldMk cId="2351183487" sldId="566"/>
        </pc:sldMkLst>
        <pc:spChg chg="mod">
          <ac:chgData name="Mélanie Gendron" userId="b05ed1a2-98bf-4a87-b261-4b22b31ddbe0" providerId="ADAL" clId="{529AD14A-38F0-484C-BB13-CEACE9D8C5D5}" dt="2024-08-15T15:24:49.441" v="124" actId="1076"/>
          <ac:spMkLst>
            <pc:docMk/>
            <pc:sldMk cId="2351183487" sldId="566"/>
            <ac:spMk id="2" creationId="{00000000-0000-0000-0000-000000000000}"/>
          </ac:spMkLst>
        </pc:spChg>
        <pc:spChg chg="mod">
          <ac:chgData name="Mélanie Gendron" userId="b05ed1a2-98bf-4a87-b261-4b22b31ddbe0" providerId="ADAL" clId="{529AD14A-38F0-484C-BB13-CEACE9D8C5D5}" dt="2024-08-15T15:24:52.505" v="125" actId="1076"/>
          <ac:spMkLst>
            <pc:docMk/>
            <pc:sldMk cId="2351183487" sldId="566"/>
            <ac:spMk id="3" creationId="{00000000-0000-0000-0000-000000000000}"/>
          </ac:spMkLst>
        </pc:spChg>
      </pc:sldChg>
      <pc:sldChg chg="modSp mod">
        <pc:chgData name="Mélanie Gendron" userId="b05ed1a2-98bf-4a87-b261-4b22b31ddbe0" providerId="ADAL" clId="{529AD14A-38F0-484C-BB13-CEACE9D8C5D5}" dt="2024-08-15T15:25:02.217" v="129" actId="1076"/>
        <pc:sldMkLst>
          <pc:docMk/>
          <pc:sldMk cId="3423191500" sldId="567"/>
        </pc:sldMkLst>
        <pc:spChg chg="mod">
          <ac:chgData name="Mélanie Gendron" userId="b05ed1a2-98bf-4a87-b261-4b22b31ddbe0" providerId="ADAL" clId="{529AD14A-38F0-484C-BB13-CEACE9D8C5D5}" dt="2024-08-15T15:25:00.222" v="128" actId="1076"/>
          <ac:spMkLst>
            <pc:docMk/>
            <pc:sldMk cId="3423191500" sldId="567"/>
            <ac:spMk id="2" creationId="{00000000-0000-0000-0000-000000000000}"/>
          </ac:spMkLst>
        </pc:spChg>
        <pc:spChg chg="mod">
          <ac:chgData name="Mélanie Gendron" userId="b05ed1a2-98bf-4a87-b261-4b22b31ddbe0" providerId="ADAL" clId="{529AD14A-38F0-484C-BB13-CEACE9D8C5D5}" dt="2024-08-15T15:25:02.217" v="129" actId="1076"/>
          <ac:spMkLst>
            <pc:docMk/>
            <pc:sldMk cId="3423191500" sldId="567"/>
            <ac:spMk id="3" creationId="{00000000-0000-0000-0000-000000000000}"/>
          </ac:spMkLst>
        </pc:spChg>
      </pc:sldChg>
      <pc:sldChg chg="modSp mod">
        <pc:chgData name="Mélanie Gendron" userId="b05ed1a2-98bf-4a87-b261-4b22b31ddbe0" providerId="ADAL" clId="{529AD14A-38F0-484C-BB13-CEACE9D8C5D5}" dt="2024-08-15T15:25:14.794" v="133" actId="1076"/>
        <pc:sldMkLst>
          <pc:docMk/>
          <pc:sldMk cId="640179589" sldId="568"/>
        </pc:sldMkLst>
        <pc:spChg chg="mod">
          <ac:chgData name="Mélanie Gendron" userId="b05ed1a2-98bf-4a87-b261-4b22b31ddbe0" providerId="ADAL" clId="{529AD14A-38F0-484C-BB13-CEACE9D8C5D5}" dt="2024-08-15T15:25:10.393" v="132" actId="1076"/>
          <ac:spMkLst>
            <pc:docMk/>
            <pc:sldMk cId="640179589" sldId="568"/>
            <ac:spMk id="2" creationId="{00000000-0000-0000-0000-000000000000}"/>
          </ac:spMkLst>
        </pc:spChg>
        <pc:spChg chg="mod">
          <ac:chgData name="Mélanie Gendron" userId="b05ed1a2-98bf-4a87-b261-4b22b31ddbe0" providerId="ADAL" clId="{529AD14A-38F0-484C-BB13-CEACE9D8C5D5}" dt="2024-08-15T15:25:14.794" v="133" actId="1076"/>
          <ac:spMkLst>
            <pc:docMk/>
            <pc:sldMk cId="640179589" sldId="568"/>
            <ac:spMk id="3" creationId="{00000000-0000-0000-0000-000000000000}"/>
          </ac:spMkLst>
        </pc:spChg>
      </pc:sldChg>
      <pc:sldChg chg="modSp mod">
        <pc:chgData name="Mélanie Gendron" userId="b05ed1a2-98bf-4a87-b261-4b22b31ddbe0" providerId="ADAL" clId="{529AD14A-38F0-484C-BB13-CEACE9D8C5D5}" dt="2024-08-15T15:25:25.373" v="137" actId="1076"/>
        <pc:sldMkLst>
          <pc:docMk/>
          <pc:sldMk cId="795921034" sldId="569"/>
        </pc:sldMkLst>
        <pc:spChg chg="mod">
          <ac:chgData name="Mélanie Gendron" userId="b05ed1a2-98bf-4a87-b261-4b22b31ddbe0" providerId="ADAL" clId="{529AD14A-38F0-484C-BB13-CEACE9D8C5D5}" dt="2024-08-15T15:25:22.689" v="136" actId="1076"/>
          <ac:spMkLst>
            <pc:docMk/>
            <pc:sldMk cId="795921034" sldId="569"/>
            <ac:spMk id="2" creationId="{00000000-0000-0000-0000-000000000000}"/>
          </ac:spMkLst>
        </pc:spChg>
        <pc:spChg chg="mod">
          <ac:chgData name="Mélanie Gendron" userId="b05ed1a2-98bf-4a87-b261-4b22b31ddbe0" providerId="ADAL" clId="{529AD14A-38F0-484C-BB13-CEACE9D8C5D5}" dt="2024-08-15T15:25:25.373" v="137" actId="1076"/>
          <ac:spMkLst>
            <pc:docMk/>
            <pc:sldMk cId="795921034" sldId="569"/>
            <ac:spMk id="3" creationId="{00000000-0000-0000-0000-000000000000}"/>
          </ac:spMkLst>
        </pc:spChg>
      </pc:sldChg>
      <pc:sldChg chg="addSp delSp modSp mod">
        <pc:chgData name="Mélanie Gendron" userId="b05ed1a2-98bf-4a87-b261-4b22b31ddbe0" providerId="ADAL" clId="{529AD14A-38F0-484C-BB13-CEACE9D8C5D5}" dt="2024-08-15T15:25:50.719" v="141" actId="1076"/>
        <pc:sldMkLst>
          <pc:docMk/>
          <pc:sldMk cId="686272434" sldId="570"/>
        </pc:sldMkLst>
        <pc:spChg chg="del">
          <ac:chgData name="Mélanie Gendron" userId="b05ed1a2-98bf-4a87-b261-4b22b31ddbe0" providerId="ADAL" clId="{529AD14A-38F0-484C-BB13-CEACE9D8C5D5}" dt="2024-08-15T15:25:42.947" v="138" actId="478"/>
          <ac:spMkLst>
            <pc:docMk/>
            <pc:sldMk cId="686272434" sldId="570"/>
            <ac:spMk id="2" creationId="{00000000-0000-0000-0000-000000000000}"/>
          </ac:spMkLst>
        </pc:spChg>
        <pc:spChg chg="mod">
          <ac:chgData name="Mélanie Gendron" userId="b05ed1a2-98bf-4a87-b261-4b22b31ddbe0" providerId="ADAL" clId="{529AD14A-38F0-484C-BB13-CEACE9D8C5D5}" dt="2024-08-15T15:25:50.719" v="141" actId="1076"/>
          <ac:spMkLst>
            <pc:docMk/>
            <pc:sldMk cId="686272434" sldId="570"/>
            <ac:spMk id="3" creationId="{00000000-0000-0000-0000-000000000000}"/>
          </ac:spMkLst>
        </pc:spChg>
        <pc:spChg chg="add del mod">
          <ac:chgData name="Mélanie Gendron" userId="b05ed1a2-98bf-4a87-b261-4b22b31ddbe0" providerId="ADAL" clId="{529AD14A-38F0-484C-BB13-CEACE9D8C5D5}" dt="2024-08-15T15:25:44.720" v="139" actId="478"/>
          <ac:spMkLst>
            <pc:docMk/>
            <pc:sldMk cId="686272434" sldId="570"/>
            <ac:spMk id="6" creationId="{146822DD-D94A-1D07-4104-1074720AF297}"/>
          </ac:spMkLst>
        </pc:spChg>
        <pc:spChg chg="add mod">
          <ac:chgData name="Mélanie Gendron" userId="b05ed1a2-98bf-4a87-b261-4b22b31ddbe0" providerId="ADAL" clId="{529AD14A-38F0-484C-BB13-CEACE9D8C5D5}" dt="2024-08-15T15:25:45.667" v="140"/>
          <ac:spMkLst>
            <pc:docMk/>
            <pc:sldMk cId="686272434" sldId="570"/>
            <ac:spMk id="7" creationId="{1680E559-387E-2A9E-106E-0CF78C19F45D}"/>
          </ac:spMkLst>
        </pc:spChg>
        <pc:picChg chg="del">
          <ac:chgData name="Mélanie Gendron" userId="b05ed1a2-98bf-4a87-b261-4b22b31ddbe0" providerId="ADAL" clId="{529AD14A-38F0-484C-BB13-CEACE9D8C5D5}" dt="2024-08-15T15:25:42.947" v="138" actId="478"/>
          <ac:picMkLst>
            <pc:docMk/>
            <pc:sldMk cId="686272434" sldId="570"/>
            <ac:picMk id="4" creationId="{00000000-0000-0000-0000-000000000000}"/>
          </ac:picMkLst>
        </pc:picChg>
        <pc:picChg chg="add mod">
          <ac:chgData name="Mélanie Gendron" userId="b05ed1a2-98bf-4a87-b261-4b22b31ddbe0" providerId="ADAL" clId="{529AD14A-38F0-484C-BB13-CEACE9D8C5D5}" dt="2024-08-15T15:25:45.667" v="140"/>
          <ac:picMkLst>
            <pc:docMk/>
            <pc:sldMk cId="686272434" sldId="570"/>
            <ac:picMk id="8" creationId="{516F468C-4D07-ECE4-0016-FAECC69C7736}"/>
          </ac:picMkLst>
        </pc:picChg>
      </pc:sldChg>
    </pc:docChg>
  </pc:docChgLst>
  <pc:docChgLst>
    <pc:chgData name="Jacqueline Gauthier" userId="feefe37c-236f-4297-8c12-8229219ad2dc" providerId="ADAL" clId="{7B34186A-AD61-4D82-B8CE-2B91B1F92725}"/>
    <pc:docChg chg="undo custSel modSld replTag delTag">
      <pc:chgData name="Jacqueline Gauthier" userId="feefe37c-236f-4297-8c12-8229219ad2dc" providerId="ADAL" clId="{7B34186A-AD61-4D82-B8CE-2B91B1F92725}" dt="2023-11-07T17:44:50.330" v="2965" actId="6549"/>
      <pc:docMkLst>
        <pc:docMk/>
      </pc:docMkLst>
      <pc:sldChg chg="modSp mod replTag delTag">
        <pc:chgData name="Jacqueline Gauthier" userId="feefe37c-236f-4297-8c12-8229219ad2dc" providerId="ADAL" clId="{7B34186A-AD61-4D82-B8CE-2B91B1F92725}" dt="2023-11-07T16:52:20.748" v="1508"/>
        <pc:sldMkLst>
          <pc:docMk/>
          <pc:sldMk cId="3861369899" sldId="256"/>
        </pc:sldMkLst>
        <pc:spChg chg="replST">
          <ac:chgData name="Jacqueline Gauthier" userId="feefe37c-236f-4297-8c12-8229219ad2dc" providerId="ADAL" clId="{7B34186A-AD61-4D82-B8CE-2B91B1F92725}" dt="2023-11-06T23:19:07.249" v="9"/>
          <ac:spMkLst>
            <pc:docMk/>
            <pc:sldMk cId="3861369899" sldId="256"/>
            <ac:spMk id="2" creationId="{00000000-0000-0000-0000-000000000000}"/>
          </ac:spMkLst>
        </pc:spChg>
        <pc:spChg chg="replST">
          <ac:chgData name="Jacqueline Gauthier" userId="feefe37c-236f-4297-8c12-8229219ad2dc" providerId="ADAL" clId="{7B34186A-AD61-4D82-B8CE-2B91B1F92725}" dt="2023-11-06T23:19:07.350" v="10"/>
          <ac:spMkLst>
            <pc:docMk/>
            <pc:sldMk cId="3861369899" sldId="256"/>
            <ac:spMk id="3" creationId="{00000000-0000-0000-0000-000000000000}"/>
          </ac:spMkLst>
        </pc:spChg>
      </pc:sldChg>
      <pc:sldChg chg="modSp mod replTag delTag">
        <pc:chgData name="Jacqueline Gauthier" userId="feefe37c-236f-4297-8c12-8229219ad2dc" providerId="ADAL" clId="{7B34186A-AD61-4D82-B8CE-2B91B1F92725}" dt="2023-11-07T16:55:03.514" v="1613" actId="20577"/>
        <pc:sldMkLst>
          <pc:docMk/>
          <pc:sldMk cId="3757631623" sldId="266"/>
        </pc:sldMkLst>
        <pc:spChg chg="mod replST">
          <ac:chgData name="Jacqueline Gauthier" userId="feefe37c-236f-4297-8c12-8229219ad2dc" providerId="ADAL" clId="{7B34186A-AD61-4D82-B8CE-2B91B1F92725}" dt="2023-11-07T16:52:27.873" v="1515" actId="14100"/>
          <ac:spMkLst>
            <pc:docMk/>
            <pc:sldMk cId="3757631623" sldId="266"/>
            <ac:spMk id="2" creationId="{00000000-0000-0000-0000-000000000000}"/>
          </ac:spMkLst>
        </pc:spChg>
        <pc:spChg chg="mod replST">
          <ac:chgData name="Jacqueline Gauthier" userId="feefe37c-236f-4297-8c12-8229219ad2dc" providerId="ADAL" clId="{7B34186A-AD61-4D82-B8CE-2B91B1F92725}" dt="2023-11-07T16:52:32.248" v="1516" actId="14100"/>
          <ac:spMkLst>
            <pc:docMk/>
            <pc:sldMk cId="3757631623" sldId="266"/>
            <ac:spMk id="3" creationId="{00000000-0000-0000-0000-000000000000}"/>
          </ac:spMkLst>
        </pc:spChg>
        <pc:graphicFrameChg chg="mod replST modGraphic">
          <ac:chgData name="Jacqueline Gauthier" userId="feefe37c-236f-4297-8c12-8229219ad2dc" providerId="ADAL" clId="{7B34186A-AD61-4D82-B8CE-2B91B1F92725}" dt="2023-11-07T16:55:03.514" v="1613" actId="20577"/>
          <ac:graphicFrameMkLst>
            <pc:docMk/>
            <pc:sldMk cId="3757631623" sldId="266"/>
            <ac:graphicFrameMk id="6" creationId="{00000000-0000-0000-0000-000000000000}"/>
          </ac:graphicFrameMkLst>
        </pc:graphicFrameChg>
      </pc:sldChg>
      <pc:sldChg chg="modSp mod replTag delTag">
        <pc:chgData name="Jacqueline Gauthier" userId="feefe37c-236f-4297-8c12-8229219ad2dc" providerId="ADAL" clId="{7B34186A-AD61-4D82-B8CE-2B91B1F92725}" dt="2023-11-07T00:40:53.772" v="1506" actId="20577"/>
        <pc:sldMkLst>
          <pc:docMk/>
          <pc:sldMk cId="311959883" sldId="287"/>
        </pc:sldMkLst>
        <pc:spChg chg="mod replST">
          <ac:chgData name="Jacqueline Gauthier" userId="feefe37c-236f-4297-8c12-8229219ad2dc" providerId="ADAL" clId="{7B34186A-AD61-4D82-B8CE-2B91B1F92725}" dt="2023-11-07T00:40:53.772" v="1506" actId="20577"/>
          <ac:spMkLst>
            <pc:docMk/>
            <pc:sldMk cId="311959883" sldId="287"/>
            <ac:spMk id="3" creationId="{00000000-0000-0000-0000-000000000000}"/>
          </ac:spMkLst>
        </pc:spChg>
      </pc:sldChg>
      <pc:sldChg chg="modSp mod replTag delTag">
        <pc:chgData name="Jacqueline Gauthier" userId="feefe37c-236f-4297-8c12-8229219ad2dc" providerId="ADAL" clId="{7B34186A-AD61-4D82-B8CE-2B91B1F92725}" dt="2023-11-07T16:55:06.080" v="1615"/>
        <pc:sldMkLst>
          <pc:docMk/>
          <pc:sldMk cId="2305999324" sldId="288"/>
        </pc:sldMkLst>
        <pc:spChg chg="mod replST">
          <ac:chgData name="Jacqueline Gauthier" userId="feefe37c-236f-4297-8c12-8229219ad2dc" providerId="ADAL" clId="{7B34186A-AD61-4D82-B8CE-2B91B1F92725}" dt="2023-11-06T23:33:58.679" v="539" actId="790"/>
          <ac:spMkLst>
            <pc:docMk/>
            <pc:sldMk cId="2305999324" sldId="288"/>
            <ac:spMk id="2" creationId="{00000000-0000-0000-0000-000000000000}"/>
          </ac:spMkLst>
        </pc:spChg>
        <pc:spChg chg="mod replST">
          <ac:chgData name="Jacqueline Gauthier" userId="feefe37c-236f-4297-8c12-8229219ad2dc" providerId="ADAL" clId="{7B34186A-AD61-4D82-B8CE-2B91B1F92725}" dt="2023-11-07T00:26:37.871" v="1191" actId="20577"/>
          <ac:spMkLst>
            <pc:docMk/>
            <pc:sldMk cId="2305999324" sldId="288"/>
            <ac:spMk id="3" creationId="{00000000-0000-0000-0000-000000000000}"/>
          </ac:spMkLst>
        </pc:spChg>
      </pc:sldChg>
      <pc:sldChg chg="modSp mod replTag delTag">
        <pc:chgData name="Jacqueline Gauthier" userId="feefe37c-236f-4297-8c12-8229219ad2dc" providerId="ADAL" clId="{7B34186A-AD61-4D82-B8CE-2B91B1F92725}" dt="2023-11-07T17:28:48.819" v="2519" actId="20577"/>
        <pc:sldMkLst>
          <pc:docMk/>
          <pc:sldMk cId="2465101459" sldId="293"/>
        </pc:sldMkLst>
        <pc:spChg chg="mod replST">
          <ac:chgData name="Jacqueline Gauthier" userId="feefe37c-236f-4297-8c12-8229219ad2dc" providerId="ADAL" clId="{7B34186A-AD61-4D82-B8CE-2B91B1F92725}" dt="2023-11-06T23:54:46.824" v="708" actId="790"/>
          <ac:spMkLst>
            <pc:docMk/>
            <pc:sldMk cId="2465101459" sldId="293"/>
            <ac:spMk id="2" creationId="{00000000-0000-0000-0000-000000000000}"/>
          </ac:spMkLst>
        </pc:spChg>
        <pc:spChg chg="mod replST">
          <ac:chgData name="Jacqueline Gauthier" userId="feefe37c-236f-4297-8c12-8229219ad2dc" providerId="ADAL" clId="{7B34186A-AD61-4D82-B8CE-2B91B1F92725}" dt="2023-11-07T17:28:48.819" v="2519" actId="20577"/>
          <ac:spMkLst>
            <pc:docMk/>
            <pc:sldMk cId="2465101459" sldId="293"/>
            <ac:spMk id="3" creationId="{00000000-0000-0000-0000-000000000000}"/>
          </ac:spMkLst>
        </pc:spChg>
        <pc:picChg chg="replST">
          <ac:chgData name="Jacqueline Gauthier" userId="feefe37c-236f-4297-8c12-8229219ad2dc" providerId="ADAL" clId="{7B34186A-AD61-4D82-B8CE-2B91B1F92725}" dt="2023-11-06T23:19:07.652" v="50"/>
          <ac:picMkLst>
            <pc:docMk/>
            <pc:sldMk cId="2465101459" sldId="293"/>
            <ac:picMk id="4" creationId="{00000000-0000-0000-0000-000000000000}"/>
          </ac:picMkLst>
        </pc:picChg>
      </pc:sldChg>
      <pc:sldChg chg="modSp mod replTag delTag">
        <pc:chgData name="Jacqueline Gauthier" userId="feefe37c-236f-4297-8c12-8229219ad2dc" providerId="ADAL" clId="{7B34186A-AD61-4D82-B8CE-2B91B1F92725}" dt="2023-11-07T17:31:49.146" v="2613"/>
        <pc:sldMkLst>
          <pc:docMk/>
          <pc:sldMk cId="481907628" sldId="294"/>
        </pc:sldMkLst>
        <pc:spChg chg="mod replST">
          <ac:chgData name="Jacqueline Gauthier" userId="feefe37c-236f-4297-8c12-8229219ad2dc" providerId="ADAL" clId="{7B34186A-AD61-4D82-B8CE-2B91B1F92725}" dt="2023-11-07T00:01:22.196" v="753" actId="790"/>
          <ac:spMkLst>
            <pc:docMk/>
            <pc:sldMk cId="481907628" sldId="294"/>
            <ac:spMk id="2" creationId="{00000000-0000-0000-0000-000000000000}"/>
          </ac:spMkLst>
        </pc:spChg>
        <pc:spChg chg="mod replST">
          <ac:chgData name="Jacqueline Gauthier" userId="feefe37c-236f-4297-8c12-8229219ad2dc" providerId="ADAL" clId="{7B34186A-AD61-4D82-B8CE-2B91B1F92725}" dt="2023-11-07T00:34:46.818" v="1344" actId="20577"/>
          <ac:spMkLst>
            <pc:docMk/>
            <pc:sldMk cId="481907628" sldId="294"/>
            <ac:spMk id="3" creationId="{00000000-0000-0000-0000-000000000000}"/>
          </ac:spMkLst>
        </pc:spChg>
        <pc:picChg chg="replST">
          <ac:chgData name="Jacqueline Gauthier" userId="feefe37c-236f-4297-8c12-8229219ad2dc" providerId="ADAL" clId="{7B34186A-AD61-4D82-B8CE-2B91B1F92725}" dt="2023-11-06T23:19:07.685" v="55"/>
          <ac:picMkLst>
            <pc:docMk/>
            <pc:sldMk cId="481907628" sldId="294"/>
            <ac:picMk id="4" creationId="{00000000-0000-0000-0000-000000000000}"/>
          </ac:picMkLst>
        </pc:picChg>
      </pc:sldChg>
      <pc:sldChg chg="modSp mod replTag delTag">
        <pc:chgData name="Jacqueline Gauthier" userId="feefe37c-236f-4297-8c12-8229219ad2dc" providerId="ADAL" clId="{7B34186A-AD61-4D82-B8CE-2B91B1F92725}" dt="2023-11-07T17:34:19.458" v="2658" actId="20577"/>
        <pc:sldMkLst>
          <pc:docMk/>
          <pc:sldMk cId="4096061746" sldId="315"/>
        </pc:sldMkLst>
        <pc:spChg chg="mod replST">
          <ac:chgData name="Jacqueline Gauthier" userId="feefe37c-236f-4297-8c12-8229219ad2dc" providerId="ADAL" clId="{7B34186A-AD61-4D82-B8CE-2B91B1F92725}" dt="2023-11-07T00:03:33.003" v="774" actId="790"/>
          <ac:spMkLst>
            <pc:docMk/>
            <pc:sldMk cId="4096061746" sldId="315"/>
            <ac:spMk id="2" creationId="{00000000-0000-0000-0000-000000000000}"/>
          </ac:spMkLst>
        </pc:spChg>
        <pc:spChg chg="mod replST">
          <ac:chgData name="Jacqueline Gauthier" userId="feefe37c-236f-4297-8c12-8229219ad2dc" providerId="ADAL" clId="{7B34186A-AD61-4D82-B8CE-2B91B1F92725}" dt="2023-11-07T17:34:19.458" v="2658" actId="20577"/>
          <ac:spMkLst>
            <pc:docMk/>
            <pc:sldMk cId="4096061746" sldId="315"/>
            <ac:spMk id="3" creationId="{00000000-0000-0000-0000-000000000000}"/>
          </ac:spMkLst>
        </pc:spChg>
        <pc:picChg chg="replST">
          <ac:chgData name="Jacqueline Gauthier" userId="feefe37c-236f-4297-8c12-8229219ad2dc" providerId="ADAL" clId="{7B34186A-AD61-4D82-B8CE-2B91B1F92725}" dt="2023-11-06T23:19:07.715" v="60"/>
          <ac:picMkLst>
            <pc:docMk/>
            <pc:sldMk cId="4096061746" sldId="315"/>
            <ac:picMk id="4" creationId="{00000000-0000-0000-0000-000000000000}"/>
          </ac:picMkLst>
        </pc:picChg>
      </pc:sldChg>
      <pc:sldChg chg="modSp mod replTag delTag">
        <pc:chgData name="Jacqueline Gauthier" userId="feefe37c-236f-4297-8c12-8229219ad2dc" providerId="ADAL" clId="{7B34186A-AD61-4D82-B8CE-2B91B1F92725}" dt="2023-11-07T17:16:51.640" v="2263"/>
        <pc:sldMkLst>
          <pc:docMk/>
          <pc:sldMk cId="1722949467" sldId="537"/>
        </pc:sldMkLst>
        <pc:spChg chg="mod replST">
          <ac:chgData name="Jacqueline Gauthier" userId="feefe37c-236f-4297-8c12-8229219ad2dc" providerId="ADAL" clId="{7B34186A-AD61-4D82-B8CE-2B91B1F92725}" dt="2023-11-06T23:22:01.499" v="173" actId="790"/>
          <ac:spMkLst>
            <pc:docMk/>
            <pc:sldMk cId="1722949467" sldId="537"/>
            <ac:spMk id="2" creationId="{00000000-0000-0000-0000-000000000000}"/>
          </ac:spMkLst>
        </pc:spChg>
        <pc:spChg chg="mod replST">
          <ac:chgData name="Jacqueline Gauthier" userId="feefe37c-236f-4297-8c12-8229219ad2dc" providerId="ADAL" clId="{7B34186A-AD61-4D82-B8CE-2B91B1F92725}" dt="2023-11-06T23:20:11.071" v="105"/>
          <ac:spMkLst>
            <pc:docMk/>
            <pc:sldMk cId="1722949467" sldId="537"/>
            <ac:spMk id="3" creationId="{00000000-0000-0000-0000-000000000000}"/>
          </ac:spMkLst>
        </pc:spChg>
        <pc:graphicFrameChg chg="replST modGraphic">
          <ac:chgData name="Jacqueline Gauthier" userId="feefe37c-236f-4297-8c12-8229219ad2dc" providerId="ADAL" clId="{7B34186A-AD61-4D82-B8CE-2B91B1F92725}" dt="2023-11-07T16:57:00.210" v="1686" actId="20577"/>
          <ac:graphicFrameMkLst>
            <pc:docMk/>
            <pc:sldMk cId="1722949467" sldId="537"/>
            <ac:graphicFrameMk id="4" creationId="{00000000-0000-0000-0000-000000000000}"/>
          </ac:graphicFrameMkLst>
        </pc:graphicFrameChg>
      </pc:sldChg>
      <pc:sldChg chg="modSp mod replTag delTag">
        <pc:chgData name="Jacqueline Gauthier" userId="feefe37c-236f-4297-8c12-8229219ad2dc" providerId="ADAL" clId="{7B34186A-AD61-4D82-B8CE-2B91B1F92725}" dt="2023-11-07T16:57:08.447" v="1688"/>
        <pc:sldMkLst>
          <pc:docMk/>
          <pc:sldMk cId="3210085132" sldId="538"/>
        </pc:sldMkLst>
        <pc:spChg chg="mod replST">
          <ac:chgData name="Jacqueline Gauthier" userId="feefe37c-236f-4297-8c12-8229219ad2dc" providerId="ADAL" clId="{7B34186A-AD61-4D82-B8CE-2B91B1F92725}" dt="2023-11-06T23:24:22.398" v="332" actId="790"/>
          <ac:spMkLst>
            <pc:docMk/>
            <pc:sldMk cId="3210085132" sldId="538"/>
            <ac:spMk id="2" creationId="{00000000-0000-0000-0000-000000000000}"/>
          </ac:spMkLst>
        </pc:spChg>
        <pc:spChg chg="mod replST">
          <ac:chgData name="Jacqueline Gauthier" userId="feefe37c-236f-4297-8c12-8229219ad2dc" providerId="ADAL" clId="{7B34186A-AD61-4D82-B8CE-2B91B1F92725}" dt="2023-11-07T00:27:01.997" v="1201" actId="20577"/>
          <ac:spMkLst>
            <pc:docMk/>
            <pc:sldMk cId="3210085132" sldId="538"/>
            <ac:spMk id="3" creationId="{00000000-0000-0000-0000-000000000000}"/>
          </ac:spMkLst>
        </pc:spChg>
        <pc:picChg chg="replST">
          <ac:chgData name="Jacqueline Gauthier" userId="feefe37c-236f-4297-8c12-8229219ad2dc" providerId="ADAL" clId="{7B34186A-AD61-4D82-B8CE-2B91B1F92725}" dt="2023-11-06T23:19:07.418" v="21"/>
          <ac:picMkLst>
            <pc:docMk/>
            <pc:sldMk cId="3210085132" sldId="538"/>
            <ac:picMk id="4" creationId="{00000000-0000-0000-0000-000000000000}"/>
          </ac:picMkLst>
        </pc:picChg>
      </pc:sldChg>
      <pc:sldChg chg="modSp mod replTag delTag">
        <pc:chgData name="Jacqueline Gauthier" userId="feefe37c-236f-4297-8c12-8229219ad2dc" providerId="ADAL" clId="{7B34186A-AD61-4D82-B8CE-2B91B1F92725}" dt="2023-11-07T16:59:28.350" v="1765"/>
        <pc:sldMkLst>
          <pc:docMk/>
          <pc:sldMk cId="3624623581" sldId="539"/>
        </pc:sldMkLst>
        <pc:spChg chg="mod replST">
          <ac:chgData name="Jacqueline Gauthier" userId="feefe37c-236f-4297-8c12-8229219ad2dc" providerId="ADAL" clId="{7B34186A-AD61-4D82-B8CE-2B91B1F92725}" dt="2023-11-06T23:28:51.470" v="362"/>
          <ac:spMkLst>
            <pc:docMk/>
            <pc:sldMk cId="3624623581" sldId="539"/>
            <ac:spMk id="2" creationId="{00000000-0000-0000-0000-000000000000}"/>
          </ac:spMkLst>
        </pc:spChg>
        <pc:spChg chg="mod replST">
          <ac:chgData name="Jacqueline Gauthier" userId="feefe37c-236f-4297-8c12-8229219ad2dc" providerId="ADAL" clId="{7B34186A-AD61-4D82-B8CE-2B91B1F92725}" dt="2023-11-07T16:59:19.823" v="1763" actId="20577"/>
          <ac:spMkLst>
            <pc:docMk/>
            <pc:sldMk cId="3624623581" sldId="539"/>
            <ac:spMk id="3" creationId="{00000000-0000-0000-0000-000000000000}"/>
          </ac:spMkLst>
        </pc:spChg>
      </pc:sldChg>
      <pc:sldChg chg="modSp mod replTag delTag">
        <pc:chgData name="Jacqueline Gauthier" userId="feefe37c-236f-4297-8c12-8229219ad2dc" providerId="ADAL" clId="{7B34186A-AD61-4D82-B8CE-2B91B1F92725}" dt="2023-11-07T17:02:36.394" v="1831" actId="20577"/>
        <pc:sldMkLst>
          <pc:docMk/>
          <pc:sldMk cId="1563350510" sldId="540"/>
        </pc:sldMkLst>
        <pc:spChg chg="mod replST">
          <ac:chgData name="Jacqueline Gauthier" userId="feefe37c-236f-4297-8c12-8229219ad2dc" providerId="ADAL" clId="{7B34186A-AD61-4D82-B8CE-2B91B1F92725}" dt="2023-11-06T23:28:58.358" v="366"/>
          <ac:spMkLst>
            <pc:docMk/>
            <pc:sldMk cId="1563350510" sldId="540"/>
            <ac:spMk id="2" creationId="{00000000-0000-0000-0000-000000000000}"/>
          </ac:spMkLst>
        </pc:spChg>
        <pc:spChg chg="mod replST">
          <ac:chgData name="Jacqueline Gauthier" userId="feefe37c-236f-4297-8c12-8229219ad2dc" providerId="ADAL" clId="{7B34186A-AD61-4D82-B8CE-2B91B1F92725}" dt="2023-11-07T17:02:36.394" v="1831" actId="20577"/>
          <ac:spMkLst>
            <pc:docMk/>
            <pc:sldMk cId="1563350510" sldId="540"/>
            <ac:spMk id="3" creationId="{00000000-0000-0000-0000-000000000000}"/>
          </ac:spMkLst>
        </pc:spChg>
      </pc:sldChg>
      <pc:sldChg chg="modSp mod replTag delTag">
        <pc:chgData name="Jacqueline Gauthier" userId="feefe37c-236f-4297-8c12-8229219ad2dc" providerId="ADAL" clId="{7B34186A-AD61-4D82-B8CE-2B91B1F92725}" dt="2023-11-07T17:05:27.036" v="1913" actId="20577"/>
        <pc:sldMkLst>
          <pc:docMk/>
          <pc:sldMk cId="1103287833" sldId="541"/>
        </pc:sldMkLst>
        <pc:spChg chg="mod replST">
          <ac:chgData name="Jacqueline Gauthier" userId="feefe37c-236f-4297-8c12-8229219ad2dc" providerId="ADAL" clId="{7B34186A-AD61-4D82-B8CE-2B91B1F92725}" dt="2023-11-07T17:05:27.036" v="1913" actId="20577"/>
          <ac:spMkLst>
            <pc:docMk/>
            <pc:sldMk cId="1103287833" sldId="541"/>
            <ac:spMk id="2" creationId="{00000000-0000-0000-0000-000000000000}"/>
          </ac:spMkLst>
        </pc:spChg>
        <pc:spChg chg="mod replST">
          <ac:chgData name="Jacqueline Gauthier" userId="feefe37c-236f-4297-8c12-8229219ad2dc" providerId="ADAL" clId="{7B34186A-AD61-4D82-B8CE-2B91B1F92725}" dt="2023-11-07T17:04:33.615" v="1891" actId="313"/>
          <ac:spMkLst>
            <pc:docMk/>
            <pc:sldMk cId="1103287833" sldId="541"/>
            <ac:spMk id="3" creationId="{00000000-0000-0000-0000-000000000000}"/>
          </ac:spMkLst>
        </pc:spChg>
      </pc:sldChg>
      <pc:sldChg chg="modSp mod replTag delTag">
        <pc:chgData name="Jacqueline Gauthier" userId="feefe37c-236f-4297-8c12-8229219ad2dc" providerId="ADAL" clId="{7B34186A-AD61-4D82-B8CE-2B91B1F92725}" dt="2023-11-07T17:06:21.131" v="1935" actId="20577"/>
        <pc:sldMkLst>
          <pc:docMk/>
          <pc:sldMk cId="3095896248" sldId="542"/>
        </pc:sldMkLst>
        <pc:spChg chg="mod replST">
          <ac:chgData name="Jacqueline Gauthier" userId="feefe37c-236f-4297-8c12-8229219ad2dc" providerId="ADAL" clId="{7B34186A-AD61-4D82-B8CE-2B91B1F92725}" dt="2023-11-07T17:05:43.702" v="1918"/>
          <ac:spMkLst>
            <pc:docMk/>
            <pc:sldMk cId="3095896248" sldId="542"/>
            <ac:spMk id="2" creationId="{00000000-0000-0000-0000-000000000000}"/>
          </ac:spMkLst>
        </pc:spChg>
        <pc:spChg chg="mod replST">
          <ac:chgData name="Jacqueline Gauthier" userId="feefe37c-236f-4297-8c12-8229219ad2dc" providerId="ADAL" clId="{7B34186A-AD61-4D82-B8CE-2B91B1F92725}" dt="2023-11-07T17:06:21.131" v="1935" actId="20577"/>
          <ac:spMkLst>
            <pc:docMk/>
            <pc:sldMk cId="3095896248" sldId="542"/>
            <ac:spMk id="3" creationId="{00000000-0000-0000-0000-000000000000}"/>
          </ac:spMkLst>
        </pc:spChg>
      </pc:sldChg>
      <pc:sldChg chg="modSp mod replTag delTag">
        <pc:chgData name="Jacqueline Gauthier" userId="feefe37c-236f-4297-8c12-8229219ad2dc" providerId="ADAL" clId="{7B34186A-AD61-4D82-B8CE-2B91B1F92725}" dt="2023-11-07T17:08:40.712" v="1974"/>
        <pc:sldMkLst>
          <pc:docMk/>
          <pc:sldMk cId="898904795" sldId="543"/>
        </pc:sldMkLst>
        <pc:spChg chg="mod replST">
          <ac:chgData name="Jacqueline Gauthier" userId="feefe37c-236f-4297-8c12-8229219ad2dc" providerId="ADAL" clId="{7B34186A-AD61-4D82-B8CE-2B91B1F92725}" dt="2023-11-07T17:06:58.476" v="1960" actId="20577"/>
          <ac:spMkLst>
            <pc:docMk/>
            <pc:sldMk cId="898904795" sldId="543"/>
            <ac:spMk id="2" creationId="{00000000-0000-0000-0000-000000000000}"/>
          </ac:spMkLst>
        </pc:spChg>
        <pc:spChg chg="mod replST">
          <ac:chgData name="Jacqueline Gauthier" userId="feefe37c-236f-4297-8c12-8229219ad2dc" providerId="ADAL" clId="{7B34186A-AD61-4D82-B8CE-2B91B1F92725}" dt="2023-11-07T17:08:22.749" v="1966" actId="20577"/>
          <ac:spMkLst>
            <pc:docMk/>
            <pc:sldMk cId="898904795" sldId="543"/>
            <ac:spMk id="3" creationId="{00000000-0000-0000-0000-000000000000}"/>
          </ac:spMkLst>
        </pc:spChg>
      </pc:sldChg>
      <pc:sldChg chg="modSp mod replTag delTag">
        <pc:chgData name="Jacqueline Gauthier" userId="feefe37c-236f-4297-8c12-8229219ad2dc" providerId="ADAL" clId="{7B34186A-AD61-4D82-B8CE-2B91B1F92725}" dt="2023-11-07T17:09:21.535" v="1987" actId="20577"/>
        <pc:sldMkLst>
          <pc:docMk/>
          <pc:sldMk cId="907843108" sldId="544"/>
        </pc:sldMkLst>
        <pc:spChg chg="mod replST">
          <ac:chgData name="Jacqueline Gauthier" userId="feefe37c-236f-4297-8c12-8229219ad2dc" providerId="ADAL" clId="{7B34186A-AD61-4D82-B8CE-2B91B1F92725}" dt="2023-11-07T17:08:53.214" v="1979"/>
          <ac:spMkLst>
            <pc:docMk/>
            <pc:sldMk cId="907843108" sldId="544"/>
            <ac:spMk id="2" creationId="{00000000-0000-0000-0000-000000000000}"/>
          </ac:spMkLst>
        </pc:spChg>
        <pc:spChg chg="mod replST">
          <ac:chgData name="Jacqueline Gauthier" userId="feefe37c-236f-4297-8c12-8229219ad2dc" providerId="ADAL" clId="{7B34186A-AD61-4D82-B8CE-2B91B1F92725}" dt="2023-11-07T17:09:21.535" v="1987" actId="20577"/>
          <ac:spMkLst>
            <pc:docMk/>
            <pc:sldMk cId="907843108" sldId="544"/>
            <ac:spMk id="3" creationId="{00000000-0000-0000-0000-000000000000}"/>
          </ac:spMkLst>
        </pc:spChg>
      </pc:sldChg>
      <pc:sldChg chg="modSp mod replTag delTag">
        <pc:chgData name="Jacqueline Gauthier" userId="feefe37c-236f-4297-8c12-8229219ad2dc" providerId="ADAL" clId="{7B34186A-AD61-4D82-B8CE-2B91B1F92725}" dt="2023-11-07T17:12:21.892" v="2147"/>
        <pc:sldMkLst>
          <pc:docMk/>
          <pc:sldMk cId="1498730115" sldId="545"/>
        </pc:sldMkLst>
        <pc:spChg chg="mod replST">
          <ac:chgData name="Jacqueline Gauthier" userId="feefe37c-236f-4297-8c12-8229219ad2dc" providerId="ADAL" clId="{7B34186A-AD61-4D82-B8CE-2B91B1F92725}" dt="2023-11-07T17:10:01.217" v="2025" actId="20577"/>
          <ac:spMkLst>
            <pc:docMk/>
            <pc:sldMk cId="1498730115" sldId="545"/>
            <ac:spMk id="2" creationId="{00000000-0000-0000-0000-000000000000}"/>
          </ac:spMkLst>
        </pc:spChg>
        <pc:spChg chg="mod replST">
          <ac:chgData name="Jacqueline Gauthier" userId="feefe37c-236f-4297-8c12-8229219ad2dc" providerId="ADAL" clId="{7B34186A-AD61-4D82-B8CE-2B91B1F92725}" dt="2023-11-07T17:12:11.079" v="2141" actId="20577"/>
          <ac:spMkLst>
            <pc:docMk/>
            <pc:sldMk cId="1498730115" sldId="545"/>
            <ac:spMk id="3" creationId="{00000000-0000-0000-0000-000000000000}"/>
          </ac:spMkLst>
        </pc:spChg>
      </pc:sldChg>
      <pc:sldChg chg="modSp mod replTag delTag">
        <pc:chgData name="Jacqueline Gauthier" userId="feefe37c-236f-4297-8c12-8229219ad2dc" providerId="ADAL" clId="{7B34186A-AD61-4D82-B8CE-2B91B1F92725}" dt="2023-11-07T17:13:43.433" v="2181"/>
        <pc:sldMkLst>
          <pc:docMk/>
          <pc:sldMk cId="1254344218" sldId="546"/>
        </pc:sldMkLst>
        <pc:spChg chg="mod replST">
          <ac:chgData name="Jacqueline Gauthier" userId="feefe37c-236f-4297-8c12-8229219ad2dc" providerId="ADAL" clId="{7B34186A-AD61-4D82-B8CE-2B91B1F92725}" dt="2023-11-07T17:12:34.980" v="2152"/>
          <ac:spMkLst>
            <pc:docMk/>
            <pc:sldMk cId="1254344218" sldId="546"/>
            <ac:spMk id="2" creationId="{00000000-0000-0000-0000-000000000000}"/>
          </ac:spMkLst>
        </pc:spChg>
        <pc:spChg chg="mod replST">
          <ac:chgData name="Jacqueline Gauthier" userId="feefe37c-236f-4297-8c12-8229219ad2dc" providerId="ADAL" clId="{7B34186A-AD61-4D82-B8CE-2B91B1F92725}" dt="2023-11-07T17:13:38.894" v="2179" actId="20577"/>
          <ac:spMkLst>
            <pc:docMk/>
            <pc:sldMk cId="1254344218" sldId="546"/>
            <ac:spMk id="3" creationId="{00000000-0000-0000-0000-000000000000}"/>
          </ac:spMkLst>
        </pc:spChg>
      </pc:sldChg>
      <pc:sldChg chg="modSp mod replTag delTag">
        <pc:chgData name="Jacqueline Gauthier" userId="feefe37c-236f-4297-8c12-8229219ad2dc" providerId="ADAL" clId="{7B34186A-AD61-4D82-B8CE-2B91B1F92725}" dt="2023-11-07T17:15:48.752" v="2252"/>
        <pc:sldMkLst>
          <pc:docMk/>
          <pc:sldMk cId="2384342190" sldId="547"/>
        </pc:sldMkLst>
        <pc:spChg chg="mod replST">
          <ac:chgData name="Jacqueline Gauthier" userId="feefe37c-236f-4297-8c12-8229219ad2dc" providerId="ADAL" clId="{7B34186A-AD61-4D82-B8CE-2B91B1F92725}" dt="2023-11-07T17:14:10.995" v="2219" actId="20577"/>
          <ac:spMkLst>
            <pc:docMk/>
            <pc:sldMk cId="2384342190" sldId="547"/>
            <ac:spMk id="2" creationId="{00000000-0000-0000-0000-000000000000}"/>
          </ac:spMkLst>
        </pc:spChg>
        <pc:spChg chg="mod replST">
          <ac:chgData name="Jacqueline Gauthier" userId="feefe37c-236f-4297-8c12-8229219ad2dc" providerId="ADAL" clId="{7B34186A-AD61-4D82-B8CE-2B91B1F92725}" dt="2023-11-07T17:15:13.656" v="2246" actId="20577"/>
          <ac:spMkLst>
            <pc:docMk/>
            <pc:sldMk cId="2384342190" sldId="547"/>
            <ac:spMk id="3" creationId="{00000000-0000-0000-0000-000000000000}"/>
          </ac:spMkLst>
        </pc:spChg>
      </pc:sldChg>
      <pc:sldChg chg="modSp mod replTag delTag">
        <pc:chgData name="Jacqueline Gauthier" userId="feefe37c-236f-4297-8c12-8229219ad2dc" providerId="ADAL" clId="{7B34186A-AD61-4D82-B8CE-2B91B1F92725}" dt="2023-11-07T17:16:19.669" v="2259" actId="20577"/>
        <pc:sldMkLst>
          <pc:docMk/>
          <pc:sldMk cId="1300530293" sldId="548"/>
        </pc:sldMkLst>
        <pc:spChg chg="mod replST">
          <ac:chgData name="Jacqueline Gauthier" userId="feefe37c-236f-4297-8c12-8229219ad2dc" providerId="ADAL" clId="{7B34186A-AD61-4D82-B8CE-2B91B1F92725}" dt="2023-11-07T17:16:02.563" v="2257"/>
          <ac:spMkLst>
            <pc:docMk/>
            <pc:sldMk cId="1300530293" sldId="548"/>
            <ac:spMk id="2" creationId="{00000000-0000-0000-0000-000000000000}"/>
          </ac:spMkLst>
        </pc:spChg>
        <pc:spChg chg="mod replST">
          <ac:chgData name="Jacqueline Gauthier" userId="feefe37c-236f-4297-8c12-8229219ad2dc" providerId="ADAL" clId="{7B34186A-AD61-4D82-B8CE-2B91B1F92725}" dt="2023-11-07T17:16:19.669" v="2259" actId="20577"/>
          <ac:spMkLst>
            <pc:docMk/>
            <pc:sldMk cId="1300530293" sldId="548"/>
            <ac:spMk id="3" creationId="{00000000-0000-0000-0000-000000000000}"/>
          </ac:spMkLst>
        </pc:spChg>
      </pc:sldChg>
      <pc:sldChg chg="modSp mod replTag delTag">
        <pc:chgData name="Jacqueline Gauthier" userId="feefe37c-236f-4297-8c12-8229219ad2dc" providerId="ADAL" clId="{7B34186A-AD61-4D82-B8CE-2B91B1F92725}" dt="2023-11-07T17:18:19.600" v="2359" actId="6549"/>
        <pc:sldMkLst>
          <pc:docMk/>
          <pc:sldMk cId="281801708" sldId="549"/>
        </pc:sldMkLst>
        <pc:spChg chg="mod replST">
          <ac:chgData name="Jacqueline Gauthier" userId="feefe37c-236f-4297-8c12-8229219ad2dc" providerId="ADAL" clId="{7B34186A-AD61-4D82-B8CE-2B91B1F92725}" dt="2023-11-07T17:17:18.504" v="2306" actId="20577"/>
          <ac:spMkLst>
            <pc:docMk/>
            <pc:sldMk cId="281801708" sldId="549"/>
            <ac:spMk id="2" creationId="{00000000-0000-0000-0000-000000000000}"/>
          </ac:spMkLst>
        </pc:spChg>
        <pc:spChg chg="mod replST">
          <ac:chgData name="Jacqueline Gauthier" userId="feefe37c-236f-4297-8c12-8229219ad2dc" providerId="ADAL" clId="{7B34186A-AD61-4D82-B8CE-2B91B1F92725}" dt="2023-11-07T17:18:19.600" v="2359" actId="6549"/>
          <ac:spMkLst>
            <pc:docMk/>
            <pc:sldMk cId="281801708" sldId="549"/>
            <ac:spMk id="3" creationId="{00000000-0000-0000-0000-000000000000}"/>
          </ac:spMkLst>
        </pc:spChg>
      </pc:sldChg>
      <pc:sldChg chg="modSp mod replTag delTag">
        <pc:chgData name="Jacqueline Gauthier" userId="feefe37c-236f-4297-8c12-8229219ad2dc" providerId="ADAL" clId="{7B34186A-AD61-4D82-B8CE-2B91B1F92725}" dt="2023-11-07T17:22:36.414" v="2432" actId="6549"/>
        <pc:sldMkLst>
          <pc:docMk/>
          <pc:sldMk cId="2678158434" sldId="550"/>
        </pc:sldMkLst>
        <pc:spChg chg="mod replST">
          <ac:chgData name="Jacqueline Gauthier" userId="feefe37c-236f-4297-8c12-8229219ad2dc" providerId="ADAL" clId="{7B34186A-AD61-4D82-B8CE-2B91B1F92725}" dt="2023-11-07T17:18:58.821" v="2364"/>
          <ac:spMkLst>
            <pc:docMk/>
            <pc:sldMk cId="2678158434" sldId="550"/>
            <ac:spMk id="2" creationId="{00000000-0000-0000-0000-000000000000}"/>
          </ac:spMkLst>
        </pc:spChg>
        <pc:spChg chg="mod replST">
          <ac:chgData name="Jacqueline Gauthier" userId="feefe37c-236f-4297-8c12-8229219ad2dc" providerId="ADAL" clId="{7B34186A-AD61-4D82-B8CE-2B91B1F92725}" dt="2023-11-07T17:22:36.414" v="2432" actId="6549"/>
          <ac:spMkLst>
            <pc:docMk/>
            <pc:sldMk cId="2678158434" sldId="550"/>
            <ac:spMk id="3" creationId="{00000000-0000-0000-0000-000000000000}"/>
          </ac:spMkLst>
        </pc:spChg>
      </pc:sldChg>
      <pc:sldChg chg="modSp mod replTag delTag">
        <pc:chgData name="Jacqueline Gauthier" userId="feefe37c-236f-4297-8c12-8229219ad2dc" providerId="ADAL" clId="{7B34186A-AD61-4D82-B8CE-2B91B1F92725}" dt="2023-11-07T17:27:32.065" v="2479" actId="6549"/>
        <pc:sldMkLst>
          <pc:docMk/>
          <pc:sldMk cId="1508224906" sldId="551"/>
        </pc:sldMkLst>
        <pc:spChg chg="mod replST">
          <ac:chgData name="Jacqueline Gauthier" userId="feefe37c-236f-4297-8c12-8229219ad2dc" providerId="ADAL" clId="{7B34186A-AD61-4D82-B8CE-2B91B1F92725}" dt="2023-11-06T23:53:50.354" v="697" actId="790"/>
          <ac:spMkLst>
            <pc:docMk/>
            <pc:sldMk cId="1508224906" sldId="551"/>
            <ac:spMk id="2" creationId="{00000000-0000-0000-0000-000000000000}"/>
          </ac:spMkLst>
        </pc:spChg>
        <pc:spChg chg="mod replST">
          <ac:chgData name="Jacqueline Gauthier" userId="feefe37c-236f-4297-8c12-8229219ad2dc" providerId="ADAL" clId="{7B34186A-AD61-4D82-B8CE-2B91B1F92725}" dt="2023-11-07T17:27:32.065" v="2479" actId="6549"/>
          <ac:spMkLst>
            <pc:docMk/>
            <pc:sldMk cId="1508224906" sldId="551"/>
            <ac:spMk id="3" creationId="{00000000-0000-0000-0000-000000000000}"/>
          </ac:spMkLst>
        </pc:spChg>
      </pc:sldChg>
      <pc:sldChg chg="modSp mod replTag delTag">
        <pc:chgData name="Jacqueline Gauthier" userId="feefe37c-236f-4297-8c12-8229219ad2dc" providerId="ADAL" clId="{7B34186A-AD61-4D82-B8CE-2B91B1F92725}" dt="2023-11-07T17:30:55.045" v="2601"/>
        <pc:sldMkLst>
          <pc:docMk/>
          <pc:sldMk cId="923767323" sldId="552"/>
        </pc:sldMkLst>
        <pc:spChg chg="mod replST">
          <ac:chgData name="Jacqueline Gauthier" userId="feefe37c-236f-4297-8c12-8229219ad2dc" providerId="ADAL" clId="{7B34186A-AD61-4D82-B8CE-2B91B1F92725}" dt="2023-11-06T23:56:42.815" v="724"/>
          <ac:spMkLst>
            <pc:docMk/>
            <pc:sldMk cId="923767323" sldId="552"/>
            <ac:spMk id="2" creationId="{00000000-0000-0000-0000-000000000000}"/>
          </ac:spMkLst>
        </pc:spChg>
        <pc:spChg chg="mod replST">
          <ac:chgData name="Jacqueline Gauthier" userId="feefe37c-236f-4297-8c12-8229219ad2dc" providerId="ADAL" clId="{7B34186A-AD61-4D82-B8CE-2B91B1F92725}" dt="2023-11-07T17:30:09.862" v="2599" actId="6549"/>
          <ac:spMkLst>
            <pc:docMk/>
            <pc:sldMk cId="923767323" sldId="552"/>
            <ac:spMk id="3" creationId="{00000000-0000-0000-0000-000000000000}"/>
          </ac:spMkLst>
        </pc:spChg>
      </pc:sldChg>
      <pc:sldChg chg="modSp mod replTag delTag">
        <pc:chgData name="Jacqueline Gauthier" userId="feefe37c-236f-4297-8c12-8229219ad2dc" providerId="ADAL" clId="{7B34186A-AD61-4D82-B8CE-2B91B1F92725}" dt="2023-11-07T17:33:13.082" v="2641" actId="20577"/>
        <pc:sldMkLst>
          <pc:docMk/>
          <pc:sldMk cId="315950017" sldId="553"/>
        </pc:sldMkLst>
        <pc:spChg chg="mod replST">
          <ac:chgData name="Jacqueline Gauthier" userId="feefe37c-236f-4297-8c12-8229219ad2dc" providerId="ADAL" clId="{7B34186A-AD61-4D82-B8CE-2B91B1F92725}" dt="2023-11-07T00:01:57.892" v="766" actId="790"/>
          <ac:spMkLst>
            <pc:docMk/>
            <pc:sldMk cId="315950017" sldId="553"/>
            <ac:spMk id="2" creationId="{00000000-0000-0000-0000-000000000000}"/>
          </ac:spMkLst>
        </pc:spChg>
        <pc:spChg chg="mod replST">
          <ac:chgData name="Jacqueline Gauthier" userId="feefe37c-236f-4297-8c12-8229219ad2dc" providerId="ADAL" clId="{7B34186A-AD61-4D82-B8CE-2B91B1F92725}" dt="2023-11-07T17:33:13.082" v="2641" actId="20577"/>
          <ac:spMkLst>
            <pc:docMk/>
            <pc:sldMk cId="315950017" sldId="553"/>
            <ac:spMk id="3" creationId="{00000000-0000-0000-0000-000000000000}"/>
          </ac:spMkLst>
        </pc:spChg>
      </pc:sldChg>
      <pc:sldChg chg="modSp mod replTag delTag">
        <pc:chgData name="Jacqueline Gauthier" userId="feefe37c-236f-4297-8c12-8229219ad2dc" providerId="ADAL" clId="{7B34186A-AD61-4D82-B8CE-2B91B1F92725}" dt="2023-11-07T17:34:35.141" v="2662"/>
        <pc:sldMkLst>
          <pc:docMk/>
          <pc:sldMk cId="1643552938" sldId="554"/>
        </pc:sldMkLst>
        <pc:spChg chg="mod replST">
          <ac:chgData name="Jacqueline Gauthier" userId="feefe37c-236f-4297-8c12-8229219ad2dc" providerId="ADAL" clId="{7B34186A-AD61-4D82-B8CE-2B91B1F92725}" dt="2023-11-07T00:08:33.936" v="874" actId="20577"/>
          <ac:spMkLst>
            <pc:docMk/>
            <pc:sldMk cId="1643552938" sldId="554"/>
            <ac:spMk id="2" creationId="{00000000-0000-0000-0000-000000000000}"/>
          </ac:spMkLst>
        </pc:spChg>
        <pc:spChg chg="mod replST">
          <ac:chgData name="Jacqueline Gauthier" userId="feefe37c-236f-4297-8c12-8229219ad2dc" providerId="ADAL" clId="{7B34186A-AD61-4D82-B8CE-2B91B1F92725}" dt="2023-11-07T00:35:33.112" v="1367" actId="20577"/>
          <ac:spMkLst>
            <pc:docMk/>
            <pc:sldMk cId="1643552938" sldId="554"/>
            <ac:spMk id="3" creationId="{00000000-0000-0000-0000-000000000000}"/>
          </ac:spMkLst>
        </pc:spChg>
      </pc:sldChg>
      <pc:sldChg chg="modSp mod replTag delTag">
        <pc:chgData name="Jacqueline Gauthier" userId="feefe37c-236f-4297-8c12-8229219ad2dc" providerId="ADAL" clId="{7B34186A-AD61-4D82-B8CE-2B91B1F92725}" dt="2023-11-07T17:34:55.537" v="2666"/>
        <pc:sldMkLst>
          <pc:docMk/>
          <pc:sldMk cId="4052215856" sldId="555"/>
        </pc:sldMkLst>
        <pc:spChg chg="mod replST">
          <ac:chgData name="Jacqueline Gauthier" userId="feefe37c-236f-4297-8c12-8229219ad2dc" providerId="ADAL" clId="{7B34186A-AD61-4D82-B8CE-2B91B1F92725}" dt="2023-11-07T00:08:27.889" v="868" actId="20577"/>
          <ac:spMkLst>
            <pc:docMk/>
            <pc:sldMk cId="4052215856" sldId="555"/>
            <ac:spMk id="2" creationId="{00000000-0000-0000-0000-000000000000}"/>
          </ac:spMkLst>
        </pc:spChg>
        <pc:spChg chg="mod replST">
          <ac:chgData name="Jacqueline Gauthier" userId="feefe37c-236f-4297-8c12-8229219ad2dc" providerId="ADAL" clId="{7B34186A-AD61-4D82-B8CE-2B91B1F92725}" dt="2023-11-07T00:35:44.724" v="1372" actId="20577"/>
          <ac:spMkLst>
            <pc:docMk/>
            <pc:sldMk cId="4052215856" sldId="555"/>
            <ac:spMk id="3" creationId="{00000000-0000-0000-0000-000000000000}"/>
          </ac:spMkLst>
        </pc:spChg>
      </pc:sldChg>
      <pc:sldChg chg="modSp mod replTag delTag">
        <pc:chgData name="Jacqueline Gauthier" userId="feefe37c-236f-4297-8c12-8229219ad2dc" providerId="ADAL" clId="{7B34186A-AD61-4D82-B8CE-2B91B1F92725}" dt="2023-11-07T17:35:22.253" v="2674" actId="20577"/>
        <pc:sldMkLst>
          <pc:docMk/>
          <pc:sldMk cId="2301360843" sldId="556"/>
        </pc:sldMkLst>
        <pc:spChg chg="mod replST">
          <ac:chgData name="Jacqueline Gauthier" userId="feefe37c-236f-4297-8c12-8229219ad2dc" providerId="ADAL" clId="{7B34186A-AD61-4D82-B8CE-2B91B1F92725}" dt="2023-11-07T00:08:45.548" v="885" actId="20577"/>
          <ac:spMkLst>
            <pc:docMk/>
            <pc:sldMk cId="2301360843" sldId="556"/>
            <ac:spMk id="2" creationId="{00000000-0000-0000-0000-000000000000}"/>
          </ac:spMkLst>
        </pc:spChg>
        <pc:spChg chg="mod replST">
          <ac:chgData name="Jacqueline Gauthier" userId="feefe37c-236f-4297-8c12-8229219ad2dc" providerId="ADAL" clId="{7B34186A-AD61-4D82-B8CE-2B91B1F92725}" dt="2023-11-07T17:35:22.253" v="2674" actId="20577"/>
          <ac:spMkLst>
            <pc:docMk/>
            <pc:sldMk cId="2301360843" sldId="556"/>
            <ac:spMk id="3" creationId="{00000000-0000-0000-0000-000000000000}"/>
          </ac:spMkLst>
        </pc:spChg>
      </pc:sldChg>
      <pc:sldChg chg="modSp mod replTag delTag">
        <pc:chgData name="Jacqueline Gauthier" userId="feefe37c-236f-4297-8c12-8229219ad2dc" providerId="ADAL" clId="{7B34186A-AD61-4D82-B8CE-2B91B1F92725}" dt="2023-11-07T17:35:26.859" v="2676"/>
        <pc:sldMkLst>
          <pc:docMk/>
          <pc:sldMk cId="2751415767" sldId="557"/>
        </pc:sldMkLst>
        <pc:spChg chg="mod replST">
          <ac:chgData name="Jacqueline Gauthier" userId="feefe37c-236f-4297-8c12-8229219ad2dc" providerId="ADAL" clId="{7B34186A-AD61-4D82-B8CE-2B91B1F92725}" dt="2023-11-07T00:09:36.743" v="897" actId="790"/>
          <ac:spMkLst>
            <pc:docMk/>
            <pc:sldMk cId="2751415767" sldId="557"/>
            <ac:spMk id="2" creationId="{00000000-0000-0000-0000-000000000000}"/>
          </ac:spMkLst>
        </pc:spChg>
        <pc:spChg chg="mod replST">
          <ac:chgData name="Jacqueline Gauthier" userId="feefe37c-236f-4297-8c12-8229219ad2dc" providerId="ADAL" clId="{7B34186A-AD61-4D82-B8CE-2B91B1F92725}" dt="2023-11-07T00:36:22.235" v="1387" actId="20577"/>
          <ac:spMkLst>
            <pc:docMk/>
            <pc:sldMk cId="2751415767" sldId="557"/>
            <ac:spMk id="3" creationId="{00000000-0000-0000-0000-000000000000}"/>
          </ac:spMkLst>
        </pc:spChg>
      </pc:sldChg>
      <pc:sldChg chg="modSp mod replTag delTag">
        <pc:chgData name="Jacqueline Gauthier" userId="feefe37c-236f-4297-8c12-8229219ad2dc" providerId="ADAL" clId="{7B34186A-AD61-4D82-B8CE-2B91B1F92725}" dt="2023-11-07T17:37:14.378" v="2717"/>
        <pc:sldMkLst>
          <pc:docMk/>
          <pc:sldMk cId="1558592761" sldId="558"/>
        </pc:sldMkLst>
        <pc:spChg chg="mod replST">
          <ac:chgData name="Jacqueline Gauthier" userId="feefe37c-236f-4297-8c12-8229219ad2dc" providerId="ADAL" clId="{7B34186A-AD61-4D82-B8CE-2B91B1F92725}" dt="2023-11-07T00:12:25.273" v="917" actId="790"/>
          <ac:spMkLst>
            <pc:docMk/>
            <pc:sldMk cId="1558592761" sldId="558"/>
            <ac:spMk id="2" creationId="{00000000-0000-0000-0000-000000000000}"/>
          </ac:spMkLst>
        </pc:spChg>
        <pc:spChg chg="mod replST">
          <ac:chgData name="Jacqueline Gauthier" userId="feefe37c-236f-4297-8c12-8229219ad2dc" providerId="ADAL" clId="{7B34186A-AD61-4D82-B8CE-2B91B1F92725}" dt="2023-11-07T17:37:07.195" v="2715" actId="20577"/>
          <ac:spMkLst>
            <pc:docMk/>
            <pc:sldMk cId="1558592761" sldId="558"/>
            <ac:spMk id="3" creationId="{00000000-0000-0000-0000-000000000000}"/>
          </ac:spMkLst>
        </pc:spChg>
      </pc:sldChg>
      <pc:sldChg chg="modSp mod replTag delTag">
        <pc:chgData name="Jacqueline Gauthier" userId="feefe37c-236f-4297-8c12-8229219ad2dc" providerId="ADAL" clId="{7B34186A-AD61-4D82-B8CE-2B91B1F92725}" dt="2023-11-07T17:37:39.458" v="2737" actId="20577"/>
        <pc:sldMkLst>
          <pc:docMk/>
          <pc:sldMk cId="2460429978" sldId="559"/>
        </pc:sldMkLst>
        <pc:spChg chg="mod replST">
          <ac:chgData name="Jacqueline Gauthier" userId="feefe37c-236f-4297-8c12-8229219ad2dc" providerId="ADAL" clId="{7B34186A-AD61-4D82-B8CE-2B91B1F92725}" dt="2023-11-07T00:13:05.361" v="957" actId="790"/>
          <ac:spMkLst>
            <pc:docMk/>
            <pc:sldMk cId="2460429978" sldId="559"/>
            <ac:spMk id="2" creationId="{00000000-0000-0000-0000-000000000000}"/>
          </ac:spMkLst>
        </pc:spChg>
        <pc:spChg chg="mod replST">
          <ac:chgData name="Jacqueline Gauthier" userId="feefe37c-236f-4297-8c12-8229219ad2dc" providerId="ADAL" clId="{7B34186A-AD61-4D82-B8CE-2B91B1F92725}" dt="2023-11-07T17:37:39.458" v="2737" actId="20577"/>
          <ac:spMkLst>
            <pc:docMk/>
            <pc:sldMk cId="2460429978" sldId="559"/>
            <ac:spMk id="3" creationId="{00000000-0000-0000-0000-000000000000}"/>
          </ac:spMkLst>
        </pc:spChg>
      </pc:sldChg>
      <pc:sldChg chg="modSp mod replTag delTag">
        <pc:chgData name="Jacqueline Gauthier" userId="feefe37c-236f-4297-8c12-8229219ad2dc" providerId="ADAL" clId="{7B34186A-AD61-4D82-B8CE-2B91B1F92725}" dt="2023-11-07T17:38:30.070" v="2766" actId="6549"/>
        <pc:sldMkLst>
          <pc:docMk/>
          <pc:sldMk cId="344151990" sldId="560"/>
        </pc:sldMkLst>
        <pc:spChg chg="mod replST">
          <ac:chgData name="Jacqueline Gauthier" userId="feefe37c-236f-4297-8c12-8229219ad2dc" providerId="ADAL" clId="{7B34186A-AD61-4D82-B8CE-2B91B1F92725}" dt="2023-11-07T00:14:26.925" v="1001" actId="790"/>
          <ac:spMkLst>
            <pc:docMk/>
            <pc:sldMk cId="344151990" sldId="560"/>
            <ac:spMk id="2" creationId="{00000000-0000-0000-0000-000000000000}"/>
          </ac:spMkLst>
        </pc:spChg>
        <pc:spChg chg="mod replST">
          <ac:chgData name="Jacqueline Gauthier" userId="feefe37c-236f-4297-8c12-8229219ad2dc" providerId="ADAL" clId="{7B34186A-AD61-4D82-B8CE-2B91B1F92725}" dt="2023-11-07T17:38:30.070" v="2766" actId="6549"/>
          <ac:spMkLst>
            <pc:docMk/>
            <pc:sldMk cId="344151990" sldId="560"/>
            <ac:spMk id="3" creationId="{00000000-0000-0000-0000-000000000000}"/>
          </ac:spMkLst>
        </pc:spChg>
      </pc:sldChg>
      <pc:sldChg chg="modSp mod replTag delTag">
        <pc:chgData name="Jacqueline Gauthier" userId="feefe37c-236f-4297-8c12-8229219ad2dc" providerId="ADAL" clId="{7B34186A-AD61-4D82-B8CE-2B91B1F92725}" dt="2023-11-07T17:39:20.308" v="2786" actId="20577"/>
        <pc:sldMkLst>
          <pc:docMk/>
          <pc:sldMk cId="311351340" sldId="561"/>
        </pc:sldMkLst>
        <pc:spChg chg="mod replST">
          <ac:chgData name="Jacqueline Gauthier" userId="feefe37c-236f-4297-8c12-8229219ad2dc" providerId="ADAL" clId="{7B34186A-AD61-4D82-B8CE-2B91B1F92725}" dt="2023-11-07T00:15:36.856" v="1029" actId="790"/>
          <ac:spMkLst>
            <pc:docMk/>
            <pc:sldMk cId="311351340" sldId="561"/>
            <ac:spMk id="2" creationId="{00000000-0000-0000-0000-000000000000}"/>
          </ac:spMkLst>
        </pc:spChg>
        <pc:spChg chg="mod replST">
          <ac:chgData name="Jacqueline Gauthier" userId="feefe37c-236f-4297-8c12-8229219ad2dc" providerId="ADAL" clId="{7B34186A-AD61-4D82-B8CE-2B91B1F92725}" dt="2023-11-07T17:39:20.308" v="2786" actId="20577"/>
          <ac:spMkLst>
            <pc:docMk/>
            <pc:sldMk cId="311351340" sldId="561"/>
            <ac:spMk id="3" creationId="{00000000-0000-0000-0000-000000000000}"/>
          </ac:spMkLst>
        </pc:spChg>
      </pc:sldChg>
      <pc:sldChg chg="modSp mod replTag delTag">
        <pc:chgData name="Jacqueline Gauthier" userId="feefe37c-236f-4297-8c12-8229219ad2dc" providerId="ADAL" clId="{7B34186A-AD61-4D82-B8CE-2B91B1F92725}" dt="2023-11-07T17:40:54.706" v="2812"/>
        <pc:sldMkLst>
          <pc:docMk/>
          <pc:sldMk cId="2814782874" sldId="562"/>
        </pc:sldMkLst>
        <pc:spChg chg="mod replST">
          <ac:chgData name="Jacqueline Gauthier" userId="feefe37c-236f-4297-8c12-8229219ad2dc" providerId="ADAL" clId="{7B34186A-AD61-4D82-B8CE-2B91B1F92725}" dt="2023-11-07T17:40:00.633" v="2796" actId="20577"/>
          <ac:spMkLst>
            <pc:docMk/>
            <pc:sldMk cId="2814782874" sldId="562"/>
            <ac:spMk id="2" creationId="{00000000-0000-0000-0000-000000000000}"/>
          </ac:spMkLst>
        </pc:spChg>
        <pc:spChg chg="mod replST">
          <ac:chgData name="Jacqueline Gauthier" userId="feefe37c-236f-4297-8c12-8229219ad2dc" providerId="ADAL" clId="{7B34186A-AD61-4D82-B8CE-2B91B1F92725}" dt="2023-11-07T17:40:17.362" v="2810" actId="6549"/>
          <ac:spMkLst>
            <pc:docMk/>
            <pc:sldMk cId="2814782874" sldId="562"/>
            <ac:spMk id="3" creationId="{00000000-0000-0000-0000-000000000000}"/>
          </ac:spMkLst>
        </pc:spChg>
      </pc:sldChg>
      <pc:sldChg chg="modSp mod replTag delTag">
        <pc:chgData name="Jacqueline Gauthier" userId="feefe37c-236f-4297-8c12-8229219ad2dc" providerId="ADAL" clId="{7B34186A-AD61-4D82-B8CE-2B91B1F92725}" dt="2023-11-07T17:40:56.746" v="2814"/>
        <pc:sldMkLst>
          <pc:docMk/>
          <pc:sldMk cId="1105074742" sldId="563"/>
        </pc:sldMkLst>
        <pc:spChg chg="mod replST">
          <ac:chgData name="Jacqueline Gauthier" userId="feefe37c-236f-4297-8c12-8229219ad2dc" providerId="ADAL" clId="{7B34186A-AD61-4D82-B8CE-2B91B1F92725}" dt="2023-11-07T00:19:47.975" v="1082" actId="790"/>
          <ac:spMkLst>
            <pc:docMk/>
            <pc:sldMk cId="1105074742" sldId="563"/>
            <ac:spMk id="2" creationId="{00000000-0000-0000-0000-000000000000}"/>
          </ac:spMkLst>
        </pc:spChg>
        <pc:spChg chg="mod replST">
          <ac:chgData name="Jacqueline Gauthier" userId="feefe37c-236f-4297-8c12-8229219ad2dc" providerId="ADAL" clId="{7B34186A-AD61-4D82-B8CE-2B91B1F92725}" dt="2023-11-07T00:38:51.688" v="1453" actId="20577"/>
          <ac:spMkLst>
            <pc:docMk/>
            <pc:sldMk cId="1105074742" sldId="563"/>
            <ac:spMk id="3" creationId="{00000000-0000-0000-0000-000000000000}"/>
          </ac:spMkLst>
        </pc:spChg>
      </pc:sldChg>
      <pc:sldChg chg="modSp mod replTag delTag">
        <pc:chgData name="Jacqueline Gauthier" userId="feefe37c-236f-4297-8c12-8229219ad2dc" providerId="ADAL" clId="{7B34186A-AD61-4D82-B8CE-2B91B1F92725}" dt="2023-11-07T17:42:44.724" v="2883" actId="20577"/>
        <pc:sldMkLst>
          <pc:docMk/>
          <pc:sldMk cId="2641378876" sldId="564"/>
        </pc:sldMkLst>
        <pc:spChg chg="mod replST">
          <ac:chgData name="Jacqueline Gauthier" userId="feefe37c-236f-4297-8c12-8229219ad2dc" providerId="ADAL" clId="{7B34186A-AD61-4D82-B8CE-2B91B1F92725}" dt="2023-11-07T17:41:54.141" v="2846" actId="20577"/>
          <ac:spMkLst>
            <pc:docMk/>
            <pc:sldMk cId="2641378876" sldId="564"/>
            <ac:spMk id="2" creationId="{00000000-0000-0000-0000-000000000000}"/>
          </ac:spMkLst>
        </pc:spChg>
        <pc:spChg chg="mod replST">
          <ac:chgData name="Jacqueline Gauthier" userId="feefe37c-236f-4297-8c12-8229219ad2dc" providerId="ADAL" clId="{7B34186A-AD61-4D82-B8CE-2B91B1F92725}" dt="2023-11-07T17:42:44.724" v="2883" actId="20577"/>
          <ac:spMkLst>
            <pc:docMk/>
            <pc:sldMk cId="2641378876" sldId="564"/>
            <ac:spMk id="3" creationId="{00000000-0000-0000-0000-000000000000}"/>
          </ac:spMkLst>
        </pc:spChg>
      </pc:sldChg>
      <pc:sldChg chg="modSp mod replTag delTag">
        <pc:chgData name="Jacqueline Gauthier" userId="feefe37c-236f-4297-8c12-8229219ad2dc" providerId="ADAL" clId="{7B34186A-AD61-4D82-B8CE-2B91B1F92725}" dt="2023-11-07T17:42:59.614" v="2888"/>
        <pc:sldMkLst>
          <pc:docMk/>
          <pc:sldMk cId="160967891" sldId="565"/>
        </pc:sldMkLst>
        <pc:spChg chg="mod replST">
          <ac:chgData name="Jacqueline Gauthier" userId="feefe37c-236f-4297-8c12-8229219ad2dc" providerId="ADAL" clId="{7B34186A-AD61-4D82-B8CE-2B91B1F92725}" dt="2023-11-07T17:42:59.614" v="2888"/>
          <ac:spMkLst>
            <pc:docMk/>
            <pc:sldMk cId="160967891" sldId="565"/>
            <ac:spMk id="2" creationId="{00000000-0000-0000-0000-000000000000}"/>
          </ac:spMkLst>
        </pc:spChg>
        <pc:spChg chg="mod replST">
          <ac:chgData name="Jacqueline Gauthier" userId="feefe37c-236f-4297-8c12-8229219ad2dc" providerId="ADAL" clId="{7B34186A-AD61-4D82-B8CE-2B91B1F92725}" dt="2023-11-07T00:21:12.414" v="1101"/>
          <ac:spMkLst>
            <pc:docMk/>
            <pc:sldMk cId="160967891" sldId="565"/>
            <ac:spMk id="3" creationId="{00000000-0000-0000-0000-000000000000}"/>
          </ac:spMkLst>
        </pc:spChg>
      </pc:sldChg>
      <pc:sldChg chg="modSp mod replTag delTag">
        <pc:chgData name="Jacqueline Gauthier" userId="feefe37c-236f-4297-8c12-8229219ad2dc" providerId="ADAL" clId="{7B34186A-AD61-4D82-B8CE-2B91B1F92725}" dt="2023-11-07T17:43:10.413" v="2893"/>
        <pc:sldMkLst>
          <pc:docMk/>
          <pc:sldMk cId="2351183487" sldId="566"/>
        </pc:sldMkLst>
        <pc:spChg chg="mod replST">
          <ac:chgData name="Jacqueline Gauthier" userId="feefe37c-236f-4297-8c12-8229219ad2dc" providerId="ADAL" clId="{7B34186A-AD61-4D82-B8CE-2B91B1F92725}" dt="2023-11-07T17:43:10.413" v="2893"/>
          <ac:spMkLst>
            <pc:docMk/>
            <pc:sldMk cId="2351183487" sldId="566"/>
            <ac:spMk id="2" creationId="{00000000-0000-0000-0000-000000000000}"/>
          </ac:spMkLst>
        </pc:spChg>
        <pc:spChg chg="mod replST">
          <ac:chgData name="Jacqueline Gauthier" userId="feefe37c-236f-4297-8c12-8229219ad2dc" providerId="ADAL" clId="{7B34186A-AD61-4D82-B8CE-2B91B1F92725}" dt="2023-11-07T00:22:36.704" v="1145" actId="20577"/>
          <ac:spMkLst>
            <pc:docMk/>
            <pc:sldMk cId="2351183487" sldId="566"/>
            <ac:spMk id="3" creationId="{00000000-0000-0000-0000-000000000000}"/>
          </ac:spMkLst>
        </pc:spChg>
      </pc:sldChg>
      <pc:sldChg chg="modSp mod replTag delTag">
        <pc:chgData name="Jacqueline Gauthier" userId="feefe37c-236f-4297-8c12-8229219ad2dc" providerId="ADAL" clId="{7B34186A-AD61-4D82-B8CE-2B91B1F92725}" dt="2023-11-07T17:43:31.796" v="2900"/>
        <pc:sldMkLst>
          <pc:docMk/>
          <pc:sldMk cId="3423191500" sldId="567"/>
        </pc:sldMkLst>
        <pc:spChg chg="mod replST">
          <ac:chgData name="Jacqueline Gauthier" userId="feefe37c-236f-4297-8c12-8229219ad2dc" providerId="ADAL" clId="{7B34186A-AD61-4D82-B8CE-2B91B1F92725}" dt="2023-11-07T17:43:25.498" v="2898"/>
          <ac:spMkLst>
            <pc:docMk/>
            <pc:sldMk cId="3423191500" sldId="567"/>
            <ac:spMk id="2" creationId="{00000000-0000-0000-0000-000000000000}"/>
          </ac:spMkLst>
        </pc:spChg>
        <pc:spChg chg="mod replST">
          <ac:chgData name="Jacqueline Gauthier" userId="feefe37c-236f-4297-8c12-8229219ad2dc" providerId="ADAL" clId="{7B34186A-AD61-4D82-B8CE-2B91B1F92725}" dt="2023-11-07T00:39:47.795" v="1483" actId="20577"/>
          <ac:spMkLst>
            <pc:docMk/>
            <pc:sldMk cId="3423191500" sldId="567"/>
            <ac:spMk id="3" creationId="{00000000-0000-0000-0000-000000000000}"/>
          </ac:spMkLst>
        </pc:spChg>
      </pc:sldChg>
      <pc:sldChg chg="modSp mod replTag delTag">
        <pc:chgData name="Jacqueline Gauthier" userId="feefe37c-236f-4297-8c12-8229219ad2dc" providerId="ADAL" clId="{7B34186A-AD61-4D82-B8CE-2B91B1F92725}" dt="2023-11-07T17:43:40.572" v="2905"/>
        <pc:sldMkLst>
          <pc:docMk/>
          <pc:sldMk cId="640179589" sldId="568"/>
        </pc:sldMkLst>
        <pc:spChg chg="mod replST">
          <ac:chgData name="Jacqueline Gauthier" userId="feefe37c-236f-4297-8c12-8229219ad2dc" providerId="ADAL" clId="{7B34186A-AD61-4D82-B8CE-2B91B1F92725}" dt="2023-11-07T17:43:40.572" v="2905"/>
          <ac:spMkLst>
            <pc:docMk/>
            <pc:sldMk cId="640179589" sldId="568"/>
            <ac:spMk id="2" creationId="{00000000-0000-0000-0000-000000000000}"/>
          </ac:spMkLst>
        </pc:spChg>
        <pc:spChg chg="mod replST">
          <ac:chgData name="Jacqueline Gauthier" userId="feefe37c-236f-4297-8c12-8229219ad2dc" providerId="ADAL" clId="{7B34186A-AD61-4D82-B8CE-2B91B1F92725}" dt="2023-11-07T00:23:37.147" v="1159"/>
          <ac:spMkLst>
            <pc:docMk/>
            <pc:sldMk cId="640179589" sldId="568"/>
            <ac:spMk id="3" creationId="{00000000-0000-0000-0000-000000000000}"/>
          </ac:spMkLst>
        </pc:spChg>
      </pc:sldChg>
      <pc:sldChg chg="modSp mod replTag delTag">
        <pc:chgData name="Jacqueline Gauthier" userId="feefe37c-236f-4297-8c12-8229219ad2dc" providerId="ADAL" clId="{7B34186A-AD61-4D82-B8CE-2B91B1F92725}" dt="2023-11-07T17:44:18.447" v="2939" actId="20577"/>
        <pc:sldMkLst>
          <pc:docMk/>
          <pc:sldMk cId="795921034" sldId="569"/>
        </pc:sldMkLst>
        <pc:spChg chg="mod replST">
          <ac:chgData name="Jacqueline Gauthier" userId="feefe37c-236f-4297-8c12-8229219ad2dc" providerId="ADAL" clId="{7B34186A-AD61-4D82-B8CE-2B91B1F92725}" dt="2023-11-07T17:43:52.195" v="2910"/>
          <ac:spMkLst>
            <pc:docMk/>
            <pc:sldMk cId="795921034" sldId="569"/>
            <ac:spMk id="2" creationId="{00000000-0000-0000-0000-000000000000}"/>
          </ac:spMkLst>
        </pc:spChg>
        <pc:spChg chg="mod replST">
          <ac:chgData name="Jacqueline Gauthier" userId="feefe37c-236f-4297-8c12-8229219ad2dc" providerId="ADAL" clId="{7B34186A-AD61-4D82-B8CE-2B91B1F92725}" dt="2023-11-07T17:44:18.447" v="2939" actId="20577"/>
          <ac:spMkLst>
            <pc:docMk/>
            <pc:sldMk cId="795921034" sldId="569"/>
            <ac:spMk id="3" creationId="{00000000-0000-0000-0000-000000000000}"/>
          </ac:spMkLst>
        </pc:spChg>
      </pc:sldChg>
      <pc:sldChg chg="modSp mod replTag delTag">
        <pc:chgData name="Jacqueline Gauthier" userId="feefe37c-236f-4297-8c12-8229219ad2dc" providerId="ADAL" clId="{7B34186A-AD61-4D82-B8CE-2B91B1F92725}" dt="2023-11-07T17:44:50.330" v="2965" actId="6549"/>
        <pc:sldMkLst>
          <pc:docMk/>
          <pc:sldMk cId="686272434" sldId="570"/>
        </pc:sldMkLst>
        <pc:spChg chg="mod replST">
          <ac:chgData name="Jacqueline Gauthier" userId="feefe37c-236f-4297-8c12-8229219ad2dc" providerId="ADAL" clId="{7B34186A-AD61-4D82-B8CE-2B91B1F92725}" dt="2023-11-07T00:24:40.236" v="1173" actId="790"/>
          <ac:spMkLst>
            <pc:docMk/>
            <pc:sldMk cId="686272434" sldId="570"/>
            <ac:spMk id="2" creationId="{00000000-0000-0000-0000-000000000000}"/>
          </ac:spMkLst>
        </pc:spChg>
        <pc:spChg chg="mod replST">
          <ac:chgData name="Jacqueline Gauthier" userId="feefe37c-236f-4297-8c12-8229219ad2dc" providerId="ADAL" clId="{7B34186A-AD61-4D82-B8CE-2B91B1F92725}" dt="2023-11-07T17:44:50.330" v="2965" actId="6549"/>
          <ac:spMkLst>
            <pc:docMk/>
            <pc:sldMk cId="686272434" sldId="570"/>
            <ac:spMk id="3" creationId="{00000000-0000-0000-0000-000000000000}"/>
          </ac:spMkLst>
        </pc:spChg>
        <pc:picChg chg="replST">
          <ac:chgData name="Jacqueline Gauthier" userId="feefe37c-236f-4297-8c12-8229219ad2dc" providerId="ADAL" clId="{7B34186A-AD61-4D82-B8CE-2B91B1F92725}" dt="2023-11-06T23:19:07.941" v="95"/>
          <ac:picMkLst>
            <pc:docMk/>
            <pc:sldMk cId="686272434" sldId="570"/>
            <ac:picMk id="4" creationId="{00000000-0000-0000-0000-000000000000}"/>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normAutofit/>
          </a:bodyPr>
          <a:lstStyle>
            <a:lvl1pPr>
              <a:defRPr sz="2000"/>
            </a:lvl1pPr>
            <a:lvl2pPr>
              <a:defRPr sz="1800"/>
            </a:lvl2pPr>
            <a:lvl3pPr>
              <a:defRPr sz="1600"/>
            </a:lvl3pPr>
            <a:lvl4pPr>
              <a:defRPr sz="1400"/>
            </a:lvl4pPr>
            <a:lvl5pP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8/15/2024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8/15/2024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8/15/2024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8/15/2024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8/15/2024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8/15/2024</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image" Target="../media/image8.png"/><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image" Target="../media/image9.png"/><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 Id="rId5" Type="http://schemas.openxmlformats.org/officeDocument/2006/relationships/image" Target="../media/image10.png"/><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5" Type="http://schemas.openxmlformats.org/officeDocument/2006/relationships/image" Target="../media/image11.png"/><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tags" Target="../tags/tag56.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image" Target="../media/image12.png"/><Relationship Id="rId5" Type="http://schemas.openxmlformats.org/officeDocument/2006/relationships/slideLayout" Target="../slideLayouts/slideLayout2.xml"/><Relationship Id="rId4" Type="http://schemas.openxmlformats.org/officeDocument/2006/relationships/tags" Target="../tags/tag62.xml"/></Relationships>
</file>

<file path=ppt/slides/_rels/slide2.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slideLayout" Target="../slideLayouts/slideLayout2.xml"/><Relationship Id="rId4" Type="http://schemas.openxmlformats.org/officeDocument/2006/relationships/tags" Target="../tags/tag8.xml"/></Relationships>
</file>

<file path=ppt/slides/_rels/slide20.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image" Target="../media/image13.png"/><Relationship Id="rId5" Type="http://schemas.openxmlformats.org/officeDocument/2006/relationships/slideLayout" Target="../slideLayouts/slideLayout2.xml"/><Relationship Id="rId4" Type="http://schemas.openxmlformats.org/officeDocument/2006/relationships/tags" Target="../tags/tag69.xml"/></Relationships>
</file>

<file path=ppt/slides/_rels/slide22.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image" Target="../media/image13.png"/><Relationship Id="rId5" Type="http://schemas.openxmlformats.org/officeDocument/2006/relationships/slideLayout" Target="../slideLayouts/slideLayout2.xml"/><Relationship Id="rId4" Type="http://schemas.openxmlformats.org/officeDocument/2006/relationships/tags" Target="../tags/tag76.xml"/></Relationships>
</file>

<file path=ppt/slides/_rels/slide24.xml.rels><?xml version="1.0" encoding="UTF-8" standalone="yes"?>
<Relationships xmlns="http://schemas.openxmlformats.org/package/2006/relationships"><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tags" Target="../tags/tag77.xml"/><Relationship Id="rId4"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tags" Target="../tags/tag80.xml"/><Relationship Id="rId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tags" Target="../tags/tag83.xml"/><Relationship Id="rId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tags" Target="../tags/tag86.xml"/><Relationship Id="rId4"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tags" Target="../tags/tag89.xml"/><Relationship Id="rId4"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tags" Target="../tags/tag92.xml"/><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tags" Target="../tags/tag95.xml"/><Relationship Id="rId4"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tags" Target="../tags/tag98.xml"/><Relationship Id="rId4"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tags" Target="../tags/tag101.xml"/><Relationship Id="rId4"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tags" Target="../tags/tag104.xml"/><Relationship Id="rId4"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tags" Target="../tags/tag107.xml"/><Relationship Id="rId4"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tags" Target="../tags/tag112.xml"/><Relationship Id="rId2" Type="http://schemas.openxmlformats.org/officeDocument/2006/relationships/tags" Target="../tags/tag111.xml"/><Relationship Id="rId1" Type="http://schemas.openxmlformats.org/officeDocument/2006/relationships/tags" Target="../tags/tag110.xml"/><Relationship Id="rId4"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tags" Target="../tags/tag113.xml"/><Relationship Id="rId4"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tags" Target="../tags/tag116.xml"/><Relationship Id="rId4"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tags" Target="../tags/tag121.xml"/><Relationship Id="rId2" Type="http://schemas.openxmlformats.org/officeDocument/2006/relationships/tags" Target="../tags/tag120.xml"/><Relationship Id="rId1" Type="http://schemas.openxmlformats.org/officeDocument/2006/relationships/tags" Target="../tags/tag119.xml"/><Relationship Id="rId4"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tags" Target="../tags/tag124.xml"/><Relationship Id="rId2" Type="http://schemas.openxmlformats.org/officeDocument/2006/relationships/tags" Target="../tags/tag123.xml"/><Relationship Id="rId1" Type="http://schemas.openxmlformats.org/officeDocument/2006/relationships/tags" Target="../tags/tag122.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slideLayout" Target="../slideLayouts/slideLayout2.xml"/><Relationship Id="rId4" Type="http://schemas.openxmlformats.org/officeDocument/2006/relationships/tags" Target="../tags/tag15.xml"/></Relationships>
</file>

<file path=ppt/slides/_rels/slide40.xml.rels><?xml version="1.0" encoding="UTF-8" standalone="yes"?>
<Relationships xmlns="http://schemas.openxmlformats.org/package/2006/relationships"><Relationship Id="rId3" Type="http://schemas.openxmlformats.org/officeDocument/2006/relationships/tags" Target="../tags/tag127.xml"/><Relationship Id="rId2" Type="http://schemas.openxmlformats.org/officeDocument/2006/relationships/tags" Target="../tags/tag126.xml"/><Relationship Id="rId1" Type="http://schemas.openxmlformats.org/officeDocument/2006/relationships/tags" Target="../tags/tag125.xml"/><Relationship Id="rId6" Type="http://schemas.openxmlformats.org/officeDocument/2006/relationships/image" Target="../media/image13.png"/><Relationship Id="rId5" Type="http://schemas.openxmlformats.org/officeDocument/2006/relationships/slideLayout" Target="../slideLayouts/slideLayout2.xml"/><Relationship Id="rId4" Type="http://schemas.openxmlformats.org/officeDocument/2006/relationships/tags" Target="../tags/tag128.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0.xml"/><Relationship Id="rId1" Type="http://schemas.openxmlformats.org/officeDocument/2006/relationships/tags" Target="../tags/tag129.xml"/></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18.xml"/><Relationship Id="rId7" Type="http://schemas.openxmlformats.org/officeDocument/2006/relationships/image" Target="../media/image1.png"/><Relationship Id="rId12" Type="http://schemas.openxmlformats.org/officeDocument/2006/relationships/image" Target="../media/image6.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hyperlink" Target="https://youtu.be/SeBdb9V5ag4" TargetMode="External"/><Relationship Id="rId11" Type="http://schemas.openxmlformats.org/officeDocument/2006/relationships/image" Target="../media/image5.png"/><Relationship Id="rId5" Type="http://schemas.openxmlformats.org/officeDocument/2006/relationships/slideLayout" Target="../slideLayouts/slideLayout2.xml"/><Relationship Id="rId10" Type="http://schemas.openxmlformats.org/officeDocument/2006/relationships/image" Target="../media/image4.png"/><Relationship Id="rId4" Type="http://schemas.openxmlformats.org/officeDocument/2006/relationships/tags" Target="../tags/tag19.xml"/><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image" Target="../media/image7.png"/><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589213" y="1761566"/>
            <a:ext cx="8915399" cy="3015816"/>
          </a:xfrm>
        </p:spPr>
        <p:txBody>
          <a:bodyPr>
            <a:normAutofit fontScale="90000"/>
          </a:bodyPr>
          <a:lstStyle/>
          <a:p>
            <a:r>
              <a:rPr lang="fr-CA" sz="5400" b="0" i="0" u="none" strike="noStrike" dirty="0">
                <a:solidFill>
                  <a:srgbClr val="178DBB"/>
                </a:solidFill>
                <a:effectLst/>
                <a:latin typeface="Century Gothic" panose="020B0502020202020204" pitchFamily="34" charset="0"/>
              </a:rPr>
              <a:t>Préparez-vous </a:t>
            </a:r>
            <a:br>
              <a:rPr lang="fr-CA" sz="5400" b="0" i="0" u="none" strike="noStrike" dirty="0">
                <a:solidFill>
                  <a:srgbClr val="178DBB"/>
                </a:solidFill>
                <a:effectLst/>
                <a:latin typeface="Century Gothic" panose="020B0502020202020204" pitchFamily="34" charset="0"/>
              </a:rPr>
            </a:br>
            <a:r>
              <a:rPr lang="fr-CA" sz="5400" b="0" i="0" u="none" strike="noStrike" dirty="0">
                <a:solidFill>
                  <a:srgbClr val="178DBB"/>
                </a:solidFill>
                <a:effectLst/>
                <a:latin typeface="Century Gothic" panose="020B0502020202020204" pitchFamily="34" charset="0"/>
              </a:rPr>
              <a:t>à établir un budget, </a:t>
            </a:r>
            <a:br>
              <a:rPr lang="fr-CA" sz="5400" b="0" i="0" u="none" strike="noStrike" dirty="0">
                <a:solidFill>
                  <a:srgbClr val="178DBB"/>
                </a:solidFill>
                <a:effectLst/>
                <a:latin typeface="Century Gothic" panose="020B0502020202020204" pitchFamily="34" charset="0"/>
              </a:rPr>
            </a:br>
            <a:r>
              <a:rPr lang="fr-CA" sz="5400" b="0" i="0" u="none" strike="noStrike" dirty="0">
                <a:solidFill>
                  <a:srgbClr val="178DBB"/>
                </a:solidFill>
                <a:effectLst/>
                <a:latin typeface="Century Gothic" panose="020B0502020202020204" pitchFamily="34" charset="0"/>
              </a:rPr>
              <a:t>à vous organiser et à gérer votre temps</a:t>
            </a:r>
            <a:r>
              <a:rPr lang="fr-CA" dirty="0">
                <a:solidFill>
                  <a:srgbClr val="178DBB"/>
                </a:solidFill>
              </a:rPr>
              <a:t> </a:t>
            </a:r>
            <a:endParaRPr lang="en-CA" dirty="0">
              <a:solidFill>
                <a:srgbClr val="178DBB"/>
              </a:solidFill>
            </a:endParaRPr>
          </a:p>
        </p:txBody>
      </p:sp>
      <p:sp>
        <p:nvSpPr>
          <p:cNvPr id="3" name="Subtitle 2"/>
          <p:cNvSpPr>
            <a:spLocks noGrp="1"/>
          </p:cNvSpPr>
          <p:nvPr>
            <p:ph type="subTitle" idx="1"/>
            <p:custDataLst>
              <p:tags r:id="rId3"/>
            </p:custDataLst>
          </p:nvPr>
        </p:nvSpPr>
        <p:spPr/>
        <p:txBody>
          <a:bodyPr>
            <a:normAutofit/>
          </a:bodyPr>
          <a:lstStyle/>
          <a:p>
            <a:r>
              <a:rPr lang="en-CA" sz="2400" b="1" dirty="0"/>
              <a:t>MODULE 9</a:t>
            </a:r>
          </a:p>
        </p:txBody>
      </p:sp>
    </p:spTree>
    <p:custDataLst>
      <p:tags r:id="rId1"/>
    </p:custDataLst>
    <p:extLst>
      <p:ext uri="{BB962C8B-B14F-4D97-AF65-F5344CB8AC3E}">
        <p14:creationId xmlns:p14="http://schemas.microsoft.com/office/powerpoint/2010/main" val="3861369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Organisation par ordre alphabétique</a:t>
            </a:r>
          </a:p>
        </p:txBody>
      </p:sp>
      <p:sp>
        <p:nvSpPr>
          <p:cNvPr id="3" name="Content Placeholder 2"/>
          <p:cNvSpPr>
            <a:spLocks noGrp="1"/>
          </p:cNvSpPr>
          <p:nvPr>
            <p:ph idx="1"/>
            <p:custDataLst>
              <p:tags r:id="rId3"/>
            </p:custDataLst>
          </p:nvPr>
        </p:nvSpPr>
        <p:spPr>
          <a:xfrm>
            <a:off x="1640156" y="2133600"/>
            <a:ext cx="8915400" cy="3777622"/>
          </a:xfrm>
        </p:spPr>
        <p:txBody>
          <a:bodyPr/>
          <a:lstStyle/>
          <a:p>
            <a:r>
              <a:rPr lang="fr-CA" dirty="0"/>
              <a:t>L’organisation par ordre alphabétique fonctionne bien si vous connaissez les termes ou les sujets précis que vous cherchez. </a:t>
            </a:r>
          </a:p>
          <a:p>
            <a:pPr lvl="1"/>
            <a:r>
              <a:rPr lang="fr-CA" dirty="0"/>
              <a:t>Le lecteur ou la personne qui consulte les informations doit savoir ce qu’il cherche afin de pouvoir utiliser l’ordre alphabétique pour le trouver. </a:t>
            </a:r>
            <a:endParaRPr lang="en-CA" dirty="0"/>
          </a:p>
        </p:txBody>
      </p:sp>
    </p:spTree>
    <p:custDataLst>
      <p:tags r:id="rId1"/>
    </p:custDataLst>
    <p:extLst>
      <p:ext uri="{BB962C8B-B14F-4D97-AF65-F5344CB8AC3E}">
        <p14:creationId xmlns:p14="http://schemas.microsoft.com/office/powerpoint/2010/main" val="898904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36443" y="1894306"/>
            <a:ext cx="8915400" cy="3777622"/>
          </a:xfrm>
        </p:spPr>
        <p:txBody>
          <a:bodyPr/>
          <a:lstStyle/>
          <a:p>
            <a:r>
              <a:rPr lang="fr-CA" dirty="0"/>
              <a:t>Voici quelques exemples de classement alphabétique : </a:t>
            </a:r>
          </a:p>
          <a:p>
            <a:pPr lvl="1"/>
            <a:r>
              <a:rPr lang="fr-CA" dirty="0"/>
              <a:t>Index d’un livre</a:t>
            </a:r>
          </a:p>
          <a:p>
            <a:pPr lvl="1"/>
            <a:r>
              <a:rPr lang="fr-CA" dirty="0"/>
              <a:t>Dictionnaire</a:t>
            </a:r>
          </a:p>
          <a:p>
            <a:pPr lvl="1"/>
            <a:r>
              <a:rPr lang="fr-CA" dirty="0"/>
              <a:t>Bottin téléphonique</a:t>
            </a:r>
          </a:p>
          <a:p>
            <a:pPr lvl="1"/>
            <a:r>
              <a:rPr lang="fr-CA" dirty="0"/>
              <a:t>Dossiers de patients/clients dans un classeur </a:t>
            </a:r>
            <a:endParaRPr lang="en-CA" dirty="0"/>
          </a:p>
        </p:txBody>
      </p:sp>
      <p:pic>
        <p:nvPicPr>
          <p:cNvPr id="4" name="Image 3"/>
          <p:cNvPicPr>
            <a:picLocks noChangeAspect="1"/>
          </p:cNvPicPr>
          <p:nvPr/>
        </p:nvPicPr>
        <p:blipFill>
          <a:blip r:embed="rId5"/>
          <a:stretch>
            <a:fillRect/>
          </a:stretch>
        </p:blipFill>
        <p:spPr>
          <a:xfrm>
            <a:off x="3949026" y="4238045"/>
            <a:ext cx="4290234" cy="1616763"/>
          </a:xfrm>
          <a:prstGeom prst="rect">
            <a:avLst/>
          </a:prstGeom>
        </p:spPr>
      </p:pic>
      <p:sp>
        <p:nvSpPr>
          <p:cNvPr id="7" name="Title 1">
            <a:extLst>
              <a:ext uri="{FF2B5EF4-FFF2-40B4-BE49-F238E27FC236}">
                <a16:creationId xmlns:a16="http://schemas.microsoft.com/office/drawing/2014/main" id="{78FE9059-1A28-B95B-7DCC-1BC9D38BD4B4}"/>
              </a:ext>
            </a:extLst>
          </p:cNvPr>
          <p:cNvSpPr>
            <a:spLocks noGrp="1"/>
          </p:cNvSpPr>
          <p:nvPr>
            <p:ph type="title"/>
            <p:custDataLst>
              <p:tags r:id="rId3"/>
            </p:custDataLst>
          </p:nvPr>
        </p:nvSpPr>
        <p:spPr>
          <a:xfrm>
            <a:off x="1640156" y="852710"/>
            <a:ext cx="8911687" cy="1280890"/>
          </a:xfrm>
        </p:spPr>
        <p:txBody>
          <a:bodyPr/>
          <a:lstStyle/>
          <a:p>
            <a:pPr algn="ctr"/>
            <a:r>
              <a:rPr lang="fr-CA" dirty="0"/>
              <a:t>Organisation par ordre alphabétique</a:t>
            </a:r>
          </a:p>
        </p:txBody>
      </p:sp>
    </p:spTree>
    <p:custDataLst>
      <p:tags r:id="rId1"/>
    </p:custDataLst>
    <p:extLst>
      <p:ext uri="{BB962C8B-B14F-4D97-AF65-F5344CB8AC3E}">
        <p14:creationId xmlns:p14="http://schemas.microsoft.com/office/powerpoint/2010/main" val="9078431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Organisation en fonction du temps (par ordre chronologique) </a:t>
            </a:r>
          </a:p>
        </p:txBody>
      </p:sp>
      <p:sp>
        <p:nvSpPr>
          <p:cNvPr id="3" name="Content Placeholder 2"/>
          <p:cNvSpPr>
            <a:spLocks noGrp="1"/>
          </p:cNvSpPr>
          <p:nvPr>
            <p:ph idx="1"/>
            <p:custDataLst>
              <p:tags r:id="rId3"/>
            </p:custDataLst>
          </p:nvPr>
        </p:nvSpPr>
        <p:spPr>
          <a:xfrm>
            <a:off x="1902313" y="2227668"/>
            <a:ext cx="8915400" cy="3777622"/>
          </a:xfrm>
        </p:spPr>
        <p:txBody>
          <a:bodyPr/>
          <a:lstStyle/>
          <a:p>
            <a:r>
              <a:rPr lang="fr-CA" dirty="0"/>
              <a:t>L’organisation de l’information en fonction du temps est utile pour trouver des informations dans un ordre chronologique. </a:t>
            </a:r>
          </a:p>
          <a:p>
            <a:pPr lvl="1"/>
            <a:r>
              <a:rPr lang="fr-CA" dirty="0"/>
              <a:t>« L’ordre chronologique » veut dire que quelque chose est organisé en fonction du temps. </a:t>
            </a:r>
          </a:p>
        </p:txBody>
      </p:sp>
      <p:pic>
        <p:nvPicPr>
          <p:cNvPr id="4" name="Image 3"/>
          <p:cNvPicPr>
            <a:picLocks noChangeAspect="1"/>
          </p:cNvPicPr>
          <p:nvPr/>
        </p:nvPicPr>
        <p:blipFill>
          <a:blip r:embed="rId5"/>
          <a:stretch>
            <a:fillRect/>
          </a:stretch>
        </p:blipFill>
        <p:spPr>
          <a:xfrm>
            <a:off x="2960161" y="4273825"/>
            <a:ext cx="6799704" cy="1493015"/>
          </a:xfrm>
          <a:prstGeom prst="rect">
            <a:avLst/>
          </a:prstGeom>
        </p:spPr>
      </p:pic>
    </p:spTree>
    <p:custDataLst>
      <p:tags r:id="rId1"/>
    </p:custDataLst>
    <p:extLst>
      <p:ext uri="{BB962C8B-B14F-4D97-AF65-F5344CB8AC3E}">
        <p14:creationId xmlns:p14="http://schemas.microsoft.com/office/powerpoint/2010/main" val="1498730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36443" y="2227668"/>
            <a:ext cx="8915400" cy="3777622"/>
          </a:xfrm>
        </p:spPr>
        <p:txBody>
          <a:bodyPr/>
          <a:lstStyle/>
          <a:p>
            <a:r>
              <a:rPr lang="fr-CA" dirty="0"/>
              <a:t>Voici quelques exemples d’organisation en fonction du temps :</a:t>
            </a:r>
          </a:p>
          <a:p>
            <a:pPr lvl="1"/>
            <a:r>
              <a:rPr lang="fr-CA" dirty="0"/>
              <a:t>Chronologie d’événements historiques</a:t>
            </a:r>
          </a:p>
          <a:p>
            <a:pPr lvl="1"/>
            <a:r>
              <a:rPr lang="fr-CA" dirty="0"/>
              <a:t>Fil chronologique des médias sociaux </a:t>
            </a:r>
          </a:p>
          <a:p>
            <a:pPr lvl="1"/>
            <a:r>
              <a:rPr lang="fr-CA" dirty="0"/>
              <a:t>Calendriers</a:t>
            </a:r>
          </a:p>
          <a:p>
            <a:pPr lvl="1"/>
            <a:r>
              <a:rPr lang="fr-CA" dirty="0"/>
              <a:t>Instructions pour cuisiner quelque chose</a:t>
            </a:r>
          </a:p>
          <a:p>
            <a:pPr lvl="1"/>
            <a:r>
              <a:rPr lang="fr-CA" dirty="0"/>
              <a:t>Organigramme pour aider à illustrer ou à décrire un processus </a:t>
            </a:r>
            <a:endParaRPr lang="en-CA" dirty="0"/>
          </a:p>
        </p:txBody>
      </p:sp>
      <p:sp>
        <p:nvSpPr>
          <p:cNvPr id="6" name="Title 1">
            <a:extLst>
              <a:ext uri="{FF2B5EF4-FFF2-40B4-BE49-F238E27FC236}">
                <a16:creationId xmlns:a16="http://schemas.microsoft.com/office/drawing/2014/main" id="{15733325-AC31-3D82-41BB-180E144A1E83}"/>
              </a:ext>
            </a:extLst>
          </p:cNvPr>
          <p:cNvSpPr>
            <a:spLocks noGrp="1"/>
          </p:cNvSpPr>
          <p:nvPr>
            <p:ph type="title"/>
            <p:custDataLst>
              <p:tags r:id="rId3"/>
            </p:custDataLst>
          </p:nvPr>
        </p:nvSpPr>
        <p:spPr>
          <a:xfrm>
            <a:off x="1640156" y="852710"/>
            <a:ext cx="8911687" cy="1280890"/>
          </a:xfrm>
        </p:spPr>
        <p:txBody>
          <a:bodyPr/>
          <a:lstStyle/>
          <a:p>
            <a:pPr algn="ctr"/>
            <a:r>
              <a:rPr lang="fr-CA" dirty="0"/>
              <a:t>Organisation en fonction du temps (par ordre chronologique) </a:t>
            </a:r>
          </a:p>
        </p:txBody>
      </p:sp>
    </p:spTree>
    <p:custDataLst>
      <p:tags r:id="rId1"/>
    </p:custDataLst>
    <p:extLst>
      <p:ext uri="{BB962C8B-B14F-4D97-AF65-F5344CB8AC3E}">
        <p14:creationId xmlns:p14="http://schemas.microsoft.com/office/powerpoint/2010/main" val="1254344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fr-CA" dirty="0"/>
              <a:t>Organisation par catégorie</a:t>
            </a:r>
            <a:r>
              <a:rPr lang="en-CA" dirty="0"/>
              <a:t> </a:t>
            </a:r>
          </a:p>
        </p:txBody>
      </p:sp>
      <p:sp>
        <p:nvSpPr>
          <p:cNvPr id="3" name="Content Placeholder 2"/>
          <p:cNvSpPr>
            <a:spLocks noGrp="1"/>
          </p:cNvSpPr>
          <p:nvPr>
            <p:ph idx="1"/>
            <p:custDataLst>
              <p:tags r:id="rId3"/>
            </p:custDataLst>
          </p:nvPr>
        </p:nvSpPr>
        <p:spPr/>
        <p:txBody>
          <a:bodyPr/>
          <a:lstStyle/>
          <a:p>
            <a:r>
              <a:rPr lang="fr-CA" dirty="0"/>
              <a:t>L’utilisation de catégories pour organiser l’information est la plus répandue des cinq façons. </a:t>
            </a:r>
          </a:p>
          <a:p>
            <a:r>
              <a:rPr lang="fr-CA" dirty="0"/>
              <a:t>Vous pouvez utiliser des catégories pour organiser les informations de toutes les manières possibles. </a:t>
            </a:r>
          </a:p>
          <a:p>
            <a:pPr lvl="1"/>
            <a:r>
              <a:rPr lang="fr-CA" dirty="0"/>
              <a:t>Par exemple : la couleur, la forme, le sexe, le modèle, le prix. </a:t>
            </a:r>
            <a:endParaRPr lang="en-CA" dirty="0"/>
          </a:p>
        </p:txBody>
      </p:sp>
    </p:spTree>
    <p:custDataLst>
      <p:tags r:id="rId1"/>
    </p:custDataLst>
    <p:extLst>
      <p:ext uri="{BB962C8B-B14F-4D97-AF65-F5344CB8AC3E}">
        <p14:creationId xmlns:p14="http://schemas.microsoft.com/office/powerpoint/2010/main" val="23843421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Organisation par catégorie</a:t>
            </a:r>
            <a:r>
              <a:rPr lang="en-CA" dirty="0"/>
              <a:t> </a:t>
            </a:r>
          </a:p>
        </p:txBody>
      </p:sp>
      <p:sp>
        <p:nvSpPr>
          <p:cNvPr id="3" name="Content Placeholder 2"/>
          <p:cNvSpPr>
            <a:spLocks noGrp="1"/>
          </p:cNvSpPr>
          <p:nvPr>
            <p:ph idx="1"/>
            <p:custDataLst>
              <p:tags r:id="rId3"/>
            </p:custDataLst>
          </p:nvPr>
        </p:nvSpPr>
        <p:spPr>
          <a:xfrm>
            <a:off x="1871976" y="2147944"/>
            <a:ext cx="8915400" cy="3777622"/>
          </a:xfrm>
        </p:spPr>
        <p:txBody>
          <a:bodyPr/>
          <a:lstStyle/>
          <a:p>
            <a:r>
              <a:rPr lang="fr-CA" dirty="0"/>
              <a:t>Voici quelques exemples d’organisation par catégorie :</a:t>
            </a:r>
          </a:p>
          <a:p>
            <a:pPr lvl="1"/>
            <a:r>
              <a:rPr lang="fr-CA" dirty="0"/>
              <a:t>Produits d’épicerie</a:t>
            </a:r>
          </a:p>
          <a:p>
            <a:pPr lvl="1"/>
            <a:r>
              <a:rPr lang="fr-CA" dirty="0"/>
              <a:t>Sites d’achats en ligne</a:t>
            </a:r>
          </a:p>
          <a:p>
            <a:pPr lvl="1"/>
            <a:r>
              <a:rPr lang="fr-CA" dirty="0"/>
              <a:t>Armoire de rangement des fournitures de bureau au travail</a:t>
            </a:r>
            <a:endParaRPr lang="en-CA" dirty="0"/>
          </a:p>
        </p:txBody>
      </p:sp>
      <p:pic>
        <p:nvPicPr>
          <p:cNvPr id="4" name="Image 3"/>
          <p:cNvPicPr>
            <a:picLocks noChangeAspect="1"/>
          </p:cNvPicPr>
          <p:nvPr/>
        </p:nvPicPr>
        <p:blipFill>
          <a:blip r:embed="rId5"/>
          <a:stretch>
            <a:fillRect/>
          </a:stretch>
        </p:blipFill>
        <p:spPr>
          <a:xfrm>
            <a:off x="5080657" y="3844120"/>
            <a:ext cx="2030684" cy="2828814"/>
          </a:xfrm>
          <a:prstGeom prst="rect">
            <a:avLst/>
          </a:prstGeom>
        </p:spPr>
      </p:pic>
    </p:spTree>
    <p:custDataLst>
      <p:tags r:id="rId1"/>
    </p:custDataLst>
    <p:extLst>
      <p:ext uri="{BB962C8B-B14F-4D97-AF65-F5344CB8AC3E}">
        <p14:creationId xmlns:p14="http://schemas.microsoft.com/office/powerpoint/2010/main" val="13005302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Organisation par ordre hiérarchique</a:t>
            </a:r>
          </a:p>
        </p:txBody>
      </p:sp>
      <p:sp>
        <p:nvSpPr>
          <p:cNvPr id="3" name="Content Placeholder 2"/>
          <p:cNvSpPr>
            <a:spLocks noGrp="1"/>
          </p:cNvSpPr>
          <p:nvPr>
            <p:ph idx="1"/>
            <p:custDataLst>
              <p:tags r:id="rId3"/>
            </p:custDataLst>
          </p:nvPr>
        </p:nvSpPr>
        <p:spPr>
          <a:xfrm>
            <a:off x="1640156" y="2227668"/>
            <a:ext cx="8915400" cy="3777622"/>
          </a:xfrm>
        </p:spPr>
        <p:txBody>
          <a:bodyPr/>
          <a:lstStyle/>
          <a:p>
            <a:r>
              <a:rPr lang="fr-CA" dirty="0"/>
              <a:t>Les hiérarchies permettent de montrer comment un élément d’information est relié à un autre par ordre d’importance ou de rang. </a:t>
            </a:r>
          </a:p>
          <a:p>
            <a:pPr lvl="1"/>
            <a:r>
              <a:rPr lang="fr-CA" dirty="0"/>
              <a:t>L’ordre hiérarchique est utilisé dans les organigrammes pour montrer qui rend compte à qui. </a:t>
            </a:r>
          </a:p>
          <a:p>
            <a:pPr lvl="1"/>
            <a:r>
              <a:rPr lang="fr-CA" dirty="0"/>
              <a:t>L’ordre hiérarchique est également utilisé pour montrer l’échelle, par exemple du plus grand au plus petit ou du plus jeune au plus vieux. </a:t>
            </a:r>
            <a:endParaRPr lang="en-CA" dirty="0"/>
          </a:p>
        </p:txBody>
      </p:sp>
      <p:pic>
        <p:nvPicPr>
          <p:cNvPr id="4" name="Image 3"/>
          <p:cNvPicPr>
            <a:picLocks noChangeAspect="1"/>
          </p:cNvPicPr>
          <p:nvPr/>
        </p:nvPicPr>
        <p:blipFill>
          <a:blip r:embed="rId5"/>
          <a:stretch>
            <a:fillRect/>
          </a:stretch>
        </p:blipFill>
        <p:spPr>
          <a:xfrm>
            <a:off x="4644646" y="4530892"/>
            <a:ext cx="2902705" cy="2305365"/>
          </a:xfrm>
          <a:prstGeom prst="rect">
            <a:avLst/>
          </a:prstGeom>
        </p:spPr>
      </p:pic>
    </p:spTree>
    <p:custDataLst>
      <p:tags r:id="rId1"/>
    </p:custDataLst>
    <p:extLst>
      <p:ext uri="{BB962C8B-B14F-4D97-AF65-F5344CB8AC3E}">
        <p14:creationId xmlns:p14="http://schemas.microsoft.com/office/powerpoint/2010/main" val="2818017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40156" y="2133600"/>
            <a:ext cx="8915400" cy="3777622"/>
          </a:xfrm>
        </p:spPr>
        <p:txBody>
          <a:bodyPr/>
          <a:lstStyle/>
          <a:p>
            <a:r>
              <a:rPr lang="fr-CA" dirty="0"/>
              <a:t>Voici quelques exemples d’organisation par ordre hiérarchique :</a:t>
            </a:r>
          </a:p>
          <a:p>
            <a:pPr lvl="1"/>
            <a:r>
              <a:rPr lang="fr-CA" dirty="0"/>
              <a:t>Organigramme d’une entreprise</a:t>
            </a:r>
          </a:p>
          <a:p>
            <a:pPr lvl="1"/>
            <a:r>
              <a:rPr lang="fr-CA" dirty="0"/>
              <a:t>Classement de l’élément le plus grand à l’élément le plus petit</a:t>
            </a:r>
          </a:p>
          <a:p>
            <a:pPr lvl="1"/>
            <a:r>
              <a:rPr lang="fr-CA" dirty="0"/>
              <a:t>Classement du coût le plus élevé au coût le plus bas</a:t>
            </a:r>
          </a:p>
          <a:p>
            <a:pPr lvl="1"/>
            <a:r>
              <a:rPr lang="fr-CA" dirty="0"/>
              <a:t>Charte pour évaluer les yeux chez l’optométriste </a:t>
            </a:r>
            <a:endParaRPr lang="en-CA" dirty="0"/>
          </a:p>
        </p:txBody>
      </p:sp>
      <p:sp>
        <p:nvSpPr>
          <p:cNvPr id="6" name="Title 1">
            <a:extLst>
              <a:ext uri="{FF2B5EF4-FFF2-40B4-BE49-F238E27FC236}">
                <a16:creationId xmlns:a16="http://schemas.microsoft.com/office/drawing/2014/main" id="{EA9B3F6E-0E84-2FDD-B1A1-9CE8EBD0F819}"/>
              </a:ext>
            </a:extLst>
          </p:cNvPr>
          <p:cNvSpPr>
            <a:spLocks noGrp="1"/>
          </p:cNvSpPr>
          <p:nvPr>
            <p:ph type="title"/>
            <p:custDataLst>
              <p:tags r:id="rId3"/>
            </p:custDataLst>
          </p:nvPr>
        </p:nvSpPr>
        <p:spPr>
          <a:xfrm>
            <a:off x="1640156" y="852710"/>
            <a:ext cx="8911687" cy="1280890"/>
          </a:xfrm>
        </p:spPr>
        <p:txBody>
          <a:bodyPr/>
          <a:lstStyle/>
          <a:p>
            <a:pPr algn="ctr"/>
            <a:r>
              <a:rPr lang="fr-CA" dirty="0"/>
              <a:t>Organisation par ordre hiérarchique</a:t>
            </a:r>
          </a:p>
        </p:txBody>
      </p:sp>
    </p:spTree>
    <p:custDataLst>
      <p:tags r:id="rId1"/>
    </p:custDataLst>
    <p:extLst>
      <p:ext uri="{BB962C8B-B14F-4D97-AF65-F5344CB8AC3E}">
        <p14:creationId xmlns:p14="http://schemas.microsoft.com/office/powerpoint/2010/main" val="2678158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Systèmes d'organisation au travail</a:t>
            </a:r>
          </a:p>
        </p:txBody>
      </p:sp>
      <p:sp>
        <p:nvSpPr>
          <p:cNvPr id="3" name="Content Placeholder 2"/>
          <p:cNvSpPr>
            <a:spLocks noGrp="1"/>
          </p:cNvSpPr>
          <p:nvPr>
            <p:ph idx="1"/>
            <p:custDataLst>
              <p:tags r:id="rId3"/>
            </p:custDataLst>
          </p:nvPr>
        </p:nvSpPr>
        <p:spPr>
          <a:xfrm>
            <a:off x="1640156" y="2133600"/>
            <a:ext cx="8915400" cy="3777622"/>
          </a:xfrm>
        </p:spPr>
        <p:txBody>
          <a:bodyPr/>
          <a:lstStyle/>
          <a:p>
            <a:r>
              <a:rPr lang="fr-CA" dirty="0"/>
              <a:t>Selon le milieu où vous travaillez, vous allez rencontrer et utiliser plusieurs systèmes d’organisation. </a:t>
            </a:r>
            <a:endParaRPr lang="en-CA" dirty="0"/>
          </a:p>
        </p:txBody>
      </p:sp>
    </p:spTree>
    <p:custDataLst>
      <p:tags r:id="rId1"/>
    </p:custDataLst>
    <p:extLst>
      <p:ext uri="{BB962C8B-B14F-4D97-AF65-F5344CB8AC3E}">
        <p14:creationId xmlns:p14="http://schemas.microsoft.com/office/powerpoint/2010/main" val="15082249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r>
              <a:rPr lang="fr-CA" dirty="0"/>
              <a:t>Discutons </a:t>
            </a:r>
          </a:p>
        </p:txBody>
      </p:sp>
      <p:sp>
        <p:nvSpPr>
          <p:cNvPr id="3" name="Content Placeholder 2"/>
          <p:cNvSpPr>
            <a:spLocks noGrp="1"/>
          </p:cNvSpPr>
          <p:nvPr>
            <p:ph idx="1"/>
            <p:custDataLst>
              <p:tags r:id="rId3"/>
            </p:custDataLst>
          </p:nvPr>
        </p:nvSpPr>
        <p:spPr>
          <a:xfrm>
            <a:off x="1636443" y="2133600"/>
            <a:ext cx="8915400" cy="3777622"/>
          </a:xfrm>
        </p:spPr>
        <p:txBody>
          <a:bodyPr/>
          <a:lstStyle/>
          <a:p>
            <a:r>
              <a:rPr lang="fr-CA" dirty="0"/>
              <a:t>Quels systèmes d’organisation pourriez-vous utiliser ? </a:t>
            </a:r>
          </a:p>
          <a:p>
            <a:r>
              <a:rPr lang="fr-CA" dirty="0"/>
              <a:t>Que pourriez-vous organiser avec ces systèmes ? </a:t>
            </a:r>
            <a:endParaRPr lang="en-CA" dirty="0"/>
          </a:p>
        </p:txBody>
      </p:sp>
      <p:pic>
        <p:nvPicPr>
          <p:cNvPr id="4" name="Picture 3"/>
          <p:cNvPicPr>
            <a:picLocks noChangeAspect="1"/>
          </p:cNvPicPr>
          <p:nvPr>
            <p:custDataLst>
              <p:tags r:id="rId4"/>
            </p:custDataLst>
          </p:nvPr>
        </p:nvPicPr>
        <p:blipFill>
          <a:blip r:embed="rId6"/>
          <a:stretch>
            <a:fillRect/>
          </a:stretch>
        </p:blipFill>
        <p:spPr>
          <a:xfrm>
            <a:off x="1057273" y="852710"/>
            <a:ext cx="579170" cy="585267"/>
          </a:xfrm>
          <a:prstGeom prst="rect">
            <a:avLst/>
          </a:prstGeom>
        </p:spPr>
      </p:pic>
    </p:spTree>
    <p:custDataLst>
      <p:tags r:id="rId1"/>
    </p:custDataLst>
    <p:extLst>
      <p:ext uri="{BB962C8B-B14F-4D97-AF65-F5344CB8AC3E}">
        <p14:creationId xmlns:p14="http://schemas.microsoft.com/office/powerpoint/2010/main" val="2465101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102659" y="162111"/>
            <a:ext cx="10401953" cy="1742890"/>
          </a:xfrm>
        </p:spPr>
        <p:txBody>
          <a:bodyPr/>
          <a:lstStyle/>
          <a:p>
            <a:r>
              <a:rPr lang="en-CA" dirty="0"/>
              <a:t>Module 9</a:t>
            </a:r>
          </a:p>
        </p:txBody>
      </p:sp>
      <p:sp>
        <p:nvSpPr>
          <p:cNvPr id="3" name="Content Placeholder 2"/>
          <p:cNvSpPr>
            <a:spLocks noGrp="1"/>
          </p:cNvSpPr>
          <p:nvPr>
            <p:ph idx="1"/>
            <p:custDataLst>
              <p:tags r:id="rId3"/>
            </p:custDataLst>
          </p:nvPr>
        </p:nvSpPr>
        <p:spPr>
          <a:xfrm>
            <a:off x="1008529" y="779930"/>
            <a:ext cx="10496083" cy="5109814"/>
          </a:xfrm>
        </p:spPr>
        <p:txBody>
          <a:bodyPr>
            <a:normAutofit/>
          </a:bodyPr>
          <a:lstStyle/>
          <a:p>
            <a:r>
              <a:rPr lang="fr-CA" sz="2000" dirty="0"/>
              <a:t>Au cours de ce module, vous développerez les Compétences pour réussir suivantes :</a:t>
            </a:r>
          </a:p>
          <a:p>
            <a:pPr marL="0" indent="0">
              <a:buNone/>
            </a:pPr>
            <a:endParaRPr lang="en-CA" sz="2000" dirty="0"/>
          </a:p>
        </p:txBody>
      </p:sp>
      <p:graphicFrame>
        <p:nvGraphicFramePr>
          <p:cNvPr id="6" name="Table 5"/>
          <p:cNvGraphicFramePr>
            <a:graphicFrameLocks noGrp="1"/>
          </p:cNvGraphicFramePr>
          <p:nvPr>
            <p:custDataLst>
              <p:tags r:id="rId4"/>
            </p:custDataLst>
            <p:extLst>
              <p:ext uri="{D42A27DB-BD31-4B8C-83A1-F6EECF244321}">
                <p14:modId xmlns:p14="http://schemas.microsoft.com/office/powerpoint/2010/main" val="2863465244"/>
              </p:ext>
            </p:extLst>
          </p:nvPr>
        </p:nvGraphicFramePr>
        <p:xfrm>
          <a:off x="1102659" y="1586077"/>
          <a:ext cx="9897035" cy="5109817"/>
        </p:xfrm>
        <a:graphic>
          <a:graphicData uri="http://schemas.openxmlformats.org/drawingml/2006/table">
            <a:tbl>
              <a:tblPr firstRow="1" firstCol="1" bandRow="1"/>
              <a:tblGrid>
                <a:gridCol w="2333559">
                  <a:extLst>
                    <a:ext uri="{9D8B030D-6E8A-4147-A177-3AD203B41FA5}">
                      <a16:colId xmlns:a16="http://schemas.microsoft.com/office/drawing/2014/main" val="4253766205"/>
                    </a:ext>
                  </a:extLst>
                </a:gridCol>
                <a:gridCol w="7563476">
                  <a:extLst>
                    <a:ext uri="{9D8B030D-6E8A-4147-A177-3AD203B41FA5}">
                      <a16:colId xmlns:a16="http://schemas.microsoft.com/office/drawing/2014/main" val="2688852019"/>
                    </a:ext>
                  </a:extLst>
                </a:gridCol>
              </a:tblGrid>
              <a:tr h="645022">
                <a:tc>
                  <a:txBody>
                    <a:bodyPr/>
                    <a:lstStyle/>
                    <a:p>
                      <a:pPr algn="ctr">
                        <a:lnSpc>
                          <a:spcPct val="107000"/>
                        </a:lnSpc>
                        <a:spcAft>
                          <a:spcPts val="0"/>
                        </a:spcAft>
                      </a:pPr>
                      <a:r>
                        <a:rPr lang="fr-CA" sz="1600" b="1" noProof="0" dirty="0">
                          <a:effectLst/>
                          <a:latin typeface="Arial" panose="020B0604020202020204" pitchFamily="34" charset="0"/>
                          <a:ea typeface="Calibri" panose="020F0502020204030204" pitchFamily="34" charset="0"/>
                          <a:cs typeface="Times New Roman" panose="02020603050405020304" pitchFamily="18" charset="0"/>
                        </a:rPr>
                        <a:t>Adaptabilité</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dirty="0">
                          <a:effectLst/>
                          <a:latin typeface="Arial" panose="020B0604020202020204" pitchFamily="34" charset="0"/>
                          <a:ea typeface="Calibri" panose="020F0502020204030204" pitchFamily="34" charset="0"/>
                          <a:cs typeface="Times New Roman" panose="02020603050405020304" pitchFamily="18" charset="0"/>
                        </a:rPr>
                        <a:t>Vous vous exercerez à ajuster votre comportement lorsque vous organisez des informations dans votre vie. </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6261737"/>
                  </a:ext>
                </a:extLst>
              </a:tr>
              <a:tr h="315892">
                <a:tc>
                  <a:txBody>
                    <a:bodyPr/>
                    <a:lstStyle/>
                    <a:p>
                      <a:pPr algn="ctr">
                        <a:lnSpc>
                          <a:spcPct val="107000"/>
                        </a:lnSpc>
                        <a:spcAft>
                          <a:spcPts val="0"/>
                        </a:spcAft>
                      </a:pPr>
                      <a:r>
                        <a:rPr lang="fr-CA" sz="1600" b="1" noProof="0" dirty="0">
                          <a:effectLst/>
                          <a:latin typeface="Arial" panose="020B0604020202020204" pitchFamily="34" charset="0"/>
                          <a:ea typeface="Calibri" panose="020F0502020204030204" pitchFamily="34" charset="0"/>
                          <a:cs typeface="Times New Roman" panose="02020603050405020304" pitchFamily="18" charset="0"/>
                        </a:rPr>
                        <a:t>Collaboration</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dirty="0">
                          <a:effectLst/>
                          <a:latin typeface="Arial" panose="020B0604020202020204" pitchFamily="34" charset="0"/>
                          <a:ea typeface="Calibri" panose="020F0502020204030204" pitchFamily="34" charset="0"/>
                          <a:cs typeface="Times New Roman" panose="02020603050405020304" pitchFamily="18" charset="0"/>
                        </a:rPr>
                        <a:t>Vous travaillerez avec vos collègues de classe pour organiser l'information. </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0434045"/>
                  </a:ext>
                </a:extLst>
              </a:tr>
              <a:tr h="645022">
                <a:tc>
                  <a:txBody>
                    <a:bodyPr/>
                    <a:lstStyle/>
                    <a:p>
                      <a:pPr algn="ctr">
                        <a:lnSpc>
                          <a:spcPct val="107000"/>
                        </a:lnSpc>
                        <a:spcAft>
                          <a:spcPts val="0"/>
                        </a:spcAft>
                      </a:pPr>
                      <a:r>
                        <a:rPr lang="fr-CA" sz="1600" b="1" noProof="0" dirty="0">
                          <a:effectLst/>
                          <a:latin typeface="Arial" panose="020B0604020202020204" pitchFamily="34" charset="0"/>
                          <a:ea typeface="Calibri" panose="020F0502020204030204" pitchFamily="34" charset="0"/>
                          <a:cs typeface="Times New Roman" panose="02020603050405020304" pitchFamily="18" charset="0"/>
                        </a:rPr>
                        <a:t>Communication</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dirty="0">
                          <a:effectLst/>
                          <a:latin typeface="Arial" panose="020B0604020202020204" pitchFamily="34" charset="0"/>
                          <a:ea typeface="Calibri" panose="020F0502020204030204" pitchFamily="34" charset="0"/>
                          <a:cs typeface="Times New Roman" panose="02020603050405020304" pitchFamily="18" charset="0"/>
                        </a:rPr>
                        <a:t>Vous vous exercerez à la communication en discutant avec vos collègues de classe des méthodes utilisées pour vous organiser. </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3942505"/>
                  </a:ext>
                </a:extLst>
              </a:tr>
              <a:tr h="645022">
                <a:tc>
                  <a:txBody>
                    <a:bodyPr/>
                    <a:lstStyle/>
                    <a:p>
                      <a:pPr algn="ctr">
                        <a:lnSpc>
                          <a:spcPct val="107000"/>
                        </a:lnSpc>
                        <a:spcAft>
                          <a:spcPts val="0"/>
                        </a:spcAft>
                      </a:pPr>
                      <a:r>
                        <a:rPr lang="fr-CA" sz="1600" b="1" noProof="0" dirty="0">
                          <a:effectLst/>
                          <a:latin typeface="Arial" panose="020B0604020202020204" pitchFamily="34" charset="0"/>
                          <a:ea typeface="Calibri" panose="020F0502020204030204" pitchFamily="34" charset="0"/>
                          <a:cs typeface="Times New Roman" panose="02020603050405020304" pitchFamily="18" charset="0"/>
                        </a:rPr>
                        <a:t>Créativité et innovation</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dirty="0">
                          <a:effectLst/>
                          <a:latin typeface="Arial" panose="020B0604020202020204" pitchFamily="34" charset="0"/>
                          <a:ea typeface="Calibri" panose="020F0502020204030204" pitchFamily="34" charset="0"/>
                          <a:cs typeface="Times New Roman" panose="02020603050405020304" pitchFamily="18" charset="0"/>
                        </a:rPr>
                        <a:t>Vous utiliserez votre créativité et votre sens de l'innovation pour trouver des moyens uniques d'organiser l'information. </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8761908"/>
                  </a:ext>
                </a:extLst>
              </a:tr>
              <a:tr h="607901">
                <a:tc>
                  <a:txBody>
                    <a:bodyPr/>
                    <a:lstStyle/>
                    <a:p>
                      <a:pPr algn="ctr">
                        <a:lnSpc>
                          <a:spcPct val="107000"/>
                        </a:lnSpc>
                        <a:spcAft>
                          <a:spcPts val="0"/>
                        </a:spcAft>
                      </a:pPr>
                      <a:r>
                        <a:rPr lang="fr-CA" sz="1600" b="1" noProof="0" dirty="0">
                          <a:effectLst/>
                          <a:latin typeface="Arial" panose="020B0604020202020204" pitchFamily="34" charset="0"/>
                          <a:ea typeface="Calibri" panose="020F0502020204030204" pitchFamily="34" charset="0"/>
                          <a:cs typeface="Times New Roman" panose="02020603050405020304" pitchFamily="18" charset="0"/>
                        </a:rPr>
                        <a:t>Compétences numériques</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dirty="0">
                          <a:effectLst/>
                          <a:latin typeface="Arial" panose="020B0604020202020204" pitchFamily="34" charset="0"/>
                          <a:ea typeface="Calibri" panose="020F0502020204030204" pitchFamily="34" charset="0"/>
                          <a:cs typeface="Times New Roman" panose="02020603050405020304" pitchFamily="18" charset="0"/>
                        </a:rPr>
                        <a:t>Vous utiliserez un ordinateur pour organiser l'information. </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0738874"/>
                  </a:ext>
                </a:extLst>
              </a:tr>
              <a:tr h="315892">
                <a:tc>
                  <a:txBody>
                    <a:bodyPr/>
                    <a:lstStyle/>
                    <a:p>
                      <a:pPr algn="ctr">
                        <a:lnSpc>
                          <a:spcPct val="107000"/>
                        </a:lnSpc>
                        <a:spcAft>
                          <a:spcPts val="0"/>
                        </a:spcAft>
                      </a:pPr>
                      <a:r>
                        <a:rPr lang="fr-CA" sz="1600" b="1" noProof="0" dirty="0">
                          <a:effectLst/>
                          <a:latin typeface="Arial" panose="020B0604020202020204" pitchFamily="34" charset="0"/>
                          <a:ea typeface="Calibri" panose="020F0502020204030204" pitchFamily="34" charset="0"/>
                          <a:cs typeface="Times New Roman" panose="02020603050405020304" pitchFamily="18" charset="0"/>
                        </a:rPr>
                        <a:t>Calcul</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dirty="0">
                          <a:effectLst/>
                          <a:latin typeface="Arial" panose="020B0604020202020204" pitchFamily="34" charset="0"/>
                          <a:ea typeface="Calibri" panose="020F0502020204030204" pitchFamily="34" charset="0"/>
                          <a:cs typeface="Times New Roman" panose="02020603050405020304" pitchFamily="18" charset="0"/>
                        </a:rPr>
                        <a:t>Vous apprendrez des méthodes pour organiser des informations numériques. </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8731045"/>
                  </a:ext>
                </a:extLst>
              </a:tr>
              <a:tr h="645022">
                <a:tc>
                  <a:txBody>
                    <a:bodyPr/>
                    <a:lstStyle/>
                    <a:p>
                      <a:pPr algn="ctr">
                        <a:lnSpc>
                          <a:spcPct val="107000"/>
                        </a:lnSpc>
                        <a:spcAft>
                          <a:spcPts val="0"/>
                        </a:spcAft>
                      </a:pPr>
                      <a:r>
                        <a:rPr lang="fr-CA" sz="1600" b="1" noProof="0" dirty="0">
                          <a:effectLst/>
                          <a:latin typeface="Arial" panose="020B0604020202020204" pitchFamily="34" charset="0"/>
                          <a:ea typeface="Calibri" panose="020F0502020204030204" pitchFamily="34" charset="0"/>
                          <a:cs typeface="Times New Roman" panose="02020603050405020304" pitchFamily="18" charset="0"/>
                        </a:rPr>
                        <a:t>Résolution de problèmes</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dirty="0">
                          <a:effectLst/>
                          <a:latin typeface="Arial" panose="020B0604020202020204" pitchFamily="34" charset="0"/>
                          <a:ea typeface="Calibri" panose="020F0502020204030204" pitchFamily="34" charset="0"/>
                          <a:cs typeface="Times New Roman" panose="02020603050405020304" pitchFamily="18" charset="0"/>
                        </a:rPr>
                        <a:t>Vous vous exercerez à identifier, traiter et résoudre des problèmes en créant des systèmes d'organisation. </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4945342"/>
                  </a:ext>
                </a:extLst>
              </a:tr>
              <a:tr h="645022">
                <a:tc>
                  <a:txBody>
                    <a:bodyPr/>
                    <a:lstStyle/>
                    <a:p>
                      <a:pPr algn="ctr">
                        <a:lnSpc>
                          <a:spcPct val="107000"/>
                        </a:lnSpc>
                        <a:spcAft>
                          <a:spcPts val="0"/>
                        </a:spcAft>
                      </a:pPr>
                      <a:r>
                        <a:rPr lang="fr-CA" sz="1600" b="1" noProof="0" dirty="0">
                          <a:effectLst/>
                          <a:latin typeface="Arial" panose="020B0604020202020204" pitchFamily="34" charset="0"/>
                          <a:ea typeface="Calibri" panose="020F0502020204030204" pitchFamily="34" charset="0"/>
                          <a:cs typeface="Times New Roman" panose="02020603050405020304" pitchFamily="18" charset="0"/>
                        </a:rPr>
                        <a:t>Lecture</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dirty="0">
                          <a:effectLst/>
                          <a:latin typeface="Arial" panose="020B0604020202020204" pitchFamily="34" charset="0"/>
                          <a:ea typeface="Calibri" panose="020F0502020204030204" pitchFamily="34" charset="0"/>
                          <a:cs typeface="Times New Roman" panose="02020603050405020304" pitchFamily="18" charset="0"/>
                        </a:rPr>
                        <a:t>Vous trouverez, lirez et comprendrez les informations pour vous organiser. </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1341567"/>
                  </a:ext>
                </a:extLst>
              </a:tr>
              <a:tr h="645022">
                <a:tc>
                  <a:txBody>
                    <a:bodyPr/>
                    <a:lstStyle/>
                    <a:p>
                      <a:pPr algn="ctr">
                        <a:lnSpc>
                          <a:spcPct val="107000"/>
                        </a:lnSpc>
                        <a:spcAft>
                          <a:spcPts val="0"/>
                        </a:spcAft>
                      </a:pPr>
                      <a:r>
                        <a:rPr lang="fr-CA" sz="1600" b="1" noProof="0" dirty="0">
                          <a:effectLst/>
                          <a:latin typeface="Arial" panose="020B0604020202020204" pitchFamily="34" charset="0"/>
                          <a:ea typeface="Calibri" panose="020F0502020204030204" pitchFamily="34" charset="0"/>
                          <a:cs typeface="Times New Roman" panose="02020603050405020304" pitchFamily="18" charset="0"/>
                        </a:rPr>
                        <a:t>Rédaction</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dirty="0">
                          <a:effectLst/>
                          <a:latin typeface="Arial" panose="020B0604020202020204" pitchFamily="34" charset="0"/>
                          <a:ea typeface="Calibri" panose="020F0502020204030204" pitchFamily="34" charset="0"/>
                          <a:cs typeface="Times New Roman" panose="02020603050405020304" pitchFamily="18" charset="0"/>
                        </a:rPr>
                        <a:t>Vous vous exercerez à rédiger tout en rassemblant des informations à l'aide des compétences en matière d’organisation que vous venez d’apprendre. </a:t>
                      </a:r>
                      <a:endParaRPr lang="fr-CA" sz="14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1806798"/>
                  </a:ext>
                </a:extLst>
              </a:tr>
            </a:tbl>
          </a:graphicData>
        </a:graphic>
      </p:graphicFrame>
    </p:spTree>
    <p:custDataLst>
      <p:tags r:id="rId1"/>
    </p:custDataLst>
    <p:extLst>
      <p:ext uri="{BB962C8B-B14F-4D97-AF65-F5344CB8AC3E}">
        <p14:creationId xmlns:p14="http://schemas.microsoft.com/office/powerpoint/2010/main" val="37576316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06990"/>
            <a:ext cx="8911687" cy="1280890"/>
          </a:xfrm>
        </p:spPr>
        <p:txBody>
          <a:bodyPr/>
          <a:lstStyle/>
          <a:p>
            <a:pPr algn="ctr"/>
            <a:r>
              <a:rPr lang="fr-CA" dirty="0"/>
              <a:t>Systèmes d'organisation au travail</a:t>
            </a:r>
            <a:endParaRPr lang="en-CA" dirty="0"/>
          </a:p>
        </p:txBody>
      </p:sp>
      <p:sp>
        <p:nvSpPr>
          <p:cNvPr id="3" name="Content Placeholder 2"/>
          <p:cNvSpPr>
            <a:spLocks noGrp="1"/>
          </p:cNvSpPr>
          <p:nvPr>
            <p:ph idx="1"/>
            <p:custDataLst>
              <p:tags r:id="rId3"/>
            </p:custDataLst>
          </p:nvPr>
        </p:nvSpPr>
        <p:spPr>
          <a:xfrm>
            <a:off x="1640156" y="1834117"/>
            <a:ext cx="8911688" cy="4216893"/>
          </a:xfrm>
        </p:spPr>
        <p:txBody>
          <a:bodyPr>
            <a:normAutofit/>
          </a:bodyPr>
          <a:lstStyle/>
          <a:p>
            <a:r>
              <a:rPr lang="fr-CA" dirty="0"/>
              <a:t> Voici quelques exemples de systèmes d’organisation : </a:t>
            </a:r>
          </a:p>
          <a:p>
            <a:pPr lvl="1"/>
            <a:r>
              <a:rPr lang="fr-CA" dirty="0"/>
              <a:t>Classeurs</a:t>
            </a:r>
          </a:p>
          <a:p>
            <a:pPr lvl="1"/>
            <a:r>
              <a:rPr lang="fr-CA" dirty="0"/>
              <a:t>Listes de contacts</a:t>
            </a:r>
          </a:p>
          <a:p>
            <a:pPr lvl="1"/>
            <a:r>
              <a:rPr lang="fr-CA" dirty="0"/>
              <a:t>Système de gestion des données</a:t>
            </a:r>
          </a:p>
          <a:p>
            <a:pPr lvl="1"/>
            <a:r>
              <a:rPr lang="fr-CA" dirty="0"/>
              <a:t>Système de tenue de dossiers</a:t>
            </a:r>
          </a:p>
          <a:p>
            <a:pPr lvl="1"/>
            <a:r>
              <a:rPr lang="fr-CA" dirty="0"/>
              <a:t>Inventaire</a:t>
            </a:r>
          </a:p>
          <a:p>
            <a:pPr lvl="1"/>
            <a:r>
              <a:rPr lang="fr-CA" dirty="0"/>
              <a:t>Dossiers et classeurs en ligne</a:t>
            </a:r>
          </a:p>
          <a:p>
            <a:pPr lvl="2"/>
            <a:r>
              <a:rPr lang="fr-CA" dirty="0"/>
              <a:t>OneDrive</a:t>
            </a:r>
          </a:p>
          <a:p>
            <a:pPr lvl="2"/>
            <a:r>
              <a:rPr lang="fr-CA" dirty="0"/>
              <a:t>Google Docs </a:t>
            </a:r>
          </a:p>
          <a:p>
            <a:pPr lvl="2"/>
            <a:r>
              <a:rPr lang="fr-CA" dirty="0"/>
              <a:t>Disque dur ou stockage sur clé USB</a:t>
            </a:r>
            <a:endParaRPr lang="en-CA" dirty="0"/>
          </a:p>
        </p:txBody>
      </p:sp>
    </p:spTree>
    <p:custDataLst>
      <p:tags r:id="rId1"/>
    </p:custDataLst>
    <p:extLst>
      <p:ext uri="{BB962C8B-B14F-4D97-AF65-F5344CB8AC3E}">
        <p14:creationId xmlns:p14="http://schemas.microsoft.com/office/powerpoint/2010/main" val="9237673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r>
              <a:rPr lang="fr-CA" dirty="0"/>
              <a:t>Activité </a:t>
            </a:r>
          </a:p>
        </p:txBody>
      </p:sp>
      <p:sp>
        <p:nvSpPr>
          <p:cNvPr id="3" name="Content Placeholder 2"/>
          <p:cNvSpPr>
            <a:spLocks noGrp="1"/>
          </p:cNvSpPr>
          <p:nvPr>
            <p:ph idx="1"/>
            <p:custDataLst>
              <p:tags r:id="rId3"/>
            </p:custDataLst>
          </p:nvPr>
        </p:nvSpPr>
        <p:spPr>
          <a:xfrm>
            <a:off x="1513447" y="2133600"/>
            <a:ext cx="8915400" cy="3777622"/>
          </a:xfrm>
        </p:spPr>
        <p:txBody>
          <a:bodyPr/>
          <a:lstStyle/>
          <a:p>
            <a:r>
              <a:rPr lang="fr-CA" dirty="0"/>
              <a:t>Votre formateur ou formatrice vous fournira deux piles d’informations. </a:t>
            </a:r>
          </a:p>
          <a:p>
            <a:r>
              <a:rPr lang="fr-CA" dirty="0"/>
              <a:t>Une pile doit être classée par ordre alphabétique, l’autre par ordre chronologique. </a:t>
            </a:r>
          </a:p>
          <a:p>
            <a:r>
              <a:rPr lang="fr-CA" dirty="0"/>
              <a:t>Votre formateur vous fournira des chemises pour classer les informations correctement. </a:t>
            </a:r>
            <a:endParaRPr lang="en-CA" dirty="0"/>
          </a:p>
          <a:p>
            <a:endParaRPr lang="en-CA" dirty="0"/>
          </a:p>
        </p:txBody>
      </p:sp>
      <p:pic>
        <p:nvPicPr>
          <p:cNvPr id="4" name="Picture 3"/>
          <p:cNvPicPr>
            <a:picLocks noChangeAspect="1"/>
          </p:cNvPicPr>
          <p:nvPr>
            <p:custDataLst>
              <p:tags r:id="rId4"/>
            </p:custDataLst>
          </p:nvPr>
        </p:nvPicPr>
        <p:blipFill>
          <a:blip r:embed="rId6"/>
          <a:stretch>
            <a:fillRect/>
          </a:stretch>
        </p:blipFill>
        <p:spPr>
          <a:xfrm>
            <a:off x="996308" y="853020"/>
            <a:ext cx="640135" cy="640135"/>
          </a:xfrm>
          <a:prstGeom prst="rect">
            <a:avLst/>
          </a:prstGeom>
        </p:spPr>
      </p:pic>
    </p:spTree>
    <p:custDataLst>
      <p:tags r:id="rId1"/>
    </p:custDataLst>
    <p:extLst>
      <p:ext uri="{BB962C8B-B14F-4D97-AF65-F5344CB8AC3E}">
        <p14:creationId xmlns:p14="http://schemas.microsoft.com/office/powerpoint/2010/main" val="4819076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Inventaire</a:t>
            </a:r>
          </a:p>
        </p:txBody>
      </p:sp>
      <p:sp>
        <p:nvSpPr>
          <p:cNvPr id="3" name="Content Placeholder 2"/>
          <p:cNvSpPr>
            <a:spLocks noGrp="1"/>
          </p:cNvSpPr>
          <p:nvPr>
            <p:ph idx="1"/>
            <p:custDataLst>
              <p:tags r:id="rId3"/>
            </p:custDataLst>
          </p:nvPr>
        </p:nvSpPr>
        <p:spPr>
          <a:xfrm>
            <a:off x="1640156" y="2147944"/>
            <a:ext cx="8915400" cy="3777622"/>
          </a:xfrm>
        </p:spPr>
        <p:txBody>
          <a:bodyPr/>
          <a:lstStyle/>
          <a:p>
            <a:r>
              <a:rPr lang="fr-CA" dirty="0"/>
              <a:t>L’inventaire est une liste de choses telles que des biens, des marchandises en stock ou le contenu d’un lieu ou d’une chose. </a:t>
            </a:r>
          </a:p>
          <a:p>
            <a:pPr lvl="1"/>
            <a:r>
              <a:rPr lang="fr-CA" dirty="0"/>
              <a:t>Le suivi des inventaires est un exemple d’organisation de l’information au travail. </a:t>
            </a:r>
            <a:endParaRPr lang="en-CA" dirty="0"/>
          </a:p>
        </p:txBody>
      </p:sp>
    </p:spTree>
    <p:custDataLst>
      <p:tags r:id="rId1"/>
    </p:custDataLst>
    <p:extLst>
      <p:ext uri="{BB962C8B-B14F-4D97-AF65-F5344CB8AC3E}">
        <p14:creationId xmlns:p14="http://schemas.microsoft.com/office/powerpoint/2010/main" val="3159500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38299" y="2133600"/>
            <a:ext cx="8915400" cy="3777622"/>
          </a:xfrm>
        </p:spPr>
        <p:txBody>
          <a:bodyPr vert="horz" lIns="91440" tIns="45720" rIns="91440" bIns="45720" rtlCol="0" anchor="t">
            <a:normAutofit/>
          </a:bodyPr>
          <a:lstStyle/>
          <a:p>
            <a:r>
              <a:rPr lang="fr-CA" dirty="0"/>
              <a:t>Utilisez le document « Inventaire » et les instructions dans le cahier d’exercices de ce module pour remplir le bon de commande.</a:t>
            </a:r>
            <a:endParaRPr lang="en-CA" dirty="0"/>
          </a:p>
        </p:txBody>
      </p:sp>
      <p:sp>
        <p:nvSpPr>
          <p:cNvPr id="7" name="Title 1">
            <a:extLst>
              <a:ext uri="{FF2B5EF4-FFF2-40B4-BE49-F238E27FC236}">
                <a16:creationId xmlns:a16="http://schemas.microsoft.com/office/drawing/2014/main" id="{8FB58BAD-DE1D-4362-353B-22BC2DEF4AB6}"/>
              </a:ext>
            </a:extLst>
          </p:cNvPr>
          <p:cNvSpPr>
            <a:spLocks noGrp="1"/>
          </p:cNvSpPr>
          <p:nvPr>
            <p:ph type="title"/>
            <p:custDataLst>
              <p:tags r:id="rId3"/>
            </p:custDataLst>
          </p:nvPr>
        </p:nvSpPr>
        <p:spPr>
          <a:xfrm>
            <a:off x="1640156" y="852710"/>
            <a:ext cx="8911687" cy="1280890"/>
          </a:xfrm>
        </p:spPr>
        <p:txBody>
          <a:bodyPr/>
          <a:lstStyle/>
          <a:p>
            <a:r>
              <a:rPr lang="fr-CA" dirty="0"/>
              <a:t>Activité </a:t>
            </a:r>
          </a:p>
        </p:txBody>
      </p:sp>
      <p:pic>
        <p:nvPicPr>
          <p:cNvPr id="8" name="Picture 3">
            <a:extLst>
              <a:ext uri="{FF2B5EF4-FFF2-40B4-BE49-F238E27FC236}">
                <a16:creationId xmlns:a16="http://schemas.microsoft.com/office/drawing/2014/main" id="{D5EFF870-CB1D-DD4B-B209-98BA6CC56A3D}"/>
              </a:ext>
            </a:extLst>
          </p:cNvPr>
          <p:cNvPicPr>
            <a:picLocks noChangeAspect="1"/>
          </p:cNvPicPr>
          <p:nvPr>
            <p:custDataLst>
              <p:tags r:id="rId4"/>
            </p:custDataLst>
          </p:nvPr>
        </p:nvPicPr>
        <p:blipFill>
          <a:blip r:embed="rId6"/>
          <a:stretch>
            <a:fillRect/>
          </a:stretch>
        </p:blipFill>
        <p:spPr>
          <a:xfrm>
            <a:off x="996308" y="853020"/>
            <a:ext cx="640135" cy="640135"/>
          </a:xfrm>
          <a:prstGeom prst="rect">
            <a:avLst/>
          </a:prstGeom>
        </p:spPr>
      </p:pic>
    </p:spTree>
    <p:custDataLst>
      <p:tags r:id="rId1"/>
    </p:custDataLst>
    <p:extLst>
      <p:ext uri="{BB962C8B-B14F-4D97-AF65-F5344CB8AC3E}">
        <p14:creationId xmlns:p14="http://schemas.microsoft.com/office/powerpoint/2010/main" val="40960617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en-CA" dirty="0"/>
              <a:t>Le curriculum vitae (CV) </a:t>
            </a:r>
          </a:p>
        </p:txBody>
      </p:sp>
      <p:sp>
        <p:nvSpPr>
          <p:cNvPr id="3" name="Content Placeholder 2"/>
          <p:cNvSpPr>
            <a:spLocks noGrp="1"/>
          </p:cNvSpPr>
          <p:nvPr>
            <p:ph idx="1"/>
            <p:custDataLst>
              <p:tags r:id="rId3"/>
            </p:custDataLst>
          </p:nvPr>
        </p:nvSpPr>
        <p:spPr>
          <a:xfrm>
            <a:off x="1640156" y="2169459"/>
            <a:ext cx="8915400" cy="3777622"/>
          </a:xfrm>
        </p:spPr>
        <p:txBody>
          <a:bodyPr/>
          <a:lstStyle/>
          <a:p>
            <a:r>
              <a:rPr lang="fr-CA" dirty="0"/>
              <a:t>Le curriculum vitae est un moyen d’organiser les informations liées à notre histoire et à nos expériences professionnelles. </a:t>
            </a:r>
            <a:endParaRPr lang="en-CA" dirty="0"/>
          </a:p>
        </p:txBody>
      </p:sp>
    </p:spTree>
    <p:custDataLst>
      <p:tags r:id="rId1"/>
    </p:custDataLst>
    <p:extLst>
      <p:ext uri="{BB962C8B-B14F-4D97-AF65-F5344CB8AC3E}">
        <p14:creationId xmlns:p14="http://schemas.microsoft.com/office/powerpoint/2010/main" val="16435529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en-CA" dirty="0"/>
              <a:t>Le curriculum vitae (CV)  </a:t>
            </a:r>
          </a:p>
        </p:txBody>
      </p:sp>
      <p:sp>
        <p:nvSpPr>
          <p:cNvPr id="3" name="Content Placeholder 2"/>
          <p:cNvSpPr>
            <a:spLocks noGrp="1"/>
          </p:cNvSpPr>
          <p:nvPr>
            <p:ph idx="1"/>
            <p:custDataLst>
              <p:tags r:id="rId3"/>
            </p:custDataLst>
          </p:nvPr>
        </p:nvSpPr>
        <p:spPr>
          <a:xfrm>
            <a:off x="1640156" y="2133600"/>
            <a:ext cx="8915400" cy="3777622"/>
          </a:xfrm>
        </p:spPr>
        <p:txBody>
          <a:bodyPr/>
          <a:lstStyle/>
          <a:p>
            <a:r>
              <a:rPr lang="fr-CA" dirty="0"/>
              <a:t>Un curriculum vitae est un résumé d’une page de vos compétences, de votre formation et de votre expérience. </a:t>
            </a:r>
          </a:p>
          <a:p>
            <a:r>
              <a:rPr lang="fr-CA" dirty="0"/>
              <a:t>Il est conseillé de consacrer beaucoup de temps à créer, éditer et relire votre CV. </a:t>
            </a:r>
          </a:p>
          <a:p>
            <a:r>
              <a:rPr lang="fr-CA" dirty="0"/>
              <a:t>Le CV est votre publicité. </a:t>
            </a:r>
          </a:p>
          <a:p>
            <a:r>
              <a:rPr lang="fr-CA" dirty="0"/>
              <a:t>Un CV solide est la clé pour trouver un bon emploi. </a:t>
            </a:r>
            <a:endParaRPr lang="en-CA" dirty="0"/>
          </a:p>
        </p:txBody>
      </p:sp>
    </p:spTree>
    <p:custDataLst>
      <p:tags r:id="rId1"/>
    </p:custDataLst>
    <p:extLst>
      <p:ext uri="{BB962C8B-B14F-4D97-AF65-F5344CB8AC3E}">
        <p14:creationId xmlns:p14="http://schemas.microsoft.com/office/powerpoint/2010/main" val="40522158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2152975" y="2137186"/>
            <a:ext cx="7886047" cy="3759693"/>
          </a:xfrm>
        </p:spPr>
        <p:txBody>
          <a:bodyPr/>
          <a:lstStyle/>
          <a:p>
            <a:r>
              <a:rPr lang="fr-CA" dirty="0"/>
              <a:t>Les caractéristiques les plus courantes d’un curriculum vitae sont...</a:t>
            </a:r>
            <a:endParaRPr lang="en-CA" dirty="0"/>
          </a:p>
        </p:txBody>
      </p:sp>
      <p:sp>
        <p:nvSpPr>
          <p:cNvPr id="6" name="Title 1">
            <a:extLst>
              <a:ext uri="{FF2B5EF4-FFF2-40B4-BE49-F238E27FC236}">
                <a16:creationId xmlns:a16="http://schemas.microsoft.com/office/drawing/2014/main" id="{43930C10-976B-C357-AA4B-B6833C72D4D3}"/>
              </a:ext>
            </a:extLst>
          </p:cNvPr>
          <p:cNvSpPr>
            <a:spLocks noGrp="1"/>
          </p:cNvSpPr>
          <p:nvPr>
            <p:ph type="title"/>
            <p:custDataLst>
              <p:tags r:id="rId3"/>
            </p:custDataLst>
          </p:nvPr>
        </p:nvSpPr>
        <p:spPr>
          <a:xfrm>
            <a:off x="1640156" y="852710"/>
            <a:ext cx="8911687" cy="1280890"/>
          </a:xfrm>
        </p:spPr>
        <p:txBody>
          <a:bodyPr/>
          <a:lstStyle/>
          <a:p>
            <a:pPr algn="ctr"/>
            <a:r>
              <a:rPr lang="en-CA" dirty="0"/>
              <a:t>Le curriculum vitae (CV)  </a:t>
            </a:r>
          </a:p>
        </p:txBody>
      </p:sp>
    </p:spTree>
    <p:custDataLst>
      <p:tags r:id="rId1"/>
    </p:custDataLst>
    <p:extLst>
      <p:ext uri="{BB962C8B-B14F-4D97-AF65-F5344CB8AC3E}">
        <p14:creationId xmlns:p14="http://schemas.microsoft.com/office/powerpoint/2010/main" val="23013608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L’entête </a:t>
            </a:r>
          </a:p>
        </p:txBody>
      </p:sp>
      <p:sp>
        <p:nvSpPr>
          <p:cNvPr id="3" name="Content Placeholder 2"/>
          <p:cNvSpPr>
            <a:spLocks noGrp="1"/>
          </p:cNvSpPr>
          <p:nvPr>
            <p:ph idx="1"/>
            <p:custDataLst>
              <p:tags r:id="rId3"/>
            </p:custDataLst>
          </p:nvPr>
        </p:nvSpPr>
        <p:spPr>
          <a:xfrm>
            <a:off x="1636443" y="2133600"/>
            <a:ext cx="8915400" cy="3777622"/>
          </a:xfrm>
        </p:spPr>
        <p:txBody>
          <a:bodyPr/>
          <a:lstStyle/>
          <a:p>
            <a:r>
              <a:rPr lang="fr-CA" dirty="0"/>
              <a:t>L’entête doit contenir vos informations personnelles : votre nom, votre adresse et vos coordonnées. </a:t>
            </a:r>
            <a:endParaRPr lang="en-CA" dirty="0"/>
          </a:p>
        </p:txBody>
      </p:sp>
    </p:spTree>
    <p:custDataLst>
      <p:tags r:id="rId1"/>
    </p:custDataLst>
    <p:extLst>
      <p:ext uri="{BB962C8B-B14F-4D97-AF65-F5344CB8AC3E}">
        <p14:creationId xmlns:p14="http://schemas.microsoft.com/office/powerpoint/2010/main" val="27514157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L’objectif</a:t>
            </a:r>
          </a:p>
        </p:txBody>
      </p:sp>
      <p:sp>
        <p:nvSpPr>
          <p:cNvPr id="3" name="Content Placeholder 2"/>
          <p:cNvSpPr>
            <a:spLocks noGrp="1"/>
          </p:cNvSpPr>
          <p:nvPr>
            <p:ph idx="1"/>
            <p:custDataLst>
              <p:tags r:id="rId3"/>
            </p:custDataLst>
          </p:nvPr>
        </p:nvSpPr>
        <p:spPr>
          <a:xfrm>
            <a:off x="1640156" y="2133600"/>
            <a:ext cx="8915400" cy="3777622"/>
          </a:xfrm>
        </p:spPr>
        <p:txBody>
          <a:bodyPr/>
          <a:lstStyle/>
          <a:p>
            <a:r>
              <a:rPr lang="fr-CA" dirty="0"/>
              <a:t>Il s’agit en général d’une phrase qui explique le type d’emploi que vous recherchez. </a:t>
            </a:r>
          </a:p>
          <a:p>
            <a:r>
              <a:rPr lang="fr-CA" dirty="0"/>
              <a:t>Si vous postulez pour plusieurs emplois, changez l’objectif pour qu’il corresponde à chaque type d’emploi. </a:t>
            </a:r>
          </a:p>
          <a:p>
            <a:r>
              <a:rPr lang="fr-CA" dirty="0"/>
              <a:t>Si vous n’êtes pas sûr des emplois précis disponibles, décrivez vos domaines d’intérêt. </a:t>
            </a:r>
            <a:endParaRPr lang="en-CA" dirty="0"/>
          </a:p>
        </p:txBody>
      </p:sp>
    </p:spTree>
    <p:custDataLst>
      <p:tags r:id="rId1"/>
    </p:custDataLst>
    <p:extLst>
      <p:ext uri="{BB962C8B-B14F-4D97-AF65-F5344CB8AC3E}">
        <p14:creationId xmlns:p14="http://schemas.microsoft.com/office/powerpoint/2010/main" val="15585927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Éducation</a:t>
            </a:r>
          </a:p>
        </p:txBody>
      </p:sp>
      <p:sp>
        <p:nvSpPr>
          <p:cNvPr id="3" name="Content Placeholder 2"/>
          <p:cNvSpPr>
            <a:spLocks noGrp="1"/>
          </p:cNvSpPr>
          <p:nvPr>
            <p:ph idx="1"/>
            <p:custDataLst>
              <p:tags r:id="rId3"/>
            </p:custDataLst>
          </p:nvPr>
        </p:nvSpPr>
        <p:spPr>
          <a:xfrm>
            <a:off x="1640156" y="2133600"/>
            <a:ext cx="8915400" cy="3777622"/>
          </a:xfrm>
        </p:spPr>
        <p:txBody>
          <a:bodyPr/>
          <a:lstStyle/>
          <a:p>
            <a:r>
              <a:rPr lang="fr-CA" dirty="0"/>
              <a:t>Dans cette section, vous devez dresser la liste des formations que vous avez suivies ou que vous êtes en train de suivre. </a:t>
            </a:r>
          </a:p>
          <a:p>
            <a:r>
              <a:rPr lang="fr-CA" dirty="0"/>
              <a:t>Indiquez les dates d’obtention du diplôme ou précisez que vous êtes toujours inscrit à une formation. </a:t>
            </a:r>
            <a:endParaRPr lang="en-CA" dirty="0"/>
          </a:p>
        </p:txBody>
      </p:sp>
    </p:spTree>
    <p:custDataLst>
      <p:tags r:id="rId1"/>
    </p:custDataLst>
    <p:extLst>
      <p:ext uri="{BB962C8B-B14F-4D97-AF65-F5344CB8AC3E}">
        <p14:creationId xmlns:p14="http://schemas.microsoft.com/office/powerpoint/2010/main" val="2460429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Systèmes d'organisation</a:t>
            </a:r>
          </a:p>
        </p:txBody>
      </p:sp>
      <p:sp>
        <p:nvSpPr>
          <p:cNvPr id="3" name="Content Placeholder 2"/>
          <p:cNvSpPr>
            <a:spLocks noGrp="1"/>
          </p:cNvSpPr>
          <p:nvPr>
            <p:ph idx="1"/>
            <p:custDataLst>
              <p:tags r:id="rId3"/>
            </p:custDataLst>
          </p:nvPr>
        </p:nvSpPr>
        <p:spPr>
          <a:xfrm>
            <a:off x="1640156" y="2133600"/>
            <a:ext cx="8915400" cy="3777622"/>
          </a:xfrm>
        </p:spPr>
        <p:txBody>
          <a:bodyPr>
            <a:normAutofit/>
          </a:bodyPr>
          <a:lstStyle/>
          <a:p>
            <a:r>
              <a:rPr lang="fr-CA" dirty="0"/>
              <a:t>Il y a plusieurs méthodes pour organiser l’information ou d’autres éléments. </a:t>
            </a:r>
          </a:p>
          <a:p>
            <a:r>
              <a:rPr lang="fr-CA" dirty="0"/>
              <a:t>Chaque personne doit choisir une méthode d’organisation qui est efficace et qui fonctionne pour elle. </a:t>
            </a:r>
            <a:endParaRPr lang="en-CA" sz="2000" dirty="0"/>
          </a:p>
        </p:txBody>
      </p:sp>
    </p:spTree>
    <p:custDataLst>
      <p:tags r:id="rId1"/>
    </p:custDataLst>
    <p:extLst>
      <p:ext uri="{BB962C8B-B14F-4D97-AF65-F5344CB8AC3E}">
        <p14:creationId xmlns:p14="http://schemas.microsoft.com/office/powerpoint/2010/main" val="23059993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Expérience professionnelle</a:t>
            </a:r>
          </a:p>
        </p:txBody>
      </p:sp>
      <p:sp>
        <p:nvSpPr>
          <p:cNvPr id="3" name="Content Placeholder 2"/>
          <p:cNvSpPr>
            <a:spLocks noGrp="1"/>
          </p:cNvSpPr>
          <p:nvPr>
            <p:ph idx="1"/>
            <p:custDataLst>
              <p:tags r:id="rId3"/>
            </p:custDataLst>
          </p:nvPr>
        </p:nvSpPr>
        <p:spPr>
          <a:xfrm>
            <a:off x="1636443" y="2133600"/>
            <a:ext cx="8915400" cy="3777622"/>
          </a:xfrm>
        </p:spPr>
        <p:txBody>
          <a:bodyPr/>
          <a:lstStyle/>
          <a:p>
            <a:r>
              <a:rPr lang="fr-CA" dirty="0"/>
              <a:t>Dans cette section, vous devez noter les employeurs précédents, le titre du poste, le lieu et les dates de début et de fin de l'emploi. </a:t>
            </a:r>
          </a:p>
          <a:p>
            <a:r>
              <a:rPr lang="fr-CA" dirty="0"/>
              <a:t>Lorsque vous utilisez des dates, l’année suffit, sauf si les dates de début et de fin d'emploi se situent dans la même année ; dans ce cas, indiquez aussi le mois. </a:t>
            </a:r>
            <a:endParaRPr lang="en-CA" dirty="0"/>
          </a:p>
        </p:txBody>
      </p:sp>
    </p:spTree>
    <p:custDataLst>
      <p:tags r:id="rId1"/>
    </p:custDataLst>
    <p:extLst>
      <p:ext uri="{BB962C8B-B14F-4D97-AF65-F5344CB8AC3E}">
        <p14:creationId xmlns:p14="http://schemas.microsoft.com/office/powerpoint/2010/main" val="3441519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Activités et bénévolat</a:t>
            </a:r>
          </a:p>
        </p:txBody>
      </p:sp>
      <p:sp>
        <p:nvSpPr>
          <p:cNvPr id="3" name="Content Placeholder 2"/>
          <p:cNvSpPr>
            <a:spLocks noGrp="1"/>
          </p:cNvSpPr>
          <p:nvPr>
            <p:ph idx="1"/>
            <p:custDataLst>
              <p:tags r:id="rId3"/>
            </p:custDataLst>
          </p:nvPr>
        </p:nvSpPr>
        <p:spPr>
          <a:xfrm>
            <a:off x="1640156" y="2133600"/>
            <a:ext cx="8915400" cy="3777622"/>
          </a:xfrm>
        </p:spPr>
        <p:txBody>
          <a:bodyPr/>
          <a:lstStyle/>
          <a:p>
            <a:r>
              <a:rPr lang="fr-CA" dirty="0"/>
              <a:t>Les employeurs aiment les candidats qui participent à des activités communautaires. </a:t>
            </a:r>
          </a:p>
          <a:p>
            <a:pPr lvl="1"/>
            <a:r>
              <a:rPr lang="fr-CA" dirty="0"/>
              <a:t>Dans cette section, vous pouvez inscrire les organisations dont vous faites partie ou le travail bénévole que vous avez accompli ou que vous accomplissez encore. </a:t>
            </a:r>
            <a:endParaRPr lang="en-CA" dirty="0"/>
          </a:p>
        </p:txBody>
      </p:sp>
    </p:spTree>
    <p:custDataLst>
      <p:tags r:id="rId1"/>
    </p:custDataLst>
    <p:extLst>
      <p:ext uri="{BB962C8B-B14F-4D97-AF65-F5344CB8AC3E}">
        <p14:creationId xmlns:p14="http://schemas.microsoft.com/office/powerpoint/2010/main" val="3113513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Le sommaire des compétences</a:t>
            </a:r>
          </a:p>
        </p:txBody>
      </p:sp>
      <p:sp>
        <p:nvSpPr>
          <p:cNvPr id="3" name="Content Placeholder 2"/>
          <p:cNvSpPr>
            <a:spLocks noGrp="1"/>
          </p:cNvSpPr>
          <p:nvPr>
            <p:ph idx="1"/>
            <p:custDataLst>
              <p:tags r:id="rId3"/>
            </p:custDataLst>
          </p:nvPr>
        </p:nvSpPr>
        <p:spPr>
          <a:xfrm>
            <a:off x="1636443" y="2137186"/>
            <a:ext cx="8915400" cy="3777622"/>
          </a:xfrm>
        </p:spPr>
        <p:txBody>
          <a:bodyPr/>
          <a:lstStyle/>
          <a:p>
            <a:r>
              <a:rPr lang="fr-CA" dirty="0"/>
              <a:t>Cette section sert à énumérer les compétences particulières que vous possédez et qui n’ont pas été mentionnées ailleurs dans le CV. </a:t>
            </a:r>
          </a:p>
          <a:p>
            <a:pPr lvl="1"/>
            <a:r>
              <a:rPr lang="fr-CA" dirty="0"/>
              <a:t>Par exemple, vous pouvez inscrire le nombre de mots que vous pouvez taper à la minute, ou si vous parlez plusieurs langues. </a:t>
            </a:r>
            <a:endParaRPr lang="en-CA" dirty="0"/>
          </a:p>
        </p:txBody>
      </p:sp>
    </p:spTree>
    <p:custDataLst>
      <p:tags r:id="rId1"/>
    </p:custDataLst>
    <p:extLst>
      <p:ext uri="{BB962C8B-B14F-4D97-AF65-F5344CB8AC3E}">
        <p14:creationId xmlns:p14="http://schemas.microsoft.com/office/powerpoint/2010/main" val="28147828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Références</a:t>
            </a:r>
          </a:p>
        </p:txBody>
      </p:sp>
      <p:sp>
        <p:nvSpPr>
          <p:cNvPr id="3" name="Content Placeholder 2"/>
          <p:cNvSpPr>
            <a:spLocks noGrp="1"/>
          </p:cNvSpPr>
          <p:nvPr>
            <p:ph idx="1"/>
            <p:custDataLst>
              <p:tags r:id="rId3"/>
            </p:custDataLst>
          </p:nvPr>
        </p:nvSpPr>
        <p:spPr>
          <a:xfrm>
            <a:off x="1640156" y="2133600"/>
            <a:ext cx="8915400" cy="3777622"/>
          </a:xfrm>
        </p:spPr>
        <p:txBody>
          <a:bodyPr/>
          <a:lstStyle/>
          <a:p>
            <a:r>
              <a:rPr lang="fr-CA" dirty="0"/>
              <a:t>Il est courant d’indiquer « références disponibles sur demande » au bas de votre CV. </a:t>
            </a:r>
          </a:p>
          <a:p>
            <a:pPr lvl="1"/>
            <a:r>
              <a:rPr lang="fr-CA" dirty="0"/>
              <a:t>Assurez-vous de préparer une liste d’au moins trois références que vous emporterez avec vous lors d’une entrevue. </a:t>
            </a:r>
            <a:endParaRPr lang="en-CA" dirty="0"/>
          </a:p>
        </p:txBody>
      </p:sp>
    </p:spTree>
    <p:custDataLst>
      <p:tags r:id="rId1"/>
    </p:custDataLst>
    <p:extLst>
      <p:ext uri="{BB962C8B-B14F-4D97-AF65-F5344CB8AC3E}">
        <p14:creationId xmlns:p14="http://schemas.microsoft.com/office/powerpoint/2010/main" val="11050747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946778"/>
            <a:ext cx="8911687" cy="1280890"/>
          </a:xfrm>
        </p:spPr>
        <p:txBody>
          <a:bodyPr/>
          <a:lstStyle/>
          <a:p>
            <a:pPr algn="ctr"/>
            <a:r>
              <a:rPr lang="fr-CA" dirty="0"/>
              <a:t>Conseils pour préparer un CV solide</a:t>
            </a:r>
          </a:p>
        </p:txBody>
      </p:sp>
      <p:sp>
        <p:nvSpPr>
          <p:cNvPr id="3" name="Content Placeholder 2"/>
          <p:cNvSpPr>
            <a:spLocks noGrp="1"/>
          </p:cNvSpPr>
          <p:nvPr>
            <p:ph idx="1"/>
            <p:custDataLst>
              <p:tags r:id="rId3"/>
            </p:custDataLst>
          </p:nvPr>
        </p:nvSpPr>
        <p:spPr>
          <a:xfrm>
            <a:off x="1636443" y="2133600"/>
            <a:ext cx="8915400" cy="3777622"/>
          </a:xfrm>
        </p:spPr>
        <p:txBody>
          <a:bodyPr/>
          <a:lstStyle/>
          <a:p>
            <a:r>
              <a:rPr lang="fr-CA" dirty="0"/>
              <a:t>Relisez votre CV plusieurs fois. </a:t>
            </a:r>
          </a:p>
          <a:p>
            <a:r>
              <a:rPr lang="fr-CA" dirty="0"/>
              <a:t>Faites-le relire par d’autres personnes. </a:t>
            </a:r>
          </a:p>
          <a:p>
            <a:r>
              <a:rPr lang="fr-CA" dirty="0"/>
              <a:t>Un employeur peut mettre votre CV de côté s’il y voit des fautes d’orthographe ou de ponctuation. </a:t>
            </a:r>
            <a:endParaRPr lang="en-CA" dirty="0"/>
          </a:p>
        </p:txBody>
      </p:sp>
    </p:spTree>
    <p:custDataLst>
      <p:tags r:id="rId1"/>
    </p:custDataLst>
    <p:extLst>
      <p:ext uri="{BB962C8B-B14F-4D97-AF65-F5344CB8AC3E}">
        <p14:creationId xmlns:p14="http://schemas.microsoft.com/office/powerpoint/2010/main" val="26413788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Conseils pour préparer un CV solide</a:t>
            </a:r>
            <a:endParaRPr lang="en-CA" dirty="0"/>
          </a:p>
        </p:txBody>
      </p:sp>
      <p:sp>
        <p:nvSpPr>
          <p:cNvPr id="3" name="Content Placeholder 2"/>
          <p:cNvSpPr>
            <a:spLocks noGrp="1"/>
          </p:cNvSpPr>
          <p:nvPr>
            <p:ph idx="1"/>
            <p:custDataLst>
              <p:tags r:id="rId3"/>
            </p:custDataLst>
          </p:nvPr>
        </p:nvSpPr>
        <p:spPr>
          <a:xfrm>
            <a:off x="1636443" y="2133600"/>
            <a:ext cx="8915400" cy="3777622"/>
          </a:xfrm>
        </p:spPr>
        <p:txBody>
          <a:bodyPr/>
          <a:lstStyle/>
          <a:p>
            <a:r>
              <a:rPr lang="fr-CA" dirty="0"/>
              <a:t>Limitez votre CV à une page. </a:t>
            </a:r>
            <a:endParaRPr lang="en-CA" dirty="0"/>
          </a:p>
        </p:txBody>
      </p:sp>
    </p:spTree>
    <p:custDataLst>
      <p:tags r:id="rId1"/>
    </p:custDataLst>
    <p:extLst>
      <p:ext uri="{BB962C8B-B14F-4D97-AF65-F5344CB8AC3E}">
        <p14:creationId xmlns:p14="http://schemas.microsoft.com/office/powerpoint/2010/main" val="1609678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r"/>
            <a:r>
              <a:rPr lang="fr-CA" dirty="0"/>
              <a:t>Conseils pour préparer un CV solide</a:t>
            </a:r>
            <a:endParaRPr lang="en-CA" dirty="0"/>
          </a:p>
        </p:txBody>
      </p:sp>
      <p:sp>
        <p:nvSpPr>
          <p:cNvPr id="3" name="Content Placeholder 2"/>
          <p:cNvSpPr>
            <a:spLocks noGrp="1"/>
          </p:cNvSpPr>
          <p:nvPr>
            <p:ph idx="1"/>
            <p:custDataLst>
              <p:tags r:id="rId3"/>
            </p:custDataLst>
          </p:nvPr>
        </p:nvSpPr>
        <p:spPr>
          <a:xfrm>
            <a:off x="1636443" y="2133600"/>
            <a:ext cx="8915400" cy="3777622"/>
          </a:xfrm>
        </p:spPr>
        <p:txBody>
          <a:bodyPr/>
          <a:lstStyle/>
          <a:p>
            <a:r>
              <a:rPr lang="fr-CA" dirty="0"/>
              <a:t>Utilisez des marges de 1 pouce autour de la page. </a:t>
            </a:r>
          </a:p>
          <a:p>
            <a:r>
              <a:rPr lang="fr-CA" dirty="0"/>
              <a:t>Utilisez une police de 12 points et un style de police professionnel tel que Arial, Calibri ou Times New Roman. </a:t>
            </a:r>
            <a:endParaRPr lang="en-CA" dirty="0"/>
          </a:p>
        </p:txBody>
      </p:sp>
    </p:spTree>
    <p:custDataLst>
      <p:tags r:id="rId1"/>
    </p:custDataLst>
    <p:extLst>
      <p:ext uri="{BB962C8B-B14F-4D97-AF65-F5344CB8AC3E}">
        <p14:creationId xmlns:p14="http://schemas.microsoft.com/office/powerpoint/2010/main" val="23511834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928474" y="946778"/>
            <a:ext cx="8911687" cy="1280890"/>
          </a:xfrm>
        </p:spPr>
        <p:txBody>
          <a:bodyPr/>
          <a:lstStyle/>
          <a:p>
            <a:pPr algn="ctr"/>
            <a:r>
              <a:rPr lang="fr-CA" dirty="0"/>
              <a:t>Conseils pour préparer un CV solide</a:t>
            </a:r>
            <a:endParaRPr lang="en-CA" dirty="0"/>
          </a:p>
        </p:txBody>
      </p:sp>
      <p:sp>
        <p:nvSpPr>
          <p:cNvPr id="3" name="Content Placeholder 2"/>
          <p:cNvSpPr>
            <a:spLocks noGrp="1"/>
          </p:cNvSpPr>
          <p:nvPr>
            <p:ph idx="1"/>
            <p:custDataLst>
              <p:tags r:id="rId3"/>
            </p:custDataLst>
          </p:nvPr>
        </p:nvSpPr>
        <p:spPr>
          <a:xfrm>
            <a:off x="2300894" y="2339788"/>
            <a:ext cx="7590212" cy="3571434"/>
          </a:xfrm>
        </p:spPr>
        <p:txBody>
          <a:bodyPr/>
          <a:lstStyle/>
          <a:p>
            <a:r>
              <a:rPr lang="fr-CA" dirty="0"/>
              <a:t>Assurez-vous d’ajuster l’espacement pour que votre CV soit facile à lire. </a:t>
            </a:r>
            <a:endParaRPr lang="en-CA" dirty="0"/>
          </a:p>
        </p:txBody>
      </p:sp>
    </p:spTree>
    <p:custDataLst>
      <p:tags r:id="rId1"/>
    </p:custDataLst>
    <p:extLst>
      <p:ext uri="{BB962C8B-B14F-4D97-AF65-F5344CB8AC3E}">
        <p14:creationId xmlns:p14="http://schemas.microsoft.com/office/powerpoint/2010/main" val="34231915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Conseils pour préparer un CV solide</a:t>
            </a:r>
            <a:endParaRPr lang="en-CA" dirty="0"/>
          </a:p>
        </p:txBody>
      </p:sp>
      <p:sp>
        <p:nvSpPr>
          <p:cNvPr id="3" name="Content Placeholder 2"/>
          <p:cNvSpPr>
            <a:spLocks noGrp="1"/>
          </p:cNvSpPr>
          <p:nvPr>
            <p:ph idx="1"/>
            <p:custDataLst>
              <p:tags r:id="rId3"/>
            </p:custDataLst>
          </p:nvPr>
        </p:nvSpPr>
        <p:spPr>
          <a:xfrm>
            <a:off x="1636443" y="2126428"/>
            <a:ext cx="8915400" cy="3777622"/>
          </a:xfrm>
        </p:spPr>
        <p:txBody>
          <a:bodyPr/>
          <a:lstStyle/>
          <a:p>
            <a:r>
              <a:rPr lang="fr-CA" dirty="0"/>
              <a:t>Assurez-vous que votre CV est en ordre chronologique, en commençant par le poste le plus récent. </a:t>
            </a:r>
            <a:endParaRPr lang="en-CA" dirty="0"/>
          </a:p>
        </p:txBody>
      </p:sp>
    </p:spTree>
    <p:custDataLst>
      <p:tags r:id="rId1"/>
    </p:custDataLst>
    <p:extLst>
      <p:ext uri="{BB962C8B-B14F-4D97-AF65-F5344CB8AC3E}">
        <p14:creationId xmlns:p14="http://schemas.microsoft.com/office/powerpoint/2010/main" val="6401795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Conseils pour préparer un CV solide</a:t>
            </a:r>
            <a:endParaRPr lang="en-CA" dirty="0"/>
          </a:p>
        </p:txBody>
      </p:sp>
      <p:sp>
        <p:nvSpPr>
          <p:cNvPr id="3" name="Content Placeholder 2"/>
          <p:cNvSpPr>
            <a:spLocks noGrp="1"/>
          </p:cNvSpPr>
          <p:nvPr>
            <p:ph idx="1"/>
            <p:custDataLst>
              <p:tags r:id="rId3"/>
            </p:custDataLst>
          </p:nvPr>
        </p:nvSpPr>
        <p:spPr>
          <a:xfrm>
            <a:off x="1640156" y="2133600"/>
            <a:ext cx="8915400" cy="3777622"/>
          </a:xfrm>
        </p:spPr>
        <p:txBody>
          <a:bodyPr/>
          <a:lstStyle/>
          <a:p>
            <a:r>
              <a:rPr lang="fr-CA" dirty="0"/>
              <a:t>Dites toujours la vérité. Si vous exagérez ou mentez, vous vous pourriez vous faire prendre pendant l’entrevue pour un emploi. </a:t>
            </a:r>
            <a:endParaRPr lang="en-CA" dirty="0"/>
          </a:p>
        </p:txBody>
      </p:sp>
    </p:spTree>
    <p:custDataLst>
      <p:tags r:id="rId1"/>
    </p:custDataLst>
    <p:extLst>
      <p:ext uri="{BB962C8B-B14F-4D97-AF65-F5344CB8AC3E}">
        <p14:creationId xmlns:p14="http://schemas.microsoft.com/office/powerpoint/2010/main" val="795921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Le principe LATCH</a:t>
            </a:r>
          </a:p>
        </p:txBody>
      </p:sp>
      <p:sp>
        <p:nvSpPr>
          <p:cNvPr id="3" name="Content Placeholder 2"/>
          <p:cNvSpPr>
            <a:spLocks noGrp="1"/>
          </p:cNvSpPr>
          <p:nvPr>
            <p:ph idx="1"/>
            <p:custDataLst>
              <p:tags r:id="rId3"/>
            </p:custDataLst>
          </p:nvPr>
        </p:nvSpPr>
        <p:spPr>
          <a:xfrm>
            <a:off x="1636443" y="2133600"/>
            <a:ext cx="8915400" cy="3777622"/>
          </a:xfrm>
        </p:spPr>
        <p:txBody>
          <a:bodyPr/>
          <a:lstStyle/>
          <a:p>
            <a:r>
              <a:rPr lang="fr-CA" dirty="0"/>
              <a:t>Le principe LATCH décrit 5 façons différentes d'organiser des informations :</a:t>
            </a:r>
            <a:endParaRPr lang="en-CA" dirty="0"/>
          </a:p>
        </p:txBody>
      </p:sp>
      <p:graphicFrame>
        <p:nvGraphicFramePr>
          <p:cNvPr id="4" name="Table 3"/>
          <p:cNvGraphicFramePr>
            <a:graphicFrameLocks noGrp="1"/>
          </p:cNvGraphicFramePr>
          <p:nvPr>
            <p:custDataLst>
              <p:tags r:id="rId4"/>
            </p:custDataLst>
            <p:extLst>
              <p:ext uri="{D42A27DB-BD31-4B8C-83A1-F6EECF244321}">
                <p14:modId xmlns:p14="http://schemas.microsoft.com/office/powerpoint/2010/main" val="713860839"/>
              </p:ext>
            </p:extLst>
          </p:nvPr>
        </p:nvGraphicFramePr>
        <p:xfrm>
          <a:off x="3147267" y="2930138"/>
          <a:ext cx="5893752" cy="2684739"/>
        </p:xfrm>
        <a:graphic>
          <a:graphicData uri="http://schemas.openxmlformats.org/drawingml/2006/table">
            <a:tbl>
              <a:tblPr firstRow="1" firstCol="1" bandRow="1"/>
              <a:tblGrid>
                <a:gridCol w="1983027">
                  <a:extLst>
                    <a:ext uri="{9D8B030D-6E8A-4147-A177-3AD203B41FA5}">
                      <a16:colId xmlns:a16="http://schemas.microsoft.com/office/drawing/2014/main" val="4072829381"/>
                    </a:ext>
                  </a:extLst>
                </a:gridCol>
                <a:gridCol w="3910725">
                  <a:extLst>
                    <a:ext uri="{9D8B030D-6E8A-4147-A177-3AD203B41FA5}">
                      <a16:colId xmlns:a16="http://schemas.microsoft.com/office/drawing/2014/main" val="1095771253"/>
                    </a:ext>
                  </a:extLst>
                </a:gridCol>
              </a:tblGrid>
              <a:tr h="515951">
                <a:tc>
                  <a:txBody>
                    <a:bodyPr/>
                    <a:lstStyle/>
                    <a:p>
                      <a:pPr algn="ctr">
                        <a:lnSpc>
                          <a:spcPct val="107000"/>
                        </a:lnSpc>
                        <a:spcAft>
                          <a:spcPts val="0"/>
                        </a:spcAft>
                      </a:pPr>
                      <a:r>
                        <a:rPr lang="en-CA" sz="1800" b="1" dirty="0">
                          <a:effectLst/>
                          <a:latin typeface="Arial" panose="020B0604020202020204" pitchFamily="34" charset="0"/>
                          <a:ea typeface="Calibri" panose="020F0502020204030204" pitchFamily="34" charset="0"/>
                          <a:cs typeface="Times New Roman" panose="02020603050405020304" pitchFamily="18" charset="0"/>
                        </a:rPr>
                        <a:t>L</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tc>
                  <a:txBody>
                    <a:bodyPr/>
                    <a:lstStyle/>
                    <a:p>
                      <a:pPr algn="ctr">
                        <a:lnSpc>
                          <a:spcPct val="107000"/>
                        </a:lnSpc>
                        <a:spcAft>
                          <a:spcPts val="0"/>
                        </a:spcAft>
                      </a:pPr>
                      <a:r>
                        <a:rPr lang="en-CA" sz="1800" b="0" dirty="0">
                          <a:effectLst/>
                          <a:latin typeface="Arial" panose="020B0604020202020204" pitchFamily="34" charset="0"/>
                          <a:ea typeface="Calibri" panose="020F0502020204030204" pitchFamily="34" charset="0"/>
                          <a:cs typeface="Times New Roman" panose="02020603050405020304" pitchFamily="18" charset="0"/>
                        </a:rPr>
                        <a:t>SELON LE </a:t>
                      </a:r>
                      <a:r>
                        <a:rPr lang="en-CA" sz="1800" b="1" dirty="0">
                          <a:effectLst/>
                          <a:latin typeface="Arial" panose="020B0604020202020204" pitchFamily="34" charset="0"/>
                          <a:ea typeface="Calibri" panose="020F0502020204030204" pitchFamily="34" charset="0"/>
                          <a:cs typeface="Times New Roman" panose="02020603050405020304" pitchFamily="18" charset="0"/>
                        </a:rPr>
                        <a:t>LIEU</a:t>
                      </a:r>
                      <a:endParaRPr lang="en-CA"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FF"/>
                    </a:solidFill>
                  </a:tcPr>
                </a:tc>
                <a:extLst>
                  <a:ext uri="{0D108BD9-81ED-4DB2-BD59-A6C34878D82A}">
                    <a16:rowId xmlns:a16="http://schemas.microsoft.com/office/drawing/2014/main" val="264923609"/>
                  </a:ext>
                </a:extLst>
              </a:tr>
              <a:tr h="540319">
                <a:tc>
                  <a:txBody>
                    <a:bodyPr/>
                    <a:lstStyle/>
                    <a:p>
                      <a:pPr algn="ctr">
                        <a:lnSpc>
                          <a:spcPct val="107000"/>
                        </a:lnSpc>
                        <a:spcAft>
                          <a:spcPts val="0"/>
                        </a:spcAft>
                      </a:pPr>
                      <a:r>
                        <a:rPr lang="en-CA" sz="1800" b="1">
                          <a:effectLst/>
                          <a:latin typeface="Arial" panose="020B0604020202020204" pitchFamily="34" charset="0"/>
                          <a:ea typeface="Calibri" panose="020F0502020204030204" pitchFamily="34" charset="0"/>
                          <a:cs typeface="Times New Roman" panose="02020603050405020304" pitchFamily="18" charset="0"/>
                        </a:rPr>
                        <a:t>A</a:t>
                      </a:r>
                      <a:endParaRPr lang="en-CA"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gn="ctr">
                        <a:lnSpc>
                          <a:spcPct val="107000"/>
                        </a:lnSpc>
                        <a:spcAft>
                          <a:spcPts val="0"/>
                        </a:spcAft>
                      </a:pPr>
                      <a:r>
                        <a:rPr lang="en-CA" sz="1800" dirty="0">
                          <a:effectLst/>
                          <a:latin typeface="Arial" panose="020B0604020202020204" pitchFamily="34" charset="0"/>
                          <a:ea typeface="Calibri" panose="020F0502020204030204" pitchFamily="34" charset="0"/>
                          <a:cs typeface="Times New Roman" panose="02020603050405020304" pitchFamily="18" charset="0"/>
                        </a:rPr>
                        <a:t>PAR ORDRE </a:t>
                      </a:r>
                      <a:r>
                        <a:rPr lang="en-CA" sz="1800" b="1" dirty="0">
                          <a:effectLst/>
                          <a:latin typeface="Arial" panose="020B0604020202020204" pitchFamily="34" charset="0"/>
                          <a:ea typeface="Calibri" panose="020F0502020204030204" pitchFamily="34" charset="0"/>
                          <a:cs typeface="Times New Roman" panose="02020603050405020304" pitchFamily="18" charset="0"/>
                        </a:rPr>
                        <a:t>ALPHABÉTIQUE</a:t>
                      </a:r>
                      <a:endParaRPr lang="en-CA"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extLst>
                  <a:ext uri="{0D108BD9-81ED-4DB2-BD59-A6C34878D82A}">
                    <a16:rowId xmlns:a16="http://schemas.microsoft.com/office/drawing/2014/main" val="3861352352"/>
                  </a:ext>
                </a:extLst>
              </a:tr>
              <a:tr h="515951">
                <a:tc>
                  <a:txBody>
                    <a:bodyPr/>
                    <a:lstStyle/>
                    <a:p>
                      <a:pPr algn="ctr">
                        <a:lnSpc>
                          <a:spcPct val="107000"/>
                        </a:lnSpc>
                        <a:spcAft>
                          <a:spcPts val="0"/>
                        </a:spcAft>
                      </a:pPr>
                      <a:r>
                        <a:rPr lang="en-CA" sz="1800" b="1">
                          <a:effectLst/>
                          <a:latin typeface="Arial" panose="020B0604020202020204" pitchFamily="34" charset="0"/>
                          <a:ea typeface="Calibri" panose="020F0502020204030204" pitchFamily="34" charset="0"/>
                          <a:cs typeface="Times New Roman" panose="02020603050405020304" pitchFamily="18" charset="0"/>
                        </a:rPr>
                        <a:t>T</a:t>
                      </a:r>
                      <a:endParaRPr lang="en-CA"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a:lnSpc>
                          <a:spcPct val="107000"/>
                        </a:lnSpc>
                        <a:spcAft>
                          <a:spcPts val="0"/>
                        </a:spcAft>
                      </a:pPr>
                      <a:r>
                        <a:rPr lang="en-CA" sz="1800" b="0" dirty="0">
                          <a:effectLst/>
                          <a:latin typeface="Arial" panose="020B0604020202020204" pitchFamily="34" charset="0"/>
                          <a:ea typeface="Calibri" panose="020F0502020204030204" pitchFamily="34" charset="0"/>
                          <a:cs typeface="Times New Roman" panose="02020603050405020304" pitchFamily="18" charset="0"/>
                        </a:rPr>
                        <a:t>EN FONTION DU </a:t>
                      </a:r>
                      <a:r>
                        <a:rPr lang="en-CA" sz="1800" b="1" dirty="0">
                          <a:effectLst/>
                          <a:latin typeface="Arial" panose="020B0604020202020204" pitchFamily="34" charset="0"/>
                          <a:ea typeface="Calibri" panose="020F0502020204030204" pitchFamily="34" charset="0"/>
                          <a:cs typeface="Times New Roman" panose="02020603050405020304" pitchFamily="18" charset="0"/>
                        </a:rPr>
                        <a:t>TEMPS</a:t>
                      </a:r>
                      <a:r>
                        <a:rPr lang="en-CA" sz="1800" dirty="0">
                          <a:effectLst/>
                          <a:latin typeface="Arial" panose="020B0604020202020204" pitchFamily="34" charset="0"/>
                          <a:ea typeface="Calibri" panose="020F0502020204030204" pitchFamily="34" charset="0"/>
                          <a:cs typeface="Times New Roman" panose="02020603050405020304" pitchFamily="18" charset="0"/>
                        </a:rPr>
                        <a:t> (ORDRE CHRONOLOGIQUE)</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617827080"/>
                  </a:ext>
                </a:extLst>
              </a:tr>
              <a:tr h="540319">
                <a:tc>
                  <a:txBody>
                    <a:bodyPr/>
                    <a:lstStyle/>
                    <a:p>
                      <a:pPr algn="ctr">
                        <a:lnSpc>
                          <a:spcPct val="107000"/>
                        </a:lnSpc>
                        <a:spcAft>
                          <a:spcPts val="0"/>
                        </a:spcAft>
                      </a:pPr>
                      <a:r>
                        <a:rPr lang="en-CA" sz="1800" b="1">
                          <a:effectLst/>
                          <a:latin typeface="Arial" panose="020B0604020202020204" pitchFamily="34" charset="0"/>
                          <a:ea typeface="Calibri" panose="020F0502020204030204" pitchFamily="34" charset="0"/>
                          <a:cs typeface="Times New Roman" panose="02020603050405020304" pitchFamily="18" charset="0"/>
                        </a:rPr>
                        <a:t>C</a:t>
                      </a:r>
                      <a:endParaRPr lang="en-CA"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3"/>
                    </a:solidFill>
                  </a:tcPr>
                </a:tc>
                <a:tc>
                  <a:txBody>
                    <a:bodyPr/>
                    <a:lstStyle/>
                    <a:p>
                      <a:pPr algn="ctr">
                        <a:lnSpc>
                          <a:spcPct val="107000"/>
                        </a:lnSpc>
                        <a:spcAft>
                          <a:spcPts val="0"/>
                        </a:spcAft>
                      </a:pPr>
                      <a:r>
                        <a:rPr lang="en-CA" sz="1800" b="0" dirty="0">
                          <a:effectLst/>
                          <a:latin typeface="Arial" panose="020B0604020202020204" pitchFamily="34" charset="0"/>
                          <a:ea typeface="Calibri" panose="020F0502020204030204" pitchFamily="34" charset="0"/>
                          <a:cs typeface="Times New Roman" panose="02020603050405020304" pitchFamily="18" charset="0"/>
                        </a:rPr>
                        <a:t>PAR </a:t>
                      </a:r>
                      <a:r>
                        <a:rPr lang="en-CA" sz="1800" b="1" dirty="0">
                          <a:effectLst/>
                          <a:latin typeface="Arial" panose="020B0604020202020204" pitchFamily="34" charset="0"/>
                          <a:ea typeface="Calibri" panose="020F0502020204030204" pitchFamily="34" charset="0"/>
                          <a:cs typeface="Times New Roman" panose="02020603050405020304" pitchFamily="18" charset="0"/>
                        </a:rPr>
                        <a:t>CATÉGORIE</a:t>
                      </a:r>
                      <a:endParaRPr lang="en-CA"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3"/>
                    </a:solidFill>
                  </a:tcPr>
                </a:tc>
                <a:extLst>
                  <a:ext uri="{0D108BD9-81ED-4DB2-BD59-A6C34878D82A}">
                    <a16:rowId xmlns:a16="http://schemas.microsoft.com/office/drawing/2014/main" val="2424007584"/>
                  </a:ext>
                </a:extLst>
              </a:tr>
              <a:tr h="515951">
                <a:tc>
                  <a:txBody>
                    <a:bodyPr/>
                    <a:lstStyle/>
                    <a:p>
                      <a:pPr algn="ctr">
                        <a:lnSpc>
                          <a:spcPct val="107000"/>
                        </a:lnSpc>
                        <a:spcAft>
                          <a:spcPts val="0"/>
                        </a:spcAft>
                      </a:pPr>
                      <a:r>
                        <a:rPr lang="en-CA" sz="1800" b="1">
                          <a:effectLst/>
                          <a:latin typeface="Arial" panose="020B0604020202020204" pitchFamily="34" charset="0"/>
                          <a:ea typeface="Calibri" panose="020F0502020204030204" pitchFamily="34" charset="0"/>
                          <a:cs typeface="Times New Roman" panose="02020603050405020304" pitchFamily="18" charset="0"/>
                        </a:rPr>
                        <a:t>H</a:t>
                      </a:r>
                      <a:endParaRPr lang="en-CA"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ctr">
                        <a:lnSpc>
                          <a:spcPct val="107000"/>
                        </a:lnSpc>
                        <a:spcAft>
                          <a:spcPts val="0"/>
                        </a:spcAft>
                      </a:pPr>
                      <a:r>
                        <a:rPr lang="en-CA" sz="1800" dirty="0">
                          <a:effectLst/>
                          <a:latin typeface="Arial" panose="020B0604020202020204" pitchFamily="34" charset="0"/>
                          <a:ea typeface="Calibri" panose="020F0502020204030204" pitchFamily="34" charset="0"/>
                          <a:cs typeface="Times New Roman" panose="02020603050405020304" pitchFamily="18" charset="0"/>
                        </a:rPr>
                        <a:t>ORDRE </a:t>
                      </a:r>
                      <a:r>
                        <a:rPr lang="en-CA" sz="1800" b="1" dirty="0">
                          <a:effectLst/>
                          <a:latin typeface="Arial" panose="020B0604020202020204" pitchFamily="34" charset="0"/>
                          <a:ea typeface="Calibri" panose="020F0502020204030204" pitchFamily="34" charset="0"/>
                          <a:cs typeface="Times New Roman" panose="02020603050405020304" pitchFamily="18" charset="0"/>
                        </a:rPr>
                        <a:t>HIÉRARCHIQUE</a:t>
                      </a:r>
                      <a:endParaRPr lang="en-CA"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2322298495"/>
                  </a:ext>
                </a:extLst>
              </a:tr>
            </a:tbl>
          </a:graphicData>
        </a:graphic>
      </p:graphicFrame>
    </p:spTree>
    <p:custDataLst>
      <p:tags r:id="rId1"/>
    </p:custDataLst>
    <p:extLst>
      <p:ext uri="{BB962C8B-B14F-4D97-AF65-F5344CB8AC3E}">
        <p14:creationId xmlns:p14="http://schemas.microsoft.com/office/powerpoint/2010/main" val="17229494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36443" y="2133600"/>
            <a:ext cx="8060859" cy="3665563"/>
          </a:xfrm>
        </p:spPr>
        <p:txBody>
          <a:bodyPr vert="horz" lIns="91440" tIns="45720" rIns="91440" bIns="45720" rtlCol="0" anchor="t">
            <a:normAutofit/>
          </a:bodyPr>
          <a:lstStyle/>
          <a:p>
            <a:r>
              <a:rPr lang="fr-CA" dirty="0"/>
              <a:t>Remplissez le tableau de préparation d’un CV dans le cahier d'exercices de ce module pour commencer le processus de rédaction de votre CV. </a:t>
            </a:r>
            <a:endParaRPr lang="en-CA" dirty="0"/>
          </a:p>
        </p:txBody>
      </p:sp>
      <p:sp>
        <p:nvSpPr>
          <p:cNvPr id="7" name="Title 1">
            <a:extLst>
              <a:ext uri="{FF2B5EF4-FFF2-40B4-BE49-F238E27FC236}">
                <a16:creationId xmlns:a16="http://schemas.microsoft.com/office/drawing/2014/main" id="{1680E559-387E-2A9E-106E-0CF78C19F45D}"/>
              </a:ext>
            </a:extLst>
          </p:cNvPr>
          <p:cNvSpPr>
            <a:spLocks noGrp="1"/>
          </p:cNvSpPr>
          <p:nvPr>
            <p:ph type="title"/>
            <p:custDataLst>
              <p:tags r:id="rId3"/>
            </p:custDataLst>
          </p:nvPr>
        </p:nvSpPr>
        <p:spPr>
          <a:xfrm>
            <a:off x="1640156" y="852710"/>
            <a:ext cx="8911687" cy="1280890"/>
          </a:xfrm>
        </p:spPr>
        <p:txBody>
          <a:bodyPr/>
          <a:lstStyle/>
          <a:p>
            <a:r>
              <a:rPr lang="fr-CA" dirty="0"/>
              <a:t>Activité </a:t>
            </a:r>
          </a:p>
        </p:txBody>
      </p:sp>
      <p:pic>
        <p:nvPicPr>
          <p:cNvPr id="8" name="Picture 3">
            <a:extLst>
              <a:ext uri="{FF2B5EF4-FFF2-40B4-BE49-F238E27FC236}">
                <a16:creationId xmlns:a16="http://schemas.microsoft.com/office/drawing/2014/main" id="{516F468C-4D07-ECE4-0016-FAECC69C7736}"/>
              </a:ext>
            </a:extLst>
          </p:cNvPr>
          <p:cNvPicPr>
            <a:picLocks noChangeAspect="1"/>
          </p:cNvPicPr>
          <p:nvPr>
            <p:custDataLst>
              <p:tags r:id="rId4"/>
            </p:custDataLst>
          </p:nvPr>
        </p:nvPicPr>
        <p:blipFill>
          <a:blip r:embed="rId6"/>
          <a:stretch>
            <a:fillRect/>
          </a:stretch>
        </p:blipFill>
        <p:spPr>
          <a:xfrm>
            <a:off x="996308" y="853020"/>
            <a:ext cx="640135" cy="640135"/>
          </a:xfrm>
          <a:prstGeom prst="rect">
            <a:avLst/>
          </a:prstGeom>
        </p:spPr>
      </p:pic>
    </p:spTree>
    <p:custDataLst>
      <p:tags r:id="rId1"/>
    </p:custDataLst>
    <p:extLst>
      <p:ext uri="{BB962C8B-B14F-4D97-AF65-F5344CB8AC3E}">
        <p14:creationId xmlns:p14="http://schemas.microsoft.com/office/powerpoint/2010/main" val="6862724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38300" y="2998950"/>
            <a:ext cx="8915400" cy="860099"/>
          </a:xfrm>
        </p:spPr>
        <p:txBody>
          <a:bodyPr>
            <a:normAutofit/>
          </a:bodyPr>
          <a:lstStyle/>
          <a:p>
            <a:pPr marL="0" indent="0" algn="ctr">
              <a:buNone/>
            </a:pPr>
            <a:r>
              <a:rPr lang="en-CA" sz="4800" dirty="0"/>
              <a:t>Questions ?</a:t>
            </a:r>
          </a:p>
        </p:txBody>
      </p:sp>
    </p:spTree>
    <p:custDataLst>
      <p:tags r:id="rId1"/>
    </p:custDataLst>
    <p:extLst>
      <p:ext uri="{BB962C8B-B14F-4D97-AF65-F5344CB8AC3E}">
        <p14:creationId xmlns:p14="http://schemas.microsoft.com/office/powerpoint/2010/main" val="311959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25816"/>
            <a:ext cx="8911687" cy="1280890"/>
          </a:xfrm>
        </p:spPr>
        <p:txBody>
          <a:bodyPr/>
          <a:lstStyle/>
          <a:p>
            <a:r>
              <a:rPr lang="fr-CA" dirty="0"/>
              <a:t>Vidéo</a:t>
            </a:r>
          </a:p>
        </p:txBody>
      </p:sp>
      <p:sp>
        <p:nvSpPr>
          <p:cNvPr id="3" name="Content Placeholder 2"/>
          <p:cNvSpPr>
            <a:spLocks noGrp="1"/>
          </p:cNvSpPr>
          <p:nvPr>
            <p:ph idx="1"/>
            <p:custDataLst>
              <p:tags r:id="rId3"/>
            </p:custDataLst>
          </p:nvPr>
        </p:nvSpPr>
        <p:spPr>
          <a:xfrm>
            <a:off x="1636443" y="2106706"/>
            <a:ext cx="8915400" cy="3777622"/>
          </a:xfrm>
        </p:spPr>
        <p:txBody>
          <a:bodyPr vert="horz" lIns="91440" tIns="45720" rIns="91440" bIns="45720" rtlCol="0" anchor="t">
            <a:normAutofit fontScale="92500" lnSpcReduction="10000"/>
          </a:bodyPr>
          <a:lstStyle/>
          <a:p>
            <a:r>
              <a:rPr lang="fr-CA" dirty="0"/>
              <a:t>Regardez la vidéo suivante intitulée, « Friends: The One </a:t>
            </a:r>
            <a:r>
              <a:rPr lang="fr-CA" dirty="0" err="1"/>
              <a:t>With</a:t>
            </a:r>
            <a:r>
              <a:rPr lang="fr-CA" dirty="0"/>
              <a:t> </a:t>
            </a:r>
            <a:r>
              <a:rPr lang="fr-CA" dirty="0" err="1"/>
              <a:t>Rachel’s</a:t>
            </a:r>
            <a:r>
              <a:rPr lang="fr-CA" dirty="0"/>
              <a:t> Book » (L’émission Friends : l’épisode traitant du livre de Rachel) et discutez.  </a:t>
            </a:r>
          </a:p>
          <a:p>
            <a:r>
              <a:rPr lang="fr-CA" u="sng" dirty="0">
                <a:hlinkClick r:id="rId6"/>
              </a:rPr>
              <a:t>https://youtu.be/SeBdb9V5ag4</a:t>
            </a:r>
            <a:r>
              <a:rPr lang="fr-CA" u="sng" dirty="0"/>
              <a:t> 1:38</a:t>
            </a:r>
            <a:endParaRPr lang="fr-CA" dirty="0"/>
          </a:p>
          <a:p>
            <a:r>
              <a:rPr lang="fr-CA" dirty="0"/>
              <a:t>La vidéo est présentée en anglais, pour obtenir une version traduite en français, il faut :</a:t>
            </a:r>
          </a:p>
          <a:p>
            <a:pPr algn="l" rtl="0" fontAlgn="base">
              <a:buFont typeface="Arial" panose="020B0604020202020204" pitchFamily="34" charset="0"/>
              <a:buChar char="•"/>
            </a:pPr>
            <a:r>
              <a:rPr lang="fr-CA" sz="1800" b="0" i="0" u="none" strike="noStrike" dirty="0">
                <a:solidFill>
                  <a:srgbClr val="212529"/>
                </a:solidFill>
                <a:effectLst/>
                <a:latin typeface="Century Gothic" panose="020B0502020202020204" pitchFamily="34" charset="0"/>
              </a:rPr>
              <a:t>Supprimer le son </a:t>
            </a:r>
            <a:r>
              <a:rPr lang="fr-CA" sz="1800" b="0" i="0" dirty="0">
                <a:solidFill>
                  <a:srgbClr val="212529"/>
                </a:solidFill>
                <a:effectLst/>
                <a:latin typeface="Century Gothic" panose="020B0502020202020204" pitchFamily="34" charset="0"/>
              </a:rPr>
              <a:t>​</a:t>
            </a:r>
            <a:endParaRPr lang="fr-CA"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fr-CA" sz="1800" b="0" i="0" u="none" strike="noStrike" dirty="0">
                <a:solidFill>
                  <a:srgbClr val="212529"/>
                </a:solidFill>
                <a:effectLst/>
                <a:latin typeface="Century Gothic" panose="020B0502020202020204" pitchFamily="34" charset="0"/>
              </a:rPr>
              <a:t>Activer </a:t>
            </a:r>
            <a:r>
              <a:rPr lang="fr-CA" sz="1800" i="0" u="none" strike="noStrike" dirty="0">
                <a:solidFill>
                  <a:srgbClr val="212529"/>
                </a:solidFill>
                <a:effectLst/>
                <a:latin typeface="Century Gothic" panose="020B0502020202020204" pitchFamily="34" charset="0"/>
              </a:rPr>
              <a:t>Sous-titres/sous-titres codés CC </a:t>
            </a:r>
            <a:r>
              <a:rPr lang="fr-CA" sz="1800" i="0" dirty="0">
                <a:solidFill>
                  <a:srgbClr val="212529"/>
                </a:solidFill>
                <a:effectLst/>
                <a:latin typeface="Century Gothic" panose="020B0502020202020204" pitchFamily="34" charset="0"/>
              </a:rPr>
              <a:t>​</a:t>
            </a:r>
            <a:endParaRPr lang="fr-CA"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fr-CA" sz="1800" b="0" i="0" u="none" strike="noStrike" dirty="0">
                <a:solidFill>
                  <a:srgbClr val="212529"/>
                </a:solidFill>
                <a:effectLst/>
                <a:latin typeface="Century Gothic" panose="020B0502020202020204" pitchFamily="34" charset="0"/>
              </a:rPr>
              <a:t>Aller à </a:t>
            </a:r>
            <a:r>
              <a:rPr lang="fr-CA" sz="1800" i="1" u="none" strike="noStrike" dirty="0">
                <a:solidFill>
                  <a:srgbClr val="212529"/>
                </a:solidFill>
                <a:effectLst/>
                <a:latin typeface="Century Gothic" panose="020B0502020202020204" pitchFamily="34" charset="0"/>
              </a:rPr>
              <a:t>Paramètres, Sous-titres, Traduire automatiquement </a:t>
            </a:r>
            <a:endParaRPr lang="en-US"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fr-CA" sz="1800" u="none" strike="noStrike" dirty="0">
                <a:solidFill>
                  <a:srgbClr val="212529"/>
                </a:solidFill>
                <a:effectLst/>
                <a:latin typeface="Century Gothic"/>
              </a:rPr>
              <a:t>Choisir Français</a:t>
            </a:r>
            <a:r>
              <a:rPr lang="fr-CA" sz="1800" i="0" u="none" strike="noStrike" dirty="0">
                <a:solidFill>
                  <a:srgbClr val="212529"/>
                </a:solidFill>
                <a:effectLst/>
                <a:latin typeface="Century Gothic"/>
              </a:rPr>
              <a:t> </a:t>
            </a:r>
            <a:r>
              <a:rPr lang="en-US" sz="1800" i="0" dirty="0">
                <a:solidFill>
                  <a:srgbClr val="212529"/>
                </a:solidFill>
                <a:effectLst/>
                <a:latin typeface="Century Gothic"/>
              </a:rPr>
              <a:t>​</a:t>
            </a:r>
            <a:endParaRPr lang="en-US" i="0" dirty="0">
              <a:solidFill>
                <a:srgbClr val="000000"/>
              </a:solidFill>
              <a:effectLst/>
              <a:latin typeface="Century Gothic"/>
            </a:endParaRPr>
          </a:p>
          <a:p>
            <a:pPr algn="l" rtl="0" fontAlgn="base">
              <a:buFont typeface="Arial" panose="020B0604020202020204" pitchFamily="34" charset="0"/>
              <a:buChar char="•"/>
            </a:pPr>
            <a:r>
              <a:rPr lang="fr-CA" sz="1800" i="0" u="none" strike="noStrike" dirty="0">
                <a:solidFill>
                  <a:srgbClr val="000000"/>
                </a:solidFill>
                <a:effectLst/>
                <a:latin typeface="Century Gothic" panose="020B0502020202020204" pitchFamily="34" charset="0"/>
              </a:rPr>
              <a:t>Réduire la vitesse de la lecture des sous-titres, si néces</a:t>
            </a:r>
            <a:r>
              <a:rPr lang="fr-CA" sz="1800" b="0" i="0" u="none" strike="noStrike" dirty="0">
                <a:solidFill>
                  <a:srgbClr val="000000"/>
                </a:solidFill>
                <a:effectLst/>
                <a:latin typeface="Century Gothic" panose="020B0502020202020204" pitchFamily="34" charset="0"/>
              </a:rPr>
              <a:t>saire</a:t>
            </a:r>
            <a:r>
              <a:rPr lang="en-US" sz="1800" b="0" i="0" u="none" strike="noStrike" dirty="0">
                <a:solidFill>
                  <a:srgbClr val="000000"/>
                </a:solidFill>
                <a:effectLst/>
                <a:latin typeface="Century Gothic" panose="020B0502020202020204" pitchFamily="34" charset="0"/>
              </a:rPr>
              <a:t>​.</a:t>
            </a:r>
            <a:endParaRPr lang="en-US" b="0" i="0" dirty="0">
              <a:solidFill>
                <a:srgbClr val="000000"/>
              </a:solidFill>
              <a:effectLst/>
              <a:latin typeface="Arial" panose="020B0604020202020204" pitchFamily="34" charset="0"/>
            </a:endParaRPr>
          </a:p>
          <a:p>
            <a:endParaRPr lang="en-CA" dirty="0"/>
          </a:p>
        </p:txBody>
      </p:sp>
      <p:pic>
        <p:nvPicPr>
          <p:cNvPr id="4" name="Picture 3"/>
          <p:cNvPicPr>
            <a:picLocks noChangeAspect="1"/>
          </p:cNvPicPr>
          <p:nvPr>
            <p:custDataLst>
              <p:tags r:id="rId4"/>
            </p:custDataLst>
          </p:nvPr>
        </p:nvPicPr>
        <p:blipFill>
          <a:blip r:embed="rId7"/>
          <a:stretch>
            <a:fillRect/>
          </a:stretch>
        </p:blipFill>
        <p:spPr>
          <a:xfrm>
            <a:off x="1057273" y="825816"/>
            <a:ext cx="579170" cy="579170"/>
          </a:xfrm>
          <a:prstGeom prst="rect">
            <a:avLst/>
          </a:prstGeom>
        </p:spPr>
      </p:pic>
      <p:pic>
        <p:nvPicPr>
          <p:cNvPr id="11" name="Image 10"/>
          <p:cNvPicPr>
            <a:picLocks noChangeAspect="1"/>
          </p:cNvPicPr>
          <p:nvPr/>
        </p:nvPicPr>
        <p:blipFill>
          <a:blip r:embed="rId8"/>
          <a:stretch>
            <a:fillRect/>
          </a:stretch>
        </p:blipFill>
        <p:spPr>
          <a:xfrm>
            <a:off x="3932284" y="3995530"/>
            <a:ext cx="374395" cy="333701"/>
          </a:xfrm>
          <a:prstGeom prst="rect">
            <a:avLst/>
          </a:prstGeom>
        </p:spPr>
      </p:pic>
      <p:pic>
        <p:nvPicPr>
          <p:cNvPr id="12" name="Image 11"/>
          <p:cNvPicPr>
            <a:picLocks noChangeAspect="1"/>
          </p:cNvPicPr>
          <p:nvPr/>
        </p:nvPicPr>
        <p:blipFill>
          <a:blip r:embed="rId9"/>
          <a:stretch>
            <a:fillRect/>
          </a:stretch>
        </p:blipFill>
        <p:spPr>
          <a:xfrm>
            <a:off x="6342062" y="4233982"/>
            <a:ext cx="410695" cy="443119"/>
          </a:xfrm>
          <a:prstGeom prst="rect">
            <a:avLst/>
          </a:prstGeom>
        </p:spPr>
      </p:pic>
      <p:pic>
        <p:nvPicPr>
          <p:cNvPr id="13" name="Image 12"/>
          <p:cNvPicPr>
            <a:picLocks noChangeAspect="1"/>
          </p:cNvPicPr>
          <p:nvPr/>
        </p:nvPicPr>
        <p:blipFill>
          <a:blip r:embed="rId10"/>
          <a:stretch>
            <a:fillRect/>
          </a:stretch>
        </p:blipFill>
        <p:spPr>
          <a:xfrm>
            <a:off x="8215384" y="4533958"/>
            <a:ext cx="684225" cy="500951"/>
          </a:xfrm>
          <a:prstGeom prst="rect">
            <a:avLst/>
          </a:prstGeom>
        </p:spPr>
      </p:pic>
      <p:pic>
        <p:nvPicPr>
          <p:cNvPr id="14" name="Image 13"/>
          <p:cNvPicPr>
            <a:picLocks noChangeAspect="1"/>
          </p:cNvPicPr>
          <p:nvPr/>
        </p:nvPicPr>
        <p:blipFill>
          <a:blip r:embed="rId11"/>
          <a:stretch>
            <a:fillRect/>
          </a:stretch>
        </p:blipFill>
        <p:spPr>
          <a:xfrm>
            <a:off x="3782047" y="5232657"/>
            <a:ext cx="2389839" cy="268247"/>
          </a:xfrm>
          <a:prstGeom prst="rect">
            <a:avLst/>
          </a:prstGeom>
        </p:spPr>
      </p:pic>
      <p:pic>
        <p:nvPicPr>
          <p:cNvPr id="15" name="Image 14"/>
          <p:cNvPicPr>
            <a:picLocks noChangeAspect="1"/>
          </p:cNvPicPr>
          <p:nvPr/>
        </p:nvPicPr>
        <p:blipFill>
          <a:blip r:embed="rId12"/>
          <a:stretch>
            <a:fillRect/>
          </a:stretch>
        </p:blipFill>
        <p:spPr>
          <a:xfrm>
            <a:off x="8317490" y="5500904"/>
            <a:ext cx="1292464" cy="268247"/>
          </a:xfrm>
          <a:prstGeom prst="rect">
            <a:avLst/>
          </a:prstGeom>
        </p:spPr>
      </p:pic>
    </p:spTree>
    <p:custDataLst>
      <p:tags r:id="rId1"/>
    </p:custDataLst>
    <p:extLst>
      <p:ext uri="{BB962C8B-B14F-4D97-AF65-F5344CB8AC3E}">
        <p14:creationId xmlns:p14="http://schemas.microsoft.com/office/powerpoint/2010/main" val="3210085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Le principe LATCH</a:t>
            </a:r>
            <a:endParaRPr lang="en-CA" dirty="0"/>
          </a:p>
        </p:txBody>
      </p:sp>
      <p:sp>
        <p:nvSpPr>
          <p:cNvPr id="3" name="Content Placeholder 2"/>
          <p:cNvSpPr>
            <a:spLocks noGrp="1"/>
          </p:cNvSpPr>
          <p:nvPr>
            <p:ph idx="1"/>
            <p:custDataLst>
              <p:tags r:id="rId3"/>
            </p:custDataLst>
          </p:nvPr>
        </p:nvSpPr>
        <p:spPr>
          <a:xfrm>
            <a:off x="1640156" y="2133600"/>
            <a:ext cx="8915400" cy="3777622"/>
          </a:xfrm>
        </p:spPr>
        <p:txBody>
          <a:bodyPr/>
          <a:lstStyle/>
          <a:p>
            <a:r>
              <a:rPr lang="fr-CA" dirty="0"/>
              <a:t>Nous utilisons déjà les cinq modes d’organisation de différentes manières. </a:t>
            </a:r>
          </a:p>
          <a:p>
            <a:r>
              <a:rPr lang="fr-CA" dirty="0"/>
              <a:t>La plupart d’entre nous organisent les documents financiers en ordre chronologique ou par catégorie. </a:t>
            </a:r>
          </a:p>
          <a:p>
            <a:r>
              <a:rPr lang="fr-CA" dirty="0"/>
              <a:t>Nous organisons nos collections de musique ou de films. </a:t>
            </a:r>
          </a:p>
          <a:p>
            <a:r>
              <a:rPr lang="fr-CA" dirty="0"/>
              <a:t>Certains d’entre nous organisent même leur vêtement par catégories. </a:t>
            </a:r>
            <a:endParaRPr lang="en-CA" dirty="0"/>
          </a:p>
        </p:txBody>
      </p:sp>
    </p:spTree>
    <p:custDataLst>
      <p:tags r:id="rId1"/>
    </p:custDataLst>
    <p:extLst>
      <p:ext uri="{BB962C8B-B14F-4D97-AF65-F5344CB8AC3E}">
        <p14:creationId xmlns:p14="http://schemas.microsoft.com/office/powerpoint/2010/main" val="3624623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Le principe LATCH</a:t>
            </a:r>
            <a:endParaRPr lang="en-CA" dirty="0"/>
          </a:p>
        </p:txBody>
      </p:sp>
      <p:sp>
        <p:nvSpPr>
          <p:cNvPr id="3" name="Content Placeholder 2"/>
          <p:cNvSpPr>
            <a:spLocks noGrp="1"/>
          </p:cNvSpPr>
          <p:nvPr>
            <p:ph idx="1"/>
            <p:custDataLst>
              <p:tags r:id="rId3"/>
            </p:custDataLst>
          </p:nvPr>
        </p:nvSpPr>
        <p:spPr>
          <a:xfrm>
            <a:off x="1636443" y="2133600"/>
            <a:ext cx="8915400" cy="3777622"/>
          </a:xfrm>
        </p:spPr>
        <p:txBody>
          <a:bodyPr/>
          <a:lstStyle/>
          <a:p>
            <a:r>
              <a:rPr lang="fr-CA" dirty="0"/>
              <a:t>De nombreuses personnes rencontrent des problèmes lorsqu’elles mélangent différentes méthodes d’organisation. </a:t>
            </a:r>
          </a:p>
          <a:p>
            <a:r>
              <a:rPr lang="fr-CA" dirty="0"/>
              <a:t>Lorsque l’on décrit quelque chose en fonction de la taille, du lieu et de la catégorie en même temps sans comprendre que ce sont des moyens valables, mais distincts d’organiser l’information, cela peut mener à de la confusion. </a:t>
            </a:r>
            <a:endParaRPr lang="en-CA" dirty="0"/>
          </a:p>
        </p:txBody>
      </p:sp>
    </p:spTree>
    <p:custDataLst>
      <p:tags r:id="rId1"/>
    </p:custDataLst>
    <p:extLst>
      <p:ext uri="{BB962C8B-B14F-4D97-AF65-F5344CB8AC3E}">
        <p14:creationId xmlns:p14="http://schemas.microsoft.com/office/powerpoint/2010/main" val="1563350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Organisation en fonction d’un lieu </a:t>
            </a:r>
          </a:p>
        </p:txBody>
      </p:sp>
      <p:sp>
        <p:nvSpPr>
          <p:cNvPr id="3" name="Content Placeholder 2"/>
          <p:cNvSpPr>
            <a:spLocks noGrp="1"/>
          </p:cNvSpPr>
          <p:nvPr>
            <p:ph idx="1"/>
            <p:custDataLst>
              <p:tags r:id="rId3"/>
            </p:custDataLst>
          </p:nvPr>
        </p:nvSpPr>
        <p:spPr>
          <a:xfrm>
            <a:off x="1636443" y="2133600"/>
            <a:ext cx="8915400" cy="3777622"/>
          </a:xfrm>
        </p:spPr>
        <p:txBody>
          <a:bodyPr/>
          <a:lstStyle/>
          <a:p>
            <a:r>
              <a:rPr lang="fr-CA" dirty="0"/>
              <a:t>Vous pouvez organiser l’information en présentant une image visuelle d’un espace physique. </a:t>
            </a:r>
          </a:p>
          <a:p>
            <a:r>
              <a:rPr lang="fr-CA" dirty="0"/>
              <a:t>Les cartes sont un moyen courant d’organiser l’information en fonction du lieu. </a:t>
            </a:r>
          </a:p>
          <a:p>
            <a:r>
              <a:rPr lang="fr-CA" dirty="0"/>
              <a:t>Vous pouvez également présenter des informations dans un diagramme avec des étiquettes. </a:t>
            </a:r>
          </a:p>
          <a:p>
            <a:r>
              <a:rPr lang="fr-CA" dirty="0"/>
              <a:t>L’organisation par lieu a généralement besoin d’une représentation visuelle d’une zone, d’une chose ou d’un lieu. </a:t>
            </a:r>
            <a:endParaRPr lang="en-CA" dirty="0"/>
          </a:p>
        </p:txBody>
      </p:sp>
    </p:spTree>
    <p:custDataLst>
      <p:tags r:id="rId1"/>
    </p:custDataLst>
    <p:extLst>
      <p:ext uri="{BB962C8B-B14F-4D97-AF65-F5344CB8AC3E}">
        <p14:creationId xmlns:p14="http://schemas.microsoft.com/office/powerpoint/2010/main" val="11032878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dirty="0"/>
              <a:t>Organisation en fonction d’un lieu </a:t>
            </a:r>
            <a:endParaRPr lang="en-CA" dirty="0"/>
          </a:p>
        </p:txBody>
      </p:sp>
      <p:sp>
        <p:nvSpPr>
          <p:cNvPr id="3" name="Content Placeholder 2"/>
          <p:cNvSpPr>
            <a:spLocks noGrp="1"/>
          </p:cNvSpPr>
          <p:nvPr>
            <p:ph idx="1"/>
            <p:custDataLst>
              <p:tags r:id="rId3"/>
            </p:custDataLst>
          </p:nvPr>
        </p:nvSpPr>
        <p:spPr>
          <a:xfrm>
            <a:off x="1845365" y="2133600"/>
            <a:ext cx="8915400" cy="3777622"/>
          </a:xfrm>
        </p:spPr>
        <p:txBody>
          <a:bodyPr/>
          <a:lstStyle/>
          <a:p>
            <a:r>
              <a:rPr lang="fr-CA" dirty="0"/>
              <a:t>Voici quelques exemples d’organisation en fonction d’un lieu :</a:t>
            </a:r>
          </a:p>
          <a:p>
            <a:pPr lvl="1"/>
            <a:r>
              <a:rPr lang="fr-CA" dirty="0"/>
              <a:t>Cartes</a:t>
            </a:r>
          </a:p>
          <a:p>
            <a:pPr lvl="1"/>
            <a:r>
              <a:rPr lang="fr-CA" dirty="0"/>
              <a:t>Répertoire des centres commerciaux</a:t>
            </a:r>
          </a:p>
          <a:p>
            <a:pPr lvl="1"/>
            <a:r>
              <a:rPr lang="fr-CA" dirty="0"/>
              <a:t>Diagrammes avec étiquettes</a:t>
            </a:r>
          </a:p>
          <a:p>
            <a:pPr lvl="1"/>
            <a:r>
              <a:rPr lang="fr-CA" dirty="0"/>
              <a:t>Tableaux et graphiques</a:t>
            </a:r>
          </a:p>
          <a:p>
            <a:pPr lvl="1"/>
            <a:r>
              <a:rPr lang="fr-CA" dirty="0"/>
              <a:t>Pages Web </a:t>
            </a:r>
            <a:endParaRPr lang="en-CA" dirty="0"/>
          </a:p>
        </p:txBody>
      </p:sp>
      <p:pic>
        <p:nvPicPr>
          <p:cNvPr id="4" name="Image 3"/>
          <p:cNvPicPr>
            <a:picLocks noChangeAspect="1"/>
          </p:cNvPicPr>
          <p:nvPr/>
        </p:nvPicPr>
        <p:blipFill>
          <a:blip r:embed="rId5"/>
          <a:stretch>
            <a:fillRect/>
          </a:stretch>
        </p:blipFill>
        <p:spPr>
          <a:xfrm>
            <a:off x="7790065" y="3168040"/>
            <a:ext cx="2556570" cy="2566837"/>
          </a:xfrm>
          <a:prstGeom prst="rect">
            <a:avLst/>
          </a:prstGeom>
        </p:spPr>
      </p:pic>
    </p:spTree>
    <p:custDataLst>
      <p:tags r:id="rId1"/>
    </p:custDataLst>
    <p:extLst>
      <p:ext uri="{BB962C8B-B14F-4D97-AF65-F5344CB8AC3E}">
        <p14:creationId xmlns:p14="http://schemas.microsoft.com/office/powerpoint/2010/main" val="30958962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4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00.xml><?xml version="1.0" encoding="utf-8"?>
<p:tagLst xmlns:a="http://schemas.openxmlformats.org/drawingml/2006/main" xmlns:r="http://schemas.openxmlformats.org/officeDocument/2006/relationships" xmlns:p="http://schemas.openxmlformats.org/presentationml/2006/main">
  <p:tag name="NUM" val="2"/>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NUM" val="1"/>
</p:tagLst>
</file>

<file path=ppt/tags/tag103.xml><?xml version="1.0" encoding="utf-8"?>
<p:tagLst xmlns:a="http://schemas.openxmlformats.org/drawingml/2006/main" xmlns:r="http://schemas.openxmlformats.org/officeDocument/2006/relationships" xmlns:p="http://schemas.openxmlformats.org/presentationml/2006/main">
  <p:tag name="NUM" val="2"/>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NUM" val="1"/>
</p:tagLst>
</file>

<file path=ppt/tags/tag106.xml><?xml version="1.0" encoding="utf-8"?>
<p:tagLst xmlns:a="http://schemas.openxmlformats.org/drawingml/2006/main" xmlns:r="http://schemas.openxmlformats.org/officeDocument/2006/relationships" xmlns:p="http://schemas.openxmlformats.org/presentationml/2006/main">
  <p:tag name="NUM" val="2"/>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NUM" val="1"/>
</p:tagLst>
</file>

<file path=ppt/tags/tag109.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NUM" val="1"/>
</p:tagLst>
</file>

<file path=ppt/tags/tag112.xml><?xml version="1.0" encoding="utf-8"?>
<p:tagLst xmlns:a="http://schemas.openxmlformats.org/drawingml/2006/main" xmlns:r="http://schemas.openxmlformats.org/officeDocument/2006/relationships" xmlns:p="http://schemas.openxmlformats.org/presentationml/2006/main">
  <p:tag name="NUM" val="2"/>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NUM" val="1"/>
</p:tagLst>
</file>

<file path=ppt/tags/tag115.xml><?xml version="1.0" encoding="utf-8"?>
<p:tagLst xmlns:a="http://schemas.openxmlformats.org/drawingml/2006/main" xmlns:r="http://schemas.openxmlformats.org/officeDocument/2006/relationships" xmlns:p="http://schemas.openxmlformats.org/presentationml/2006/main">
  <p:tag name="NUM" val="2"/>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NUM" val="1"/>
</p:tagLst>
</file>

<file path=ppt/tags/tag118.xml><?xml version="1.0" encoding="utf-8"?>
<p:tagLst xmlns:a="http://schemas.openxmlformats.org/drawingml/2006/main" xmlns:r="http://schemas.openxmlformats.org/officeDocument/2006/relationships" xmlns:p="http://schemas.openxmlformats.org/presentationml/2006/main">
  <p:tag name="NUM" val="2"/>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0.xml><?xml version="1.0" encoding="utf-8"?>
<p:tagLst xmlns:a="http://schemas.openxmlformats.org/drawingml/2006/main" xmlns:r="http://schemas.openxmlformats.org/officeDocument/2006/relationships" xmlns:p="http://schemas.openxmlformats.org/presentationml/2006/main">
  <p:tag name="NUM" val="1"/>
</p:tagLst>
</file>

<file path=ppt/tags/tag121.xml><?xml version="1.0" encoding="utf-8"?>
<p:tagLst xmlns:a="http://schemas.openxmlformats.org/drawingml/2006/main" xmlns:r="http://schemas.openxmlformats.org/officeDocument/2006/relationships" xmlns:p="http://schemas.openxmlformats.org/presentationml/2006/main">
  <p:tag name="NUM" val="2"/>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NUM" val="1"/>
</p:tagLst>
</file>

<file path=ppt/tags/tag124.xml><?xml version="1.0" encoding="utf-8"?>
<p:tagLst xmlns:a="http://schemas.openxmlformats.org/drawingml/2006/main" xmlns:r="http://schemas.openxmlformats.org/officeDocument/2006/relationships" xmlns:p="http://schemas.openxmlformats.org/presentationml/2006/main">
  <p:tag name="NUM" val="2"/>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NUM" val="2"/>
</p:tagLst>
</file>

<file path=ppt/tags/tag127.xml><?xml version="1.0" encoding="utf-8"?>
<p:tagLst xmlns:a="http://schemas.openxmlformats.org/drawingml/2006/main" xmlns:r="http://schemas.openxmlformats.org/officeDocument/2006/relationships" xmlns:p="http://schemas.openxmlformats.org/presentationml/2006/main">
  <p:tag name="NUM" val="1"/>
</p:tagLst>
</file>

<file path=ppt/tags/tag128.xml><?xml version="1.0" encoding="utf-8"?>
<p:tagLst xmlns:a="http://schemas.openxmlformats.org/drawingml/2006/main" xmlns:r="http://schemas.openxmlformats.org/officeDocument/2006/relationships" xmlns:p="http://schemas.openxmlformats.org/presentationml/2006/main">
  <p:tag name="NUM" val="3"/>
</p:tagLst>
</file>

<file path=ppt/tags/tag1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30.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NUM" val="1"/>
</p:tagLst>
</file>

<file path=ppt/tags/tag49.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2"/>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NUM" val="2"/>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1"/>
</p:tagLst>
</file>

<file path=ppt/tags/tag61.xml><?xml version="1.0" encoding="utf-8"?>
<p:tagLst xmlns:a="http://schemas.openxmlformats.org/drawingml/2006/main" xmlns:r="http://schemas.openxmlformats.org/officeDocument/2006/relationships" xmlns:p="http://schemas.openxmlformats.org/presentationml/2006/main">
  <p:tag name="NUM" val="2"/>
</p:tagLst>
</file>

<file path=ppt/tags/tag62.xml><?xml version="1.0" encoding="utf-8"?>
<p:tagLst xmlns:a="http://schemas.openxmlformats.org/drawingml/2006/main" xmlns:r="http://schemas.openxmlformats.org/officeDocument/2006/relationships" xmlns:p="http://schemas.openxmlformats.org/presentationml/2006/main">
  <p:tag name="NUM" val="3"/>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NUM" val="1"/>
</p:tagLst>
</file>

<file path=ppt/tags/tag65.xml><?xml version="1.0" encoding="utf-8"?>
<p:tagLst xmlns:a="http://schemas.openxmlformats.org/drawingml/2006/main" xmlns:r="http://schemas.openxmlformats.org/officeDocument/2006/relationships" xmlns:p="http://schemas.openxmlformats.org/presentationml/2006/main">
  <p:tag name="NUM" val="2"/>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NUM" val="1"/>
</p:tagLst>
</file>

<file path=ppt/tags/tag72.xml><?xml version="1.0" encoding="utf-8"?>
<p:tagLst xmlns:a="http://schemas.openxmlformats.org/drawingml/2006/main" xmlns:r="http://schemas.openxmlformats.org/officeDocument/2006/relationships" xmlns:p="http://schemas.openxmlformats.org/presentationml/2006/main">
  <p:tag name="NUM" val="2"/>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NUM" val="2"/>
</p:tagLst>
</file>

<file path=ppt/tags/tag75.xml><?xml version="1.0" encoding="utf-8"?>
<p:tagLst xmlns:a="http://schemas.openxmlformats.org/drawingml/2006/main" xmlns:r="http://schemas.openxmlformats.org/officeDocument/2006/relationships" xmlns:p="http://schemas.openxmlformats.org/presentationml/2006/main">
  <p:tag name="NUM" val="1"/>
</p:tagLst>
</file>

<file path=ppt/tags/tag76.xml><?xml version="1.0" encoding="utf-8"?>
<p:tagLst xmlns:a="http://schemas.openxmlformats.org/drawingml/2006/main" xmlns:r="http://schemas.openxmlformats.org/officeDocument/2006/relationships" xmlns:p="http://schemas.openxmlformats.org/presentationml/2006/main">
  <p:tag name="NUM" val="3"/>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NUM" val="1"/>
</p:tagLst>
</file>

<file path=ppt/tags/tag79.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NUM" val="1"/>
</p:tagLst>
</file>

<file path=ppt/tags/tag82.xml><?xml version="1.0" encoding="utf-8"?>
<p:tagLst xmlns:a="http://schemas.openxmlformats.org/drawingml/2006/main" xmlns:r="http://schemas.openxmlformats.org/officeDocument/2006/relationships" xmlns:p="http://schemas.openxmlformats.org/presentationml/2006/main">
  <p:tag name="NUM" val="2"/>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NUM" val="2"/>
</p:tagLst>
</file>

<file path=ppt/tags/tag85.xml><?xml version="1.0" encoding="utf-8"?>
<p:tagLst xmlns:a="http://schemas.openxmlformats.org/drawingml/2006/main" xmlns:r="http://schemas.openxmlformats.org/officeDocument/2006/relationships" xmlns:p="http://schemas.openxmlformats.org/presentationml/2006/main">
  <p:tag name="NUM"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NUM" val="1"/>
</p:tagLst>
</file>

<file path=ppt/tags/tag88.xml><?xml version="1.0" encoding="utf-8"?>
<p:tagLst xmlns:a="http://schemas.openxmlformats.org/drawingml/2006/main" xmlns:r="http://schemas.openxmlformats.org/officeDocument/2006/relationships" xmlns:p="http://schemas.openxmlformats.org/presentationml/2006/main">
  <p:tag name="NUM" val="2"/>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NUM" val="1"/>
</p:tagLst>
</file>

<file path=ppt/tags/tag91.xml><?xml version="1.0" encoding="utf-8"?>
<p:tagLst xmlns:a="http://schemas.openxmlformats.org/drawingml/2006/main" xmlns:r="http://schemas.openxmlformats.org/officeDocument/2006/relationships" xmlns:p="http://schemas.openxmlformats.org/presentationml/2006/main">
  <p:tag name="NUM" val="2"/>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NUM" val="1"/>
</p:tagLst>
</file>

<file path=ppt/tags/tag94.xml><?xml version="1.0" encoding="utf-8"?>
<p:tagLst xmlns:a="http://schemas.openxmlformats.org/drawingml/2006/main" xmlns:r="http://schemas.openxmlformats.org/officeDocument/2006/relationships" xmlns:p="http://schemas.openxmlformats.org/presentationml/2006/main">
  <p:tag name="NUM" val="2"/>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NUM" val="1"/>
</p:tagLst>
</file>

<file path=ppt/tags/tag97.xml><?xml version="1.0" encoding="utf-8"?>
<p:tagLst xmlns:a="http://schemas.openxmlformats.org/drawingml/2006/main" xmlns:r="http://schemas.openxmlformats.org/officeDocument/2006/relationships" xmlns:p="http://schemas.openxmlformats.org/presentationml/2006/main">
  <p:tag name="NUM" val="2"/>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79358B3F27EFB43ADF249F01AC3C9F0" ma:contentTypeVersion="18" ma:contentTypeDescription="Create a new document." ma:contentTypeScope="" ma:versionID="4e92e590637f066b2d073e7a72a2dfab">
  <xsd:schema xmlns:xsd="http://www.w3.org/2001/XMLSchema" xmlns:xs="http://www.w3.org/2001/XMLSchema" xmlns:p="http://schemas.microsoft.com/office/2006/metadata/properties" xmlns:ns2="71b2e3c4-79d5-4c98-b528-a3fa04795dc5" xmlns:ns3="eb0d3e1a-6422-4b6b-af90-65d0fc919568" targetNamespace="http://schemas.microsoft.com/office/2006/metadata/properties" ma:root="true" ma:fieldsID="ed84825f33e49357fb19194f05c81e29" ns2:_="" ns3:_="">
    <xsd:import namespace="71b2e3c4-79d5-4c98-b528-a3fa04795dc5"/>
    <xsd:import namespace="eb0d3e1a-6422-4b6b-af90-65d0fc919568"/>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b2e3c4-79d5-4c98-b528-a3fa04795dc5"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TaxCatchAll" ma:index="23" nillable="true" ma:displayName="Taxonomy Catch All Column" ma:hidden="true" ma:list="{c6334424-3693-4fff-a368-14903a3bc8ec}" ma:internalName="TaxCatchAll" ma:showField="CatchAllData" ma:web="71b2e3c4-79d5-4c98-b528-a3fa04795dc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b0d3e1a-6422-4b6b-af90-65d0fc919568"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80755866-13cf-410b-9c5d-c7abb0189b65"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71b2e3c4-79d5-4c98-b528-a3fa04795dc5" xsi:nil="true"/>
    <lcf76f155ced4ddcb4097134ff3c332f xmlns="eb0d3e1a-6422-4b6b-af90-65d0fc919568">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8B1847-0AC8-43E5-803C-B5E0D615ED17}"/>
</file>

<file path=customXml/itemProps2.xml><?xml version="1.0" encoding="utf-8"?>
<ds:datastoreItem xmlns:ds="http://schemas.openxmlformats.org/officeDocument/2006/customXml" ds:itemID="{EFD21B1F-57EC-4B1D-BD63-1B33556124AB}">
  <ds:schemaRefs>
    <ds:schemaRef ds:uri="http://www.w3.org/XML/1998/namespace"/>
    <ds:schemaRef ds:uri="http://purl.org/dc/dcmitype/"/>
    <ds:schemaRef ds:uri="http://purl.org/dc/elements/1.1/"/>
    <ds:schemaRef ds:uri="http://schemas.microsoft.com/office/2006/metadata/properties"/>
    <ds:schemaRef ds:uri="http://schemas.microsoft.com/office/infopath/2007/PartnerControls"/>
    <ds:schemaRef ds:uri="http://schemas.microsoft.com/office/2006/documentManagement/types"/>
    <ds:schemaRef ds:uri="http://schemas.openxmlformats.org/package/2006/metadata/core-properties"/>
    <ds:schemaRef ds:uri="eb0d3e1a-6422-4b6b-af90-65d0fc919568"/>
    <ds:schemaRef ds:uri="71b2e3c4-79d5-4c98-b528-a3fa04795dc5"/>
    <ds:schemaRef ds:uri="http://purl.org/dc/terms/"/>
  </ds:schemaRefs>
</ds:datastoreItem>
</file>

<file path=customXml/itemProps3.xml><?xml version="1.0" encoding="utf-8"?>
<ds:datastoreItem xmlns:ds="http://schemas.openxmlformats.org/officeDocument/2006/customXml" ds:itemID="{DA303571-489B-4160-AE13-238616D2F9B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Wisp</Template>
  <TotalTime>451</TotalTime>
  <Words>1641</Words>
  <Application>Microsoft Office PowerPoint</Application>
  <PresentationFormat>Grand écran</PresentationFormat>
  <Paragraphs>177</Paragraphs>
  <Slides>41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41</vt:i4>
      </vt:variant>
    </vt:vector>
  </HeadingPairs>
  <TitlesOfParts>
    <vt:vector size="46" baseType="lpstr">
      <vt:lpstr>Arial</vt:lpstr>
      <vt:lpstr>Calibri</vt:lpstr>
      <vt:lpstr>Century Gothic</vt:lpstr>
      <vt:lpstr>Wingdings 3</vt:lpstr>
      <vt:lpstr>Wisp</vt:lpstr>
      <vt:lpstr>Préparez-vous  à établir un budget,  à vous organiser et à gérer votre temps </vt:lpstr>
      <vt:lpstr>Module 9</vt:lpstr>
      <vt:lpstr>Systèmes d'organisation</vt:lpstr>
      <vt:lpstr>Le principe LATCH</vt:lpstr>
      <vt:lpstr>Vidéo</vt:lpstr>
      <vt:lpstr>Le principe LATCH</vt:lpstr>
      <vt:lpstr>Le principe LATCH</vt:lpstr>
      <vt:lpstr>Organisation en fonction d’un lieu </vt:lpstr>
      <vt:lpstr>Organisation en fonction d’un lieu </vt:lpstr>
      <vt:lpstr>Organisation par ordre alphabétique</vt:lpstr>
      <vt:lpstr>Organisation par ordre alphabétique</vt:lpstr>
      <vt:lpstr>Organisation en fonction du temps (par ordre chronologique) </vt:lpstr>
      <vt:lpstr>Organisation en fonction du temps (par ordre chronologique) </vt:lpstr>
      <vt:lpstr>Organisation par catégorie </vt:lpstr>
      <vt:lpstr>Organisation par catégorie </vt:lpstr>
      <vt:lpstr>Organisation par ordre hiérarchique</vt:lpstr>
      <vt:lpstr>Organisation par ordre hiérarchique</vt:lpstr>
      <vt:lpstr>Systèmes d'organisation au travail</vt:lpstr>
      <vt:lpstr>Discutons </vt:lpstr>
      <vt:lpstr>Systèmes d'organisation au travail</vt:lpstr>
      <vt:lpstr>Activité </vt:lpstr>
      <vt:lpstr>Inventaire</vt:lpstr>
      <vt:lpstr>Activité </vt:lpstr>
      <vt:lpstr>Le curriculum vitae (CV) </vt:lpstr>
      <vt:lpstr>Le curriculum vitae (CV)  </vt:lpstr>
      <vt:lpstr>Le curriculum vitae (CV)  </vt:lpstr>
      <vt:lpstr>L’entête </vt:lpstr>
      <vt:lpstr>L’objectif</vt:lpstr>
      <vt:lpstr>Éducation</vt:lpstr>
      <vt:lpstr>Expérience professionnelle</vt:lpstr>
      <vt:lpstr>Activités et bénévolat</vt:lpstr>
      <vt:lpstr>Le sommaire des compétences</vt:lpstr>
      <vt:lpstr>Références</vt:lpstr>
      <vt:lpstr>Conseils pour préparer un CV solide</vt:lpstr>
      <vt:lpstr>Conseils pour préparer un CV solide</vt:lpstr>
      <vt:lpstr>Conseils pour préparer un CV solide</vt:lpstr>
      <vt:lpstr>Conseils pour préparer un CV solide</vt:lpstr>
      <vt:lpstr>Conseils pour préparer un CV solide</vt:lpstr>
      <vt:lpstr>Conseils pour préparer un CV solide</vt:lpstr>
      <vt:lpstr>Activité </vt:lpstr>
      <vt:lpstr>Présentation PowerPoint</vt:lpstr>
    </vt:vector>
  </TitlesOfParts>
  <Company>Grand Erie District School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 Set for  Office Administration</dc:title>
  <dc:creator>Kari Dumesnil</dc:creator>
  <cp:lastModifiedBy>Mélanie Gendron</cp:lastModifiedBy>
  <cp:revision>72</cp:revision>
  <dcterms:created xsi:type="dcterms:W3CDTF">2023-02-01T18:40:23Z</dcterms:created>
  <dcterms:modified xsi:type="dcterms:W3CDTF">2024-08-15T15:25:59Z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F37018BA-AA6F-4C2E-9CC4-86F8A42B4A93</vt:lpwstr>
  </property>
  <property fmtid="{D5CDD505-2E9C-101B-9397-08002B2CF9AE}" pid="3" name="ArticulatePath">
    <vt:lpwstr>https://centrefora-my.sharepoint.com/personal/jgauthier_centrefora_on_ca1/Documents/Bureau/Traduction_CpR/Get+Set+for+Budgeting,+Organization+and+Time+Management+Session+9</vt:lpwstr>
  </property>
  <property fmtid="{D5CDD505-2E9C-101B-9397-08002B2CF9AE}" pid="4" name="ContentTypeId">
    <vt:lpwstr>0x010100079358B3F27EFB43ADF249F01AC3C9F0</vt:lpwstr>
  </property>
  <property fmtid="{D5CDD505-2E9C-101B-9397-08002B2CF9AE}" pid="5" name="MediaServiceImageTags">
    <vt:lpwstr/>
  </property>
</Properties>
</file>