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handoutMasterIdLst>
    <p:handoutMasterId r:id="rId55"/>
  </p:handoutMasterIdLst>
  <p:sldIdLst>
    <p:sldId id="256" r:id="rId5"/>
    <p:sldId id="266" r:id="rId6"/>
    <p:sldId id="288" r:id="rId7"/>
    <p:sldId id="497" r:id="rId8"/>
    <p:sldId id="498" r:id="rId9"/>
    <p:sldId id="499" r:id="rId10"/>
    <p:sldId id="293" r:id="rId11"/>
    <p:sldId id="294" r:id="rId12"/>
    <p:sldId id="274" r:id="rId13"/>
    <p:sldId id="476" r:id="rId14"/>
    <p:sldId id="500" r:id="rId15"/>
    <p:sldId id="501" r:id="rId16"/>
    <p:sldId id="502" r:id="rId17"/>
    <p:sldId id="315" r:id="rId18"/>
    <p:sldId id="503" r:id="rId19"/>
    <p:sldId id="504" r:id="rId20"/>
    <p:sldId id="505" r:id="rId21"/>
    <p:sldId id="461" r:id="rId22"/>
    <p:sldId id="506" r:id="rId23"/>
    <p:sldId id="507" r:id="rId24"/>
    <p:sldId id="508" r:id="rId25"/>
    <p:sldId id="509" r:id="rId26"/>
    <p:sldId id="510" r:id="rId27"/>
    <p:sldId id="511" r:id="rId28"/>
    <p:sldId id="512" r:id="rId29"/>
    <p:sldId id="513" r:id="rId30"/>
    <p:sldId id="514" r:id="rId31"/>
    <p:sldId id="515" r:id="rId32"/>
    <p:sldId id="516" r:id="rId33"/>
    <p:sldId id="517" r:id="rId34"/>
    <p:sldId id="518" r:id="rId35"/>
    <p:sldId id="519" r:id="rId36"/>
    <p:sldId id="520" r:id="rId37"/>
    <p:sldId id="521" r:id="rId38"/>
    <p:sldId id="522" r:id="rId39"/>
    <p:sldId id="523" r:id="rId40"/>
    <p:sldId id="524" r:id="rId41"/>
    <p:sldId id="525" r:id="rId42"/>
    <p:sldId id="526" r:id="rId43"/>
    <p:sldId id="527" r:id="rId44"/>
    <p:sldId id="528" r:id="rId45"/>
    <p:sldId id="529" r:id="rId46"/>
    <p:sldId id="530" r:id="rId47"/>
    <p:sldId id="531" r:id="rId48"/>
    <p:sldId id="532" r:id="rId49"/>
    <p:sldId id="533" r:id="rId50"/>
    <p:sldId id="534" r:id="rId51"/>
    <p:sldId id="535" r:id="rId52"/>
    <p:sldId id="536" r:id="rId53"/>
    <p:sldId id="287" r:id="rId54"/>
  </p:sldIdLst>
  <p:sldSz cx="12192000" cy="6858000"/>
  <p:notesSz cx="7010400" cy="9296400"/>
  <p:custDataLst>
    <p:tags r:id="rId5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queline Gauthier" initials="JG" lastIdx="3" clrIdx="0">
    <p:extLst>
      <p:ext uri="{19B8F6BF-5375-455C-9EA6-DF929625EA0E}">
        <p15:presenceInfo xmlns:p15="http://schemas.microsoft.com/office/powerpoint/2012/main" userId="S::jgauthier@centrefora.on.ca::feefe37c-236f-4297-8c12-8229219ad2d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8D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C03F71-FD9F-B56F-F8B0-D9BC9768AC92}" v="12" dt="2024-09-16T15:44:44.566"/>
    <p1510:client id="{0F5A280E-76F2-3969-454E-16A5C2FCA384}" v="1" dt="2024-09-16T15:47:15.5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tilisateur invité" userId="S::urn:spo:anon#d95fc8e05787767f4ad5c7d1f6fa6d86bc6f6aadfb93a0c0055f3f2cbe4806ec::" providerId="AD" clId="Web-{0F5A280E-76F2-3969-454E-16A5C2FCA384}"/>
    <pc:docChg chg="modSld">
      <pc:chgData name="Utilisateur invité" userId="S::urn:spo:anon#d95fc8e05787767f4ad5c7d1f6fa6d86bc6f6aadfb93a0c0055f3f2cbe4806ec::" providerId="AD" clId="Web-{0F5A280E-76F2-3969-454E-16A5C2FCA384}" dt="2024-09-16T15:47:15.555" v="0"/>
      <pc:docMkLst>
        <pc:docMk/>
      </pc:docMkLst>
      <pc:sldChg chg="modSp">
        <pc:chgData name="Utilisateur invité" userId="S::urn:spo:anon#d95fc8e05787767f4ad5c7d1f6fa6d86bc6f6aadfb93a0c0055f3f2cbe4806ec::" providerId="AD" clId="Web-{0F5A280E-76F2-3969-454E-16A5C2FCA384}" dt="2024-09-16T15:47:15.555" v="0"/>
        <pc:sldMkLst>
          <pc:docMk/>
          <pc:sldMk cId="3757631623" sldId="266"/>
        </pc:sldMkLst>
        <pc:graphicFrameChg chg="mod modGraphic">
          <ac:chgData name="Utilisateur invité" userId="S::urn:spo:anon#d95fc8e05787767f4ad5c7d1f6fa6d86bc6f6aadfb93a0c0055f3f2cbe4806ec::" providerId="AD" clId="Web-{0F5A280E-76F2-3969-454E-16A5C2FCA384}" dt="2024-09-16T15:47:15.555" v="0"/>
          <ac:graphicFrameMkLst>
            <pc:docMk/>
            <pc:sldMk cId="3757631623" sldId="266"/>
            <ac:graphicFrameMk id="5" creationId="{00000000-0000-0000-0000-000000000000}"/>
          </ac:graphicFrameMkLst>
        </pc:graphicFrameChg>
      </pc:sldChg>
    </pc:docChg>
  </pc:docChgLst>
  <pc:docChgLst>
    <pc:chgData name="Mélanie Gendron" userId="b05ed1a2-98bf-4a87-b261-4b22b31ddbe0" providerId="ADAL" clId="{E016212A-5F3C-4F9E-8E4B-BAD640A0A31C}"/>
    <pc:docChg chg="undo custSel modSld">
      <pc:chgData name="Mélanie Gendron" userId="b05ed1a2-98bf-4a87-b261-4b22b31ddbe0" providerId="ADAL" clId="{E016212A-5F3C-4F9E-8E4B-BAD640A0A31C}" dt="2024-08-15T15:16:46.761" v="251" actId="1076"/>
      <pc:docMkLst>
        <pc:docMk/>
      </pc:docMkLst>
      <pc:sldChg chg="modSp mod">
        <pc:chgData name="Mélanie Gendron" userId="b05ed1a2-98bf-4a87-b261-4b22b31ddbe0" providerId="ADAL" clId="{E016212A-5F3C-4F9E-8E4B-BAD640A0A31C}" dt="2024-08-15T15:02:42.734" v="0" actId="207"/>
        <pc:sldMkLst>
          <pc:docMk/>
          <pc:sldMk cId="3861369899" sldId="256"/>
        </pc:sldMkLst>
        <pc:spChg chg="mod">
          <ac:chgData name="Mélanie Gendron" userId="b05ed1a2-98bf-4a87-b261-4b22b31ddbe0" providerId="ADAL" clId="{E016212A-5F3C-4F9E-8E4B-BAD640A0A31C}" dt="2024-08-15T15:02:42.734" v="0" actId="207"/>
          <ac:spMkLst>
            <pc:docMk/>
            <pc:sldMk cId="3861369899" sldId="256"/>
            <ac:spMk id="2" creationId="{00000000-0000-0000-0000-000000000000}"/>
          </ac:spMkLst>
        </pc:spChg>
      </pc:sldChg>
      <pc:sldChg chg="addSp delSp modSp mod">
        <pc:chgData name="Mélanie Gendron" userId="b05ed1a2-98bf-4a87-b261-4b22b31ddbe0" providerId="ADAL" clId="{E016212A-5F3C-4F9E-8E4B-BAD640A0A31C}" dt="2024-08-15T15:04:42.632" v="31" actId="1076"/>
        <pc:sldMkLst>
          <pc:docMk/>
          <pc:sldMk cId="3197413488" sldId="274"/>
        </pc:sldMkLst>
        <pc:spChg chg="del">
          <ac:chgData name="Mélanie Gendron" userId="b05ed1a2-98bf-4a87-b261-4b22b31ddbe0" providerId="ADAL" clId="{E016212A-5F3C-4F9E-8E4B-BAD640A0A31C}" dt="2024-08-15T15:04:35.107" v="27" actId="478"/>
          <ac:spMkLst>
            <pc:docMk/>
            <pc:sldMk cId="3197413488" sldId="274"/>
            <ac:spMk id="2" creationId="{00000000-0000-0000-0000-000000000000}"/>
          </ac:spMkLst>
        </pc:spChg>
        <pc:spChg chg="mod">
          <ac:chgData name="Mélanie Gendron" userId="b05ed1a2-98bf-4a87-b261-4b22b31ddbe0" providerId="ADAL" clId="{E016212A-5F3C-4F9E-8E4B-BAD640A0A31C}" dt="2024-08-15T15:04:42.632" v="31" actId="1076"/>
          <ac:spMkLst>
            <pc:docMk/>
            <pc:sldMk cId="3197413488" sldId="274"/>
            <ac:spMk id="3" creationId="{00000000-0000-0000-0000-000000000000}"/>
          </ac:spMkLst>
        </pc:spChg>
        <pc:spChg chg="add del mod">
          <ac:chgData name="Mélanie Gendron" userId="b05ed1a2-98bf-4a87-b261-4b22b31ddbe0" providerId="ADAL" clId="{E016212A-5F3C-4F9E-8E4B-BAD640A0A31C}" dt="2024-08-15T15:04:37.232" v="28" actId="478"/>
          <ac:spMkLst>
            <pc:docMk/>
            <pc:sldMk cId="3197413488" sldId="274"/>
            <ac:spMk id="6" creationId="{0A90DC4F-ED4F-6125-6765-AD5C2186F3A1}"/>
          </ac:spMkLst>
        </pc:spChg>
        <pc:spChg chg="add mod">
          <ac:chgData name="Mélanie Gendron" userId="b05ed1a2-98bf-4a87-b261-4b22b31ddbe0" providerId="ADAL" clId="{E016212A-5F3C-4F9E-8E4B-BAD640A0A31C}" dt="2024-08-15T15:04:38.184" v="29"/>
          <ac:spMkLst>
            <pc:docMk/>
            <pc:sldMk cId="3197413488" sldId="274"/>
            <ac:spMk id="7" creationId="{77B4E82F-A02B-961B-7D0C-E787388C2B6F}"/>
          </ac:spMkLst>
        </pc:spChg>
        <pc:picChg chg="del">
          <ac:chgData name="Mélanie Gendron" userId="b05ed1a2-98bf-4a87-b261-4b22b31ddbe0" providerId="ADAL" clId="{E016212A-5F3C-4F9E-8E4B-BAD640A0A31C}" dt="2024-08-15T15:04:35.107" v="27" actId="478"/>
          <ac:picMkLst>
            <pc:docMk/>
            <pc:sldMk cId="3197413488" sldId="274"/>
            <ac:picMk id="4" creationId="{00000000-0000-0000-0000-000000000000}"/>
          </ac:picMkLst>
        </pc:picChg>
        <pc:picChg chg="add mod">
          <ac:chgData name="Mélanie Gendron" userId="b05ed1a2-98bf-4a87-b261-4b22b31ddbe0" providerId="ADAL" clId="{E016212A-5F3C-4F9E-8E4B-BAD640A0A31C}" dt="2024-08-15T15:04:38.184" v="29"/>
          <ac:picMkLst>
            <pc:docMk/>
            <pc:sldMk cId="3197413488" sldId="274"/>
            <ac:picMk id="8" creationId="{0A285006-2FB1-1EAF-FAE8-F8C39C23D2B3}"/>
          </ac:picMkLst>
        </pc:picChg>
      </pc:sldChg>
      <pc:sldChg chg="modSp mod">
        <pc:chgData name="Mélanie Gendron" userId="b05ed1a2-98bf-4a87-b261-4b22b31ddbe0" providerId="ADAL" clId="{E016212A-5F3C-4F9E-8E4B-BAD640A0A31C}" dt="2024-08-15T15:16:46.761" v="251" actId="1076"/>
        <pc:sldMkLst>
          <pc:docMk/>
          <pc:sldMk cId="311959883" sldId="287"/>
        </pc:sldMkLst>
        <pc:spChg chg="mod">
          <ac:chgData name="Mélanie Gendron" userId="b05ed1a2-98bf-4a87-b261-4b22b31ddbe0" providerId="ADAL" clId="{E016212A-5F3C-4F9E-8E4B-BAD640A0A31C}" dt="2024-08-15T15:16:46.761" v="251" actId="1076"/>
          <ac:spMkLst>
            <pc:docMk/>
            <pc:sldMk cId="311959883" sldId="287"/>
            <ac:spMk id="3" creationId="{00000000-0000-0000-0000-000000000000}"/>
          </ac:spMkLst>
        </pc:spChg>
      </pc:sldChg>
      <pc:sldChg chg="modSp mod">
        <pc:chgData name="Mélanie Gendron" userId="b05ed1a2-98bf-4a87-b261-4b22b31ddbe0" providerId="ADAL" clId="{E016212A-5F3C-4F9E-8E4B-BAD640A0A31C}" dt="2024-08-15T15:03:09.179" v="7" actId="1076"/>
        <pc:sldMkLst>
          <pc:docMk/>
          <pc:sldMk cId="2305999324" sldId="288"/>
        </pc:sldMkLst>
        <pc:spChg chg="mod">
          <ac:chgData name="Mélanie Gendron" userId="b05ed1a2-98bf-4a87-b261-4b22b31ddbe0" providerId="ADAL" clId="{E016212A-5F3C-4F9E-8E4B-BAD640A0A31C}" dt="2024-08-15T15:03:04.632" v="6" actId="1076"/>
          <ac:spMkLst>
            <pc:docMk/>
            <pc:sldMk cId="2305999324" sldId="288"/>
            <ac:spMk id="2" creationId="{00000000-0000-0000-0000-000000000000}"/>
          </ac:spMkLst>
        </pc:spChg>
        <pc:spChg chg="mod">
          <ac:chgData name="Mélanie Gendron" userId="b05ed1a2-98bf-4a87-b261-4b22b31ddbe0" providerId="ADAL" clId="{E016212A-5F3C-4F9E-8E4B-BAD640A0A31C}" dt="2024-08-15T15:03:02.282" v="5" actId="1076"/>
          <ac:spMkLst>
            <pc:docMk/>
            <pc:sldMk cId="2305999324" sldId="288"/>
            <ac:spMk id="3" creationId="{00000000-0000-0000-0000-000000000000}"/>
          </ac:spMkLst>
        </pc:spChg>
        <pc:picChg chg="mod">
          <ac:chgData name="Mélanie Gendron" userId="b05ed1a2-98bf-4a87-b261-4b22b31ddbe0" providerId="ADAL" clId="{E016212A-5F3C-4F9E-8E4B-BAD640A0A31C}" dt="2024-08-15T15:03:09.179" v="7" actId="1076"/>
          <ac:picMkLst>
            <pc:docMk/>
            <pc:sldMk cId="2305999324" sldId="288"/>
            <ac:picMk id="4" creationId="{00000000-0000-0000-0000-000000000000}"/>
          </ac:picMkLst>
        </pc:picChg>
      </pc:sldChg>
      <pc:sldChg chg="modSp mod">
        <pc:chgData name="Mélanie Gendron" userId="b05ed1a2-98bf-4a87-b261-4b22b31ddbe0" providerId="ADAL" clId="{E016212A-5F3C-4F9E-8E4B-BAD640A0A31C}" dt="2024-08-15T15:04:10.546" v="23" actId="1076"/>
        <pc:sldMkLst>
          <pc:docMk/>
          <pc:sldMk cId="2465101459" sldId="293"/>
        </pc:sldMkLst>
        <pc:spChg chg="mod">
          <ac:chgData name="Mélanie Gendron" userId="b05ed1a2-98bf-4a87-b261-4b22b31ddbe0" providerId="ADAL" clId="{E016212A-5F3C-4F9E-8E4B-BAD640A0A31C}" dt="2024-08-15T15:04:07.182" v="22" actId="1076"/>
          <ac:spMkLst>
            <pc:docMk/>
            <pc:sldMk cId="2465101459" sldId="293"/>
            <ac:spMk id="2" creationId="{00000000-0000-0000-0000-000000000000}"/>
          </ac:spMkLst>
        </pc:spChg>
        <pc:spChg chg="mod">
          <ac:chgData name="Mélanie Gendron" userId="b05ed1a2-98bf-4a87-b261-4b22b31ddbe0" providerId="ADAL" clId="{E016212A-5F3C-4F9E-8E4B-BAD640A0A31C}" dt="2024-08-15T15:04:10.546" v="23" actId="1076"/>
          <ac:spMkLst>
            <pc:docMk/>
            <pc:sldMk cId="2465101459" sldId="293"/>
            <ac:spMk id="3" creationId="{00000000-0000-0000-0000-000000000000}"/>
          </ac:spMkLst>
        </pc:spChg>
        <pc:picChg chg="mod">
          <ac:chgData name="Mélanie Gendron" userId="b05ed1a2-98bf-4a87-b261-4b22b31ddbe0" providerId="ADAL" clId="{E016212A-5F3C-4F9E-8E4B-BAD640A0A31C}" dt="2024-08-15T15:04:07.182" v="22" actId="1076"/>
          <ac:picMkLst>
            <pc:docMk/>
            <pc:sldMk cId="2465101459" sldId="293"/>
            <ac:picMk id="4" creationId="{00000000-0000-0000-0000-000000000000}"/>
          </ac:picMkLst>
        </pc:picChg>
      </pc:sldChg>
      <pc:sldChg chg="modSp mod">
        <pc:chgData name="Mélanie Gendron" userId="b05ed1a2-98bf-4a87-b261-4b22b31ddbe0" providerId="ADAL" clId="{E016212A-5F3C-4F9E-8E4B-BAD640A0A31C}" dt="2024-08-15T15:04:21.161" v="26" actId="1076"/>
        <pc:sldMkLst>
          <pc:docMk/>
          <pc:sldMk cId="481907628" sldId="294"/>
        </pc:sldMkLst>
        <pc:spChg chg="mod">
          <ac:chgData name="Mélanie Gendron" userId="b05ed1a2-98bf-4a87-b261-4b22b31ddbe0" providerId="ADAL" clId="{E016212A-5F3C-4F9E-8E4B-BAD640A0A31C}" dt="2024-08-15T15:04:18.900" v="25" actId="1076"/>
          <ac:spMkLst>
            <pc:docMk/>
            <pc:sldMk cId="481907628" sldId="294"/>
            <ac:spMk id="2" creationId="{00000000-0000-0000-0000-000000000000}"/>
          </ac:spMkLst>
        </pc:spChg>
        <pc:spChg chg="mod">
          <ac:chgData name="Mélanie Gendron" userId="b05ed1a2-98bf-4a87-b261-4b22b31ddbe0" providerId="ADAL" clId="{E016212A-5F3C-4F9E-8E4B-BAD640A0A31C}" dt="2024-08-15T15:04:21.161" v="26" actId="1076"/>
          <ac:spMkLst>
            <pc:docMk/>
            <pc:sldMk cId="481907628" sldId="294"/>
            <ac:spMk id="3" creationId="{00000000-0000-0000-0000-000000000000}"/>
          </ac:spMkLst>
        </pc:spChg>
        <pc:picChg chg="mod">
          <ac:chgData name="Mélanie Gendron" userId="b05ed1a2-98bf-4a87-b261-4b22b31ddbe0" providerId="ADAL" clId="{E016212A-5F3C-4F9E-8E4B-BAD640A0A31C}" dt="2024-08-15T15:04:18.900" v="25" actId="1076"/>
          <ac:picMkLst>
            <pc:docMk/>
            <pc:sldMk cId="481907628" sldId="294"/>
            <ac:picMk id="4" creationId="{00000000-0000-0000-0000-000000000000}"/>
          </ac:picMkLst>
        </pc:picChg>
      </pc:sldChg>
      <pc:sldChg chg="addSp delSp modSp mod">
        <pc:chgData name="Mélanie Gendron" userId="b05ed1a2-98bf-4a87-b261-4b22b31ddbe0" providerId="ADAL" clId="{E016212A-5F3C-4F9E-8E4B-BAD640A0A31C}" dt="2024-08-15T15:06:47.622" v="58" actId="1076"/>
        <pc:sldMkLst>
          <pc:docMk/>
          <pc:sldMk cId="4096061746" sldId="315"/>
        </pc:sldMkLst>
        <pc:spChg chg="del">
          <ac:chgData name="Mélanie Gendron" userId="b05ed1a2-98bf-4a87-b261-4b22b31ddbe0" providerId="ADAL" clId="{E016212A-5F3C-4F9E-8E4B-BAD640A0A31C}" dt="2024-08-15T15:06:35.379" v="54" actId="478"/>
          <ac:spMkLst>
            <pc:docMk/>
            <pc:sldMk cId="4096061746" sldId="315"/>
            <ac:spMk id="2" creationId="{00000000-0000-0000-0000-000000000000}"/>
          </ac:spMkLst>
        </pc:spChg>
        <pc:spChg chg="mod">
          <ac:chgData name="Mélanie Gendron" userId="b05ed1a2-98bf-4a87-b261-4b22b31ddbe0" providerId="ADAL" clId="{E016212A-5F3C-4F9E-8E4B-BAD640A0A31C}" dt="2024-08-15T15:06:42.355" v="57" actId="1076"/>
          <ac:spMkLst>
            <pc:docMk/>
            <pc:sldMk cId="4096061746" sldId="315"/>
            <ac:spMk id="3" creationId="{00000000-0000-0000-0000-000000000000}"/>
          </ac:spMkLst>
        </pc:spChg>
        <pc:spChg chg="add del mod">
          <ac:chgData name="Mélanie Gendron" userId="b05ed1a2-98bf-4a87-b261-4b22b31ddbe0" providerId="ADAL" clId="{E016212A-5F3C-4F9E-8E4B-BAD640A0A31C}" dt="2024-08-15T15:06:37.592" v="55" actId="478"/>
          <ac:spMkLst>
            <pc:docMk/>
            <pc:sldMk cId="4096061746" sldId="315"/>
            <ac:spMk id="7" creationId="{27C77F64-8528-89A7-09B8-814C35B88607}"/>
          </ac:spMkLst>
        </pc:spChg>
        <pc:spChg chg="add mod">
          <ac:chgData name="Mélanie Gendron" userId="b05ed1a2-98bf-4a87-b261-4b22b31ddbe0" providerId="ADAL" clId="{E016212A-5F3C-4F9E-8E4B-BAD640A0A31C}" dt="2024-08-15T15:06:38.040" v="56"/>
          <ac:spMkLst>
            <pc:docMk/>
            <pc:sldMk cId="4096061746" sldId="315"/>
            <ac:spMk id="8" creationId="{4FEDCCEC-3E1C-7299-DEB6-7DA21E8EE821}"/>
          </ac:spMkLst>
        </pc:spChg>
        <pc:picChg chg="del">
          <ac:chgData name="Mélanie Gendron" userId="b05ed1a2-98bf-4a87-b261-4b22b31ddbe0" providerId="ADAL" clId="{E016212A-5F3C-4F9E-8E4B-BAD640A0A31C}" dt="2024-08-15T15:06:35.379" v="54" actId="478"/>
          <ac:picMkLst>
            <pc:docMk/>
            <pc:sldMk cId="4096061746" sldId="315"/>
            <ac:picMk id="4" creationId="{00000000-0000-0000-0000-000000000000}"/>
          </ac:picMkLst>
        </pc:picChg>
        <pc:picChg chg="mod">
          <ac:chgData name="Mélanie Gendron" userId="b05ed1a2-98bf-4a87-b261-4b22b31ddbe0" providerId="ADAL" clId="{E016212A-5F3C-4F9E-8E4B-BAD640A0A31C}" dt="2024-08-15T15:06:47.622" v="58" actId="1076"/>
          <ac:picMkLst>
            <pc:docMk/>
            <pc:sldMk cId="4096061746" sldId="315"/>
            <ac:picMk id="5" creationId="{00000000-0000-0000-0000-000000000000}"/>
          </ac:picMkLst>
        </pc:picChg>
        <pc:picChg chg="add mod">
          <ac:chgData name="Mélanie Gendron" userId="b05ed1a2-98bf-4a87-b261-4b22b31ddbe0" providerId="ADAL" clId="{E016212A-5F3C-4F9E-8E4B-BAD640A0A31C}" dt="2024-08-15T15:06:38.040" v="56"/>
          <ac:picMkLst>
            <pc:docMk/>
            <pc:sldMk cId="4096061746" sldId="315"/>
            <ac:picMk id="9" creationId="{41445381-D18A-ED14-7B0A-509831AF2B42}"/>
          </ac:picMkLst>
        </pc:picChg>
      </pc:sldChg>
      <pc:sldChg chg="addSp delSp modSp mod">
        <pc:chgData name="Mélanie Gendron" userId="b05ed1a2-98bf-4a87-b261-4b22b31ddbe0" providerId="ADAL" clId="{E016212A-5F3C-4F9E-8E4B-BAD640A0A31C}" dt="2024-08-15T15:07:39.422" v="71" actId="1076"/>
        <pc:sldMkLst>
          <pc:docMk/>
          <pc:sldMk cId="697210452" sldId="461"/>
        </pc:sldMkLst>
        <pc:spChg chg="del">
          <ac:chgData name="Mélanie Gendron" userId="b05ed1a2-98bf-4a87-b261-4b22b31ddbe0" providerId="ADAL" clId="{E016212A-5F3C-4F9E-8E4B-BAD640A0A31C}" dt="2024-08-15T15:07:31.905" v="68" actId="478"/>
          <ac:spMkLst>
            <pc:docMk/>
            <pc:sldMk cId="697210452" sldId="461"/>
            <ac:spMk id="2" creationId="{00000000-0000-0000-0000-000000000000}"/>
          </ac:spMkLst>
        </pc:spChg>
        <pc:spChg chg="mod">
          <ac:chgData name="Mélanie Gendron" userId="b05ed1a2-98bf-4a87-b261-4b22b31ddbe0" providerId="ADAL" clId="{E016212A-5F3C-4F9E-8E4B-BAD640A0A31C}" dt="2024-08-15T15:07:39.422" v="71" actId="1076"/>
          <ac:spMkLst>
            <pc:docMk/>
            <pc:sldMk cId="697210452" sldId="461"/>
            <ac:spMk id="3" creationId="{00000000-0000-0000-0000-000000000000}"/>
          </ac:spMkLst>
        </pc:spChg>
        <pc:spChg chg="add del mod">
          <ac:chgData name="Mélanie Gendron" userId="b05ed1a2-98bf-4a87-b261-4b22b31ddbe0" providerId="ADAL" clId="{E016212A-5F3C-4F9E-8E4B-BAD640A0A31C}" dt="2024-08-15T15:07:34.027" v="69" actId="478"/>
          <ac:spMkLst>
            <pc:docMk/>
            <pc:sldMk cId="697210452" sldId="461"/>
            <ac:spMk id="6" creationId="{AD0F2F2C-AE3F-C5DE-C72D-4307D6C39010}"/>
          </ac:spMkLst>
        </pc:spChg>
        <pc:spChg chg="add mod">
          <ac:chgData name="Mélanie Gendron" userId="b05ed1a2-98bf-4a87-b261-4b22b31ddbe0" providerId="ADAL" clId="{E016212A-5F3C-4F9E-8E4B-BAD640A0A31C}" dt="2024-08-15T15:07:34.949" v="70"/>
          <ac:spMkLst>
            <pc:docMk/>
            <pc:sldMk cId="697210452" sldId="461"/>
            <ac:spMk id="7" creationId="{E8C26A46-391F-3D95-6EEA-99C34499A9D9}"/>
          </ac:spMkLst>
        </pc:spChg>
        <pc:picChg chg="del">
          <ac:chgData name="Mélanie Gendron" userId="b05ed1a2-98bf-4a87-b261-4b22b31ddbe0" providerId="ADAL" clId="{E016212A-5F3C-4F9E-8E4B-BAD640A0A31C}" dt="2024-08-15T15:07:30.079" v="67" actId="478"/>
          <ac:picMkLst>
            <pc:docMk/>
            <pc:sldMk cId="697210452" sldId="461"/>
            <ac:picMk id="4" creationId="{00000000-0000-0000-0000-000000000000}"/>
          </ac:picMkLst>
        </pc:picChg>
        <pc:picChg chg="add mod">
          <ac:chgData name="Mélanie Gendron" userId="b05ed1a2-98bf-4a87-b261-4b22b31ddbe0" providerId="ADAL" clId="{E016212A-5F3C-4F9E-8E4B-BAD640A0A31C}" dt="2024-08-15T15:07:34.949" v="70"/>
          <ac:picMkLst>
            <pc:docMk/>
            <pc:sldMk cId="697210452" sldId="461"/>
            <ac:picMk id="8" creationId="{E1C4F2EF-36A9-C2C6-58BC-C38097FE40B8}"/>
          </ac:picMkLst>
        </pc:picChg>
      </pc:sldChg>
      <pc:sldChg chg="addSp delSp modSp mod">
        <pc:chgData name="Mélanie Gendron" userId="b05ed1a2-98bf-4a87-b261-4b22b31ddbe0" providerId="ADAL" clId="{E016212A-5F3C-4F9E-8E4B-BAD640A0A31C}" dt="2024-08-15T15:05:09.122" v="36" actId="1076"/>
        <pc:sldMkLst>
          <pc:docMk/>
          <pc:sldMk cId="3531180305" sldId="476"/>
        </pc:sldMkLst>
        <pc:spChg chg="del">
          <ac:chgData name="Mélanie Gendron" userId="b05ed1a2-98bf-4a87-b261-4b22b31ddbe0" providerId="ADAL" clId="{E016212A-5F3C-4F9E-8E4B-BAD640A0A31C}" dt="2024-08-15T15:05:05.021" v="33" actId="478"/>
          <ac:spMkLst>
            <pc:docMk/>
            <pc:sldMk cId="3531180305" sldId="476"/>
            <ac:spMk id="2" creationId="{00000000-0000-0000-0000-000000000000}"/>
          </ac:spMkLst>
        </pc:spChg>
        <pc:spChg chg="mod">
          <ac:chgData name="Mélanie Gendron" userId="b05ed1a2-98bf-4a87-b261-4b22b31ddbe0" providerId="ADAL" clId="{E016212A-5F3C-4F9E-8E4B-BAD640A0A31C}" dt="2024-08-15T15:05:09.122" v="36" actId="1076"/>
          <ac:spMkLst>
            <pc:docMk/>
            <pc:sldMk cId="3531180305" sldId="476"/>
            <ac:spMk id="3" creationId="{00000000-0000-0000-0000-000000000000}"/>
          </ac:spMkLst>
        </pc:spChg>
        <pc:spChg chg="add del mod">
          <ac:chgData name="Mélanie Gendron" userId="b05ed1a2-98bf-4a87-b261-4b22b31ddbe0" providerId="ADAL" clId="{E016212A-5F3C-4F9E-8E4B-BAD640A0A31C}" dt="2024-08-15T15:05:05.788" v="34" actId="478"/>
          <ac:spMkLst>
            <pc:docMk/>
            <pc:sldMk cId="3531180305" sldId="476"/>
            <ac:spMk id="5" creationId="{18144885-2172-D0AC-3C7C-521623B13EDB}"/>
          </ac:spMkLst>
        </pc:spChg>
        <pc:spChg chg="add mod">
          <ac:chgData name="Mélanie Gendron" userId="b05ed1a2-98bf-4a87-b261-4b22b31ddbe0" providerId="ADAL" clId="{E016212A-5F3C-4F9E-8E4B-BAD640A0A31C}" dt="2024-08-15T15:05:06.799" v="35"/>
          <ac:spMkLst>
            <pc:docMk/>
            <pc:sldMk cId="3531180305" sldId="476"/>
            <ac:spMk id="6" creationId="{A9FC074D-E75B-FBF2-854B-B34A0628F910}"/>
          </ac:spMkLst>
        </pc:spChg>
      </pc:sldChg>
      <pc:sldChg chg="addSp delSp modSp mod">
        <pc:chgData name="Mélanie Gendron" userId="b05ed1a2-98bf-4a87-b261-4b22b31ddbe0" providerId="ADAL" clId="{E016212A-5F3C-4F9E-8E4B-BAD640A0A31C}" dt="2024-08-15T15:03:23.983" v="11" actId="1076"/>
        <pc:sldMkLst>
          <pc:docMk/>
          <pc:sldMk cId="1339055120" sldId="497"/>
        </pc:sldMkLst>
        <pc:spChg chg="del">
          <ac:chgData name="Mélanie Gendron" userId="b05ed1a2-98bf-4a87-b261-4b22b31ddbe0" providerId="ADAL" clId="{E016212A-5F3C-4F9E-8E4B-BAD640A0A31C}" dt="2024-08-15T15:03:12.857" v="8" actId="478"/>
          <ac:spMkLst>
            <pc:docMk/>
            <pc:sldMk cId="1339055120" sldId="497"/>
            <ac:spMk id="2" creationId="{00000000-0000-0000-0000-000000000000}"/>
          </ac:spMkLst>
        </pc:spChg>
        <pc:spChg chg="mod">
          <ac:chgData name="Mélanie Gendron" userId="b05ed1a2-98bf-4a87-b261-4b22b31ddbe0" providerId="ADAL" clId="{E016212A-5F3C-4F9E-8E4B-BAD640A0A31C}" dt="2024-08-15T15:03:23.983" v="11" actId="1076"/>
          <ac:spMkLst>
            <pc:docMk/>
            <pc:sldMk cId="1339055120" sldId="497"/>
            <ac:spMk id="3" creationId="{00000000-0000-0000-0000-000000000000}"/>
          </ac:spMkLst>
        </pc:spChg>
        <pc:spChg chg="add del mod">
          <ac:chgData name="Mélanie Gendron" userId="b05ed1a2-98bf-4a87-b261-4b22b31ddbe0" providerId="ADAL" clId="{E016212A-5F3C-4F9E-8E4B-BAD640A0A31C}" dt="2024-08-15T15:03:13.712" v="9" actId="478"/>
          <ac:spMkLst>
            <pc:docMk/>
            <pc:sldMk cId="1339055120" sldId="497"/>
            <ac:spMk id="5" creationId="{E150E117-0CF5-0354-356B-402095102E46}"/>
          </ac:spMkLst>
        </pc:spChg>
        <pc:spChg chg="add mod">
          <ac:chgData name="Mélanie Gendron" userId="b05ed1a2-98bf-4a87-b261-4b22b31ddbe0" providerId="ADAL" clId="{E016212A-5F3C-4F9E-8E4B-BAD640A0A31C}" dt="2024-08-15T15:03:14.688" v="10"/>
          <ac:spMkLst>
            <pc:docMk/>
            <pc:sldMk cId="1339055120" sldId="497"/>
            <ac:spMk id="6" creationId="{741C266F-C41D-8FAA-CC8B-5F8A385AF5B1}"/>
          </ac:spMkLst>
        </pc:spChg>
      </pc:sldChg>
      <pc:sldChg chg="addSp delSp modSp mod">
        <pc:chgData name="Mélanie Gendron" userId="b05ed1a2-98bf-4a87-b261-4b22b31ddbe0" providerId="ADAL" clId="{E016212A-5F3C-4F9E-8E4B-BAD640A0A31C}" dt="2024-08-15T15:04:58.223" v="32" actId="1076"/>
        <pc:sldMkLst>
          <pc:docMk/>
          <pc:sldMk cId="1057410871" sldId="498"/>
        </pc:sldMkLst>
        <pc:spChg chg="del">
          <ac:chgData name="Mélanie Gendron" userId="b05ed1a2-98bf-4a87-b261-4b22b31ddbe0" providerId="ADAL" clId="{E016212A-5F3C-4F9E-8E4B-BAD640A0A31C}" dt="2024-08-15T15:03:29.805" v="12" actId="478"/>
          <ac:spMkLst>
            <pc:docMk/>
            <pc:sldMk cId="1057410871" sldId="498"/>
            <ac:spMk id="2" creationId="{00000000-0000-0000-0000-000000000000}"/>
          </ac:spMkLst>
        </pc:spChg>
        <pc:spChg chg="mod">
          <ac:chgData name="Mélanie Gendron" userId="b05ed1a2-98bf-4a87-b261-4b22b31ddbe0" providerId="ADAL" clId="{E016212A-5F3C-4F9E-8E4B-BAD640A0A31C}" dt="2024-08-15T15:04:58.223" v="32" actId="1076"/>
          <ac:spMkLst>
            <pc:docMk/>
            <pc:sldMk cId="1057410871" sldId="498"/>
            <ac:spMk id="3" creationId="{00000000-0000-0000-0000-000000000000}"/>
          </ac:spMkLst>
        </pc:spChg>
        <pc:spChg chg="add del mod">
          <ac:chgData name="Mélanie Gendron" userId="b05ed1a2-98bf-4a87-b261-4b22b31ddbe0" providerId="ADAL" clId="{E016212A-5F3C-4F9E-8E4B-BAD640A0A31C}" dt="2024-08-15T15:03:31.187" v="13" actId="478"/>
          <ac:spMkLst>
            <pc:docMk/>
            <pc:sldMk cId="1057410871" sldId="498"/>
            <ac:spMk id="5" creationId="{0C1AD7EB-C48D-9A42-60EA-32BF9820B9A4}"/>
          </ac:spMkLst>
        </pc:spChg>
        <pc:spChg chg="add mod">
          <ac:chgData name="Mélanie Gendron" userId="b05ed1a2-98bf-4a87-b261-4b22b31ddbe0" providerId="ADAL" clId="{E016212A-5F3C-4F9E-8E4B-BAD640A0A31C}" dt="2024-08-15T15:03:32.109" v="14"/>
          <ac:spMkLst>
            <pc:docMk/>
            <pc:sldMk cId="1057410871" sldId="498"/>
            <ac:spMk id="6" creationId="{2B88A625-B04E-CEB6-E0E0-E7C8603A203F}"/>
          </ac:spMkLst>
        </pc:spChg>
      </pc:sldChg>
      <pc:sldChg chg="modSp mod">
        <pc:chgData name="Mélanie Gendron" userId="b05ed1a2-98bf-4a87-b261-4b22b31ddbe0" providerId="ADAL" clId="{E016212A-5F3C-4F9E-8E4B-BAD640A0A31C}" dt="2024-08-15T15:03:55.928" v="20" actId="1076"/>
        <pc:sldMkLst>
          <pc:docMk/>
          <pc:sldMk cId="2879998089" sldId="499"/>
        </pc:sldMkLst>
        <pc:spChg chg="mod">
          <ac:chgData name="Mélanie Gendron" userId="b05ed1a2-98bf-4a87-b261-4b22b31ddbe0" providerId="ADAL" clId="{E016212A-5F3C-4F9E-8E4B-BAD640A0A31C}" dt="2024-08-15T15:03:55.928" v="20" actId="1076"/>
          <ac:spMkLst>
            <pc:docMk/>
            <pc:sldMk cId="2879998089" sldId="499"/>
            <ac:spMk id="2" creationId="{00000000-0000-0000-0000-000000000000}"/>
          </ac:spMkLst>
        </pc:spChg>
        <pc:spChg chg="mod">
          <ac:chgData name="Mélanie Gendron" userId="b05ed1a2-98bf-4a87-b261-4b22b31ddbe0" providerId="ADAL" clId="{E016212A-5F3C-4F9E-8E4B-BAD640A0A31C}" dt="2024-08-15T15:03:49.912" v="19" actId="1076"/>
          <ac:spMkLst>
            <pc:docMk/>
            <pc:sldMk cId="2879998089" sldId="499"/>
            <ac:spMk id="3" creationId="{00000000-0000-0000-0000-000000000000}"/>
          </ac:spMkLst>
        </pc:spChg>
      </pc:sldChg>
      <pc:sldChg chg="modSp mod">
        <pc:chgData name="Mélanie Gendron" userId="b05ed1a2-98bf-4a87-b261-4b22b31ddbe0" providerId="ADAL" clId="{E016212A-5F3C-4F9E-8E4B-BAD640A0A31C}" dt="2024-08-15T15:05:53.765" v="45" actId="167"/>
        <pc:sldMkLst>
          <pc:docMk/>
          <pc:sldMk cId="1945684464" sldId="500"/>
        </pc:sldMkLst>
        <pc:spChg chg="mod">
          <ac:chgData name="Mélanie Gendron" userId="b05ed1a2-98bf-4a87-b261-4b22b31ddbe0" providerId="ADAL" clId="{E016212A-5F3C-4F9E-8E4B-BAD640A0A31C}" dt="2024-08-15T15:05:15.500" v="38" actId="1076"/>
          <ac:spMkLst>
            <pc:docMk/>
            <pc:sldMk cId="1945684464" sldId="500"/>
            <ac:spMk id="2" creationId="{00000000-0000-0000-0000-000000000000}"/>
          </ac:spMkLst>
        </pc:spChg>
        <pc:spChg chg="mod">
          <ac:chgData name="Mélanie Gendron" userId="b05ed1a2-98bf-4a87-b261-4b22b31ddbe0" providerId="ADAL" clId="{E016212A-5F3C-4F9E-8E4B-BAD640A0A31C}" dt="2024-08-15T15:05:43.523" v="44" actId="1076"/>
          <ac:spMkLst>
            <pc:docMk/>
            <pc:sldMk cId="1945684464" sldId="500"/>
            <ac:spMk id="3" creationId="{00000000-0000-0000-0000-000000000000}"/>
          </ac:spMkLst>
        </pc:spChg>
        <pc:picChg chg="mod ord">
          <ac:chgData name="Mélanie Gendron" userId="b05ed1a2-98bf-4a87-b261-4b22b31ddbe0" providerId="ADAL" clId="{E016212A-5F3C-4F9E-8E4B-BAD640A0A31C}" dt="2024-08-15T15:05:53.765" v="45" actId="167"/>
          <ac:picMkLst>
            <pc:docMk/>
            <pc:sldMk cId="1945684464" sldId="500"/>
            <ac:picMk id="4" creationId="{00000000-0000-0000-0000-000000000000}"/>
          </ac:picMkLst>
        </pc:picChg>
      </pc:sldChg>
      <pc:sldChg chg="modSp mod">
        <pc:chgData name="Mélanie Gendron" userId="b05ed1a2-98bf-4a87-b261-4b22b31ddbe0" providerId="ADAL" clId="{E016212A-5F3C-4F9E-8E4B-BAD640A0A31C}" dt="2024-08-15T15:06:10.016" v="49" actId="1076"/>
        <pc:sldMkLst>
          <pc:docMk/>
          <pc:sldMk cId="3007576922" sldId="501"/>
        </pc:sldMkLst>
        <pc:spChg chg="mod">
          <ac:chgData name="Mélanie Gendron" userId="b05ed1a2-98bf-4a87-b261-4b22b31ddbe0" providerId="ADAL" clId="{E016212A-5F3C-4F9E-8E4B-BAD640A0A31C}" dt="2024-08-15T15:06:04.412" v="48" actId="1076"/>
          <ac:spMkLst>
            <pc:docMk/>
            <pc:sldMk cId="3007576922" sldId="501"/>
            <ac:spMk id="2" creationId="{00000000-0000-0000-0000-000000000000}"/>
          </ac:spMkLst>
        </pc:spChg>
        <pc:spChg chg="mod">
          <ac:chgData name="Mélanie Gendron" userId="b05ed1a2-98bf-4a87-b261-4b22b31ddbe0" providerId="ADAL" clId="{E016212A-5F3C-4F9E-8E4B-BAD640A0A31C}" dt="2024-08-15T15:06:10.016" v="49" actId="1076"/>
          <ac:spMkLst>
            <pc:docMk/>
            <pc:sldMk cId="3007576922" sldId="501"/>
            <ac:spMk id="3" creationId="{00000000-0000-0000-0000-000000000000}"/>
          </ac:spMkLst>
        </pc:spChg>
      </pc:sldChg>
      <pc:sldChg chg="modSp mod">
        <pc:chgData name="Mélanie Gendron" userId="b05ed1a2-98bf-4a87-b261-4b22b31ddbe0" providerId="ADAL" clId="{E016212A-5F3C-4F9E-8E4B-BAD640A0A31C}" dt="2024-08-15T15:06:24.496" v="53" actId="1076"/>
        <pc:sldMkLst>
          <pc:docMk/>
          <pc:sldMk cId="3555919303" sldId="502"/>
        </pc:sldMkLst>
        <pc:spChg chg="mod">
          <ac:chgData name="Mélanie Gendron" userId="b05ed1a2-98bf-4a87-b261-4b22b31ddbe0" providerId="ADAL" clId="{E016212A-5F3C-4F9E-8E4B-BAD640A0A31C}" dt="2024-08-15T15:06:21.719" v="52" actId="1076"/>
          <ac:spMkLst>
            <pc:docMk/>
            <pc:sldMk cId="3555919303" sldId="502"/>
            <ac:spMk id="2" creationId="{00000000-0000-0000-0000-000000000000}"/>
          </ac:spMkLst>
        </pc:spChg>
        <pc:spChg chg="mod">
          <ac:chgData name="Mélanie Gendron" userId="b05ed1a2-98bf-4a87-b261-4b22b31ddbe0" providerId="ADAL" clId="{E016212A-5F3C-4F9E-8E4B-BAD640A0A31C}" dt="2024-08-15T15:06:24.496" v="53" actId="1076"/>
          <ac:spMkLst>
            <pc:docMk/>
            <pc:sldMk cId="3555919303" sldId="502"/>
            <ac:spMk id="3" creationId="{00000000-0000-0000-0000-000000000000}"/>
          </ac:spMkLst>
        </pc:spChg>
      </pc:sldChg>
      <pc:sldChg chg="modSp mod">
        <pc:chgData name="Mélanie Gendron" userId="b05ed1a2-98bf-4a87-b261-4b22b31ddbe0" providerId="ADAL" clId="{E016212A-5F3C-4F9E-8E4B-BAD640A0A31C}" dt="2024-08-15T15:07:08.806" v="62" actId="1076"/>
        <pc:sldMkLst>
          <pc:docMk/>
          <pc:sldMk cId="3898885052" sldId="503"/>
        </pc:sldMkLst>
        <pc:spChg chg="mod">
          <ac:chgData name="Mélanie Gendron" userId="b05ed1a2-98bf-4a87-b261-4b22b31ddbe0" providerId="ADAL" clId="{E016212A-5F3C-4F9E-8E4B-BAD640A0A31C}" dt="2024-08-15T15:07:05.851" v="61" actId="1076"/>
          <ac:spMkLst>
            <pc:docMk/>
            <pc:sldMk cId="3898885052" sldId="503"/>
            <ac:spMk id="2" creationId="{00000000-0000-0000-0000-000000000000}"/>
          </ac:spMkLst>
        </pc:spChg>
        <pc:spChg chg="mod">
          <ac:chgData name="Mélanie Gendron" userId="b05ed1a2-98bf-4a87-b261-4b22b31ddbe0" providerId="ADAL" clId="{E016212A-5F3C-4F9E-8E4B-BAD640A0A31C}" dt="2024-08-15T15:07:08.806" v="62" actId="1076"/>
          <ac:spMkLst>
            <pc:docMk/>
            <pc:sldMk cId="3898885052" sldId="503"/>
            <ac:spMk id="3" creationId="{00000000-0000-0000-0000-000000000000}"/>
          </ac:spMkLst>
        </pc:spChg>
      </pc:sldChg>
      <pc:sldChg chg="addSp delSp modSp mod">
        <pc:chgData name="Mélanie Gendron" userId="b05ed1a2-98bf-4a87-b261-4b22b31ddbe0" providerId="ADAL" clId="{E016212A-5F3C-4F9E-8E4B-BAD640A0A31C}" dt="2024-08-15T15:07:22.313" v="66" actId="1076"/>
        <pc:sldMkLst>
          <pc:docMk/>
          <pc:sldMk cId="2799620502" sldId="505"/>
        </pc:sldMkLst>
        <pc:spChg chg="del">
          <ac:chgData name="Mélanie Gendron" userId="b05ed1a2-98bf-4a87-b261-4b22b31ddbe0" providerId="ADAL" clId="{E016212A-5F3C-4F9E-8E4B-BAD640A0A31C}" dt="2024-08-15T15:07:17.823" v="63" actId="478"/>
          <ac:spMkLst>
            <pc:docMk/>
            <pc:sldMk cId="2799620502" sldId="505"/>
            <ac:spMk id="2" creationId="{00000000-0000-0000-0000-000000000000}"/>
          </ac:spMkLst>
        </pc:spChg>
        <pc:spChg chg="mod">
          <ac:chgData name="Mélanie Gendron" userId="b05ed1a2-98bf-4a87-b261-4b22b31ddbe0" providerId="ADAL" clId="{E016212A-5F3C-4F9E-8E4B-BAD640A0A31C}" dt="2024-08-15T15:07:22.313" v="66" actId="1076"/>
          <ac:spMkLst>
            <pc:docMk/>
            <pc:sldMk cId="2799620502" sldId="505"/>
            <ac:spMk id="3" creationId="{00000000-0000-0000-0000-000000000000}"/>
          </ac:spMkLst>
        </pc:spChg>
        <pc:spChg chg="add del mod">
          <ac:chgData name="Mélanie Gendron" userId="b05ed1a2-98bf-4a87-b261-4b22b31ddbe0" providerId="ADAL" clId="{E016212A-5F3C-4F9E-8E4B-BAD640A0A31C}" dt="2024-08-15T15:07:18.720" v="64" actId="478"/>
          <ac:spMkLst>
            <pc:docMk/>
            <pc:sldMk cId="2799620502" sldId="505"/>
            <ac:spMk id="5" creationId="{9050F129-49A7-FA5D-0233-A20480950D18}"/>
          </ac:spMkLst>
        </pc:spChg>
        <pc:spChg chg="add mod">
          <ac:chgData name="Mélanie Gendron" userId="b05ed1a2-98bf-4a87-b261-4b22b31ddbe0" providerId="ADAL" clId="{E016212A-5F3C-4F9E-8E4B-BAD640A0A31C}" dt="2024-08-15T15:07:19.658" v="65"/>
          <ac:spMkLst>
            <pc:docMk/>
            <pc:sldMk cId="2799620502" sldId="505"/>
            <ac:spMk id="6" creationId="{444C10FC-8E72-9042-9ABA-E3F329E4B77A}"/>
          </ac:spMkLst>
        </pc:spChg>
      </pc:sldChg>
      <pc:sldChg chg="modSp mod">
        <pc:chgData name="Mélanie Gendron" userId="b05ed1a2-98bf-4a87-b261-4b22b31ddbe0" providerId="ADAL" clId="{E016212A-5F3C-4F9E-8E4B-BAD640A0A31C}" dt="2024-08-15T15:07:50.560" v="75" actId="1076"/>
        <pc:sldMkLst>
          <pc:docMk/>
          <pc:sldMk cId="2861990883" sldId="506"/>
        </pc:sldMkLst>
        <pc:spChg chg="mod">
          <ac:chgData name="Mélanie Gendron" userId="b05ed1a2-98bf-4a87-b261-4b22b31ddbe0" providerId="ADAL" clId="{E016212A-5F3C-4F9E-8E4B-BAD640A0A31C}" dt="2024-08-15T15:07:47.346" v="74" actId="1076"/>
          <ac:spMkLst>
            <pc:docMk/>
            <pc:sldMk cId="2861990883" sldId="506"/>
            <ac:spMk id="2" creationId="{00000000-0000-0000-0000-000000000000}"/>
          </ac:spMkLst>
        </pc:spChg>
        <pc:spChg chg="mod">
          <ac:chgData name="Mélanie Gendron" userId="b05ed1a2-98bf-4a87-b261-4b22b31ddbe0" providerId="ADAL" clId="{E016212A-5F3C-4F9E-8E4B-BAD640A0A31C}" dt="2024-08-15T15:07:50.560" v="75" actId="1076"/>
          <ac:spMkLst>
            <pc:docMk/>
            <pc:sldMk cId="2861990883" sldId="506"/>
            <ac:spMk id="3" creationId="{00000000-0000-0000-0000-000000000000}"/>
          </ac:spMkLst>
        </pc:spChg>
      </pc:sldChg>
      <pc:sldChg chg="addSp delSp modSp mod">
        <pc:chgData name="Mélanie Gendron" userId="b05ed1a2-98bf-4a87-b261-4b22b31ddbe0" providerId="ADAL" clId="{E016212A-5F3C-4F9E-8E4B-BAD640A0A31C}" dt="2024-08-15T15:08:01.046" v="79" actId="1076"/>
        <pc:sldMkLst>
          <pc:docMk/>
          <pc:sldMk cId="3558751287" sldId="507"/>
        </pc:sldMkLst>
        <pc:spChg chg="del">
          <ac:chgData name="Mélanie Gendron" userId="b05ed1a2-98bf-4a87-b261-4b22b31ddbe0" providerId="ADAL" clId="{E016212A-5F3C-4F9E-8E4B-BAD640A0A31C}" dt="2024-08-15T15:07:55.697" v="76" actId="478"/>
          <ac:spMkLst>
            <pc:docMk/>
            <pc:sldMk cId="3558751287" sldId="507"/>
            <ac:spMk id="2" creationId="{00000000-0000-0000-0000-000000000000}"/>
          </ac:spMkLst>
        </pc:spChg>
        <pc:spChg chg="mod">
          <ac:chgData name="Mélanie Gendron" userId="b05ed1a2-98bf-4a87-b261-4b22b31ddbe0" providerId="ADAL" clId="{E016212A-5F3C-4F9E-8E4B-BAD640A0A31C}" dt="2024-08-15T15:08:01.046" v="79" actId="1076"/>
          <ac:spMkLst>
            <pc:docMk/>
            <pc:sldMk cId="3558751287" sldId="507"/>
            <ac:spMk id="3" creationId="{00000000-0000-0000-0000-000000000000}"/>
          </ac:spMkLst>
        </pc:spChg>
        <pc:spChg chg="add del mod">
          <ac:chgData name="Mélanie Gendron" userId="b05ed1a2-98bf-4a87-b261-4b22b31ddbe0" providerId="ADAL" clId="{E016212A-5F3C-4F9E-8E4B-BAD640A0A31C}" dt="2024-08-15T15:07:56.395" v="77" actId="478"/>
          <ac:spMkLst>
            <pc:docMk/>
            <pc:sldMk cId="3558751287" sldId="507"/>
            <ac:spMk id="5" creationId="{7560D058-7204-C055-FCC1-886BFDFEA40F}"/>
          </ac:spMkLst>
        </pc:spChg>
        <pc:spChg chg="add mod">
          <ac:chgData name="Mélanie Gendron" userId="b05ed1a2-98bf-4a87-b261-4b22b31ddbe0" providerId="ADAL" clId="{E016212A-5F3C-4F9E-8E4B-BAD640A0A31C}" dt="2024-08-15T15:07:57.265" v="78"/>
          <ac:spMkLst>
            <pc:docMk/>
            <pc:sldMk cId="3558751287" sldId="507"/>
            <ac:spMk id="6" creationId="{04461336-2598-1AB0-A842-8B6910CD8E35}"/>
          </ac:spMkLst>
        </pc:spChg>
      </pc:sldChg>
      <pc:sldChg chg="addSp delSp modSp mod">
        <pc:chgData name="Mélanie Gendron" userId="b05ed1a2-98bf-4a87-b261-4b22b31ddbe0" providerId="ADAL" clId="{E016212A-5F3C-4F9E-8E4B-BAD640A0A31C}" dt="2024-08-15T15:08:14.842" v="85" actId="1076"/>
        <pc:sldMkLst>
          <pc:docMk/>
          <pc:sldMk cId="575793213" sldId="508"/>
        </pc:sldMkLst>
        <pc:spChg chg="del">
          <ac:chgData name="Mélanie Gendron" userId="b05ed1a2-98bf-4a87-b261-4b22b31ddbe0" providerId="ADAL" clId="{E016212A-5F3C-4F9E-8E4B-BAD640A0A31C}" dt="2024-08-15T15:08:03.822" v="80" actId="478"/>
          <ac:spMkLst>
            <pc:docMk/>
            <pc:sldMk cId="575793213" sldId="508"/>
            <ac:spMk id="2" creationId="{00000000-0000-0000-0000-000000000000}"/>
          </ac:spMkLst>
        </pc:spChg>
        <pc:spChg chg="mod">
          <ac:chgData name="Mélanie Gendron" userId="b05ed1a2-98bf-4a87-b261-4b22b31ddbe0" providerId="ADAL" clId="{E016212A-5F3C-4F9E-8E4B-BAD640A0A31C}" dt="2024-08-15T15:08:10.417" v="83" actId="1076"/>
          <ac:spMkLst>
            <pc:docMk/>
            <pc:sldMk cId="575793213" sldId="508"/>
            <ac:spMk id="3" creationId="{00000000-0000-0000-0000-000000000000}"/>
          </ac:spMkLst>
        </pc:spChg>
        <pc:spChg chg="add del mod">
          <ac:chgData name="Mélanie Gendron" userId="b05ed1a2-98bf-4a87-b261-4b22b31ddbe0" providerId="ADAL" clId="{E016212A-5F3C-4F9E-8E4B-BAD640A0A31C}" dt="2024-08-15T15:08:05.655" v="81" actId="478"/>
          <ac:spMkLst>
            <pc:docMk/>
            <pc:sldMk cId="575793213" sldId="508"/>
            <ac:spMk id="5" creationId="{4CB662F3-489E-3BD1-3B97-2133BC174682}"/>
          </ac:spMkLst>
        </pc:spChg>
        <pc:spChg chg="add mod">
          <ac:chgData name="Mélanie Gendron" userId="b05ed1a2-98bf-4a87-b261-4b22b31ddbe0" providerId="ADAL" clId="{E016212A-5F3C-4F9E-8E4B-BAD640A0A31C}" dt="2024-08-15T15:08:06.621" v="82"/>
          <ac:spMkLst>
            <pc:docMk/>
            <pc:sldMk cId="575793213" sldId="508"/>
            <ac:spMk id="7" creationId="{466C4958-CC45-D2B5-3D68-44145B891BAF}"/>
          </ac:spMkLst>
        </pc:spChg>
        <pc:picChg chg="mod">
          <ac:chgData name="Mélanie Gendron" userId="b05ed1a2-98bf-4a87-b261-4b22b31ddbe0" providerId="ADAL" clId="{E016212A-5F3C-4F9E-8E4B-BAD640A0A31C}" dt="2024-08-15T15:08:14.842" v="85" actId="1076"/>
          <ac:picMkLst>
            <pc:docMk/>
            <pc:sldMk cId="575793213" sldId="508"/>
            <ac:picMk id="6" creationId="{00000000-0000-0000-0000-000000000000}"/>
          </ac:picMkLst>
        </pc:picChg>
      </pc:sldChg>
      <pc:sldChg chg="addSp delSp modSp mod">
        <pc:chgData name="Mélanie Gendron" userId="b05ed1a2-98bf-4a87-b261-4b22b31ddbe0" providerId="ADAL" clId="{E016212A-5F3C-4F9E-8E4B-BAD640A0A31C}" dt="2024-08-15T15:08:30.047" v="90" actId="1076"/>
        <pc:sldMkLst>
          <pc:docMk/>
          <pc:sldMk cId="1196687947" sldId="509"/>
        </pc:sldMkLst>
        <pc:spChg chg="del">
          <ac:chgData name="Mélanie Gendron" userId="b05ed1a2-98bf-4a87-b261-4b22b31ddbe0" providerId="ADAL" clId="{E016212A-5F3C-4F9E-8E4B-BAD640A0A31C}" dt="2024-08-15T15:08:24.113" v="87" actId="478"/>
          <ac:spMkLst>
            <pc:docMk/>
            <pc:sldMk cId="1196687947" sldId="509"/>
            <ac:spMk id="2" creationId="{00000000-0000-0000-0000-000000000000}"/>
          </ac:spMkLst>
        </pc:spChg>
        <pc:spChg chg="mod">
          <ac:chgData name="Mélanie Gendron" userId="b05ed1a2-98bf-4a87-b261-4b22b31ddbe0" providerId="ADAL" clId="{E016212A-5F3C-4F9E-8E4B-BAD640A0A31C}" dt="2024-08-15T15:08:30.047" v="90" actId="1076"/>
          <ac:spMkLst>
            <pc:docMk/>
            <pc:sldMk cId="1196687947" sldId="509"/>
            <ac:spMk id="3" creationId="{00000000-0000-0000-0000-000000000000}"/>
          </ac:spMkLst>
        </pc:spChg>
        <pc:spChg chg="add del mod">
          <ac:chgData name="Mélanie Gendron" userId="b05ed1a2-98bf-4a87-b261-4b22b31ddbe0" providerId="ADAL" clId="{E016212A-5F3C-4F9E-8E4B-BAD640A0A31C}" dt="2024-08-15T15:08:25.161" v="88" actId="478"/>
          <ac:spMkLst>
            <pc:docMk/>
            <pc:sldMk cId="1196687947" sldId="509"/>
            <ac:spMk id="6" creationId="{439ECFDE-FC9A-B137-0C89-71E19ECF4D2E}"/>
          </ac:spMkLst>
        </pc:spChg>
        <pc:spChg chg="add mod">
          <ac:chgData name="Mélanie Gendron" userId="b05ed1a2-98bf-4a87-b261-4b22b31ddbe0" providerId="ADAL" clId="{E016212A-5F3C-4F9E-8E4B-BAD640A0A31C}" dt="2024-08-15T15:08:26.342" v="89"/>
          <ac:spMkLst>
            <pc:docMk/>
            <pc:sldMk cId="1196687947" sldId="509"/>
            <ac:spMk id="7" creationId="{DF2E4E62-2411-889C-2340-63136A23BEA0}"/>
          </ac:spMkLst>
        </pc:spChg>
        <pc:picChg chg="del">
          <ac:chgData name="Mélanie Gendron" userId="b05ed1a2-98bf-4a87-b261-4b22b31ddbe0" providerId="ADAL" clId="{E016212A-5F3C-4F9E-8E4B-BAD640A0A31C}" dt="2024-08-15T15:08:22.816" v="86" actId="478"/>
          <ac:picMkLst>
            <pc:docMk/>
            <pc:sldMk cId="1196687947" sldId="509"/>
            <ac:picMk id="4" creationId="{00000000-0000-0000-0000-000000000000}"/>
          </ac:picMkLst>
        </pc:picChg>
        <pc:picChg chg="add mod">
          <ac:chgData name="Mélanie Gendron" userId="b05ed1a2-98bf-4a87-b261-4b22b31ddbe0" providerId="ADAL" clId="{E016212A-5F3C-4F9E-8E4B-BAD640A0A31C}" dt="2024-08-15T15:08:26.342" v="89"/>
          <ac:picMkLst>
            <pc:docMk/>
            <pc:sldMk cId="1196687947" sldId="509"/>
            <ac:picMk id="8" creationId="{C12712D1-EA1A-939E-2D14-574DB6E23083}"/>
          </ac:picMkLst>
        </pc:picChg>
      </pc:sldChg>
      <pc:sldChg chg="modSp mod">
        <pc:chgData name="Mélanie Gendron" userId="b05ed1a2-98bf-4a87-b261-4b22b31ddbe0" providerId="ADAL" clId="{E016212A-5F3C-4F9E-8E4B-BAD640A0A31C}" dt="2024-08-15T15:08:46.637" v="95" actId="1076"/>
        <pc:sldMkLst>
          <pc:docMk/>
          <pc:sldMk cId="892663069" sldId="510"/>
        </pc:sldMkLst>
        <pc:spChg chg="mod">
          <ac:chgData name="Mélanie Gendron" userId="b05ed1a2-98bf-4a87-b261-4b22b31ddbe0" providerId="ADAL" clId="{E016212A-5F3C-4F9E-8E4B-BAD640A0A31C}" dt="2024-08-15T15:08:39.794" v="93" actId="1076"/>
          <ac:spMkLst>
            <pc:docMk/>
            <pc:sldMk cId="892663069" sldId="510"/>
            <ac:spMk id="2" creationId="{00000000-0000-0000-0000-000000000000}"/>
          </ac:spMkLst>
        </pc:spChg>
        <pc:spChg chg="mod">
          <ac:chgData name="Mélanie Gendron" userId="b05ed1a2-98bf-4a87-b261-4b22b31ddbe0" providerId="ADAL" clId="{E016212A-5F3C-4F9E-8E4B-BAD640A0A31C}" dt="2024-08-15T15:08:42.172" v="94" actId="1076"/>
          <ac:spMkLst>
            <pc:docMk/>
            <pc:sldMk cId="892663069" sldId="510"/>
            <ac:spMk id="3" creationId="{00000000-0000-0000-0000-000000000000}"/>
          </ac:spMkLst>
        </pc:spChg>
        <pc:picChg chg="mod">
          <ac:chgData name="Mélanie Gendron" userId="b05ed1a2-98bf-4a87-b261-4b22b31ddbe0" providerId="ADAL" clId="{E016212A-5F3C-4F9E-8E4B-BAD640A0A31C}" dt="2024-08-15T15:08:46.637" v="95" actId="1076"/>
          <ac:picMkLst>
            <pc:docMk/>
            <pc:sldMk cId="892663069" sldId="510"/>
            <ac:picMk id="5" creationId="{00000000-0000-0000-0000-000000000000}"/>
          </ac:picMkLst>
        </pc:picChg>
      </pc:sldChg>
      <pc:sldChg chg="addSp delSp modSp mod">
        <pc:chgData name="Mélanie Gendron" userId="b05ed1a2-98bf-4a87-b261-4b22b31ddbe0" providerId="ADAL" clId="{E016212A-5F3C-4F9E-8E4B-BAD640A0A31C}" dt="2024-08-15T15:09:01.100" v="99" actId="1076"/>
        <pc:sldMkLst>
          <pc:docMk/>
          <pc:sldMk cId="3439409614" sldId="511"/>
        </pc:sldMkLst>
        <pc:spChg chg="del">
          <ac:chgData name="Mélanie Gendron" userId="b05ed1a2-98bf-4a87-b261-4b22b31ddbe0" providerId="ADAL" clId="{E016212A-5F3C-4F9E-8E4B-BAD640A0A31C}" dt="2024-08-15T15:08:56.130" v="96" actId="478"/>
          <ac:spMkLst>
            <pc:docMk/>
            <pc:sldMk cId="3439409614" sldId="511"/>
            <ac:spMk id="2" creationId="{00000000-0000-0000-0000-000000000000}"/>
          </ac:spMkLst>
        </pc:spChg>
        <pc:spChg chg="mod">
          <ac:chgData name="Mélanie Gendron" userId="b05ed1a2-98bf-4a87-b261-4b22b31ddbe0" providerId="ADAL" clId="{E016212A-5F3C-4F9E-8E4B-BAD640A0A31C}" dt="2024-08-15T15:09:01.100" v="99" actId="1076"/>
          <ac:spMkLst>
            <pc:docMk/>
            <pc:sldMk cId="3439409614" sldId="511"/>
            <ac:spMk id="3" creationId="{00000000-0000-0000-0000-000000000000}"/>
          </ac:spMkLst>
        </pc:spChg>
        <pc:spChg chg="add del mod">
          <ac:chgData name="Mélanie Gendron" userId="b05ed1a2-98bf-4a87-b261-4b22b31ddbe0" providerId="ADAL" clId="{E016212A-5F3C-4F9E-8E4B-BAD640A0A31C}" dt="2024-08-15T15:08:57.161" v="97" actId="478"/>
          <ac:spMkLst>
            <pc:docMk/>
            <pc:sldMk cId="3439409614" sldId="511"/>
            <ac:spMk id="5" creationId="{B6576A4B-6C13-B8AB-4048-40498CF9F665}"/>
          </ac:spMkLst>
        </pc:spChg>
        <pc:spChg chg="add mod">
          <ac:chgData name="Mélanie Gendron" userId="b05ed1a2-98bf-4a87-b261-4b22b31ddbe0" providerId="ADAL" clId="{E016212A-5F3C-4F9E-8E4B-BAD640A0A31C}" dt="2024-08-15T15:08:58.090" v="98"/>
          <ac:spMkLst>
            <pc:docMk/>
            <pc:sldMk cId="3439409614" sldId="511"/>
            <ac:spMk id="6" creationId="{F21607F4-D07B-587C-5BFE-5B840F6B59CA}"/>
          </ac:spMkLst>
        </pc:spChg>
      </pc:sldChg>
      <pc:sldChg chg="modSp mod">
        <pc:chgData name="Mélanie Gendron" userId="b05ed1a2-98bf-4a87-b261-4b22b31ddbe0" providerId="ADAL" clId="{E016212A-5F3C-4F9E-8E4B-BAD640A0A31C}" dt="2024-08-15T15:09:11.823" v="103" actId="1076"/>
        <pc:sldMkLst>
          <pc:docMk/>
          <pc:sldMk cId="381869179" sldId="512"/>
        </pc:sldMkLst>
        <pc:spChg chg="mod">
          <ac:chgData name="Mélanie Gendron" userId="b05ed1a2-98bf-4a87-b261-4b22b31ddbe0" providerId="ADAL" clId="{E016212A-5F3C-4F9E-8E4B-BAD640A0A31C}" dt="2024-08-15T15:09:08.386" v="102" actId="1076"/>
          <ac:spMkLst>
            <pc:docMk/>
            <pc:sldMk cId="381869179" sldId="512"/>
            <ac:spMk id="2" creationId="{00000000-0000-0000-0000-000000000000}"/>
          </ac:spMkLst>
        </pc:spChg>
        <pc:spChg chg="mod">
          <ac:chgData name="Mélanie Gendron" userId="b05ed1a2-98bf-4a87-b261-4b22b31ddbe0" providerId="ADAL" clId="{E016212A-5F3C-4F9E-8E4B-BAD640A0A31C}" dt="2024-08-15T15:09:11.823" v="103" actId="1076"/>
          <ac:spMkLst>
            <pc:docMk/>
            <pc:sldMk cId="381869179" sldId="512"/>
            <ac:spMk id="3" creationId="{00000000-0000-0000-0000-000000000000}"/>
          </ac:spMkLst>
        </pc:spChg>
      </pc:sldChg>
      <pc:sldChg chg="modSp mod">
        <pc:chgData name="Mélanie Gendron" userId="b05ed1a2-98bf-4a87-b261-4b22b31ddbe0" providerId="ADAL" clId="{E016212A-5F3C-4F9E-8E4B-BAD640A0A31C}" dt="2024-08-15T15:09:23.455" v="107" actId="1076"/>
        <pc:sldMkLst>
          <pc:docMk/>
          <pc:sldMk cId="2034878424" sldId="513"/>
        </pc:sldMkLst>
        <pc:spChg chg="mod">
          <ac:chgData name="Mélanie Gendron" userId="b05ed1a2-98bf-4a87-b261-4b22b31ddbe0" providerId="ADAL" clId="{E016212A-5F3C-4F9E-8E4B-BAD640A0A31C}" dt="2024-08-15T15:09:19.794" v="106" actId="1076"/>
          <ac:spMkLst>
            <pc:docMk/>
            <pc:sldMk cId="2034878424" sldId="513"/>
            <ac:spMk id="2" creationId="{00000000-0000-0000-0000-000000000000}"/>
          </ac:spMkLst>
        </pc:spChg>
        <pc:spChg chg="mod">
          <ac:chgData name="Mélanie Gendron" userId="b05ed1a2-98bf-4a87-b261-4b22b31ddbe0" providerId="ADAL" clId="{E016212A-5F3C-4F9E-8E4B-BAD640A0A31C}" dt="2024-08-15T15:09:23.455" v="107" actId="1076"/>
          <ac:spMkLst>
            <pc:docMk/>
            <pc:sldMk cId="2034878424" sldId="513"/>
            <ac:spMk id="3" creationId="{00000000-0000-0000-0000-000000000000}"/>
          </ac:spMkLst>
        </pc:spChg>
      </pc:sldChg>
      <pc:sldChg chg="modSp mod">
        <pc:chgData name="Mélanie Gendron" userId="b05ed1a2-98bf-4a87-b261-4b22b31ddbe0" providerId="ADAL" clId="{E016212A-5F3C-4F9E-8E4B-BAD640A0A31C}" dt="2024-08-15T15:09:34.349" v="111" actId="1076"/>
        <pc:sldMkLst>
          <pc:docMk/>
          <pc:sldMk cId="1424438631" sldId="514"/>
        </pc:sldMkLst>
        <pc:spChg chg="mod">
          <ac:chgData name="Mélanie Gendron" userId="b05ed1a2-98bf-4a87-b261-4b22b31ddbe0" providerId="ADAL" clId="{E016212A-5F3C-4F9E-8E4B-BAD640A0A31C}" dt="2024-08-15T15:09:31.117" v="110" actId="1076"/>
          <ac:spMkLst>
            <pc:docMk/>
            <pc:sldMk cId="1424438631" sldId="514"/>
            <ac:spMk id="2" creationId="{00000000-0000-0000-0000-000000000000}"/>
          </ac:spMkLst>
        </pc:spChg>
        <pc:spChg chg="mod">
          <ac:chgData name="Mélanie Gendron" userId="b05ed1a2-98bf-4a87-b261-4b22b31ddbe0" providerId="ADAL" clId="{E016212A-5F3C-4F9E-8E4B-BAD640A0A31C}" dt="2024-08-15T15:09:34.349" v="111" actId="1076"/>
          <ac:spMkLst>
            <pc:docMk/>
            <pc:sldMk cId="1424438631" sldId="514"/>
            <ac:spMk id="3" creationId="{00000000-0000-0000-0000-000000000000}"/>
          </ac:spMkLst>
        </pc:spChg>
      </pc:sldChg>
      <pc:sldChg chg="modSp mod">
        <pc:chgData name="Mélanie Gendron" userId="b05ed1a2-98bf-4a87-b261-4b22b31ddbe0" providerId="ADAL" clId="{E016212A-5F3C-4F9E-8E4B-BAD640A0A31C}" dt="2024-08-15T15:09:46.328" v="115" actId="1076"/>
        <pc:sldMkLst>
          <pc:docMk/>
          <pc:sldMk cId="1251789001" sldId="515"/>
        </pc:sldMkLst>
        <pc:spChg chg="mod">
          <ac:chgData name="Mélanie Gendron" userId="b05ed1a2-98bf-4a87-b261-4b22b31ddbe0" providerId="ADAL" clId="{E016212A-5F3C-4F9E-8E4B-BAD640A0A31C}" dt="2024-08-15T15:09:42.902" v="114" actId="1076"/>
          <ac:spMkLst>
            <pc:docMk/>
            <pc:sldMk cId="1251789001" sldId="515"/>
            <ac:spMk id="2" creationId="{00000000-0000-0000-0000-000000000000}"/>
          </ac:spMkLst>
        </pc:spChg>
        <pc:spChg chg="mod">
          <ac:chgData name="Mélanie Gendron" userId="b05ed1a2-98bf-4a87-b261-4b22b31ddbe0" providerId="ADAL" clId="{E016212A-5F3C-4F9E-8E4B-BAD640A0A31C}" dt="2024-08-15T15:09:46.328" v="115" actId="1076"/>
          <ac:spMkLst>
            <pc:docMk/>
            <pc:sldMk cId="1251789001" sldId="515"/>
            <ac:spMk id="3" creationId="{00000000-0000-0000-0000-000000000000}"/>
          </ac:spMkLst>
        </pc:spChg>
      </pc:sldChg>
      <pc:sldChg chg="modSp mod">
        <pc:chgData name="Mélanie Gendron" userId="b05ed1a2-98bf-4a87-b261-4b22b31ddbe0" providerId="ADAL" clId="{E016212A-5F3C-4F9E-8E4B-BAD640A0A31C}" dt="2024-08-15T15:10:21.981" v="120" actId="1076"/>
        <pc:sldMkLst>
          <pc:docMk/>
          <pc:sldMk cId="1783820131" sldId="516"/>
        </pc:sldMkLst>
        <pc:spChg chg="mod">
          <ac:chgData name="Mélanie Gendron" userId="b05ed1a2-98bf-4a87-b261-4b22b31ddbe0" providerId="ADAL" clId="{E016212A-5F3C-4F9E-8E4B-BAD640A0A31C}" dt="2024-08-15T15:10:02.907" v="117" actId="1076"/>
          <ac:spMkLst>
            <pc:docMk/>
            <pc:sldMk cId="1783820131" sldId="516"/>
            <ac:spMk id="2" creationId="{00000000-0000-0000-0000-000000000000}"/>
          </ac:spMkLst>
        </pc:spChg>
        <pc:spChg chg="mod">
          <ac:chgData name="Mélanie Gendron" userId="b05ed1a2-98bf-4a87-b261-4b22b31ddbe0" providerId="ADAL" clId="{E016212A-5F3C-4F9E-8E4B-BAD640A0A31C}" dt="2024-08-15T15:10:21.981" v="120" actId="1076"/>
          <ac:spMkLst>
            <pc:docMk/>
            <pc:sldMk cId="1783820131" sldId="516"/>
            <ac:spMk id="3" creationId="{00000000-0000-0000-0000-000000000000}"/>
          </ac:spMkLst>
        </pc:spChg>
        <pc:graphicFrameChg chg="mod">
          <ac:chgData name="Mélanie Gendron" userId="b05ed1a2-98bf-4a87-b261-4b22b31ddbe0" providerId="ADAL" clId="{E016212A-5F3C-4F9E-8E4B-BAD640A0A31C}" dt="2024-08-15T15:10:21.981" v="120" actId="1076"/>
          <ac:graphicFrameMkLst>
            <pc:docMk/>
            <pc:sldMk cId="1783820131" sldId="516"/>
            <ac:graphicFrameMk id="6" creationId="{00000000-0000-0000-0000-000000000000}"/>
          </ac:graphicFrameMkLst>
        </pc:graphicFrameChg>
        <pc:picChg chg="mod">
          <ac:chgData name="Mélanie Gendron" userId="b05ed1a2-98bf-4a87-b261-4b22b31ddbe0" providerId="ADAL" clId="{E016212A-5F3C-4F9E-8E4B-BAD640A0A31C}" dt="2024-08-15T15:10:02.907" v="117" actId="1076"/>
          <ac:picMkLst>
            <pc:docMk/>
            <pc:sldMk cId="1783820131" sldId="516"/>
            <ac:picMk id="4" creationId="{00000000-0000-0000-0000-000000000000}"/>
          </ac:picMkLst>
        </pc:picChg>
      </pc:sldChg>
      <pc:sldChg chg="addSp delSp modSp mod">
        <pc:chgData name="Mélanie Gendron" userId="b05ed1a2-98bf-4a87-b261-4b22b31ddbe0" providerId="ADAL" clId="{E016212A-5F3C-4F9E-8E4B-BAD640A0A31C}" dt="2024-08-15T15:10:39.165" v="126" actId="1076"/>
        <pc:sldMkLst>
          <pc:docMk/>
          <pc:sldMk cId="1949948547" sldId="517"/>
        </pc:sldMkLst>
        <pc:spChg chg="del">
          <ac:chgData name="Mélanie Gendron" userId="b05ed1a2-98bf-4a87-b261-4b22b31ddbe0" providerId="ADAL" clId="{E016212A-5F3C-4F9E-8E4B-BAD640A0A31C}" dt="2024-08-15T15:10:28.287" v="122" actId="478"/>
          <ac:spMkLst>
            <pc:docMk/>
            <pc:sldMk cId="1949948547" sldId="517"/>
            <ac:spMk id="2" creationId="{00000000-0000-0000-0000-000000000000}"/>
          </ac:spMkLst>
        </pc:spChg>
        <pc:spChg chg="mod">
          <ac:chgData name="Mélanie Gendron" userId="b05ed1a2-98bf-4a87-b261-4b22b31ddbe0" providerId="ADAL" clId="{E016212A-5F3C-4F9E-8E4B-BAD640A0A31C}" dt="2024-08-15T15:10:39.165" v="126" actId="1076"/>
          <ac:spMkLst>
            <pc:docMk/>
            <pc:sldMk cId="1949948547" sldId="517"/>
            <ac:spMk id="3" creationId="{00000000-0000-0000-0000-000000000000}"/>
          </ac:spMkLst>
        </pc:spChg>
        <pc:spChg chg="add del mod">
          <ac:chgData name="Mélanie Gendron" userId="b05ed1a2-98bf-4a87-b261-4b22b31ddbe0" providerId="ADAL" clId="{E016212A-5F3C-4F9E-8E4B-BAD640A0A31C}" dt="2024-08-15T15:10:29.292" v="123" actId="478"/>
          <ac:spMkLst>
            <pc:docMk/>
            <pc:sldMk cId="1949948547" sldId="517"/>
            <ac:spMk id="6" creationId="{B0B29644-7089-FA19-7527-19BB10A64042}"/>
          </ac:spMkLst>
        </pc:spChg>
        <pc:spChg chg="add mod">
          <ac:chgData name="Mélanie Gendron" userId="b05ed1a2-98bf-4a87-b261-4b22b31ddbe0" providerId="ADAL" clId="{E016212A-5F3C-4F9E-8E4B-BAD640A0A31C}" dt="2024-08-15T15:10:30.252" v="124"/>
          <ac:spMkLst>
            <pc:docMk/>
            <pc:sldMk cId="1949948547" sldId="517"/>
            <ac:spMk id="7" creationId="{91AB3E7F-0721-F4C4-2224-A6A60080622C}"/>
          </ac:spMkLst>
        </pc:spChg>
        <pc:graphicFrameChg chg="mod">
          <ac:chgData name="Mélanie Gendron" userId="b05ed1a2-98bf-4a87-b261-4b22b31ddbe0" providerId="ADAL" clId="{E016212A-5F3C-4F9E-8E4B-BAD640A0A31C}" dt="2024-08-15T15:10:39.165" v="126" actId="1076"/>
          <ac:graphicFrameMkLst>
            <pc:docMk/>
            <pc:sldMk cId="1949948547" sldId="517"/>
            <ac:graphicFrameMk id="8" creationId="{1874CEA2-31B2-F05C-3506-F0D4A0D4F4AA}"/>
          </ac:graphicFrameMkLst>
        </pc:graphicFrameChg>
        <pc:picChg chg="del">
          <ac:chgData name="Mélanie Gendron" userId="b05ed1a2-98bf-4a87-b261-4b22b31ddbe0" providerId="ADAL" clId="{E016212A-5F3C-4F9E-8E4B-BAD640A0A31C}" dt="2024-08-15T15:10:26.770" v="121" actId="478"/>
          <ac:picMkLst>
            <pc:docMk/>
            <pc:sldMk cId="1949948547" sldId="517"/>
            <ac:picMk id="4" creationId="{00000000-0000-0000-0000-000000000000}"/>
          </ac:picMkLst>
        </pc:picChg>
        <pc:picChg chg="add mod">
          <ac:chgData name="Mélanie Gendron" userId="b05ed1a2-98bf-4a87-b261-4b22b31ddbe0" providerId="ADAL" clId="{E016212A-5F3C-4F9E-8E4B-BAD640A0A31C}" dt="2024-08-15T15:10:30.252" v="124"/>
          <ac:picMkLst>
            <pc:docMk/>
            <pc:sldMk cId="1949948547" sldId="517"/>
            <ac:picMk id="9" creationId="{AE8D2557-3163-D5D2-6214-92C8DE062C7A}"/>
          </ac:picMkLst>
        </pc:picChg>
      </pc:sldChg>
      <pc:sldChg chg="modSp mod">
        <pc:chgData name="Mélanie Gendron" userId="b05ed1a2-98bf-4a87-b261-4b22b31ddbe0" providerId="ADAL" clId="{E016212A-5F3C-4F9E-8E4B-BAD640A0A31C}" dt="2024-08-15T15:10:48.725" v="130" actId="1076"/>
        <pc:sldMkLst>
          <pc:docMk/>
          <pc:sldMk cId="1441260358" sldId="518"/>
        </pc:sldMkLst>
        <pc:spChg chg="mod">
          <ac:chgData name="Mélanie Gendron" userId="b05ed1a2-98bf-4a87-b261-4b22b31ddbe0" providerId="ADAL" clId="{E016212A-5F3C-4F9E-8E4B-BAD640A0A31C}" dt="2024-08-15T15:10:46.195" v="129" actId="1076"/>
          <ac:spMkLst>
            <pc:docMk/>
            <pc:sldMk cId="1441260358" sldId="518"/>
            <ac:spMk id="2" creationId="{00000000-0000-0000-0000-000000000000}"/>
          </ac:spMkLst>
        </pc:spChg>
        <pc:spChg chg="mod">
          <ac:chgData name="Mélanie Gendron" userId="b05ed1a2-98bf-4a87-b261-4b22b31ddbe0" providerId="ADAL" clId="{E016212A-5F3C-4F9E-8E4B-BAD640A0A31C}" dt="2024-08-15T15:10:48.725" v="130" actId="1076"/>
          <ac:spMkLst>
            <pc:docMk/>
            <pc:sldMk cId="1441260358" sldId="518"/>
            <ac:spMk id="3" creationId="{00000000-0000-0000-0000-000000000000}"/>
          </ac:spMkLst>
        </pc:spChg>
      </pc:sldChg>
      <pc:sldChg chg="modSp mod">
        <pc:chgData name="Mélanie Gendron" userId="b05ed1a2-98bf-4a87-b261-4b22b31ddbe0" providerId="ADAL" clId="{E016212A-5F3C-4F9E-8E4B-BAD640A0A31C}" dt="2024-08-15T15:10:58.765" v="134" actId="1076"/>
        <pc:sldMkLst>
          <pc:docMk/>
          <pc:sldMk cId="2544572574" sldId="519"/>
        </pc:sldMkLst>
        <pc:spChg chg="mod">
          <ac:chgData name="Mélanie Gendron" userId="b05ed1a2-98bf-4a87-b261-4b22b31ddbe0" providerId="ADAL" clId="{E016212A-5F3C-4F9E-8E4B-BAD640A0A31C}" dt="2024-08-15T15:10:55.363" v="133" actId="1076"/>
          <ac:spMkLst>
            <pc:docMk/>
            <pc:sldMk cId="2544572574" sldId="519"/>
            <ac:spMk id="2" creationId="{00000000-0000-0000-0000-000000000000}"/>
          </ac:spMkLst>
        </pc:spChg>
        <pc:spChg chg="mod">
          <ac:chgData name="Mélanie Gendron" userId="b05ed1a2-98bf-4a87-b261-4b22b31ddbe0" providerId="ADAL" clId="{E016212A-5F3C-4F9E-8E4B-BAD640A0A31C}" dt="2024-08-15T15:10:58.765" v="134" actId="1076"/>
          <ac:spMkLst>
            <pc:docMk/>
            <pc:sldMk cId="2544572574" sldId="519"/>
            <ac:spMk id="3" creationId="{00000000-0000-0000-0000-000000000000}"/>
          </ac:spMkLst>
        </pc:spChg>
      </pc:sldChg>
      <pc:sldChg chg="modSp mod">
        <pc:chgData name="Mélanie Gendron" userId="b05ed1a2-98bf-4a87-b261-4b22b31ddbe0" providerId="ADAL" clId="{E016212A-5F3C-4F9E-8E4B-BAD640A0A31C}" dt="2024-08-15T15:11:14.230" v="140" actId="1076"/>
        <pc:sldMkLst>
          <pc:docMk/>
          <pc:sldMk cId="3820189885" sldId="520"/>
        </pc:sldMkLst>
        <pc:spChg chg="mod">
          <ac:chgData name="Mélanie Gendron" userId="b05ed1a2-98bf-4a87-b261-4b22b31ddbe0" providerId="ADAL" clId="{E016212A-5F3C-4F9E-8E4B-BAD640A0A31C}" dt="2024-08-15T15:11:07.909" v="137" actId="1076"/>
          <ac:spMkLst>
            <pc:docMk/>
            <pc:sldMk cId="3820189885" sldId="520"/>
            <ac:spMk id="2" creationId="{00000000-0000-0000-0000-000000000000}"/>
          </ac:spMkLst>
        </pc:spChg>
        <pc:spChg chg="mod">
          <ac:chgData name="Mélanie Gendron" userId="b05ed1a2-98bf-4a87-b261-4b22b31ddbe0" providerId="ADAL" clId="{E016212A-5F3C-4F9E-8E4B-BAD640A0A31C}" dt="2024-08-15T15:11:11.588" v="138" actId="1076"/>
          <ac:spMkLst>
            <pc:docMk/>
            <pc:sldMk cId="3820189885" sldId="520"/>
            <ac:spMk id="3" creationId="{00000000-0000-0000-0000-000000000000}"/>
          </ac:spMkLst>
        </pc:spChg>
        <pc:picChg chg="mod">
          <ac:chgData name="Mélanie Gendron" userId="b05ed1a2-98bf-4a87-b261-4b22b31ddbe0" providerId="ADAL" clId="{E016212A-5F3C-4F9E-8E4B-BAD640A0A31C}" dt="2024-08-15T15:11:14.230" v="140" actId="1076"/>
          <ac:picMkLst>
            <pc:docMk/>
            <pc:sldMk cId="3820189885" sldId="520"/>
            <ac:picMk id="9" creationId="{00000000-0000-0000-0000-000000000000}"/>
          </ac:picMkLst>
        </pc:picChg>
      </pc:sldChg>
      <pc:sldChg chg="addSp delSp modSp mod">
        <pc:chgData name="Mélanie Gendron" userId="b05ed1a2-98bf-4a87-b261-4b22b31ddbe0" providerId="ADAL" clId="{E016212A-5F3C-4F9E-8E4B-BAD640A0A31C}" dt="2024-08-15T15:12:20.502" v="158" actId="1076"/>
        <pc:sldMkLst>
          <pc:docMk/>
          <pc:sldMk cId="2856433701" sldId="521"/>
        </pc:sldMkLst>
        <pc:spChg chg="del">
          <ac:chgData name="Mélanie Gendron" userId="b05ed1a2-98bf-4a87-b261-4b22b31ddbe0" providerId="ADAL" clId="{E016212A-5F3C-4F9E-8E4B-BAD640A0A31C}" dt="2024-08-15T15:11:18.109" v="141" actId="478"/>
          <ac:spMkLst>
            <pc:docMk/>
            <pc:sldMk cId="2856433701" sldId="521"/>
            <ac:spMk id="2" creationId="{00000000-0000-0000-0000-000000000000}"/>
          </ac:spMkLst>
        </pc:spChg>
        <pc:spChg chg="mod">
          <ac:chgData name="Mélanie Gendron" userId="b05ed1a2-98bf-4a87-b261-4b22b31ddbe0" providerId="ADAL" clId="{E016212A-5F3C-4F9E-8E4B-BAD640A0A31C}" dt="2024-08-15T15:12:20.502" v="158" actId="1076"/>
          <ac:spMkLst>
            <pc:docMk/>
            <pc:sldMk cId="2856433701" sldId="521"/>
            <ac:spMk id="3" creationId="{00000000-0000-0000-0000-000000000000}"/>
          </ac:spMkLst>
        </pc:spChg>
        <pc:spChg chg="add del mod">
          <ac:chgData name="Mélanie Gendron" userId="b05ed1a2-98bf-4a87-b261-4b22b31ddbe0" providerId="ADAL" clId="{E016212A-5F3C-4F9E-8E4B-BAD640A0A31C}" dt="2024-08-15T15:11:20.106" v="142" actId="478"/>
          <ac:spMkLst>
            <pc:docMk/>
            <pc:sldMk cId="2856433701" sldId="521"/>
            <ac:spMk id="6" creationId="{2310F5D6-66AA-BD2D-F9D4-EA8F837D71A3}"/>
          </ac:spMkLst>
        </pc:spChg>
        <pc:spChg chg="add mod">
          <ac:chgData name="Mélanie Gendron" userId="b05ed1a2-98bf-4a87-b261-4b22b31ddbe0" providerId="ADAL" clId="{E016212A-5F3C-4F9E-8E4B-BAD640A0A31C}" dt="2024-08-15T15:11:21.254" v="143"/>
          <ac:spMkLst>
            <pc:docMk/>
            <pc:sldMk cId="2856433701" sldId="521"/>
            <ac:spMk id="7" creationId="{B57A958F-76B5-E86F-DF4A-5D2BD3CD25EC}"/>
          </ac:spMkLst>
        </pc:spChg>
        <pc:picChg chg="mod">
          <ac:chgData name="Mélanie Gendron" userId="b05ed1a2-98bf-4a87-b261-4b22b31ddbe0" providerId="ADAL" clId="{E016212A-5F3C-4F9E-8E4B-BAD640A0A31C}" dt="2024-08-15T15:12:05.666" v="157" actId="1076"/>
          <ac:picMkLst>
            <pc:docMk/>
            <pc:sldMk cId="2856433701" sldId="521"/>
            <ac:picMk id="4" creationId="{00000000-0000-0000-0000-000000000000}"/>
          </ac:picMkLst>
        </pc:picChg>
      </pc:sldChg>
      <pc:sldChg chg="addSp delSp modSp mod">
        <pc:chgData name="Mélanie Gendron" userId="b05ed1a2-98bf-4a87-b261-4b22b31ddbe0" providerId="ADAL" clId="{E016212A-5F3C-4F9E-8E4B-BAD640A0A31C}" dt="2024-08-15T15:11:58.404" v="155" actId="1076"/>
        <pc:sldMkLst>
          <pc:docMk/>
          <pc:sldMk cId="3677789355" sldId="522"/>
        </pc:sldMkLst>
        <pc:spChg chg="del">
          <ac:chgData name="Mélanie Gendron" userId="b05ed1a2-98bf-4a87-b261-4b22b31ddbe0" providerId="ADAL" clId="{E016212A-5F3C-4F9E-8E4B-BAD640A0A31C}" dt="2024-08-15T15:11:38.093" v="147" actId="478"/>
          <ac:spMkLst>
            <pc:docMk/>
            <pc:sldMk cId="3677789355" sldId="522"/>
            <ac:spMk id="2" creationId="{00000000-0000-0000-0000-000000000000}"/>
          </ac:spMkLst>
        </pc:spChg>
        <pc:spChg chg="mod">
          <ac:chgData name="Mélanie Gendron" userId="b05ed1a2-98bf-4a87-b261-4b22b31ddbe0" providerId="ADAL" clId="{E016212A-5F3C-4F9E-8E4B-BAD640A0A31C}" dt="2024-08-15T15:11:58.404" v="155" actId="1076"/>
          <ac:spMkLst>
            <pc:docMk/>
            <pc:sldMk cId="3677789355" sldId="522"/>
            <ac:spMk id="3" creationId="{00000000-0000-0000-0000-000000000000}"/>
          </ac:spMkLst>
        </pc:spChg>
        <pc:spChg chg="add del mod">
          <ac:chgData name="Mélanie Gendron" userId="b05ed1a2-98bf-4a87-b261-4b22b31ddbe0" providerId="ADAL" clId="{E016212A-5F3C-4F9E-8E4B-BAD640A0A31C}" dt="2024-08-15T15:11:39.051" v="148" actId="478"/>
          <ac:spMkLst>
            <pc:docMk/>
            <pc:sldMk cId="3677789355" sldId="522"/>
            <ac:spMk id="6" creationId="{4ADBD385-A228-E386-F1D2-63581E999879}"/>
          </ac:spMkLst>
        </pc:spChg>
        <pc:spChg chg="add mod">
          <ac:chgData name="Mélanie Gendron" userId="b05ed1a2-98bf-4a87-b261-4b22b31ddbe0" providerId="ADAL" clId="{E016212A-5F3C-4F9E-8E4B-BAD640A0A31C}" dt="2024-08-15T15:11:40.228" v="149"/>
          <ac:spMkLst>
            <pc:docMk/>
            <pc:sldMk cId="3677789355" sldId="522"/>
            <ac:spMk id="7" creationId="{BCDC84D9-D6AA-1EF0-FB5A-86908FE377FA}"/>
          </ac:spMkLst>
        </pc:spChg>
        <pc:picChg chg="mod">
          <ac:chgData name="Mélanie Gendron" userId="b05ed1a2-98bf-4a87-b261-4b22b31ddbe0" providerId="ADAL" clId="{E016212A-5F3C-4F9E-8E4B-BAD640A0A31C}" dt="2024-08-15T15:11:54.593" v="154" actId="1076"/>
          <ac:picMkLst>
            <pc:docMk/>
            <pc:sldMk cId="3677789355" sldId="522"/>
            <ac:picMk id="4" creationId="{00000000-0000-0000-0000-000000000000}"/>
          </ac:picMkLst>
        </pc:picChg>
      </pc:sldChg>
      <pc:sldChg chg="addSp delSp modSp mod">
        <pc:chgData name="Mélanie Gendron" userId="b05ed1a2-98bf-4a87-b261-4b22b31ddbe0" providerId="ADAL" clId="{E016212A-5F3C-4F9E-8E4B-BAD640A0A31C}" dt="2024-08-15T15:12:39.317" v="163" actId="1076"/>
        <pc:sldMkLst>
          <pc:docMk/>
          <pc:sldMk cId="3255840777" sldId="523"/>
        </pc:sldMkLst>
        <pc:spChg chg="del">
          <ac:chgData name="Mélanie Gendron" userId="b05ed1a2-98bf-4a87-b261-4b22b31ddbe0" providerId="ADAL" clId="{E016212A-5F3C-4F9E-8E4B-BAD640A0A31C}" dt="2024-08-15T15:12:32.326" v="159" actId="478"/>
          <ac:spMkLst>
            <pc:docMk/>
            <pc:sldMk cId="3255840777" sldId="523"/>
            <ac:spMk id="2" creationId="{00000000-0000-0000-0000-000000000000}"/>
          </ac:spMkLst>
        </pc:spChg>
        <pc:spChg chg="mod">
          <ac:chgData name="Mélanie Gendron" userId="b05ed1a2-98bf-4a87-b261-4b22b31ddbe0" providerId="ADAL" clId="{E016212A-5F3C-4F9E-8E4B-BAD640A0A31C}" dt="2024-08-15T15:12:39.317" v="163" actId="1076"/>
          <ac:spMkLst>
            <pc:docMk/>
            <pc:sldMk cId="3255840777" sldId="523"/>
            <ac:spMk id="3" creationId="{00000000-0000-0000-0000-000000000000}"/>
          </ac:spMkLst>
        </pc:spChg>
        <pc:spChg chg="add del mod">
          <ac:chgData name="Mélanie Gendron" userId="b05ed1a2-98bf-4a87-b261-4b22b31ddbe0" providerId="ADAL" clId="{E016212A-5F3C-4F9E-8E4B-BAD640A0A31C}" dt="2024-08-15T15:12:33.458" v="160" actId="478"/>
          <ac:spMkLst>
            <pc:docMk/>
            <pc:sldMk cId="3255840777" sldId="523"/>
            <ac:spMk id="5" creationId="{39C4455E-606E-D3CD-5335-84A5855A21DB}"/>
          </ac:spMkLst>
        </pc:spChg>
        <pc:spChg chg="add mod">
          <ac:chgData name="Mélanie Gendron" userId="b05ed1a2-98bf-4a87-b261-4b22b31ddbe0" providerId="ADAL" clId="{E016212A-5F3C-4F9E-8E4B-BAD640A0A31C}" dt="2024-08-15T15:12:34.354" v="161"/>
          <ac:spMkLst>
            <pc:docMk/>
            <pc:sldMk cId="3255840777" sldId="523"/>
            <ac:spMk id="6" creationId="{E7D2C913-731F-EB87-ECC9-DAEADF23341E}"/>
          </ac:spMkLst>
        </pc:spChg>
      </pc:sldChg>
      <pc:sldChg chg="addSp delSp modSp mod">
        <pc:chgData name="Mélanie Gendron" userId="b05ed1a2-98bf-4a87-b261-4b22b31ddbe0" providerId="ADAL" clId="{E016212A-5F3C-4F9E-8E4B-BAD640A0A31C}" dt="2024-08-15T15:13:08.326" v="180" actId="1036"/>
        <pc:sldMkLst>
          <pc:docMk/>
          <pc:sldMk cId="2276569391" sldId="524"/>
        </pc:sldMkLst>
        <pc:spChg chg="del">
          <ac:chgData name="Mélanie Gendron" userId="b05ed1a2-98bf-4a87-b261-4b22b31ddbe0" providerId="ADAL" clId="{E016212A-5F3C-4F9E-8E4B-BAD640A0A31C}" dt="2024-08-15T15:12:44.957" v="164" actId="478"/>
          <ac:spMkLst>
            <pc:docMk/>
            <pc:sldMk cId="2276569391" sldId="524"/>
            <ac:spMk id="2" creationId="{00000000-0000-0000-0000-000000000000}"/>
          </ac:spMkLst>
        </pc:spChg>
        <pc:spChg chg="mod">
          <ac:chgData name="Mélanie Gendron" userId="b05ed1a2-98bf-4a87-b261-4b22b31ddbe0" providerId="ADAL" clId="{E016212A-5F3C-4F9E-8E4B-BAD640A0A31C}" dt="2024-08-15T15:12:53.129" v="168" actId="1076"/>
          <ac:spMkLst>
            <pc:docMk/>
            <pc:sldMk cId="2276569391" sldId="524"/>
            <ac:spMk id="3" creationId="{00000000-0000-0000-0000-000000000000}"/>
          </ac:spMkLst>
        </pc:spChg>
        <pc:spChg chg="add del mod">
          <ac:chgData name="Mélanie Gendron" userId="b05ed1a2-98bf-4a87-b261-4b22b31ddbe0" providerId="ADAL" clId="{E016212A-5F3C-4F9E-8E4B-BAD640A0A31C}" dt="2024-08-15T15:12:47.606" v="165" actId="478"/>
          <ac:spMkLst>
            <pc:docMk/>
            <pc:sldMk cId="2276569391" sldId="524"/>
            <ac:spMk id="6" creationId="{9CC9D2ED-6EE2-807D-8A18-A25BAC3A1895}"/>
          </ac:spMkLst>
        </pc:spChg>
        <pc:spChg chg="add mod">
          <ac:chgData name="Mélanie Gendron" userId="b05ed1a2-98bf-4a87-b261-4b22b31ddbe0" providerId="ADAL" clId="{E016212A-5F3C-4F9E-8E4B-BAD640A0A31C}" dt="2024-08-15T15:12:48.707" v="166"/>
          <ac:spMkLst>
            <pc:docMk/>
            <pc:sldMk cId="2276569391" sldId="524"/>
            <ac:spMk id="7" creationId="{E64B32C9-6490-C4F3-2E3E-DC34A91B89EF}"/>
          </ac:spMkLst>
        </pc:spChg>
        <pc:picChg chg="mod">
          <ac:chgData name="Mélanie Gendron" userId="b05ed1a2-98bf-4a87-b261-4b22b31ddbe0" providerId="ADAL" clId="{E016212A-5F3C-4F9E-8E4B-BAD640A0A31C}" dt="2024-08-15T15:13:08.326" v="180" actId="1036"/>
          <ac:picMkLst>
            <pc:docMk/>
            <pc:sldMk cId="2276569391" sldId="524"/>
            <ac:picMk id="4" creationId="{00000000-0000-0000-0000-000000000000}"/>
          </ac:picMkLst>
        </pc:picChg>
      </pc:sldChg>
      <pc:sldChg chg="addSp delSp modSp mod">
        <pc:chgData name="Mélanie Gendron" userId="b05ed1a2-98bf-4a87-b261-4b22b31ddbe0" providerId="ADAL" clId="{E016212A-5F3C-4F9E-8E4B-BAD640A0A31C}" dt="2024-08-15T15:13:20.538" v="185" actId="1076"/>
        <pc:sldMkLst>
          <pc:docMk/>
          <pc:sldMk cId="618478529" sldId="525"/>
        </pc:sldMkLst>
        <pc:spChg chg="del">
          <ac:chgData name="Mélanie Gendron" userId="b05ed1a2-98bf-4a87-b261-4b22b31ddbe0" providerId="ADAL" clId="{E016212A-5F3C-4F9E-8E4B-BAD640A0A31C}" dt="2024-08-15T15:13:13.156" v="181" actId="478"/>
          <ac:spMkLst>
            <pc:docMk/>
            <pc:sldMk cId="618478529" sldId="525"/>
            <ac:spMk id="2" creationId="{00000000-0000-0000-0000-000000000000}"/>
          </ac:spMkLst>
        </pc:spChg>
        <pc:spChg chg="mod">
          <ac:chgData name="Mélanie Gendron" userId="b05ed1a2-98bf-4a87-b261-4b22b31ddbe0" providerId="ADAL" clId="{E016212A-5F3C-4F9E-8E4B-BAD640A0A31C}" dt="2024-08-15T15:13:20.538" v="185" actId="1076"/>
          <ac:spMkLst>
            <pc:docMk/>
            <pc:sldMk cId="618478529" sldId="525"/>
            <ac:spMk id="3" creationId="{00000000-0000-0000-0000-000000000000}"/>
          </ac:spMkLst>
        </pc:spChg>
        <pc:spChg chg="add del mod">
          <ac:chgData name="Mélanie Gendron" userId="b05ed1a2-98bf-4a87-b261-4b22b31ddbe0" providerId="ADAL" clId="{E016212A-5F3C-4F9E-8E4B-BAD640A0A31C}" dt="2024-08-15T15:13:14.329" v="182" actId="478"/>
          <ac:spMkLst>
            <pc:docMk/>
            <pc:sldMk cId="618478529" sldId="525"/>
            <ac:spMk id="6" creationId="{8A760F79-BD4B-7855-163D-D97A2312DF8C}"/>
          </ac:spMkLst>
        </pc:spChg>
        <pc:spChg chg="add mod">
          <ac:chgData name="Mélanie Gendron" userId="b05ed1a2-98bf-4a87-b261-4b22b31ddbe0" providerId="ADAL" clId="{E016212A-5F3C-4F9E-8E4B-BAD640A0A31C}" dt="2024-08-15T15:13:15.315" v="183"/>
          <ac:spMkLst>
            <pc:docMk/>
            <pc:sldMk cId="618478529" sldId="525"/>
            <ac:spMk id="7" creationId="{75024F09-A99F-F42F-70BB-34800D188D05}"/>
          </ac:spMkLst>
        </pc:spChg>
      </pc:sldChg>
      <pc:sldChg chg="addSp delSp modSp mod">
        <pc:chgData name="Mélanie Gendron" userId="b05ed1a2-98bf-4a87-b261-4b22b31ddbe0" providerId="ADAL" clId="{E016212A-5F3C-4F9E-8E4B-BAD640A0A31C}" dt="2024-08-15T15:13:32.561" v="191" actId="1076"/>
        <pc:sldMkLst>
          <pc:docMk/>
          <pc:sldMk cId="3103591047" sldId="526"/>
        </pc:sldMkLst>
        <pc:spChg chg="del mod">
          <ac:chgData name="Mélanie Gendron" userId="b05ed1a2-98bf-4a87-b261-4b22b31ddbe0" providerId="ADAL" clId="{E016212A-5F3C-4F9E-8E4B-BAD640A0A31C}" dt="2024-08-15T15:13:25.327" v="187" actId="478"/>
          <ac:spMkLst>
            <pc:docMk/>
            <pc:sldMk cId="3103591047" sldId="526"/>
            <ac:spMk id="2" creationId="{00000000-0000-0000-0000-000000000000}"/>
          </ac:spMkLst>
        </pc:spChg>
        <pc:spChg chg="mod">
          <ac:chgData name="Mélanie Gendron" userId="b05ed1a2-98bf-4a87-b261-4b22b31ddbe0" providerId="ADAL" clId="{E016212A-5F3C-4F9E-8E4B-BAD640A0A31C}" dt="2024-08-15T15:13:32.561" v="191" actId="1076"/>
          <ac:spMkLst>
            <pc:docMk/>
            <pc:sldMk cId="3103591047" sldId="526"/>
            <ac:spMk id="3" creationId="{00000000-0000-0000-0000-000000000000}"/>
          </ac:spMkLst>
        </pc:spChg>
        <pc:spChg chg="add del mod">
          <ac:chgData name="Mélanie Gendron" userId="b05ed1a2-98bf-4a87-b261-4b22b31ddbe0" providerId="ADAL" clId="{E016212A-5F3C-4F9E-8E4B-BAD640A0A31C}" dt="2024-08-15T15:13:27.168" v="188" actId="478"/>
          <ac:spMkLst>
            <pc:docMk/>
            <pc:sldMk cId="3103591047" sldId="526"/>
            <ac:spMk id="5" creationId="{A819FA69-14F6-65AF-F6C4-5BC0FDA59161}"/>
          </ac:spMkLst>
        </pc:spChg>
        <pc:spChg chg="add mod">
          <ac:chgData name="Mélanie Gendron" userId="b05ed1a2-98bf-4a87-b261-4b22b31ddbe0" providerId="ADAL" clId="{E016212A-5F3C-4F9E-8E4B-BAD640A0A31C}" dt="2024-08-15T15:13:28.007" v="189"/>
          <ac:spMkLst>
            <pc:docMk/>
            <pc:sldMk cId="3103591047" sldId="526"/>
            <ac:spMk id="6" creationId="{FE5F8C76-6B87-666B-B0B9-8F44B81B5EF6}"/>
          </ac:spMkLst>
        </pc:spChg>
      </pc:sldChg>
      <pc:sldChg chg="modSp mod">
        <pc:chgData name="Mélanie Gendron" userId="b05ed1a2-98bf-4a87-b261-4b22b31ddbe0" providerId="ADAL" clId="{E016212A-5F3C-4F9E-8E4B-BAD640A0A31C}" dt="2024-08-15T15:14:03.954" v="197" actId="1076"/>
        <pc:sldMkLst>
          <pc:docMk/>
          <pc:sldMk cId="2452111752" sldId="527"/>
        </pc:sldMkLst>
        <pc:spChg chg="mod">
          <ac:chgData name="Mélanie Gendron" userId="b05ed1a2-98bf-4a87-b261-4b22b31ddbe0" providerId="ADAL" clId="{E016212A-5F3C-4F9E-8E4B-BAD640A0A31C}" dt="2024-08-15T15:13:39.552" v="193" actId="1076"/>
          <ac:spMkLst>
            <pc:docMk/>
            <pc:sldMk cId="2452111752" sldId="527"/>
            <ac:spMk id="2" creationId="{00000000-0000-0000-0000-000000000000}"/>
          </ac:spMkLst>
        </pc:spChg>
        <pc:spChg chg="mod">
          <ac:chgData name="Mélanie Gendron" userId="b05ed1a2-98bf-4a87-b261-4b22b31ddbe0" providerId="ADAL" clId="{E016212A-5F3C-4F9E-8E4B-BAD640A0A31C}" dt="2024-08-15T15:14:01.265" v="196" actId="1076"/>
          <ac:spMkLst>
            <pc:docMk/>
            <pc:sldMk cId="2452111752" sldId="527"/>
            <ac:spMk id="3" creationId="{00000000-0000-0000-0000-000000000000}"/>
          </ac:spMkLst>
        </pc:spChg>
        <pc:picChg chg="mod">
          <ac:chgData name="Mélanie Gendron" userId="b05ed1a2-98bf-4a87-b261-4b22b31ddbe0" providerId="ADAL" clId="{E016212A-5F3C-4F9E-8E4B-BAD640A0A31C}" dt="2024-08-15T15:14:03.954" v="197" actId="1076"/>
          <ac:picMkLst>
            <pc:docMk/>
            <pc:sldMk cId="2452111752" sldId="527"/>
            <ac:picMk id="4" creationId="{00000000-0000-0000-0000-000000000000}"/>
          </ac:picMkLst>
        </pc:picChg>
      </pc:sldChg>
      <pc:sldChg chg="addSp delSp modSp mod">
        <pc:chgData name="Mélanie Gendron" userId="b05ed1a2-98bf-4a87-b261-4b22b31ddbe0" providerId="ADAL" clId="{E016212A-5F3C-4F9E-8E4B-BAD640A0A31C}" dt="2024-08-15T15:14:28.353" v="204" actId="1076"/>
        <pc:sldMkLst>
          <pc:docMk/>
          <pc:sldMk cId="3555306184" sldId="528"/>
        </pc:sldMkLst>
        <pc:spChg chg="del">
          <ac:chgData name="Mélanie Gendron" userId="b05ed1a2-98bf-4a87-b261-4b22b31ddbe0" providerId="ADAL" clId="{E016212A-5F3C-4F9E-8E4B-BAD640A0A31C}" dt="2024-08-15T15:14:14.862" v="198" actId="478"/>
          <ac:spMkLst>
            <pc:docMk/>
            <pc:sldMk cId="3555306184" sldId="528"/>
            <ac:spMk id="2" creationId="{00000000-0000-0000-0000-000000000000}"/>
          </ac:spMkLst>
        </pc:spChg>
        <pc:spChg chg="mod">
          <ac:chgData name="Mélanie Gendron" userId="b05ed1a2-98bf-4a87-b261-4b22b31ddbe0" providerId="ADAL" clId="{E016212A-5F3C-4F9E-8E4B-BAD640A0A31C}" dt="2024-08-15T15:14:21.666" v="202" actId="1076"/>
          <ac:spMkLst>
            <pc:docMk/>
            <pc:sldMk cId="3555306184" sldId="528"/>
            <ac:spMk id="3" creationId="{00000000-0000-0000-0000-000000000000}"/>
          </ac:spMkLst>
        </pc:spChg>
        <pc:spChg chg="add del mod">
          <ac:chgData name="Mélanie Gendron" userId="b05ed1a2-98bf-4a87-b261-4b22b31ddbe0" providerId="ADAL" clId="{E016212A-5F3C-4F9E-8E4B-BAD640A0A31C}" dt="2024-08-15T15:14:15.673" v="199" actId="478"/>
          <ac:spMkLst>
            <pc:docMk/>
            <pc:sldMk cId="3555306184" sldId="528"/>
            <ac:spMk id="6" creationId="{568AC1B3-D26F-E938-21B2-553708271AD8}"/>
          </ac:spMkLst>
        </pc:spChg>
        <pc:spChg chg="add mod">
          <ac:chgData name="Mélanie Gendron" userId="b05ed1a2-98bf-4a87-b261-4b22b31ddbe0" providerId="ADAL" clId="{E016212A-5F3C-4F9E-8E4B-BAD640A0A31C}" dt="2024-08-15T15:14:16.625" v="200"/>
          <ac:spMkLst>
            <pc:docMk/>
            <pc:sldMk cId="3555306184" sldId="528"/>
            <ac:spMk id="7" creationId="{CD4A8242-A6E6-69A7-CC06-7B6BABDFCC6E}"/>
          </ac:spMkLst>
        </pc:spChg>
        <pc:picChg chg="mod">
          <ac:chgData name="Mélanie Gendron" userId="b05ed1a2-98bf-4a87-b261-4b22b31ddbe0" providerId="ADAL" clId="{E016212A-5F3C-4F9E-8E4B-BAD640A0A31C}" dt="2024-08-15T15:14:28.353" v="204" actId="1076"/>
          <ac:picMkLst>
            <pc:docMk/>
            <pc:sldMk cId="3555306184" sldId="528"/>
            <ac:picMk id="4" creationId="{00000000-0000-0000-0000-000000000000}"/>
          </ac:picMkLst>
        </pc:picChg>
      </pc:sldChg>
      <pc:sldChg chg="addSp delSp modSp mod">
        <pc:chgData name="Mélanie Gendron" userId="b05ed1a2-98bf-4a87-b261-4b22b31ddbe0" providerId="ADAL" clId="{E016212A-5F3C-4F9E-8E4B-BAD640A0A31C}" dt="2024-08-15T15:14:49.449" v="210" actId="1076"/>
        <pc:sldMkLst>
          <pc:docMk/>
          <pc:sldMk cId="1487829987" sldId="529"/>
        </pc:sldMkLst>
        <pc:spChg chg="del">
          <ac:chgData name="Mélanie Gendron" userId="b05ed1a2-98bf-4a87-b261-4b22b31ddbe0" providerId="ADAL" clId="{E016212A-5F3C-4F9E-8E4B-BAD640A0A31C}" dt="2024-08-15T15:14:34.835" v="205" actId="478"/>
          <ac:spMkLst>
            <pc:docMk/>
            <pc:sldMk cId="1487829987" sldId="529"/>
            <ac:spMk id="2" creationId="{00000000-0000-0000-0000-000000000000}"/>
          </ac:spMkLst>
        </pc:spChg>
        <pc:spChg chg="mod">
          <ac:chgData name="Mélanie Gendron" userId="b05ed1a2-98bf-4a87-b261-4b22b31ddbe0" providerId="ADAL" clId="{E016212A-5F3C-4F9E-8E4B-BAD640A0A31C}" dt="2024-08-15T15:14:44.507" v="208" actId="1076"/>
          <ac:spMkLst>
            <pc:docMk/>
            <pc:sldMk cId="1487829987" sldId="529"/>
            <ac:spMk id="3" creationId="{00000000-0000-0000-0000-000000000000}"/>
          </ac:spMkLst>
        </pc:spChg>
        <pc:spChg chg="add del mod">
          <ac:chgData name="Mélanie Gendron" userId="b05ed1a2-98bf-4a87-b261-4b22b31ddbe0" providerId="ADAL" clId="{E016212A-5F3C-4F9E-8E4B-BAD640A0A31C}" dt="2024-08-15T15:14:36.552" v="206" actId="478"/>
          <ac:spMkLst>
            <pc:docMk/>
            <pc:sldMk cId="1487829987" sldId="529"/>
            <ac:spMk id="6" creationId="{9BC55E2E-9695-65AE-8606-9F5EB1725AD7}"/>
          </ac:spMkLst>
        </pc:spChg>
        <pc:spChg chg="add mod">
          <ac:chgData name="Mélanie Gendron" userId="b05ed1a2-98bf-4a87-b261-4b22b31ddbe0" providerId="ADAL" clId="{E016212A-5F3C-4F9E-8E4B-BAD640A0A31C}" dt="2024-08-15T15:14:37.676" v="207"/>
          <ac:spMkLst>
            <pc:docMk/>
            <pc:sldMk cId="1487829987" sldId="529"/>
            <ac:spMk id="7" creationId="{D93F6646-5442-EC47-E5DA-777707881C7C}"/>
          </ac:spMkLst>
        </pc:spChg>
        <pc:picChg chg="mod">
          <ac:chgData name="Mélanie Gendron" userId="b05ed1a2-98bf-4a87-b261-4b22b31ddbe0" providerId="ADAL" clId="{E016212A-5F3C-4F9E-8E4B-BAD640A0A31C}" dt="2024-08-15T15:14:49.449" v="210" actId="1076"/>
          <ac:picMkLst>
            <pc:docMk/>
            <pc:sldMk cId="1487829987" sldId="529"/>
            <ac:picMk id="5" creationId="{00000000-0000-0000-0000-000000000000}"/>
          </ac:picMkLst>
        </pc:picChg>
      </pc:sldChg>
      <pc:sldChg chg="addSp delSp modSp mod">
        <pc:chgData name="Mélanie Gendron" userId="b05ed1a2-98bf-4a87-b261-4b22b31ddbe0" providerId="ADAL" clId="{E016212A-5F3C-4F9E-8E4B-BAD640A0A31C}" dt="2024-08-15T15:15:15.679" v="220" actId="1076"/>
        <pc:sldMkLst>
          <pc:docMk/>
          <pc:sldMk cId="724249631" sldId="530"/>
        </pc:sldMkLst>
        <pc:spChg chg="del">
          <ac:chgData name="Mélanie Gendron" userId="b05ed1a2-98bf-4a87-b261-4b22b31ddbe0" providerId="ADAL" clId="{E016212A-5F3C-4F9E-8E4B-BAD640A0A31C}" dt="2024-08-15T15:14:54.436" v="211" actId="478"/>
          <ac:spMkLst>
            <pc:docMk/>
            <pc:sldMk cId="724249631" sldId="530"/>
            <ac:spMk id="2" creationId="{00000000-0000-0000-0000-000000000000}"/>
          </ac:spMkLst>
        </pc:spChg>
        <pc:spChg chg="mod">
          <ac:chgData name="Mélanie Gendron" userId="b05ed1a2-98bf-4a87-b261-4b22b31ddbe0" providerId="ADAL" clId="{E016212A-5F3C-4F9E-8E4B-BAD640A0A31C}" dt="2024-08-15T15:15:07.988" v="217" actId="1076"/>
          <ac:spMkLst>
            <pc:docMk/>
            <pc:sldMk cId="724249631" sldId="530"/>
            <ac:spMk id="3" creationId="{00000000-0000-0000-0000-000000000000}"/>
          </ac:spMkLst>
        </pc:spChg>
        <pc:spChg chg="add del mod">
          <ac:chgData name="Mélanie Gendron" userId="b05ed1a2-98bf-4a87-b261-4b22b31ddbe0" providerId="ADAL" clId="{E016212A-5F3C-4F9E-8E4B-BAD640A0A31C}" dt="2024-08-15T15:14:55.437" v="212" actId="478"/>
          <ac:spMkLst>
            <pc:docMk/>
            <pc:sldMk cId="724249631" sldId="530"/>
            <ac:spMk id="6" creationId="{6CC0D4E8-C9AA-837E-5D2C-71B4A9E9D14C}"/>
          </ac:spMkLst>
        </pc:spChg>
        <pc:spChg chg="add mod">
          <ac:chgData name="Mélanie Gendron" userId="b05ed1a2-98bf-4a87-b261-4b22b31ddbe0" providerId="ADAL" clId="{E016212A-5F3C-4F9E-8E4B-BAD640A0A31C}" dt="2024-08-15T15:15:01.638" v="215"/>
          <ac:spMkLst>
            <pc:docMk/>
            <pc:sldMk cId="724249631" sldId="530"/>
            <ac:spMk id="7" creationId="{22AD392B-3BBE-EEED-CF46-773BB4AD987F}"/>
          </ac:spMkLst>
        </pc:spChg>
        <pc:picChg chg="mod">
          <ac:chgData name="Mélanie Gendron" userId="b05ed1a2-98bf-4a87-b261-4b22b31ddbe0" providerId="ADAL" clId="{E016212A-5F3C-4F9E-8E4B-BAD640A0A31C}" dt="2024-08-15T15:15:15.679" v="220" actId="1076"/>
          <ac:picMkLst>
            <pc:docMk/>
            <pc:sldMk cId="724249631" sldId="530"/>
            <ac:picMk id="4" creationId="{00000000-0000-0000-0000-000000000000}"/>
          </ac:picMkLst>
        </pc:picChg>
      </pc:sldChg>
      <pc:sldChg chg="addSp delSp modSp mod">
        <pc:chgData name="Mélanie Gendron" userId="b05ed1a2-98bf-4a87-b261-4b22b31ddbe0" providerId="ADAL" clId="{E016212A-5F3C-4F9E-8E4B-BAD640A0A31C}" dt="2024-08-15T15:15:26.834" v="225" actId="1076"/>
        <pc:sldMkLst>
          <pc:docMk/>
          <pc:sldMk cId="3177155610" sldId="531"/>
        </pc:sldMkLst>
        <pc:spChg chg="del">
          <ac:chgData name="Mélanie Gendron" userId="b05ed1a2-98bf-4a87-b261-4b22b31ddbe0" providerId="ADAL" clId="{E016212A-5F3C-4F9E-8E4B-BAD640A0A31C}" dt="2024-08-15T15:15:19.186" v="221" actId="478"/>
          <ac:spMkLst>
            <pc:docMk/>
            <pc:sldMk cId="3177155610" sldId="531"/>
            <ac:spMk id="2" creationId="{00000000-0000-0000-0000-000000000000}"/>
          </ac:spMkLst>
        </pc:spChg>
        <pc:spChg chg="mod">
          <ac:chgData name="Mélanie Gendron" userId="b05ed1a2-98bf-4a87-b261-4b22b31ddbe0" providerId="ADAL" clId="{E016212A-5F3C-4F9E-8E4B-BAD640A0A31C}" dt="2024-08-15T15:15:25.005" v="224" actId="1076"/>
          <ac:spMkLst>
            <pc:docMk/>
            <pc:sldMk cId="3177155610" sldId="531"/>
            <ac:spMk id="3" creationId="{00000000-0000-0000-0000-000000000000}"/>
          </ac:spMkLst>
        </pc:spChg>
        <pc:spChg chg="add del mod">
          <ac:chgData name="Mélanie Gendron" userId="b05ed1a2-98bf-4a87-b261-4b22b31ddbe0" providerId="ADAL" clId="{E016212A-5F3C-4F9E-8E4B-BAD640A0A31C}" dt="2024-08-15T15:15:19.962" v="222" actId="478"/>
          <ac:spMkLst>
            <pc:docMk/>
            <pc:sldMk cId="3177155610" sldId="531"/>
            <ac:spMk id="6" creationId="{1CE7C4D3-9C8B-E0DC-CDA9-14216D6D8FC1}"/>
          </ac:spMkLst>
        </pc:spChg>
        <pc:spChg chg="add mod">
          <ac:chgData name="Mélanie Gendron" userId="b05ed1a2-98bf-4a87-b261-4b22b31ddbe0" providerId="ADAL" clId="{E016212A-5F3C-4F9E-8E4B-BAD640A0A31C}" dt="2024-08-15T15:15:20.871" v="223"/>
          <ac:spMkLst>
            <pc:docMk/>
            <pc:sldMk cId="3177155610" sldId="531"/>
            <ac:spMk id="7" creationId="{54FDCCFB-B320-C522-E7D7-33424D88EFF6}"/>
          </ac:spMkLst>
        </pc:spChg>
        <pc:picChg chg="mod">
          <ac:chgData name="Mélanie Gendron" userId="b05ed1a2-98bf-4a87-b261-4b22b31ddbe0" providerId="ADAL" clId="{E016212A-5F3C-4F9E-8E4B-BAD640A0A31C}" dt="2024-08-15T15:15:26.834" v="225" actId="1076"/>
          <ac:picMkLst>
            <pc:docMk/>
            <pc:sldMk cId="3177155610" sldId="531"/>
            <ac:picMk id="4" creationId="{00000000-0000-0000-0000-000000000000}"/>
          </ac:picMkLst>
        </pc:picChg>
      </pc:sldChg>
      <pc:sldChg chg="addSp delSp modSp mod">
        <pc:chgData name="Mélanie Gendron" userId="b05ed1a2-98bf-4a87-b261-4b22b31ddbe0" providerId="ADAL" clId="{E016212A-5F3C-4F9E-8E4B-BAD640A0A31C}" dt="2024-08-15T15:15:50.465" v="231" actId="1076"/>
        <pc:sldMkLst>
          <pc:docMk/>
          <pc:sldMk cId="128797260" sldId="532"/>
        </pc:sldMkLst>
        <pc:spChg chg="del">
          <ac:chgData name="Mélanie Gendron" userId="b05ed1a2-98bf-4a87-b261-4b22b31ddbe0" providerId="ADAL" clId="{E016212A-5F3C-4F9E-8E4B-BAD640A0A31C}" dt="2024-08-15T15:15:36.332" v="226" actId="478"/>
          <ac:spMkLst>
            <pc:docMk/>
            <pc:sldMk cId="128797260" sldId="532"/>
            <ac:spMk id="2" creationId="{00000000-0000-0000-0000-000000000000}"/>
          </ac:spMkLst>
        </pc:spChg>
        <pc:spChg chg="mod">
          <ac:chgData name="Mélanie Gendron" userId="b05ed1a2-98bf-4a87-b261-4b22b31ddbe0" providerId="ADAL" clId="{E016212A-5F3C-4F9E-8E4B-BAD640A0A31C}" dt="2024-08-15T15:15:44.073" v="230" actId="1076"/>
          <ac:spMkLst>
            <pc:docMk/>
            <pc:sldMk cId="128797260" sldId="532"/>
            <ac:spMk id="3" creationId="{00000000-0000-0000-0000-000000000000}"/>
          </ac:spMkLst>
        </pc:spChg>
        <pc:spChg chg="add del mod">
          <ac:chgData name="Mélanie Gendron" userId="b05ed1a2-98bf-4a87-b261-4b22b31ddbe0" providerId="ADAL" clId="{E016212A-5F3C-4F9E-8E4B-BAD640A0A31C}" dt="2024-08-15T15:15:37.172" v="227" actId="478"/>
          <ac:spMkLst>
            <pc:docMk/>
            <pc:sldMk cId="128797260" sldId="532"/>
            <ac:spMk id="7" creationId="{B90EFE19-FD58-0364-80EC-836CE0A34AD2}"/>
          </ac:spMkLst>
        </pc:spChg>
        <pc:spChg chg="add mod">
          <ac:chgData name="Mélanie Gendron" userId="b05ed1a2-98bf-4a87-b261-4b22b31ddbe0" providerId="ADAL" clId="{E016212A-5F3C-4F9E-8E4B-BAD640A0A31C}" dt="2024-08-15T15:15:38.041" v="228"/>
          <ac:spMkLst>
            <pc:docMk/>
            <pc:sldMk cId="128797260" sldId="532"/>
            <ac:spMk id="8" creationId="{97FBCF90-4275-F7F7-0421-43E0363AB42E}"/>
          </ac:spMkLst>
        </pc:spChg>
        <pc:picChg chg="mod">
          <ac:chgData name="Mélanie Gendron" userId="b05ed1a2-98bf-4a87-b261-4b22b31ddbe0" providerId="ADAL" clId="{E016212A-5F3C-4F9E-8E4B-BAD640A0A31C}" dt="2024-08-15T15:15:50.465" v="231" actId="1076"/>
          <ac:picMkLst>
            <pc:docMk/>
            <pc:sldMk cId="128797260" sldId="532"/>
            <ac:picMk id="4" creationId="{00000000-0000-0000-0000-000000000000}"/>
          </ac:picMkLst>
        </pc:picChg>
        <pc:picChg chg="mod">
          <ac:chgData name="Mélanie Gendron" userId="b05ed1a2-98bf-4a87-b261-4b22b31ddbe0" providerId="ADAL" clId="{E016212A-5F3C-4F9E-8E4B-BAD640A0A31C}" dt="2024-08-15T15:15:50.465" v="231" actId="1076"/>
          <ac:picMkLst>
            <pc:docMk/>
            <pc:sldMk cId="128797260" sldId="532"/>
            <ac:picMk id="6" creationId="{00000000-0000-0000-0000-000000000000}"/>
          </ac:picMkLst>
        </pc:picChg>
      </pc:sldChg>
      <pc:sldChg chg="modSp mod">
        <pc:chgData name="Mélanie Gendron" userId="b05ed1a2-98bf-4a87-b261-4b22b31ddbe0" providerId="ADAL" clId="{E016212A-5F3C-4F9E-8E4B-BAD640A0A31C}" dt="2024-08-15T15:16:12.200" v="237" actId="1076"/>
        <pc:sldMkLst>
          <pc:docMk/>
          <pc:sldMk cId="1865772851" sldId="534"/>
        </pc:sldMkLst>
        <pc:spChg chg="mod">
          <ac:chgData name="Mélanie Gendron" userId="b05ed1a2-98bf-4a87-b261-4b22b31ddbe0" providerId="ADAL" clId="{E016212A-5F3C-4F9E-8E4B-BAD640A0A31C}" dt="2024-08-15T15:16:01.491" v="234" actId="1076"/>
          <ac:spMkLst>
            <pc:docMk/>
            <pc:sldMk cId="1865772851" sldId="534"/>
            <ac:spMk id="2" creationId="{00000000-0000-0000-0000-000000000000}"/>
          </ac:spMkLst>
        </pc:spChg>
        <pc:spChg chg="mod">
          <ac:chgData name="Mélanie Gendron" userId="b05ed1a2-98bf-4a87-b261-4b22b31ddbe0" providerId="ADAL" clId="{E016212A-5F3C-4F9E-8E4B-BAD640A0A31C}" dt="2024-08-15T15:16:12.200" v="237" actId="1076"/>
          <ac:spMkLst>
            <pc:docMk/>
            <pc:sldMk cId="1865772851" sldId="534"/>
            <ac:spMk id="3" creationId="{00000000-0000-0000-0000-000000000000}"/>
          </ac:spMkLst>
        </pc:spChg>
        <pc:picChg chg="mod">
          <ac:chgData name="Mélanie Gendron" userId="b05ed1a2-98bf-4a87-b261-4b22b31ddbe0" providerId="ADAL" clId="{E016212A-5F3C-4F9E-8E4B-BAD640A0A31C}" dt="2024-08-15T15:16:04.940" v="235" actId="1076"/>
          <ac:picMkLst>
            <pc:docMk/>
            <pc:sldMk cId="1865772851" sldId="534"/>
            <ac:picMk id="4" creationId="{00000000-0000-0000-0000-000000000000}"/>
          </ac:picMkLst>
        </pc:picChg>
      </pc:sldChg>
      <pc:sldChg chg="addSp delSp modSp mod">
        <pc:chgData name="Mélanie Gendron" userId="b05ed1a2-98bf-4a87-b261-4b22b31ddbe0" providerId="ADAL" clId="{E016212A-5F3C-4F9E-8E4B-BAD640A0A31C}" dt="2024-08-15T15:16:23.027" v="243" actId="1076"/>
        <pc:sldMkLst>
          <pc:docMk/>
          <pc:sldMk cId="516220120" sldId="535"/>
        </pc:sldMkLst>
        <pc:spChg chg="del">
          <ac:chgData name="Mélanie Gendron" userId="b05ed1a2-98bf-4a87-b261-4b22b31ddbe0" providerId="ADAL" clId="{E016212A-5F3C-4F9E-8E4B-BAD640A0A31C}" dt="2024-08-15T15:16:15.121" v="238" actId="478"/>
          <ac:spMkLst>
            <pc:docMk/>
            <pc:sldMk cId="516220120" sldId="535"/>
            <ac:spMk id="2" creationId="{00000000-0000-0000-0000-000000000000}"/>
          </ac:spMkLst>
        </pc:spChg>
        <pc:spChg chg="mod">
          <ac:chgData name="Mélanie Gendron" userId="b05ed1a2-98bf-4a87-b261-4b22b31ddbe0" providerId="ADAL" clId="{E016212A-5F3C-4F9E-8E4B-BAD640A0A31C}" dt="2024-08-15T15:16:23.027" v="243" actId="1076"/>
          <ac:spMkLst>
            <pc:docMk/>
            <pc:sldMk cId="516220120" sldId="535"/>
            <ac:spMk id="3" creationId="{00000000-0000-0000-0000-000000000000}"/>
          </ac:spMkLst>
        </pc:spChg>
        <pc:spChg chg="add del mod">
          <ac:chgData name="Mélanie Gendron" userId="b05ed1a2-98bf-4a87-b261-4b22b31ddbe0" providerId="ADAL" clId="{E016212A-5F3C-4F9E-8E4B-BAD640A0A31C}" dt="2024-08-15T15:16:15.922" v="239" actId="478"/>
          <ac:spMkLst>
            <pc:docMk/>
            <pc:sldMk cId="516220120" sldId="535"/>
            <ac:spMk id="6" creationId="{330765B8-3BE7-3359-A672-009C48868F23}"/>
          </ac:spMkLst>
        </pc:spChg>
        <pc:spChg chg="add mod">
          <ac:chgData name="Mélanie Gendron" userId="b05ed1a2-98bf-4a87-b261-4b22b31ddbe0" providerId="ADAL" clId="{E016212A-5F3C-4F9E-8E4B-BAD640A0A31C}" dt="2024-08-15T15:16:17.714" v="241"/>
          <ac:spMkLst>
            <pc:docMk/>
            <pc:sldMk cId="516220120" sldId="535"/>
            <ac:spMk id="7" creationId="{EA4486DE-604A-181B-70CF-7BBAADAAFEDA}"/>
          </ac:spMkLst>
        </pc:spChg>
        <pc:picChg chg="del">
          <ac:chgData name="Mélanie Gendron" userId="b05ed1a2-98bf-4a87-b261-4b22b31ddbe0" providerId="ADAL" clId="{E016212A-5F3C-4F9E-8E4B-BAD640A0A31C}" dt="2024-08-15T15:16:16.715" v="240" actId="478"/>
          <ac:picMkLst>
            <pc:docMk/>
            <pc:sldMk cId="516220120" sldId="535"/>
            <ac:picMk id="4" creationId="{00000000-0000-0000-0000-000000000000}"/>
          </ac:picMkLst>
        </pc:picChg>
        <pc:picChg chg="add mod">
          <ac:chgData name="Mélanie Gendron" userId="b05ed1a2-98bf-4a87-b261-4b22b31ddbe0" providerId="ADAL" clId="{E016212A-5F3C-4F9E-8E4B-BAD640A0A31C}" dt="2024-08-15T15:16:17.714" v="241"/>
          <ac:picMkLst>
            <pc:docMk/>
            <pc:sldMk cId="516220120" sldId="535"/>
            <ac:picMk id="8" creationId="{3B0E332E-5154-1067-42AA-0AFCD59B3B09}"/>
          </ac:picMkLst>
        </pc:picChg>
      </pc:sldChg>
      <pc:sldChg chg="addSp delSp modSp mod">
        <pc:chgData name="Mélanie Gendron" userId="b05ed1a2-98bf-4a87-b261-4b22b31ddbe0" providerId="ADAL" clId="{E016212A-5F3C-4F9E-8E4B-BAD640A0A31C}" dt="2024-08-15T15:16:36.433" v="249" actId="1076"/>
        <pc:sldMkLst>
          <pc:docMk/>
          <pc:sldMk cId="484535080" sldId="536"/>
        </pc:sldMkLst>
        <pc:spChg chg="del">
          <ac:chgData name="Mélanie Gendron" userId="b05ed1a2-98bf-4a87-b261-4b22b31ddbe0" providerId="ADAL" clId="{E016212A-5F3C-4F9E-8E4B-BAD640A0A31C}" dt="2024-08-15T15:16:28.675" v="244" actId="478"/>
          <ac:spMkLst>
            <pc:docMk/>
            <pc:sldMk cId="484535080" sldId="536"/>
            <ac:spMk id="2" creationId="{00000000-0000-0000-0000-000000000000}"/>
          </ac:spMkLst>
        </pc:spChg>
        <pc:spChg chg="mod">
          <ac:chgData name="Mélanie Gendron" userId="b05ed1a2-98bf-4a87-b261-4b22b31ddbe0" providerId="ADAL" clId="{E016212A-5F3C-4F9E-8E4B-BAD640A0A31C}" dt="2024-08-15T15:16:36.433" v="249" actId="1076"/>
          <ac:spMkLst>
            <pc:docMk/>
            <pc:sldMk cId="484535080" sldId="536"/>
            <ac:spMk id="3" creationId="{00000000-0000-0000-0000-000000000000}"/>
          </ac:spMkLst>
        </pc:spChg>
        <pc:spChg chg="add del mod">
          <ac:chgData name="Mélanie Gendron" userId="b05ed1a2-98bf-4a87-b261-4b22b31ddbe0" providerId="ADAL" clId="{E016212A-5F3C-4F9E-8E4B-BAD640A0A31C}" dt="2024-08-15T15:16:29.413" v="245" actId="478"/>
          <ac:spMkLst>
            <pc:docMk/>
            <pc:sldMk cId="484535080" sldId="536"/>
            <ac:spMk id="6" creationId="{63D03C17-8124-9F70-E826-FC7E5DF367A3}"/>
          </ac:spMkLst>
        </pc:spChg>
        <pc:spChg chg="add mod">
          <ac:chgData name="Mélanie Gendron" userId="b05ed1a2-98bf-4a87-b261-4b22b31ddbe0" providerId="ADAL" clId="{E016212A-5F3C-4F9E-8E4B-BAD640A0A31C}" dt="2024-08-15T15:16:31.119" v="247"/>
          <ac:spMkLst>
            <pc:docMk/>
            <pc:sldMk cId="484535080" sldId="536"/>
            <ac:spMk id="7" creationId="{62937CE4-CA0C-B972-0CAC-95E560911200}"/>
          </ac:spMkLst>
        </pc:spChg>
        <pc:picChg chg="del">
          <ac:chgData name="Mélanie Gendron" userId="b05ed1a2-98bf-4a87-b261-4b22b31ddbe0" providerId="ADAL" clId="{E016212A-5F3C-4F9E-8E4B-BAD640A0A31C}" dt="2024-08-15T15:16:30.216" v="246" actId="478"/>
          <ac:picMkLst>
            <pc:docMk/>
            <pc:sldMk cId="484535080" sldId="536"/>
            <ac:picMk id="4" creationId="{00000000-0000-0000-0000-000000000000}"/>
          </ac:picMkLst>
        </pc:picChg>
        <pc:picChg chg="add mod">
          <ac:chgData name="Mélanie Gendron" userId="b05ed1a2-98bf-4a87-b261-4b22b31ddbe0" providerId="ADAL" clId="{E016212A-5F3C-4F9E-8E4B-BAD640A0A31C}" dt="2024-08-15T15:16:31.119" v="247"/>
          <ac:picMkLst>
            <pc:docMk/>
            <pc:sldMk cId="484535080" sldId="536"/>
            <ac:picMk id="8" creationId="{E17DEF28-78FB-FB97-FF8D-0CF2E3BFAFA6}"/>
          </ac:picMkLst>
        </pc:picChg>
      </pc:sldChg>
    </pc:docChg>
  </pc:docChgLst>
  <pc:docChgLst>
    <pc:chgData name="Utilisateur invité" userId="S::urn:spo:anon#d95fc8e05787767f4ad5c7d1f6fa6d86bc6f6aadfb93a0c0055f3f2cbe4806ec::" providerId="AD" clId="Web-{2E177CAB-1063-2B17-9F72-F012D1069CBA}"/>
    <pc:docChg chg="modSld">
      <pc:chgData name="Utilisateur invité" userId="S::urn:spo:anon#d95fc8e05787767f4ad5c7d1f6fa6d86bc6f6aadfb93a0c0055f3f2cbe4806ec::" providerId="AD" clId="Web-{2E177CAB-1063-2B17-9F72-F012D1069CBA}" dt="2024-08-01T14:58:14.349" v="44" actId="20577"/>
      <pc:docMkLst>
        <pc:docMk/>
      </pc:docMkLst>
      <pc:sldChg chg="modSp">
        <pc:chgData name="Utilisateur invité" userId="S::urn:spo:anon#d95fc8e05787767f4ad5c7d1f6fa6d86bc6f6aadfb93a0c0055f3f2cbe4806ec::" providerId="AD" clId="Web-{2E177CAB-1063-2B17-9F72-F012D1069CBA}" dt="2024-08-01T14:55:07.406" v="7" actId="20577"/>
        <pc:sldMkLst>
          <pc:docMk/>
          <pc:sldMk cId="4096061746" sldId="315"/>
        </pc:sldMkLst>
        <pc:spChg chg="mod">
          <ac:chgData name="Utilisateur invité" userId="S::urn:spo:anon#d95fc8e05787767f4ad5c7d1f6fa6d86bc6f6aadfb93a0c0055f3f2cbe4806ec::" providerId="AD" clId="Web-{2E177CAB-1063-2B17-9F72-F012D1069CBA}" dt="2024-08-01T14:55:07.406" v="7"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2E177CAB-1063-2B17-9F72-F012D1069CBA}" dt="2024-08-01T14:55:24.687" v="15" actId="20577"/>
        <pc:sldMkLst>
          <pc:docMk/>
          <pc:sldMk cId="697210452" sldId="461"/>
        </pc:sldMkLst>
        <pc:spChg chg="mod">
          <ac:chgData name="Utilisateur invité" userId="S::urn:spo:anon#d95fc8e05787767f4ad5c7d1f6fa6d86bc6f6aadfb93a0c0055f3f2cbe4806ec::" providerId="AD" clId="Web-{2E177CAB-1063-2B17-9F72-F012D1069CBA}" dt="2024-08-01T14:55:24.687" v="15" actId="20577"/>
          <ac:spMkLst>
            <pc:docMk/>
            <pc:sldMk cId="697210452" sldId="461"/>
            <ac:spMk id="3" creationId="{00000000-0000-0000-0000-000000000000}"/>
          </ac:spMkLst>
        </pc:spChg>
      </pc:sldChg>
      <pc:sldChg chg="modSp">
        <pc:chgData name="Utilisateur invité" userId="S::urn:spo:anon#d95fc8e05787767f4ad5c7d1f6fa6d86bc6f6aadfb93a0c0055f3f2cbe4806ec::" providerId="AD" clId="Web-{2E177CAB-1063-2B17-9F72-F012D1069CBA}" dt="2024-08-01T14:57:01.721" v="42" actId="20577"/>
        <pc:sldMkLst>
          <pc:docMk/>
          <pc:sldMk cId="1196687947" sldId="509"/>
        </pc:sldMkLst>
        <pc:spChg chg="mod">
          <ac:chgData name="Utilisateur invité" userId="S::urn:spo:anon#d95fc8e05787767f4ad5c7d1f6fa6d86bc6f6aadfb93a0c0055f3f2cbe4806ec::" providerId="AD" clId="Web-{2E177CAB-1063-2B17-9F72-F012D1069CBA}" dt="2024-08-01T14:57:01.721" v="42" actId="20577"/>
          <ac:spMkLst>
            <pc:docMk/>
            <pc:sldMk cId="1196687947" sldId="509"/>
            <ac:spMk id="3" creationId="{00000000-0000-0000-0000-000000000000}"/>
          </ac:spMkLst>
        </pc:spChg>
      </pc:sldChg>
      <pc:sldChg chg="modSp">
        <pc:chgData name="Utilisateur invité" userId="S::urn:spo:anon#d95fc8e05787767f4ad5c7d1f6fa6d86bc6f6aadfb93a0c0055f3f2cbe4806ec::" providerId="AD" clId="Web-{2E177CAB-1063-2B17-9F72-F012D1069CBA}" dt="2024-08-01T14:58:14.349" v="44" actId="20577"/>
        <pc:sldMkLst>
          <pc:docMk/>
          <pc:sldMk cId="1865772851" sldId="534"/>
        </pc:sldMkLst>
        <pc:spChg chg="mod">
          <ac:chgData name="Utilisateur invité" userId="S::urn:spo:anon#d95fc8e05787767f4ad5c7d1f6fa6d86bc6f6aadfb93a0c0055f3f2cbe4806ec::" providerId="AD" clId="Web-{2E177CAB-1063-2B17-9F72-F012D1069CBA}" dt="2024-08-01T14:58:14.349" v="44" actId="20577"/>
          <ac:spMkLst>
            <pc:docMk/>
            <pc:sldMk cId="1865772851" sldId="534"/>
            <ac:spMk id="3" creationId="{00000000-0000-0000-0000-000000000000}"/>
          </ac:spMkLst>
        </pc:spChg>
      </pc:sldChg>
    </pc:docChg>
  </pc:docChgLst>
  <pc:docChgLst>
    <pc:chgData name="Utilisateur invité" userId="S::urn:spo:anon#d95fc8e05787767f4ad5c7d1f6fa6d86bc6f6aadfb93a0c0055f3f2cbe4806ec::" providerId="AD" clId="Web-{06C03F71-FD9F-B56F-F8B0-D9BC9768AC92}"/>
    <pc:docChg chg="modSld">
      <pc:chgData name="Utilisateur invité" userId="S::urn:spo:anon#d95fc8e05787767f4ad5c7d1f6fa6d86bc6f6aadfb93a0c0055f3f2cbe4806ec::" providerId="AD" clId="Web-{06C03F71-FD9F-B56F-F8B0-D9BC9768AC92}" dt="2024-09-16T15:44:38.285" v="7"/>
      <pc:docMkLst>
        <pc:docMk/>
      </pc:docMkLst>
      <pc:sldChg chg="modSp">
        <pc:chgData name="Utilisateur invité" userId="S::urn:spo:anon#d95fc8e05787767f4ad5c7d1f6fa6d86bc6f6aadfb93a0c0055f3f2cbe4806ec::" providerId="AD" clId="Web-{06C03F71-FD9F-B56F-F8B0-D9BC9768AC92}" dt="2024-09-16T15:44:38.285" v="7"/>
        <pc:sldMkLst>
          <pc:docMk/>
          <pc:sldMk cId="3757631623" sldId="266"/>
        </pc:sldMkLst>
        <pc:graphicFrameChg chg="mod modGraphic">
          <ac:chgData name="Utilisateur invité" userId="S::urn:spo:anon#d95fc8e05787767f4ad5c7d1f6fa6d86bc6f6aadfb93a0c0055f3f2cbe4806ec::" providerId="AD" clId="Web-{06C03F71-FD9F-B56F-F8B0-D9BC9768AC92}" dt="2024-09-16T15:44:38.285" v="7"/>
          <ac:graphicFrameMkLst>
            <pc:docMk/>
            <pc:sldMk cId="3757631623" sldId="266"/>
            <ac:graphicFrameMk id="5" creationId="{00000000-0000-0000-0000-000000000000}"/>
          </ac:graphicFrameMkLst>
        </pc:graphicFrameChg>
      </pc:sldChg>
    </pc:docChg>
  </pc:docChgLst>
  <pc:docChgLst>
    <pc:chgData name="Jacqueline Gauthier" userId="feefe37c-236f-4297-8c12-8229219ad2dc" providerId="ADAL" clId="{F7EA6F68-7F23-45E0-BD81-689A044988B7}"/>
    <pc:docChg chg="undo custSel modSld replTag">
      <pc:chgData name="Jacqueline Gauthier" userId="feefe37c-236f-4297-8c12-8229219ad2dc" providerId="ADAL" clId="{F7EA6F68-7F23-45E0-BD81-689A044988B7}" dt="2023-11-03T20:05:30.982" v="2070" actId="20577"/>
      <pc:docMkLst>
        <pc:docMk/>
      </pc:docMkLst>
      <pc:sldChg chg="modSp mod replTag delTag">
        <pc:chgData name="Jacqueline Gauthier" userId="feefe37c-236f-4297-8c12-8229219ad2dc" providerId="ADAL" clId="{F7EA6F68-7F23-45E0-BD81-689A044988B7}" dt="2023-11-03T19:24:38.715" v="965" actId="20577"/>
        <pc:sldMkLst>
          <pc:docMk/>
          <pc:sldMk cId="3861369899" sldId="256"/>
        </pc:sldMkLst>
        <pc:spChg chg="mod replST">
          <ac:chgData name="Jacqueline Gauthier" userId="feefe37c-236f-4297-8c12-8229219ad2dc" providerId="ADAL" clId="{F7EA6F68-7F23-45E0-BD81-689A044988B7}" dt="2023-11-03T19:24:38.715" v="965" actId="20577"/>
          <ac:spMkLst>
            <pc:docMk/>
            <pc:sldMk cId="3861369899" sldId="256"/>
            <ac:spMk id="2" creationId="{00000000-0000-0000-0000-000000000000}"/>
          </ac:spMkLst>
        </pc:spChg>
        <pc:spChg chg="replST">
          <ac:chgData name="Jacqueline Gauthier" userId="feefe37c-236f-4297-8c12-8229219ad2dc" providerId="ADAL" clId="{F7EA6F68-7F23-45E0-BD81-689A044988B7}" dt="2023-11-03T19:24:14.997" v="847"/>
          <ac:spMkLst>
            <pc:docMk/>
            <pc:sldMk cId="3861369899" sldId="256"/>
            <ac:spMk id="3" creationId="{00000000-0000-0000-0000-000000000000}"/>
          </ac:spMkLst>
        </pc:spChg>
      </pc:sldChg>
      <pc:sldChg chg="addSp modSp mod replTag delTag">
        <pc:chgData name="Jacqueline Gauthier" userId="feefe37c-236f-4297-8c12-8229219ad2dc" providerId="ADAL" clId="{F7EA6F68-7F23-45E0-BD81-689A044988B7}" dt="2023-11-03T19:25:34.626" v="978"/>
        <pc:sldMkLst>
          <pc:docMk/>
          <pc:sldMk cId="3757631623" sldId="266"/>
        </pc:sldMkLst>
        <pc:spChg chg="replST">
          <ac:chgData name="Jacqueline Gauthier" userId="feefe37c-236f-4297-8c12-8229219ad2dc" providerId="ADAL" clId="{F7EA6F68-7F23-45E0-BD81-689A044988B7}" dt="2023-11-03T19:24:15.002" v="848"/>
          <ac:spMkLst>
            <pc:docMk/>
            <pc:sldMk cId="3757631623" sldId="266"/>
            <ac:spMk id="2" creationId="{00000000-0000-0000-0000-000000000000}"/>
          </ac:spMkLst>
        </pc:spChg>
        <pc:spChg chg="mod replST">
          <ac:chgData name="Jacqueline Gauthier" userId="feefe37c-236f-4297-8c12-8229219ad2dc" providerId="ADAL" clId="{F7EA6F68-7F23-45E0-BD81-689A044988B7}" dt="2023-11-03T19:24:15.005" v="849"/>
          <ac:spMkLst>
            <pc:docMk/>
            <pc:sldMk cId="3757631623" sldId="266"/>
            <ac:spMk id="3" creationId="{00000000-0000-0000-0000-000000000000}"/>
          </ac:spMkLst>
        </pc:spChg>
        <pc:spChg chg="add replST">
          <ac:chgData name="Jacqueline Gauthier" userId="feefe37c-236f-4297-8c12-8229219ad2dc" providerId="ADAL" clId="{F7EA6F68-7F23-45E0-BD81-689A044988B7}" dt="2023-11-03T19:24:51.199" v="971"/>
          <ac:spMkLst>
            <pc:docMk/>
            <pc:sldMk cId="3757631623" sldId="266"/>
            <ac:spMk id="4" creationId="{20BD2244-FA94-8E3D-B8A5-4313EAC45976}"/>
          </ac:spMkLst>
        </pc:spChg>
        <pc:spChg chg="add replST">
          <ac:chgData name="Jacqueline Gauthier" userId="feefe37c-236f-4297-8c12-8229219ad2dc" providerId="ADAL" clId="{F7EA6F68-7F23-45E0-BD81-689A044988B7}" dt="2023-11-03T19:25:27.706" v="976"/>
          <ac:spMkLst>
            <pc:docMk/>
            <pc:sldMk cId="3757631623" sldId="266"/>
            <ac:spMk id="6" creationId="{9CCD1BA7-41D4-3913-7B0B-AECB0A486184}"/>
          </ac:spMkLst>
        </pc:spChg>
        <pc:graphicFrameChg chg="replST modGraphic">
          <ac:chgData name="Jacqueline Gauthier" userId="feefe37c-236f-4297-8c12-8229219ad2dc" providerId="ADAL" clId="{F7EA6F68-7F23-45E0-BD81-689A044988B7}" dt="2023-11-03T19:25:18.962" v="974" actId="14734"/>
          <ac:graphicFrameMkLst>
            <pc:docMk/>
            <pc:sldMk cId="3757631623" sldId="266"/>
            <ac:graphicFrameMk id="5" creationId="{00000000-0000-0000-0000-000000000000}"/>
          </ac:graphicFrameMkLst>
        </pc:graphicFrameChg>
      </pc:sldChg>
      <pc:sldChg chg="modSp mod replTag delTag">
        <pc:chgData name="Jacqueline Gauthier" userId="feefe37c-236f-4297-8c12-8229219ad2dc" providerId="ADAL" clId="{F7EA6F68-7F23-45E0-BD81-689A044988B7}" dt="2023-11-03T19:30:52.698" v="1129" actId="20577"/>
        <pc:sldMkLst>
          <pc:docMk/>
          <pc:sldMk cId="3197413488" sldId="274"/>
        </pc:sldMkLst>
        <pc:spChg chg="mod replST">
          <ac:chgData name="Jacqueline Gauthier" userId="feefe37c-236f-4297-8c12-8229219ad2dc" providerId="ADAL" clId="{F7EA6F68-7F23-45E0-BD81-689A044988B7}" dt="2023-11-03T19:24:15.094" v="865"/>
          <ac:spMkLst>
            <pc:docMk/>
            <pc:sldMk cId="3197413488" sldId="274"/>
            <ac:spMk id="2" creationId="{00000000-0000-0000-0000-000000000000}"/>
          </ac:spMkLst>
        </pc:spChg>
        <pc:spChg chg="mod replST">
          <ac:chgData name="Jacqueline Gauthier" userId="feefe37c-236f-4297-8c12-8229219ad2dc" providerId="ADAL" clId="{F7EA6F68-7F23-45E0-BD81-689A044988B7}" dt="2023-11-03T19:30:52.698" v="1129" actId="20577"/>
          <ac:spMkLst>
            <pc:docMk/>
            <pc:sldMk cId="3197413488" sldId="274"/>
            <ac:spMk id="3" creationId="{00000000-0000-0000-0000-000000000000}"/>
          </ac:spMkLst>
        </pc:spChg>
        <pc:picChg chg="replST">
          <ac:chgData name="Jacqueline Gauthier" userId="feefe37c-236f-4297-8c12-8229219ad2dc" providerId="ADAL" clId="{F7EA6F68-7F23-45E0-BD81-689A044988B7}" dt="2023-11-03T19:24:15.102" v="867"/>
          <ac:picMkLst>
            <pc:docMk/>
            <pc:sldMk cId="3197413488" sldId="274"/>
            <ac:picMk id="4" creationId="{00000000-0000-0000-0000-000000000000}"/>
          </ac:picMkLst>
        </pc:picChg>
      </pc:sldChg>
      <pc:sldChg chg="modSp mod replTag delTag">
        <pc:chgData name="Jacqueline Gauthier" userId="feefe37c-236f-4297-8c12-8229219ad2dc" providerId="ADAL" clId="{F7EA6F68-7F23-45E0-BD81-689A044988B7}" dt="2023-11-03T20:05:30.982" v="2070" actId="20577"/>
        <pc:sldMkLst>
          <pc:docMk/>
          <pc:sldMk cId="311959883" sldId="287"/>
        </pc:sldMkLst>
        <pc:spChg chg="mod replST">
          <ac:chgData name="Jacqueline Gauthier" userId="feefe37c-236f-4297-8c12-8229219ad2dc" providerId="ADAL" clId="{F7EA6F68-7F23-45E0-BD81-689A044988B7}" dt="2023-11-03T20:05:30.982" v="2070" actId="20577"/>
          <ac:spMkLst>
            <pc:docMk/>
            <pc:sldMk cId="311959883" sldId="287"/>
            <ac:spMk id="3" creationId="{00000000-0000-0000-0000-000000000000}"/>
          </ac:spMkLst>
        </pc:spChg>
      </pc:sldChg>
      <pc:sldChg chg="modSp mod replTag delTag">
        <pc:chgData name="Jacqueline Gauthier" userId="feefe37c-236f-4297-8c12-8229219ad2dc" providerId="ADAL" clId="{F7EA6F68-7F23-45E0-BD81-689A044988B7}" dt="2023-11-03T19:25:56.416" v="1001" actId="6549"/>
        <pc:sldMkLst>
          <pc:docMk/>
          <pc:sldMk cId="2305999324" sldId="288"/>
        </pc:sldMkLst>
        <pc:spChg chg="replST">
          <ac:chgData name="Jacqueline Gauthier" userId="feefe37c-236f-4297-8c12-8229219ad2dc" providerId="ADAL" clId="{F7EA6F68-7F23-45E0-BD81-689A044988B7}" dt="2023-11-03T19:24:15.016" v="851"/>
          <ac:spMkLst>
            <pc:docMk/>
            <pc:sldMk cId="2305999324" sldId="288"/>
            <ac:spMk id="2" creationId="{00000000-0000-0000-0000-000000000000}"/>
          </ac:spMkLst>
        </pc:spChg>
        <pc:spChg chg="mod replST">
          <ac:chgData name="Jacqueline Gauthier" userId="feefe37c-236f-4297-8c12-8229219ad2dc" providerId="ADAL" clId="{F7EA6F68-7F23-45E0-BD81-689A044988B7}" dt="2023-11-03T19:25:56.416" v="1001" actId="6549"/>
          <ac:spMkLst>
            <pc:docMk/>
            <pc:sldMk cId="2305999324" sldId="288"/>
            <ac:spMk id="3" creationId="{00000000-0000-0000-0000-000000000000}"/>
          </ac:spMkLst>
        </pc:spChg>
      </pc:sldChg>
      <pc:sldChg chg="modSp mod replTag delTag">
        <pc:chgData name="Jacqueline Gauthier" userId="feefe37c-236f-4297-8c12-8229219ad2dc" providerId="ADAL" clId="{F7EA6F68-7F23-45E0-BD81-689A044988B7}" dt="2023-11-03T19:30:25.035" v="1119"/>
        <pc:sldMkLst>
          <pc:docMk/>
          <pc:sldMk cId="2465101459" sldId="293"/>
        </pc:sldMkLst>
        <pc:spChg chg="mod replST">
          <ac:chgData name="Jacqueline Gauthier" userId="feefe37c-236f-4297-8c12-8229219ad2dc" providerId="ADAL" clId="{F7EA6F68-7F23-45E0-BD81-689A044988B7}" dt="2023-11-03T19:24:15.064" v="859"/>
          <ac:spMkLst>
            <pc:docMk/>
            <pc:sldMk cId="2465101459" sldId="293"/>
            <ac:spMk id="2" creationId="{00000000-0000-0000-0000-000000000000}"/>
          </ac:spMkLst>
        </pc:spChg>
        <pc:spChg chg="mod replST">
          <ac:chgData name="Jacqueline Gauthier" userId="feefe37c-236f-4297-8c12-8229219ad2dc" providerId="ADAL" clId="{F7EA6F68-7F23-45E0-BD81-689A044988B7}" dt="2023-11-03T19:30:20.233" v="1117" actId="20577"/>
          <ac:spMkLst>
            <pc:docMk/>
            <pc:sldMk cId="2465101459" sldId="293"/>
            <ac:spMk id="3" creationId="{00000000-0000-0000-0000-000000000000}"/>
          </ac:spMkLst>
        </pc:spChg>
        <pc:picChg chg="replST">
          <ac:chgData name="Jacqueline Gauthier" userId="feefe37c-236f-4297-8c12-8229219ad2dc" providerId="ADAL" clId="{F7EA6F68-7F23-45E0-BD81-689A044988B7}" dt="2023-11-03T19:24:15.071" v="861"/>
          <ac:picMkLst>
            <pc:docMk/>
            <pc:sldMk cId="2465101459" sldId="293"/>
            <ac:picMk id="4" creationId="{00000000-0000-0000-0000-000000000000}"/>
          </ac:picMkLst>
        </pc:picChg>
      </pc:sldChg>
      <pc:sldChg chg="modSp mod replTag delTag">
        <pc:chgData name="Jacqueline Gauthier" userId="feefe37c-236f-4297-8c12-8229219ad2dc" providerId="ADAL" clId="{F7EA6F68-7F23-45E0-BD81-689A044988B7}" dt="2023-11-03T19:30:29.058" v="1123"/>
        <pc:sldMkLst>
          <pc:docMk/>
          <pc:sldMk cId="481907628" sldId="294"/>
        </pc:sldMkLst>
        <pc:spChg chg="mod replST">
          <ac:chgData name="Jacqueline Gauthier" userId="feefe37c-236f-4297-8c12-8229219ad2dc" providerId="ADAL" clId="{F7EA6F68-7F23-45E0-BD81-689A044988B7}" dt="2023-11-03T19:24:15.077" v="862"/>
          <ac:spMkLst>
            <pc:docMk/>
            <pc:sldMk cId="481907628" sldId="294"/>
            <ac:spMk id="2" creationId="{00000000-0000-0000-0000-000000000000}"/>
          </ac:spMkLst>
        </pc:spChg>
        <pc:spChg chg="mod replST">
          <ac:chgData name="Jacqueline Gauthier" userId="feefe37c-236f-4297-8c12-8229219ad2dc" providerId="ADAL" clId="{F7EA6F68-7F23-45E0-BD81-689A044988B7}" dt="2023-11-03T19:24:15.082" v="863"/>
          <ac:spMkLst>
            <pc:docMk/>
            <pc:sldMk cId="481907628" sldId="294"/>
            <ac:spMk id="3" creationId="{00000000-0000-0000-0000-000000000000}"/>
          </ac:spMkLst>
        </pc:spChg>
        <pc:picChg chg="replST">
          <ac:chgData name="Jacqueline Gauthier" userId="feefe37c-236f-4297-8c12-8229219ad2dc" providerId="ADAL" clId="{F7EA6F68-7F23-45E0-BD81-689A044988B7}" dt="2023-11-03T19:24:15.087" v="864"/>
          <ac:picMkLst>
            <pc:docMk/>
            <pc:sldMk cId="481907628" sldId="294"/>
            <ac:picMk id="4" creationId="{00000000-0000-0000-0000-000000000000}"/>
          </ac:picMkLst>
        </pc:picChg>
      </pc:sldChg>
      <pc:sldChg chg="modSp mod replTag delTag">
        <pc:chgData name="Jacqueline Gauthier" userId="feefe37c-236f-4297-8c12-8229219ad2dc" providerId="ADAL" clId="{F7EA6F68-7F23-45E0-BD81-689A044988B7}" dt="2023-11-03T19:34:43.775" v="1206"/>
        <pc:sldMkLst>
          <pc:docMk/>
          <pc:sldMk cId="4096061746" sldId="315"/>
        </pc:sldMkLst>
        <pc:spChg chg="mod replST">
          <ac:chgData name="Jacqueline Gauthier" userId="feefe37c-236f-4297-8c12-8229219ad2dc" providerId="ADAL" clId="{F7EA6F68-7F23-45E0-BD81-689A044988B7}" dt="2023-11-03T19:24:15.154" v="876"/>
          <ac:spMkLst>
            <pc:docMk/>
            <pc:sldMk cId="4096061746" sldId="315"/>
            <ac:spMk id="2" creationId="{00000000-0000-0000-0000-000000000000}"/>
          </ac:spMkLst>
        </pc:spChg>
        <pc:spChg chg="mod replST">
          <ac:chgData name="Jacqueline Gauthier" userId="feefe37c-236f-4297-8c12-8229219ad2dc" providerId="ADAL" clId="{F7EA6F68-7F23-45E0-BD81-689A044988B7}" dt="2023-11-03T19:24:15.161" v="877"/>
          <ac:spMkLst>
            <pc:docMk/>
            <pc:sldMk cId="4096061746" sldId="315"/>
            <ac:spMk id="3" creationId="{00000000-0000-0000-0000-000000000000}"/>
          </ac:spMkLst>
        </pc:spChg>
        <pc:picChg chg="replST">
          <ac:chgData name="Jacqueline Gauthier" userId="feefe37c-236f-4297-8c12-8229219ad2dc" providerId="ADAL" clId="{F7EA6F68-7F23-45E0-BD81-689A044988B7}" dt="2023-11-03T19:24:15.167" v="878"/>
          <ac:picMkLst>
            <pc:docMk/>
            <pc:sldMk cId="4096061746" sldId="315"/>
            <ac:picMk id="4" creationId="{00000000-0000-0000-0000-000000000000}"/>
          </ac:picMkLst>
        </pc:picChg>
      </pc:sldChg>
      <pc:sldChg chg="modSp mod replTag delTag">
        <pc:chgData name="Jacqueline Gauthier" userId="feefe37c-236f-4297-8c12-8229219ad2dc" providerId="ADAL" clId="{F7EA6F68-7F23-45E0-BD81-689A044988B7}" dt="2023-11-03T19:38:36.894" v="1311" actId="20577"/>
        <pc:sldMkLst>
          <pc:docMk/>
          <pc:sldMk cId="697210452" sldId="461"/>
        </pc:sldMkLst>
        <pc:spChg chg="mod replST">
          <ac:chgData name="Jacqueline Gauthier" userId="feefe37c-236f-4297-8c12-8229219ad2dc" providerId="ADAL" clId="{F7EA6F68-7F23-45E0-BD81-689A044988B7}" dt="2023-11-03T19:24:15.209" v="884"/>
          <ac:spMkLst>
            <pc:docMk/>
            <pc:sldMk cId="697210452" sldId="461"/>
            <ac:spMk id="2" creationId="{00000000-0000-0000-0000-000000000000}"/>
          </ac:spMkLst>
        </pc:spChg>
        <pc:spChg chg="mod replST">
          <ac:chgData name="Jacqueline Gauthier" userId="feefe37c-236f-4297-8c12-8229219ad2dc" providerId="ADAL" clId="{F7EA6F68-7F23-45E0-BD81-689A044988B7}" dt="2023-11-03T19:38:36.894" v="1311" actId="20577"/>
          <ac:spMkLst>
            <pc:docMk/>
            <pc:sldMk cId="697210452" sldId="461"/>
            <ac:spMk id="3" creationId="{00000000-0000-0000-0000-000000000000}"/>
          </ac:spMkLst>
        </pc:spChg>
        <pc:picChg chg="replST">
          <ac:chgData name="Jacqueline Gauthier" userId="feefe37c-236f-4297-8c12-8229219ad2dc" providerId="ADAL" clId="{F7EA6F68-7F23-45E0-BD81-689A044988B7}" dt="2023-11-03T19:24:15.229" v="886"/>
          <ac:picMkLst>
            <pc:docMk/>
            <pc:sldMk cId="697210452" sldId="461"/>
            <ac:picMk id="4" creationId="{00000000-0000-0000-0000-000000000000}"/>
          </ac:picMkLst>
        </pc:picChg>
      </pc:sldChg>
      <pc:sldChg chg="modSp mod replTag delTag">
        <pc:chgData name="Jacqueline Gauthier" userId="feefe37c-236f-4297-8c12-8229219ad2dc" providerId="ADAL" clId="{F7EA6F68-7F23-45E0-BD81-689A044988B7}" dt="2023-11-03T19:31:58.392" v="1160" actId="6549"/>
        <pc:sldMkLst>
          <pc:docMk/>
          <pc:sldMk cId="3531180305" sldId="476"/>
        </pc:sldMkLst>
        <pc:spChg chg="replST">
          <ac:chgData name="Jacqueline Gauthier" userId="feefe37c-236f-4297-8c12-8229219ad2dc" providerId="ADAL" clId="{F7EA6F68-7F23-45E0-BD81-689A044988B7}" dt="2023-11-03T19:24:15.108" v="868"/>
          <ac:spMkLst>
            <pc:docMk/>
            <pc:sldMk cId="3531180305" sldId="476"/>
            <ac:spMk id="2" creationId="{00000000-0000-0000-0000-000000000000}"/>
          </ac:spMkLst>
        </pc:spChg>
        <pc:spChg chg="mod replST">
          <ac:chgData name="Jacqueline Gauthier" userId="feefe37c-236f-4297-8c12-8229219ad2dc" providerId="ADAL" clId="{F7EA6F68-7F23-45E0-BD81-689A044988B7}" dt="2023-11-03T19:31:58.392" v="1160" actId="6549"/>
          <ac:spMkLst>
            <pc:docMk/>
            <pc:sldMk cId="3531180305" sldId="476"/>
            <ac:spMk id="3" creationId="{00000000-0000-0000-0000-000000000000}"/>
          </ac:spMkLst>
        </pc:spChg>
      </pc:sldChg>
      <pc:sldChg chg="modSp mod replTag delTag">
        <pc:chgData name="Jacqueline Gauthier" userId="feefe37c-236f-4297-8c12-8229219ad2dc" providerId="ADAL" clId="{F7EA6F68-7F23-45E0-BD81-689A044988B7}" dt="2023-11-03T19:26:09.404" v="1006" actId="20577"/>
        <pc:sldMkLst>
          <pc:docMk/>
          <pc:sldMk cId="1339055120" sldId="497"/>
        </pc:sldMkLst>
        <pc:spChg chg="replST">
          <ac:chgData name="Jacqueline Gauthier" userId="feefe37c-236f-4297-8c12-8229219ad2dc" providerId="ADAL" clId="{F7EA6F68-7F23-45E0-BD81-689A044988B7}" dt="2023-11-03T19:24:15.029" v="853"/>
          <ac:spMkLst>
            <pc:docMk/>
            <pc:sldMk cId="1339055120" sldId="497"/>
            <ac:spMk id="2" creationId="{00000000-0000-0000-0000-000000000000}"/>
          </ac:spMkLst>
        </pc:spChg>
        <pc:spChg chg="mod replST">
          <ac:chgData name="Jacqueline Gauthier" userId="feefe37c-236f-4297-8c12-8229219ad2dc" providerId="ADAL" clId="{F7EA6F68-7F23-45E0-BD81-689A044988B7}" dt="2023-11-03T19:26:09.404" v="1006" actId="20577"/>
          <ac:spMkLst>
            <pc:docMk/>
            <pc:sldMk cId="1339055120" sldId="497"/>
            <ac:spMk id="3" creationId="{00000000-0000-0000-0000-000000000000}"/>
          </ac:spMkLst>
        </pc:spChg>
      </pc:sldChg>
      <pc:sldChg chg="modSp mod replTag delTag">
        <pc:chgData name="Jacqueline Gauthier" userId="feefe37c-236f-4297-8c12-8229219ad2dc" providerId="ADAL" clId="{F7EA6F68-7F23-45E0-BD81-689A044988B7}" dt="2023-11-03T19:29:39.991" v="1105"/>
        <pc:sldMkLst>
          <pc:docMk/>
          <pc:sldMk cId="1057410871" sldId="498"/>
        </pc:sldMkLst>
        <pc:spChg chg="replST">
          <ac:chgData name="Jacqueline Gauthier" userId="feefe37c-236f-4297-8c12-8229219ad2dc" providerId="ADAL" clId="{F7EA6F68-7F23-45E0-BD81-689A044988B7}" dt="2023-11-03T19:24:15.039" v="855"/>
          <ac:spMkLst>
            <pc:docMk/>
            <pc:sldMk cId="1057410871" sldId="498"/>
            <ac:spMk id="2" creationId="{00000000-0000-0000-0000-000000000000}"/>
          </ac:spMkLst>
        </pc:spChg>
        <pc:spChg chg="mod replST">
          <ac:chgData name="Jacqueline Gauthier" userId="feefe37c-236f-4297-8c12-8229219ad2dc" providerId="ADAL" clId="{F7EA6F68-7F23-45E0-BD81-689A044988B7}" dt="2023-11-03T19:29:36.028" v="1103" actId="20577"/>
          <ac:spMkLst>
            <pc:docMk/>
            <pc:sldMk cId="1057410871" sldId="498"/>
            <ac:spMk id="3" creationId="{00000000-0000-0000-0000-000000000000}"/>
          </ac:spMkLst>
        </pc:spChg>
      </pc:sldChg>
      <pc:sldChg chg="modSp mod replTag delTag">
        <pc:chgData name="Jacqueline Gauthier" userId="feefe37c-236f-4297-8c12-8229219ad2dc" providerId="ADAL" clId="{F7EA6F68-7F23-45E0-BD81-689A044988B7}" dt="2023-11-03T19:29:46.742" v="1109"/>
        <pc:sldMkLst>
          <pc:docMk/>
          <pc:sldMk cId="2879998089" sldId="499"/>
        </pc:sldMkLst>
        <pc:spChg chg="replST">
          <ac:chgData name="Jacqueline Gauthier" userId="feefe37c-236f-4297-8c12-8229219ad2dc" providerId="ADAL" clId="{F7EA6F68-7F23-45E0-BD81-689A044988B7}" dt="2023-11-03T19:24:15.053" v="857"/>
          <ac:spMkLst>
            <pc:docMk/>
            <pc:sldMk cId="2879998089" sldId="499"/>
            <ac:spMk id="2" creationId="{00000000-0000-0000-0000-000000000000}"/>
          </ac:spMkLst>
        </pc:spChg>
        <pc:spChg chg="mod replST">
          <ac:chgData name="Jacqueline Gauthier" userId="feefe37c-236f-4297-8c12-8229219ad2dc" providerId="ADAL" clId="{F7EA6F68-7F23-45E0-BD81-689A044988B7}" dt="2023-11-03T19:24:15.058" v="858"/>
          <ac:spMkLst>
            <pc:docMk/>
            <pc:sldMk cId="2879998089" sldId="499"/>
            <ac:spMk id="3" creationId="{00000000-0000-0000-0000-000000000000}"/>
          </ac:spMkLst>
        </pc:spChg>
      </pc:sldChg>
      <pc:sldChg chg="modSp mod replTag delTag">
        <pc:chgData name="Jacqueline Gauthier" userId="feefe37c-236f-4297-8c12-8229219ad2dc" providerId="ADAL" clId="{F7EA6F68-7F23-45E0-BD81-689A044988B7}" dt="2023-11-03T19:33:46.226" v="1192" actId="20577"/>
        <pc:sldMkLst>
          <pc:docMk/>
          <pc:sldMk cId="1945684464" sldId="500"/>
        </pc:sldMkLst>
        <pc:spChg chg="mod replST">
          <ac:chgData name="Jacqueline Gauthier" userId="feefe37c-236f-4297-8c12-8229219ad2dc" providerId="ADAL" clId="{F7EA6F68-7F23-45E0-BD81-689A044988B7}" dt="2023-11-03T19:24:15.118" v="870"/>
          <ac:spMkLst>
            <pc:docMk/>
            <pc:sldMk cId="1945684464" sldId="500"/>
            <ac:spMk id="2" creationId="{00000000-0000-0000-0000-000000000000}"/>
          </ac:spMkLst>
        </pc:spChg>
        <pc:spChg chg="mod replST">
          <ac:chgData name="Jacqueline Gauthier" userId="feefe37c-236f-4297-8c12-8229219ad2dc" providerId="ADAL" clId="{F7EA6F68-7F23-45E0-BD81-689A044988B7}" dt="2023-11-03T19:33:46.226" v="1192" actId="20577"/>
          <ac:spMkLst>
            <pc:docMk/>
            <pc:sldMk cId="1945684464" sldId="500"/>
            <ac:spMk id="3" creationId="{00000000-0000-0000-0000-000000000000}"/>
          </ac:spMkLst>
        </pc:spChg>
      </pc:sldChg>
      <pc:sldChg chg="modSp mod replTag delTag">
        <pc:chgData name="Jacqueline Gauthier" userId="feefe37c-236f-4297-8c12-8229219ad2dc" providerId="ADAL" clId="{F7EA6F68-7F23-45E0-BD81-689A044988B7}" dt="2023-11-03T19:34:08.756" v="1199"/>
        <pc:sldMkLst>
          <pc:docMk/>
          <pc:sldMk cId="3007576922" sldId="501"/>
        </pc:sldMkLst>
        <pc:spChg chg="mod replST">
          <ac:chgData name="Jacqueline Gauthier" userId="feefe37c-236f-4297-8c12-8229219ad2dc" providerId="ADAL" clId="{F7EA6F68-7F23-45E0-BD81-689A044988B7}" dt="2023-11-03T19:24:15.132" v="872"/>
          <ac:spMkLst>
            <pc:docMk/>
            <pc:sldMk cId="3007576922" sldId="501"/>
            <ac:spMk id="2" creationId="{00000000-0000-0000-0000-000000000000}"/>
          </ac:spMkLst>
        </pc:spChg>
        <pc:spChg chg="mod replST">
          <ac:chgData name="Jacqueline Gauthier" userId="feefe37c-236f-4297-8c12-8229219ad2dc" providerId="ADAL" clId="{F7EA6F68-7F23-45E0-BD81-689A044988B7}" dt="2023-11-03T19:34:05.500" v="1197" actId="20577"/>
          <ac:spMkLst>
            <pc:docMk/>
            <pc:sldMk cId="3007576922" sldId="501"/>
            <ac:spMk id="3" creationId="{00000000-0000-0000-0000-000000000000}"/>
          </ac:spMkLst>
        </pc:spChg>
      </pc:sldChg>
      <pc:sldChg chg="modSp mod replTag delTag">
        <pc:chgData name="Jacqueline Gauthier" userId="feefe37c-236f-4297-8c12-8229219ad2dc" providerId="ADAL" clId="{F7EA6F68-7F23-45E0-BD81-689A044988B7}" dt="2023-11-03T19:34:38.907" v="1204" actId="20577"/>
        <pc:sldMkLst>
          <pc:docMk/>
          <pc:sldMk cId="3555919303" sldId="502"/>
        </pc:sldMkLst>
        <pc:spChg chg="mod replST">
          <ac:chgData name="Jacqueline Gauthier" userId="feefe37c-236f-4297-8c12-8229219ad2dc" providerId="ADAL" clId="{F7EA6F68-7F23-45E0-BD81-689A044988B7}" dt="2023-11-03T19:24:15.141" v="874"/>
          <ac:spMkLst>
            <pc:docMk/>
            <pc:sldMk cId="3555919303" sldId="502"/>
            <ac:spMk id="2" creationId="{00000000-0000-0000-0000-000000000000}"/>
          </ac:spMkLst>
        </pc:spChg>
        <pc:spChg chg="mod replST">
          <ac:chgData name="Jacqueline Gauthier" userId="feefe37c-236f-4297-8c12-8229219ad2dc" providerId="ADAL" clId="{F7EA6F68-7F23-45E0-BD81-689A044988B7}" dt="2023-11-03T19:34:38.907" v="1204" actId="20577"/>
          <ac:spMkLst>
            <pc:docMk/>
            <pc:sldMk cId="3555919303" sldId="502"/>
            <ac:spMk id="3" creationId="{00000000-0000-0000-0000-000000000000}"/>
          </ac:spMkLst>
        </pc:spChg>
      </pc:sldChg>
      <pc:sldChg chg="modSp mod replTag delTag addCm modCm">
        <pc:chgData name="Jacqueline Gauthier" userId="feefe37c-236f-4297-8c12-8229219ad2dc" providerId="ADAL" clId="{F7EA6F68-7F23-45E0-BD81-689A044988B7}" dt="2023-11-03T19:36:48.208" v="1268"/>
        <pc:sldMkLst>
          <pc:docMk/>
          <pc:sldMk cId="3898885052" sldId="503"/>
        </pc:sldMkLst>
        <pc:spChg chg="mod replST">
          <ac:chgData name="Jacqueline Gauthier" userId="feefe37c-236f-4297-8c12-8229219ad2dc" providerId="ADAL" clId="{F7EA6F68-7F23-45E0-BD81-689A044988B7}" dt="2023-11-03T19:24:15.175" v="879"/>
          <ac:spMkLst>
            <pc:docMk/>
            <pc:sldMk cId="3898885052" sldId="503"/>
            <ac:spMk id="2" creationId="{00000000-0000-0000-0000-000000000000}"/>
          </ac:spMkLst>
        </pc:spChg>
        <pc:spChg chg="mod replST">
          <ac:chgData name="Jacqueline Gauthier" userId="feefe37c-236f-4297-8c12-8229219ad2dc" providerId="ADAL" clId="{F7EA6F68-7F23-45E0-BD81-689A044988B7}" dt="2023-11-03T19:35:56.911" v="1257" actId="6549"/>
          <ac:spMkLst>
            <pc:docMk/>
            <pc:sldMk cId="3898885052" sldId="503"/>
            <ac:spMk id="3" creationId="{00000000-0000-0000-0000-000000000000}"/>
          </ac:spMkLst>
        </pc:spChg>
      </pc:sldChg>
      <pc:sldChg chg="modSp mod replTag delTag">
        <pc:chgData name="Jacqueline Gauthier" userId="feefe37c-236f-4297-8c12-8229219ad2dc" providerId="ADAL" clId="{F7EA6F68-7F23-45E0-BD81-689A044988B7}" dt="2023-11-03T19:36:50.466" v="1270"/>
        <pc:sldMkLst>
          <pc:docMk/>
          <pc:sldMk cId="2153500591" sldId="504"/>
        </pc:sldMkLst>
        <pc:graphicFrameChg chg="replST modGraphic">
          <ac:chgData name="Jacqueline Gauthier" userId="feefe37c-236f-4297-8c12-8229219ad2dc" providerId="ADAL" clId="{F7EA6F68-7F23-45E0-BD81-689A044988B7}" dt="2023-11-03T19:24:15.191" v="881"/>
          <ac:graphicFrameMkLst>
            <pc:docMk/>
            <pc:sldMk cId="2153500591" sldId="504"/>
            <ac:graphicFrameMk id="2" creationId="{00000000-0000-0000-0000-000000000000}"/>
          </ac:graphicFrameMkLst>
        </pc:graphicFrameChg>
      </pc:sldChg>
      <pc:sldChg chg="modSp mod replTag delTag delCm">
        <pc:chgData name="Jacqueline Gauthier" userId="feefe37c-236f-4297-8c12-8229219ad2dc" providerId="ADAL" clId="{F7EA6F68-7F23-45E0-BD81-689A044988B7}" dt="2023-11-03T19:38:14.518" v="1304" actId="20577"/>
        <pc:sldMkLst>
          <pc:docMk/>
          <pc:sldMk cId="2799620502" sldId="505"/>
        </pc:sldMkLst>
        <pc:spChg chg="mod replST">
          <ac:chgData name="Jacqueline Gauthier" userId="feefe37c-236f-4297-8c12-8229219ad2dc" providerId="ADAL" clId="{F7EA6F68-7F23-45E0-BD81-689A044988B7}" dt="2023-11-03T19:24:15.199" v="882"/>
          <ac:spMkLst>
            <pc:docMk/>
            <pc:sldMk cId="2799620502" sldId="505"/>
            <ac:spMk id="2" creationId="{00000000-0000-0000-0000-000000000000}"/>
          </ac:spMkLst>
        </pc:spChg>
        <pc:spChg chg="mod replST">
          <ac:chgData name="Jacqueline Gauthier" userId="feefe37c-236f-4297-8c12-8229219ad2dc" providerId="ADAL" clId="{F7EA6F68-7F23-45E0-BD81-689A044988B7}" dt="2023-11-03T19:38:14.518" v="1304" actId="20577"/>
          <ac:spMkLst>
            <pc:docMk/>
            <pc:sldMk cId="2799620502" sldId="505"/>
            <ac:spMk id="3" creationId="{00000000-0000-0000-0000-000000000000}"/>
          </ac:spMkLst>
        </pc:spChg>
      </pc:sldChg>
      <pc:sldChg chg="modSp mod replTag delTag">
        <pc:chgData name="Jacqueline Gauthier" userId="feefe37c-236f-4297-8c12-8229219ad2dc" providerId="ADAL" clId="{F7EA6F68-7F23-45E0-BD81-689A044988B7}" dt="2023-11-03T19:38:54.842" v="1318"/>
        <pc:sldMkLst>
          <pc:docMk/>
          <pc:sldMk cId="2861990883" sldId="506"/>
        </pc:sldMkLst>
        <pc:spChg chg="mod replST">
          <ac:chgData name="Jacqueline Gauthier" userId="feefe37c-236f-4297-8c12-8229219ad2dc" providerId="ADAL" clId="{F7EA6F68-7F23-45E0-BD81-689A044988B7}" dt="2023-11-03T19:24:15.235" v="887"/>
          <ac:spMkLst>
            <pc:docMk/>
            <pc:sldMk cId="2861990883" sldId="506"/>
            <ac:spMk id="2" creationId="{00000000-0000-0000-0000-000000000000}"/>
          </ac:spMkLst>
        </pc:spChg>
        <pc:spChg chg="mod replST">
          <ac:chgData name="Jacqueline Gauthier" userId="feefe37c-236f-4297-8c12-8229219ad2dc" providerId="ADAL" clId="{F7EA6F68-7F23-45E0-BD81-689A044988B7}" dt="2023-11-03T19:38:52.083" v="1316" actId="20577"/>
          <ac:spMkLst>
            <pc:docMk/>
            <pc:sldMk cId="2861990883" sldId="506"/>
            <ac:spMk id="3" creationId="{00000000-0000-0000-0000-000000000000}"/>
          </ac:spMkLst>
        </pc:spChg>
      </pc:sldChg>
      <pc:sldChg chg="modSp mod replTag delTag">
        <pc:chgData name="Jacqueline Gauthier" userId="feefe37c-236f-4297-8c12-8229219ad2dc" providerId="ADAL" clId="{F7EA6F68-7F23-45E0-BD81-689A044988B7}" dt="2023-11-03T19:39:26.540" v="1332" actId="14100"/>
        <pc:sldMkLst>
          <pc:docMk/>
          <pc:sldMk cId="3558751287" sldId="507"/>
        </pc:sldMkLst>
        <pc:spChg chg="mod replST">
          <ac:chgData name="Jacqueline Gauthier" userId="feefe37c-236f-4297-8c12-8229219ad2dc" providerId="ADAL" clId="{F7EA6F68-7F23-45E0-BD81-689A044988B7}" dt="2023-11-03T19:24:15.245" v="889"/>
          <ac:spMkLst>
            <pc:docMk/>
            <pc:sldMk cId="3558751287" sldId="507"/>
            <ac:spMk id="2" creationId="{00000000-0000-0000-0000-000000000000}"/>
          </ac:spMkLst>
        </pc:spChg>
        <pc:spChg chg="mod replST">
          <ac:chgData name="Jacqueline Gauthier" userId="feefe37c-236f-4297-8c12-8229219ad2dc" providerId="ADAL" clId="{F7EA6F68-7F23-45E0-BD81-689A044988B7}" dt="2023-11-03T19:39:26.540" v="1332" actId="14100"/>
          <ac:spMkLst>
            <pc:docMk/>
            <pc:sldMk cId="3558751287" sldId="507"/>
            <ac:spMk id="3" creationId="{00000000-0000-0000-0000-000000000000}"/>
          </ac:spMkLst>
        </pc:spChg>
      </pc:sldChg>
      <pc:sldChg chg="modSp mod replTag delTag">
        <pc:chgData name="Jacqueline Gauthier" userId="feefe37c-236f-4297-8c12-8229219ad2dc" providerId="ADAL" clId="{F7EA6F68-7F23-45E0-BD81-689A044988B7}" dt="2023-11-03T19:40:16.836" v="1337" actId="20577"/>
        <pc:sldMkLst>
          <pc:docMk/>
          <pc:sldMk cId="575793213" sldId="508"/>
        </pc:sldMkLst>
        <pc:spChg chg="mod replST">
          <ac:chgData name="Jacqueline Gauthier" userId="feefe37c-236f-4297-8c12-8229219ad2dc" providerId="ADAL" clId="{F7EA6F68-7F23-45E0-BD81-689A044988B7}" dt="2023-11-03T19:24:15.284" v="891"/>
          <ac:spMkLst>
            <pc:docMk/>
            <pc:sldMk cId="575793213" sldId="508"/>
            <ac:spMk id="2" creationId="{00000000-0000-0000-0000-000000000000}"/>
          </ac:spMkLst>
        </pc:spChg>
        <pc:spChg chg="mod replST">
          <ac:chgData name="Jacqueline Gauthier" userId="feefe37c-236f-4297-8c12-8229219ad2dc" providerId="ADAL" clId="{F7EA6F68-7F23-45E0-BD81-689A044988B7}" dt="2023-11-03T19:40:16.836" v="1337" actId="20577"/>
          <ac:spMkLst>
            <pc:docMk/>
            <pc:sldMk cId="575793213" sldId="508"/>
            <ac:spMk id="3" creationId="{00000000-0000-0000-0000-000000000000}"/>
          </ac:spMkLst>
        </pc:spChg>
      </pc:sldChg>
      <pc:sldChg chg="modSp mod replTag delTag">
        <pc:chgData name="Jacqueline Gauthier" userId="feefe37c-236f-4297-8c12-8229219ad2dc" providerId="ADAL" clId="{F7EA6F68-7F23-45E0-BD81-689A044988B7}" dt="2023-11-03T19:41:01.321" v="1348" actId="20577"/>
        <pc:sldMkLst>
          <pc:docMk/>
          <pc:sldMk cId="1196687947" sldId="509"/>
        </pc:sldMkLst>
        <pc:spChg chg="mod replST">
          <ac:chgData name="Jacqueline Gauthier" userId="feefe37c-236f-4297-8c12-8229219ad2dc" providerId="ADAL" clId="{F7EA6F68-7F23-45E0-BD81-689A044988B7}" dt="2023-11-03T19:24:15.297" v="893"/>
          <ac:spMkLst>
            <pc:docMk/>
            <pc:sldMk cId="1196687947" sldId="509"/>
            <ac:spMk id="2" creationId="{00000000-0000-0000-0000-000000000000}"/>
          </ac:spMkLst>
        </pc:spChg>
        <pc:spChg chg="mod replST">
          <ac:chgData name="Jacqueline Gauthier" userId="feefe37c-236f-4297-8c12-8229219ad2dc" providerId="ADAL" clId="{F7EA6F68-7F23-45E0-BD81-689A044988B7}" dt="2023-11-03T19:41:01.321" v="1348" actId="20577"/>
          <ac:spMkLst>
            <pc:docMk/>
            <pc:sldMk cId="1196687947" sldId="509"/>
            <ac:spMk id="3" creationId="{00000000-0000-0000-0000-000000000000}"/>
          </ac:spMkLst>
        </pc:spChg>
        <pc:picChg chg="replST">
          <ac:chgData name="Jacqueline Gauthier" userId="feefe37c-236f-4297-8c12-8229219ad2dc" providerId="ADAL" clId="{F7EA6F68-7F23-45E0-BD81-689A044988B7}" dt="2023-11-03T19:24:15.304" v="895"/>
          <ac:picMkLst>
            <pc:docMk/>
            <pc:sldMk cId="1196687947" sldId="509"/>
            <ac:picMk id="4" creationId="{00000000-0000-0000-0000-000000000000}"/>
          </ac:picMkLst>
        </pc:picChg>
      </pc:sldChg>
      <pc:sldChg chg="modSp mod replTag delTag">
        <pc:chgData name="Jacqueline Gauthier" userId="feefe37c-236f-4297-8c12-8229219ad2dc" providerId="ADAL" clId="{F7EA6F68-7F23-45E0-BD81-689A044988B7}" dt="2023-11-03T19:41:42.364" v="1357"/>
        <pc:sldMkLst>
          <pc:docMk/>
          <pc:sldMk cId="892663069" sldId="510"/>
        </pc:sldMkLst>
        <pc:spChg chg="mod replST">
          <ac:chgData name="Jacqueline Gauthier" userId="feefe37c-236f-4297-8c12-8229219ad2dc" providerId="ADAL" clId="{F7EA6F68-7F23-45E0-BD81-689A044988B7}" dt="2023-11-03T19:24:15.309" v="896"/>
          <ac:spMkLst>
            <pc:docMk/>
            <pc:sldMk cId="892663069" sldId="510"/>
            <ac:spMk id="2" creationId="{00000000-0000-0000-0000-000000000000}"/>
          </ac:spMkLst>
        </pc:spChg>
        <pc:spChg chg="mod replST">
          <ac:chgData name="Jacqueline Gauthier" userId="feefe37c-236f-4297-8c12-8229219ad2dc" providerId="ADAL" clId="{F7EA6F68-7F23-45E0-BD81-689A044988B7}" dt="2023-11-03T19:41:38.563" v="1355" actId="20577"/>
          <ac:spMkLst>
            <pc:docMk/>
            <pc:sldMk cId="892663069" sldId="510"/>
            <ac:spMk id="3" creationId="{00000000-0000-0000-0000-000000000000}"/>
          </ac:spMkLst>
        </pc:spChg>
      </pc:sldChg>
      <pc:sldChg chg="modSp mod replTag delTag">
        <pc:chgData name="Jacqueline Gauthier" userId="feefe37c-236f-4297-8c12-8229219ad2dc" providerId="ADAL" clId="{F7EA6F68-7F23-45E0-BD81-689A044988B7}" dt="2023-11-03T19:42:08.641" v="1368" actId="20577"/>
        <pc:sldMkLst>
          <pc:docMk/>
          <pc:sldMk cId="3439409614" sldId="511"/>
        </pc:sldMkLst>
        <pc:spChg chg="mod replST">
          <ac:chgData name="Jacqueline Gauthier" userId="feefe37c-236f-4297-8c12-8229219ad2dc" providerId="ADAL" clId="{F7EA6F68-7F23-45E0-BD81-689A044988B7}" dt="2023-11-03T19:24:15.319" v="898"/>
          <ac:spMkLst>
            <pc:docMk/>
            <pc:sldMk cId="3439409614" sldId="511"/>
            <ac:spMk id="2" creationId="{00000000-0000-0000-0000-000000000000}"/>
          </ac:spMkLst>
        </pc:spChg>
        <pc:spChg chg="mod replST">
          <ac:chgData name="Jacqueline Gauthier" userId="feefe37c-236f-4297-8c12-8229219ad2dc" providerId="ADAL" clId="{F7EA6F68-7F23-45E0-BD81-689A044988B7}" dt="2023-11-03T19:42:08.641" v="1368" actId="20577"/>
          <ac:spMkLst>
            <pc:docMk/>
            <pc:sldMk cId="3439409614" sldId="511"/>
            <ac:spMk id="3" creationId="{00000000-0000-0000-0000-000000000000}"/>
          </ac:spMkLst>
        </pc:spChg>
      </pc:sldChg>
      <pc:sldChg chg="modSp mod replTag delTag">
        <pc:chgData name="Jacqueline Gauthier" userId="feefe37c-236f-4297-8c12-8229219ad2dc" providerId="ADAL" clId="{F7EA6F68-7F23-45E0-BD81-689A044988B7}" dt="2023-11-03T19:42:19.470" v="1373" actId="14100"/>
        <pc:sldMkLst>
          <pc:docMk/>
          <pc:sldMk cId="381869179" sldId="512"/>
        </pc:sldMkLst>
        <pc:spChg chg="mod replST">
          <ac:chgData name="Jacqueline Gauthier" userId="feefe37c-236f-4297-8c12-8229219ad2dc" providerId="ADAL" clId="{F7EA6F68-7F23-45E0-BD81-689A044988B7}" dt="2023-11-03T19:24:15.329" v="900"/>
          <ac:spMkLst>
            <pc:docMk/>
            <pc:sldMk cId="381869179" sldId="512"/>
            <ac:spMk id="2" creationId="{00000000-0000-0000-0000-000000000000}"/>
          </ac:spMkLst>
        </pc:spChg>
        <pc:spChg chg="mod replST">
          <ac:chgData name="Jacqueline Gauthier" userId="feefe37c-236f-4297-8c12-8229219ad2dc" providerId="ADAL" clId="{F7EA6F68-7F23-45E0-BD81-689A044988B7}" dt="2023-11-03T19:42:19.470" v="1373" actId="14100"/>
          <ac:spMkLst>
            <pc:docMk/>
            <pc:sldMk cId="381869179" sldId="512"/>
            <ac:spMk id="3" creationId="{00000000-0000-0000-0000-000000000000}"/>
          </ac:spMkLst>
        </pc:spChg>
      </pc:sldChg>
      <pc:sldChg chg="modSp mod replTag delTag">
        <pc:chgData name="Jacqueline Gauthier" userId="feefe37c-236f-4297-8c12-8229219ad2dc" providerId="ADAL" clId="{F7EA6F68-7F23-45E0-BD81-689A044988B7}" dt="2023-11-03T19:43:03.869" v="1387"/>
        <pc:sldMkLst>
          <pc:docMk/>
          <pc:sldMk cId="2034878424" sldId="513"/>
        </pc:sldMkLst>
        <pc:spChg chg="mod replST">
          <ac:chgData name="Jacqueline Gauthier" userId="feefe37c-236f-4297-8c12-8229219ad2dc" providerId="ADAL" clId="{F7EA6F68-7F23-45E0-BD81-689A044988B7}" dt="2023-11-03T19:24:15.337" v="902"/>
          <ac:spMkLst>
            <pc:docMk/>
            <pc:sldMk cId="2034878424" sldId="513"/>
            <ac:spMk id="2" creationId="{00000000-0000-0000-0000-000000000000}"/>
          </ac:spMkLst>
        </pc:spChg>
        <pc:spChg chg="mod replST">
          <ac:chgData name="Jacqueline Gauthier" userId="feefe37c-236f-4297-8c12-8229219ad2dc" providerId="ADAL" clId="{F7EA6F68-7F23-45E0-BD81-689A044988B7}" dt="2023-11-03T19:42:56.002" v="1383" actId="20577"/>
          <ac:spMkLst>
            <pc:docMk/>
            <pc:sldMk cId="2034878424" sldId="513"/>
            <ac:spMk id="3" creationId="{00000000-0000-0000-0000-000000000000}"/>
          </ac:spMkLst>
        </pc:spChg>
      </pc:sldChg>
      <pc:sldChg chg="modSp mod replTag delTag">
        <pc:chgData name="Jacqueline Gauthier" userId="feefe37c-236f-4297-8c12-8229219ad2dc" providerId="ADAL" clId="{F7EA6F68-7F23-45E0-BD81-689A044988B7}" dt="2023-11-03T19:43:18.775" v="1392" actId="790"/>
        <pc:sldMkLst>
          <pc:docMk/>
          <pc:sldMk cId="1424438631" sldId="514"/>
        </pc:sldMkLst>
        <pc:spChg chg="mod replST">
          <ac:chgData name="Jacqueline Gauthier" userId="feefe37c-236f-4297-8c12-8229219ad2dc" providerId="ADAL" clId="{F7EA6F68-7F23-45E0-BD81-689A044988B7}" dt="2023-11-03T19:24:15.344" v="904"/>
          <ac:spMkLst>
            <pc:docMk/>
            <pc:sldMk cId="1424438631" sldId="514"/>
            <ac:spMk id="2" creationId="{00000000-0000-0000-0000-000000000000}"/>
          </ac:spMkLst>
        </pc:spChg>
        <pc:spChg chg="mod replST">
          <ac:chgData name="Jacqueline Gauthier" userId="feefe37c-236f-4297-8c12-8229219ad2dc" providerId="ADAL" clId="{F7EA6F68-7F23-45E0-BD81-689A044988B7}" dt="2023-11-03T19:43:18.775" v="1392" actId="790"/>
          <ac:spMkLst>
            <pc:docMk/>
            <pc:sldMk cId="1424438631" sldId="514"/>
            <ac:spMk id="3" creationId="{00000000-0000-0000-0000-000000000000}"/>
          </ac:spMkLst>
        </pc:spChg>
      </pc:sldChg>
      <pc:sldChg chg="modSp mod replTag delTag">
        <pc:chgData name="Jacqueline Gauthier" userId="feefe37c-236f-4297-8c12-8229219ad2dc" providerId="ADAL" clId="{F7EA6F68-7F23-45E0-BD81-689A044988B7}" dt="2023-11-03T19:44:07.506" v="1401"/>
        <pc:sldMkLst>
          <pc:docMk/>
          <pc:sldMk cId="1251789001" sldId="515"/>
        </pc:sldMkLst>
        <pc:spChg chg="mod replST">
          <ac:chgData name="Jacqueline Gauthier" userId="feefe37c-236f-4297-8c12-8229219ad2dc" providerId="ADAL" clId="{F7EA6F68-7F23-45E0-BD81-689A044988B7}" dt="2023-11-03T19:24:15.354" v="906"/>
          <ac:spMkLst>
            <pc:docMk/>
            <pc:sldMk cId="1251789001" sldId="515"/>
            <ac:spMk id="2" creationId="{00000000-0000-0000-0000-000000000000}"/>
          </ac:spMkLst>
        </pc:spChg>
        <pc:spChg chg="mod replST">
          <ac:chgData name="Jacqueline Gauthier" userId="feefe37c-236f-4297-8c12-8229219ad2dc" providerId="ADAL" clId="{F7EA6F68-7F23-45E0-BD81-689A044988B7}" dt="2023-11-03T19:44:03.808" v="1399" actId="20577"/>
          <ac:spMkLst>
            <pc:docMk/>
            <pc:sldMk cId="1251789001" sldId="515"/>
            <ac:spMk id="3" creationId="{00000000-0000-0000-0000-000000000000}"/>
          </ac:spMkLst>
        </pc:spChg>
      </pc:sldChg>
      <pc:sldChg chg="modSp mod replTag delTag">
        <pc:chgData name="Jacqueline Gauthier" userId="feefe37c-236f-4297-8c12-8229219ad2dc" providerId="ADAL" clId="{F7EA6F68-7F23-45E0-BD81-689A044988B7}" dt="2023-11-03T19:45:57.311" v="1455" actId="20577"/>
        <pc:sldMkLst>
          <pc:docMk/>
          <pc:sldMk cId="1783820131" sldId="516"/>
        </pc:sldMkLst>
        <pc:spChg chg="mod replST">
          <ac:chgData name="Jacqueline Gauthier" userId="feefe37c-236f-4297-8c12-8229219ad2dc" providerId="ADAL" clId="{F7EA6F68-7F23-45E0-BD81-689A044988B7}" dt="2023-11-03T19:24:15.363" v="908"/>
          <ac:spMkLst>
            <pc:docMk/>
            <pc:sldMk cId="1783820131" sldId="516"/>
            <ac:spMk id="2" creationId="{00000000-0000-0000-0000-000000000000}"/>
          </ac:spMkLst>
        </pc:spChg>
        <pc:spChg chg="mod replST">
          <ac:chgData name="Jacqueline Gauthier" userId="feefe37c-236f-4297-8c12-8229219ad2dc" providerId="ADAL" clId="{F7EA6F68-7F23-45E0-BD81-689A044988B7}" dt="2023-11-03T19:45:57.311" v="1455" actId="20577"/>
          <ac:spMkLst>
            <pc:docMk/>
            <pc:sldMk cId="1783820131" sldId="516"/>
            <ac:spMk id="3" creationId="{00000000-0000-0000-0000-000000000000}"/>
          </ac:spMkLst>
        </pc:spChg>
        <pc:graphicFrameChg chg="mod replST modGraphic">
          <ac:chgData name="Jacqueline Gauthier" userId="feefe37c-236f-4297-8c12-8229219ad2dc" providerId="ADAL" clId="{F7EA6F68-7F23-45E0-BD81-689A044988B7}" dt="2023-11-03T19:45:15.729" v="1449" actId="14100"/>
          <ac:graphicFrameMkLst>
            <pc:docMk/>
            <pc:sldMk cId="1783820131" sldId="516"/>
            <ac:graphicFrameMk id="6" creationId="{00000000-0000-0000-0000-000000000000}"/>
          </ac:graphicFrameMkLst>
        </pc:graphicFrameChg>
        <pc:picChg chg="replST">
          <ac:chgData name="Jacqueline Gauthier" userId="feefe37c-236f-4297-8c12-8229219ad2dc" providerId="ADAL" clId="{F7EA6F68-7F23-45E0-BD81-689A044988B7}" dt="2023-11-03T19:24:15.368" v="910"/>
          <ac:picMkLst>
            <pc:docMk/>
            <pc:sldMk cId="1783820131" sldId="516"/>
            <ac:picMk id="4" creationId="{00000000-0000-0000-0000-000000000000}"/>
          </ac:picMkLst>
        </pc:picChg>
      </pc:sldChg>
      <pc:sldChg chg="addSp delSp modSp mod replTag delTag">
        <pc:chgData name="Jacqueline Gauthier" userId="feefe37c-236f-4297-8c12-8229219ad2dc" providerId="ADAL" clId="{F7EA6F68-7F23-45E0-BD81-689A044988B7}" dt="2023-11-03T19:47:20.713" v="1529" actId="20577"/>
        <pc:sldMkLst>
          <pc:docMk/>
          <pc:sldMk cId="1949948547" sldId="517"/>
        </pc:sldMkLst>
        <pc:spChg chg="mod replST">
          <ac:chgData name="Jacqueline Gauthier" userId="feefe37c-236f-4297-8c12-8229219ad2dc" providerId="ADAL" clId="{F7EA6F68-7F23-45E0-BD81-689A044988B7}" dt="2023-11-03T19:24:15.375" v="912"/>
          <ac:spMkLst>
            <pc:docMk/>
            <pc:sldMk cId="1949948547" sldId="517"/>
            <ac:spMk id="2" creationId="{00000000-0000-0000-0000-000000000000}"/>
          </ac:spMkLst>
        </pc:spChg>
        <pc:spChg chg="mod replST">
          <ac:chgData name="Jacqueline Gauthier" userId="feefe37c-236f-4297-8c12-8229219ad2dc" providerId="ADAL" clId="{F7EA6F68-7F23-45E0-BD81-689A044988B7}" dt="2023-11-03T19:47:20.713" v="1529" actId="20577"/>
          <ac:spMkLst>
            <pc:docMk/>
            <pc:sldMk cId="1949948547" sldId="517"/>
            <ac:spMk id="3" creationId="{00000000-0000-0000-0000-000000000000}"/>
          </ac:spMkLst>
        </pc:spChg>
        <pc:spChg chg="add del">
          <ac:chgData name="Jacqueline Gauthier" userId="feefe37c-236f-4297-8c12-8229219ad2dc" providerId="ADAL" clId="{F7EA6F68-7F23-45E0-BD81-689A044988B7}" dt="2023-11-03T18:10:10.513" v="466" actId="22"/>
          <ac:spMkLst>
            <pc:docMk/>
            <pc:sldMk cId="1949948547" sldId="517"/>
            <ac:spMk id="7" creationId="{BBF31CDE-F364-F6A2-217A-D3DE4358A876}"/>
          </ac:spMkLst>
        </pc:spChg>
        <pc:graphicFrameChg chg="del">
          <ac:chgData name="Jacqueline Gauthier" userId="feefe37c-236f-4297-8c12-8229219ad2dc" providerId="ADAL" clId="{F7EA6F68-7F23-45E0-BD81-689A044988B7}" dt="2023-11-03T18:10:23.077" v="475" actId="478"/>
          <ac:graphicFrameMkLst>
            <pc:docMk/>
            <pc:sldMk cId="1949948547" sldId="517"/>
            <ac:graphicFrameMk id="6" creationId="{00000000-0000-0000-0000-000000000000}"/>
          </ac:graphicFrameMkLst>
        </pc:graphicFrameChg>
        <pc:graphicFrameChg chg="add mod replST modGraphic">
          <ac:chgData name="Jacqueline Gauthier" userId="feefe37c-236f-4297-8c12-8229219ad2dc" providerId="ADAL" clId="{F7EA6F68-7F23-45E0-BD81-689A044988B7}" dt="2023-11-03T19:46:49.451" v="1526" actId="6549"/>
          <ac:graphicFrameMkLst>
            <pc:docMk/>
            <pc:sldMk cId="1949948547" sldId="517"/>
            <ac:graphicFrameMk id="8" creationId="{1874CEA2-31B2-F05C-3506-F0D4A0D4F4AA}"/>
          </ac:graphicFrameMkLst>
        </pc:graphicFrameChg>
        <pc:picChg chg="replST">
          <ac:chgData name="Jacqueline Gauthier" userId="feefe37c-236f-4297-8c12-8229219ad2dc" providerId="ADAL" clId="{F7EA6F68-7F23-45E0-BD81-689A044988B7}" dt="2023-11-03T19:24:15.383" v="914"/>
          <ac:picMkLst>
            <pc:docMk/>
            <pc:sldMk cId="1949948547" sldId="517"/>
            <ac:picMk id="4" creationId="{00000000-0000-0000-0000-000000000000}"/>
          </ac:picMkLst>
        </pc:picChg>
      </pc:sldChg>
      <pc:sldChg chg="modSp mod replTag delTag">
        <pc:chgData name="Jacqueline Gauthier" userId="feefe37c-236f-4297-8c12-8229219ad2dc" providerId="ADAL" clId="{F7EA6F68-7F23-45E0-BD81-689A044988B7}" dt="2023-11-03T19:47:43.289" v="1536" actId="20577"/>
        <pc:sldMkLst>
          <pc:docMk/>
          <pc:sldMk cId="1441260358" sldId="518"/>
        </pc:sldMkLst>
        <pc:spChg chg="mod replST">
          <ac:chgData name="Jacqueline Gauthier" userId="feefe37c-236f-4297-8c12-8229219ad2dc" providerId="ADAL" clId="{F7EA6F68-7F23-45E0-BD81-689A044988B7}" dt="2023-11-03T19:24:15.393" v="916"/>
          <ac:spMkLst>
            <pc:docMk/>
            <pc:sldMk cId="1441260358" sldId="518"/>
            <ac:spMk id="2" creationId="{00000000-0000-0000-0000-000000000000}"/>
          </ac:spMkLst>
        </pc:spChg>
        <pc:spChg chg="mod replST">
          <ac:chgData name="Jacqueline Gauthier" userId="feefe37c-236f-4297-8c12-8229219ad2dc" providerId="ADAL" clId="{F7EA6F68-7F23-45E0-BD81-689A044988B7}" dt="2023-11-03T19:47:43.289" v="1536" actId="20577"/>
          <ac:spMkLst>
            <pc:docMk/>
            <pc:sldMk cId="1441260358" sldId="518"/>
            <ac:spMk id="3" creationId="{00000000-0000-0000-0000-000000000000}"/>
          </ac:spMkLst>
        </pc:spChg>
      </pc:sldChg>
      <pc:sldChg chg="modSp mod replTag delTag">
        <pc:chgData name="Jacqueline Gauthier" userId="feefe37c-236f-4297-8c12-8229219ad2dc" providerId="ADAL" clId="{F7EA6F68-7F23-45E0-BD81-689A044988B7}" dt="2023-11-03T19:48:24.781" v="1544"/>
        <pc:sldMkLst>
          <pc:docMk/>
          <pc:sldMk cId="2544572574" sldId="519"/>
        </pc:sldMkLst>
        <pc:spChg chg="mod replST">
          <ac:chgData name="Jacqueline Gauthier" userId="feefe37c-236f-4297-8c12-8229219ad2dc" providerId="ADAL" clId="{F7EA6F68-7F23-45E0-BD81-689A044988B7}" dt="2023-11-03T19:24:15.400" v="918"/>
          <ac:spMkLst>
            <pc:docMk/>
            <pc:sldMk cId="2544572574" sldId="519"/>
            <ac:spMk id="2" creationId="{00000000-0000-0000-0000-000000000000}"/>
          </ac:spMkLst>
        </pc:spChg>
        <pc:spChg chg="mod replST">
          <ac:chgData name="Jacqueline Gauthier" userId="feefe37c-236f-4297-8c12-8229219ad2dc" providerId="ADAL" clId="{F7EA6F68-7F23-45E0-BD81-689A044988B7}" dt="2023-11-03T19:48:21.346" v="1542" actId="20577"/>
          <ac:spMkLst>
            <pc:docMk/>
            <pc:sldMk cId="2544572574" sldId="519"/>
            <ac:spMk id="3" creationId="{00000000-0000-0000-0000-000000000000}"/>
          </ac:spMkLst>
        </pc:spChg>
      </pc:sldChg>
      <pc:sldChg chg="modSp mod replTag delTag">
        <pc:chgData name="Jacqueline Gauthier" userId="feefe37c-236f-4297-8c12-8229219ad2dc" providerId="ADAL" clId="{F7EA6F68-7F23-45E0-BD81-689A044988B7}" dt="2023-11-03T19:48:57.482" v="1551" actId="20577"/>
        <pc:sldMkLst>
          <pc:docMk/>
          <pc:sldMk cId="3820189885" sldId="520"/>
        </pc:sldMkLst>
        <pc:spChg chg="mod replST">
          <ac:chgData name="Jacqueline Gauthier" userId="feefe37c-236f-4297-8c12-8229219ad2dc" providerId="ADAL" clId="{F7EA6F68-7F23-45E0-BD81-689A044988B7}" dt="2023-11-03T19:24:15.412" v="920"/>
          <ac:spMkLst>
            <pc:docMk/>
            <pc:sldMk cId="3820189885" sldId="520"/>
            <ac:spMk id="2" creationId="{00000000-0000-0000-0000-000000000000}"/>
          </ac:spMkLst>
        </pc:spChg>
        <pc:spChg chg="mod replST">
          <ac:chgData name="Jacqueline Gauthier" userId="feefe37c-236f-4297-8c12-8229219ad2dc" providerId="ADAL" clId="{F7EA6F68-7F23-45E0-BD81-689A044988B7}" dt="2023-11-03T19:48:57.482" v="1551" actId="20577"/>
          <ac:spMkLst>
            <pc:docMk/>
            <pc:sldMk cId="3820189885" sldId="520"/>
            <ac:spMk id="3" creationId="{00000000-0000-0000-0000-000000000000}"/>
          </ac:spMkLst>
        </pc:spChg>
        <pc:picChg chg="replST">
          <ac:chgData name="Jacqueline Gauthier" userId="feefe37c-236f-4297-8c12-8229219ad2dc" providerId="ADAL" clId="{F7EA6F68-7F23-45E0-BD81-689A044988B7}" dt="2023-11-03T19:24:15.421" v="922"/>
          <ac:picMkLst>
            <pc:docMk/>
            <pc:sldMk cId="3820189885" sldId="520"/>
            <ac:picMk id="4" creationId="{00000000-0000-0000-0000-000000000000}"/>
          </ac:picMkLst>
        </pc:picChg>
      </pc:sldChg>
      <pc:sldChg chg="modSp mod replTag delTag">
        <pc:chgData name="Jacqueline Gauthier" userId="feefe37c-236f-4297-8c12-8229219ad2dc" providerId="ADAL" clId="{F7EA6F68-7F23-45E0-BD81-689A044988B7}" dt="2023-11-03T19:49:50.680" v="1560" actId="20577"/>
        <pc:sldMkLst>
          <pc:docMk/>
          <pc:sldMk cId="2856433701" sldId="521"/>
        </pc:sldMkLst>
        <pc:spChg chg="mod replST">
          <ac:chgData name="Jacqueline Gauthier" userId="feefe37c-236f-4297-8c12-8229219ad2dc" providerId="ADAL" clId="{F7EA6F68-7F23-45E0-BD81-689A044988B7}" dt="2023-11-03T19:24:15.428" v="923"/>
          <ac:spMkLst>
            <pc:docMk/>
            <pc:sldMk cId="2856433701" sldId="521"/>
            <ac:spMk id="2" creationId="{00000000-0000-0000-0000-000000000000}"/>
          </ac:spMkLst>
        </pc:spChg>
        <pc:spChg chg="mod replST">
          <ac:chgData name="Jacqueline Gauthier" userId="feefe37c-236f-4297-8c12-8229219ad2dc" providerId="ADAL" clId="{F7EA6F68-7F23-45E0-BD81-689A044988B7}" dt="2023-11-03T19:49:50.680" v="1560" actId="20577"/>
          <ac:spMkLst>
            <pc:docMk/>
            <pc:sldMk cId="2856433701" sldId="521"/>
            <ac:spMk id="3" creationId="{00000000-0000-0000-0000-000000000000}"/>
          </ac:spMkLst>
        </pc:spChg>
      </pc:sldChg>
      <pc:sldChg chg="modSp mod replTag delTag">
        <pc:chgData name="Jacqueline Gauthier" userId="feefe37c-236f-4297-8c12-8229219ad2dc" providerId="ADAL" clId="{F7EA6F68-7F23-45E0-BD81-689A044988B7}" dt="2023-11-03T19:52:33.282" v="1594"/>
        <pc:sldMkLst>
          <pc:docMk/>
          <pc:sldMk cId="3677789355" sldId="522"/>
        </pc:sldMkLst>
        <pc:spChg chg="mod replST">
          <ac:chgData name="Jacqueline Gauthier" userId="feefe37c-236f-4297-8c12-8229219ad2dc" providerId="ADAL" clId="{F7EA6F68-7F23-45E0-BD81-689A044988B7}" dt="2023-11-03T19:24:15.438" v="925"/>
          <ac:spMkLst>
            <pc:docMk/>
            <pc:sldMk cId="3677789355" sldId="522"/>
            <ac:spMk id="2" creationId="{00000000-0000-0000-0000-000000000000}"/>
          </ac:spMkLst>
        </pc:spChg>
        <pc:spChg chg="mod replST">
          <ac:chgData name="Jacqueline Gauthier" userId="feefe37c-236f-4297-8c12-8229219ad2dc" providerId="ADAL" clId="{F7EA6F68-7F23-45E0-BD81-689A044988B7}" dt="2023-11-03T19:52:26.116" v="1592" actId="20577"/>
          <ac:spMkLst>
            <pc:docMk/>
            <pc:sldMk cId="3677789355" sldId="522"/>
            <ac:spMk id="3" creationId="{00000000-0000-0000-0000-000000000000}"/>
          </ac:spMkLst>
        </pc:spChg>
      </pc:sldChg>
      <pc:sldChg chg="modSp mod replTag delTag">
        <pc:chgData name="Jacqueline Gauthier" userId="feefe37c-236f-4297-8c12-8229219ad2dc" providerId="ADAL" clId="{F7EA6F68-7F23-45E0-BD81-689A044988B7}" dt="2023-11-03T19:53:28.669" v="1693" actId="20577"/>
        <pc:sldMkLst>
          <pc:docMk/>
          <pc:sldMk cId="3255840777" sldId="523"/>
        </pc:sldMkLst>
        <pc:spChg chg="mod replST">
          <ac:chgData name="Jacqueline Gauthier" userId="feefe37c-236f-4297-8c12-8229219ad2dc" providerId="ADAL" clId="{F7EA6F68-7F23-45E0-BD81-689A044988B7}" dt="2023-11-03T19:24:15.448" v="927"/>
          <ac:spMkLst>
            <pc:docMk/>
            <pc:sldMk cId="3255840777" sldId="523"/>
            <ac:spMk id="2" creationId="{00000000-0000-0000-0000-000000000000}"/>
          </ac:spMkLst>
        </pc:spChg>
        <pc:spChg chg="mod replST">
          <ac:chgData name="Jacqueline Gauthier" userId="feefe37c-236f-4297-8c12-8229219ad2dc" providerId="ADAL" clId="{F7EA6F68-7F23-45E0-BD81-689A044988B7}" dt="2023-11-03T19:53:28.669" v="1693" actId="20577"/>
          <ac:spMkLst>
            <pc:docMk/>
            <pc:sldMk cId="3255840777" sldId="523"/>
            <ac:spMk id="3" creationId="{00000000-0000-0000-0000-000000000000}"/>
          </ac:spMkLst>
        </pc:spChg>
      </pc:sldChg>
      <pc:sldChg chg="modSp mod replTag delTag">
        <pc:chgData name="Jacqueline Gauthier" userId="feefe37c-236f-4297-8c12-8229219ad2dc" providerId="ADAL" clId="{F7EA6F68-7F23-45E0-BD81-689A044988B7}" dt="2023-11-03T19:54:52.649" v="1715" actId="20577"/>
        <pc:sldMkLst>
          <pc:docMk/>
          <pc:sldMk cId="2276569391" sldId="524"/>
        </pc:sldMkLst>
        <pc:spChg chg="mod replST">
          <ac:chgData name="Jacqueline Gauthier" userId="feefe37c-236f-4297-8c12-8229219ad2dc" providerId="ADAL" clId="{F7EA6F68-7F23-45E0-BD81-689A044988B7}" dt="2023-11-03T19:24:15.459" v="929"/>
          <ac:spMkLst>
            <pc:docMk/>
            <pc:sldMk cId="2276569391" sldId="524"/>
            <ac:spMk id="2" creationId="{00000000-0000-0000-0000-000000000000}"/>
          </ac:spMkLst>
        </pc:spChg>
        <pc:spChg chg="mod replST">
          <ac:chgData name="Jacqueline Gauthier" userId="feefe37c-236f-4297-8c12-8229219ad2dc" providerId="ADAL" clId="{F7EA6F68-7F23-45E0-BD81-689A044988B7}" dt="2023-11-03T19:54:52.649" v="1715" actId="20577"/>
          <ac:spMkLst>
            <pc:docMk/>
            <pc:sldMk cId="2276569391" sldId="524"/>
            <ac:spMk id="3" creationId="{00000000-0000-0000-0000-000000000000}"/>
          </ac:spMkLst>
        </pc:spChg>
      </pc:sldChg>
      <pc:sldChg chg="addSp delSp modSp mod replTag delTag">
        <pc:chgData name="Jacqueline Gauthier" userId="feefe37c-236f-4297-8c12-8229219ad2dc" providerId="ADAL" clId="{F7EA6F68-7F23-45E0-BD81-689A044988B7}" dt="2023-11-03T19:56:40.078" v="1810"/>
        <pc:sldMkLst>
          <pc:docMk/>
          <pc:sldMk cId="618478529" sldId="525"/>
        </pc:sldMkLst>
        <pc:spChg chg="mod replST">
          <ac:chgData name="Jacqueline Gauthier" userId="feefe37c-236f-4297-8c12-8229219ad2dc" providerId="ADAL" clId="{F7EA6F68-7F23-45E0-BD81-689A044988B7}" dt="2023-11-03T19:24:15.469" v="931"/>
          <ac:spMkLst>
            <pc:docMk/>
            <pc:sldMk cId="618478529" sldId="525"/>
            <ac:spMk id="2" creationId="{00000000-0000-0000-0000-000000000000}"/>
          </ac:spMkLst>
        </pc:spChg>
        <pc:spChg chg="mod replST">
          <ac:chgData name="Jacqueline Gauthier" userId="feefe37c-236f-4297-8c12-8229219ad2dc" providerId="ADAL" clId="{F7EA6F68-7F23-45E0-BD81-689A044988B7}" dt="2023-11-03T19:56:29.043" v="1808" actId="20577"/>
          <ac:spMkLst>
            <pc:docMk/>
            <pc:sldMk cId="618478529" sldId="525"/>
            <ac:spMk id="3" creationId="{00000000-0000-0000-0000-000000000000}"/>
          </ac:spMkLst>
        </pc:spChg>
        <pc:spChg chg="add del">
          <ac:chgData name="Jacqueline Gauthier" userId="feefe37c-236f-4297-8c12-8229219ad2dc" providerId="ADAL" clId="{F7EA6F68-7F23-45E0-BD81-689A044988B7}" dt="2023-11-03T18:23:24.696" v="589" actId="22"/>
          <ac:spMkLst>
            <pc:docMk/>
            <pc:sldMk cId="618478529" sldId="525"/>
            <ac:spMk id="5" creationId="{608F07F1-A0D5-D430-5C8C-28ADFF62314F}"/>
          </ac:spMkLst>
        </pc:spChg>
      </pc:sldChg>
      <pc:sldChg chg="modSp mod replTag delTag">
        <pc:chgData name="Jacqueline Gauthier" userId="feefe37c-236f-4297-8c12-8229219ad2dc" providerId="ADAL" clId="{F7EA6F68-7F23-45E0-BD81-689A044988B7}" dt="2023-11-03T19:57:26.350" v="1835" actId="20577"/>
        <pc:sldMkLst>
          <pc:docMk/>
          <pc:sldMk cId="3103591047" sldId="526"/>
        </pc:sldMkLst>
        <pc:spChg chg="mod replST">
          <ac:chgData name="Jacqueline Gauthier" userId="feefe37c-236f-4297-8c12-8229219ad2dc" providerId="ADAL" clId="{F7EA6F68-7F23-45E0-BD81-689A044988B7}" dt="2023-11-03T19:24:15.478" v="933"/>
          <ac:spMkLst>
            <pc:docMk/>
            <pc:sldMk cId="3103591047" sldId="526"/>
            <ac:spMk id="2" creationId="{00000000-0000-0000-0000-000000000000}"/>
          </ac:spMkLst>
        </pc:spChg>
        <pc:spChg chg="mod replST">
          <ac:chgData name="Jacqueline Gauthier" userId="feefe37c-236f-4297-8c12-8229219ad2dc" providerId="ADAL" clId="{F7EA6F68-7F23-45E0-BD81-689A044988B7}" dt="2023-11-03T19:57:26.350" v="1835" actId="20577"/>
          <ac:spMkLst>
            <pc:docMk/>
            <pc:sldMk cId="3103591047" sldId="526"/>
            <ac:spMk id="3" creationId="{00000000-0000-0000-0000-000000000000}"/>
          </ac:spMkLst>
        </pc:spChg>
      </pc:sldChg>
      <pc:sldChg chg="modSp mod replTag delTag">
        <pc:chgData name="Jacqueline Gauthier" userId="feefe37c-236f-4297-8c12-8229219ad2dc" providerId="ADAL" clId="{F7EA6F68-7F23-45E0-BD81-689A044988B7}" dt="2023-11-03T19:58:02.991" v="1841" actId="20577"/>
        <pc:sldMkLst>
          <pc:docMk/>
          <pc:sldMk cId="2452111752" sldId="527"/>
        </pc:sldMkLst>
        <pc:spChg chg="mod replST">
          <ac:chgData name="Jacqueline Gauthier" userId="feefe37c-236f-4297-8c12-8229219ad2dc" providerId="ADAL" clId="{F7EA6F68-7F23-45E0-BD81-689A044988B7}" dt="2023-11-03T19:24:15.490" v="935"/>
          <ac:spMkLst>
            <pc:docMk/>
            <pc:sldMk cId="2452111752" sldId="527"/>
            <ac:spMk id="2" creationId="{00000000-0000-0000-0000-000000000000}"/>
          </ac:spMkLst>
        </pc:spChg>
        <pc:spChg chg="mod replST">
          <ac:chgData name="Jacqueline Gauthier" userId="feefe37c-236f-4297-8c12-8229219ad2dc" providerId="ADAL" clId="{F7EA6F68-7F23-45E0-BD81-689A044988B7}" dt="2023-11-03T19:58:02.991" v="1841" actId="20577"/>
          <ac:spMkLst>
            <pc:docMk/>
            <pc:sldMk cId="2452111752" sldId="527"/>
            <ac:spMk id="3" creationId="{00000000-0000-0000-0000-000000000000}"/>
          </ac:spMkLst>
        </pc:spChg>
      </pc:sldChg>
      <pc:sldChg chg="modSp mod replTag delTag">
        <pc:chgData name="Jacqueline Gauthier" userId="feefe37c-236f-4297-8c12-8229219ad2dc" providerId="ADAL" clId="{F7EA6F68-7F23-45E0-BD81-689A044988B7}" dt="2023-11-03T19:58:44.260" v="1881" actId="20577"/>
        <pc:sldMkLst>
          <pc:docMk/>
          <pc:sldMk cId="3555306184" sldId="528"/>
        </pc:sldMkLst>
        <pc:spChg chg="mod replST">
          <ac:chgData name="Jacqueline Gauthier" userId="feefe37c-236f-4297-8c12-8229219ad2dc" providerId="ADAL" clId="{F7EA6F68-7F23-45E0-BD81-689A044988B7}" dt="2023-11-03T19:24:15.500" v="937"/>
          <ac:spMkLst>
            <pc:docMk/>
            <pc:sldMk cId="3555306184" sldId="528"/>
            <ac:spMk id="2" creationId="{00000000-0000-0000-0000-000000000000}"/>
          </ac:spMkLst>
        </pc:spChg>
        <pc:spChg chg="mod replST">
          <ac:chgData name="Jacqueline Gauthier" userId="feefe37c-236f-4297-8c12-8229219ad2dc" providerId="ADAL" clId="{F7EA6F68-7F23-45E0-BD81-689A044988B7}" dt="2023-11-03T19:58:44.260" v="1881" actId="20577"/>
          <ac:spMkLst>
            <pc:docMk/>
            <pc:sldMk cId="3555306184" sldId="528"/>
            <ac:spMk id="3" creationId="{00000000-0000-0000-0000-000000000000}"/>
          </ac:spMkLst>
        </pc:spChg>
      </pc:sldChg>
      <pc:sldChg chg="modSp mod replTag delTag">
        <pc:chgData name="Jacqueline Gauthier" userId="feefe37c-236f-4297-8c12-8229219ad2dc" providerId="ADAL" clId="{F7EA6F68-7F23-45E0-BD81-689A044988B7}" dt="2023-11-03T19:59:17.686" v="1891"/>
        <pc:sldMkLst>
          <pc:docMk/>
          <pc:sldMk cId="1487829987" sldId="529"/>
        </pc:sldMkLst>
        <pc:spChg chg="mod replST">
          <ac:chgData name="Jacqueline Gauthier" userId="feefe37c-236f-4297-8c12-8229219ad2dc" providerId="ADAL" clId="{F7EA6F68-7F23-45E0-BD81-689A044988B7}" dt="2023-11-03T19:24:15.529" v="939"/>
          <ac:spMkLst>
            <pc:docMk/>
            <pc:sldMk cId="1487829987" sldId="529"/>
            <ac:spMk id="2" creationId="{00000000-0000-0000-0000-000000000000}"/>
          </ac:spMkLst>
        </pc:spChg>
        <pc:spChg chg="mod replST">
          <ac:chgData name="Jacqueline Gauthier" userId="feefe37c-236f-4297-8c12-8229219ad2dc" providerId="ADAL" clId="{F7EA6F68-7F23-45E0-BD81-689A044988B7}" dt="2023-11-03T19:59:14.645" v="1889" actId="20577"/>
          <ac:spMkLst>
            <pc:docMk/>
            <pc:sldMk cId="1487829987" sldId="529"/>
            <ac:spMk id="3" creationId="{00000000-0000-0000-0000-000000000000}"/>
          </ac:spMkLst>
        </pc:spChg>
      </pc:sldChg>
      <pc:sldChg chg="modSp mod replTag delTag">
        <pc:chgData name="Jacqueline Gauthier" userId="feefe37c-236f-4297-8c12-8229219ad2dc" providerId="ADAL" clId="{F7EA6F68-7F23-45E0-BD81-689A044988B7}" dt="2023-11-03T20:00:18.179" v="1911" actId="20577"/>
        <pc:sldMkLst>
          <pc:docMk/>
          <pc:sldMk cId="724249631" sldId="530"/>
        </pc:sldMkLst>
        <pc:spChg chg="mod replST">
          <ac:chgData name="Jacqueline Gauthier" userId="feefe37c-236f-4297-8c12-8229219ad2dc" providerId="ADAL" clId="{F7EA6F68-7F23-45E0-BD81-689A044988B7}" dt="2023-11-03T19:24:15.580" v="941"/>
          <ac:spMkLst>
            <pc:docMk/>
            <pc:sldMk cId="724249631" sldId="530"/>
            <ac:spMk id="2" creationId="{00000000-0000-0000-0000-000000000000}"/>
          </ac:spMkLst>
        </pc:spChg>
        <pc:spChg chg="mod replST">
          <ac:chgData name="Jacqueline Gauthier" userId="feefe37c-236f-4297-8c12-8229219ad2dc" providerId="ADAL" clId="{F7EA6F68-7F23-45E0-BD81-689A044988B7}" dt="2023-11-03T20:00:18.179" v="1911" actId="20577"/>
          <ac:spMkLst>
            <pc:docMk/>
            <pc:sldMk cId="724249631" sldId="530"/>
            <ac:spMk id="3" creationId="{00000000-0000-0000-0000-000000000000}"/>
          </ac:spMkLst>
        </pc:spChg>
      </pc:sldChg>
      <pc:sldChg chg="modSp mod replTag delTag">
        <pc:chgData name="Jacqueline Gauthier" userId="feefe37c-236f-4297-8c12-8229219ad2dc" providerId="ADAL" clId="{F7EA6F68-7F23-45E0-BD81-689A044988B7}" dt="2023-11-03T20:00:55.554" v="1941"/>
        <pc:sldMkLst>
          <pc:docMk/>
          <pc:sldMk cId="3177155610" sldId="531"/>
        </pc:sldMkLst>
        <pc:spChg chg="mod replST">
          <ac:chgData name="Jacqueline Gauthier" userId="feefe37c-236f-4297-8c12-8229219ad2dc" providerId="ADAL" clId="{F7EA6F68-7F23-45E0-BD81-689A044988B7}" dt="2023-11-03T19:24:15.593" v="943"/>
          <ac:spMkLst>
            <pc:docMk/>
            <pc:sldMk cId="3177155610" sldId="531"/>
            <ac:spMk id="2" creationId="{00000000-0000-0000-0000-000000000000}"/>
          </ac:spMkLst>
        </pc:spChg>
        <pc:spChg chg="mod replST">
          <ac:chgData name="Jacqueline Gauthier" userId="feefe37c-236f-4297-8c12-8229219ad2dc" providerId="ADAL" clId="{F7EA6F68-7F23-45E0-BD81-689A044988B7}" dt="2023-11-03T20:00:51.971" v="1939" actId="20577"/>
          <ac:spMkLst>
            <pc:docMk/>
            <pc:sldMk cId="3177155610" sldId="531"/>
            <ac:spMk id="3" creationId="{00000000-0000-0000-0000-000000000000}"/>
          </ac:spMkLst>
        </pc:spChg>
      </pc:sldChg>
      <pc:sldChg chg="modSp mod replTag delTag">
        <pc:chgData name="Jacqueline Gauthier" userId="feefe37c-236f-4297-8c12-8229219ad2dc" providerId="ADAL" clId="{F7EA6F68-7F23-45E0-BD81-689A044988B7}" dt="2023-11-03T20:02:11.618" v="2000" actId="20577"/>
        <pc:sldMkLst>
          <pc:docMk/>
          <pc:sldMk cId="128797260" sldId="532"/>
        </pc:sldMkLst>
        <pc:spChg chg="mod replST">
          <ac:chgData name="Jacqueline Gauthier" userId="feefe37c-236f-4297-8c12-8229219ad2dc" providerId="ADAL" clId="{F7EA6F68-7F23-45E0-BD81-689A044988B7}" dt="2023-11-03T19:24:15.606" v="945"/>
          <ac:spMkLst>
            <pc:docMk/>
            <pc:sldMk cId="128797260" sldId="532"/>
            <ac:spMk id="2" creationId="{00000000-0000-0000-0000-000000000000}"/>
          </ac:spMkLst>
        </pc:spChg>
        <pc:spChg chg="mod replST">
          <ac:chgData name="Jacqueline Gauthier" userId="feefe37c-236f-4297-8c12-8229219ad2dc" providerId="ADAL" clId="{F7EA6F68-7F23-45E0-BD81-689A044988B7}" dt="2023-11-03T20:02:11.618" v="2000" actId="20577"/>
          <ac:spMkLst>
            <pc:docMk/>
            <pc:sldMk cId="128797260" sldId="532"/>
            <ac:spMk id="3" creationId="{00000000-0000-0000-0000-000000000000}"/>
          </ac:spMkLst>
        </pc:spChg>
      </pc:sldChg>
      <pc:sldChg chg="modSp mod replTag delTag">
        <pc:chgData name="Jacqueline Gauthier" userId="feefe37c-236f-4297-8c12-8229219ad2dc" providerId="ADAL" clId="{F7EA6F68-7F23-45E0-BD81-689A044988B7}" dt="2023-11-03T20:02:53.431" v="2010"/>
        <pc:sldMkLst>
          <pc:docMk/>
          <pc:sldMk cId="1137379215" sldId="533"/>
        </pc:sldMkLst>
        <pc:spChg chg="mod replST">
          <ac:chgData name="Jacqueline Gauthier" userId="feefe37c-236f-4297-8c12-8229219ad2dc" providerId="ADAL" clId="{F7EA6F68-7F23-45E0-BD81-689A044988B7}" dt="2023-11-03T19:24:15.617" v="947"/>
          <ac:spMkLst>
            <pc:docMk/>
            <pc:sldMk cId="1137379215" sldId="533"/>
            <ac:spMk id="2" creationId="{00000000-0000-0000-0000-000000000000}"/>
          </ac:spMkLst>
        </pc:spChg>
        <pc:spChg chg="mod replST">
          <ac:chgData name="Jacqueline Gauthier" userId="feefe37c-236f-4297-8c12-8229219ad2dc" providerId="ADAL" clId="{F7EA6F68-7F23-45E0-BD81-689A044988B7}" dt="2023-11-03T20:02:48.468" v="2008" actId="20577"/>
          <ac:spMkLst>
            <pc:docMk/>
            <pc:sldMk cId="1137379215" sldId="533"/>
            <ac:spMk id="3" creationId="{00000000-0000-0000-0000-000000000000}"/>
          </ac:spMkLst>
        </pc:spChg>
        <pc:picChg chg="replST">
          <ac:chgData name="Jacqueline Gauthier" userId="feefe37c-236f-4297-8c12-8229219ad2dc" providerId="ADAL" clId="{F7EA6F68-7F23-45E0-BD81-689A044988B7}" dt="2023-11-03T19:24:15.628" v="949"/>
          <ac:picMkLst>
            <pc:docMk/>
            <pc:sldMk cId="1137379215" sldId="533"/>
            <ac:picMk id="4" creationId="{00000000-0000-0000-0000-000000000000}"/>
          </ac:picMkLst>
        </pc:picChg>
      </pc:sldChg>
      <pc:sldChg chg="modSp mod replTag delTag">
        <pc:chgData name="Jacqueline Gauthier" userId="feefe37c-236f-4297-8c12-8229219ad2dc" providerId="ADAL" clId="{F7EA6F68-7F23-45E0-BD81-689A044988B7}" dt="2023-11-03T20:03:40.430" v="2033" actId="20577"/>
        <pc:sldMkLst>
          <pc:docMk/>
          <pc:sldMk cId="1865772851" sldId="534"/>
        </pc:sldMkLst>
        <pc:spChg chg="mod replST">
          <ac:chgData name="Jacqueline Gauthier" userId="feefe37c-236f-4297-8c12-8229219ad2dc" providerId="ADAL" clId="{F7EA6F68-7F23-45E0-BD81-689A044988B7}" dt="2023-11-03T19:24:15.633" v="950"/>
          <ac:spMkLst>
            <pc:docMk/>
            <pc:sldMk cId="1865772851" sldId="534"/>
            <ac:spMk id="2" creationId="{00000000-0000-0000-0000-000000000000}"/>
          </ac:spMkLst>
        </pc:spChg>
        <pc:spChg chg="mod replST">
          <ac:chgData name="Jacqueline Gauthier" userId="feefe37c-236f-4297-8c12-8229219ad2dc" providerId="ADAL" clId="{F7EA6F68-7F23-45E0-BD81-689A044988B7}" dt="2023-11-03T20:03:40.430" v="2033" actId="20577"/>
          <ac:spMkLst>
            <pc:docMk/>
            <pc:sldMk cId="1865772851" sldId="534"/>
            <ac:spMk id="3" creationId="{00000000-0000-0000-0000-000000000000}"/>
          </ac:spMkLst>
        </pc:spChg>
        <pc:picChg chg="replST">
          <ac:chgData name="Jacqueline Gauthier" userId="feefe37c-236f-4297-8c12-8229219ad2dc" providerId="ADAL" clId="{F7EA6F68-7F23-45E0-BD81-689A044988B7}" dt="2023-11-03T19:24:15.640" v="952"/>
          <ac:picMkLst>
            <pc:docMk/>
            <pc:sldMk cId="1865772851" sldId="534"/>
            <ac:picMk id="4" creationId="{00000000-0000-0000-0000-000000000000}"/>
          </ac:picMkLst>
        </pc:picChg>
      </pc:sldChg>
      <pc:sldChg chg="modSp mod replTag delTag">
        <pc:chgData name="Jacqueline Gauthier" userId="feefe37c-236f-4297-8c12-8229219ad2dc" providerId="ADAL" clId="{F7EA6F68-7F23-45E0-BD81-689A044988B7}" dt="2023-11-03T20:04:44.887" v="2050" actId="20577"/>
        <pc:sldMkLst>
          <pc:docMk/>
          <pc:sldMk cId="516220120" sldId="535"/>
        </pc:sldMkLst>
        <pc:spChg chg="mod replST">
          <ac:chgData name="Jacqueline Gauthier" userId="feefe37c-236f-4297-8c12-8229219ad2dc" providerId="ADAL" clId="{F7EA6F68-7F23-45E0-BD81-689A044988B7}" dt="2023-11-03T19:24:15.646" v="953"/>
          <ac:spMkLst>
            <pc:docMk/>
            <pc:sldMk cId="516220120" sldId="535"/>
            <ac:spMk id="2" creationId="{00000000-0000-0000-0000-000000000000}"/>
          </ac:spMkLst>
        </pc:spChg>
        <pc:spChg chg="mod replST">
          <ac:chgData name="Jacqueline Gauthier" userId="feefe37c-236f-4297-8c12-8229219ad2dc" providerId="ADAL" clId="{F7EA6F68-7F23-45E0-BD81-689A044988B7}" dt="2023-11-03T20:04:44.887" v="2050" actId="20577"/>
          <ac:spMkLst>
            <pc:docMk/>
            <pc:sldMk cId="516220120" sldId="535"/>
            <ac:spMk id="3" creationId="{00000000-0000-0000-0000-000000000000}"/>
          </ac:spMkLst>
        </pc:spChg>
        <pc:picChg chg="replST">
          <ac:chgData name="Jacqueline Gauthier" userId="feefe37c-236f-4297-8c12-8229219ad2dc" providerId="ADAL" clId="{F7EA6F68-7F23-45E0-BD81-689A044988B7}" dt="2023-11-03T19:24:15.656" v="955"/>
          <ac:picMkLst>
            <pc:docMk/>
            <pc:sldMk cId="516220120" sldId="535"/>
            <ac:picMk id="4" creationId="{00000000-0000-0000-0000-000000000000}"/>
          </ac:picMkLst>
        </pc:picChg>
      </pc:sldChg>
      <pc:sldChg chg="modSp mod replTag delTag">
        <pc:chgData name="Jacqueline Gauthier" userId="feefe37c-236f-4297-8c12-8229219ad2dc" providerId="ADAL" clId="{F7EA6F68-7F23-45E0-BD81-689A044988B7}" dt="2023-11-03T20:05:21.115" v="2065" actId="20577"/>
        <pc:sldMkLst>
          <pc:docMk/>
          <pc:sldMk cId="484535080" sldId="536"/>
        </pc:sldMkLst>
        <pc:spChg chg="mod replST">
          <ac:chgData name="Jacqueline Gauthier" userId="feefe37c-236f-4297-8c12-8229219ad2dc" providerId="ADAL" clId="{F7EA6F68-7F23-45E0-BD81-689A044988B7}" dt="2023-11-03T19:24:15.663" v="956"/>
          <ac:spMkLst>
            <pc:docMk/>
            <pc:sldMk cId="484535080" sldId="536"/>
            <ac:spMk id="2" creationId="{00000000-0000-0000-0000-000000000000}"/>
          </ac:spMkLst>
        </pc:spChg>
        <pc:spChg chg="mod replST">
          <ac:chgData name="Jacqueline Gauthier" userId="feefe37c-236f-4297-8c12-8229219ad2dc" providerId="ADAL" clId="{F7EA6F68-7F23-45E0-BD81-689A044988B7}" dt="2023-11-03T20:05:21.115" v="2065" actId="20577"/>
          <ac:spMkLst>
            <pc:docMk/>
            <pc:sldMk cId="484535080" sldId="536"/>
            <ac:spMk id="3" creationId="{00000000-0000-0000-0000-000000000000}"/>
          </ac:spMkLst>
        </pc:spChg>
        <pc:picChg chg="replST">
          <ac:chgData name="Jacqueline Gauthier" userId="feefe37c-236f-4297-8c12-8229219ad2dc" providerId="ADAL" clId="{F7EA6F68-7F23-45E0-BD81-689A044988B7}" dt="2023-11-03T19:24:15.669" v="958"/>
          <ac:picMkLst>
            <pc:docMk/>
            <pc:sldMk cId="484535080" sldId="536"/>
            <ac:picMk id="4" creationId="{00000000-0000-0000-0000-000000000000}"/>
          </ac:picMkLst>
        </pc:picChg>
      </pc:sldChg>
    </pc:docChg>
  </pc:docChgLst>
  <pc:docChgLst>
    <pc:chgData name="Utilisateur invité" userId="S::urn:spo:anon#d95fc8e05787767f4ad5c7d1f6fa6d86bc6f6aadfb93a0c0055f3f2cbe4806ec::" providerId="AD" clId="Web-{FA3726A7-6F0F-A5E9-AD6C-E6E7CFC12E67}"/>
    <pc:docChg chg="modSld">
      <pc:chgData name="Utilisateur invité" userId="S::urn:spo:anon#d95fc8e05787767f4ad5c7d1f6fa6d86bc6f6aadfb93a0c0055f3f2cbe4806ec::" providerId="AD" clId="Web-{FA3726A7-6F0F-A5E9-AD6C-E6E7CFC12E67}" dt="2024-08-01T15:04:47.747" v="9" actId="20577"/>
      <pc:docMkLst>
        <pc:docMk/>
      </pc:docMkLst>
      <pc:sldChg chg="modSp">
        <pc:chgData name="Utilisateur invité" userId="S::urn:spo:anon#d95fc8e05787767f4ad5c7d1f6fa6d86bc6f6aadfb93a0c0055f3f2cbe4806ec::" providerId="AD" clId="Web-{FA3726A7-6F0F-A5E9-AD6C-E6E7CFC12E67}" dt="2024-08-01T15:04:20.667" v="2" actId="20577"/>
        <pc:sldMkLst>
          <pc:docMk/>
          <pc:sldMk cId="4096061746" sldId="315"/>
        </pc:sldMkLst>
        <pc:spChg chg="mod">
          <ac:chgData name="Utilisateur invité" userId="S::urn:spo:anon#d95fc8e05787767f4ad5c7d1f6fa6d86bc6f6aadfb93a0c0055f3f2cbe4806ec::" providerId="AD" clId="Web-{FA3726A7-6F0F-A5E9-AD6C-E6E7CFC12E67}" dt="2024-08-01T15:04:20.667" v="2" actId="20577"/>
          <ac:spMkLst>
            <pc:docMk/>
            <pc:sldMk cId="4096061746" sldId="315"/>
            <ac:spMk id="3" creationId="{00000000-0000-0000-0000-000000000000}"/>
          </ac:spMkLst>
        </pc:spChg>
      </pc:sldChg>
      <pc:sldChg chg="modSp">
        <pc:chgData name="Utilisateur invité" userId="S::urn:spo:anon#d95fc8e05787767f4ad5c7d1f6fa6d86bc6f6aadfb93a0c0055f3f2cbe4806ec::" providerId="AD" clId="Web-{FA3726A7-6F0F-A5E9-AD6C-E6E7CFC12E67}" dt="2024-08-01T15:04:35.074" v="6" actId="20577"/>
        <pc:sldMkLst>
          <pc:docMk/>
          <pc:sldMk cId="697210452" sldId="461"/>
        </pc:sldMkLst>
        <pc:spChg chg="mod">
          <ac:chgData name="Utilisateur invité" userId="S::urn:spo:anon#d95fc8e05787767f4ad5c7d1f6fa6d86bc6f6aadfb93a0c0055f3f2cbe4806ec::" providerId="AD" clId="Web-{FA3726A7-6F0F-A5E9-AD6C-E6E7CFC12E67}" dt="2024-08-01T15:04:35.074" v="6" actId="20577"/>
          <ac:spMkLst>
            <pc:docMk/>
            <pc:sldMk cId="697210452" sldId="461"/>
            <ac:spMk id="3" creationId="{00000000-0000-0000-0000-000000000000}"/>
          </ac:spMkLst>
        </pc:spChg>
      </pc:sldChg>
      <pc:sldChg chg="modSp">
        <pc:chgData name="Utilisateur invité" userId="S::urn:spo:anon#d95fc8e05787767f4ad5c7d1f6fa6d86bc6f6aadfb93a0c0055f3f2cbe4806ec::" providerId="AD" clId="Web-{FA3726A7-6F0F-A5E9-AD6C-E6E7CFC12E67}" dt="2024-08-01T15:04:47.747" v="9" actId="20577"/>
        <pc:sldMkLst>
          <pc:docMk/>
          <pc:sldMk cId="1196687947" sldId="509"/>
        </pc:sldMkLst>
        <pc:spChg chg="mod">
          <ac:chgData name="Utilisateur invité" userId="S::urn:spo:anon#d95fc8e05787767f4ad5c7d1f6fa6d86bc6f6aadfb93a0c0055f3f2cbe4806ec::" providerId="AD" clId="Web-{FA3726A7-6F0F-A5E9-AD6C-E6E7CFC12E67}" dt="2024-08-01T15:04:47.747" v="9" actId="20577"/>
          <ac:spMkLst>
            <pc:docMk/>
            <pc:sldMk cId="1196687947" sldId="509"/>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A4145DB-08FE-4663-8D9F-5E7185020AB8}" type="datetimeFigureOut">
              <a:rPr lang="fr-CA" smtClean="0"/>
              <a:t>2024-09-16</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9420119-BA68-4253-98BF-58C176C434F2}" type="slidenum">
              <a:rPr lang="fr-CA" smtClean="0"/>
              <a:t>‹#›</a:t>
            </a:fld>
            <a:endParaRPr lang="fr-CA"/>
          </a:p>
        </p:txBody>
      </p:sp>
    </p:spTree>
    <p:extLst>
      <p:ext uri="{BB962C8B-B14F-4D97-AF65-F5344CB8AC3E}">
        <p14:creationId xmlns:p14="http://schemas.microsoft.com/office/powerpoint/2010/main" val="55201734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p>
        </p:txBody>
      </p:sp>
      <p:sp>
        <p:nvSpPr>
          <p:cNvPr id="3" name="Content Placeholder 2"/>
          <p:cNvSpPr>
            <a:spLocks noGrp="1"/>
          </p:cNvSpPr>
          <p:nvPr>
            <p:ph idx="1"/>
          </p:nvPr>
        </p:nvSpPr>
        <p:spPr>
          <a:xfrm>
            <a:off x="2589212" y="2133600"/>
            <a:ext cx="8915400" cy="3777622"/>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9/16/2024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dirty="0"/>
              <a:pPr/>
              <a:t>9/16/2024</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1BEF0D-F0BB-DE4B-95CE-6DB70DBA9567}" type="datetimeFigureOut">
              <a:rPr lang="en-US" dirty="0"/>
              <a:pPr/>
              <a:t>9/16/2024</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9/16/2024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9/16/2024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9/16/2024</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4.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6.png"/><Relationship Id="rId5" Type="http://schemas.openxmlformats.org/officeDocument/2006/relationships/slideLayout" Target="../slideLayouts/slideLayout2.xml"/><Relationship Id="rId4" Type="http://schemas.openxmlformats.org/officeDocument/2006/relationships/tags" Target="../tags/tag50.xml"/></Relationships>
</file>

<file path=ppt/slides/_rels/slide15.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s>
</file>

<file path=ppt/slides/_rels/slide17.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62.xml"/></Relationships>
</file>

<file path=ppt/slides/_rels/slide19.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s/_rels/slide20.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image" Target="../media/image7.png"/><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75.xml"/></Relationships>
</file>

<file path=ppt/slides/_rels/slide23.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image" Target="../media/image9.png"/><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slideLayout" Target="../slideLayouts/slideLayout2.xml"/><Relationship Id="rId5" Type="http://schemas.openxmlformats.org/officeDocument/2006/relationships/tags" Target="../tags/tag98.xml"/><Relationship Id="rId4" Type="http://schemas.openxmlformats.org/officeDocument/2006/relationships/tags" Target="../tags/tag97.xml"/></Relationships>
</file>

<file path=ppt/slides/_rels/slide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101.xml"/><Relationship Id="rId7" Type="http://schemas.openxmlformats.org/officeDocument/2006/relationships/image" Target="../media/image9.png"/><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slideLayout" Target="../slideLayouts/slideLayout2.xml"/><Relationship Id="rId5" Type="http://schemas.openxmlformats.org/officeDocument/2006/relationships/tags" Target="../tags/tag103.xml"/><Relationship Id="rId4" Type="http://schemas.openxmlformats.org/officeDocument/2006/relationships/tags" Target="../tags/tag102.xml"/></Relationships>
</file>

<file path=ppt/slides/_rels/slide31.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5" Type="http://schemas.openxmlformats.org/officeDocument/2006/relationships/image" Target="../media/image10.png"/><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tags" Target="../tags/tag116.xml"/><Relationship Id="rId5" Type="http://schemas.openxmlformats.org/officeDocument/2006/relationships/image" Target="../media/image12.png"/><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 Id="rId5" Type="http://schemas.openxmlformats.org/officeDocument/2006/relationships/image" Target="../media/image13.png"/><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tags" Target="../tags/tag128.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 Id="rId5" Type="http://schemas.openxmlformats.org/officeDocument/2006/relationships/image" Target="../media/image14.png"/><Relationship Id="rId4"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15.png"/><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16.png"/><Relationship Id="rId4"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5" Type="http://schemas.openxmlformats.org/officeDocument/2006/relationships/image" Target="../media/image17.png"/><Relationship Id="rId4"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image" Target="../media/image18.png"/><Relationship Id="rId4"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152.xml"/></Relationships>
</file>

<file path=ppt/slides/_rels/slide47.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image" Target="../media/image21.png"/><Relationship Id="rId5" Type="http://schemas.openxmlformats.org/officeDocument/2006/relationships/slideLayout" Target="../slideLayouts/slideLayout2.xml"/><Relationship Id="rId4" Type="http://schemas.openxmlformats.org/officeDocument/2006/relationships/tags" Target="../tags/tag156.xml"/></Relationships>
</file>

<file path=ppt/slides/_rels/slide48.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image" Target="../media/image21.png"/><Relationship Id="rId5" Type="http://schemas.openxmlformats.org/officeDocument/2006/relationships/slideLayout" Target="../slideLayouts/slideLayout2.xml"/><Relationship Id="rId4" Type="http://schemas.openxmlformats.org/officeDocument/2006/relationships/tags" Target="../tags/tag160.xml"/></Relationships>
</file>

<file path=ppt/slides/_rels/slide49.xml.rels><?xml version="1.0" encoding="UTF-8" standalone="yes"?>
<Relationships xmlns="http://schemas.openxmlformats.org/package/2006/relationships"><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image" Target="../media/image21.png"/><Relationship Id="rId5" Type="http://schemas.openxmlformats.org/officeDocument/2006/relationships/slideLayout" Target="../slideLayouts/slideLayout2.xml"/><Relationship Id="rId4" Type="http://schemas.openxmlformats.org/officeDocument/2006/relationships/tags" Target="../tags/tag164.xml"/></Relationships>
</file>

<file path=ppt/slides/_rels/slide5.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6.xml"/><Relationship Id="rId1" Type="http://schemas.openxmlformats.org/officeDocument/2006/relationships/tags" Target="../tags/tag165.xml"/></Relationships>
</file>

<file path=ppt/slides/_rels/slide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2.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tags" Target="../tags/tag26.xml"/></Relationships>
</file>

<file path=ppt/slides/_rels/slide8.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30.xml"/></Relationships>
</file>

<file path=ppt/slides/_rels/slide9.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tags" Target="../tags/tag3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161535" y="1779374"/>
            <a:ext cx="8578813" cy="2998008"/>
          </a:xfrm>
        </p:spPr>
        <p:txBody>
          <a:bodyPr>
            <a:normAutofit fontScale="90000"/>
          </a:bodyPr>
          <a:lstStyle/>
          <a:p>
            <a:r>
              <a:rPr lang="fr-CA" sz="5400" b="0" i="0" u="none" strike="noStrike">
                <a:solidFill>
                  <a:srgbClr val="178DBB"/>
                </a:solidFill>
                <a:effectLst/>
                <a:latin typeface="Century Gothic" panose="020B0502020202020204" pitchFamily="34" charset="0"/>
              </a:rPr>
              <a:t>Préparez-vous </a:t>
            </a:r>
            <a:br>
              <a:rPr lang="fr-CA" sz="5400" b="0" i="0" u="none" strike="noStrike">
                <a:solidFill>
                  <a:srgbClr val="178DBB"/>
                </a:solidFill>
                <a:effectLst/>
                <a:latin typeface="Century Gothic" panose="020B0502020202020204" pitchFamily="34" charset="0"/>
              </a:rPr>
            </a:br>
            <a:r>
              <a:rPr lang="fr-CA" sz="5400" b="0" i="0" u="none" strike="noStrike">
                <a:solidFill>
                  <a:srgbClr val="178DBB"/>
                </a:solidFill>
                <a:effectLst/>
                <a:latin typeface="Century Gothic" panose="020B0502020202020204" pitchFamily="34" charset="0"/>
              </a:rPr>
              <a:t>à établir un budget, </a:t>
            </a:r>
            <a:br>
              <a:rPr lang="fr-CA" sz="5400" b="0" i="0" u="none" strike="noStrike">
                <a:solidFill>
                  <a:srgbClr val="178DBB"/>
                </a:solidFill>
                <a:effectLst/>
                <a:latin typeface="Century Gothic" panose="020B0502020202020204" pitchFamily="34" charset="0"/>
              </a:rPr>
            </a:br>
            <a:r>
              <a:rPr lang="fr-CA" sz="5400" b="0" i="0" u="none" strike="noStrike">
                <a:solidFill>
                  <a:srgbClr val="178DBB"/>
                </a:solidFill>
                <a:effectLst/>
                <a:latin typeface="Century Gothic" panose="020B0502020202020204" pitchFamily="34" charset="0"/>
              </a:rPr>
              <a:t>à vous organiser et à gérer votre temps</a:t>
            </a:r>
            <a:r>
              <a:rPr lang="fr-CA">
                <a:solidFill>
                  <a:srgbClr val="178DBB"/>
                </a:solidFill>
              </a:rPr>
              <a:t> </a:t>
            </a:r>
          </a:p>
        </p:txBody>
      </p:sp>
      <p:sp>
        <p:nvSpPr>
          <p:cNvPr id="3" name="Subtitle 2"/>
          <p:cNvSpPr>
            <a:spLocks noGrp="1"/>
          </p:cNvSpPr>
          <p:nvPr>
            <p:ph type="subTitle" idx="1"/>
            <p:custDataLst>
              <p:tags r:id="rId3"/>
            </p:custDataLst>
          </p:nvPr>
        </p:nvSpPr>
        <p:spPr>
          <a:xfrm>
            <a:off x="1161535" y="4777382"/>
            <a:ext cx="10343078" cy="1126280"/>
          </a:xfrm>
        </p:spPr>
        <p:txBody>
          <a:bodyPr>
            <a:normAutofit/>
          </a:bodyPr>
          <a:lstStyle/>
          <a:p>
            <a:r>
              <a:rPr lang="en-CA" sz="2400" b="1"/>
              <a:t>MODULE 8</a:t>
            </a:r>
          </a:p>
        </p:txBody>
      </p:sp>
    </p:spTree>
    <p:custDataLst>
      <p:tags r:id="rId1"/>
    </p:custDataLst>
    <p:extLst>
      <p:ext uri="{BB962C8B-B14F-4D97-AF65-F5344CB8AC3E}">
        <p14:creationId xmlns:p14="http://schemas.microsoft.com/office/powerpoint/2010/main" val="3861369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40156" y="2133600"/>
            <a:ext cx="8915400" cy="3777622"/>
          </a:xfrm>
        </p:spPr>
        <p:txBody>
          <a:bodyPr/>
          <a:lstStyle/>
          <a:p>
            <a:r>
              <a:rPr lang="fr-CA"/>
              <a:t>On peut utiliser plusieurs stratégies pour être plus organisé et mieux gérer son temps, par exemple...</a:t>
            </a:r>
          </a:p>
          <a:p>
            <a:endParaRPr lang="fr-CA"/>
          </a:p>
        </p:txBody>
      </p:sp>
      <p:sp>
        <p:nvSpPr>
          <p:cNvPr id="6" name="Title 1">
            <a:extLst>
              <a:ext uri="{FF2B5EF4-FFF2-40B4-BE49-F238E27FC236}">
                <a16:creationId xmlns:a16="http://schemas.microsoft.com/office/drawing/2014/main" id="{A9FC074D-E75B-FBF2-854B-B34A0628F910}"/>
              </a:ext>
            </a:extLst>
          </p:cNvPr>
          <p:cNvSpPr>
            <a:spLocks noGrp="1"/>
          </p:cNvSpPr>
          <p:nvPr>
            <p:ph type="title"/>
            <p:custDataLst>
              <p:tags r:id="rId3"/>
            </p:custDataLst>
          </p:nvPr>
        </p:nvSpPr>
        <p:spPr>
          <a:xfrm>
            <a:off x="1640156" y="797457"/>
            <a:ext cx="8911687" cy="1280890"/>
          </a:xfrm>
        </p:spPr>
        <p:txBody>
          <a:bodyPr/>
          <a:lstStyle/>
          <a:p>
            <a:pPr algn="ctr"/>
            <a:r>
              <a:rPr lang="en-CA"/>
              <a:t>La gestion du temps</a:t>
            </a:r>
          </a:p>
        </p:txBody>
      </p:sp>
    </p:spTree>
    <p:custDataLst>
      <p:tags r:id="rId1"/>
    </p:custDataLst>
    <p:extLst>
      <p:ext uri="{BB962C8B-B14F-4D97-AF65-F5344CB8AC3E}">
        <p14:creationId xmlns:p14="http://schemas.microsoft.com/office/powerpoint/2010/main" val="3531180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age 3"/>
          <p:cNvPicPr>
            <a:picLocks noChangeAspect="1"/>
          </p:cNvPicPr>
          <p:nvPr/>
        </p:nvPicPr>
        <p:blipFill>
          <a:blip r:embed="rId5"/>
          <a:stretch>
            <a:fillRect/>
          </a:stretch>
        </p:blipFill>
        <p:spPr>
          <a:xfrm>
            <a:off x="4200804" y="4692708"/>
            <a:ext cx="3422306" cy="2133908"/>
          </a:xfrm>
          <a:prstGeom prst="rect">
            <a:avLst/>
          </a:prstGeom>
        </p:spPr>
      </p:pic>
      <p:sp>
        <p:nvSpPr>
          <p:cNvPr id="2" name="Title 1"/>
          <p:cNvSpPr>
            <a:spLocks noGrp="1"/>
          </p:cNvSpPr>
          <p:nvPr>
            <p:ph type="title"/>
            <p:custDataLst>
              <p:tags r:id="rId2"/>
            </p:custDataLst>
          </p:nvPr>
        </p:nvSpPr>
        <p:spPr>
          <a:xfrm>
            <a:off x="1640156" y="624110"/>
            <a:ext cx="8911687" cy="1280890"/>
          </a:xfrm>
        </p:spPr>
        <p:txBody>
          <a:bodyPr/>
          <a:lstStyle/>
          <a:p>
            <a:pPr algn="ctr"/>
            <a:r>
              <a:rPr lang="fr-CA"/>
              <a:t>Les calendriers </a:t>
            </a:r>
          </a:p>
        </p:txBody>
      </p:sp>
      <p:sp>
        <p:nvSpPr>
          <p:cNvPr id="3" name="Content Placeholder 2"/>
          <p:cNvSpPr>
            <a:spLocks noGrp="1"/>
          </p:cNvSpPr>
          <p:nvPr>
            <p:ph idx="1"/>
            <p:custDataLst>
              <p:tags r:id="rId3"/>
            </p:custDataLst>
          </p:nvPr>
        </p:nvSpPr>
        <p:spPr>
          <a:xfrm>
            <a:off x="1640156" y="1657488"/>
            <a:ext cx="8915400" cy="3777622"/>
          </a:xfrm>
        </p:spPr>
        <p:txBody>
          <a:bodyPr/>
          <a:lstStyle/>
          <a:p>
            <a:r>
              <a:rPr lang="fr-CA"/>
              <a:t>Il est important d’utiliser un agenda, un calendrier ou un planificateur. </a:t>
            </a:r>
          </a:p>
          <a:p>
            <a:r>
              <a:rPr lang="fr-CA"/>
              <a:t>Vous pouvez utiliser un calendrier papier ou en ligne, ou les deux. </a:t>
            </a:r>
          </a:p>
          <a:p>
            <a:r>
              <a:rPr lang="fr-CA"/>
              <a:t>Assurez-vous d’inscrire toutes les activités et tous les événements dans votre calendrier, y compris tous les détails comme le lieu et l’heure de début et de fin de chacun. </a:t>
            </a:r>
          </a:p>
          <a:p>
            <a:r>
              <a:rPr lang="fr-CA"/>
              <a:t>Il est conseillé de réserver un peu de temps chaque semaine pour regarder son calendrier et s’assurer qu’il est à jour.</a:t>
            </a:r>
          </a:p>
          <a:p>
            <a:endParaRPr lang="fr-CA"/>
          </a:p>
        </p:txBody>
      </p:sp>
    </p:spTree>
    <p:custDataLst>
      <p:tags r:id="rId1"/>
    </p:custDataLst>
    <p:extLst>
      <p:ext uri="{BB962C8B-B14F-4D97-AF65-F5344CB8AC3E}">
        <p14:creationId xmlns:p14="http://schemas.microsoft.com/office/powerpoint/2010/main" val="1945684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listes de tâches </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a:t>Créez des listes de tâches et organisez-les par ordre de priorité, en plaçant la tâche la plus importante au début de la liste.</a:t>
            </a:r>
          </a:p>
          <a:p>
            <a:r>
              <a:rPr lang="fr-CA"/>
              <a:t>Assurez-vous de mettre à jour et de revoir vos listes de tâches régulièrement, c’est-à-dire plusieurs fois par jour. </a:t>
            </a:r>
          </a:p>
          <a:p>
            <a:endParaRPr lang="fr-CA"/>
          </a:p>
        </p:txBody>
      </p:sp>
    </p:spTree>
    <p:custDataLst>
      <p:tags r:id="rId1"/>
    </p:custDataLst>
    <p:extLst>
      <p:ext uri="{BB962C8B-B14F-4D97-AF65-F5344CB8AC3E}">
        <p14:creationId xmlns:p14="http://schemas.microsoft.com/office/powerpoint/2010/main" val="300757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horaires</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a:t>Réservez du temps chaque semaine pour créer un emploi du temps quotidien ou un plan pour la semaine à venir. </a:t>
            </a:r>
          </a:p>
          <a:p>
            <a:r>
              <a:rPr lang="fr-CA"/>
              <a:t>En planifiant les activités et en estimant le temps nécessaire pour chacune d’entre elles, vous vous assurez que votre journée est bien remplie. </a:t>
            </a:r>
          </a:p>
          <a:p>
            <a:endParaRPr lang="fr-CA"/>
          </a:p>
        </p:txBody>
      </p:sp>
    </p:spTree>
    <p:custDataLst>
      <p:tags r:id="rId1"/>
    </p:custDataLst>
    <p:extLst>
      <p:ext uri="{BB962C8B-B14F-4D97-AF65-F5344CB8AC3E}">
        <p14:creationId xmlns:p14="http://schemas.microsoft.com/office/powerpoint/2010/main" val="3555919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133600"/>
            <a:ext cx="8915400" cy="3777622"/>
          </a:xfrm>
        </p:spPr>
        <p:txBody>
          <a:bodyPr vert="horz" lIns="91440" tIns="45720" rIns="91440" bIns="45720" rtlCol="0" anchor="t">
            <a:normAutofit/>
          </a:bodyPr>
          <a:lstStyle/>
          <a:p>
            <a:r>
              <a:rPr lang="fr-CA"/>
              <a:t>Utilisez la liste des activités dans le cahier d'exercices de ce module pour remplir votre calendrier. </a:t>
            </a:r>
          </a:p>
          <a:p>
            <a:endParaRPr lang="fr-CA"/>
          </a:p>
        </p:txBody>
      </p:sp>
      <p:pic>
        <p:nvPicPr>
          <p:cNvPr id="5" name="Image 4"/>
          <p:cNvPicPr>
            <a:picLocks noChangeAspect="1"/>
          </p:cNvPicPr>
          <p:nvPr/>
        </p:nvPicPr>
        <p:blipFill>
          <a:blip r:embed="rId6"/>
          <a:stretch>
            <a:fillRect/>
          </a:stretch>
        </p:blipFill>
        <p:spPr>
          <a:xfrm>
            <a:off x="3880901" y="3074031"/>
            <a:ext cx="4426483" cy="3409527"/>
          </a:xfrm>
          <a:prstGeom prst="rect">
            <a:avLst/>
          </a:prstGeom>
        </p:spPr>
      </p:pic>
      <p:sp>
        <p:nvSpPr>
          <p:cNvPr id="8" name="Title 1">
            <a:extLst>
              <a:ext uri="{FF2B5EF4-FFF2-40B4-BE49-F238E27FC236}">
                <a16:creationId xmlns:a16="http://schemas.microsoft.com/office/drawing/2014/main" id="{4FEDCCEC-3E1C-7299-DEB6-7DA21E8EE821}"/>
              </a:ext>
            </a:extLst>
          </p:cNvPr>
          <p:cNvSpPr>
            <a:spLocks noGrp="1"/>
          </p:cNvSpPr>
          <p:nvPr>
            <p:ph type="title"/>
            <p:custDataLst>
              <p:tags r:id="rId3"/>
            </p:custDataLst>
          </p:nvPr>
        </p:nvSpPr>
        <p:spPr>
          <a:xfrm>
            <a:off x="1640156" y="852710"/>
            <a:ext cx="8911687" cy="1280890"/>
          </a:xfrm>
        </p:spPr>
        <p:txBody>
          <a:bodyPr/>
          <a:lstStyle/>
          <a:p>
            <a:r>
              <a:rPr lang="fr-CA"/>
              <a:t>Activité </a:t>
            </a:r>
          </a:p>
        </p:txBody>
      </p:sp>
      <p:pic>
        <p:nvPicPr>
          <p:cNvPr id="9" name="Picture 3">
            <a:extLst>
              <a:ext uri="{FF2B5EF4-FFF2-40B4-BE49-F238E27FC236}">
                <a16:creationId xmlns:a16="http://schemas.microsoft.com/office/drawing/2014/main" id="{41445381-D18A-ED14-7B0A-509831AF2B42}"/>
              </a:ext>
            </a:extLst>
          </p:cNvPr>
          <p:cNvPicPr>
            <a:picLocks noChangeAspect="1"/>
          </p:cNvPicPr>
          <p:nvPr>
            <p:custDataLst>
              <p:tags r:id="rId4"/>
            </p:custDataLst>
          </p:nvPr>
        </p:nvPicPr>
        <p:blipFill>
          <a:blip r:embed="rId7"/>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4096061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L'horloge de 24 heures</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Une horloge de 24 heures fonctionne de minuit à minuit ; il est divisé en 24 heures. </a:t>
            </a:r>
          </a:p>
          <a:p>
            <a:r>
              <a:rPr lang="fr-CA"/>
              <a:t>L'heure est indiquée en fonction du nombre d'heures écoulées depuis minuit. </a:t>
            </a:r>
          </a:p>
          <a:p>
            <a:r>
              <a:rPr lang="fr-CA"/>
              <a:t>Il peut arriver que l'on vous demande d'utiliser une horloge de 24 heures. </a:t>
            </a:r>
          </a:p>
          <a:p>
            <a:r>
              <a:rPr lang="fr-CA"/>
              <a:t>En fait, en français, la norme indique que nous devrions toujours utiliser une horloge de 24 heures. Toutefois, comme nous vivons dans un pays bilingue, plusieurs personnes francophones utilisent l’horloge de 12 heures, comme les anglophones.  </a:t>
            </a:r>
          </a:p>
          <a:p>
            <a:endParaRPr lang="fr-CA"/>
          </a:p>
          <a:p>
            <a:endParaRPr lang="fr-CA"/>
          </a:p>
        </p:txBody>
      </p:sp>
    </p:spTree>
    <p:custDataLst>
      <p:tags r:id="rId1"/>
    </p:custDataLst>
    <p:extLst>
      <p:ext uri="{BB962C8B-B14F-4D97-AF65-F5344CB8AC3E}">
        <p14:creationId xmlns:p14="http://schemas.microsoft.com/office/powerpoint/2010/main" val="3898885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custDataLst>
              <p:tags r:id="rId2"/>
            </p:custDataLst>
            <p:extLst>
              <p:ext uri="{D42A27DB-BD31-4B8C-83A1-F6EECF244321}">
                <p14:modId xmlns:p14="http://schemas.microsoft.com/office/powerpoint/2010/main" val="2344170356"/>
              </p:ext>
            </p:extLst>
          </p:nvPr>
        </p:nvGraphicFramePr>
        <p:xfrm>
          <a:off x="4160785" y="161103"/>
          <a:ext cx="3223990" cy="6615526"/>
        </p:xfrm>
        <a:graphic>
          <a:graphicData uri="http://schemas.openxmlformats.org/drawingml/2006/table">
            <a:tbl>
              <a:tblPr firstRow="1" firstCol="1" bandRow="1"/>
              <a:tblGrid>
                <a:gridCol w="1611995">
                  <a:extLst>
                    <a:ext uri="{9D8B030D-6E8A-4147-A177-3AD203B41FA5}">
                      <a16:colId xmlns:a16="http://schemas.microsoft.com/office/drawing/2014/main" val="963200403"/>
                    </a:ext>
                  </a:extLst>
                </a:gridCol>
                <a:gridCol w="1611995">
                  <a:extLst>
                    <a:ext uri="{9D8B030D-6E8A-4147-A177-3AD203B41FA5}">
                      <a16:colId xmlns:a16="http://schemas.microsoft.com/office/drawing/2014/main" val="285496577"/>
                    </a:ext>
                  </a:extLst>
                </a:gridCol>
              </a:tblGrid>
              <a:tr h="707941">
                <a:tc>
                  <a:txBody>
                    <a:bodyPr/>
                    <a:lstStyle/>
                    <a:p>
                      <a:pPr algn="ctr">
                        <a:lnSpc>
                          <a:spcPct val="107000"/>
                        </a:lnSpc>
                        <a:spcAft>
                          <a:spcPts val="0"/>
                        </a:spcAft>
                      </a:pPr>
                      <a:r>
                        <a:rPr lang="fr-CA" sz="1500" b="1" noProof="0">
                          <a:effectLst/>
                          <a:latin typeface="Arial" panose="020B0604020202020204" pitchFamily="34" charset="0"/>
                          <a:ea typeface="Calibri" panose="020F0502020204030204" pitchFamily="34" charset="0"/>
                          <a:cs typeface="Times New Roman" panose="02020603050405020304" pitchFamily="18" charset="0"/>
                        </a:rPr>
                        <a:t>Horloge 12 heures (matin et soir)</a:t>
                      </a:r>
                    </a:p>
                  </a:txBody>
                  <a:tcPr marL="52377" marR="52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500" b="1" noProof="0">
                          <a:effectLst/>
                          <a:latin typeface="Arial" panose="020B0604020202020204" pitchFamily="34" charset="0"/>
                          <a:ea typeface="Calibri" panose="020F0502020204030204" pitchFamily="34" charset="0"/>
                          <a:cs typeface="Times New Roman" panose="02020603050405020304" pitchFamily="18" charset="0"/>
                        </a:rPr>
                        <a:t>Horloge de 24 heures</a:t>
                      </a:r>
                    </a:p>
                  </a:txBody>
                  <a:tcPr marL="52377" marR="52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6513825"/>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12:00 minuit</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24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738867"/>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 h </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563932"/>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859311"/>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3:00am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3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041258"/>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4:00am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4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8951151"/>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5:00am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5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481821"/>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6:00am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6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9822324"/>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7:00am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7 h </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0354911"/>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8:00am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8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4835142"/>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9:00am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9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325323"/>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10:00am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10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532493"/>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11:00am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11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2757753"/>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12:00pm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12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3476364"/>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13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5659386"/>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14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5385069"/>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3:00pm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15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9592527"/>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4:00pm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16 h </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346502"/>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5:00pm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17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4920821"/>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6:00pm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18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5852533"/>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7:00pm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19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6553389"/>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8:00pm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20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236565"/>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9:00pm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21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543287"/>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10:00pm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22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4315352"/>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11:00pm</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23 h</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336633"/>
                  </a:ext>
                </a:extLst>
              </a:tr>
              <a:tr h="235980">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12:00 minuit</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fr-CA" sz="1500" noProof="0">
                          <a:effectLst/>
                          <a:latin typeface="Arial" panose="020B0604020202020204" pitchFamily="34" charset="0"/>
                          <a:ea typeface="Calibri" panose="020F0502020204030204" pitchFamily="34" charset="0"/>
                          <a:cs typeface="Times New Roman" panose="02020603050405020304" pitchFamily="18" charset="0"/>
                        </a:rPr>
                        <a:t>24 h </a:t>
                      </a:r>
                      <a:endParaRPr lang="fr-CA" sz="1500" noProof="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5160713"/>
                  </a:ext>
                </a:extLst>
              </a:tr>
            </a:tbl>
          </a:graphicData>
        </a:graphic>
      </p:graphicFrame>
    </p:spTree>
    <p:custDataLst>
      <p:tags r:id="rId1"/>
    </p:custDataLst>
    <p:extLst>
      <p:ext uri="{BB962C8B-B14F-4D97-AF65-F5344CB8AC3E}">
        <p14:creationId xmlns:p14="http://schemas.microsoft.com/office/powerpoint/2010/main" val="215350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866105" y="2133600"/>
            <a:ext cx="8459788" cy="3777622"/>
          </a:xfrm>
        </p:spPr>
        <p:txBody>
          <a:bodyPr/>
          <a:lstStyle/>
          <a:p>
            <a:r>
              <a:rPr lang="fr-CA"/>
              <a:t>Il est possible de convertir une horloge de 12 heures en une horloge de 24 heures :</a:t>
            </a:r>
          </a:p>
          <a:p>
            <a:pPr lvl="1"/>
            <a:r>
              <a:rPr lang="fr-CA"/>
              <a:t>Lors de la conversion d’une heure comprise entre 13 h et 23 h 59,  il faut AJOUTER 12 heures.</a:t>
            </a:r>
          </a:p>
          <a:p>
            <a:pPr lvl="1"/>
            <a:r>
              <a:rPr lang="fr-CA"/>
              <a:t>Lors de la conversion d’une heure entre 24 h (minuit) et 12 h 59,  il faut SOUSTRAIRE 12 heures.</a:t>
            </a:r>
          </a:p>
        </p:txBody>
      </p:sp>
      <p:sp>
        <p:nvSpPr>
          <p:cNvPr id="6" name="Title 1">
            <a:extLst>
              <a:ext uri="{FF2B5EF4-FFF2-40B4-BE49-F238E27FC236}">
                <a16:creationId xmlns:a16="http://schemas.microsoft.com/office/drawing/2014/main" id="{444C10FC-8E72-9042-9ABA-E3F329E4B77A}"/>
              </a:ext>
            </a:extLst>
          </p:cNvPr>
          <p:cNvSpPr>
            <a:spLocks noGrp="1"/>
          </p:cNvSpPr>
          <p:nvPr>
            <p:ph type="title"/>
            <p:custDataLst>
              <p:tags r:id="rId3"/>
            </p:custDataLst>
          </p:nvPr>
        </p:nvSpPr>
        <p:spPr>
          <a:xfrm>
            <a:off x="1640156" y="852710"/>
            <a:ext cx="8911687" cy="1280890"/>
          </a:xfrm>
        </p:spPr>
        <p:txBody>
          <a:bodyPr/>
          <a:lstStyle/>
          <a:p>
            <a:pPr algn="ctr"/>
            <a:r>
              <a:rPr lang="fr-CA"/>
              <a:t>L'horloge de 24 heures</a:t>
            </a:r>
          </a:p>
        </p:txBody>
      </p:sp>
    </p:spTree>
    <p:custDataLst>
      <p:tags r:id="rId1"/>
    </p:custDataLst>
    <p:extLst>
      <p:ext uri="{BB962C8B-B14F-4D97-AF65-F5344CB8AC3E}">
        <p14:creationId xmlns:p14="http://schemas.microsoft.com/office/powerpoint/2010/main" val="2799620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133600"/>
            <a:ext cx="8915400" cy="3777622"/>
          </a:xfrm>
        </p:spPr>
        <p:txBody>
          <a:bodyPr vert="horz" lIns="91440" tIns="45720" rIns="91440" bIns="45720" rtlCol="0" anchor="t">
            <a:normAutofit/>
          </a:bodyPr>
          <a:lstStyle/>
          <a:p>
            <a:r>
              <a:rPr lang="fr-CA"/>
              <a:t>Exerçons-nous à convertir l’horloge de 12 heures en horloge de 24 heures. </a:t>
            </a:r>
          </a:p>
          <a:p>
            <a:r>
              <a:rPr lang="fr-CA"/>
              <a:t>Répondez aux questions dans le cahier d’exercices de ce module. </a:t>
            </a:r>
          </a:p>
          <a:p>
            <a:endParaRPr lang="fr-CA"/>
          </a:p>
        </p:txBody>
      </p:sp>
      <p:sp>
        <p:nvSpPr>
          <p:cNvPr id="7" name="Title 1">
            <a:extLst>
              <a:ext uri="{FF2B5EF4-FFF2-40B4-BE49-F238E27FC236}">
                <a16:creationId xmlns:a16="http://schemas.microsoft.com/office/drawing/2014/main" id="{E8C26A46-391F-3D95-6EEA-99C34499A9D9}"/>
              </a:ext>
            </a:extLst>
          </p:cNvPr>
          <p:cNvSpPr>
            <a:spLocks noGrp="1"/>
          </p:cNvSpPr>
          <p:nvPr>
            <p:ph type="title"/>
            <p:custDataLst>
              <p:tags r:id="rId3"/>
            </p:custDataLst>
          </p:nvPr>
        </p:nvSpPr>
        <p:spPr>
          <a:xfrm>
            <a:off x="1640156" y="852710"/>
            <a:ext cx="8911687" cy="1280890"/>
          </a:xfrm>
        </p:spPr>
        <p:txBody>
          <a:bodyPr/>
          <a:lstStyle/>
          <a:p>
            <a:r>
              <a:rPr lang="fr-CA"/>
              <a:t>Activité </a:t>
            </a:r>
          </a:p>
        </p:txBody>
      </p:sp>
      <p:pic>
        <p:nvPicPr>
          <p:cNvPr id="8" name="Picture 3">
            <a:extLst>
              <a:ext uri="{FF2B5EF4-FFF2-40B4-BE49-F238E27FC236}">
                <a16:creationId xmlns:a16="http://schemas.microsoft.com/office/drawing/2014/main" id="{E1C4F2EF-36A9-C2C6-58BC-C38097FE40B8}"/>
              </a:ext>
            </a:extLst>
          </p:cNvPr>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697210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Compétences en gestion de temps</a:t>
            </a:r>
          </a:p>
        </p:txBody>
      </p:sp>
      <p:sp>
        <p:nvSpPr>
          <p:cNvPr id="3" name="Content Placeholder 2"/>
          <p:cNvSpPr>
            <a:spLocks noGrp="1"/>
          </p:cNvSpPr>
          <p:nvPr>
            <p:ph idx="1"/>
            <p:custDataLst>
              <p:tags r:id="rId3"/>
            </p:custDataLst>
          </p:nvPr>
        </p:nvSpPr>
        <p:spPr>
          <a:xfrm>
            <a:off x="1640156" y="2133600"/>
            <a:ext cx="8915400" cy="3777622"/>
          </a:xfrm>
        </p:spPr>
        <p:txBody>
          <a:bodyPr/>
          <a:lstStyle/>
          <a:p>
            <a:r>
              <a:rPr lang="fr-CA"/>
              <a:t>L’organisation et la gestion du temps vont ensemble. </a:t>
            </a:r>
          </a:p>
          <a:p>
            <a:r>
              <a:rPr lang="fr-CA"/>
              <a:t>Si vous gérez bien votre temps, vous serez mieux organisé. </a:t>
            </a:r>
          </a:p>
          <a:p>
            <a:endParaRPr lang="fr-CA"/>
          </a:p>
        </p:txBody>
      </p:sp>
    </p:spTree>
    <p:custDataLst>
      <p:tags r:id="rId1"/>
    </p:custDataLst>
    <p:extLst>
      <p:ext uri="{BB962C8B-B14F-4D97-AF65-F5344CB8AC3E}">
        <p14:creationId xmlns:p14="http://schemas.microsoft.com/office/powerpoint/2010/main" val="28619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914399" y="630194"/>
            <a:ext cx="10590213" cy="951471"/>
          </a:xfrm>
        </p:spPr>
        <p:txBody>
          <a:bodyPr/>
          <a:lstStyle/>
          <a:p>
            <a:r>
              <a:rPr lang="en-CA"/>
              <a:t>Module 8</a:t>
            </a:r>
          </a:p>
        </p:txBody>
      </p:sp>
      <p:sp>
        <p:nvSpPr>
          <p:cNvPr id="3" name="Content Placeholder 2"/>
          <p:cNvSpPr>
            <a:spLocks noGrp="1"/>
          </p:cNvSpPr>
          <p:nvPr>
            <p:ph idx="1"/>
            <p:custDataLst>
              <p:tags r:id="rId3"/>
            </p:custDataLst>
          </p:nvPr>
        </p:nvSpPr>
        <p:spPr>
          <a:xfrm>
            <a:off x="914399" y="1421027"/>
            <a:ext cx="10590213" cy="5016843"/>
          </a:xfrm>
        </p:spPr>
        <p:txBody>
          <a:bodyPr>
            <a:normAutofit/>
          </a:bodyPr>
          <a:lstStyle/>
          <a:p>
            <a:r>
              <a:rPr lang="fr-CA" sz="2000"/>
              <a:t>Au cours de ce module, vous développerez les Compétences pour réussir suivantes :</a:t>
            </a:r>
          </a:p>
          <a:p>
            <a:pPr marL="0" indent="0">
              <a:buNone/>
            </a:pPr>
            <a:endParaRPr lang="en-CA" sz="2000"/>
          </a:p>
        </p:txBody>
      </p:sp>
      <p:graphicFrame>
        <p:nvGraphicFramePr>
          <p:cNvPr id="5" name="Table 4"/>
          <p:cNvGraphicFramePr>
            <a:graphicFrameLocks noGrp="1"/>
          </p:cNvGraphicFramePr>
          <p:nvPr>
            <p:custDataLst>
              <p:tags r:id="rId4"/>
            </p:custDataLst>
            <p:extLst>
              <p:ext uri="{D42A27DB-BD31-4B8C-83A1-F6EECF244321}">
                <p14:modId xmlns:p14="http://schemas.microsoft.com/office/powerpoint/2010/main" val="468849655"/>
              </p:ext>
            </p:extLst>
          </p:nvPr>
        </p:nvGraphicFramePr>
        <p:xfrm>
          <a:off x="914400" y="2274276"/>
          <a:ext cx="9483635" cy="4061249"/>
        </p:xfrm>
        <a:graphic>
          <a:graphicData uri="http://schemas.openxmlformats.org/drawingml/2006/table">
            <a:tbl>
              <a:tblPr firstRow="1" firstCol="1" bandRow="1"/>
              <a:tblGrid>
                <a:gridCol w="2059013">
                  <a:extLst>
                    <a:ext uri="{9D8B030D-6E8A-4147-A177-3AD203B41FA5}">
                      <a16:colId xmlns:a16="http://schemas.microsoft.com/office/drawing/2014/main" val="259024835"/>
                    </a:ext>
                  </a:extLst>
                </a:gridCol>
                <a:gridCol w="7424622">
                  <a:extLst>
                    <a:ext uri="{9D8B030D-6E8A-4147-A177-3AD203B41FA5}">
                      <a16:colId xmlns:a16="http://schemas.microsoft.com/office/drawing/2014/main" val="4075885232"/>
                    </a:ext>
                  </a:extLst>
                </a:gridCol>
              </a:tblGrid>
              <a:tr h="517872">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Adaptabilité</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développerez des compétences qui vous aideront à adapter vos horaires et votre vie pour gérer votre temps plus efficacement.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826396"/>
                  </a:ext>
                </a:extLst>
              </a:tr>
              <a:tr h="608104">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Communication</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communiquerez avec vos pairs au sujet des compétences nécessaires pour la gestion du temps. </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7943496"/>
                  </a:ext>
                </a:extLst>
              </a:tr>
              <a:tr h="608104">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Créativité et innovation</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a:ea typeface="Calibri"/>
                          <a:cs typeface="Times New Roman"/>
                        </a:rPr>
                        <a:t>Vous réfléchirez à des idées pour gérer votre temps et établir des priorités de manière plus efficace. </a:t>
                      </a:r>
                      <a:endParaRPr lang="fr-CA" sz="1400" noProof="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0606443"/>
                  </a:ext>
                </a:extLst>
              </a:tr>
              <a:tr h="304052">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Numératie</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apprendrez à utiliser des calendriers en ligne et des applications de gestion du temps.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004534"/>
                  </a:ext>
                </a:extLst>
              </a:tr>
              <a:tr h="304052">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Calcul</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effectuerez des tâches de calcul de base pour calculer l'heure.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5232378"/>
                  </a:ext>
                </a:extLst>
              </a:tr>
              <a:tr h="608104">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Résolution de problèmes</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a:ea typeface="Calibri"/>
                          <a:cs typeface="Times New Roman"/>
                        </a:rPr>
                        <a:t>Vous développerez des stratégies pour résoudre des problèmes lorsqu'en temps limité et avec un emploi du temps chargé.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2580018"/>
                  </a:ext>
                </a:extLst>
              </a:tr>
              <a:tr h="608104">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Lecture</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trouverez, lirez et comprendrez les informations contenues dans les calendriers, les horaires et les listes. </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950059"/>
                  </a:ext>
                </a:extLst>
              </a:tr>
              <a:tr h="304052">
                <a:tc>
                  <a:txBody>
                    <a:bodyPr/>
                    <a:lstStyle/>
                    <a:p>
                      <a:pPr algn="ctr">
                        <a:lnSpc>
                          <a:spcPct val="107000"/>
                        </a:lnSpc>
                        <a:spcAft>
                          <a:spcPts val="0"/>
                        </a:spcAft>
                      </a:pPr>
                      <a:r>
                        <a:rPr lang="fr-CA" sz="1600" b="1" noProof="0">
                          <a:effectLst/>
                          <a:latin typeface="Arial" panose="020B0604020202020204" pitchFamily="34" charset="0"/>
                          <a:ea typeface="Calibri" panose="020F0502020204030204" pitchFamily="34" charset="0"/>
                          <a:cs typeface="Times New Roman" panose="02020603050405020304" pitchFamily="18" charset="0"/>
                        </a:rPr>
                        <a:t>Rédaction</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fr-CA" sz="1600" noProof="0">
                          <a:effectLst/>
                          <a:latin typeface="Arial" panose="020B0604020202020204" pitchFamily="34" charset="0"/>
                          <a:ea typeface="Calibri" panose="020F0502020204030204" pitchFamily="34" charset="0"/>
                          <a:cs typeface="Times New Roman" panose="02020603050405020304" pitchFamily="18" charset="0"/>
                        </a:rPr>
                        <a:t>Vous recueillerez des plans et des idées pour organiser votre foyer. </a:t>
                      </a:r>
                      <a:endParaRPr lang="fr-CA" sz="14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359052"/>
                  </a:ext>
                </a:extLst>
              </a:tr>
            </a:tbl>
          </a:graphicData>
        </a:graphic>
      </p:graphicFrame>
      <p:sp>
        <p:nvSpPr>
          <p:cNvPr id="4" name="ZoneTexte 3">
            <a:extLst>
              <a:ext uri="{FF2B5EF4-FFF2-40B4-BE49-F238E27FC236}">
                <a16:creationId xmlns:a16="http://schemas.microsoft.com/office/drawing/2014/main" id="{20BD2244-FA94-8E3D-B8A5-4313EAC45976}"/>
              </a:ext>
            </a:extLst>
          </p:cNvPr>
          <p:cNvSpPr txBox="1"/>
          <p:nvPr>
            <p:custDataLst>
              <p:tags r:id="rId5"/>
            </p:custDataLst>
          </p:nvPr>
        </p:nvSpPr>
        <p:spPr>
          <a:xfrm>
            <a:off x="0" y="0"/>
            <a:ext cx="3810000" cy="1270000"/>
          </a:xfrm>
          <a:prstGeom prst="rect">
            <a:avLst/>
          </a:prstGeom>
          <a:noFill/>
        </p:spPr>
        <p:txBody>
          <a:bodyPr vert="horz" rtlCol="0">
            <a:spAutoFit/>
          </a:bodyPr>
          <a:lstStyle/>
          <a:p>
            <a:endParaRPr lang="fr-CA"/>
          </a:p>
        </p:txBody>
      </p:sp>
      <p:sp>
        <p:nvSpPr>
          <p:cNvPr id="6" name="ZoneTexte 5">
            <a:extLst>
              <a:ext uri="{FF2B5EF4-FFF2-40B4-BE49-F238E27FC236}">
                <a16:creationId xmlns:a16="http://schemas.microsoft.com/office/drawing/2014/main" id="{9CCD1BA7-41D4-3913-7B0B-AECB0A486184}"/>
              </a:ext>
            </a:extLst>
          </p:cNvPr>
          <p:cNvSpPr txBox="1"/>
          <p:nvPr>
            <p:custDataLst>
              <p:tags r:id="rId6"/>
            </p:custDataLst>
          </p:nvPr>
        </p:nvSpPr>
        <p:spPr>
          <a:xfrm>
            <a:off x="0" y="0"/>
            <a:ext cx="3810000" cy="1270000"/>
          </a:xfrm>
          <a:prstGeom prst="rect">
            <a:avLst/>
          </a:prstGeom>
          <a:noFill/>
        </p:spPr>
        <p:txBody>
          <a:bodyPr vert="horz" rtlCol="0">
            <a:spAutoFit/>
          </a:bodyPr>
          <a:lstStyle/>
          <a:p>
            <a:endParaRPr lang="fr-CA"/>
          </a:p>
        </p:txBody>
      </p:sp>
    </p:spTree>
    <p:custDataLst>
      <p:tags r:id="rId1"/>
    </p:custDataLst>
    <p:extLst>
      <p:ext uri="{BB962C8B-B14F-4D97-AF65-F5344CB8AC3E}">
        <p14:creationId xmlns:p14="http://schemas.microsoft.com/office/powerpoint/2010/main" val="3757631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725300" y="2120348"/>
            <a:ext cx="8741397" cy="3790874"/>
          </a:xfrm>
        </p:spPr>
        <p:txBody>
          <a:bodyPr/>
          <a:lstStyle/>
          <a:p>
            <a:r>
              <a:rPr lang="fr-CA"/>
              <a:t>Le travail multitâche est la capacité d’accomplir plusieurs tâches à la fois. </a:t>
            </a:r>
          </a:p>
          <a:p>
            <a:r>
              <a:rPr lang="fr-CA"/>
              <a:t>Cela ne peut fonctionner que si vous accomplissez les tâches de manière efficace. </a:t>
            </a:r>
          </a:p>
          <a:p>
            <a:r>
              <a:rPr lang="fr-CA"/>
              <a:t>Si vous devez refaire des tâches, vous devez réorganiser votre temps. </a:t>
            </a:r>
          </a:p>
          <a:p>
            <a:pPr lvl="1"/>
            <a:r>
              <a:rPr lang="fr-CA"/>
              <a:t>Par exemple, vous pouvez commencer à faire la lessive, puis commencer à préparer le diner pendant que la lessive se termine. </a:t>
            </a:r>
            <a:endParaRPr lang="en-CA"/>
          </a:p>
        </p:txBody>
      </p:sp>
      <p:sp>
        <p:nvSpPr>
          <p:cNvPr id="6" name="Title 1">
            <a:extLst>
              <a:ext uri="{FF2B5EF4-FFF2-40B4-BE49-F238E27FC236}">
                <a16:creationId xmlns:a16="http://schemas.microsoft.com/office/drawing/2014/main" id="{04461336-2598-1AB0-A842-8B6910CD8E35}"/>
              </a:ext>
            </a:extLst>
          </p:cNvPr>
          <p:cNvSpPr>
            <a:spLocks noGrp="1"/>
          </p:cNvSpPr>
          <p:nvPr>
            <p:ph type="title"/>
            <p:custDataLst>
              <p:tags r:id="rId3"/>
            </p:custDataLst>
          </p:nvPr>
        </p:nvSpPr>
        <p:spPr>
          <a:xfrm>
            <a:off x="1640156" y="852710"/>
            <a:ext cx="8911687" cy="1280890"/>
          </a:xfrm>
        </p:spPr>
        <p:txBody>
          <a:bodyPr/>
          <a:lstStyle/>
          <a:p>
            <a:pPr algn="ctr"/>
            <a:r>
              <a:rPr lang="fr-CA"/>
              <a:t>Compétences en gestion de temps</a:t>
            </a:r>
          </a:p>
        </p:txBody>
      </p:sp>
    </p:spTree>
    <p:custDataLst>
      <p:tags r:id="rId1"/>
    </p:custDataLst>
    <p:extLst>
      <p:ext uri="{BB962C8B-B14F-4D97-AF65-F5344CB8AC3E}">
        <p14:creationId xmlns:p14="http://schemas.microsoft.com/office/powerpoint/2010/main" val="3558751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40156" y="2133600"/>
            <a:ext cx="8915400" cy="3777622"/>
          </a:xfrm>
        </p:spPr>
        <p:txBody>
          <a:bodyPr/>
          <a:lstStyle/>
          <a:p>
            <a:r>
              <a:rPr lang="fr-CA"/>
              <a:t>Comme vous êtes responsable d’un certain nombre de tâches chaque jour, il est important de les classer par ordre de priorité.</a:t>
            </a:r>
          </a:p>
          <a:p>
            <a:r>
              <a:rPr lang="fr-CA"/>
              <a:t>Lorsque vous donnez un ordre de priorité, vous décidez quelles sont les tâches les plus importantes et vous les accomplissez en premier. </a:t>
            </a:r>
          </a:p>
        </p:txBody>
      </p:sp>
      <p:pic>
        <p:nvPicPr>
          <p:cNvPr id="6" name="Image 5"/>
          <p:cNvPicPr>
            <a:picLocks noChangeAspect="1"/>
          </p:cNvPicPr>
          <p:nvPr/>
        </p:nvPicPr>
        <p:blipFill>
          <a:blip r:embed="rId5"/>
          <a:stretch>
            <a:fillRect/>
          </a:stretch>
        </p:blipFill>
        <p:spPr>
          <a:xfrm>
            <a:off x="4781549" y="4262215"/>
            <a:ext cx="2628900" cy="1743075"/>
          </a:xfrm>
          <a:prstGeom prst="rect">
            <a:avLst/>
          </a:prstGeom>
        </p:spPr>
      </p:pic>
      <p:sp>
        <p:nvSpPr>
          <p:cNvPr id="7" name="Title 1">
            <a:extLst>
              <a:ext uri="{FF2B5EF4-FFF2-40B4-BE49-F238E27FC236}">
                <a16:creationId xmlns:a16="http://schemas.microsoft.com/office/drawing/2014/main" id="{466C4958-CC45-D2B5-3D68-44145B891BAF}"/>
              </a:ext>
            </a:extLst>
          </p:cNvPr>
          <p:cNvSpPr>
            <a:spLocks noGrp="1"/>
          </p:cNvSpPr>
          <p:nvPr>
            <p:ph type="title"/>
            <p:custDataLst>
              <p:tags r:id="rId3"/>
            </p:custDataLst>
          </p:nvPr>
        </p:nvSpPr>
        <p:spPr>
          <a:xfrm>
            <a:off x="1640156" y="852710"/>
            <a:ext cx="8911687" cy="1280890"/>
          </a:xfrm>
        </p:spPr>
        <p:txBody>
          <a:bodyPr/>
          <a:lstStyle/>
          <a:p>
            <a:pPr algn="ctr"/>
            <a:r>
              <a:rPr lang="fr-CA"/>
              <a:t>Compétences en gestion de temps</a:t>
            </a:r>
          </a:p>
        </p:txBody>
      </p:sp>
    </p:spTree>
    <p:custDataLst>
      <p:tags r:id="rId1"/>
    </p:custDataLst>
    <p:extLst>
      <p:ext uri="{BB962C8B-B14F-4D97-AF65-F5344CB8AC3E}">
        <p14:creationId xmlns:p14="http://schemas.microsoft.com/office/powerpoint/2010/main" val="575793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133600"/>
            <a:ext cx="8915400" cy="3777622"/>
          </a:xfrm>
        </p:spPr>
        <p:txBody>
          <a:bodyPr vert="horz" lIns="91440" tIns="45720" rIns="91440" bIns="45720" rtlCol="0" anchor="t">
            <a:normAutofit/>
          </a:bodyPr>
          <a:lstStyle/>
          <a:p>
            <a:r>
              <a:rPr lang="fr-CA"/>
              <a:t>Dans l’espace approprié dans le cahier d'exercice de ce module, créez deux listes de choses à faire. </a:t>
            </a:r>
          </a:p>
          <a:p>
            <a:pPr lvl="1"/>
            <a:r>
              <a:rPr lang="fr-CA"/>
              <a:t>Inscrivez les tâches que vous devez accomplir cette semaine dans la première liste. </a:t>
            </a:r>
          </a:p>
          <a:p>
            <a:pPr lvl="1"/>
            <a:r>
              <a:rPr lang="fr-CA"/>
              <a:t>Dans une deuxième liste, classez les tâches par ordre d’importance, en plaçant la plus importante en haut de la liste. </a:t>
            </a:r>
            <a:endParaRPr lang="en-CA"/>
          </a:p>
        </p:txBody>
      </p:sp>
      <p:sp>
        <p:nvSpPr>
          <p:cNvPr id="7" name="Title 1">
            <a:extLst>
              <a:ext uri="{FF2B5EF4-FFF2-40B4-BE49-F238E27FC236}">
                <a16:creationId xmlns:a16="http://schemas.microsoft.com/office/drawing/2014/main" id="{DF2E4E62-2411-889C-2340-63136A23BEA0}"/>
              </a:ext>
            </a:extLst>
          </p:cNvPr>
          <p:cNvSpPr>
            <a:spLocks noGrp="1"/>
          </p:cNvSpPr>
          <p:nvPr>
            <p:ph type="title"/>
            <p:custDataLst>
              <p:tags r:id="rId3"/>
            </p:custDataLst>
          </p:nvPr>
        </p:nvSpPr>
        <p:spPr>
          <a:xfrm>
            <a:off x="1640156" y="852710"/>
            <a:ext cx="8911687" cy="1280890"/>
          </a:xfrm>
        </p:spPr>
        <p:txBody>
          <a:bodyPr/>
          <a:lstStyle/>
          <a:p>
            <a:r>
              <a:rPr lang="fr-CA"/>
              <a:t>Activité </a:t>
            </a:r>
          </a:p>
        </p:txBody>
      </p:sp>
      <p:pic>
        <p:nvPicPr>
          <p:cNvPr id="8" name="Picture 3">
            <a:extLst>
              <a:ext uri="{FF2B5EF4-FFF2-40B4-BE49-F238E27FC236}">
                <a16:creationId xmlns:a16="http://schemas.microsoft.com/office/drawing/2014/main" id="{C12712D1-EA1A-939E-2D14-574DB6E23083}"/>
              </a:ext>
            </a:extLst>
          </p:cNvPr>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1196687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799181" y="852710"/>
            <a:ext cx="8911687" cy="1280890"/>
          </a:xfrm>
        </p:spPr>
        <p:txBody>
          <a:bodyPr/>
          <a:lstStyle/>
          <a:p>
            <a:pPr algn="ctr"/>
            <a:r>
              <a:rPr lang="fr-CA"/>
              <a:t>Les calendriers et les horaires</a:t>
            </a:r>
          </a:p>
        </p:txBody>
      </p:sp>
      <p:sp>
        <p:nvSpPr>
          <p:cNvPr id="3" name="Content Placeholder 2"/>
          <p:cNvSpPr>
            <a:spLocks noGrp="1"/>
          </p:cNvSpPr>
          <p:nvPr>
            <p:ph idx="1"/>
            <p:custDataLst>
              <p:tags r:id="rId3"/>
            </p:custDataLst>
          </p:nvPr>
        </p:nvSpPr>
        <p:spPr>
          <a:xfrm>
            <a:off x="1996971" y="2133600"/>
            <a:ext cx="8198058" cy="3777622"/>
          </a:xfrm>
        </p:spPr>
        <p:txBody>
          <a:bodyPr/>
          <a:lstStyle/>
          <a:p>
            <a:r>
              <a:rPr lang="fr-CA"/>
              <a:t>Utiliser un calendrier est très important pour gérer son temps. Les calendriers en ligne sont de plus en plus populaires aujourd’hui.</a:t>
            </a:r>
          </a:p>
          <a:p>
            <a:pPr lvl="1"/>
            <a:r>
              <a:rPr lang="fr-CA"/>
              <a:t>L’utilisation des calendriers en ligne vous permet de programmer des alertes et des rappels afin de ne pas oublier des obligations ou des événements importants. </a:t>
            </a:r>
            <a:endParaRPr lang="en-CA"/>
          </a:p>
        </p:txBody>
      </p:sp>
      <p:pic>
        <p:nvPicPr>
          <p:cNvPr id="5" name="Image 4" descr="C:\Users\Station-01\AppData\Local\Microsoft\Windows\INetCache\Content.MSO\B71144B0.tmp"/>
          <p:cNvPicPr/>
          <p:nvPr/>
        </p:nvPicPr>
        <p:blipFill>
          <a:blip r:embed="rId5">
            <a:extLst>
              <a:ext uri="{28A0092B-C50C-407E-A947-70E740481C1C}">
                <a14:useLocalDpi xmlns:a14="http://schemas.microsoft.com/office/drawing/2010/main" val="0"/>
              </a:ext>
            </a:extLst>
          </a:blip>
          <a:srcRect/>
          <a:stretch>
            <a:fillRect/>
          </a:stretch>
        </p:blipFill>
        <p:spPr bwMode="auto">
          <a:xfrm>
            <a:off x="4601608" y="4357584"/>
            <a:ext cx="2411095" cy="1894205"/>
          </a:xfrm>
          <a:prstGeom prst="rect">
            <a:avLst/>
          </a:prstGeom>
          <a:noFill/>
          <a:ln>
            <a:noFill/>
          </a:ln>
        </p:spPr>
      </p:pic>
    </p:spTree>
    <p:custDataLst>
      <p:tags r:id="rId1"/>
    </p:custDataLst>
    <p:extLst>
      <p:ext uri="{BB962C8B-B14F-4D97-AF65-F5344CB8AC3E}">
        <p14:creationId xmlns:p14="http://schemas.microsoft.com/office/powerpoint/2010/main" val="892663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8300" y="2133600"/>
            <a:ext cx="8915400" cy="3777622"/>
          </a:xfrm>
        </p:spPr>
        <p:txBody>
          <a:bodyPr/>
          <a:lstStyle/>
          <a:p>
            <a:r>
              <a:rPr lang="fr-CA"/>
              <a:t>Vous pouvez avoir à planifier des rendez-vous, des horaires de travail et des dates d’événements spéciaux sur une base régulière. </a:t>
            </a:r>
            <a:endParaRPr lang="en-CA"/>
          </a:p>
        </p:txBody>
      </p:sp>
      <p:sp>
        <p:nvSpPr>
          <p:cNvPr id="6" name="Title 1">
            <a:extLst>
              <a:ext uri="{FF2B5EF4-FFF2-40B4-BE49-F238E27FC236}">
                <a16:creationId xmlns:a16="http://schemas.microsoft.com/office/drawing/2014/main" id="{F21607F4-D07B-587C-5BFE-5B840F6B59CA}"/>
              </a:ext>
            </a:extLst>
          </p:cNvPr>
          <p:cNvSpPr>
            <a:spLocks noGrp="1"/>
          </p:cNvSpPr>
          <p:nvPr>
            <p:ph type="title"/>
            <p:custDataLst>
              <p:tags r:id="rId3"/>
            </p:custDataLst>
          </p:nvPr>
        </p:nvSpPr>
        <p:spPr>
          <a:xfrm>
            <a:off x="1799181" y="852710"/>
            <a:ext cx="8911687" cy="1280890"/>
          </a:xfrm>
        </p:spPr>
        <p:txBody>
          <a:bodyPr/>
          <a:lstStyle/>
          <a:p>
            <a:pPr algn="ctr"/>
            <a:r>
              <a:rPr lang="fr-CA"/>
              <a:t>Les calendriers et les horaires</a:t>
            </a:r>
          </a:p>
        </p:txBody>
      </p:sp>
    </p:spTree>
    <p:custDataLst>
      <p:tags r:id="rId1"/>
    </p:custDataLst>
    <p:extLst>
      <p:ext uri="{BB962C8B-B14F-4D97-AF65-F5344CB8AC3E}">
        <p14:creationId xmlns:p14="http://schemas.microsoft.com/office/powerpoint/2010/main" val="3439409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946779"/>
            <a:ext cx="8911687" cy="1280890"/>
          </a:xfrm>
        </p:spPr>
        <p:txBody>
          <a:bodyPr/>
          <a:lstStyle/>
          <a:p>
            <a:pPr algn="ctr"/>
            <a:r>
              <a:rPr lang="fr-CA"/>
              <a:t>Les calendriers et les horaires</a:t>
            </a:r>
          </a:p>
        </p:txBody>
      </p:sp>
      <p:sp>
        <p:nvSpPr>
          <p:cNvPr id="3" name="Content Placeholder 2"/>
          <p:cNvSpPr>
            <a:spLocks noGrp="1"/>
          </p:cNvSpPr>
          <p:nvPr>
            <p:ph idx="1"/>
            <p:custDataLst>
              <p:tags r:id="rId3"/>
            </p:custDataLst>
          </p:nvPr>
        </p:nvSpPr>
        <p:spPr>
          <a:xfrm>
            <a:off x="2228883" y="2239616"/>
            <a:ext cx="7734231" cy="3671605"/>
          </a:xfrm>
        </p:spPr>
        <p:txBody>
          <a:bodyPr/>
          <a:lstStyle/>
          <a:p>
            <a:r>
              <a:rPr lang="fr-CA"/>
              <a:t>Lorsque vous inscrivez des éléments dans votre calendrier ou que vous planifiez des événements et des rendez-vous, vous pouvez considérer les éléments suivants...</a:t>
            </a:r>
            <a:endParaRPr lang="en-CA"/>
          </a:p>
        </p:txBody>
      </p:sp>
    </p:spTree>
    <p:custDataLst>
      <p:tags r:id="rId1"/>
    </p:custDataLst>
    <p:extLst>
      <p:ext uri="{BB962C8B-B14F-4D97-AF65-F5344CB8AC3E}">
        <p14:creationId xmlns:p14="http://schemas.microsoft.com/office/powerpoint/2010/main" val="381869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calendriers et les horaires</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Prévoyez du temps libre entre les rendez-vous ou les événements.</a:t>
            </a:r>
          </a:p>
          <a:p>
            <a:pPr lvl="1"/>
            <a:r>
              <a:rPr lang="fr-CA"/>
              <a:t>De cette façon, votre emploi du temps ne sera pas trop bousculé si vous êtes en retard. </a:t>
            </a:r>
            <a:endParaRPr lang="en-CA"/>
          </a:p>
        </p:txBody>
      </p:sp>
    </p:spTree>
    <p:custDataLst>
      <p:tags r:id="rId1"/>
    </p:custDataLst>
    <p:extLst>
      <p:ext uri="{BB962C8B-B14F-4D97-AF65-F5344CB8AC3E}">
        <p14:creationId xmlns:p14="http://schemas.microsoft.com/office/powerpoint/2010/main" val="2034878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calendriers et les horaires</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Ne vous surchargez pas.</a:t>
            </a:r>
          </a:p>
        </p:txBody>
      </p:sp>
    </p:spTree>
    <p:custDataLst>
      <p:tags r:id="rId1"/>
    </p:custDataLst>
    <p:extLst>
      <p:ext uri="{BB962C8B-B14F-4D97-AF65-F5344CB8AC3E}">
        <p14:creationId xmlns:p14="http://schemas.microsoft.com/office/powerpoint/2010/main" val="1424438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calendriers et les horaires</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Assurez-vous de bien inscrire l’heure du rendez-vous ou de l’événement dans un calendrier ou un autre. </a:t>
            </a:r>
          </a:p>
          <a:p>
            <a:r>
              <a:rPr lang="fr-CA"/>
              <a:t>Ajoutez si possible un rappel afin de ne pas l’oublier. </a:t>
            </a:r>
            <a:endParaRPr lang="en-CA"/>
          </a:p>
        </p:txBody>
      </p:sp>
    </p:spTree>
    <p:custDataLst>
      <p:tags r:id="rId1"/>
    </p:custDataLst>
    <p:extLst>
      <p:ext uri="{BB962C8B-B14F-4D97-AF65-F5344CB8AC3E}">
        <p14:creationId xmlns:p14="http://schemas.microsoft.com/office/powerpoint/2010/main" val="1251789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60029" y="779823"/>
            <a:ext cx="8911687" cy="1280890"/>
          </a:xfrm>
        </p:spPr>
        <p:txBody>
          <a:bodyPr/>
          <a:lstStyle/>
          <a:p>
            <a:r>
              <a:rPr lang="fr-CA"/>
              <a:t>Exercice à l'aide d'un scénario </a:t>
            </a:r>
          </a:p>
        </p:txBody>
      </p:sp>
      <p:sp>
        <p:nvSpPr>
          <p:cNvPr id="3" name="Content Placeholder 2"/>
          <p:cNvSpPr>
            <a:spLocks noGrp="1"/>
          </p:cNvSpPr>
          <p:nvPr>
            <p:ph idx="1"/>
            <p:custDataLst>
              <p:tags r:id="rId3"/>
            </p:custDataLst>
          </p:nvPr>
        </p:nvSpPr>
        <p:spPr>
          <a:xfrm>
            <a:off x="1247428" y="2060713"/>
            <a:ext cx="9324288" cy="4281205"/>
          </a:xfrm>
        </p:spPr>
        <p:txBody>
          <a:bodyPr/>
          <a:lstStyle/>
          <a:p>
            <a:r>
              <a:rPr lang="fr-CA"/>
              <a:t>Vous travaillez à temps partiel dans un commerce de détail. Cette semaine, vous travaillez le mardi, le jeudi et le samedi de 11 h à 19 h 30. Vous devez aider votre grand-mère à faire ses courses mercredi matin. Vous avez un rendez-vous à la banque vendredi à 14 h 30. Vous devez également aller chez le dentiste. Vous aimeriez y aller cette semaine pour en finir. Quel est le meilleur moment pour prendre rendez-vous chez le dentiste ?  </a:t>
            </a:r>
          </a:p>
          <a:p>
            <a:r>
              <a:rPr lang="fr-CA"/>
              <a:t>Utilisez le calendrier de la page 69 de votre cahier d’exercices pour vous aider à décider. </a:t>
            </a:r>
            <a:endParaRPr lang="en-CA"/>
          </a:p>
        </p:txBody>
      </p:sp>
      <p:pic>
        <p:nvPicPr>
          <p:cNvPr id="4" name="Picture 3"/>
          <p:cNvPicPr>
            <a:picLocks noChangeAspect="1"/>
          </p:cNvPicPr>
          <p:nvPr>
            <p:custDataLst>
              <p:tags r:id="rId4"/>
            </p:custDataLst>
          </p:nvPr>
        </p:nvPicPr>
        <p:blipFill>
          <a:blip r:embed="rId7"/>
          <a:stretch>
            <a:fillRect/>
          </a:stretch>
        </p:blipFill>
        <p:spPr>
          <a:xfrm>
            <a:off x="967408" y="779823"/>
            <a:ext cx="688908" cy="688908"/>
          </a:xfrm>
          <a:prstGeom prst="rect">
            <a:avLst/>
          </a:prstGeom>
        </p:spPr>
      </p:pic>
      <p:graphicFrame>
        <p:nvGraphicFramePr>
          <p:cNvPr id="6" name="Table 5"/>
          <p:cNvGraphicFramePr>
            <a:graphicFrameLocks noGrp="1"/>
          </p:cNvGraphicFramePr>
          <p:nvPr>
            <p:custDataLst>
              <p:tags r:id="rId5"/>
            </p:custDataLst>
            <p:extLst>
              <p:ext uri="{D42A27DB-BD31-4B8C-83A1-F6EECF244321}">
                <p14:modId xmlns:p14="http://schemas.microsoft.com/office/powerpoint/2010/main" val="2220827320"/>
              </p:ext>
            </p:extLst>
          </p:nvPr>
        </p:nvGraphicFramePr>
        <p:xfrm>
          <a:off x="1247428" y="5227983"/>
          <a:ext cx="9205021" cy="1090967"/>
        </p:xfrm>
        <a:graphic>
          <a:graphicData uri="http://schemas.openxmlformats.org/drawingml/2006/table">
            <a:tbl>
              <a:tblPr firstRow="1" firstCol="1" bandRow="1"/>
              <a:tblGrid>
                <a:gridCol w="1315003">
                  <a:extLst>
                    <a:ext uri="{9D8B030D-6E8A-4147-A177-3AD203B41FA5}">
                      <a16:colId xmlns:a16="http://schemas.microsoft.com/office/drawing/2014/main" val="896092035"/>
                    </a:ext>
                  </a:extLst>
                </a:gridCol>
                <a:gridCol w="1315003">
                  <a:extLst>
                    <a:ext uri="{9D8B030D-6E8A-4147-A177-3AD203B41FA5}">
                      <a16:colId xmlns:a16="http://schemas.microsoft.com/office/drawing/2014/main" val="932683660"/>
                    </a:ext>
                  </a:extLst>
                </a:gridCol>
                <a:gridCol w="1315003">
                  <a:extLst>
                    <a:ext uri="{9D8B030D-6E8A-4147-A177-3AD203B41FA5}">
                      <a16:colId xmlns:a16="http://schemas.microsoft.com/office/drawing/2014/main" val="452074526"/>
                    </a:ext>
                  </a:extLst>
                </a:gridCol>
                <a:gridCol w="1315003">
                  <a:extLst>
                    <a:ext uri="{9D8B030D-6E8A-4147-A177-3AD203B41FA5}">
                      <a16:colId xmlns:a16="http://schemas.microsoft.com/office/drawing/2014/main" val="2807942580"/>
                    </a:ext>
                  </a:extLst>
                </a:gridCol>
                <a:gridCol w="1315003">
                  <a:extLst>
                    <a:ext uri="{9D8B030D-6E8A-4147-A177-3AD203B41FA5}">
                      <a16:colId xmlns:a16="http://schemas.microsoft.com/office/drawing/2014/main" val="1578293170"/>
                    </a:ext>
                  </a:extLst>
                </a:gridCol>
                <a:gridCol w="1315003">
                  <a:extLst>
                    <a:ext uri="{9D8B030D-6E8A-4147-A177-3AD203B41FA5}">
                      <a16:colId xmlns:a16="http://schemas.microsoft.com/office/drawing/2014/main" val="3090154612"/>
                    </a:ext>
                  </a:extLst>
                </a:gridCol>
                <a:gridCol w="1315003">
                  <a:extLst>
                    <a:ext uri="{9D8B030D-6E8A-4147-A177-3AD203B41FA5}">
                      <a16:colId xmlns:a16="http://schemas.microsoft.com/office/drawing/2014/main" val="3983212960"/>
                    </a:ext>
                  </a:extLst>
                </a:gridCol>
              </a:tblGrid>
              <a:tr h="220283">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LUN</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MAR</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MER</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JEU</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VEN</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SAM</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DIM</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12342520"/>
                  </a:ext>
                </a:extLst>
              </a:tr>
              <a:tr h="870684">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Matin : Aider  grand-mère à faire ses courses</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Banque : 14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7954252"/>
                  </a:ext>
                </a:extLst>
              </a:tr>
            </a:tbl>
          </a:graphicData>
        </a:graphic>
      </p:graphicFrame>
    </p:spTree>
    <p:custDataLst>
      <p:tags r:id="rId1"/>
    </p:custDataLst>
    <p:extLst>
      <p:ext uri="{BB962C8B-B14F-4D97-AF65-F5344CB8AC3E}">
        <p14:creationId xmlns:p14="http://schemas.microsoft.com/office/powerpoint/2010/main" val="1783820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797457"/>
            <a:ext cx="8911687" cy="1280890"/>
          </a:xfrm>
        </p:spPr>
        <p:txBody>
          <a:bodyPr/>
          <a:lstStyle/>
          <a:p>
            <a:pPr algn="ctr"/>
            <a:r>
              <a:rPr lang="en-CA"/>
              <a:t>La gestion du temps</a:t>
            </a:r>
          </a:p>
        </p:txBody>
      </p:sp>
      <p:sp>
        <p:nvSpPr>
          <p:cNvPr id="3" name="Content Placeholder 2"/>
          <p:cNvSpPr>
            <a:spLocks noGrp="1"/>
          </p:cNvSpPr>
          <p:nvPr>
            <p:ph idx="1"/>
            <p:custDataLst>
              <p:tags r:id="rId3"/>
            </p:custDataLst>
          </p:nvPr>
        </p:nvSpPr>
        <p:spPr>
          <a:xfrm>
            <a:off x="1640156" y="2133600"/>
            <a:ext cx="8915400" cy="3777622"/>
          </a:xfrm>
        </p:spPr>
        <p:txBody>
          <a:bodyPr>
            <a:normAutofit/>
          </a:bodyPr>
          <a:lstStyle/>
          <a:p>
            <a:r>
              <a:rPr lang="fr-CA"/>
              <a:t>La gestion du temps permet d’utiliser son temps de manière efficace. </a:t>
            </a:r>
          </a:p>
          <a:p>
            <a:endParaRPr lang="fr-CA" sz="2000"/>
          </a:p>
        </p:txBody>
      </p:sp>
      <p:pic>
        <p:nvPicPr>
          <p:cNvPr id="4" name="Image 3"/>
          <p:cNvPicPr>
            <a:picLocks noChangeAspect="1"/>
          </p:cNvPicPr>
          <p:nvPr/>
        </p:nvPicPr>
        <p:blipFill>
          <a:blip r:embed="rId5"/>
          <a:stretch>
            <a:fillRect/>
          </a:stretch>
        </p:blipFill>
        <p:spPr>
          <a:xfrm>
            <a:off x="4779064" y="3374633"/>
            <a:ext cx="2633870" cy="2591842"/>
          </a:xfrm>
          <a:prstGeom prst="rect">
            <a:avLst/>
          </a:prstGeom>
        </p:spPr>
      </p:pic>
    </p:spTree>
    <p:custDataLst>
      <p:tags r:id="rId1"/>
    </p:custDataLst>
    <p:extLst>
      <p:ext uri="{BB962C8B-B14F-4D97-AF65-F5344CB8AC3E}">
        <p14:creationId xmlns:p14="http://schemas.microsoft.com/office/powerpoint/2010/main" val="2305999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094687" y="2060713"/>
            <a:ext cx="9477029" cy="4006222"/>
          </a:xfrm>
        </p:spPr>
        <p:txBody>
          <a:bodyPr/>
          <a:lstStyle/>
          <a:p>
            <a:r>
              <a:rPr lang="fr-CA"/>
              <a:t>Dans le même scénario que ci-dessus, votre patron vous appelle et vous demande si vous pouvez travailler de 16 h à 21 h 30 le vendredi. </a:t>
            </a:r>
          </a:p>
          <a:p>
            <a:r>
              <a:rPr lang="fr-CA"/>
              <a:t>Est-ce possible d’inclure cette demande dans votre emploi du temps ? </a:t>
            </a:r>
            <a:endParaRPr lang="en-CA"/>
          </a:p>
        </p:txBody>
      </p:sp>
      <p:graphicFrame>
        <p:nvGraphicFramePr>
          <p:cNvPr id="8" name="Tableau 7">
            <a:extLst>
              <a:ext uri="{FF2B5EF4-FFF2-40B4-BE49-F238E27FC236}">
                <a16:creationId xmlns:a16="http://schemas.microsoft.com/office/drawing/2014/main" id="{1874CEA2-31B2-F05C-3506-F0D4A0D4F4AA}"/>
              </a:ext>
            </a:extLst>
          </p:cNvPr>
          <p:cNvGraphicFramePr>
            <a:graphicFrameLocks noGrp="1"/>
          </p:cNvGraphicFramePr>
          <p:nvPr>
            <p:custDataLst>
              <p:tags r:id="rId3"/>
            </p:custDataLst>
            <p:extLst>
              <p:ext uri="{D42A27DB-BD31-4B8C-83A1-F6EECF244321}">
                <p14:modId xmlns:p14="http://schemas.microsoft.com/office/powerpoint/2010/main" val="870402555"/>
              </p:ext>
            </p:extLst>
          </p:nvPr>
        </p:nvGraphicFramePr>
        <p:xfrm>
          <a:off x="1094687" y="4493745"/>
          <a:ext cx="9477027" cy="949585"/>
        </p:xfrm>
        <a:graphic>
          <a:graphicData uri="http://schemas.openxmlformats.org/drawingml/2006/table">
            <a:tbl>
              <a:tblPr firstRow="1" firstCol="1" bandRow="1"/>
              <a:tblGrid>
                <a:gridCol w="1353861">
                  <a:extLst>
                    <a:ext uri="{9D8B030D-6E8A-4147-A177-3AD203B41FA5}">
                      <a16:colId xmlns:a16="http://schemas.microsoft.com/office/drawing/2014/main" val="2612851601"/>
                    </a:ext>
                  </a:extLst>
                </a:gridCol>
                <a:gridCol w="1353861">
                  <a:extLst>
                    <a:ext uri="{9D8B030D-6E8A-4147-A177-3AD203B41FA5}">
                      <a16:colId xmlns:a16="http://schemas.microsoft.com/office/drawing/2014/main" val="3484304901"/>
                    </a:ext>
                  </a:extLst>
                </a:gridCol>
                <a:gridCol w="1353861">
                  <a:extLst>
                    <a:ext uri="{9D8B030D-6E8A-4147-A177-3AD203B41FA5}">
                      <a16:colId xmlns:a16="http://schemas.microsoft.com/office/drawing/2014/main" val="2212622460"/>
                    </a:ext>
                  </a:extLst>
                </a:gridCol>
                <a:gridCol w="1353861">
                  <a:extLst>
                    <a:ext uri="{9D8B030D-6E8A-4147-A177-3AD203B41FA5}">
                      <a16:colId xmlns:a16="http://schemas.microsoft.com/office/drawing/2014/main" val="819031615"/>
                    </a:ext>
                  </a:extLst>
                </a:gridCol>
                <a:gridCol w="1353861">
                  <a:extLst>
                    <a:ext uri="{9D8B030D-6E8A-4147-A177-3AD203B41FA5}">
                      <a16:colId xmlns:a16="http://schemas.microsoft.com/office/drawing/2014/main" val="1211905726"/>
                    </a:ext>
                  </a:extLst>
                </a:gridCol>
                <a:gridCol w="1353861">
                  <a:extLst>
                    <a:ext uri="{9D8B030D-6E8A-4147-A177-3AD203B41FA5}">
                      <a16:colId xmlns:a16="http://schemas.microsoft.com/office/drawing/2014/main" val="3765249454"/>
                    </a:ext>
                  </a:extLst>
                </a:gridCol>
                <a:gridCol w="1353861">
                  <a:extLst>
                    <a:ext uri="{9D8B030D-6E8A-4147-A177-3AD203B41FA5}">
                      <a16:colId xmlns:a16="http://schemas.microsoft.com/office/drawing/2014/main" val="2858042317"/>
                    </a:ext>
                  </a:extLst>
                </a:gridCol>
              </a:tblGrid>
              <a:tr h="191736">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LUN</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MAR</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MER</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JEU</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VEN</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SAM</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fr-CA" sz="1200" b="1" noProof="0">
                          <a:effectLst/>
                          <a:latin typeface="Arial" panose="020B0604020202020204" pitchFamily="34" charset="0"/>
                          <a:ea typeface="Calibri" panose="020F0502020204030204" pitchFamily="34" charset="0"/>
                          <a:cs typeface="Times New Roman" panose="02020603050405020304" pitchFamily="18" charset="0"/>
                        </a:rPr>
                        <a:t>DIM</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78137439"/>
                  </a:ext>
                </a:extLst>
              </a:tr>
              <a:tr h="757849">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Matin : Aider grand-mère à faire ses courses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Banque : 14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Travail :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11 h-19 h 30</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fr-CA" sz="1200" noProof="0">
                          <a:effectLst/>
                          <a:latin typeface="Arial" panose="020B0604020202020204" pitchFamily="34" charset="0"/>
                          <a:ea typeface="Calibri" panose="020F0502020204030204" pitchFamily="34" charset="0"/>
                          <a:cs typeface="Times New Roman" panose="02020603050405020304" pitchFamily="18" charset="0"/>
                        </a:rPr>
                        <a:t> </a:t>
                      </a:r>
                      <a:endParaRPr lang="fr-CA" sz="1100" noProof="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5968308"/>
                  </a:ext>
                </a:extLst>
              </a:tr>
            </a:tbl>
          </a:graphicData>
        </a:graphic>
      </p:graphicFrame>
      <p:sp>
        <p:nvSpPr>
          <p:cNvPr id="7" name="Title 1">
            <a:extLst>
              <a:ext uri="{FF2B5EF4-FFF2-40B4-BE49-F238E27FC236}">
                <a16:creationId xmlns:a16="http://schemas.microsoft.com/office/drawing/2014/main" id="{91AB3E7F-0721-F4C4-2224-A6A60080622C}"/>
              </a:ext>
            </a:extLst>
          </p:cNvPr>
          <p:cNvSpPr>
            <a:spLocks noGrp="1"/>
          </p:cNvSpPr>
          <p:nvPr>
            <p:ph type="title"/>
            <p:custDataLst>
              <p:tags r:id="rId4"/>
            </p:custDataLst>
          </p:nvPr>
        </p:nvSpPr>
        <p:spPr>
          <a:xfrm>
            <a:off x="1660029" y="779823"/>
            <a:ext cx="8911687" cy="1280890"/>
          </a:xfrm>
        </p:spPr>
        <p:txBody>
          <a:bodyPr/>
          <a:lstStyle/>
          <a:p>
            <a:r>
              <a:rPr lang="fr-CA"/>
              <a:t>Exercice à l'aide d'un scénario </a:t>
            </a:r>
          </a:p>
        </p:txBody>
      </p:sp>
      <p:pic>
        <p:nvPicPr>
          <p:cNvPr id="9" name="Picture 3">
            <a:extLst>
              <a:ext uri="{FF2B5EF4-FFF2-40B4-BE49-F238E27FC236}">
                <a16:creationId xmlns:a16="http://schemas.microsoft.com/office/drawing/2014/main" id="{AE8D2557-3163-D5D2-6214-92C8DE062C7A}"/>
              </a:ext>
            </a:extLst>
          </p:cNvPr>
          <p:cNvPicPr>
            <a:picLocks noChangeAspect="1"/>
          </p:cNvPicPr>
          <p:nvPr>
            <p:custDataLst>
              <p:tags r:id="rId5"/>
            </p:custDataLst>
          </p:nvPr>
        </p:nvPicPr>
        <p:blipFill>
          <a:blip r:embed="rId7"/>
          <a:stretch>
            <a:fillRect/>
          </a:stretch>
        </p:blipFill>
        <p:spPr>
          <a:xfrm>
            <a:off x="967408" y="779823"/>
            <a:ext cx="688908" cy="688908"/>
          </a:xfrm>
          <a:prstGeom prst="rect">
            <a:avLst/>
          </a:prstGeom>
        </p:spPr>
      </p:pic>
    </p:spTree>
    <p:custDataLst>
      <p:tags r:id="rId1"/>
    </p:custDataLst>
    <p:extLst>
      <p:ext uri="{BB962C8B-B14F-4D97-AF65-F5344CB8AC3E}">
        <p14:creationId xmlns:p14="http://schemas.microsoft.com/office/powerpoint/2010/main" val="1949948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calendriers en ligne</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Quand vous avez un compte courriel, vous avez généralement accès à un calendrier en ligne avec ce compte. </a:t>
            </a:r>
          </a:p>
          <a:p>
            <a:pPr lvl="1"/>
            <a:r>
              <a:rPr lang="fr-CA"/>
              <a:t>Par exemple, si vous avez un compte Gmail, vous pouvez utiliser les calendriers Google, ou si vous avez un compte Outlook, vous avez accès à un calendrier Outlook. </a:t>
            </a:r>
            <a:endParaRPr lang="en-CA"/>
          </a:p>
        </p:txBody>
      </p:sp>
    </p:spTree>
    <p:custDataLst>
      <p:tags r:id="rId1"/>
    </p:custDataLst>
    <p:extLst>
      <p:ext uri="{BB962C8B-B14F-4D97-AF65-F5344CB8AC3E}">
        <p14:creationId xmlns:p14="http://schemas.microsoft.com/office/powerpoint/2010/main" val="1441260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pPr algn="ctr"/>
            <a:r>
              <a:rPr lang="fr-CA"/>
              <a:t>Les calendriers en ligne</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Ces calendriers présentent de nombreuses caractéristiques utiles, y compris la possibilité de partager votre calendrier avec d’autres personnes, comme les autres membres de votre foyer. </a:t>
            </a:r>
          </a:p>
          <a:p>
            <a:r>
              <a:rPr lang="fr-CA"/>
              <a:t>Vous pouvez également consulter votre calendrier à partir de n’importe quel ordinateur ou appareil mobile. </a:t>
            </a:r>
            <a:endParaRPr lang="en-CA"/>
          </a:p>
        </p:txBody>
      </p:sp>
    </p:spTree>
    <p:custDataLst>
      <p:tags r:id="rId1"/>
    </p:custDataLst>
    <p:extLst>
      <p:ext uri="{BB962C8B-B14F-4D97-AF65-F5344CB8AC3E}">
        <p14:creationId xmlns:p14="http://schemas.microsoft.com/office/powerpoint/2010/main" val="2544572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624110"/>
            <a:ext cx="8911687" cy="1280890"/>
          </a:xfrm>
        </p:spPr>
        <p:txBody>
          <a:bodyPr/>
          <a:lstStyle/>
          <a:p>
            <a:pPr algn="ctr"/>
            <a:r>
              <a:rPr lang="fr-CA"/>
              <a:t>Les calendriers Google (Agenda)</a:t>
            </a:r>
          </a:p>
        </p:txBody>
      </p:sp>
      <p:sp>
        <p:nvSpPr>
          <p:cNvPr id="3" name="Content Placeholder 2"/>
          <p:cNvSpPr>
            <a:spLocks noGrp="1"/>
          </p:cNvSpPr>
          <p:nvPr>
            <p:ph idx="1"/>
            <p:custDataLst>
              <p:tags r:id="rId3"/>
            </p:custDataLst>
          </p:nvPr>
        </p:nvSpPr>
        <p:spPr>
          <a:xfrm>
            <a:off x="1819922" y="1905000"/>
            <a:ext cx="8552153" cy="4006221"/>
          </a:xfrm>
        </p:spPr>
        <p:txBody>
          <a:bodyPr/>
          <a:lstStyle/>
          <a:p>
            <a:r>
              <a:rPr lang="fr-CA"/>
              <a:t>Pour avoir accès à un calendrier Google, vous devez être connecté à votre compte Google. </a:t>
            </a:r>
          </a:p>
          <a:p>
            <a:r>
              <a:rPr lang="fr-CA"/>
              <a:t>Une fois connecté, cliquez sur le bouton du menu dans le coin en haut à droite de la fenêtre de votre navigateur et sélectionnez l’icône du calendrier. </a:t>
            </a:r>
            <a:endParaRPr lang="en-CA"/>
          </a:p>
        </p:txBody>
      </p:sp>
      <p:sp>
        <p:nvSpPr>
          <p:cNvPr id="8" name="AutoShape 8" descr="data:image/png;base64,iVBORw0KGgoAAAANSUhEUgAAAU0AAAEbCAYAAABeJ9YuAAAAAXNSR0IArs4c6QAAAARnQU1BAACxjwv8YQUAAAAJcEhZcwAAFxEAABcRAcom8z8AAJGPSURBVHhe7V0FYBw31v6W18x24jBDk6bBMjMz8/WK6ZWZma98ZWZuyphC0jbYMHPiOGaG5Z3/fdodZ+044CR3f+zVl8g7oNHMPD19ek/SSBZDAA0NDQ2NLYI1+quhoaGhsQXQpKmhoaHRBmjS1NDQ0GgDNGlqaGhotAGaNDU0NDTaAE2aGhoaGm2AJk0NDQ2NNkCTpoaGhkYbsE2D2zd3qR43r6Gh8d+CxWKJbrWOzZ3fWrSJNDcWNfZ4W4myrfE1NDQ6NraG7MxrNnXt9iLRLSLNllG4zwfgb+y5jSVlHt/YeQ0NDY3NgZyzMeJrebwtcduKTZJmy1OtkV/ssdbOE7HnNDQ0NLYGJtnFkl7LY5v7NdFyvy3YKGluivhif83tcDjctM/t2H35gxapRX81NDQ0Nof1BKe2hPBIelarVQVum/smGZrHWts2EbvdFmxAmi12m/b521owCTIYDMpvCKFQhCwt8gKSvLp2Pcy01I+GhobGZrGe25rzCXkGRliRpY3BbofNZmsiz1hCJcxtc99Ey/3NoRlpxmw2bfPX3Datx1iiDAQCQpQheUB5WJsdDqdTXoDbNnkYeWirPKS6WkNDQ2PboJgoykmKh4R7gqEggsJDYfllDLuQp8PhaCLQluTJfSKWLNtCnE2kaRIjwW1zn78mWTKQKPmAfgmM4XC44HS5YHc4YRWS5EObMNPQ0NDQ2N5oSXQ03gIBP/xer2wHFGk6SZ5RC5TxYwnUvL7l7+agSDOW3LjdMpA0+UAkTJ88UFjiudyJcLsT5GHsvErF09DQ0Pj/QoT0GAz4/X54PY1i4PmU5ekSwy7W8mxpfcYS5ubI0yKE2MR2sSRJmGTJX6+QJa1LlysBiUnJ6kHM+BoaGho7EkwC9fu8aGyoRygcRIIQp2o+jJKnSZqxwUTsdkso0jSJj+RoEiG3Gdhm6fF4GBXJqelwOl2yrclSQ0Njx4dVyI9mYWNDHTyNDcJftDrdijg35bITGyNOi1iSiv1iiZLbtDBp4pIw7Q4XUtPSJXGbnItYoRoaGhrtBSRGest1NVVClla43W7VWWS66m0hTkWaJlGapBlLmO6EJKSIhdkRrEt2VNmjMgjKq4R1BaChETfgaJ5QKIia6gpaiUhISNgq4rSaRGiSJgnT5/OhoaEBDleSsjDbO2HylV1Su/AdSjxVKlBoLrsISvX4a2hodHTQS2ZfTFp6NgJiNTWKu24OmTQNRnKEGTYGi1ykLE2GyLhLvyJMw5aAlJR0JLrpkrdvwnQKYc6pWIYPln6NhVXL5JgFO2X0w7G9D8bI3EEqjj8kgpJ/GhodBdRzp020ewvtAn8wQizxgOo6Lzz1FXA77WJxJioyjW3nbGlxxlqbFrEqFWmSbcm6DQ11CMEJV2IanGKJJSWwlzwaux2CFuas8iW4Y8qTWFqzEg6rQx0PiXLkuDNxRI/9cHLfI9ArrRM/LoBfZKGh0d5hEuaKynWYWjAbNd666JkN4bDa0SurB0Z3G668L/JBRwaNwDqPGIh+H/wNVUhMdKvhkyZxxrrqxAa/Xq/XUAPWJdBc9QfCcKdkqZMR0nS0W9Kk6x2Wh793+tP4dMU3SLKnKGUyEQiLaR4OoVdqN5zQ5zAc3fMAZCWmgB8WBHV7Z5thkQrKbO0wQhL+q4VP8pFKbGanGjmnPQWChdtpteDXddPw0O8vYNqiWUrPY1S/GTwhOw7NA946cHek9b8PAXsah9JEz3Y8KNJs9Iu2WOH3NiDorUVycrIay2kSJ2UY28Zpgtu2m2+++a71HT8+sTAz5CJal2H5tcLpsEWjtz/Y5dHL6yz4akYIFSFxyx11sBgcjB+BzSLmuNWGCm81phTPwszyhXBb3eiekg+3vLdhWLTLvkUQBXNYYQRC8BUWIVRXD6sooTr23xAfmVlIAUGxnnxrpYALITiSeEKCzi9aiwurVuPOaU9iRX0BDJ8Bi4jIaXMoqzI2WMTzcgpJXN9tGcZYJiBkESMpY39JpWPL0i+6SuXkyCDVrslB8A5HE0m2RpbmryJNWpkNDfWw2BPgSkhShEl0BNKsajDwy99dUV/TGZbkJQhZq0Ud1hMnLU+7ECeFsbahCH8UTRc3fhUyXBnompwrihUZ56WxcViEHBvmzMfah+5F0X+eQcW4T+FZshjOLt3hysumpikF3S4QnVQZUvIBrCuuh2XtE7CUfyYEWg0k7yJkGhlHHK+wSYUSkErkP3PfxqSimUh1JyvLyVvvVedNMjBDY9iGo7OrcGOvEikVYYQbFwKp+wCJXbdfnu2AUKQpoGra7E54PVLRyzaJk4h1z02Y+7Ybb7zxLq/HA58kkpCcwVPqBNHeSZPlq85j4NeFflSVd4MrnI9wohCnraaZxUlQIKx5Q+JXLq1epcizqKEM+UmdkJOYBqFVOafZsyWsYtV4V63CymuvQPUP3yFUW4tgZSXqZ/6N+smTYMvOQcLAAeK6i15tS+0j+UNyhq9EyPJWWFfeDkujeA+hWlh8xbBU/SxxRFcz9lNx4xF8a4fdggmF0/HKwo9kz1Cz/zicDgR8AQS8ATWBjglf2IJMRxAP91uNXkle0W8hikC95FMdjKyjJHNJIB1T503SJCLjzw34xFW32znRR/P2zNhA2K677rq7GhsaYHMlwelMkEPrhdQRSLPWAyHNICobQ7D5u8Ie6IpwwlKE7FUbECfBdlCSpyfoxZyKRfizeAa8QT+6puQjzZWgLFO2k2oIqEhChmUffoDyj96HzS3ycTrFY7FLeZOCWlqC2om/wx0MIGGnoUCCWIFbIzohZt4nMHsOLLMvh83zrqQjSi/5FHHVJdA78okrmnmE+KFi3cZhHjlEDlW+ejwx+zUsr1kDl82pjlN2dnG7PHVeRQ4s/JSOJ2TDBfklOK9Lqei0VY4JKVjkr3eZWJo7ASkSOqgYY0mTL8kJh3zeRpZuRZytjdk0f60ckxkSC8DlFre8o0pIQd7NFoC1fhe4Sy6G3d8NhjXisrQGEqfb7kJhfTGemfMmrvnjfny54jdFoGwzohsU94gWPn/hWogSRcjLhJyzJiQgVF+PhrdegueBWxEWl93CrwtYm20paF1K2r5xn6HxnpsQXjxBiFmOW1pUeCzv/jKxOgvUdryBlTmNyG9X/4bppXObCJMwWL6TXEjKYNNbpIx7QlYMSGrERV1K1H6TE0BrXQwGNnvAW0YrInqiY4Pz/zpcieqrITZXtjZm0/xVpGlzJKj5L+WoOthxIYKw+mFt2BkJQpw2X3eRwMaJk4pI5bOLmzK7fCHumfYMbp70KP5aNxusp2iJSwIqbjxDFatoLdwSFqnBLWLlBP/4FY13Xw//j99FLiAZbgpMT+KEy8rhefpheJ95GEZJoViRiTwZibMBJFcMzqkYf+DwouW1Rfhk2XcIihW+wUcbUrRTMpKFGBxQX06LRXmxWJm9kjxSJ7WISyurZhIsxa9HD2xM3h0Iwn1Od6Kq+9kpbg54jyXOJtIMyglG5kXxAXlPEmfjUCSUXiy1Ro9NEifBj/4T7G5SLn4pnITrhTgfmvESKmpXqM6miIUVB4q1EdjCQVjZg70xWEVI4rqH16yC59/3wvvcEzCqayJtlK2RrVjy/N41NGsmPPfcgMBn74v1ExBmcEcjtA675E/7bUzaelA/g2Iqfrr8O3HLV8NlXW9lmmCBt7vsSMlMQUPIgr1Sa3Fap3I5HvEWmiFKuJZ1L8BSP18yuOPrNuVjY3umwyXWplQkrZCmGc9qeNnV7mw6GB8gcYqF3TgECcWXCGf2hGHZNHESdMmd9gRU+D1oXPsqHHOPgmXlfbB4iyKKFWcuuyWqMxWZvREQZbOHfGq/VbDcuYT0fF74P3gdnntvRnDhwoi7TpI0QSINBOH/5ANxx29AaOY0uU5IQBR6Y2DSTKbUSEa5hPjKBRGZ6N7fZQvwnbjmHEJntr1tAMkuV1oS8jNsuKJrIVKdHKe8EWkxncaVwNpnxUGTCjFOdNspnkxA9M900U3ijIU1vGghrFTmuEOUOL2DxeK8VFz13kKcnAJv4whJ8fQbVpyatA63pM5Fpnchwituh2XecbAUvikRGoQ8RbnihjxZ6xqYPOh0fLPHbahLyIYz0NBEpq3CbpdS7kRg8gQ03iXu+jdfqAY1Wp0M4eISeB6/X6zRx2CUlyoLdVPytIubKc4/pvszcUfdSCwKpMCxEc7oiLCLl1Pv9+KDpV+h1FMhdc7GKxcWflZrpw/bBYd0sgkXbiKfWBXJf2uZWPmV42UjeqwjQ+TjcLpU+y7HbsZamrEEanWmZcaF+d06osTpGYCEEiFOb18YVhLnhsoUFIUJiCtzinsFrk+aiTSxTIOq99YCS+1UWJZcCOv804HynyKXx4nLTtL02hLx284X4sMDHsfqvBFwBD1SG2+ibZFtZgmJMNYVwPOEEOQzjyJcWYXgrBnw3Hkd/F99ohQYau7WjcNuCSEoefKxpw9urNkVk/3Zkh2baCboYGCbO+von9dOwp9F05t1/rQGfyiA/IQ0nD7yeljyTkUkizbU9SZQv/01sK59Un5rla53ZChCtNklOOBnB7m46CZpxsLq6NpDLKRNCK7DQ97d6hfC7B+xOD39NuhVJ2EGxcI8zb0c16XMRrLED5qtZ+xtFOWyGAFYyr+CbcHJsC69BKibL8epZB2fONmmaZewoOfBePfgZzFl0GlitVuFPDfT5OESUhQ3yP/5+2i85Uo0PnArQvNnweIWz4cdkxsBqyO7JYjiUCIeqhuGR+qHoSiciEQ5Fk/VP93ydfUV+HjZt/AEpfKnLm4EUvTVfAsn9joYgzJ7IJB/BQwOYN9UWzQhOmyp/AmW0g8jgu/gEuZQI7ZtxrrnhEmeilgdOXkw2Mge1yBx0lXvJxbnWGV5mhYnLRkO+j0zYSmuSZ6LRKHLoNGKcnIIDNdLCtTAsvZFsTpPEBL9RildPBCnRQqkUyzM8vTe+Hyf+/D17reiOikv6q5HFK9V0F2XEJw/G0ZpcdQd37i8+NWKRVzyaf483FQ7Bh94+0iOWOG2xo+FSah2S1HbL1eNx7zKJeoTyU3BJ6Q6OLMPTuxzmBrSGk4WHe8yVqXBUSUbBYlYKkRL4bNA4+qoPnds0NqklWlamiZxmrDaEpP+yxMrtBeQOL2w+3sjseQyIc5BCFjERJczZwthXpU8Dwl0BzfXP0uXhh/8NyyBZfkNQMPyuFC0CAxlXQZtbkwcdgE+OPBJrOy6ByxBv7IoNwo2cdDq3ERnD9O2BnxqQPYHnr64uW40pgVy4JY8YbtmvIFDjOZXrcQXKyLNQZuaF5YWpkNI9cz+xyEvKV1Ng8hrjM4XwUgbJRE2U/5tVljq58Cy7sXogY6rz7TIbSIrfsAS245pBsLKMq6xHuxFt/l6wVnyL8A7HGenLMKVyXPgFvqkRbNlEKWiW9O4AJbqXzuyjrUKWzgAeyiAxd32xfuHPIPCvc+Eg73i/k30rm8KrNS9Hji798Q7mQfh4ZohKFXuOLvm4g8cxcHPnj9c+jUKGoqEQDddiP0hH/bqNAoHddszyo9S+Nnb4c5EuLtU7GwL5RdWG0VE7y1FrwPVk/kA3FPHOiL4rX4sYbZERBqtnIhnBGxCj97uOHtaJi4tXg2nUwizzT3iolRU0GBlZDfOQJfcERB3PTEftefehKR/XQ8Lm4K4SF9b9I1NR4EAnLvvA+dtD2J5393g8QXhUj5APMKixgbz895f1v4Fh/oyauMEFhDXOsOVjjMHHIskhwMclx2B5AFFmH0sjKyjIyTKYxsDhyD5imFd+7TkiVR+HbVTSETAZTFaszLN0FYm6PBQPeIiuRMLXsa5cz5C+Otu8CxPAxyiYW3REzYc2cXlTBocPRCfsIlLbXM5YTvqFCQK6dmHj4Hh827aXTfBeC43nKefh4RbHoBt0CDV4SR2QDRC/IGzblV66tUQoxp/HeybcBWliAtJBnFEz/0xOncnBFp2+FJHxcoMd7sOBr/X32SnkCg/2aJiHCzlX0bNrQ5KnPJaJkESsduEJs0YkDA5xvDklW/gjGUvipnugaciBQ1f9ERwmRCnfQuJUxSV5drIOQVG+v4RizOeESVI+/CRSLj9QTiPP112pLD7NuKus4b3NMLarScSrrkd7ouvgiVT5M9kYpQ33sAhRhzJ9t3q39X35c4tGGLECbZP7XskIkvZtiI7Emn6bkDn80W2PLAJZRWr1sLhZIVPdvjv0k2ijCVLE5o0owhYHepTwJNXvIbTl72srJmg1QmrU8z0CrcQZw8ElqaJ3pA4N1Jw+d0zp323pyPc/UqE+zwq20lyPN5ZkxAiDIRhzctFwhU3wf2vG2HJ66zIsZl8xBWnS27f+0Ak3PUYnIceIfKWwhnh3bgGhxitrFmHz1Z8h4D8s5O0qIuthLD43pwW7tR+h6N3emf1mSWjbxjkOFmg61hYUgbLpZIXcnyjgZ9e1f4Fa8kbskPwYAeDiDCWLFsSpyZNAQnTHg7g1OWv4rQVr4hQSJjre3ItQpwhEudXPYU4M4Q4qVgxgmQjOsmSs17nHIvwTp/A6Ce1sStPWU0aMRDiZG+s89gTkXjnI7CP3kPcdbE4aY3SHU9IgPPsi5B4y32w9e8v9ZDIeXO9u3EAWpmkp0nFs7CybjWcnANSWYWth2DYjzF5Q3BUjwMiJCD/WPe0GvhFVmIPIc5/QU3cY5G8sMpFrYYoZVR8LqZsZSSBDgyTME2rk8FS7jeMUP2Gnw/yJOfSbM9rBDnFA1xbYeCOT31YViLv00rzjyJMcWNOW/EyTlr5liim0YwwY2H4rbBmBpB0zFo4+5aL5SQHSYqiN0bq7mrcm5F9gpgECRHd7eAWJssLPxt/6ocAPpkahEvEFluE2LdA3bnlGCcO2dkGX+xwYLmY352Hq6rgfedVBMZ9IJZnPtwXXgnH/gdG4pBgozCH1Nw6+d/4ZvUvSLRz7tf14OTRbpsLD+9xI/bOHw5fsGPJnuMyOczo4Z9n4Jnf58i2TVmKrYFuOLltn56jsFPWQPjFIJCciJxsDcwnto2G6nHI/LHYqfRX+K2Ub+s3MIJeWDsNgPPC12HJ6S4VXvuSNblNrRHUikjYCeT3eVC8dgUyMzOQlMR5hp1otlplPJNmQCxDh+EXd/wlnLDqnU0SpgnDb4E1O4ykw9fA0bsUhrsvjPyLYeSdDbhpWTJSxyZLE9tEmibUBB1hBCb8DGt+N9XZo3p1W1jocU+aEpwiqw/+rMVVrxeL8c1Z2VsnNZJmRnIKOmVlCWGK1chM2JxFKHF89mTsUzoB1825HYnBho0bD55GOPbaF4n3PQxLkuRDhyTN5cjIyFALrrUkzYgmxiECViecYR/OWvoiTlj9ttLKzREmYbEFESrwoXHSEAQzbkN4l69gdL8u4oqrQcPxQZjbDbQmxSxyHngI7CTMgMhQN2lsAJZvkuEBQxIwpr8NAYi1Z/dtECw2L1yuILIz3EKyYSQ6gUSXJfK7qSBx0mwezMofjb+67we7U9JyhTYMdj+sTPuII2BNJmG2wjwdHHFJmn4hTFeoEWctex7HrX5HjlgQajkTeEuwR9crFrnUOM7DDoH70kdgGXIvkDBQzkXOR1Rbo82gbIU8GbQMN46AEFRumgMXHpCFtAQhzlbmjKAVlZ6cKiToFpJtW+UTact34ttuJ6MooZsyKjZAwA/HHvvBsc8BUftAk2aHBwkzQQjznKX/EcJ8T7ktmyRM2vDsqAiHYN9lNBJvuheJtz4Ax+iRUF9Uqk6KtilnR8OOUmzY2cF/HRkhqWAOGZaKI0ekKtKMdTFpiSa4XMhMSYseaTucIT+WpQ7Cj12PFUlaYI0lXiFMS04nOE88E3CLeRoHHXSshMxgIq5Ik4SZGGrAeUuexdFrPlQz8QQ3RZiiJPCKG9SzD9yXXY/E+56AQ9xIToqrrCLtRkYgCtWK0fM/BZXaKv+ckscdGcGQqJ/Digv2z0KPbCf8UeKi+NlZRMJ02iPfTm8NuLAYJ0T5Of9oLEobCkdYygBB4hB9dxxyNOxDdxbCjByOR8QNafqtDiQJYZ6/9BkcUfARwhbbxgkzFFSN3ZaMLDjP/AcSH3warlPOgCU9LUKWHayTYash5ZK9tAPzrUgSrmr0GfAGpJ5pEbanQcKeYK4UyqnQ1gcvGiX0S++FXildO3xdFhD9G9ErEafuHllyW3W4yUsnuxORlpSyzda2M+RDWUJnfN39FHhsCbAZUh78Ptj6DIDz6BPF2JBIcWww2G64/a67DH/rI4c7yhK+Pyy2wV9bjwuXP4ND13wqhGlv3SUXRWC7pUWUz3nAYXBffgOcRx4LS2pqpMH7/9uc2gFBg6Z7lhXZyZGvVfLTLeiWZUHXTAu6SOgmYde+NuRnWLaJPM0lHArq1qlPB/ukdkePlHwVuiZ3xsjcIbhg8CnondoFgQ5eoKmFdlHuHjlOTF7SgNXlPiQ47eiUmS1e8/ZZuoYL+hYldkW3hpXoVb0QIbsLrvMug2PMrh2i86f5Er7rQT0LidFUX1uFBI4ZFnmqHnNRbjN0+CFHq6sseOSjKuz557M4svBTRZa0MpuBrgdn4LHZYR8+Cq4TzoR9971hsYvqtDL8RaM5WDkx0KpUoood3SK6w3ObG/GypeDQopakwD2neBL8YsZ0Vzs6KE+n6OfHk6tw9ZsFsDtS0DM3V53bXuXVa0/AkPJpuGHaNeiy1yjYb34AluSkdu9pUX+2dMhR7DhNc9hRhyZNqxQiWporH3kCPX5+DVa3qzlh8sWCAeXaKNfjuFPgOIhDKTjHqJyPkwK4PcBCvPHB1tuvIHO8Ju8Tmx5vy5xqa29xewfHafKdP55ci29nW1HjkbIq/yLfDm0rDITE3nTbwrg89S/sf3BfBLv3io5waN/QpLkpSEkmcYbefQV1Lz4JQ6xMiyM6FpPtloEArJ3z4TzsODiOPAG2zp0i76rbLDXaCWjF01Uvrg6jrDasrO7tQZkE03I5LOiUa0OC2BodgTAJTZqbA7WqsRHeN56D/+vPYdTXykGpi9Mz4NhrfzXjjn3AAKUgqq2mXb+sRjyCVj6/zGKb8n8DgZBYtHQXOgg0aW4JqFFiPQZn/43QYi54ZoV90FDYhgwH+4PUpBCaLDU04gKaNLcU7PVq2f+jO3k0NOIO20qa/yWDfgeEkCPbZGhVGgEGIUtNmBoaGm1E/JCmCVW9aFdcQ0Nj6xB/pKmhoaGxDdCkqaGhEdfgV0DmF2dbAk2aGhoacQt+LBEMBhHg2lSCLSFPTZoaGhpxiIh1WV1dicK1a7C2YA1KS4qEQAOwbGbAK7/L19DQ0IgrWK0W1NfXoby8DKEQ5zMIo66uFpUV5dHO4o1bnFbDF8cT42loaMQpLPA0cvlortIZsTqtVhs8Xo8i0U156VbOSK6hoaGhsWXQbZoaGhoabYAmTQ0NDY02IP5IM9p+sT5EjwvY/Mv1Vxh0/9jWIzLjv1VNWfbfAPPGFs0nG/PPEtl2yk485VtzPd78UBmFqKy0jm894o40XXYLnM1CRIHYm+awhfH5W0/ig18XqFnAt1ANNaKwRmUZ9nlQVFyOBr8RITPOMrUdwbxZN2siHvz381jns8DesBpPPflvzCpsVOfiAy312NJEhhubDNoiJ2yharzxn8fw6cQlcSSr7Yu4IU3WxCTFj/5zL04/7Syceea5OOP0s3DGOZfiw/HzxCoShbIamPDtOxg/c6WaFVtjy2ETYrT5a/Hao7fhhJNOw2WXXYpTTzwO1z3wKkq9kcpqe4EVXMmymfj84y9Q1iD73mJ8+MFbWF7ui4t8I/k5LPV49YE7cNppZzfp8jkXXo0PfpqlKi97K3LgdRZfDX76+mNMnLNC6/hWIn4sTSFNqzWIib9+i4qMATj55BNw0ikn44BRXfHkDRfhzd+WSiQ7EpPTkOSOzu4utblZe5tBqZk1st1MMaNuTzzW3iyM9nA9HvjXeXjx5wKcf9WNePDB+3Hrledi7YTXcPbYu1HmM6SQNpelGTgdV7P9aLoE3fxm5+SkPxDGLidcgb/+/B7Dcy3wBSxITU1T7nlcgLps+DDh+69g77pzVJdPwu4DM/HszRfghic/k1pM4kg8ysyUoUPEE0rsgTe+noJHLz4EXE5RyTSSqoI9GlehRb40HY9zxJkUDFhdyRix/1E47rhjccLxx+KfV9yKa04fhQ/e/krOi6LFqJBTtGzV/Gl4+bnn8dRzr+OP+QVKAcMN5Zg85W9U+yNWD5XYZnjw99TpKKjwRI7FDcQ1lAL654fPYtxiNz749E2cePAeGDSgP/Y65AS8/ebL6GUpxPzCBrHmQ1gydx7WFpXi928+weNPvoQpi8vEtQzhx8/el/3n8Nus1XCIjOkZsJCWLJ+H1198AU898wp+mr4UdrGiKF5PVTHmLloOH58gnsQdA2diMvY69NioLh+HS6+9HZ+9/TAmv/M4vvy7BA6R64LZ81BSUoqv338Tb385idmFVYsXorTOj5rClZgyewnCUplRptTbqqJVmDRzCQxWcHZguhgZTz/5LF5++3OsrvRr4hTEnQRYwIIBFjWoxbiItLRU+BvFhyRUAYyUwj8//g/O+se1mCKFc9W8ibjinDPx+o+LRXGCeOK2q/D2zwuVZekQ17N0zo+46vr7UOZnM0Dk+riAYiwfxn35F/Y/9R/olSx7YglyulJ2NDjyBuPFV1/C3r1TZC+A9+69AedeeBXG/ToNi2b9jGsuOh9XXXcdPvzhL6xcOAlXXvhPfDu7SMl07s/v4cyzLsF4KcSrl/2NWy4+G/9+/085Z0Xp3B9xxR2PoVru05orGg/gW3sb69U2Ze4T0zF30EE4ac88fDv+TzkaxAs3XY6z/zEWb3z4NeYsXS0VVyOeu+UWfDm1CLb6xbj2ihuwoCyoZEq9/eyZu/DCuGlw2wy889B1uPrel7CiYDUmf/Mmzjn7MtVuvL3bqNsb4uzt6bIA9RWlqCivRHFxGf6e+BWeePUH7H/s/iqGWgolaroUlAcx9v6X8MrTj+GJ517DYxfugQ/feBHhhE449eBh+PGLLyDGphLi9+O+QOeRh2F4lwS1mH+8wMrZ8BtKsUYKb9/+fdQxWomNtTUoWFOEgrUlKCqpQkMjnUErPA1euHruhscfexgvvfERRmdXYmpxKl568Rk88+LbOGW0Ex99P0kRQkFxHU659t9454XH8fhTz+O120/Ft++8gDIRr9Nuk/s0dy3jHtHVOHsP7CPWZbFsWVFXWQN3373x/riP8ei1p8kRn0SzIOj1In3A/hiW04jvJ8xR14XrVuGXWaU48ZRjUTT9C7wxfg3e+G4cnvz3o3j1g3E4vm8VHn3hIxgi9HiWe5yRphUpTit+evl+nHHmWTj7zDNx3T0vYsw5t+Da03aX8yzYwppqHQzgtEuvxH69gvjwgw/x6dc/w5+cAS9qVKE95KRT4F02EdOLJL5vLb6fWoDjTjka5JAOtAbVloGVjLyz+d60WP746hWcfOqp+Mc/zsWRBx2Fl8bN4Bn578ToMSOihS6MpOzuGLnLGCU3oku33gg21KntI866GKfskYVPP/4IH477DhVIAtwelIlTwOFM8dUM0gYYhvxnZoRgS0zH4UceTskj8sW0BWpCCkO1aOLoA0dhys/fKq9g8aSfUJvUHwfvlIzJEyaitKYB7/77ftx+x924+577MX1ZMZZMWQAujmOLGhbxiDgjzRBq/WEceuldeP/9d/DOe+/h088+w92XHQ+3KvDRUq+KsIFvXn4AZ1x8K+avLEHBopl475PvUelLQDgAJPfeHbv1sOGn8dOwbPJ4VKYMwiGjuiAcZ0toqNdNyEHP5CQsXbhYHaOlvfdxF+HzL8bhs0/fxu59klBYFl0FVP6GotNwkTTDoTBCQRbgCELCvFa7XW3/9cnzOOnMf2HqwgKUrFyI9z/8AoW1DrVOnkYrEMubWDx3CTp17qq2YTFExuvl2xJ7HH4UQqtnYXG9D7+P/wuD9zscCXK8vK4BzuRMJLvc0XVyXBh+6Dm449rTYQ1JmoqU4xNxp37M68TUDGRmZiIvLxtpyU7VGxvrUVvsTvlbiZc++hwn3/oc7rn5Clx13fW48vRDYPE2RpcWcuDkEw/DzG9fx3PvjMdeR56IbCnrgXj7lJ/CsLhwzNG74+cPX8LSmkiPd2pKCvJzMxEonIMJ0+YjMZlFcctgsZI0Q3jlnTexx8UP4eE7rsUVV1+DWy4+Ca6AN/4s+Y2AYnAlJKpt1bstYiuY+hne+7MSxx6+j0QQV1wiRazO1pHacxRG9HLhw5ffxcyiIA4/dG91vGd+J+Tm9cI1116Lm268DjffdB2uPO8kDB/ZF3ZJL75Mg+aIO9L0NNajwRPp9AmQLIUtY1WKDeuNXnYUJaJLegL+/P5LLFq6DJN//Q6PvfQhKgOcFSUSd9gBxyOz5A98OK0eJx+9V0SL4xB+qSj2PPkyHN/Hh9NPOBPvfzsRU6dOwxfvvICr73seeZ0GwMIZZQTehnp4/estH29jAzxe0/KUtKRSiuSPFd1zMjFj/NdYsHgZZvz1Cx566jWsawxGWgNCftQ3NEZEboTUNF8BsYDiBwb8oqtTf/0RP//8C8Z9+jkevfsGnHDRvTjs4htxxJAMUXAvGuvr4WtWkxvwNDTEHHPi+CP3wRv3XoOilFHYq28iKMZ9jj8NaeW/4uJ7XsW0mTMx4fuPcfRhx+Kzv1aoTqN4hu2Gm26/a2M1UeRzuBbr3rZTkOcsljAKV69Gp0G7YkTvnGaLUUbOGygqWIns3qMxsn937DKwF/746j1898tkLCj04OgTDkeeWE+7jxqDRJsFVlcKiub8Ck/3fXD5ibtvQMBxA+qPPQH7HXYEbBXz8f5Hn2HChAmYvboW5994Dw7olQlrVnfsPKgz1q1ciU5DxmDnPnlKVusK1oi8d8bonbqq/YqSQtiz+mCPob2x85DBmD3+E3zx4x+YvbwMBx57NHp0TsPo0XsiwVeNdQ127LvXaLiCjVixrhoj9zhAKjpns3ztiGClYRFbr2TNWsxbMAezZs3CrDlz4XHm4qLr7sbYk/aMyEDc8oKVa9Fn173RPz9NHbNaQihcuQ7dh41G/27pYs8DOeJxFa4qxgGnnoeRvbIQCBpwpORg392H4I8v3sHn347HH9MWYv9zrsVlJ+8hdZTR7vWc79jACsXnjbTxRmG12VRzRGN9Ndxut1q+Vy3by2FZ0WApq/YZ4Vamh+tw655HYY4z4xCN1hB7nm4mybS6ugFJ6UmqMZ3wi7XJMZwwKvCPE8/Fvlc+i3P37bnRNOMF/BKFYgmHQqhrDCAlxa1cGaoP5Uj5tJR/y32O0eQR7pvbNTUNcKckwRWJqjwEgxW67LNpxeAgbHFNQ1KYg3Hju3McK6W6IdimHBFDJA7Lr7+p/WnDYyQNZ9Q2itVhU//r6xqlTkyEm81PTWm3X5DbGrwhlBQXobamWhGledzucCA3JxdlRauQnp7e+rrnTpMJ4gQ+IbxYxWiJ2PMskHQ9U9KSAKmZeNwvp6zhenz78Uu45OwLUZEzBsft3VMV2HhHWAoUZRSCDcnJbjF0ojKTYMrUFz1momV+kBDNfW7Tk09OTYJVFDqSVqQ9zQjxXNSyN7gdT4RJiDzknfneTSEqu/ViMOOsl29rx8RqUtfH5gOh9F/k705OBL+CbZ52/MIqHmmcYXMv3Pw8FYpud1Nvofzys8GyorVwilv+7/tuQpoIMb4K7KbBEQTNZBaLDY5tWm5chkClFZVvrGMYm9SmOjs6LOSd+d5NIXq4GVqTSyvHNiY/yj8k8g8pf1+DsJRW+URe8eOebw8IbcId4xp5pQZu3VHS0NDY0UBu2zb3nKM7NNoEztpIV8UMmjA1NOIH1v/SPLEaGhoaHRJWz/ohchoaGhoam4G2NDU0NDTaACvHt2loaGhobBmsMV+waWhoaGhsBhwzrKGhoaGxhdAtmhoaGhptgCZNDQ0NjTZAk6aGhoZGG6BJU0NDQ6MN0KSpoaGh0QZo0tTQ0NBoAzRpamhoaLQBmjQ1NDQ02gBNmhoaGhptgCZNDQ0NjTZAk6aGhoZGG6BJU0NDQ6MN0KSpoaGh0QZo0tTQ0NBoAzRpamhoaLQBmjQ1NDQ02gBNmhoaGhptgCZNDQ0NjTZAk6aGhoZGG6BJU2PHgMUCOKywSIBdgkWrpsaOCa2ZGv//IGGGwgivKUBo5UoY1TVCnHKYBGrVKqqxYyFuNJLlkuXPFi2H2yMwLZvVskHgvTTaALsF4cI1aLhpLBquuQgNN18Oz5MPIThzhghazpM8NTR2EMSFNjrEaqHHFw4rg0b9bo/AtEJho1kwDANOuZndpplzS0FJGXU1CK9dA6O8FKH5s+H/+G003noFvP/5d8Ty1MS5WViltnZIbe7cTsEuQWNDWMqqfUY4HIrurocq/A4bkhIcsh092A4hr4CV5WF8OzOEomp5ESmh24POLKKgHp8XZTVV0SOUGeCU+43pm4STd89AWqINwZBeWH5zoBsenDsHDVddEBEiCyt/g0EYAT8cBx6BhKtuhiUrEwhITaWxAajTYRioD3gRNsKRikidMWFqffSo6C/L+MbKAmMl2Jxw250qXkcC36fBG0JJcRFqa6phtUmhjR63OxzIzclFWdEqpKenIykpCU6nE3a7XQWbxO3QpEnrstpj4KEv/ZiwKCyuc/TEdoDVYkVdYz1Wla1TshKnXB2nrEjU1x2dKyFPaZ8YoBqbQKukaUJMesPrgfO405Bw5Y0iXGfExNdoAnXPIZ7NF6um4oWF3ynCo9VJUYrvo+KYKkhi9YUsUvdYxBti07GUC3WUXhJjRK7whgIYltULd484A7kJqRK/48h8W0lTyv7G6pr2D8pibYWBhYUGXOKiJ0h5277BgiSXtVlIdlsREOvytwX1qG4IyTN0XPn+TyAEahGlDfz0DQKT/pB9HtQybQYRByUyv6oA08uXye8azK1Yg3lVq1WYU7kaMypWY1LpGkwvWoPKssUY7vsLJ1p/RE3dAkyTc7MrV6kwK/o7u2IlJqybhwpfnZBE5DYaEVjJrh0ZQakg+Yb/y84ZdgYFxXhn0Pq2HWAXb6ehDsGfvgY8PhGwlmprcFhtyp122xxwSbBZnQha3GJHutFJPKPjkmrxVOeV+KrPbDzffS6uzl6IM9KKEbS7YbW7xLBwyLWR6/nLNEwPSmM9rIpROjBIlv9LwjSh7hvdjk9QAGIWRoYYrA90vbdiDKZF3KbgkgUIFxZErU2NlmBRDhkWNIataAgLgcqRPZw1uDljBd7pOgOvdZuOc7MXobe7XCIHJVhwlKsYu3k9cAUt8Epl3yAVkk9+QyJjOa3RCuJe/djeuPXBIsG60RCfkJJGYqRPF6gBqmcA5d/DUvYdUDUJ8BarKJF2yzaUSrGijJpqhEvWxXll1Booc8BnOEUpgSEuD8ZmFODlTrPwZv50XJUzD7skroPD4pXzEldIVV0AGwa5xfpcvhxPTazAtfPrcOhaL7pWC6F6w/BIXMMpaaqs4h8NIq4lIbwHQ9gvbEjgb1tCE3FapXZnkNo5JrBriOnHF0SdSJbetbCsfgjWuUfANvdw2OYdB6sE29wjYZtzGKxLr4WldraUWYm7pYWRpnsgAMMrBV9DEJWdstyBoKcYe9jm4NnOC/BO56m4PXsm9klag1RbXVRRJV7Lilz0FO4QeuSU4oA1lbhqVhmemVyC1yeV4smZNThrYSUSlyxBqK6e/Br52ICBHsP/h/u2g6BD9567HMCMVWHc8YkfdR5D9RaaCMgr56RacPaeDqQlisXY1s5Bmw2Bqr/RsOQ+IV6/6ND6xINBHzJzBmG3g+6GOyFd0o6D3l4WYJbj8m9hWXkHLHV/R2qlFuU0UlNJSOiOcI+bYXS5BBTdRnvPTYQkw8RFT7z9ETj23gdGvA49ispZQSx5Z+NUqYB+Aur+ElNzuchPKhVVXk0Zqp31v6owx2w7RK6lTtS82Qu2SpeodQh2IVmLnAoKOQZTUmDt0h3WPgMRHrQLLH0GwNqpMyxuJwzSRjvU7W3tPY9b0vSJB9Irx4Lnz09Asnsra83a74FZh4viyHZsEpRX8hD4B4+H4cptl4rVNsjLi9VoKR0H65LLxNIsilpArZCfggiIJGhzINz7fsmI64U05wtpnkfFa500A1IxZeci6YFnYBswIE5JU+Qc9sHqWQhr7e+w1oxHRXUtllT1UN6O1WqXOLYmmowgsrf+mGw1FWj5lSS52zg5C8HCBMDO8zxF4jRgBIPqo41MfwX6Cyk709Ng6SYEO3JXOA4+ChYhFWXJtiNo0twENkeaPbMtePLsBGSnbB1pGhU/ITT7WFEajygfFTaKcBBG6iiEh34rD5HT8UmTJFc7A7b5J0rpW6WscFUaNweRE6wuhEeOQ3DdADT86xRVWFsjTaOxAY69DkDCnY/AkiCFO+7GarISEk4reh62dU/I+5fJsRBeWfUQvii+EE6rVCotCJI5QHGa++o3umNu85eeNnnPUJU/U4mciPxaEIBdSLMc1826Bf0rZsEbEELN7Yykh6QC6z9AKrT2lRfbSpobMwXiEmsqwvhsWgAfTPJjafGGFUlVg4G/VwZR76WqaSjQmgwHYC14EmhoA2EStIyCYjkVPAz4aZ06oydaQKwdizsBjgMOE8tGCLOdWTbbB/LOFGuoLiIr1ciYiIpAPnwhB4KGHQHDoUIwGgLhyG/IPCb7TdsxgfF4PGSVfan8xUFHiL8WOSa/YasNNY50NDrFVRfiYDOJtXM+rJliEMRhVmjSjGLSshCufdeDtyYG8NGUAK5/z4tfF4glFMW8ghBu/ciLez73RT7H1IiABlD9HFiqfoxq0xYSpgm69TWTYKn8Qa53Rw/GQKx0w++Dff9DYN/nANmXY+3V9dkmRN45lH4QDFc32Y1U6jZIhSIit8p+syDUZ7U0DzY5ZjH3o+dtsfst04gJNgkWMUVNK9TWfxAsmZmR/IgzxD1pmkV8TVkIXTKsePQMN54+JwFZyRa8McGvzk1aGsRtH3uxpCgMtmTEZZltFVHp1U4RF61UdttImAR7gQwfUP2LuIespGLSYG+5xwP7nvvDfcEVYljFo1seA/JV4hAYySNlIxBVxIgysiO8WZDD/LCDHZ5KZBJ4XIHpxJznRxjmbzBoRH55TTSeCW5ytAlcLtgHDY00WcdDJ2cLxD1pmjpxwmgHHjzVjX6drOiaaUV2Kj+HjJxLdllx0hgHztzToXhBk6YJCkP+epZKyVRFSv4L8W1hsEig9UOH3u5ZDFuoATaplWwBH2y+RthTEpF44qlIueF2OPM7wS6ln/MJbCyokTDquTooqHg2J8JpB0nJdciBYER/o6I3g1/E6xPyc9oMJEo0kqZX8kfprQTyHpuNk11AitRDKWLgq9+YwM+OGd0UaJPOh4Lilmep3vR4hYhOg3DYLXA7LPhsakC56QsKQzh/HyomMLS7FWft5RQi5RhMdUhDISIMw54mIVEKdLKElM0Gq8S3u7Jhc2UhYE1Eo2FHoxRGj80NT0IGvF37I3DQ8TBufAThS2+BNyMPDY1hNIhBuqngo/HVsVlT/Q2n7Q24e8mGeEJyyFRJEps/YKBbpgVn7+XAbce5ceeJblx6kAO7dOdEE5G6jcZAepIFNxztwr0nuXG3xDHDPScliPGQgH/u51QdpyTcJsLkr+STrUdv2Dp3WX88zqB7z2N6z6lMz/3kw8RFQTSKPl5+qBNHDIsQJ/H59ABe+dWPx89MwIB8q+49VxDZ0TX3LJctKsqmWctpc4jrF8bCqmWYUjwLS6pXoiJQgnB1b7gWXCa1lwuW9AxYcnJhdYvJ45eM4PCkzZAhXcp04ex/7udA75z1XkKHA31ils2V/4Kl9HU8sux1/FR2ChJtjcrC3LmbFWMPdqJ7tsggEFY93SmJNqwuC+HOT7woqYtU/N0ygYdOcSFN6rqWLR6cpWv2mjDuGeeHh7xstcEZ8uK6WTdiZNEE4Pyr4D7/YnEWJKF2SA7b2nuuSbPFkCMqXqPfwGu/+fHj3CBevCABPUQBCU2aGwEL8hb4LC6Js67Bi3eXfokf10xEcWO5uIoiG5sXTu8QJBfdK/uSF2zbFIumLXJjwefMUw8IEezez6qszg4L8a3tFeNgW34JHln0uJDmGXBYGpEjenzH8S70ybPip9lefDcriHqxwId2t6CmEfhjqQGL5BWbMfhhT15KZLpEdu6YZZw/zMpqUWkSLCfTDltssAtpXj39OuzeMBvWO56AY4+92u1Y2W0lTconrkGXhWXzvT8D+HpmAE7hvvRECwZ3taGizkBJTftUjP8pSHxkrU0El0RbXr0Od05+AG/MfwulDWvgsviRaA3BZYSQmxBEjtMLR9ALN/xw28JwS6W3pYH5lpkEpIlx2uFBAy9ljNQS/WUjoAiPlvXIXlZFmH+vCOC58UHMLrSgotGKP5cCc2U7J9Wq2i8ZX3IFAdgQMGzwhyO/ZvDJfrJYpzQW7FI+SKQMgaBUZHn5sPbso/bjFXFPmsrGlD8L1oXw+Lc+1WP+6bQAXv3NhwGdI0poguWfFkxcDhPcBjjFnClqqMIjM17En0XThRBdcFrXTzvGntq8NIsU0siUelsD5k2XTCvyM6xqu0ND9M9w5iOcul8TobFphB2YxJTlYVQ0WNTnwf861Iknz0nEw6e5cd9Jbpy8q0NcbkMqGIsaKfL8PxLwwj8Sm8KL/L0gEc+fn6jaOLPEeg0IV/ImbFax9OoDWza/clO3ikvEPWmyfYfW5r8OceGgIXaM+zuAt4Q4O6dZceMxLmQlrxdRdrIFQ7tZkUizSWOLwBnEOSHKR8u+FsL8Gwmcu7HF0CRa+kkuC/YdJK6PiLutlZLqDZYkd+1jQ7pYmx2eNMlY8r7h9IMAe7ZsSE1DUov2UrpFlrQm6QAEpUby+kJIdBrokWNF5/RIfnCi7LXlQRSUBbCqtHlYLaGgPKDO+6NpUsgBtucNHAIL13SJY8sh7knTBC2dm4+NjNF84uwEPCK18NBuMY2ggr0G2PCg1NjdsrTYthR2YbMVNYX4oWCiEJtVhZZg8aM1s98gO4Z1t6rOh7bAK9b/Tl2tOHAnmyrLJIwOD3nJcNIuCCcOk+2A0KgFi8VbojQPEDly6FxVo4FHv/bh8jc8mLac5iKwvCRiylfWh3Hj+x5c+roH/5LzjGOGy+TYpa96cN8XPvUVHJfSMEjMKemw9YsONYoLIbeOOCj9dAKdElzR3/XBKsHJ6cmi4FZ3IcTeuVZw+FFLsFGcx2nVEBbWvHapzu2yLb/rg5y0RhQ43kFRzSxfgHUNJXCosYWtwxwGc9H+DvTIYmfc5sslz5NgOcTmgn0d6CRWlHIl4wF8eWsqDIe4ykZIdXKy03PiQj96ikV5y7EunLqrHfsOduLCA904YoQLFXUhTFgYABcFTBBr9MChLhw+3IVDY8MuLhw10oVhvZxiZbKpg46/3CsUgjO/C+zdesa9Vndw0mSR9SFgFMBnrIZffmNDY7gAq+uKUdxYgsL6toW1jVUoralEsMKFcIUTIfkNVbhVCJaI91JNgmhuqcYb6IbTu1tesxpBsVRaeOUbwC8WI8fE3nCUE/07WdRwGY5mMK1HFlb+ct8cwN1X4l19uAOj+1jVsfhCWOTBYMBmCaue8pd+CeC3+V70zbXg0oNdijyPHelAobjaT37nwaoKKRWSD2kJFlxxqFOCC1cd5sLVZjjcpY5dsJ9DdbCZAxj4JVBS/8GwZ2QJRzMn4hcdfMiRFX+tnI8LPrgH1Z5acTPWDwviRMJuebc+/bPgdNrVflvglWtGigZe99NiOESJQiQEBr9fzcLjOv9KOA49UwQp9VJ7FeA2gq44RXLH1CfwxcqfkWhvvWu7MejFqJyheGn/B8D1ley2MFaVGfh8ehCTl4Wkcoq0wbH8spanVZWbasGe/ew4eoQdvfMiFmYbs7Bdg94O1erRb/z4eX5IDbciKIcERxg7d7ViYL74U3YLSmvDmLYyjIJK8bdknx1vGUnAscOtEjcqN1N2ki6/rlpZbuCHeYaKy2FgzrAPdx7UgN13y2/3w7m2dchRhyfNP1fMwDkfXimkWdOMNFlz2kUY6d2yRVB29b5tQaO46Xut9OLB72rhJGmyNJMwExPhuuByuE46LVLC2zDWsKPBJM27pz2Nz1b8sEWkGek4CqshROzQWSOFd1FRCOuqDNV2SesnX9xwjpPlkBiOMyRRtFMV3Wo0I81560mTINGxkqH6Uf7c56qolKkJXss4qiZiWpHDzco6m6N4jiON3JL+3Se5MKZ3+x8Du62kSbl2cLDgmm2azYPVwhX3tj6QhCNtmOJ6hj2wpIqFecm/4DpdCJMKGseESbAtjKTWKTFHcoFr+MWUyM2ArjYLcC9xM4/YxY5/7u/A5Yc41O8Rw8W6zJX05LyKF70mHsF3bxkoc7a9OyTY+Xmwaz1hqjjyh7/spLPJeRKqCsrKjwYO0CQY0SRVXqgRD6T5PwA/9UtKhvuiK+E68dSIhrF6j3Ow5mb72ZDM/khyJCDEMTBtAN1G1XYplg3bO82g9uV4PLnjm8ImxRAxFiNEyYjRoCiR59RGZJ/bap8hmqh5ibJINRQ6PGlyTFrI2LD5YbvB74NFEeZVcJ3AmcflmCbMJtDFHpY1CMOzB8MXauNYohiYhVcVYI0IhNz4MQA/zaecWwtseWvaF+GpIJcqz9yMw+1oMK9R29HAeJG2zcht4x0dmzQlk3OSs5CVkIHGgEesEz/8UnBVUNsB+MNbH4I+cclJmBdfDefxJ6vBxErrNJoQlJKWnpCIk/sdhTRHipK9xraD/EWrMCMxDLuFLMcmog2DmqyY25xEmPvmOTJtdLvlL+M2bUvgGM0Ud0hNJSe+Q+QB4hgduiOIIzStVgs+m/s9np/0DsobKkXRIv4HO4IcTjuyumbBLu/Z1o4gj9XAqOIgbs87FslHn6BqZE2YrcMmMqd43lo0Ds/Pe0cqHD9ctvWfVbXWEaSxebAzqKw2hOXFQmwi4JZ01tZi22p8OUgLMyPZgv75dtXe2V75wMS2dgR1aNIkWAjZ4F1cV4Vqb406Zn7zzB/2nG8NOPF/gkUEnJKnUhMhRk5otAq71SqFz8AHS7/Bqws+QqmnHA6bQwjVBm/Qh5E5Q/DKAQ9p0mwjpIgqw+B/AX9w/WxI7RmaNLcAJEl+CrbBF3x8r214N17qZzXcETTpfwCbZADHAM4oW4RPl/8gv/NQ4a1Gla8Ge+ePwYv73SuxNGlq/HehSVOjXYHNI/x0lR0Lq2sLsby2AOWeSvRO7Y5RuTshpJVN478MTZoa7RIc+M6JcFXbBoOQqE+3CWv8D7CtpNnhhxxp7JigC06S9InJ6QtEtjU02gM0aWpoaGi0AZo0NTQ0NNoATZoaGhoabYAmTQ0NDY02QJOmhoaGRhugSVNDQyMu0fpIys2Pr9SkqaGhEZew2x3NKJLjNG1WOyxWzv26cWjS1NDQiDtwbaXU1FQkJiYiFAqpYBWyzMjIlF8bI0RjbghNmhoaGnEH9fWP3Y68TvnIyc1DVlYO8vO7IjklZbOT72jS1NDQiEsod9xmQ3p6JrKys+FyJ0QXWNx0u2aHI022R1j+NzNlbRQWm1Ut6vY/mrHr/wciZLoz60PThHsKdnl/yqAji2B7I6K7/58Si+QZV7DklGDcZtgcbO04r0mcnHuD7jld9i1Bh9Jqq5CV0wY4OP/Y/xO4QFXdqr9x/+3PYJ03MiVdRwQLN5fS5SJeKsh7OlWBs6p3XvjjJ7j7wVfgkW1OQtxWtOeCuDUgYVJ3SVhteWdeRzkxD7YFFsknR6AUD99+D8bProQjVIZ7b70RH01YpvLTJvnK+7S8jV1uXL5gAq696QEUNorLK3E7Oqz/vzXb9oNdMtVbOAdnHXsknvl8xhbVkK1iG+XBFf18VWsx/vsJqAmINRabXoeQtRQukfWCnz/ASYcfjWOPPwnHH3cijjrqeFxx1wsoqmeDugWlS2fhp18mIyDv3NZyRJlVrV2GCdPnIyD36xBi2wSsIiC7rxjXn308bnz2S2Wlb4mXwrIbqCvFH3/8jWqP0VzXtgDNosuONdyAX7/7AcuKG2S7EQtnz8HqkiqVn7WlazBh0hx4DOr0+mts1hC+ePcNFAbTkJ9qi7q3MeiAeWflsg8dASyYk3/+AhOm/I2vv/oU1WJpO2I0z6yRzUCryKw5KYGm81LTm3EInjP3YwNngzclF5s27+hyuZCUnNhEFtZoLd0y7fYKirVYSLGg3oax11+D6yTcfM2F8M7+FFfe+h8hOrGY3IlISkqES+LSimn53pSdI3rMDGopBR4XOa2b9imueOBZsTi5/GxkCIjZ7BEbTLTM39hzOzqop0v++gk//DkFP3/+GZbXGWLdxTx/jKsc+26Uk6V6Aa4ZeyeK/Ta1zzV8eJ7XU2axcia4b+o+5cpf6nIEVtURYjd8QEIPvPf1d7j+5NHqTPmiX3H59Y8j6IxUmio/1HU2HH7h3Xjl0bEqr006acorU/cldBTYbrjp9rvo17cGm7w459Tc0cECYzOq8dgDz+GYK29B/Yyf4Rp0EAbnJyEkucjzTmtAFPI9vPrOZ5izshpd8rOwaPZSJHfqhASnKBl8+Pajt/H2h19iypyVyOzeH53TuY5NCHOnTkatL4SpQspvvj8OS0oDGDi4D9yiB4YotNMWwq/j3sNrkvbcNdXISrFh8sTF2OekY5CbIHE8Vfj07bfw4WffYNr8AuT06I+8NKd6tvaHyLrYy6b9goX16bj5ygvQq3t39OjVDweO6ooXX3sNo046G9ZFf2Lq2gB2GZCJd199Fd9PnIO0Lv3QLTtRvbdbClHlmoV4/dU38NX3v2JpcSP6D+qHZCHJwsUz8d77n2H+mnIgKAUuJQ+dc5LhCDbgy/ffxnuffo3JM5cio2s/5Ge4VUFl/o4f977k3zj89fcSuVdf5Gcm7PgyVrPZG3j5iYfR47DL0TswBwW2AdhjcKcm3XXZgQnffoTX3/lEjIJ5cOX0RM/cZNSVrcKnH7yHP2YuFz0MwuJORc+8FPz55ySEE7ORkeRQ1ufaRbMwa1kFunTNRYKQWMmK2Xjt1TeV3FdV+NF/YB8kSDG3+Gvw0ftfo9/eR2NE3yRMm/Angin5QMVCvPP+R5i1tIhmFhySdtfctGiZeQc//D4Zc+YsVfnLMhMWHXGIpfrdx2/hnY++xtS5y0XnByB3B9J5f2DDOYQJWu+hUBD1tVVISEhQc2mqOTQlH5pCNG67Bnl97d9SiGsScfIJJ2KPAan47uuf1Tm6Fk6bD8/dfhmue+x9WBx2rJs/EddedC5uuOVl1JIEjAY8dsPFePTdX+FMcKFo3s/4xz8uwrQ1DarN5ssn78OZZ1+G76avFAEC7z5yA259+lMYQh5Omx+v3nMFbnzsAxiSdvG8ibj/kWdREbKJwIVy69bhmn+egZe+mQpXohNL//wIZ184FgvK/aqtqL1CPbkRVsvBNkEIgMM1WAc7EpJQNGs8Hnz8bdT5DVQs+gXnn3spphc0KAunZNFvOO+sf2DCgmK4nGH88MaDOO+KB1ElRk5jdTlWrSlBsLEGC+YsQWWNDzZfNe654jw8/M4PsDrtKJr/K/5x5rn4bUmVpAe8+dDNuP/lb2AToZcz7XPOxdTovXZkUJ+8xXMwcX4Fjjz9ZByx+wAhyG/ANTvZ1OO0BfH2w1fjhoffQlgiNxbOwMVnnIxPpqyGxVePpctWwxv0YvnCuSgsq4E9WInHHnoAk1ZUq8qN4e/PXsVDT7+n9G3tjK9x+tmXYkZBHdxiGn70xG341z2vCf0Jov66xcJ1szx47rabMHFpBfwNlVi5qhBBbx0Wz12AomqPGCn1eOKGS/DoO78gbAlj7eyfcOG5F0dkbgvg+buuwuMfThQ9cGLttK9w1nmXYKEQ9I6eH1sEztxeUtm4QSiuaDAqa72GLxAyvP4dOYTFUDaM1+++yDjr5tfU9qoJbxsHHnG+sbpB7Rqrp39h7Dp8H+OXFdEDgjfvOc8YNOJso1y2537/orHvERcb1ZFTCk+OPck465Y31fadJxxiHHDeQ0ZA7RnGwh9eMEbu9w+jRLZLZn5l7DFyX+PXlZ7IScHHj11hDBh1irGs0TA8xYuMZ1983aiKnjOMsHHhMYca9741Ve21/k47cojI+8cXbjcOPPI8Y9qiFcbChUuMGX/9Ylx84sHG8Zf92/DJ+alvP2b07bOX8dtKU+Ze46JD9jbueftP2Q4bt51zsHHmHW9FThH1Bcap++5qPPzJdLU754vHjT1Ov8owpTrx/QeMEfufaayqjx4QvHTLWcahl/xbUms0jtttjPHAxwuiZwzj23HvG1OXVxqBYLiVd9hRQkSWE9663zjirFuMkGz71k4xDj3wGGPiGq86t2bq58aeexxq/LF6vX69+8i1xhWPfay2PasmGvvufpIxv1LtGkbVcuPE444z3p+yLnrAMD5/4Grj6HPuUPo7b+I44+XP/oicEHhXTTD2HX2MMaVY7u4rME7c71Dj1R9Wy5ka48ID9zPemLBMxVs28V1jt4MvNszbzPrqRcn/842K6D7x9NUnGmfc8Z5hhCqMI4cNMV78vSh6xjA++/hDY25BnREUU7N1WfzvgscXNEqrNuQ8htIqr7G2uMqYPn26sXz5cqO4uNiorKw0amtrjcbGRsPn8xntnvYtdqkdG9fh+wkL0XdAD6xatQrBjB5wVi3CL9MKVJwFs2YgbfgR2LdXIoJcnEZw4FHHo1O6+M6C+bOmobR8Je665hqMHXslrrjyGvw8awkWrF2lzsNmx5g9RsFctzIpuzMSEZn2fs7ffyNl0KHYu6dbpc3UDzz6ROyUlohGD+DOG4Cx/zgJf378Pp7+z8v49OsfkCxulKeqQqXVXm1Np1iSa+f+hZuuuhJXSrj+rsfhGHQ0nrz/CoiBLe/uRe9hIzG8ZyIiY4Vd6JWbiVAwAPjWYuYyC8449VieUDO3I6krjjliBCZPm66ONXp8CIcCqI2aspN/n4JdjzoJPZKi8QVHn3Ia/AvmYG3QjYvOOwrjHhuLi6+8Ba99+B1GH3oaRvfO2LHdc9Um6Mc3P05AXt/+KBDdLfKnIM9Ri+9+mqaiTP9jMnIHHoA9ukf0yx8ETrvuMTw09lhl5dc3NKghM/V1ylZU1iJdzFi9UvtygNbrTnsdi5NGZeGtV1/Bcy+/hR9mFCLL3YDKWrleXM9YRK6LpFQvyhwOB1HrVbuYNWsOiorW4l6WmcsjZeaH6SuwWsqNYc3AWacfjFdvOgtjr78db3w2HvsffwqGdE1GILiDN5dsAdo9aTokT1fMmKDav/767AVcKZl33R3PoLiqFOPH/6TiqFZZLj+q9qIQZTAHtDQ01COrZx+M2GUXDB8xAkN3HobTr7gbj193jpwNqTazcIDdGxEEWfBF4Xm1z++D1eWKuquRhnaLVVxzcVW5tLe3aCEuOOV4vPfrAqSmJmHN/KmYsmA5rG43r2i38NbXos/uh+LDrz7FF+M+xxdfjsMz9/4L3dMjVQvLmlX89ECT0A2I0RdZjyXgEefPjWSOsYmBm5+0ReUsxon8lUSi1/sagkhOXC8z0qbd6YLLCKKq3oLDL74drz91O3bqmYXp37yGIw87Dr/OL9mh3UEO2apbOQNT5q/E0klfKOK58to7sbykAlPG/6je0esPwOJwr9cvI6y4NsHt4BHRzYiA1HmC+9TtGAK0i8x5ni30835+G8ef8y8sKvEiyWlg6oTxWF5bp5qhNgXmBzuZzPvUCYlmdumPkcN3wYjhkTJz2tg78chtZ8IfsuC0Gx/H8w9fh36d0vHHB0/isCPPwtSVtXCywLZztHPSZCYa+PLjL7DT8VfggzdexosvvYRXpBZ94+lbsez3b7BcrL2dR4xC9byf8OcarxqaRPz2zZcorvEoAfTq3V8yMxdnn3MO/nnBubhQwsGjd0Z+WrqKS7WMlt1mYKU5YEB/1C6dgjVS1jlUhDSwfPYULKqrR4pYRYv/kGeo7Y3Xn7sX5519Bq6+8TYM6Z4GcREiibRj8Btdl90Bt1vIy2FT62L71rNklPiawxDrEUnd0S+zBr9MXaCORXpWw/hr4kz07tNPHbNYDISlfKVEzfvBI/vg74l/KeuK8XnF3Em/oy6nE7onevH7L78jb+T+uOLqa/HcWx/jyO4G3nz/N0XeO2YxtShd+e2bT2Hrfyw+ePcNvPzSy3j5lZfx4ZtPwVg9Eb8VBDBm5ECsW/In1oiZaH4wMHP853j/pxlKBmz3DIqgElJIieoA/I1eOba+QiqtKoEXDnW/r994BwOPGIsHbrkc5557Lm674hyk2EKbtcjZoWSTOEnRemtAz65SiaXirLPPwQXRMnP4boOQ3SUHNn8Nvv9+IgbsfRiuuvZavPLRV9jbsQoffDVRpdPeaTPCIO0Udqm16gum45OJi3HMiSciIyMNuXnZyMxIxc4HHIvetlV49aMpyBt+GM4+KB9XnnoCHnzyedx1y3X4bl4FemXnoF6Uce9jzkPXyvE458bH8ONPP+HjN5/GMaecjz+X04W2wlNXi0bvekszHPSjtrZejgF99zkGe3atx9iLbxU360d88cHreOT59+H1iJUlvNhJCNlXOQfPfvADJk36A889eJOQxbL2LXhBwNuIWqkYSP2hUFiFWJIM+jxyvqFZZeOpr0NjY6PwhRsXXngqvn7sejz+2mf44acf8eAN/8RvVZ1x4Yn7q7j5fQciLJXRw0+8gwUrK3HIqZciu/h7/POmx/HDjz/hw1efxE3P/oKzLroQ6Q4D4166Dyefez1+/WMSfvnqQ0wpqMPQXfqrtDZNB/8/4DCssKcY7374C/Y+9hR0yUpFdl4WsjLT0GXo/tizhwOvvPgJ+hxwGnbPrcGlF90s+vUzxr33Eq666VGUNkbIJzW3F7Kda/HEw4/gz9lLgOROGCOu/LMP3oVvv/8Bn77zCl7/5lcE7JEmjX7DBuDv7z7Gd39MwYTx3+Dmex/HyrJ6dY4VV11tbbT5w0ADt6PNWV2694O7ajYeeuwVzFxWgn1POge5dX/hrOv+je9+/hmfvPkMjjvxfPy1tErKZRifPHkrTr/wHvz+52R8//mbmF1pw9BBfVRaO2J+tAXtesgRO59LVi9BtbU7TjlxPySIdRIMGVJrCtXZE5HhFFINuTBaCs9uB5+A/hl+zJy7EJ2G7CeFc0/88vMcHHDikchOy8B+e4/BPLFMf/x9MhasqsRZV98uRLsTwmFRpOoadB0yAoN75irvJ+j3Ss2djN122wWJrkTsve9eKJg+Ht+M/wMrKgyceeElGNYlH32GDVXK1jMzhK8/+0ruvQyddzkAJxy4Ozr37IuBvSPptS9IYRW5+xrrYc/ohjGjhsIu77D+NczzDbCm5WPMrkMhnKbO19dUI3/wcAzonosuA0djaBcbvv7iS0yZNgP17l64/8H7sXPXRGWxpnfuj24JHnz7zV/outOu2HlIP+y/zyjM+f07/Cx5tGhNFc665g6cf9hQhAwH9t1/X5TP/wPf/zIJM0TOe5xyCcaespfwgJB55MF2KNAbbihbjSU1Tpxy8nHITLQiKO/NweEc/5ibnYiyaj9G7zEahxywNwpn/YJvfv4L85YU4bhLb8Glx41W8W3J2dipVzp+//47GNn9sevQARi563CsnfWbyGIyqm05OO3UY9SwsKE7DcCAEWPgK5iFr36YgMWrKnDgSWdit57d0HfkKOQmWVBV5cWQ0WPQLceNmqo69B+1G7pmJiIxqzu651jx07c/I7PfKIzYaSAOkPyYP1HKzG9TVMV26lV3SZkZJB5CAvY/YDes+vsXyaupmLVgFQ79xzU498iRCLNyjcrg/xPbMuSo3a97zoHjbCZhIzndZda+BB+ZYwEJb806fPD5T9j/lHPRI1EdwtQPHsS1n1Xgq/ceQ4qQLWt+xg6K6WSPuoR+qXFZzzalE+2A4CdlvGdA9ik5uk28JCQ7bLIzwWcKSaocZ0cwn2LrIKZnPm97AmXLAdKUCmXUUj24zwHVfFXzfLP84HtzwLYpF5G5I7ptdvJw+JJ5nuBxptkyjwLsfJPE+dklD5FI2DnIeyv5t3y4HQlSAF3yoPzkmUsYx+ou3XDu873Nd6N+cdYyHjffO1auBOObzURBic92UxM8F1teuG1eGRZB+cXNjzaVSh5xLK1FlX1amywdrug5onl+cMagyNOb+d30DNHnj33m/2+Q2+oa/a3yGvXSL15S8drl4rlmtLruebsnzc2Bg4PtwQrcdsk5GF+chbHnHodA+SK8+ubXOPuO/+DSo4evL/hSy3BcJ3PWbGDfYvBaCZRba5a72TBPy1VjPaik8r9pfGdLsOZvJs9N5lH0nOTmBp/ztXts5t1ELs0EGJVT63KNpiUn2qrnbc4PuoO8zw6UH3x+TZqbASfyYOP0h2++hgmzlsDiSscBR5+KEw/cRdV+7f39NDQ0thyaNLcQplsSC78mTA2NuMO2kub6xpAOjrAQJNthODg4MjRGE6aGhkbbETekaYKDg1nTaGhoaGwN4o40NTQ0NLYFmjQ1NDQ02gBNmhoaGhptgCZNDQ0NjTZAk6aGhoZGG6BJU0NDQ6MN0KSpoaGh0QZo0tTQ0NBoAzRpamhoaLQBmjQ1NDQ02gBNmhoaGhptgCZNDQ0NjTZAk6aGhoZGG6BJU0NDQ6MN0KSpoaGh0QZo0tTQ0NBoAzRpamhoaLQBmjQ1NDQ02gBNmhoaGhptgCZNDQ0NjTZAk6aGhoZGG6BJU0NDQ6MN0KSpoaGh0QZo0tTQ0NBoAzRpamjECSwWwGm3wOWIBLstekKjTdCkqaERB7BLSSdhFlaFMGm5H3+v8qPOYyjyJJlqbDksZdU+IxwORXfXwzAMOB02JCU4ZDt6UENjE2DZc0ohjGw1B1XIH45sbxWYJBMJbUsi8QkSpl+K+Bt/evDeFA8Kq8PKyhzUyY6x+yfikJ1cct6Im3JObqtr9Lf6vhaLFX6fB8VrlyMjIwNJSUlwOp2w2+0q2Gy2OCZNq2iSWRC3BbxeCagjCmnLQVHaxZJZUeLH4nVepT8md4YNG3qnrMbAtKWyvRXOjUUKdFCuS94NSMsFApo4txRWyQOq+hM/NuCB7xpgiOhocVJbPQEDnVOteO6sVBw0WIhT9uNBizVpbg1U1dsIeAujBTtautsECkXScUohdqSQGaLH4hNOkemfi+tx/TuFWFHqg42lVWCIbD1BN64e/CLuHPEYQiGbOtYm2MIIV0k6S86D88wHYOuaC0MT5xaB7vfctQGc9mINimpCSHA2l32NJ4wjh7rxyrmpSJRzwTgQqybNtsJhRbikGqHv74Kr63uwuOzysltBmhSKRWpsdx8Y3W+GkX143BJnxJqx4IZ3C/H8T+VIdluFFpuT5jU7PY+7RzwupBk51ibYDITrbKh7tQcsPQ9H4s23wdqpkybOzYBSZnPJ++KSX/F+rbjkFpVXsfAHDeSl2fDJJekY2NkOn1ibHR3bSppb4Su1YwhhGpVV8Dz1KPw/fw5LsAzwFYnFua7tIXqdpWIirCtuFl9nTYQ9YmCTDGDo6LBI5RGWCqPBF4JDCqZd5GCT144NVsqB4rHYtiLwWqnc3G4EJ/+OxkfuRnhdESySn3JCPYPGxkFy2BQVhiUCg8aWgVoXHyBhVlTC+9RDCI7/RgqcS0qzFESrFEorf7cyyOWGb5WQaEGz8uu0WhE0QvCHAxHCiANYhTz/qxRGOboSEJwyEZ5HhTgLpdJSHU8arcGkwUFiQWYmiQUlVmVLeAPAwDw7uqTbEFKeksbmEB+lmYRZXiEW5kMIjP9O9p3y5tvp1aXMkioiTesR4nDZrVheuw73THsG905/FqWN5fII8VM//VchxGlxC3FO/QONJM61hVGLU6M1BEIGhnRx4KzdRGYhcYj8hmq35Hat10B2igX/2CsBaYlSyW/YSqfRCjq+tkUJ0/vUgwj++oOYgNuRMJtAa0dcUvlxiGs6uWgubp/yb3y6/Ht8v/p3LK5euf1vuQOCbUVhI9xKMGCE/QALJRs1Q8E2hjAsIR9cUqrdYi25JQm33QX7X38g/OCdcKwsgE0TZ6sIC0FS9646MBG3HZWMXtk2qdSBRCkGu/Z24N8np+LwIS4EWrFCNVpHx+4IImGWlYuFKYT5+09NFqbht8LRvxoppy0X91peLrwNLp4hhdqeAduw7xBK3xVfLv8FL8x7B+saSuGwOeQRbLhv12txSPfd4eugXZNss6SOXPduCT74sxpJrvUEpjqCQk78a+jnuHXMO2LN2NvcEWSVPPLVAYs/tqOh2AKrgwopaQghG14vHKP3QK9LbkN6VieE46H7dysgRVlheVkIKyWwV32AuOWd0qzKGo0nz1z3nm8EViFMa3GBasMM/D4eFqeDpU/OiNXjt8HWvwoJp61SbZLYknKmOiNasWaENO2uLDQM+AivldThvUXvoSHggcvmREgKtUmaB3ffrcOSJvu/qCIPf+XDNzMDcMcMa6HucGD1WbuHMfaAoGxb2qxPTlHU0sZq3Pj7v7G4coWSrYmQ6K5NSvxt+96Ag/rsBZ/uUVedjy17yQl1rIUKi4qqzFOqbV4j+wHJM3oJHRGaNFuBRUyfhso6FL/wohDmz7DQwpSXNWH4LUge2Ihup6wWZaHrGD3RKiKaZPEXSgltkI31WsczNmsQxcFcPGWciO+qqkTTPEKU4v8I4o00H/vaj2/mhCEq0wTqjl+M8TP3dOKSA+2KQNuqT04ReYmnAWP/uBMLq5Y2J02p8eySE/ePvgqH9xDSjGNLk+3pNgn1AS+qfDXwhfzRMy0QQ47spOR19f5G1HrqVN50Ss5Gj/SuIneLpNHx5KlJsxXQ9fhlRj1e+bRQiEuUgv5jDHwBYER/K649SQqckCbbfTaKaBVsXXw+LJUThCUjhGiziJNpDePvqmTcs6YXFiZ3QUpKAqwxYz7jjTQf/VoszdkbI007Lj3Iobbbqk8ciVDiqcaVE+8R0lzWnDRFxnbJo3t2vRqH9dgzbkmTxMcyu0DkM6NsHsp9VWItiqJvAlaLDcFwEIuKl2NxyQrUeYU05XhOYib26T4G/xxxGvpkdulwMt1W0mzOJh0GBhosCShM7i2hFwqTejQLBRLKEnoAiX1hSeoHbDL0kdBbWDIpmjakkAphSvi6JAsXL+qL3ypT4BLrMh7GZGrseDAHek0tnYOvVo3Hito1aAg0IiCEuLHA4XC0RCetnIFfl0zC2uoiZW02SFhWuRovzXgf1/x4H5ZWrFVfe2msR4eVhlWI02EE4Aj7NwhOCXYJysTcbJDEGKI+vF2sy4BYk/9Z0xlXLOmNpZ4EJNnCTR6Phsb/GvxkdW19CSaV/A0/9VsscZtYkRHXu/XgtDlQULUO8woXyz6HyYk1JRU/A0cmJDoSMHH1VLws5OkPhrRBEAMtiTaAFW6V347blnXH3Su7oTpoR4J1w6YNDY3/FdQIYXEzl9WsQo2/Hg5rTNvIRsAvuEJiEKwoW6NceJvqIG0OEitHf/y+egpWVK/Vc2/GQJPmFsIh5LiswYqxi3vjxcJOYnxK7SxWp4bG/yvExeE4WHb8bClItCTLOl+DasPbGGh1VjRWo7ShXN1HIwJNmlsA9t5Or83BPxf0wFdlmXCJO+6wtLE3Q0PjvwFRQ1qOkREbW6aTnACOZMkOtE1dww4Th83erONNQ5PmZmGq1ZsN/TDdk4kES1ALTWOHAQmQoxfyk/Jgk3/hTZCgCZKhy+5ATkq22t4Y2D7aO6M7eqR1Uc37GhHo8r8FoMIEEhzo1C0dTvkNaw1qFWLviEK5Ww08Z4LtZS7blgdOdERrhxaVxoYg7/VP74UeKV3E7fYrd31zYJz+eb2QmZQBfzCgyNcEt71BHxLsbpy601HonJyJoJ7MowmaNLcQViMMd3ICsrtkw53khiHEualaOh7hM1ajPjwd9caMFmE6fFgrMTj42qoK7NyK5ZhaOh/TSxduNswuXYJZ5QvhCXoV4Wo0B8eqpjqTcFC3vdA7tbtYm5HZtVobamQGkmJqQgp27T0caYmpar8x4IVHAn8z3Wm4etcLcNLgwyX9iHWqEUEHHdwOfDMzhCe+86slZVpOlsHpsHbra8V9J7vUN7mb+uiBhZT2zRUT78Hv66YgyZmIoD+I6pIaNNY2slpWg+ezuwmZJruETNcLK14Gt5MI+dZXffEA3p3xFRKdCZETAuqRTwrkFXudg7sOu0SN3Hp70Rd4beGnaqwgv2DZPDiHVMT6ibWICD24fT3soujVvnosrl6OwoYS+EI+pZ8bAy13Dk2q8lRjedkarKstVXnZM70rDui5J/bqPlL0n7O5dyyZUif1F0EtYJLmk98HNkGaNjx0iksNpdiUTrC9iBg74V78VjgZifYEpWx00WvLa1FXXidnLcjpkRP3pHnFF7fjnRmfS8XSnDS9YiFet88luP2Qy/HWgi/x7Ny34JECbefEwpsq1c0gBVwy0hzIbSLuSVNVOutlwpm2uMdP8IOcTGYz4uXlJE6ClRJ1O9npUpOwqO/PKU4mqNLhny3Nrx0X20qaHdbX4Rc7nMwhEAoi2EoIhX2o8NagfLOhTuLViRIGmgoshW6VApyem4aMThmwCfOGxOVp/+q0bRBak8AvwZsHm8Wl2sQ+XPI9/jP3bfhElm6bVFhSoZgDqjcfmHZE/hoCKdwWDhw2WZI/sssJu+hO87CLPd9S0DcVnBKHg+M5236Ky60Ik/W+T/hW1f9Mm+AvLQjeJM7R4SxN5q3TYcUnU2pw8/sl4GzV5iJfJsIhOzp1KcDAUT+IIsi7b8EKiavrClHrr2/epmYm6wUSXC7UGY1CG6LMqvaPP0vzyi/uEktzXDNLk+BSGAO69wYyrKgV99Gc0GR7IC4tzajrFCqajuDKHxCuWia6GIA9ORGO7HTYEhOkzIoctme5taXASBoMI3VPKWAZUUZtR8QQg221NDssab47sQLXvbNWrMoNSdMIu+DIWoCMnd+QC7aMNPnZWWudEGyXy0pIxz8GnIyJRdMwcd10FZdEEm+kefnnt+O9mV8i2ZUYOREFmywSMhOR2SldqpTNy7otoIyZ4j27XoMjesbBLEckTHGjfdMeg3/6kwjXlouAo+dEzW3JUoH37gRX5ywW4uiJ7QAmZXXCSB6BcJcrYKQMa7fEuSWkWVK4YhPueXM+6TCgtUcXutUg5+ju0UXkd7ZbEjbaayuSDwaDGJY9CHeNuUKsnX2Uq87ZY+IF7Jxh23B+WifVJMIeWF/Q3ywQZttZSwTlGn/ILyHQ5sB2OLfdjZyEzPZYftsGejDy3zf1Mfh+uw2GECabhS3OaJBtzl7YsLgU/jIvLA5hUKtUYNsj2Og9WGCp/RPW1fcAjWLdtjBGOgIoYpKpx+tFY2NjU/B4POq3oaEBthtuvv0uMm9rsNmsytpsT2A22mwWzF3jwU9z61RlSJJsBsMGe2I5kjrNkQv47luf+Zyo1SXke0DX3dE/sxvG5OyihnQsrFquei9JtjzXN72bEErHLNV8K8q4W1oX1HjrhMz8yErMQFaShMR0scQzkJDsFnN9QzlzaEyqMwX5yXlId6VISN3iwOvyErNwSr8jcWDXPSQ1c6Wmjgm2YYbEk/H+fLkwpwdq6GusSGWbdbsRMBD2+eDMSRfilPK7XYQSTVysTYu/SB0x0vaWvzQm2p/U/ezlagU0tmgEVZQVNVmYPMZAnmSwlNWIe851W1qgvbvn7/1RievfLWzdPQ854cpehJxh70ieb5l7vjHQomTh/feet2BU7iClPn6R5wdLvsbLCz9Ug7If3eNmjMgZ0CEndI2FUyrZxoAfZfWVUpnwUz3mhwVOseo/XvE9Xl38sWq6MDt0OO6ye0o+bhxxCQak91KWY1tAC5fyzXZnKLl31JnGIxCp2S3w/nE/vGJlKqO9uVqvhwjDEOGnDOsDV16m6Pt2lkvYB8PdG6G+zwLurnKz9iX3Tbnn9ES9YlWuWDoX6WlpTe65w+FY76lG43Y4sND+rww7VftEt/2ioHT9zxxwLP69x624Z8xVGJjRRyyq/9HD/D+C7+62O9EzsxN6Z3VGr8zOajs/IweZYnHGSiBCmF1w1+grsG/XEegklmm3lNw2he4pecgVK5bk2bEJU0BLR17RqFkhf7gfObxRiL6FPX513XaHMLYlVAVLsHLzz9EB0eFI0yyYuakcpsJZ2rlkqQSxOJsFORYyQtscON4w0y0uKK2d6M05GJjfAO/aeSfsmb+LIlESazyA787OGDOotbalsLPd0gQJs0dqV9w95kqM6TxEXCVDWeEk3baGAGUdJ7JVBGVzRba3BBx39F+ByFs1pm6/URDtCR3S0gxKYdqtfzIu2D8LndIdSBB3PcndIjhs6tvabQmc7LWHuJdniVXZNbmTImITJEmTOOKFMDcF9nKrSkYIs1dqN9w9+kqM7jRYESb/aWwGIj/VpJg3IuKab8qwJqeJztuTEqmI0YPbEUYQhjNfQmd1r3hDh2vTNMHBugEhsaVFPtR5Qs28FMOwwGr3wJFUFqm9t9LHoEuY4UpDT3EzIy6iLvwtodo0xeL5bPl43D71CfQWwrxLLMyReQOVFaorlDbAZoVRuw4Nnx6FcMFMYCNGJz8EcnXJRPKQ3pIBotvbU8bqK6MQwl2vQ7jzOaoZQA5EzrUTUOe2pU2zw5ImwU/B7PyzMWyP95I02F6pC//GwZ712kADJhfNRE9xy3fKZKePtjDbDqmCHGIMLPsJnm/OQ7hqXcRDpopTlBLY7mnPdCvC5GD37dcJxMQDEiTXso9HqPuNUsCSIzdsZ9CkqdEuwAHwaskE0aWOPorgvwpajmK5hwomwTflYYTWToThiXTIWJ12OLLTkNCzM2xJCcJnHBmydV5Uc0imcWC7ozOMrMMRzj1dmFkIU32Y3v6gSVNDI94gxMnhR4Y/iFDZXIRr1whnBmFNdAuXRT9hjWlf33aIdSlWpeHqBbjzFIe2RwvThCZNDY14BQtwzLcnqpj+t7hMESWDudF+sa2k2SF7zzU04gLiHhuB9UHNB8emj/9GoCuurMv2TZjbA5o0NTQ0NNoATZoaGhoabYAmTQ0NDY02QJOmhoaGRhugSVNDwZz+anuB0wra+PH//xibeo9NHTfPqefe1AcRbQDTsf8/yEDjvwudoxqKMLhQHIdibC1iCYnb1dXVKC8rl+3owf8B+PyhUGij77Gx9erN6/isVZVVqCivaPY+WwOr1YKqqiqUlJRtc1oaOxY0acY5aA3V1dVi8l9/YM3qVVtlGZmka26TI5YvW4oF8+dFyMj631cz3peTx86cMR0Fa1Y3ew/zHadOnoTKyopmliS3ly9bggXz5pI9sWzpYixeOF+9z7aQHUmzpLgIq1et3KZ0NHY8aNKMc7A8l5aUwOv1ym8xfL6AKvBbCg72LVy7VshmSTNy6NmrNwYMGCikZIOxEQtve4LWosvlhNPpEgu3VMh6Penxp0Ys3+rqSrEkK9V+5LgFgUBQLMtyuBMShGht6NW7D/r2H6Dea1ssb4Lvzpm/NToWNGnGMdTXD16/kEaZIguuGllRUd4qaZJgaL2ZgRYajzlsQG1tDTyeRjjtXJfJIoRlICcnC13yO9F4U3FjrTsTLY/zeWLvwX0T5v258JV5viV476ysLDQ0NqpKgNcw8HlqaqqRlJyinjUQoCseeVau+eLz+ZCZla2+PMzLy0F+57wmwjSfseWz8fpYmM9nho1NZdkyHkPse7aUCdHasdjrNiU3je2PDrdGkMaWg2splRSXoEJc1sE77aRc2LraWuR16tzsuw8WQrrZ6woLxd1chaKiYgQDAbjcbixZsgTVVZVCRAHVFtjo8QhxZUjcYpSUlCIjIxOrVq5AfV0D0tLTm8jIKrq1dvVqcZcrkZ6RoXStUQhsxYoVKChYg9qaOvUJm8PpEKKJEPMauXdScpKktxKl8twZmZnNCEIoUtK1oWhdIVJSUpCamqKOclGswrUF6NKlK6rkWTMys5CQ4FbplpWWyrPVoWfv3nA47HLvtaotls9EUl0tz+j1etR9li1dirViVfv9AUk/tYk4eY7u/NqCAvVsZXK93eFU1/l8fnTqLPKU9zbjFa1bF5XjOiHtRiQmJoqFzM+VDaxatQIN9SKrNMoqkjabG9hGnJaeoZ6ZWLF8ueRJECmpyaqCYDPAmjVrIvcW65ZpbqRYbzH4fub9YsHmFrvoTkve2Fj8HRGbWyOoqrIUbtFvfkJJj0Et3aveT3QsGrdDg9YJC2WrGSoHeW6Dxdc6OuR96TWXiEueKeST6HYiNzcP1WKR1dfXN62rxEJLS2zWzL9VmycLI8msTFxgv9+HVCEPu8MhhcgmJJWGRHFzLXItLbtycXtpfTrsDiGt1UoZTcWjtVdQsFrdg3EqKypUe6Tf70e6kENtbTVmz5qhvgNmASUx8FmXL18mpFYGn9y7ZccO5zPl8zFUV1Up4pfHV6TOe3bunK8Ihfs8zjLPeMligbpckckpuV9REem8YaiprlJESJJyChEmyPstW7IYK1cskzQicfhec+fMishHZEMZLJf4bPZgYSMoR1Ysc+SdSJgJ8owpqakiozLMmD5NZN4Al8OqKqO1Umnw3Zg+r2G6a4X0ucopj3l9XlUJWK02kYsPs2fOEHnVKrnxeWprauSO26jPUmaYLy2/mnTIMzqttNzr1deVTWiKv41M3Q4QF6TJKbKCAS6wtuHrkhzCUoBjZ13fWrAGpuJzAuQdXXVY+EiOtC5JlnzejMxsRXBsE5Syp4iVpYadI1y7fPSuu6Ff/34qDBk6TAgkEd27dxWrK021Cfbt1wed82lVQazQRDgsYSxfvAhr1hWjpsELr7jNikSFBJdM+QqLVhQhr2t3Veuz46hb954YvsvO6NunF3bddYwi4nVi2fEpSD4kVE4xt+see2LkiOFIdEWsMxPcpntKS7JayC4YtSZoXZIYE5Pc8pus2jcJWoGKbGixRst7xKpY3w5JYvIJSfUSS7T/gH4YPHgQevXpIxY623/9cj+LIjlaqyNGjcaAAf3Rt39f7DRkiHoeReyStsUichSrnMdGy7v1kzh9+/bBqNFjRFYRIg4Gw8jJyROiDKKxsUFNpcf8cQhZU3c9XD5WVJjPT5LPzMpEsTwHiXXY8JHo07un5MsQ9OjZc4MKpS1Qemz14t83XYZXv50jeRYpN5Rt+bLpuPC043DCqWdiwqJidU7FRw3uu/ZyvPPr4qb4HRUdnjSZgZM/exB77rYvPvlrlSI1E1y1cuXkz7D/Hrvh+S+nbpDZrLU3Bp6LPU3rKlBbhC+/Go/iuqAizh0ZfLyyUlF6cT9SxRX0B8JSOG3IzslBaWmJsgRZoXg8XjV0pmevXlJQHXI8rAo3yYXWk2wKEUSGKwWFo9h+SIMjVFuAceO+wCVX34wnHnsQE3/6Fp//MhUVXsoOipjLAkIGbrsiBlqSXDN99Zq1WLlqjXKTSWJ19XWRCkh2SKJdhVhtoUb88s33WFxcr54xFryGrjWtYxIPO4TY5JAhVhhzNz0jUyqLOiHgkGqHDcs901WzQeT6liD5ZGfnKDeYMqJ1lZ7G9aAMReLkJlrUdMGTkxOVfBgSE92qnZTxSHTeksX49Zv38fXMUoRdToQlIcYjEfXp2QWTxn+Js298Gj63WOti9deItcg3q6qskPtnI1kseuYDj5E0uc/KJ1ksW1q6K8WybfRG1penZ9USSl+j260hVtdJ1sVzf8P4OZUYPaqfHKFw2E4bwmuP3IPijDF45vEHsEu3DLW0DOOvnvEr/lhSjdG79N3hDYZtxYbS7WCgLtRUFGLegkn47PNvwUViRdfkhNSQCOP7zz7HtHnzUVIlSirHmeF0QUiutIr4y9CkCHKdeY4ky21eRwV2etbgttsewjo/3dX1SrijgQWEpMjCTuKge8jhOFMm/SVEWoIGsUBZMFnYA0IMlBStytgZBEkGrcEmcimcMx6vPP08+o/eFy+/+greeP11nHvWaVgy+Qfc/8LX8MqlFZUerCurQpJck+h2KRL2NtQqMmVvdll5JbJyctGtWzdV2BMTXMq1diYmwerw4j+33opphWLpiZxjJU2Hgc0EbDKgm1pfV6+IL02IVPhcESTJmVY239EhlUZSUrLEaf19CLtY37Gva7478z0oNUUg4BeSTGoRh9et7w8IBrwS14fvv/oc05fTiowUPT57Y/kKlBQVYeW6Mro+8vyp8mx0sQG/WLO9+/ZF57wc1eThl1qK7cY9evZS5/Nys5XVXVZShKmTJmHxwkWq2YR5bOpuk75Gtwk+qqnnTecjBUORQk7/ffD2+29jVJekiBuuLrOhvLQOBx19PIbutBNy09wi00j8rkMPwpvvvY2huawQYgTRAdHhO4JYqOZN+xFlid2AonXot++R6J7uUErgLZyDZ9/9Fn0G9kDn3iNxwKj+Kn5VwUI888RTeO+TL/H3wmL0HjwUWUk2KZCiiOK5/fntB3jymVfw9Q8TUI10DOvfBY2lS/HSyy9i6rzVqK0uhc+WjAG9OkefYscCrRt22hSLPHr37otMsWTY8UBioXXUIJYYrZfcvFwhzSCKigqRJdZWUlJCE7mYlgnd/LKyMtVRRGvLbgnihbtvxFLHLjj7uL3Rp0dX1aCentsFVm8lps1eiJ6DhmDJL9+h2ONCpqUYr732NhoCFnQdNBojduqLXEmna04Kfvn6Y7z70Zf4aeI0eG0pyE5LQE6igQ/eehO/TJqLqroq1PqsGDiwJ+xS2NWTiS7bHXZFmGzvo+vKZ+vWrbucZ8+1XbXHkjbqxKVm+2enTnnqvfgubC/lu3fqnK9IkW44CZ0WOJsoGIcdS0yDceg6rytcq9z/jIz0Jvmwk620tEzdPz+/MwI167BibSXqChejLJyLg0b3VQRvt4bx57jXUeRLQGmjFccdeQBShPBLilZiwfQ/8cfkGfjy+4mwZ/VAhry705mA2sp1mP7L13jlrY/ww2/TkN5zCPYcNUQ8AbfqNKIlzXvOnvI7llSEUDDjJzzx9Cv44fe/kdJ1IHrlJatnXDF7GuYsK8Xyv7/DAy9+ipxBu6JXlgvz//oBTz3/Bn79/TesrAB23rkPHIEajHv/WYz7eRqKpFIrrWpE9/6DkJFgwazfvsLTL72Nib/9hrV1dgwdIt6A5EPrrLJjQHcEbQZBcf26DjsQY7ob+PKHqeoYW60m//glwl32xH47dYXHF1THq1bNwEX/vAzLGhOwy7CBKJ75Gc6//Gasa6CrD3z30j24/rH3kT9wEAb2TMVL91yJhz+YCofU1EFJgwUr4PGJ4Le+Tem/DdaRtChpYfXo2QNdunRGl6758puPbrLdOb+L6qBobPRJnETVS15YWKCupXVC0iXMypa/DDRiuC73XwsbMGafvRHwNcAnLigXUCPFdu4zFJeeeTgS/eWwGwFM/+oTvDxuOnoOHIIkSyMefuo1zCkPCfH68dg1F+DZz2ZgwODByLGW4b2n7kVxlVdV5AGxvgyERN4ehFpRfnrsmZlZqsed5Bbpnee64RF3mD367KSpr6tV8bYWfGe7vHSyyJE94XS3VUeJhIYGIVaRMUmWCAW9KC2vw4G774xZE35Bmbg8tO685cuwtKAR/bqmwfCJVSxxM1McWDRjCr6YOB+9+vVDtq0SD996LWYsKRdrvBITfvgRr/+4EAMGDUKevQLXXnQefl1So4Z49e03ANVV1UoGf//8Ps46+xy8+cMc9Bo4EOnhAlx53nn4YUGpMg6WTfoGF59xHl79ZjbypKJKSXJi7o9v4JIbH4OzUw/0790J37xyF6579BMY8k6GPyCVgljz4n2wj8DlsmDaF//B5bf9B4ldeqNfrxx8+uStuO2pL2AVOUdfvcMhLkiTq+cF7Ok46si9MeOncVCOj9GAr36cgn2OOAbpzpAoaySH333xKSTu9k+89MituPDCS/DcOx+hy7q/8OEvixCqWYSn3puMu176GNdddjHGXnUTXrv3fHzx4uMoSu2La666GFmZ+bj4lrtx8kEjlZsS5ZUdBmyH5NhE9kRn5WSrY2Y7JQM5KCc3V6wzsTDXFUplYEW/fv3VoPAZf/+NtQXrxJopwPx5c1QHCb3M5JRk1eu8qrAEqxbOQn2iAxmZqQhKITNBqy07txPqxCUOeBuQlRxAIL0L7nzkPvzz/HNw6BGHY2RnCxbNmoWSdQVI7rUn7rjzZlx28T9x831P4dqz9kDh2hUwUjrjgisvx8CsLJxwyS244OQD4JCKKnYlUBZsEiWbFuqEODPSM5vygb8Zco7tnLRAOYxHuZ9R0JXncRPcbtmpQrKkfFhBUmt69OoFn1TMs2b8Lc+4DitXrcbiRQuUrBmXccLhAKZMWYbMAftiZJ8kzJy7Qki1DNP+ngdrz1HYuU8eDHHfHS5g5fSvsGhVJU4783ScdMLxuOneR3H1Ef0w8btvUVZZhsl/zsKwg8/EJRdfiJvueQhXX3A0AhUFqh14zZpVyiombCEfElJ74u5H7scVYy/BnY++gIsPysbTz7yrrECHeAW2PDn/5FO4/8axGJpagUf+8x7OuOMl3HXtZbjksivxyav3Y84Hz2HqugSceMHN2LVXJvY64Z+45qKTkO5djSee+QwXP/om7rjqElwy9mp8+MKNmPjJS5i5zq90pyMiPkhT4PEEsMsBRyOxYiEmLfPDu2Iq5lcl46gDBsPf6JFCTdsziMVzl2HR5M9x3nnnSy19Ps47fyxmrSpEZW0dKlYsQlHFarxyz1icc875OOfc83Hb0x9iTX0VSoSJA9GOhfraxshNd0CQvBobGpU7np2dqwgmFiQIts916dJNtY2xDY29tMNHjlKuCi1OfjnEdkO6g0GpGPK7dEVXcX85/pAWuy3sgMPpRorEMcEOogwhuq7duyM7K1ssHRsGDB2MLglyTp4hv2sOrOVrUbq2GIVlHux/wCgs+fUD3Hv/g+L6vYlZaxpQ5RECktJuiPsZkOdsrK9Vaa+nywhIVHy2Tp06IzevE5KS17dZ8n3ZicLjHI/Kd2J8gj8cTsV3M/c5LIjHolHUL5c+YIeSTVx98ivbIIePiMiHPelsK+3Zq6+QaW8lS8IqD15VZ6D78N2wz+A0/Dn+F1RVFeH7r36EvdtIdM3LinSqSIlcNGsypsyYhm8//QDnn3cBzhZde/XrP7G0rhG25BxcctaBmPrG7Tj57Itx+0Mvwt11NHqkh1FcXCLvlYf+Awaqe3qCDux+yLHIFyJmJxax/yGHI7B0Bqpk2wgGVB704HBWQeWqpVi7ci2+ee0+nCu6fbaEC296BkW1FSgpp077lT74PPUqfvnqxVhaXI7Pnr2lKf7Y+15G8ZpalFfsuGVgWxE3pGkEvEBCF+w/LBe//vgbfv7pZ+QN2x893YCvyZUWhfBbMHr/I3H6aafhlFNPwQknnYpn3/8UY48agqqKUjhyuuPYU0+T86fipJNPwTmX34pxbzyHQVLOGny0WNe39+2IYG9yppDX8FGjVHteSyuK4LF+UvD69R+oSIIWKAeL7zRkKEaN3lUIVAppz57KkiIZ2aw2idsfo0cPx+DdDkKmtwpljQZ692XPK4nGgFXcQVQXYN7cBcjI76YULySFNtIoIrAaWL14DZDVDyN2ysfLjz6E35b5MHjocOS6g5jw62+YtrIRCVK3GcJUXHlhY3I2SbD/wEEYOmwX1Y65nhjpojswbJfh8swDIsej5/je3Xr2Up9Rcpuhr7wDh0Kxt9uMkyyy2HnYcNXmxX3KNDk1Re41DKPG7IahOw9DenqaGhfKe/BK3oLDjtzJCRg2sBumTpohlYUf81dUYLcRvRHy+VT6fCOfVL7BvCE4/PBDcPKpJ+PkU07Btfc9g2ceuA0DevfCAWddgY/eewGnHLEP7FWL8ehdt2FORZLIfyR6idXLAf4EbVw2Z8SCMjPE6jX1NBwMqs5RIijPYHFl4rDjT8Xpp5+Gk0W/TxWj4d1P3sdefUn+kd55E0G/GBsJnXHUCVIemuJfg48+fxWjeiYpr4XNFaabzqYMjnagtDkD1iaX196BETekSUIkjj7hSMz98lE8/vk8HHncMeoYjRBDXHjAiT6DO8NnpOHQww7FMUcdjmOOPAThulr4w3Z0HrAzUkTDuu9yIA4/4jB1fr9hPVBbWqcKs/rELxCEKym6IuAODJKASSStgWQQe57EwGCSCbfXExHdVTkelH1XLk4+ehhef+xBrKyTXSkoDHYpOF+88jCefOe3aEPIhqDlZne64Fs7Cz8vt+CBp+/FiccchtPOuQC7D8xDMBAdUiOkYNgDsLoS1f7GoJ611feMjJ9kaAm2e8Ye5zaJNhZMr+W1vI8pH1NWrcXzSWWSN/xgDE2vxKVjb0X28EMxPMsCr5/6Z6hKZMCQEQjXeDFin31xVFTP+qY74W0Ii4b6MO7jj1GeOBAnn36muNz/wfl75OPjD35WZBT7vglWH6b88gMqZJvtrMSUib/B3msE2JIbNT4VeElWT3YKOpDcZRgOi+r/kfvvjMqSWrjcG3YIZ/cYhG4JHqT22XV9/D0GoramAq4Eh3gFYbGmxStgD7tkek1VjbxnWIjTisa6OtQ1+OT4xrRhx0VckKbPU4faRrE0BT12PQy5DUuxrCEXh46J9G57GmpRHz1/7kWXoeDrh3H5XU/ivffexZ1XnIPr//0GGoQsU7vthouOHoDrzj0B/3n9Lbz9xgtibZ6JcX8vV0SQktcbAzJqcO/1V+OL32epToD2pxJbDxZWFsQTLrsVR+SX45RjTsGjz7+Ot958Azf/6zw8+Oly3HDn9WCVwh762rqGyIUKBhpqa1UHijNnAAYkFuPu2/6Nb775Cs88cg8+GL8AQSl8hCUxC4MGZOCFu6/H6+N+R1C0eEfvdDBCAXHbhUDEuoYlBUft0x+//zYV+x51hDofCPpQU1uHRg8w5MDTsF9eIU4+80q89c67eOnJ+3DqBVdjbmmj6JQdi37/GGecfgbe++wLfPTm8/j877XYc79RSteifKlgT0pFbcls3HDd3Xj97Xfw1P034LHPluCisWeruN7G+qY8UB5Dai9cfvYReO66M/DQ82/ivbfewDknnYyXv5us2q4jeVSNRl/ENnVl9cfF5x2Ihy87HY+99AbelvinSfy3fpir5iQonfMl9t5tD7z/5zrY/atx5qG74va3J8o5P2499WD88+5X5SEjhNqe0OGHHEUqMis69RyMob27wLC4kJ/fHWP2Pggj+nVWVibHXnbrNxT9uuUgNbcX9hkzELMm/YG5C5ZL9TsAd99/N3bq5IZfzIBd9j4YnYxy/D5xGlYUlGPPky7GzZccDauyslIxbFg/LJ89A/a8/hg1uKeoWeuy7ahQuuRKxkFHH4MMoxRTps7CylUFsIrbffuDD2G/QTnillImVuT1Goghg3qrdkoFixN9hwxG1y752HXEACyY8gfmLVotWbAH/nneCejWtTsG9+0qEnVi5+EjULliDqpsedhz9GDYJI0dVtKig3w2R1IWRozYCclOC7LyuqD3oJ1x6IF7IdEuFqlESkjvhOE7DRS3PwH7HnggGlbNxl9/z8e66hDOv+4OnLX/IHF5rdj74EOR2FCAPyaLbAsrcMAZY3HxSbuJpS9WprqfRX1cMenHr+DocziOG5aIn8dPQqnHjUtvvRfHju6u8oDue06P/hg6uC+skm/BsAV9h+2JgXlWTPz9TyxdsRZ99joR99x8IVKs8ozMW8mj/juPRM9O6QiGLOg/cl/0S/diwoTJWLaqEIMPOht3Xn+WVIwRzQ8ZLozZc090znQLSYcxaNQe6J+fjkYxUnoMHYVh/aRMNjfG/yfYliFHHX7dcz66O+qaeKP+iLnP4TCbOh8LxiX4yZizRT3CzpCIEkbcUbPiNK+JR3BCjlbE2CRzU06mjFiA3Y6I5JgPreUBYV7PtjIzG9jJwWM7Miw0QOSV2NnDJnS26fF16cZTBOZ+QE5ybDiHRrFJIxbme7YmW16n6iJCCrZLLn7h5n/i17rd8eGzF0RPRMB0KPWWeaDAjzfYJxoDtjD45TnlZLM8UlutxGenX0AehkaX+Zw0Tl0Oc9uQ7Ug6/x9lhNym1z3fBEylYOB27D6x0fNiOQYk86lgZlyCbV7c59hDBm5HLKfItWb82GviEWxbM+VEOcbKJFZOJtg9YMYx8yBWxmaIxBXyiTnWiu7vcDCi8iD38PlpFXKfBBq7T1Xifii6z6ZOUwbme8bK1jzXRJgx8Hk9aKC/LwjGxGVU3qNlHiiI2WemHYjGD8j9GL9lHinExDfT5zwO6p2iz8kgezHb69Npj+jwpLnVkGqI7TwbK5CsrTbWrKGxHpSROdynrdAyFhlIJb0xGWxUPnKM3s9Bp1+Kqy84WG3TtW6LLBk3duzr5rDRZ+mA0KSpodppthfokm0qvc2d11gPyqnlkKEtBb2fncbshQP3HNDUdNQRsS0y2lpo0oxzmAS2PYiM7T1VVdWqTWhj6XHSYc4OtD3u15FB+XCmJsqLco2F2ba2ObRnF3hTMCteBuoSZ3/6X0KTZhyDnQ38nHLWjOlqYoltITIWYk4kvLZgdasFmmnTfeO8mZxQwvwmW2Pj4HhGTqrCWZ9MmVKOnLuzsbFxm/KrPYOz2FNfqUOUBafF43jY/5U8NGnGK0TB2MvJWX1YALk2ECe1iAVrdPZSq686YgotyZbH+GtCnZbL+RURJ/s127ea4tvpRq0fuhFBxLUy0zKPx9635X1MNHsOCea17FmOddc42sHcZ/yW79ES5vWtPRehermjz9V0z+g9GMw0ecyMxzQJ857mOTPt2HuZoPzcCU4lT/M+kestakkMVjyc8IPg9Waa5vuZacYeI2KPm+nGwkzLjMffWMReH3uOcml5HwZqgbnN94u9xoT57AymrEwwPo+b17J9nBUvf3m79MwM7LzLcDlH3YpYnyZM+RJmOuoe0efkOV7Hiab5lVhr8mgNeo2gOAXzlq50XU2N+m6c5KlmcI8OIFfnK6tQsHqNuIhV4CqPbrdLKSvXClpXuE6RLb/r5ryRnGaNrmRtTTXsNqcUeLdKhxYAV6vkukLc5oTDXCsoKTFRtJbLbZSIdbpWTSLCzxOpxOvWFaJoXZFyuyorqtSEvJxJiOcIKjfH0nHatkJ5Ds6ZyRmbOIlylcTnxMXJyUkqXmN9g0qHy1DwOZhGgrwH1/nhPq8z06XlwnduaGxQ07+tkXfnO3I9IH65EpLnL+U91xbKe9Y23ZNLVXAqOn7TX1Jaor5d5wxLfC/OWWq3c5kMt7on35fzE3DSE64PlJqWKrIvV/dijznlSVD+lDu/5+d8nZQn1xHihCD0Dui6B4IhFV9NzSfbvB+/qkpKdKNS3plp8t25tAansKM8OCcnj1eIV8A5UjmUxgTPm8/HvCyU9JjfnO2eHGHqROT6SLMBP8UlmBfMX45tZDq8njJMSUoUS7lSPS8nKOE6UCmpKZKeukzi0nKsaiYrpiHVhkqf8xzwOeokj50ul+hdgbxThZogRXJMkR09HL53cVGR+tbfxnlMJf11IjvOceBOcKnnicijWskDFruacIbLmVC+pcWFcjxJpcclR+J+ajiNDUFl5YS/nJAir1MnpUB0e1hbs3CQUJYvX6oUlYpCJeWyIYsWzBeFqhTlJAlw5vKwIrUVy5dJBetQSreMLriQKL83X7pksZoBKVEKfaVYs5zgmDW7RTRv5YoV6lhqarIiTVoQ/GSR6XAtHrcU6nXr1sLT6FFzZJogubHwsVAmpyQpwuLa5fyumQWKi6Wpr7HkuRmvuFgKj1gdfikMK1csV1+3cGINLmCmvkuPSZekslDekZNucP7QsrIS9VyUi0cIlLPB85583qVLFql7cAE1LgnC6fS4jhBnQOL1XJKCS2csWbRQnjXyxdkKSYtE6HY5FCHMmTVT3ZOkyHWHWHnxk0eSV8Hq1SLnBNWLvXTxYpUHTrmOBZiLwDldkclGuF7QqpXLI7Jz2uXaMnUtKw4KmtcGg34la74/ZWuV45wFinpggu9P4lm8cIEijgS5N5+Jx/hMfO4Vss/34v25RAdlTeuX57h0iJK7BBKZWmNetrncCJ+BFRAnhzZB2XES55ayYjzqIJeFJvHxOShT6hvfmfpDMuO7Mk+41hQJtri4SKXFCcGZP2qWLonHJUG46J2Sh4DPwnfnDFaFa1aivLRIdNUuz7NldKhJMw5BBfN6/OpTRhIm3TwufRshG6jJe6lw/foNUOvO9O3XFzm52VhXxGUwAhiy885qwg4ep6WyRgoorS4u0MZpydgWR+uH1phHSGbwkKHo2bMH+vQdoObmZEGtrW1QbXV5eZ2RlpahZufhgmdU9rxOuejVsztcovBcLKz/wAHy1JE2UYIDwtMz0tX983I7q3tyJnaOK2TBMy1HIuKe24TcoZ6ZWLxkmSK6Pv36RUjDNHsELMgc0MwljXv26IGBg3ZSpFxX3ygWcqrcs596ZlrlLNxcNoPy5D369O2n1kxyOFzo3aeXmv2JMy3RoqY7zbRJ0pyvtKc8S/fuPRXxc434vr17iYzzUFNbLURC67xArXXEqevy5DitITahdMrNUdYd43bOy1VpUi7cHzigvxCJS01E3PLaSrEMaemykuucn48B/fsqiz92OBi3SHq8tnevHhJ6qpmauPyJT67lnKE9e/aK6ESf3ujWvYd6TrXEiegB5WCC8jDzgX33fOZBgweK3HKa7snnpjz69O3dTFZcTaC6ulYRICeJUbojec1JUHJzOymCpXeUKTpAcMIYHssRPaCMmKVcJoTzptILImFykhrqEme3ImFyDXz1fBK5U5fu6N6zT6QCjeoC5bqxIF4Hb6ERT6BuV4nS1AipLVm0CDNnzlIWDi0Dzq1Jq5OFgO4yByyrCZVFTRob69U8layQGY+FhQTml/h0u1euXKEsGeoUXTrOWUkXkFYD02GBpGIyMVpNLMy0Arlsr1p2V6xes7avqqlXq0CSvKjcpjITLJwkgXlz52GpWHh0Dek+m1Fiddrc5vWc35GFkxZMVla2uOmOZqRBMB6fnTLiZ7O0HHn/iPVYi/nz5J5iYXE2++gVYoELKQjR8t24TlLA7xNrbTEWi9W0UixA1ckm/xRJiFxpJbFPm7MRcfYovo+IUl1PAvBzCQ0p2LSaufzxqlUrxcJyqwXYGI/p0EpSU3zINp+PlRbTVG67yLXltVxSmJURl/uYPXOmVBxLVRNHs/Ivaau8S0mFZJcaeE+rlBZso1j7tE55jl8gMjC/5PZyP64j37rcCb4735NxlS5FwTh8z5ay4n1o0bPpgetScRA+my54Pd+b78xnX58S5cDZu3JURdboDSiDgGs70TrlPWj5Uj+51DErbk4dyAqEsmFFQ5kx3Uhahvomv7qmToWq6jpUVNWiUn65zVlSVUSN+AAVleP2SsSV6dK1G7p066rmleQ6NFyJkjOds6AEgwFFnuzAUQ3qci0VjRYdt9mgHnHlJUhhzxfradjOQzFs2M7YZfgwVUBZmLlgGkFrlgrPNW8IkgfTGzR4CHYZFrmOKzjSymMhpLvJdXDSxXWPhXp+SYfknJOTi6FDdlKrQyotjpbTkBQoeSw1NyXvz8IRuc5QlgitFFrC/P44tnCbIPHwMGfq53K5EbfXpVzV9PRMdc8+fftHiTpSfsx0SLZcbtcvhXDI0J0kDFVtaHwGE+Y1ZCluxxZW/uOUaSTQnj17R2UqYZed1SzzfAfGo2xNe9q8N5Phda1dy4mXLRabWJj9VMcJmybWrF6pmlBiwbQ5jyr7mCg/Nqc4JD1aimGRA61AdnMwMA3CIdYcKx9+AcTkpG5UFnQkU6JoRc7UndZkxTWc2J7IoWt8X7MjiEnwHfmMfMdI9RoB5ct17mlxsumF7jbbiykb6horX1MeO4uucTFBfj4ekV3sgwrkkMvpUG34DAlup1qjigvesT3cdr3uCIormI35xevWYeDgwcgQl5M1empykihvpHOla7duqh2RyscP4tipwLanLHG/CwvXKguVs/WwM4EdNHTRadGQFxqkpi8tKZVjbjU5L9vD6N7SMiguKVYuOF2kzMw01ZlQUlIk1pMhz1St3Hles2jhQjXjOl0q3ovWg1sItmmeSInPtclpHbCAsd2LhbSLWJEkEz43v/FmRwvbRHmsc35nrFi+QqXFQsPKoVqeKzs7S70jodo0xTrmKp18l0YhCK5RTrLKyclGKYnWHyHhInmv+oZ6dJWKh4WbHT98L6ZRF120jT3B5WUVqoLKzc1VFg7XE6Jr73I51fOxI4LuPq+j9RySPOgsFY5PzFzOws5nq6utVySfKFY72/EYj+nbVbueS6VPV5SVEDum6Ia3vJZrGNEbKJG8CYb8Sg6JkndpaWlKnub7K7lIfvNDScqHnXKsZNLSUkTeQeWO0zjnOW5HziWre5IALWIps/OO7YvsQMvKykRJaZmkbRW3P0ORq4mNySpLLMbsnCz1LGwy4vOVl1cqoiSJUacoc7a309NhW3JkvSa20wZV+zp1mCTK5hq/VIJs9+Q71dXWqXx0uMQwEO+hWizyrOxc9XwESZSVbl0tdTuyhj2JmPlFPWdbru49jzOwYmXnSJJaCIxLsEY+c6QuszOC5EZrL7JkAnvYK+V8SMVlpwQJhO2OdL1ZSFOl0LE3lDPzsIeSlh1dxTS1IqRdCkqmKqwk02wpDIxL95eFnW1ndJ+48iI/FyRJspGf8UkwbHckGfKZWLhJmtRVkiDdRHY8sLDS4qQlRPLnL5sE2KZFk6ezWNHsUHK7ExWxsZCzACQmpSg5MB1zPXxFXFKhsHDQ4mHlQjee1xCciZ7P5hVrmfJJSkxSTRgErW3TBSVB0RqulveifNRoAbkf3XJarexd5ztQ7hEXPVWlQUvNKaRAV5+WEONUi0wpI15j3ovpNzTUKcJg2pQJj5FUuM1jLa8lgQREVqzoSNZcQI/eQSyJkTC4rhHzjM0RtCS5GijfVd1Lnon3oKvLtCgXtiNSh1jZUbnUSAWRHSsJ6kSkEycseSDbytWP3kywcVkliUUXWQKZzx/poLSq2fLNvGGPu1Mq5iQ1SoIreHK2fYs6z/eIVGARfWHbLkmRHZisaBnX4UpU5xiX+mo2C3Gf+lZVUSIVNTu8Ih1vvJ7nVOjosxxpbAgqAHkitn2JoELQZeJxtkNZxUeTQ8p7Md1C81o5rY6baVCpeZy6wsCCQqj4rHejx5memZZ5PzMtWne04mJdMRMtn5Xpii433Y/xN/YsBJ+H6Zr3aE0GPE9r1CfW5BCxwnmG18e+e2v35HuQcM13jn0v4UgVz0yD94h9/9jrmH4kbmR/UzLlc/BdeIzxSH5M00Rr16p3jskLPofaiYLn582drVYe7d41P9JmGr2HCaar+KUpjfXnzHzjcxHqPPNTruF2bBOFidZkxWiM21I/mvJB0pP/ss97sBKN6GxTemwKCsbII5qOiDr6HGIp13l4Qr0zSdsE9zc3y5EmTQ2NKFjoly2N9Kyz1zaWEOIBJITZs2Yo0uzWvZvqfOmIILfpqeE0NLYDaK3RFeWQoFi3NV5AMqHLzaE58fj+WwpNmhoaUZAo2N7F8aZNrl0cge+cnZ2t2pw5jEqjdWjS1NCIAdvS4s0tjwXfvbW2Rw0TwP8BfNheIb8IcF0AAAAASUVORK5CYII="/>
          <p:cNvSpPr>
            <a:spLocks noChangeAspect="1" noChangeArrowheads="1"/>
          </p:cNvSpPr>
          <p:nvPr/>
        </p:nvSpPr>
        <p:spPr bwMode="auto">
          <a:xfrm>
            <a:off x="3568147" y="4742785"/>
            <a:ext cx="1566532" cy="156653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9" name="Image 8"/>
          <p:cNvPicPr>
            <a:picLocks noChangeAspect="1"/>
          </p:cNvPicPr>
          <p:nvPr/>
        </p:nvPicPr>
        <p:blipFill>
          <a:blip r:embed="rId5"/>
          <a:stretch>
            <a:fillRect/>
          </a:stretch>
        </p:blipFill>
        <p:spPr>
          <a:xfrm>
            <a:off x="4641154" y="3761092"/>
            <a:ext cx="2909687" cy="2472798"/>
          </a:xfrm>
          <a:prstGeom prst="rect">
            <a:avLst/>
          </a:prstGeom>
        </p:spPr>
      </p:pic>
    </p:spTree>
    <p:custDataLst>
      <p:tags r:id="rId1"/>
    </p:custDataLst>
    <p:extLst>
      <p:ext uri="{BB962C8B-B14F-4D97-AF65-F5344CB8AC3E}">
        <p14:creationId xmlns:p14="http://schemas.microsoft.com/office/powerpoint/2010/main" val="3820189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1634411"/>
            <a:ext cx="8915400" cy="3777622"/>
          </a:xfrm>
        </p:spPr>
        <p:txBody>
          <a:bodyPr/>
          <a:lstStyle/>
          <a:p>
            <a:r>
              <a:rPr lang="fr-CA"/>
              <a:t>Une fois que vous êtes dans votre calendrier, vous avez la possibilité de changer sa présentation. </a:t>
            </a:r>
          </a:p>
          <a:p>
            <a:r>
              <a:rPr lang="fr-CA"/>
              <a:t>Vous pouvez choisir d’afficher un seul jour, une seule semaine ou un seul mois. </a:t>
            </a:r>
          </a:p>
          <a:p>
            <a:r>
              <a:rPr lang="fr-CA"/>
              <a:t>Pour changer la présentation, cliquez sur le bouton en haut à droite de votre écran qui indique la présentation actuelle. </a:t>
            </a:r>
          </a:p>
          <a:p>
            <a:r>
              <a:rPr lang="fr-CA"/>
              <a:t>Un menu déroulant apparaitra. Sélectionnez la vue souhaitée. </a:t>
            </a:r>
            <a:endParaRPr lang="en-CA"/>
          </a:p>
        </p:txBody>
      </p:sp>
      <p:pic>
        <p:nvPicPr>
          <p:cNvPr id="4" name="Image 3" descr="C:\Users\Station-01\AppData\Local\Microsoft\Windows\INetCache\Content.MSO\E5AEFE3E.tmp"/>
          <p:cNvPicPr/>
          <p:nvPr/>
        </p:nvPicPr>
        <p:blipFill>
          <a:blip r:embed="rId5">
            <a:extLst>
              <a:ext uri="{28A0092B-C50C-407E-A947-70E740481C1C}">
                <a14:useLocalDpi xmlns:a14="http://schemas.microsoft.com/office/drawing/2010/main" val="0"/>
              </a:ext>
            </a:extLst>
          </a:blip>
          <a:srcRect/>
          <a:stretch>
            <a:fillRect/>
          </a:stretch>
        </p:blipFill>
        <p:spPr bwMode="auto">
          <a:xfrm>
            <a:off x="5002152" y="4320786"/>
            <a:ext cx="2025015" cy="2182495"/>
          </a:xfrm>
          <a:prstGeom prst="rect">
            <a:avLst/>
          </a:prstGeom>
          <a:noFill/>
          <a:ln>
            <a:noFill/>
          </a:ln>
        </p:spPr>
      </p:pic>
      <p:sp>
        <p:nvSpPr>
          <p:cNvPr id="7" name="Title 1">
            <a:extLst>
              <a:ext uri="{FF2B5EF4-FFF2-40B4-BE49-F238E27FC236}">
                <a16:creationId xmlns:a16="http://schemas.microsoft.com/office/drawing/2014/main" id="{B57A958F-76B5-E86F-DF4A-5D2BD3CD25EC}"/>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2856433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861929" y="1666115"/>
            <a:ext cx="8468139" cy="4122178"/>
          </a:xfrm>
        </p:spPr>
        <p:txBody>
          <a:bodyPr/>
          <a:lstStyle/>
          <a:p>
            <a:r>
              <a:rPr lang="fr-CA"/>
              <a:t>Chaque élément de votre calendrier est appelé un événement.</a:t>
            </a:r>
          </a:p>
          <a:p>
            <a:r>
              <a:rPr lang="fr-CA"/>
              <a:t>Vous pouvez ajouter de nouveaux événements en cliquant      sur un espace vide à une date donnée. </a:t>
            </a:r>
          </a:p>
          <a:p>
            <a:r>
              <a:rPr lang="fr-CA"/>
              <a:t>Une petite boite apparaitra. </a:t>
            </a:r>
          </a:p>
          <a:p>
            <a:r>
              <a:rPr lang="fr-CA"/>
              <a:t>Vous pouvez inscrire des informations de base dans cette boite, puis cliquer sur « Enregistrer ». </a:t>
            </a:r>
          </a:p>
          <a:p>
            <a:r>
              <a:rPr lang="fr-CA"/>
              <a:t>Vous pouvez aussi cliquer sur « Plus d’options » pour ajouter     des détails avant de sauvegarder l’événement. </a:t>
            </a:r>
            <a:endParaRPr lang="en-CA"/>
          </a:p>
        </p:txBody>
      </p:sp>
      <p:pic>
        <p:nvPicPr>
          <p:cNvPr id="4" name="Image 3" descr="C:\Users\Station-01\AppData\Local\Microsoft\Windows\INetCache\Content.MSO\B38D84FC.tmp"/>
          <p:cNvPicPr/>
          <p:nvPr/>
        </p:nvPicPr>
        <p:blipFill>
          <a:blip r:embed="rId5">
            <a:extLst>
              <a:ext uri="{28A0092B-C50C-407E-A947-70E740481C1C}">
                <a14:useLocalDpi xmlns:a14="http://schemas.microsoft.com/office/drawing/2010/main" val="0"/>
              </a:ext>
            </a:extLst>
          </a:blip>
          <a:srcRect/>
          <a:stretch>
            <a:fillRect/>
          </a:stretch>
        </p:blipFill>
        <p:spPr bwMode="auto">
          <a:xfrm>
            <a:off x="5063911" y="4953001"/>
            <a:ext cx="2064177" cy="1670584"/>
          </a:xfrm>
          <a:prstGeom prst="rect">
            <a:avLst/>
          </a:prstGeom>
          <a:noFill/>
          <a:ln>
            <a:noFill/>
          </a:ln>
        </p:spPr>
      </p:pic>
      <p:sp>
        <p:nvSpPr>
          <p:cNvPr id="7" name="Title 1">
            <a:extLst>
              <a:ext uri="{FF2B5EF4-FFF2-40B4-BE49-F238E27FC236}">
                <a16:creationId xmlns:a16="http://schemas.microsoft.com/office/drawing/2014/main" id="{BCDC84D9-D6AA-1EF0-FB5A-86908FE377FA}"/>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3677789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1905000"/>
            <a:ext cx="8915400" cy="3777622"/>
          </a:xfrm>
        </p:spPr>
        <p:txBody>
          <a:bodyPr/>
          <a:lstStyle/>
          <a:p>
            <a:r>
              <a:rPr lang="fr-CA"/>
              <a:t>Avant d’enregistrer votre nouvel événement, vous pouvez ajouter des alertes qui sonneront avant cet événement. </a:t>
            </a:r>
            <a:endParaRPr lang="en-CA"/>
          </a:p>
        </p:txBody>
      </p:sp>
      <p:sp>
        <p:nvSpPr>
          <p:cNvPr id="6" name="Title 1">
            <a:extLst>
              <a:ext uri="{FF2B5EF4-FFF2-40B4-BE49-F238E27FC236}">
                <a16:creationId xmlns:a16="http://schemas.microsoft.com/office/drawing/2014/main" id="{E7D2C913-731F-EB87-ECC9-DAEADF23341E}"/>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3255840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089735" y="1586194"/>
            <a:ext cx="8012527" cy="3777622"/>
          </a:xfrm>
        </p:spPr>
        <p:txBody>
          <a:bodyPr/>
          <a:lstStyle/>
          <a:p>
            <a:r>
              <a:rPr lang="fr-CA"/>
              <a:t>Vous pouvez créer des calendriers différents pour vous aider à organiser des événements ou des rendez-vous pour des personnes spécifiques. </a:t>
            </a:r>
          </a:p>
          <a:p>
            <a:pPr lvl="1"/>
            <a:r>
              <a:rPr lang="fr-CA"/>
              <a:t>Par exemple, si vous êtes la mère de deux enfants et que      ces enfants ont plusieurs activités et événements, vous pouvez créer un calendrier pour chaque enfant. </a:t>
            </a:r>
          </a:p>
          <a:p>
            <a:pPr lvl="1"/>
            <a:r>
              <a:rPr lang="fr-CA"/>
              <a:t>S’ils sont assez âgés, vous pouvez partager ce calendrier     avec eux afin qu’ils y ajoutent aussi des événements. </a:t>
            </a:r>
            <a:endParaRPr lang="en-CA"/>
          </a:p>
        </p:txBody>
      </p:sp>
      <p:pic>
        <p:nvPicPr>
          <p:cNvPr id="4" name="Image 3" descr="C:\Users\Station-01\AppData\Local\Microsoft\Windows\INetCache\Content.MSO\1F70C06A.tmp"/>
          <p:cNvPicPr/>
          <p:nvPr/>
        </p:nvPicPr>
        <p:blipFill>
          <a:blip r:embed="rId5">
            <a:extLst>
              <a:ext uri="{28A0092B-C50C-407E-A947-70E740481C1C}">
                <a14:useLocalDpi xmlns:a14="http://schemas.microsoft.com/office/drawing/2010/main" val="0"/>
              </a:ext>
            </a:extLst>
          </a:blip>
          <a:srcRect/>
          <a:stretch>
            <a:fillRect/>
          </a:stretch>
        </p:blipFill>
        <p:spPr bwMode="auto">
          <a:xfrm>
            <a:off x="4791270" y="4321359"/>
            <a:ext cx="1768150" cy="2252869"/>
          </a:xfrm>
          <a:prstGeom prst="rect">
            <a:avLst/>
          </a:prstGeom>
          <a:noFill/>
          <a:ln>
            <a:noFill/>
          </a:ln>
        </p:spPr>
      </p:pic>
      <p:sp>
        <p:nvSpPr>
          <p:cNvPr id="7" name="Title 1">
            <a:extLst>
              <a:ext uri="{FF2B5EF4-FFF2-40B4-BE49-F238E27FC236}">
                <a16:creationId xmlns:a16="http://schemas.microsoft.com/office/drawing/2014/main" id="{E64B32C9-6490-C4F3-2E3E-DC34A91B89EF}"/>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22765693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076483" y="1905000"/>
            <a:ext cx="8039031" cy="3618596"/>
          </a:xfrm>
        </p:spPr>
        <p:txBody>
          <a:bodyPr/>
          <a:lstStyle/>
          <a:p>
            <a:r>
              <a:rPr lang="fr-CA"/>
              <a:t>Pour créer un nouveau calendrier, cliquez sur « plus » (+) à droite de « Autres calendriers ». </a:t>
            </a:r>
          </a:p>
          <a:p>
            <a:r>
              <a:rPr lang="fr-CA"/>
              <a:t>Cliquez ensuite sur « Créer un nouveau calendrier ». </a:t>
            </a:r>
          </a:p>
          <a:p>
            <a:r>
              <a:rPr lang="fr-CA"/>
              <a:t>Un formulaire semblable à celui que vous utilisez pour créer un nouvel événement s’affiche. </a:t>
            </a:r>
          </a:p>
          <a:p>
            <a:r>
              <a:rPr lang="fr-CA"/>
              <a:t>Vous pouvez maintenant choisir le nom du calendrier           et les réglages de partage si vous le voulez. </a:t>
            </a:r>
          </a:p>
          <a:p>
            <a:r>
              <a:rPr lang="fr-CA"/>
              <a:t>Une fois le calendrier créé, vous pouvez commencer             à y ajouter des événements. </a:t>
            </a:r>
            <a:endParaRPr lang="en-CA"/>
          </a:p>
        </p:txBody>
      </p:sp>
      <p:sp>
        <p:nvSpPr>
          <p:cNvPr id="4" name="AutoShape 2" descr="data:image/png;base64,iVBORw0KGgoAAAANSUhEUgAAAOYAAAFeCAYAAACRhGMXAAAAAXNSR0IArs4c6QAAAARnQU1BAACxjwv8YQUAAAAJcEhZcwAAFxEAABcRAcom8z8AAGDJSURBVHhe7Z0FgBXVF8a/7aS7WzqlBAEB9a8SKioooSJg0aGAgHSnICoKKCqiICLd3S3d3b1s9/7Pd957sCygu7C7zML94bjv3Tc997vnnDsz9zjFCDAYDJbCKSQkxAjTYLAYTsEhwUaYBoPFMK6swWBBnO1/DQaDhTDCNBgsiBGmwWBBjDANBgtihGkwWBAjTIPBghhhGgwWxAjTYLAgRpgGgwUxwjQYLIh5JM9gSEZCQkIRFh4BUHZOTvbSu3nihBktRxsRJQdu//4wxMg//ueA3z3djBNiuDd+NwNEi07w9vKEk7PTv9bBJ0qYG45EYta2SIRJgyXn5aFwlhN81d8P/kEBcHZ2Vn1GierzZvRAl3qZkTuju21Gg0EIDQtDmFS8NKl97SX/zhMjzAt+MWj9UwhOX4uGh+vD20tnJ2ecu3YZV/yuw0WESXgiA0Oj0O7lzBjVLOe/eSqGJwz/gCB4eLjBwz1+DfYT43dduBGNm8Ex8PVwEncTiTJ5uYtb4uF8a/KRydfTBYfOhSI86olxRAzxQezfvzuvd/LECJPWyyUZjpan3tXFmErDw2F6KgwGC2KEKYRGAEFhMQmeAsM9EBCRSibfO6bgSC/7mg2GB+OJ6fzZeTIKXX+X2C/ytkurRy5eZ7k8LsiU2gmRUbby+ODk7ILr55bD/8oWOLt42kuB8IgIFMmXFx2bNoKbi4u9NGGEhYXh3PnzyJghI1KnTmUvTTmwB/LixYvInCkTvL297aVPNv7+gfD09IC7u5u95N95ooUZHS3/E2F+1cwTpXI/gIgOt0bMyW8kqIwVU7LTJ31VOJVdLv6Ih70wYfz8628YMGgIGr71Bgb07W0vTTn8s2s3PvykNYYOGoCaz9Wwlz7ZJFSYSebKUu8nTp7Cnr37sf/AwQRNXObcuQv2NSU9D94yOemy7G9zTA9LeHg4VqxapQ3Gps1b5Dycs/+ScuC1j5ZW7wlp85OEJLOYvDBde/TGrl174emVMMsRHByMOi/9Dx3bt7aXPDz/ZjFHN/VEGXFnHew9G4U0Xk7Int4Z249HITA0Rh9IYM+uq3womNUZWdI4IfpQW0Sf/FoKXe1LClGRcEpfDS7llj6Qxdy2fQfadeyMqlWqYMPGjfjko1Zo2vgd+68pA2Mx78YyrixXu3rtOly+fEXqbayKGw8iJE7Lnz8fKjxdzl7y8MRHmAEhMZi+KQJT1oWjRQ13NHnWHb1mhOEMH0qQ8xkhy564Iuup54W6ZV2SRJgDBw/D0mXL8evPk/Fln34as06Z9ANc7hOv8lwdO3ZcW41CBQvofNHRMXL+o++5zImTJ6WSBCBnzhzIkD69vdQGr1lUVNSt63Xp8mWNFbNly6bx4v3gfBcuXER2zpc5E/btP4D3W7TCsMED7xLmyVOn4Ofnh6xZsyJrliz20scfE2Peh38T5hgRZmkR5rQNEZi9PQI3gmLwRkU3fFjLHQGhtkftPN2csHh3JCasCMPYd71RMEviW8wbUmEbvtMUFco/jUH9+2LqtD8wfOQoTJk8EaVLlbTPdZv5CxdhwvcTcf3GDbng7kibNg26dOyA7Tt24Pz5ixg8sJ99TmD7zp0Y/dU4nD59Bs4i2Bg5pudrPYd2bVsjTerUOs+evXslth2KNp9+jK3btmPRkiX60HWMnKh6deugXZtP4eV1u8f54sVLus71mzaKJ+ECJ2dnvCyeTo1qz6Lz593Qv8+XKkxWsfUbN+HbbyfgjLjmfFIqIjIK5cqWRtcunZAjRw77Gh9fLBNjEsZLoaGh2kuXoEmWoSVILhwt03PFXDFKRJovs7MI2FaayhNI6+0EdzE+83dG4PnirirKpGDDhk24eOkSXnn5Jf3OSu3r64sly5bp99jMmTcfn3f7Annz5sHAfn0wevhQVK9WTS3urL/nqFVysG37dnz0SRsV45c9vsC40SPx/rtNMXf+QvT8sq+ebxIWFo7TZ85g4JChOHX6NHp90R2jRwxD7dq1MPmnnzHtj+k6H2Fj0K5TZ/WKmr/3LsaOGYXPO3fEvn37MXTEKBG/swqVnBQr3bV7DzhJWY/uXfH12DFo1/pj7Nm3D5916yGV1l/nM9wmSWPMr77+FocOH4GHR8IsByvKsxJjNWvSyF7y8CQkxmw1MQSlczujzYu393v65gj8uDocP37khaxpbCtIbIvZul1HXBJhTv3lp1vPVH7Rqzd27PwH03/79datk6tXr6FRk2YoW6Y0RgwdrGUO5i9YJJX9C/zvhdoYPXK4NnDNW30kjWQEfvv5xzvCio2bNuGTNu3Rr/eXqF+vDnb+swstPvxELdl348fdMW/Ljz6Ff4A/pk75EW5ubhg7/ltM/vEnTPr+Ozxdrqx9LiA4JASftG4nVnsnvhk3RhqLZ9Ud37Nn7x3zkYMHD6FZ8xZqWV/634v20scTS1lMuldenl6yQ54Jmrxkiu8BJDb3aqbo2v62PgINyrvdEmVic/zECRHgTrxav+4dDzq/8fpruHLlCjZt3mwvAbaKBbx50x/vNm1iL7nNKy//D2VKlxLPI1y/Hz16TARwGLVrPqeCPnPmrG06exbZsmZD9uzZsXb9ep3XRgzqvvLKHaIkTxUqqJ1ybMcp8pUrV+F/L75wl9i8xdWlNbbFumz5pB6IkDnf8hUr0af/QHT9oqe46KNxTI45Xbp0uCzHZ7gTE2PGsZg8Gx9OutNifrssHCv2ReKnj73g43HbjU1Mi/nTz79gmLiAtIJp0qSVuDZKXyfjwwZbt27TGI9xJ/lxys/4acovmPH7b9rZEpfuPb8UEV7FD999gzXr1qFL1y/gKV4LO3Ziw3cDb9zww7NVn8GEb77W3tSWH32C/n174+U4Fmzw0OHYKI3DrBl/aOfRG43eQZN33kaL5u/Z57gNG5n3PmiFvl/2RC1pEK7IvnzRs7dY5H9QvFgx+Pj4yHGF4vyFi9q51O3zLmj01pv2pR9PLGUxUyp8RI8vU5MjF6Mxe3sk3q3mdocoExPG4stXrELu3LmRPn0GaRyi9bUythL0OIoXL4bNW7bi7LnzOr+bWNRIEdn94nB22DhxecHFWRocWQ9vu4wR13b0yGG3Jn7/Y+rP+LxLZ52X2yUOS3c/XF1ddL0hIcH2kjsJDQ3TfWPDQn6d+hu2btuGUcOHYMrkH9TFpQs8bsxIpEqVKln7E1ICAYGBSfuAwYJFSzDxx58x5ZffEjRNnDwF69ZvtK8p+Sma3Rk509tODW+VVCrojBdL3enaJSa7du/BbonBKB5W1m+/HivTV/p3/NjR6PdlL+2xXbV6tc5frHBhjeUYx8WFlpK9qw53uED+fBrjR0ZGam9vxfLlb03lny6HDBkyIH/evDpvfJwnrocdUvny5dWOn7hWmKzfsBEBAYG33OG9+w+gVMmS2jkVG3ZQ+QfYXjQ33Gbjps1JK8zNW7dj4aJlWLp8ZYKmBYuW6tM/jwI+RPB5XQ+8XsHmcrCnttdrnonycvX9WLRkqcRaaVGlcmV7yZ0ULFgAJcVqLpb5KITSEkM+U6mi3qrYu2+ffS5bRR80ZLhY1nPaQUN4v7DuKy9jzNivRdhrtMzB9D9nou5rDeScr7CX/DdRYk3pAjdq+Cb27TsgseIYjT0dLJfYc8qvU+EhbptD6Hnz5MHho0f1/qaDQ4cO677SWt7vHu2TCuPxJI0xA6Q1jIiQmIu1PQFwl9jK+/gk3gPQO09Go9vvEfeMMce+64ESuWxlCeJoO0SeHCe+XayKJcJxSvcsXMosi1eMef78BdR7/Q3UrlVTb8jfj5+lsvfpNxC/TpmMKs9UlvjsAtp36oIjR46iapVnkDZtWmyRWLRokSKyC5HqjtLiEl6HL/v2x7IVK1FWRF2wYEEcOHgQe/fuE4G9hc4d2un9yS1bt+Kdpu9jxLDBeP3V+rqsg169+2LN+vVYMOdv+NgfTP9+4mSMG/8tcuXKqdb39OnTOHP2HGrXrIm/Zs/W2zj/e+F5nDp9Bm07dMSF8xdRs2YN7XVnPPtc9epYuWo13n+vqcSq7+s6H1cSGmO69BHsnxMdiosX3MvLM4GTV6L3yl7wi8CSvf6IjA4TMYYhBmGIjpG/8rl60RhkSRuNsMgIRERHxmOKQrgoOub8fLhc3iZiFJctQhQeKYoPEWE65YBznuaynf+2BOxIoagavP7qXU/ixIY34Wn98uTJrU/MMDarX7eOLJtOb7HQ8tSrUwedO7ZXgd70u4n69erqsrwOL734Agrmz4+b/v76YEB+cUVbf/IRmjVpfMu60vXMkSO7uLzlkT5dOi1zwLdEihUtgmLFikrDZmvZ2LJTkBHi3l6QhiKvuMQd27VF3TovI53sFzuy0qZJoxPvyXIdtOb826pFc7zbtLFsJy1Klyp1z06sxwneI+b5ja938MT0ym44sQ/vTR2OUBEfn1K5hRx9ieLpkSEdey3jdypiRINhUpk/WLgJL28+gDCOM0LTy06MKFl/xy/h8mob28xJBG99eEoj5uvjYy+5DZ8eyp8vH4YM6m8vMTxqzCN592HdiS1o9GtrEWboncIU0ubIBDcfT/Ft4y/MEDdn9P3rEpqtvY5QL1mfijJSRPkZXNuKKBPX4N8Bw4M27Tuqi/rN11+pRXLw58y/8GW/ARg+ZBDq2J8gMjx6zO2S++Is/zxl8rpr8nDxhLeruNAJmDi/q7ucPg8JVJ3FPXYRS9mtM1w7Ja0oiZubKxq99QaOHD2Kt5u8i/HfTsD0GTPR6bOu6DtgEF4VF/bF52vb5zakRJ4YYergzEmBxFd87cS1fSe4tm5nL0x6eON+8g8TUFxivqXLl2tP6NVr19Dtsy7o1+fLW3GjIWXyxLiya49vxVs/t0NkjIjImffXbh92ptyZ4OnrqQ95xwdbjOmMHjNP4J1lZxD5mVjKzp/Zf01+QkJC9HlUx1siButhXNn7UDRLQTyVKS/8QwIQHB4sU+itKSQiBCESeyZkCpJ1RIaFAh+1fqSiJOzFNqK0OE5O8XqAw8ETYzHJ3otH8Ps/c0WMIbZH3uykSp8Kbp5u8baY7IANj4xAPf90KF+zsQR9T1Cobngg+OB/UHAI0qWNXwP6RAnTYHiUBAQGITIyCp4e7raHbv7lwRsjTIMhGeGtLr6SxxcG/i1lghGmwWBBTHBkMFgQI0yDwYIYYRoMFsQI02CwIEaYBoMFMcI0GCyIEabBYEGMMA0GC2KEaTBYECNMg8GCOPndDDCP5BkMVoBPx9ofbHcKCws3wjQYHjF8jTA0JBypU9kGVzMPsRsMFoBDgIaEhN0SpokxDQYLQPsY20YaYRoMFsQI02CwIEaYBoMFMcI0GCyIEabBYEGMMA0GC2KEaTBYkGR5wOCOTSQwia0hFrHOY0KTARusDVNc8AGDNKl99XviC1NW51ih/nV8T+TNPNGIKFWWjr92jFhTLkkmTMdq+JdpxjlFRUXZvstPrDIc5NbwcDg5OWtD5ywn1NnZGc4uLvLZST87Rvc28kx5JLowuThXECNCjIyM1Mm2Sie4uEjFYeVxVBpDosDzG8XGTxq+aM23EqPn2JFKnJ+JOecph0QVZrQsSssYGRGJiIhwba3dpHIwN6MRY/KgIhWBcuj9yMgIPedubu5wdXNVS2quQcogUYTJRTjROoaFiyDls7uHB9xFkKYiPDrYUIaHhelFZsPo4e6uFpTXxFwXaxNXmAm+XUJB0kqGSgVgwlS6T76+vloJzMV/tNBCenp6wtfHR69FMBPaSsPJ66XtLydDiiDewnRYSbpNISGhiJAL7iMVwEsqghGktaC19PH2hqd4MWxAw2RScdp/N1ifeAlTW1vBJsoQ/ZsqVSq1lgbr4iHCpPVk0tSQ0NDbltNgef5bmHFFKRc3depUt3r+DNbGFmpQnOEINeJMMfynungJHTFlZJSIUiylcV1TFhQnrxvFyYn3k404rc1/C1MuIHuM2NuXSlpeYylTJhSnl5eXej1MN26EaW3+VWW0lA4Xlr19JqZM2TiuIXtrjUtrbe57H5PFvHjBwcE6gle6tGkTzYUNmfsXos6e0vjVNV9BeL5c3/6LIalhQ3vDzw/e9l5bJz4IYv/N8OiI931MCjNSLiJjS17ExIwrQ+fMROC4ETINR9j6VfZSQ3LABw70Noq9d91YTWtyT2HyYnHi/S9nJ2e9kImJk68vnNOm08nJN5W91JBceHt5iyij1ROi12KwHvcVJt1Ydvh4eiauKA2PHmcXZ7i5uyEsNOxWI2ywFncJ03GJ+Bws71l6enjaSwyPE/SCIiSuuf02kMFK3CVMRpK8ULzfxXjExdXF9sNjCI/xQaA3kdJxd3eXRtj2IoLBetxtMe1uLFvTx/H2CI/vz5l/oel7zfFK/dfx5ttN8Otv0xAUFGSf4/78s3s3evbui+s3bthLUi68H+0iE68z30oxVtNa3NOV5YVijx3frUwabm82OZ8i4juLFNbIMWNRqmRJNH//XVSrWgXffT8Rv8/40z7X/dmzey+yZc2KjBky2EtSNi5yfdnzzpfcDdbirvuYtJbsjeW9rvTp0ye8RzZa3MPoYPlwl+YVbsyvSwdEbN0Kl8hweNerh+jPR9h+sP3vLjzcnOB679UlCIrv6/HfYsI341C8WDF7KXDq1GntDMmeLRuuXbsOLy/bGzNXr15DlixZxO1z0/Ny8NAhZJBzwrK4nD5zBlGRUciXL6+9BLh2/bqeP4YEV65cleUyqwuZUHg9HC+fx4YNjbMzR4p4sHAjICAAQcHBSJ8una7fPGr56PjPF6VZAfmw8w1x1zJnzqwXLCFEX5qO6MNfAK53C9pJ6hWH/fGb6AHX/TFwTheN7yv2wfYcr8I9Ksw+1224Y1LX0fM1dxTL8XCxLh9De79lK5QtXRqdO7a3l97NgEFDcfT4MX3a6dy585j2688ijFAMGzEagUGBup7y5cqhfdtP9e2NGzf8MHL0GBw6ckRvLWXLlgWfdeqEHDmyY/DQ4dh/4KAcQwROnz6LH777BsWKFrFvKf7sP3gYi5Yss7mfdhHy/nLmTBnRoH4dfdPnQaD7fvPmTWQQD4ANhhHmo+NfHzCgRikG25Ah8ulBLlTEdcD/mDTH+++aYvg3cD+8wm8CPjEY+3RfTPN6HafPh+Dopei7p4vROCJTaIR93Q8BGxt/f38ULFDAXnJvoqOjsGfPXrwqlnzMyOEah/XuNwAlihfDRBHW6BFDsWPXP5g67Q+dn6L0u+mPb8d9hR8mfAMfb18MHzVGf6OI9uzbh1deeknXlStnTi1PKIULFUChggWwe+8+7N23Hzv/2Y3Ll6/gmYrlH1iUilxfXmcTY1qP+ziITrYL9SAXK0ZMHEMWLnqPyTkSiPJwxahSgzHH9zX4hkUhSipH5D0mlkdEseLIsg8J78dypIWTp0/bS+4Nh0qp+VwNNH67Ico/XU5d1BMnTqrl69L1CwwdPlIFfuDgQf27S0RM76LvgEH4oueXOHX6FE6ePKkNAeM3xrDNmjRGhfJPi4hsrWFCocDrvfI/vP3WG+rR0Cq3/aQVnipU0D7Hg6GXRK6xGVfPetzhyvIjW0+6cdclPmIsxSFDEkLMjdWIufy3uLJsyeMoSq6/s1T84Wud8FNkFXhH+aNkhoKolv1p3W5caLCDxMOtV9YVeTM9fJD586+/YfKPP2HSD9+hQP789lLg3PkLElteQ6mSJdDzy756i6jvlz31t42bNuGLXn3Qp1cPdU8dsWcmcSPTpk2Lpu99gDcbvIYa1arJ0cZI3BaoLmfJEsXRf+BgOZehGDKov64rMVi9bgNyZs8m+5/PXvLgBAQGws/PDxkzZpLrfHcMa0g+4rqyLn0E/SRojCECYUvveKOEA2wlBCevvHDK+BKc0teUqdadU7paQMYX8H3wepwNn4ZQr22oUdgT7Z+phnJ5Xe6ayspUqYAL0vokTotepPBT2Lf/AL6d8L1atIuXLmLDxk3o038QLl+5jBeer43lK1Zqj/TztWrqMnx4f936DTh2/IS4lIVw6fJlfD9xsrjE+VC0SBGJHc9g5apVKFqsiHbGTPnlV1l3GCpWKI/lK1chVIT5vxdf0HUlBnlz59LOmsQgWGJM3sf09vGGq1hlE2M+OvgwD/svPD1shvCeTSTjKro3D3oD/r/wiIiCc7SPTL6yM8n3yB87a4YNHogP3nsXS5evwLARYzBz1t9q8Xr16K4Vk2/7p0md2r4E1P0d2K+PusI9evfF6LFf41lxTytVrKi/d2jXBtXFWg4bPgpf9u2PtGnS4PVX6+lvqWTZNPLdqvD60kpyEC91TwyW4a5eWX6lWb169arGNlnvcWvgYflwxZdYf2G7uq8NC72EvpXa2X9JPmgV+UobvYLYPc+8NUEo4rjw9gLn5TJxCQ7mO45RKmQHXBfPrlWfN2b8zJen2ZjwYRJjMR8d8Xrtiy0ou8/p7sXR7WMDGx32aMa9HURB3kuUhPPfS5TE29vrDlESrseqoqS15EDd5v6lNbm3MMW9oTAZf3B0NcPjh+MRRAqT19uI01rcU5i8SOz0oXtz0++mvdTwOMFbPbTm7PQxWI+7hElRcnJxcdWRC/wlrtIXahOR6JhoRMVE6WR7pMGQnNBa0hPykutLl95YS+txT4tJXJyd4O3lBSf5y3t8iYmLswvcnd10Co9KhMd6DAniytWrGivzOV5z79Ka3HMwLhZxYox5/YafTNdRMH/+B3oA+16cC7yEEPuzsV4uHsjhm/g9v4Z7Qxf27Llz2tseezR9YzUfLf/5ELsDFvPxL7o8Fy9dUtOaP9bTMoaUB29gHzl6RHPOZMqYUXuNHaGL4dESr9slxHHB+MoTn34JDgnVp14MKZez587qNeVDD6722yRGlNbkXwMMXjRXiQcZa/I9xIsXL+H69ZT/9v6TCF9hC/AP0Fe8TGxpff5TmBwQmPe6mEgobdo0+vYE36YwpBzOnT+PK+LtZMyYQbN/Ma402aatzX82m7x47FJnx0/69OmQLl06nDh5EpevXLHPYbAyfOzu8qXLyJQlszSuacwDBSmE+3b+xIazcOLzpXxznq+EcQgOijR3rpwqXIO14Bsup06dQkhoiI5EkVriSk9pXClK48Zaj3j3ysYltjjDwsPgL/EKrSZdohw5cmgManj0sCf90qVLuChW0s3NFZkzZdJneOnxuLjQUhpRWpEHFiZxiJMXn8Me8u0MDjjFp4P4lkKWTJmRLn1afYDAkLzwXdBr16/hssSS/JwuXVr1aJiKnz2w+iqfcV8ty0MJ0wEX4YudUZGR+pZCYFCQjqrHF29tHUWptUvex9tbvtN9MhUisaHnouc+MAh+N2/K3wBtMFOlSq2ddOxJt1lJFxNTpgASRZiEi3FiZeATQhwrh2/rB0gFCQoK1g2xLnBoEldXx7AVD7Qpwy1s4oqKjkKknF8Kk4KjAOmu+vj4qoXkvWd9v5KC5FJGlJYn0YRJHIs6BMpWnA+8R0iF4Yb4ojAnCpe/cR7Dg+Mk/7TzxtVFPRN25rh7eOibQG7aALqqy+qwkEaQKYdEFaYDXYGshqtSkXKiEGOi5a9M0SyPvmUvE2GTTxwOkakFFOE5BOiYVIj8q3Pdnt+QMkgSYcbGsTr+P0YEyfrBslubMRXmwbGfQxUdhej4HOuvIWWS5MKMDVfNCpOEm3hyoRDt59eQ8klWYRoMhvgRV5jmbrPBYEGMMA0GC2KEaTBYECNMg8GCGGEaDBbECNNgsCBGmAaDBTHCNBgsiBGmwWBBjDANBgtihGkwWBAjTIPBgjjt27cvJineUOAao2OA0HBbjpKE4ObqiqDgYKxZsx5Hjx1D1iyZUbNmDWTMmBGzZ8/VfCrPVK6IokWLICI8AjEWGBnB9hKzk+3d00TeH55LvnPJ91yT6p0Drp9vq3AbiYftZW1t/eUvP9smfuUZ4wfbfPpOKT/Zh6Gx1UmZQ77rP51fi+Qz3z+1/71VZp/HMfEwZFlHGnvb8jq37bOuV7/Yf7OVx36/1YH+bv9+r8+O7yTu9/hy19slly5diuHQFIl9wXl+I6NiEBQSYi+JH1oBo6Px/cTJ2L17L4oUfgonT53SgaW6d+2C1avXYurvfyC1byp8/FFLlCxRXMQfbj/l8YPHyu0wC7Rt1DhWeA5oFY5wFbqcGJ0z/nCdHAcpqQa94ggQfBFaK1oSoOuXdfO8JAW2Cquf9J/9Pxv6m5bqZ14MPYf8z7YQf7D/zrplK+NvvG62dTvK9I9gX6djIf4/1jy6Nv7HL/YLLv/p8ccdjvX2crZXGB3fSezPJO73+HKXMMPDw2M4TEVSERicMGFyjKCDh49g4OBhaNrkbdR56UX8s2sPRoz6Ci0+eA8FCxRAn34DcdPfH9WfrYLWn36sKekTAk9+cHAQNm/ZDj8/P7VyPAdlSpdC/vx5dSydhMBhIs+ePY8/ZsxEsybvIFOmjDqcSmLAfeWIhBMn/YRqcrxly5ZGWFjC9u/fYEViRZ/0488oUqQwataoZpks4hQBrwunEDbwNhXafyX3akKlTIvvUa5Iuf7u+C7EcF6bn8NhWjzcH1wPbOC4344savGFwgwNDUfqVD76Xa570oWZtHwJnXhQHCeIB5glUyY97VnElWUrxtwbjtaM5QGBQbdOxL3Wdb+JlfHGjZuYPWeuDlzN71evXsW4b77Fxs1bVGiO+fiZ5yj28rYT73Lr5PM7xXzlylXdH1Yk7mfs/bIt46qTo5x/OR+3w8zOHH6F5Rz/ldtluWP5q9euqWDcZD7Hdh2/2ZZx0RAgdvmtdcu+xi53TDwu7ivn4XlgQlvHvt3v2B3lcY8v9hT7WONu17bNO9dL+J1wGa6b5fTkzp49h6VLl9t+t5+P2/PdPpe3J/l+z/1imb1cz7Pju0z8bl+G63sYeH4cx5IQuBzHy2Kjy4HtnHkSrAR3Lm+e3MiTOxcmSyv+y7Q/8NW4b/RilStXBnv37RNR+em8/M4DetCTSff4rTdeR9N33kKbT1rh2arPYNnSFSKySE3sSkt86PBREe01TVlHuB+cTp8+q/GvQ4jE08NdL+6xY8dx4eLFW2nUdRm5WCdPntKJF44VixeA6w4MDMSp02dkXTG63cuXr+LQoSNa7tgut8FlTp87p+vgMXM9PH7Ow4RPh48e1fPnCE3YUASLx3L6zFkdYjR2heE8AQEBcnyH7WnfPW/9zvVx2wdlHzg0pmMfuEyIrO+QeDQX5fgcoo4NGwGuh/t4/PgJHV7GIVCmlmcDwPXelPUyuRGXpzXkNWWlPHr0mOz3Fd0m92/z1q1YsHAxTpw4qeea5WwEj8ixMlESz23s43rUcF8edH+YJlGFKZNLH8FenuiwcoRHJMyl4zJMMV+8WFGcOnMGBw8ehq+vD1q2aI48ItgFCxZJ7BqJN99ogBdq19JR4RMKLyZHkt+x8x9UqPC0uA+ptJxio0Bq1aqBU6dOi3s3Bbskzt0kVpQiK1SooFrzP6b/iWUrVmLPnn3Yu3cfCj/1lApy46bNOCMi2LFjJ5avWK3LMEYOkWV+mzYdK1evwc5/duk8pUuXxIULFzHu6291PyjycuKmrt+wEdPFJT5w8JBsd6t6C3SNuQ8npLLv3bcfK1auwaVLlzW+pjgWLV6KWX/Pwb59B2R/98h+FtDhLL+bMBErVq3W9efMkR3Zs2fTyk2BHREB8Heu79CRozgjx120aGE8VbCAhg5Tfpmqv3G7HKc2X55cIvzj+FnKeU42bNysYUDhIk+J92ITJ88rUzP8OvV3rF6zDrt27VYRFylcSMcaXr5y1a1j27BhsybOLSihw/4DBzFp8hTtS9iyZZvs8xrt8Lt+4waWLluhjQqnUqVK4Kycux+n/KL7tpH7IALnOU4seM0cHkZywuvC85haYkwPaeAtJUy2nmy5Wcn5OWfOHGo9Gftlz5ZVy8qVK4taNWsgbZo0CA0L1YGl2ULxwOILK1BAQKDEmFvlJHjqxWVcu2TJMtR4rrpUwtyY8P0k3W7rj1siW7ZsmDlrNsqWKSXLbJOKuxufdWqPF198Htu27xBBn1HRrlq9Fs9Vr4bm7zeVrTiJENeierWqWCKuGMXYq0c3PFejughpibplzL7FCly3zkto9GYDFd6MGbNk+WZ4u+EbYlX8sXz5SlQo/7QIdhNyiLg++bAlCoh45s5bgNJSUc+dv4D5CxaiffvWaFC/rlojWsFyZcuoKHOIGD9q9QEyZ8os1yNKzxXj30mTpqCgrKdD+zZybrPocRURkTFN34SJk/GyxPYfvNdUROyhFqtihfL4XRqkNGlSo1uXjshfIL8KI3++fCowXjNWKO7XGWlQP5N5asq5XL12nfYHMFnuL79O036Dxu80lP1wwSw5p2XKlBarHoq16zegfv06aNq4kaZ6pKVs/HZDePt445p4Fa0//QheYi3/njNP8+XQw8kv+//nzFkoLMLMkCF9gurA/XhkwpTzxxH06XURy/gArDBs/XdK6z50+Ch80bMPhslfCmTU6LHo2asvBgwaqlaEvalBwUH45rsfpKX9SS2Pw92KL7y1wQq6XYTFFvqnn35FxUoVUed/L4hATos7eUXtwKo163H+wgV17Y4dO4HDYl0oFFYExoSsaDVrVtd0EalT+aKYWHp2pmTPkU07EbjcAbEIvvIb49ctW7epKA+LeFiRmEGtdKmSOlDzwYNHkCNndhQtUljiyTA8X7smmsj6Wel5fmghOZhzxozpVSB0hfeLlaQFPC7u8+p1GyCREo6JC8l40c3VDWVLldJ9Zdwq7aQ2Sjw2Dsxdo8azei5y5cyp+WfYYrNx4D7TZV0px85G64rE3xcuXUKJ4sXUPZ0+828EBwWjfbvWtzq6uH/h4oLRBa9cuRJSi8Xmtlo0f09ChCragOUSQZUsWUKtapVnKoklTosDhw7rtaBnUKRwYZ4aaZCz6zx06XgN2MBHRdkGFn+70Zu6H2z0jhw5InVGQgJpoNloP05YQpg8qazMbP1Gf/W1XoDatZ5DB7nw/fr0QrfPO6Nu3Vc0s/VP4sZ8Pf47cYHyq1WYO28hho8cIxfpqFbQ+MILzXwrrVp+gO6fdcT/xPrRfZWQSGMYjnZ+VCo73cA9e/ertcycOZP2kHI7jhYuffr0yJ83j1YediDwd3ZP8Bh4XBQfXW/Ge3Rjt2zdLseRRtyykoiU5dWrkO1xmSiZjyklKCAuz+08JZaYMRrn03Xrb2IZ7GE1e/M48j3dz62ybsaUz4gwuG32M/J3zs/lCesv41Dml2EPJPePwufvXMYxQDfdTbrkR8V9rVixvMaDL71YG++/21RdWPZAT5r0k85PURJ2pHDHKBauk/ubOXNG5JJGivMxxuTvjobGTRoZipnbdcxvOz6bl8V9cuw3YQ4Wh6t/XBoQNjAct9ixfcdfrU+xyvg9pWEJYbLiXbh4CYvFlXxJLFbf3j3R8I3XtHXNJ5We3fj1xN3rJgJq/cmHWLd+I3ZLfFesaBFxaVPjvLhz6+SCsYVOCLzo7OCJlErxnLhdZ8+exfYd/yCHuM2Mc7kvncRF7CxT3Tovq2tN63NIWnlXueCpJfZduXK1uFfz1drHrQAUKl1zdjIVErerfeuP0aVDG7Gy72irHyWuZeyKxzjw/LnzYrECdN2MOyf/+IuKy1HRHFB0bMxosbhP7cTV69KxrbitLVClckWbmFUod8IGKaPMLzsrceZxeIo4KE52tNADyJQ5M7y9vPGWuNadZV87tf8UL8t5YIz4x/S/9Dg/bPE+OnVoi70HDmjjxTIu6+Hpru4540pXsdA8hvkLFmPR0hUoKA3MSWn4/Pxuwlc8nvPnz2uHVd68uW0NzX1wNBrsZ2AnEetIbfEkWoib/T/ZL1dpBPQ45dTzOHgNOD+X42eWxT7HKQVLxJi8sEzpt2bdenVf6M6uEFdlnbhm6yT24N/Va9eL+Dapm3ZGBFSpUgV4yQVeIhedDwbQHStfvpxekP+CAmYFYevL2IkxEl1DZspmXPbC87Wk0jtLXDkHZ0Uoa9dtVFesRIli2lCwYdi1Z69a0q3btqNa1arqSq+V/a9cqRLSp0sj+3hOrW0NiTlz5cqhHTR7xe08cPAwFi5cgmxZs6hF3LhxC6pWqayxLkV27PhJrJFjPSlxK+NLWkw2TOwEKVAgn24/QFzNVeJ+lxDXtqzEaNu278TKVWu1s2zegkVqeZ56qhCWyTJ5Zf58+fLeYYUY7xHGg3TTt4llZGcK3fCKcg6vSEz399x5OCchwrIVq9Q9LV++rHYYcZkLFy9rRxcbHcaRvPfssIKZxKtYvXqdHud2OX42oM/K8dEN57VjHM5zs3jJcikrhto1a2inDy1+9WrPSoPoqd4P3f9aNZ+TY4mUY1uj9aOgxLVXr13HJoltGVsz7j4pYUcF2WfuA72tAvnzYd/+g3q+ChUsiHFffyfXI53G5xTpf/EoY0w2UI4Y0xLCZMtGt45JcbVrXb7znhw/x554y4EizpMnD8qIK8iOAT4okCtXLo3LWAnjc/IJ4xpb4t1cum4uR4vI9dM9ZQ9g1ixZNM1gpowZ8crLL6rVYKWmtWOvrrNcxFfrvaK9grRqjBdz52YiX6ZSl0oqy2XNmlVd4OLFZBlaJfnHzqtisr+8GLRe3C7PARsMduiwgWeMWLNGdTz7bBUVGi1Gnty51ZLzvLIhYWPEHlPGqNHiegeKS0v3vmqVZ+wC9NZluM+xGyx+zi8VmPvFxxt5PJWkgcqaLZscYyrxRIpq2HDj+g2NC+k5sOHgcWbKlAnXrl2T48qC1+rX1e07RM/1Mk8qH5VkI8e4ucFr9bU3neeX++kq54adQXSPX3yhtp4DHjtd3hzZs986D1x/NvFceC2Y45OucL68ebVDjlaSDXjVqs/otjSFvZwfehC55Xh5Dfmdy7vIdWb94LmIT6NtFWEm6YDPPBHxffKHF4QnhaKMD47KQFERbiu+oiRs3dni05XlsjwNXBfjoJAQWxmtIOMl/maLvWzr53z8jbvKCsIYkZXJtr4Q2Y9o+zzu9nXZ4i7HMnzsj8s49oEumuMy2Mo8tBFio8btEqbVo/gpUs7D+Ni2TxIv2rfNShgh+8hyro/zcH5OPL9x4TJuUgm5HVtnmC21H9evxy6/Rcm+O46d82j2Nvs5YQfNvc65nkdZnvB2Fq0ecayXbi7Xx4aY59lxrhgfc70UFr0JdqgRHgeX5XceB/eb+8LzyDrD88L94Hy8njwfLOf6Y5+ne52D2HDbPD6HOJITHkOyjcSeEGGS/zpxsXHsduxlkvBQDE8AVhKmJTp/HPDExHdycK8ygyGlYylhGgwGG0aYBoMFMcI0GCyIEabBYEGMMA0GC5KkwuStjITcAjEYHjV82N8KJHlGab0/E5rwdyYNhuTG3c1Vn1Z6FCTrAwYOIqOi9OmPGPlnMFgRPinEt20eFY9EmAaD4d+x9JM/BoPBhhGmwWBBjDANBgtihGkwWBAjTIPBghhhGgwWxAjTYLAgRpgGgwUxwjQYLIgRpsFgQYwwDQYLYoRpMFgQI0yDwYIYYRoMFsQI02CwIEaYBoMFMcI0GCyIEabBYEGMMA0GC2KEaTBYECNMg8GCGGEaDBbECNNgsCBGmAaDBTHCNBgsiBGmwWBBjDANBgtihGkwWJAkF+YNPz9069ELAwYNRWhoqL3UxtGjx/Bx63b4fuIke0nK58zZc+jVuy/2HzhoLzEYEk6SCzM8PBy79+zFzFmzsHfvfnupjaUrVmLh4sU4dvyEvSTlExwcgp3/7MbNmzftJQYrsGbdeqlnx+3frE+yuLLp0qWDq4srVq9day+BVFx/bNq8GZkzZYKXl5e91AYtq39AgP3bnQRIeVjYvyfC5fIBAYH2b3fCZYODg/VzREQEIiMj9bMDf39/mSfc/g2Ijo6+Zek5b1BQkH6OS0hIiDZC3t6e8PHxhrPz7VPL5bjee8Hj4XKGpGPegoVo37EzPuv2BU6dPm0vtTZJnh/zwoWL6DtgIHx9fHHx0iWMGDYYWbNkwZKlyzFx8o/Inj0bUqdOjX69eyEqKgo///qb/LZMPxd+qhA++ehDnefc+fPi8k7GP7t2wc3VDXVeeQnvNGoIz1gZgGmlfp46DWvWrEVYeBiKFC6MNp9+jNy5cqk4fpXfZvw1S0VTsnhxXLl6Be+92xTPVqmC4ydO4NsJP+DkqdOawPTV+nXR8M03cFME1afvAKRJkxonTp5UV7VWzRpo17q17HcqFdb3kyZjqRxP2rRpUKlSRezY8Q86tm+DUiVL4q9Zf+PvOfMQKILOmjUzWn/8EUqXKoUzZ87iu+9/wN59++Hu4S7bq4e33ngdHu4e9qMxJAYUZb8Bg5EnTy5cvXYNGdKnx6hhQ5A7d277HNYg2fNjUvUUWbVnq8DJ2QkbN23S8pWrVqN4saLIlTOn3WrFiCinqqh6ftEVX40eARdXV3w1brxatj9nzlJRDhs8CB+2/ACXLl9GkLiNsfETK0zL1aVTB4yUk8/P33z3Pdj2/CmC/OW3aSLmt9CxXRuEhIbI+nbDyclJlruJwUNHaAPw9Vej0EFE9ffsOVi2fIWK9My5c9iybTvefKMBWn/yMVauXK0uOPlmwvdYumyF7FMLNH//PRw8eAjnpRFxk+WYRfvipct4t2ljjJXjyZsnL0aNGafWfNof03H4yBHdz/eaNcWF8xfEMpuU+InJvAUL0KtPP2kgS+C78eMwbNBAXLx4CR27fI7TFrecLn0E++ckISAwUCrucrzwfG0VIC1E3rx5MOPPv9Ck8dsisCvqWlYo/7RYkIkqmMtStmXrNj2JBw4exPO1aiF1Kl+NVa9fv478efOiwWuvqcWKTRqxvIGyvWUrVuDQwcMIDgoW8QahSuVK+OnnX2Q9NdH8vXeRL19elC9XDpu3bEWlihV0H2aKcH18fCQ+3IUjR4/qREFXeLo8Fi1ZgkZvvokGr7+KYkWLYNfuPZoavEjhp/DDxB/xkTQU9evVRcEC+VG8aFFs2LhJ15snT261zqvXrsOOnf+oS3xJvIaaz1XXbXE9bEwKFSyA11+rr2WGh4fhx9z5C9BbPJ2yZcpg6OAByJghA3Jkz44iRYpoo7tuw0aUf7oc0kuYZQWiZJ8jI6PgKd4TSZYYkxXcRSryiy88Lz7+GYwZ+zUyyIl6umxZ2ZkInSdSrCp3rLi4mDWqV0fNGtXR6K030LvnF+oiVhZxDRrQF0+Je7twyVKNGSie2Ez7Y4a4o9+jWOEiqCjC8E1lq+g8aE7e3t76nbi7u4tVc5VPMSoYXxFFtWer6nafq1EDXTp2RONGjdTaU1y+vrdFQyvrIjEz10lir9fTy1OtpYeHh4hxp7hRg6RSpNfGIWOmjIiOiVa3pXq1ZzGgX2/kzZcHc+bOR4fOn+HkyVP2tRgeBjbgAwcPlZChpHhYNlE64HUYPmSweDUX0H/QEA1FrEiyCDMqOkpjvqJFCiNbVokvxYLStWV8GB4egQiZaO1KyYk8dPgwMksFLiqW6aB8poXlfJN/+lnjz5oimmaN38HxkyfuuiVx+sxppE2TFo0avqlxI13J0LAwKUuDcmVKY9rv07FaXOUD4m6O++ZbiStP3oo3uY3T0mhwuxlESCtWrUKwuMIe0oJRnDZ32wa/h0eEI33atCgo1m68uMtbtm7Hvv0HMPqrcRo/UvgXLlyS1jsGr736qjZKbuKa83jJpB+nYPqfM/Fi7VrqXvO4D4lra3h4Cojn0u2zLhjUv+8donTwjIhz1HAJIZo2tayXkizCZOWne0FqVK+GwoWeQpVnKut3Wh/If5zno1Yt5LdCaNfpMzRu9j62bNmm7oarVGgKixayybvvo2uPnqj+bDUVX2zekhjQy9sLjRo30zji8pUr2uPLbb//bjO1xF/27Y/OXburm5s7V04Eyd8sWTJrXErXltvt/Fk3tdJ0TR0WU/fTDr8zeHaSv21bf4o8uXOhS9du6Px5N+21zZ4ju/b+Vq9WFWXLlkbrtu3R8qNPsXfPPrW8tKg8nj3y/R3ZHvfphdrPo1KFCvYtGB6GVL6+Ghpky5bNXnI3z1SurCGFXksLkuS9srQ0V65eVUvmJW4eK6y/fwAyiVUk16/fUIuaKaPtO7lw8SJCQ0KRS4RDUTqgu3v61Gm4ubtpp9G9YEfRyVOnkCpVKqQTi8aOHbaaFAxFSFeTF4O3KNp16ISPP2yljQWhi3n27Fn4iGuaJUsWLaMwGfOmkhjXVy44oeBp/XgbyMEZWY7izZY1q8bBnNdxG+iEWGa68lmzZcWNGzd0OXYqcV9PnzkjcYUncoiYDU8ucXtlk1yYVmHuvPn4+tsJaPJOI+QUUdONDAsNw+gRQ8U6prXPZTA8GijM0NBwpLb3izwxwqSlnjFzFmbNnq23UYoVLYY2n36EvHny2OcwGB4dEeJZXr9+Ex4ebvLN6ckRpgPGm3Qh2WtqMFgFWsygoBCJj9nD75Q8nT9WgvGlEaXBirBusk/F1dXlyROmwZASMMI0GCyIEabBYEGMMA0GC2KEaTBYECNMg8GCGGEaDBbECNNgsCBGmAaDBTHCNBgsiBGmwWBBjDANBgtihGkwWBAjTIPBgiTp+5hh4dFYs+kCLl8NhYvz7TFz/o1o2R0vT1dUr5wVGdKZ17MMTwbJOrTIyg0XMGPuCbi7Jcwwh4ugK5bLhPcbFrKXGAyPN3GFmaSu7HW/MLi6OMPbyzVek6eHC9xcbfPfuPFkjkrO8U737ttn//bwcEgVDjbtyNdiSBkkqTDpvsYa9fFfiYyKEcvqgmxZvPWzi0s8FxSGDB2ho70nBhzJnQNSc2zYh2XJsmUYMmyk/Vv8WLt+PSb8kHhpCZkGcfjI0bh06bK9xJASsETnT2SkeNPy3+uv5EGbD4qJOL0QHmkbhzY+MNnPtevX7d8eDg7vkDNnDrgnwvAj165d131LCBxzNm72s4eBA1lzpHirjp9quDeP/GpFRokAnWLwVv18KFsiA46e8MdN//B4dxYRjuETe/zZ2DDDE7OEjRz91R0u4oqVq+74vnT5Cs2TQlGkT58O7u4crYxp8gLx45Sf1eps275DyxwwR8nQESMxe+48TQMRF+7T/cYX4vzMrzFM1rto8RJ76d1wDFta0FFjxuoI8g6YD2XPXuYd/RsjRo3BocO3R3HnYGO//f4Hxoz7WtM0cAwZBxxPl79xmT17E89lNiQuySZM9rbGJZJWUYrfqpcfFUpnxN4DN/DLjKMICo5MkDDvB93Rz7p+oYMsc7DpAYOHapYxMn/BImzfsVM/kzkiLmb/4gDPE76fiCua7CgEffr1x4WLlzRV4OChw/H3nLk6/x/TZ2Di5J+QJk0aLFu2AqO+Gqvl8YHi6Nm7r+zLGm0EmHOFqfxIbNefKRs+69ZDGioOa+iOvv0Hiqu7QX/jOLn9Bg6WY/PT4TiZ1YoDZZP+A4dIw7MaPt4+IvqlmnGMx+/Y7v4DB3RA6qHDR2rjYrAeySJMxowSbepfBypKoWF9uygP3sDUWUcRGR2tHUCJAS1DoUIF0PWzzvj04480TR7zn1B8zBQW25oxh4XjO0dx5+frN65jv1ipxm831PQNTJmXM0d2dVHnzl+IPr164ONWLTFy+BDs3rNPc6HEByYxKlO6lObPaNn8fbRq+YGmZyBOTs5wtqvzl6nTUKJYUXzeuZOm/2N2tJ9/mar7T5f3hdq10PKD99GrR3ek8vXB4SPMUnYMBw8fwugRw9CqRXO0bfOppmWg9aaXwM6gAX374OMPW6LxO43w19+z72ntDY+WJBcmBVipbCa8+1ZB+Pq4Ijwi2iZUqXtvv1YA5UWU+yjKv0SUUp5YoiSnz55BpfK384GUL1tGDHSMxqNMWRA7H0lcaF1y5sghomyEAYOGovPn3XHg0CGUf/ppzX955dpVtZLMkfJ59x44d+6cpkaID7S+zCxG95oZp/6Y8ecdjQRzopDzFy7o9hwwtwmTM7FDhykWYqeV4PIRss/Hjx/XQayZ0oF4SYzp4+Wt4+kyOe/RY8c1xwr3e+q039VVNsK0HkkuTGa7SpPaHUULpUXTNwrqLZEoEWuj+gVQrmQG7Dl4Hb/+deyhRXmvzg1mng4Mup3yPSg4GJERkdohEsXYNha0KLErKD8z5XuzJu+IpRyMenVf0byKzDrGxEWpfVOhXp06aPDaq5rMiIlpixUtal/6NvcSPwXX48s+mie04ZsNUOu5GvZf7Nj3g7Eh83s6YI9xjJxPTxEh94+5XBzovsu2aPkdqemJHpd+Yg+5Ewrkz6f7y/1uL9aUmbxNx5D1SPIr4ubmgkUrz2LVhgvInzsVmr1ZEI0biChLZcDuA9cxdeYxFcnDiJKuHS0cExg5JlbgalWr4i8RE60CO0Sm/PKrWpPU4qrSlWVyXM7LWG7//gPqHjrWRwt04uQJfNy6rVipcDxXvZqmaGe6vJzZc0hsmF4s1w21fHRLmcgorgYpFm439n5x3Vdkf3j7ouozz6BggQI4dfq0JlG6vYwt5R8zorFz5+rVa3p8TL5bqKB4HhIfcp8cGdSIngNxU0uUKC7Cv6ixNNfD2y8XJfZ0lpi9UsWK6i0wczb321tiUM5rsB5JmlH64NGbOHkmUJ/8OXjEDx7uLuq6Zs/ijV37rmParOOIEgHFFWWUWE9a2UrlMttL/p11UvmYRXr5ilWYO2+BuIYzNcflyy+9KCK4ikmTf8KcefO1M6RD29ZqVZhdmKncOS/du/DICJQVgeXNl0/viVaqVEGsS37tBJo4+UeNxXiT/sMWHyBr1iyaLpCJiZhzc/HSpZrBq0zp0uoiOzh9+izmLViIVWvW6H5Nn/EXTog7+Wr9evDzu6l5Ndet36gCYx7Pl158QQR+Wi1q7Vo1NXv1BRHOpB9l/+cv0ORH7dp+qj3HzPNJV7tokSK6LfYq58+XX9OaZ8mcGd/9MFF7e+klcP3Vnn1Wk/7SOn7z7fcqePbqlipRQrOqGR4tcTNKJ+kjeX8vOoWV6y+IIJh9OUZd2Aav5BVr5Y7fZh5FRKSI8h6P6/GRvNw5fNCuZXF7yb/j7++vKeUdFoR/M4hFi502j50ecVP30Qqx4mfOnEkFRavDNH0Uja+Pr+yb7RbMtWvXNIUfLU3s2zLcztmz5+Dt433PBKncJntNaTXFk9T5vTy9dHuEqey5XaYkZM8xe3i5T7SGTOTrgGkANebNmcNeAtyUY2ac6bjn6Sdxp4e46IwpCX8P8A/QZQIDg8R9v31L6ebNm3qMbGBix7aGR0eyPis7a+EpdWEpTMJ4k9CtolW839M9FGau7D5o3yp+wjQYUjrJ+qwsNU8BOqAgCQX6b4/c8fd73fc0GJ4UklSY7IlNncoNIaFR4p7ZpghxZzk5vsedQmVeun0li6S3r8VgePJI8vyYl66EwM8//NZN8/+ClpK3VPLktJl0g+FJIFljTIPBED+SNcY0GAwPhhGmwWBBjDANBgtihGkwWBAjTIPBghhhGgwWJElvl0RGAYv3ROLE5Wi43X62+1/hg0KpvZxQv5yr/jUYngSS9T7m39si0G8Wh7AU0xxPjXFvQiKAhpXc0PM184C14ckgWe9jHrloe9sjlacTfDz+e/Jyd4KHmxN8RY9HL935InN8cbxhYjCkZJJUmAmxlBxQgPNmSsWxgWzLJpTfpv2Bth066etbDwPFzVHxNm/dZi9JXrj/HD1v6/bt9hLDk4YlOn8iRZShETH4sJYbvm/phXyZnREm7mxCsL2tv0GHZNy7b7+99MHgEByVKlZA1ixZ7CXJC19mrlSh/CPbvuHRk6QjGGw6GoU9Z6LhKe7p/aB1DIuMQdv/eeCdZ9yx92w05u6IRFofJ7xW3jbUR3zYvmOHDq5co3o1HR+Ww3IQvoDMEe0CAgLw48+/YKtYwcKFn4K3l5eOHnDw8GHs2r1Xx46NiIzUoTsozN179iBHjuw4dOgwtm3bgSKyDOG6Fy9ZilIlS0pMEKJjAM3862/9LX/+fPqXQ2FytLrZ8+YhlW8qZMmSGbNmz9GhQY4dO46nChW69YLyvv0H8MOkH3UEO45QwJeXpWnAbmlgsspyXl7eOljXyZOnMXvOXJQoXkyHQOFAWhwFkKMqcGQC7jMtLUdamPLLVB0pofBTT8Hd3fZGvMHaxB3BINks5r26mGgpw+2ibFLFTYXc/fdQ3AyOSbAryzFuihcritfq19Xxe/iWPgkJCcUPEyfrEB+s1GfOnsWwEaP0t30HDujYqsFBQShdqiS+m/CDiNU2bisrOEXEUcxn/PWXipDME5FzvB4OhNWrd19cvXoVFSo8LUKZpoIkHOLku+9/gK+Pj45sMOnHKVi9Zh2qVK6Ms7L9rt176PJbt21HvwGDpDEogIL582PA4CE6cDNfxOH2T5w8pe+0Umiz583XIUBoTQcNHYYDBw6pVV+4eIkKnkz4YSI2btos26mkQ2l2/aInQkOfzBwwKZ1kEWZ4pM0q6qDr9jK1lOK+tnnRJsrNIsqeM0K1zOPeg6rfF4qQ1pJj5mTOnBnZsmXDerGGDjJkSIePWrbA66/W1/FZT58+rQNjuUglf0YqcdMm76DJO2+jQvmnsfOfXboMhyWhKCj29OnS3Rq1nENANnj9VR1niOPp9OjeVUec+1DWz8GVGZ96eHqgefP38MlHH+pwJLt270E2sYSvSqMxoF8fHUeWLRWHBfmyZ3c0fPMN3Yc8efLoODyEonZzdZX1RSFzpozo/nlnvNOooVjwIzgq1nhg/z663c4d2mHduvU6Mh7LOZQIxxQaMrA/Pnj/PVlTknW6G5KQJBdmmIiyRlEXdK/vIRXN9v0OS1nVJspef4YiJBzq9ia0KtHynDl7Dus3btJ0BRwDaMWaNfZfbfk7HC4dBUm3j2Po8K9j/FXiImZax+ex4xjikqPgbd+5E0eOHNUxe/LlzSvW9IQK4ZM27fDhp20wbvw3CAgK1PW7urjeGnuHdO7YDn6yTx9+3Bp9+g1Q15bj7xQrVkRc48P4vFsPtZxHj3L9t5cjbBy4747xejhW7rnzF/Bp2/a63QGDhkjD5K+DeXUUkV68eBkfftIafQcM1EaBx25IeSS5MFm3y+RxQd2ybvhCxEmCwm67r1uP20QZJB6Xl4SUD9K+rxGLwXiMuUUYQ3IkdQ4nyUGsWKlZuR23URy3bSlKEvv2Cn9zlNuwzcu49fjxk/h77lyUK1dWyzhMSiGJFbt06oDO7duhf98+GDVsiMZ/jPUc6+VnWt/B/fuKdfwCBcVt7dK1uzQeAToq/OYtW8SytkKHdm009uT9rLjE3n+un7Fvpw7tdbu9enyBb8Z9pYKmBR46qL+OzJ43d250+bw7roirbUh5JLkwPURs3ywNx8JdkahZzBU9XvNAx5fc0VhEue2EuK/TH06UFODBg4cwZNAADOjbW13FQSICxmyLliy1W8HIW4LkX4dVpGho4RzwMwNwwmUcYuAwlhyBYeGiJahRraqWcUxYdixdvHQJefLm0bhzqzQMFDbX71iWfwcNGaadROkzpNdxXyPCI9Ric5Q8xoyZpVFhPHnw0OFb5yD29rk+x/7T3eZ+07pyu0FipTds2qTbHTh4KH6Z+pvGtSWKF9dR+rgdQ8ojyYXpKgYoQurX4DlhWCTifKmUq7iv7thuF2VgKN3XBxMloZXkCOix0wWQF2rXxhGpvBxImXGnY7xXWhwOF8mKTEuWNk0aLSf8nCZNKv3McWlju4FVqzyDihXKI1euXPqdPaHt27bWXCLNW3yI6X/+icz2fWBM6hhWkttr1eIDTeTT8qNPMP6b7zQPSsaMGdC08dsqnJYffqJJgtjzGxps62TKyO17eOh+ZpT1OlxZ3kLp9llnLFi4WLc74YfJSJc2rXoGjHP/+Wc3PpD1fTdxksa4HD/XkPJI0kfyRi8Mw9T1EUjr7aSxpRgH9G3ggUypnfHZtFD4BcXAW0K/uDsQEh6DYjldMLHlf+eJZKcHK3/sgZYdsCeVFZYWhvOwktMK0QLxdgUtJA+fvxGHJeV3CobrjL1eLhs3nQDLeCuGY8I6uNeyhLGgt7fXre054BiwjnFk2YvKMWC5DoqR22OqBqYF5P7Hhp1ebFzu3s5N7U2Oux2DdUnWZ2VHiTB/E2GmEWGSCPES6bK6iRn1C46BpxiBe22cwiwqwpwUD2EaDI8DyfqsLDt+OFF8lD/fMAkVy+kfYrslwvGfWX7HJPOy3B7qGQxPJEkqzKfzuejD6cFhMfrIHS0h0yIwsxc/syzuxHKKsmL+u11Tg+FJIcmHr9x5MgpnrnHkdXvBf0ALm8bLCVWfcnmgB9kNhpRIssaYBoMhflCY7PhLbX/gJclvlxgMhvjBe+jheo87wgjTYLACvBXGh0pCQkNlCjOurMFgBWyubLi4sj763VhMg8EixLaRRpgGgwUxwjQYLEiSx5gbDkfhxNVouMazCeB9zHQ+TniuqCu8zKgYhieEZL2PyVe9+s0Kha+Hkz7AHl9uBMWgYSV3dKljlGl4MkhWYXKw571nojD5wwQ8jO4EjF0Ujq0nojCrg7e9MPnwDwiAh7v7rcGyDIbkIFmFOWB2GA6ej8KvnyRMYGMWhmGduMB/tv/v5Tj41Nz5C/TdRW8fH32Vi+9gcoSB999rhtz29yfjS7cevVC92rN45aX/2UsMhqQnrjCTtPOHL3s9iOz5dkmcVw/vS/r06VCsaBEdknL1mjW4dOkSihR56tYQlQmF73A63ss0GB4VKb5XlmOnNm38Dhq99aaOmUNr93bDt/Q73/znS9IcUX3z5i13CY5jv65avRYXLl60l0BfOna8kMwxW7fv2KkvLZPLV65g1Zq1OsSkwZCUPFa3S9SNDQ21fwPOnTuvA19N/W0aJk/5Gd17fqmjCJA/ZszE0GEjMOPPmej8WTcsXLRYy2nn6RZT0F/06o0lS5dp6eYtW9Gzd1+dv9/AQRg3/lvdnsGQFDxWwozLP7t369g8Y0ePxIRvvtYhNzZu3qyi+23a7/j4o1YYP24MOrRtrcNfElc3Vx2RncNRpk6VCt0+76LDk3CQqzKlSmH82DEYO2okgkOCERgYqMsYDInNYy3MOi+/pINA//b7dPz+xwxxTUNujcdT87ka+H7iJHz3/UTtNPqQgzALHGT5q3HjsXz5KvT8otstt5br2STu8KivxmLPvn3o2qWzpjQwGJKCx1qYqyUeZNYsWjYfEZ+rq8ut5xE5jmubTz9Rd3Tk6DGaxoC/hYlwc+bIrmO3UtAO6tZ5BUMG9Uea1Gnw58xZ6PFlHwQFBdt/NRgSl8damMxXUrxoEbWG9eq+osNRuoq15L1KCpY9t20+/RgtPmiusSRdXNrHZk2boF+fLzV/CJMVEVpRxqctmr+nAt21a7fmQTEYkoLHSpjBITZX1cELz9fGilWrNblOrz79cPLkKVy/cQM+3rb7na3bdtD7lsz0Vb9eHR0uMigoCH5+fsicORM+bPEBBg8doQMzZ82WFQOHDNX5mRSocqWKyJsnt31LBkPikqQPGAycHYb956Iw9dOEPWAwakEYNh6Nwox2CVvuH7FiGdKn16xYDg4dPox9+w6gVKkSt15GdaTUYzqFU2fOonChgihZsoSWMQFQ5kyZkE2ESNZv3Ig8uXOLe5tDb6/s3rNXk/w8W7XKrfjTYHhYkvXJHwrzwIM++XMkCn8mUJgGQ0olWZ/8YVYvDvJ8a4r874nNBNP2SbhnMDyxJKnF/HtbJIbMDUWWNM5wFq8vPhvifBduRGt2MCYgMhieBJLVleUzr8v2RuLopYS9j5ne1wmvlHFFKk8TwxmeDJJVmAaDIX4ka4xpMBgeDCNMg8GCGGEaDBbECNNgsCBGmAaDBTHCNBgsiBGmwWBBjDANBgtihGkwWBAjTIPBghhhGgwWxAjTYLAgRpgGgwUxwjQYLIgRpiHZ4YBpN/z8EB0dbS8xxMUI05DsbNu+E50/74Fr16/bSwxxSVZhXrlyBcdPnDAt5X24cOHiHQmOHlc4fi+zqpl39O9PsgmT47j2HTAIjRo3w569++yl/w0v4P79B3SQ5sedr7/9Dt9O+MH+7fGFw34yTYXh/iSbMPcfOIjr128gX768WLN2nb30v+EyTEfAwZofd5ycneGckJz4KRSHKDnAdnLAnDU0Cn/M+NNeYn1c+gj2z0kKT4qbuxvqvvIylq1YiRrVqsLLy0tHPt+0ZaumL/D18VH3hjkpg4KD4CKVdPa8edizZ69aXFZaDsS8a/dutaTHjp/AvgMHkDNnDk19cPDgIR15/eq168glZY5KHh4WjjXr1mHHzn/gJdtJl+7eyYA42PPadet1JPYc2bPfIZKDhw7rOniRg4OCceLESWTJmhnOTs7amcE8Kdt27ICHhzvSp0+vy3D/Tp06JdsPk2XX4+rVa3etd9v27di6bTu8vb1xQPY/Rtz8GtWr6W8crHrVaibjvSzHne1WReb4MOvWb8B2idV0e+nSabkVCQ+PQIB4O6FyDjhxwO1jEs7s2r0PlSuV12MKCQ1FaGiY5o1xd3NL1IG0WU8GDB6Cab9P1+uTOXNGFC1SxP6rdYiS6x4ZGQVPuZ4kWQbjohvapl1HNHj9VbxQuxZafdIa7zdrihdfeB4npOLyt04d2qF2zec0/vy0bXsUfqoQ3m7YEP0HDcY+cWWzZMmCF5+vpUlqmfKAlZiJaDNnzozxX43C0uUrMHvOPBUpBZBdBPxFt891+336D8KZM2e08jPjNLf1vOyHA8Y8E36YhMVLl8py2XHu3DmULFFclu8KHx9v/Prb75g4+Uf4+vrCw90d165dk4tbGOO//grXrl7X1AkBAYFImzaN5uRs1PBNvP5qffw6dRq++2GirDObVrqLEj8yqS4TGoVJJR0+egwWL16qQk6bJrWKvmLFCvi8c0f8Pv1PTPtjujZEl0WYOXLkQL8+vXT7bP1PSOXm/jAubd+uNV568UX70ViLtes24uvvvtcGkYLj5OhjkG/iJdjGEmbDy4a5V4+ueu0SA6bM4LlatGgJWrZojuPHj0tDt1q20R0NXnvNPpc1iDsYV7JYTFrEteK+NmvaGFlESLvFMp08dRq1RIhBgUGapbmyVMg8eXKrxVwpViJd2rQqnuLFi2PTps3o2qWTWlvCysz5Ro8chiZvN8IhsWbjv52Ad5s2QeN3GqF0qVKakcvVxRUZM2bQdHsfvP8uunTqgLJly2gmrzSpU+u6CC2Yp6cHKleupMmHSsg2/549R7NVR4ighgwfiVZyYXv3/AI1a9ZQy+rh4SFieB7jpdKdP39BG4EXpOFgpftDRFW7Vk3NecKEt9xuZ2kMUqdJg3nzFmiDtG7DRkz/cyYGD+iHdm0+1W0tXroM2bNnQ/Vnq+r6y5YprTlVKleqgPkLFmn6h3RiHRmHNm3SWM/J0+XKIWf2HEgj67Yi0VHR8PL21Ia2YIH8OjEF/wU5N8/VeBZFCxe2lxfAU4UKaPoKHvvDwmzg/QYOxlw53507tMVHrVqg6jOVcfDwEc11ynpoJcsZ12Imi5PPvJKnTp/WWJFiOXf+vFgvL3E5r2miWOKIOyiS2K4erRlxtLIUZHRMNGo+V10vJqHVDZILMX/hQvw9Z66m2/OUix8cGqJ5RygMCpXuZtkyZfBa/Xq6nANug67q37Pn6n54iEjpgrH80JGjyJQpky7DCpMta1b8TwS5YeNGtZInTp7EDb8bGDJsOCJlfi7P+f0D/BERGSGVrSCqidDcxEVjjhSuI0QsI93uShXKa3IiUqpkCfUYAgID9RgZU7MC8TMtfWBQoB4jre/nnTpi+sy/sHHjJmmESsq+1dd1WJF8+fLoFBveLtnxzy40fLMBfOTYEpsrV69iqDSmC8VS8to3f6+ZlqdKlQqD+/fVTOF9BwxUF7rhGw302liN2wpIIi5dvqyxHd3YN8R9qFe3jqbFo0DXr98IN1c3jdEYaxJ/f38VsSPOiI6OUpc1dkdB3BiELhAtYA9xPX+a9L1mj+7Uvq1aWObGfKpgQXw7fqym3KMFGzzUJiIHBw8dwg+TfsT7cgF//nGiJqVlzBsjDQCt1I0bN8TC3+58OiJipWjdRWReHp5qtb7/djx+mvg9Bvbtg08+aqUNgmYek32l1SUUO/P8Ubx0X0+I+BzHTVfu2LHjKlzGlGO/Ho+X//cifvlpEvr3+1KT5FKknL9AwQKaCbtt60+xU84tXWmeo5SCIx2/49gTG54/dja2b9saH9hF6YCexSARZ+VKlbT+hYXdzg5nJZLclZ09dx62bt2Ogf36onz5ciherKi6ikePHxNLulnFs3vvXsydvxDnL1zAjD//ws5du9XlrFyxolbGBYsWa+BO8ufLj3nzFyB9hvSoJO4vYfy5Zdt2iTHn4sKli2r5ZsnEjFyhIaFo16mLuLuHRCPO+GfXLmTMkAG1nqtxS+DsHGIni2xKxBMmy86R+f5BzRo1UFGs2o4dO/GbxHsXZP8Wyr7Q8rIzpl6dV6QV9lXLtm//fhyQyjBB3ObL0mI/V726HMcutYycj+niaQVXrFqFV156CYWksZgrx7Fg4WJpiE7J+mdg3fr1en6qVqmsnUWBQcFwdnHGnLnzsV5c3xrVnlUXv33nz7B37z5p3Jyxa88eiU/TalgQ29OwMqfPnMXW7Ts0FGBC4cSGKRSZgpGeStxGnLDRfa56NT1nqVOnspc+WuK6skkqTPYqUZSML6pVq2ortEMrd05iM7qW1apWxeXLV7Sns5qIibEVe1UZd9GNy5M7F/bvPygnMTXKlS2Ni9Ii5subB4XENSSMD5+tUkXi1UBNxcdOkfZtWqNY0SIakxUrWlTvnTJFO8VMi80eYQdcL5PYbpPKQoGVLFFCLR6XY2fS87VrIiw0DLv27kGxYsVQrEhhEd8VjSPz5c2LktLQcDnGzdVFPB+3bCHr98T1a9fhIpae26TFZ9wTGBCE8k+X01jyGYlpKXam9+N5qCKtOBuZp8uVVdd277792vPK2KugCLlQwfwoJfFzieLF9N4ue6vLybyMn5KigicV9BQ2bNqMV15+UetBUsDzcS9ROqBnQoFahUfSK5uSYTr3eQsWqFgpdMJeYQqtf58vU4yVshLsLNstDWV1aazZEWS4u1fWCPM/4H2wIcNGYOWaNWIpi8LP7wZCxfUd0Le3Wi6DITEwwnwAeIqWr1ipDz6kT59OY0TecjEYEgsjTIPBgsQVpgmQDAYLYoRpMFgQI0yDwYIYYRoMFsQI02CwIEaYBoNF4NM/fF+VkxGmwWAB+PhgRHgEgvgifkiIuY9pMFgB3scMDQ1H6lS2Z4eNxTQYLEJsG2mEaTBYECNMg8GCGGEaDBbECNNgsCBGmAaDBUny2yXBEaG4HuyvAyPHh2jEwNvNA+m9bg8vaTA87iTr+5g7LxxG0+l9sf/ScTg7x2+kTA5NmVFEOaZeJzQp/YK91GB4vElWYX4yewR+370E4+t/Zi+JH99smonroYHY3/5Xe0nKgePT8ikODkDmgKOzR0VHIXeuXPaS/4ZDXx49dlxH03Ozj737uHPm7Fmk8k2lI9o/acQVJm9qJhnNpvePKTW2mf1b/Om8YFxM7mEN7N8SxrHjx2OGDh8ZExgYaC9JPib9NCWm7qsNYkZ9Nc5eEhNz9NixmGbvt4jZsGmTveROgoKCYn797feYixcv2ktiYkSUMf0HDYkZOHhoTFhYuL00eYiIiIj5ffqfMW07dI5p36lLzPyFi+y/JD3tZHuz/p5t//ZkESbX3O9mgP1bTEySdv4wKRAfzE0ooZHhcHV+sDRtN274acIdHWw5GeGAy8uWLceoEUPRsV0beyng53cTH3/YEs9UqmQvuRO5BvD3v6kPLjvgwNDMjdK962dwd0++UcI52r00Bprf480Gr+Hll/6nY+ZO/nGKfY6khfXl34acfJJ47HplOcp57DFWOWL6oiVLMXXa7zruqwO6nExW5GD/gQOaqIhw0K0jR49i3oKFOu4r2bJ1G3759Tf9LS4cWZwpGDiyOAftYtoEwnQHTAfBcsfo40wryPFrOWbsYtkvDn9Ztcozd7hve/ft5YDtt9bjgKPIcx927Lx7HxxcuXJVB83mQNuBgbaRzjkaPQeMduwDUzswdwoTG8WGx8hzMnzIYB0f938vPI8uHdtj0dKlmgGNMLHu9Bkz9dyEhNweUZ3nhb/NnPW3HpcjtQXhdufNX6g5XZgEKTYcj/eXqdN0jFwOCRpbmDxeJnTiSP5PGkk64PPsA2tx3v8KPq3cwF4SPxYc3oij186ifZW37CXx5+KlS1oJX3+tvlqxnr37akoDVh4m8eEo3RzM+eepU7F7zz4d3ZxMnPyTipEi6d23P/76e45W6NKlS2sSI+ZEiYgI19HTOTg1B212VCJaZ27zgIg9la8vChcurMl0evXup3k0Dsv2mXqQlZ1Cb9exsyZCchVrWCBfft1eGdlOpowZMeGHiZi3cJFm/pol+8BR45ls6aeff9XKzX2YI/vA7Nyx94FsE3EMGDREB9o+cOAQlooF5zav37iB/gOHaL4XDoZ96vQZTavwvxdq64DaDihmfqcgHTBXCxM+MaUDc9AMGTYSTs5Omhhq1Zo1cv6qaZq9zl274+jRYyr6RYsXa1ytA1qLWL/o+aWmdWeuGl4DZlJj6olly1dg6IiRcBNBMtkP0xHWkH3MlycPJBzQRo5W/O+5c/Vv8WKP73ChcQd8fmzvY7q7e2haPlqF0SOGoc+XPfFusyYqQEfKN6aGc8BRuR0jc7u4uKLRW2+I5RiEvCKKv2bPUaFzHVwXrVtsi8DK3KL5+zp6fId2bTXNwY9TftYBopnNa8TQwTryO3N3usuJz5wpk66rXetPdcR2bpfJdQ4ePowNGzdjwviv0Vd+b/3JR2qBOLYt00S88fprutyYEcM1B0fsfSAUfbMm76Bn966yn0wN6K+pFLw8vUSQPrcGp3Zxcdbvcd1GWlhPjztHJ+c8uaUhY+IdZi9r+cH7miNm7OiRmiPk8JEjOqo5f2/8diPddo/u3VRkPPdMPVi1ShUM7NcH/Xr30pHrGWrQhaelbPVBc/SVci7HhElRcm14fTi6/lejR6DnF90kFGilVpjLPCk8lsJkZYqMjBDX9KDmr3BQvWpVdXXZiru63j9BKl0qVkbC+d9p1BC/T5+hlo1uFStg7CRHhBaZQmHCXcIEQXSNBw4ZhkEyMckNU0BER8do2oYsWTLrfDZsqc8PHTyMq2Jhh40chQES6838axaOHz+hFbJp47fx2+9/oHc/7sPOe+4Dc6TQjR8t1uab7yZI7BqQoJHiKdh/q/xvSNxJuP5x479Vq859pzVLkyY1cuTIpr+zwXMWq3rT319TP1Qo/zTGyvxMZX9S3HM2RNfFgnI55gMlPH56M0xFwTwv7zVrqq7vV+PGa35Llj1JpHhhHjt+XBP3OOAFpEAoOme52FHiHjiIkJY4KipSbz+wUsQmbio2R/YsztdArOUIsZ5MdMSWu0+/Adqq3xN7veYfDgpdMH9+TW/PrFN167yMMInLHBnM4sJ7uExyU6hgARTIn08rbbeun2mlrV+3DoYPHaQuL2Pm3n3v3gcmymXmbuZ0KS9iSCXrchwnBcf1EJ6jezVKuXPnwvkL5+3fbFBAX437WhqeYHWn6e7yVhDdaHod0XYhczuODizeGiIU6KYtWzByzFfImT0bKjz9tOal5LyOfWFGNQfcJ2YdZwjRo1dv3WaZ0qXuuPX0pJDihUlXjfkOmbWarBc3iRm46F6VtVdiJvMhrFQe4qplyZxFK9WhwzZBM0Z03H8ksa3GzZs3NVeJ301/zZHZ/N1mEpvutVuLO+FyDiEwIRIrHbNL0+JSLKlTpUKMU8wd6yecL1IajBISQzk7u2hiJS5T5+WXbmWa7i5xGlMUMlM18z3u3rNHXdzYrF2/HuXEQjGDWgFpEJiHk2Ln+eCyzCNKmJWMcWFca1pd4kUmlJ0zb769BJj04xQ5x/tFzG6a6p7p616R/aKIeV4d8r77mGxWkHFpWnG7G4gbzmRJzEnJRolpBRnvzl+4WOenp0Avg273+QsXNTMakw0z7b2Lq8s9G7LHmRR/5/p/L76gmbxat20vsZ4PgkOCNTcmRVbnlZc033/rdh3VSogkNGcif6tRoxqWr1yJd5u31MxbjJ9KlrB1LtDiOgTGCsTMW/0GDBJRu2sFeefthnelb2PF1OXsFqBVy+aaPPWDVh9pI8Htd+7YXsUQNzbkd/ZcUsyvvVoPnT7vpjFpjOwDs08z8zEzijFlvaesiw1Jk3fe1kSssWn01puabXr9xo3aacT52EtL15FiGjBwCHLlyiXHD3hIDB5HS8gq7jXTzHMdjGmjI6M1Bu7Vs7t6FG82eF1vnSxfsUI7g+iBMHcoH5xgvlGHOPmX1pznqs7LL2tmZ54HZjLj7Sx2BJFPP/5QzxHzVNK15/q4DBPdlilTGu9+0BI5smfXdfEWEsMFivlJIEmf/Gk+cxC2nt2PvQl8gqfN3FFYeHgTjnWebi/5b9QKiAtUpEhhtUyxYQ8o4x326vn43O6FZGfHvgMH1L2iZeLFZ5zDxLmMA2Ov5+y5czh79pxWlFy5ctpLb8PKwydX2IFBITqgZeN6mYCIAqGVYa8uLY5DpKfPnNHeT0fnE2+xMIdkTnGFc+W8va3/2gfCHKNnZFneBw2VeI0NRVYRBGGCXlpfWm9/8QAyy3Hf66kiupKMj9mYsAc1tmXlPjBbV9GiRVQoTECcLl1anD59RlMWUsC0ihdkHu4jv9+UbXHbPGbGwLz14ngKij3G7EDS7OBqZZ313LMR3b17ry7PVPDcbs4cOXSfHkeS9ZG89/8ciO3nD2JPu1/sJfGj/fwxmHtgPY53mWEvMRgeb+IKM0ljTLbWIRFh8AsNTNDkHxqEKLtLaDA8iSSpxZz6z2I0m9EPbi5u+rhVfGAvX5gIs221xhhbt4O91GB4vElWV5YsPrIFB6+civezr7SUmXzS4NWi1fW9TIPhSSDZhWkwGP6bZI0xDQbDg2GEaTBYECNMg8GCGGEaDBbECNNgsCBGmAaDBTHCNBgsiBGmwWBBjDANBgtihGkwWBAjTIPBghhhGgyWA/g/3tzcdN+jGQkAAAAASUVORK5CYII="/>
          <p:cNvSpPr>
            <a:spLocks noChangeAspect="1" noChangeArrowheads="1"/>
          </p:cNvSpPr>
          <p:nvPr/>
        </p:nvSpPr>
        <p:spPr bwMode="auto">
          <a:xfrm>
            <a:off x="123825"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sp>
        <p:nvSpPr>
          <p:cNvPr id="7" name="Title 1">
            <a:extLst>
              <a:ext uri="{FF2B5EF4-FFF2-40B4-BE49-F238E27FC236}">
                <a16:creationId xmlns:a16="http://schemas.microsoft.com/office/drawing/2014/main" id="{75024F09-A99F-F42F-70BB-34800D188D05}"/>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618478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996970" y="1905000"/>
            <a:ext cx="8198058" cy="3724613"/>
          </a:xfrm>
        </p:spPr>
        <p:txBody>
          <a:bodyPr/>
          <a:lstStyle/>
          <a:p>
            <a:r>
              <a:rPr lang="fr-CA"/>
              <a:t>Si vous voulez partager un calendrier existant avec quelqu’un, vous pouvez cliquer sur « Réglages », puis sur « Partage ». </a:t>
            </a:r>
          </a:p>
          <a:p>
            <a:r>
              <a:rPr lang="fr-CA"/>
              <a:t>Vous pouvez alors envoyer une invitation à partager votre calendrier avec quelqu’un d’autre. </a:t>
            </a:r>
            <a:endParaRPr lang="en-CA"/>
          </a:p>
        </p:txBody>
      </p:sp>
      <p:sp>
        <p:nvSpPr>
          <p:cNvPr id="6" name="Title 1">
            <a:extLst>
              <a:ext uri="{FF2B5EF4-FFF2-40B4-BE49-F238E27FC236}">
                <a16:creationId xmlns:a16="http://schemas.microsoft.com/office/drawing/2014/main" id="{FE5F8C76-6B87-666B-B0B9-8F44B81B5EF6}"/>
              </a:ext>
            </a:extLst>
          </p:cNvPr>
          <p:cNvSpPr>
            <a:spLocks noGrp="1"/>
          </p:cNvSpPr>
          <p:nvPr>
            <p:ph type="title"/>
            <p:custDataLst>
              <p:tags r:id="rId3"/>
            </p:custDataLst>
          </p:nvPr>
        </p:nvSpPr>
        <p:spPr>
          <a:xfrm>
            <a:off x="1640156" y="624110"/>
            <a:ext cx="8911687" cy="1280890"/>
          </a:xfrm>
        </p:spPr>
        <p:txBody>
          <a:bodyPr/>
          <a:lstStyle/>
          <a:p>
            <a:pPr algn="ctr"/>
            <a:r>
              <a:rPr lang="fr-CA"/>
              <a:t>Les calendriers Google (Agenda)</a:t>
            </a:r>
          </a:p>
        </p:txBody>
      </p:sp>
    </p:spTree>
    <p:custDataLst>
      <p:tags r:id="rId1"/>
    </p:custDataLst>
    <p:extLst>
      <p:ext uri="{BB962C8B-B14F-4D97-AF65-F5344CB8AC3E}">
        <p14:creationId xmlns:p14="http://schemas.microsoft.com/office/powerpoint/2010/main" val="3103591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029314"/>
            <a:ext cx="8915400" cy="3777622"/>
          </a:xfrm>
        </p:spPr>
        <p:txBody>
          <a:bodyPr>
            <a:normAutofit/>
          </a:bodyPr>
          <a:lstStyle/>
          <a:p>
            <a:r>
              <a:rPr lang="fr-CA"/>
              <a:t>Bien des gens ont du mal à s’organiser et à gérer leur temps. </a:t>
            </a:r>
          </a:p>
        </p:txBody>
      </p:sp>
      <p:sp>
        <p:nvSpPr>
          <p:cNvPr id="6" name="Title 1">
            <a:extLst>
              <a:ext uri="{FF2B5EF4-FFF2-40B4-BE49-F238E27FC236}">
                <a16:creationId xmlns:a16="http://schemas.microsoft.com/office/drawing/2014/main" id="{741C266F-C41D-8FAA-CC8B-5F8A385AF5B1}"/>
              </a:ext>
            </a:extLst>
          </p:cNvPr>
          <p:cNvSpPr>
            <a:spLocks noGrp="1"/>
          </p:cNvSpPr>
          <p:nvPr>
            <p:ph type="title"/>
            <p:custDataLst>
              <p:tags r:id="rId3"/>
            </p:custDataLst>
          </p:nvPr>
        </p:nvSpPr>
        <p:spPr>
          <a:xfrm>
            <a:off x="1640156" y="797457"/>
            <a:ext cx="8911687" cy="1280890"/>
          </a:xfrm>
        </p:spPr>
        <p:txBody>
          <a:bodyPr/>
          <a:lstStyle/>
          <a:p>
            <a:pPr algn="ctr"/>
            <a:r>
              <a:rPr lang="en-CA"/>
              <a:t>La gestion du temps</a:t>
            </a:r>
          </a:p>
        </p:txBody>
      </p:sp>
    </p:spTree>
    <p:custDataLst>
      <p:tags r:id="rId1"/>
    </p:custDataLst>
    <p:extLst>
      <p:ext uri="{BB962C8B-B14F-4D97-AF65-F5344CB8AC3E}">
        <p14:creationId xmlns:p14="http://schemas.microsoft.com/office/powerpoint/2010/main" val="1339055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796862" y="624110"/>
            <a:ext cx="8911687" cy="1280890"/>
          </a:xfrm>
        </p:spPr>
        <p:txBody>
          <a:bodyPr/>
          <a:lstStyle/>
          <a:p>
            <a:pPr algn="ctr"/>
            <a:r>
              <a:rPr lang="fr-CA"/>
              <a:t>Le calendrier Office de Microsoft</a:t>
            </a:r>
          </a:p>
        </p:txBody>
      </p:sp>
      <p:sp>
        <p:nvSpPr>
          <p:cNvPr id="3" name="Content Placeholder 2"/>
          <p:cNvSpPr>
            <a:spLocks noGrp="1"/>
          </p:cNvSpPr>
          <p:nvPr>
            <p:ph idx="1"/>
            <p:custDataLst>
              <p:tags r:id="rId3"/>
            </p:custDataLst>
          </p:nvPr>
        </p:nvSpPr>
        <p:spPr>
          <a:xfrm>
            <a:off x="1910832" y="1905000"/>
            <a:ext cx="8370336" cy="3711361"/>
          </a:xfrm>
        </p:spPr>
        <p:txBody>
          <a:bodyPr/>
          <a:lstStyle/>
          <a:p>
            <a:r>
              <a:rPr lang="fr-CA"/>
              <a:t>Si vous avez un compte Outlook ou Hotmail, vous avez accès aux calendriers Office de Microsoft. </a:t>
            </a:r>
          </a:p>
          <a:p>
            <a:r>
              <a:rPr lang="fr-CA"/>
              <a:t>Pour accéder à votre calendrier, connectez-vous à votre compte Office de Microsoft. </a:t>
            </a:r>
          </a:p>
          <a:p>
            <a:r>
              <a:rPr lang="fr-CA"/>
              <a:t>Une fois connecté, vous pouvez cliquer sur l’icône du calendrier sur le côté gauche de la fenêtre. </a:t>
            </a:r>
            <a:endParaRPr lang="en-CA"/>
          </a:p>
        </p:txBody>
      </p:sp>
      <p:pic>
        <p:nvPicPr>
          <p:cNvPr id="4" name="Image 3" descr="C:\Users\Station-01\AppData\Local\Microsoft\Windows\INetCache\Content.MSO\E3DE8408.tmp"/>
          <p:cNvPicPr/>
          <p:nvPr/>
        </p:nvPicPr>
        <p:blipFill>
          <a:blip r:embed="rId5">
            <a:extLst>
              <a:ext uri="{28A0092B-C50C-407E-A947-70E740481C1C}">
                <a14:useLocalDpi xmlns:a14="http://schemas.microsoft.com/office/drawing/2010/main" val="0"/>
              </a:ext>
            </a:extLst>
          </a:blip>
          <a:srcRect/>
          <a:stretch>
            <a:fillRect/>
          </a:stretch>
        </p:blipFill>
        <p:spPr bwMode="auto">
          <a:xfrm>
            <a:off x="4852352" y="4348346"/>
            <a:ext cx="2487295" cy="2122805"/>
          </a:xfrm>
          <a:prstGeom prst="rect">
            <a:avLst/>
          </a:prstGeom>
          <a:noFill/>
          <a:ln>
            <a:noFill/>
          </a:ln>
        </p:spPr>
      </p:pic>
    </p:spTree>
    <p:custDataLst>
      <p:tags r:id="rId1"/>
    </p:custDataLst>
    <p:extLst>
      <p:ext uri="{BB962C8B-B14F-4D97-AF65-F5344CB8AC3E}">
        <p14:creationId xmlns:p14="http://schemas.microsoft.com/office/powerpoint/2010/main" val="24521117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387910" y="1905000"/>
            <a:ext cx="7416179" cy="3698109"/>
          </a:xfrm>
        </p:spPr>
        <p:txBody>
          <a:bodyPr/>
          <a:lstStyle/>
          <a:p>
            <a:r>
              <a:rPr lang="fr-CA"/>
              <a:t>Vous pouvez changer la présentation en choisissant parmi les options présentées en haut de votre fenêtre. </a:t>
            </a:r>
            <a:endParaRPr lang="en-CA"/>
          </a:p>
        </p:txBody>
      </p:sp>
      <p:pic>
        <p:nvPicPr>
          <p:cNvPr id="4" name="Image 3" descr="C:\Users\Station-01\AppData\Local\Microsoft\Windows\INetCache\Content.MSO\FF316F56.tmp"/>
          <p:cNvPicPr/>
          <p:nvPr/>
        </p:nvPicPr>
        <p:blipFill>
          <a:blip r:embed="rId5">
            <a:extLst>
              <a:ext uri="{28A0092B-C50C-407E-A947-70E740481C1C}">
                <a14:useLocalDpi xmlns:a14="http://schemas.microsoft.com/office/drawing/2010/main" val="0"/>
              </a:ext>
            </a:extLst>
          </a:blip>
          <a:srcRect/>
          <a:stretch>
            <a:fillRect/>
          </a:stretch>
        </p:blipFill>
        <p:spPr bwMode="auto">
          <a:xfrm>
            <a:off x="3457667" y="3409125"/>
            <a:ext cx="5115339" cy="689857"/>
          </a:xfrm>
          <a:prstGeom prst="rect">
            <a:avLst/>
          </a:prstGeom>
          <a:noFill/>
          <a:ln>
            <a:noFill/>
          </a:ln>
        </p:spPr>
      </p:pic>
      <p:sp>
        <p:nvSpPr>
          <p:cNvPr id="7" name="Title 1">
            <a:extLst>
              <a:ext uri="{FF2B5EF4-FFF2-40B4-BE49-F238E27FC236}">
                <a16:creationId xmlns:a16="http://schemas.microsoft.com/office/drawing/2014/main" id="{CD4A8242-A6E6-69A7-CC06-7B6BABDFCC6E}"/>
              </a:ext>
            </a:extLst>
          </p:cNvPr>
          <p:cNvSpPr>
            <a:spLocks noGrp="1"/>
          </p:cNvSpPr>
          <p:nvPr>
            <p:ph type="title"/>
            <p:custDataLst>
              <p:tags r:id="rId3"/>
            </p:custDataLst>
          </p:nvPr>
        </p:nvSpPr>
        <p:spPr>
          <a:xfrm>
            <a:off x="1796862" y="624110"/>
            <a:ext cx="8911687" cy="1280890"/>
          </a:xfrm>
        </p:spPr>
        <p:txBody>
          <a:bodyPr/>
          <a:lstStyle/>
          <a:p>
            <a:pPr algn="ctr"/>
            <a:r>
              <a:rPr lang="fr-CA"/>
              <a:t>Le calendrier Office de Microsoft</a:t>
            </a:r>
          </a:p>
        </p:txBody>
      </p:sp>
    </p:spTree>
    <p:custDataLst>
      <p:tags r:id="rId1"/>
    </p:custDataLst>
    <p:extLst>
      <p:ext uri="{BB962C8B-B14F-4D97-AF65-F5344CB8AC3E}">
        <p14:creationId xmlns:p14="http://schemas.microsoft.com/office/powerpoint/2010/main" val="3555306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75606" y="1905000"/>
            <a:ext cx="8840788" cy="3751118"/>
          </a:xfrm>
        </p:spPr>
        <p:txBody>
          <a:bodyPr/>
          <a:lstStyle/>
          <a:p>
            <a:r>
              <a:rPr lang="fr-CA"/>
              <a:t>Pour créer un nouvel événement, cliquez sur l’icône « Nouvel événement » dans le coin en haut à gauche. </a:t>
            </a:r>
            <a:endParaRPr lang="en-CA"/>
          </a:p>
        </p:txBody>
      </p:sp>
      <p:pic>
        <p:nvPicPr>
          <p:cNvPr id="5" name="Image 4"/>
          <p:cNvPicPr>
            <a:picLocks noChangeAspect="1"/>
          </p:cNvPicPr>
          <p:nvPr/>
        </p:nvPicPr>
        <p:blipFill>
          <a:blip r:embed="rId5"/>
          <a:stretch>
            <a:fillRect/>
          </a:stretch>
        </p:blipFill>
        <p:spPr>
          <a:xfrm>
            <a:off x="4343422" y="3185890"/>
            <a:ext cx="3505155" cy="1016199"/>
          </a:xfrm>
          <a:prstGeom prst="rect">
            <a:avLst/>
          </a:prstGeom>
        </p:spPr>
      </p:pic>
      <p:sp>
        <p:nvSpPr>
          <p:cNvPr id="7" name="Title 1">
            <a:extLst>
              <a:ext uri="{FF2B5EF4-FFF2-40B4-BE49-F238E27FC236}">
                <a16:creationId xmlns:a16="http://schemas.microsoft.com/office/drawing/2014/main" id="{D93F6646-5442-EC47-E5DA-777707881C7C}"/>
              </a:ext>
            </a:extLst>
          </p:cNvPr>
          <p:cNvSpPr>
            <a:spLocks noGrp="1"/>
          </p:cNvSpPr>
          <p:nvPr>
            <p:ph type="title"/>
            <p:custDataLst>
              <p:tags r:id="rId3"/>
            </p:custDataLst>
          </p:nvPr>
        </p:nvSpPr>
        <p:spPr>
          <a:xfrm>
            <a:off x="1796862" y="624110"/>
            <a:ext cx="8911687" cy="1280890"/>
          </a:xfrm>
        </p:spPr>
        <p:txBody>
          <a:bodyPr/>
          <a:lstStyle/>
          <a:p>
            <a:pPr algn="ctr"/>
            <a:r>
              <a:rPr lang="fr-CA"/>
              <a:t>Le calendrier Office de Microsoft</a:t>
            </a:r>
          </a:p>
        </p:txBody>
      </p:sp>
    </p:spTree>
    <p:custDataLst>
      <p:tags r:id="rId1"/>
    </p:custDataLst>
    <p:extLst>
      <p:ext uri="{BB962C8B-B14F-4D97-AF65-F5344CB8AC3E}">
        <p14:creationId xmlns:p14="http://schemas.microsoft.com/office/powerpoint/2010/main" val="14878299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016849" y="1560067"/>
            <a:ext cx="8158301" cy="3737865"/>
          </a:xfrm>
        </p:spPr>
        <p:txBody>
          <a:bodyPr/>
          <a:lstStyle/>
          <a:p>
            <a:r>
              <a:rPr lang="fr-CA"/>
              <a:t>Une boite apparaitra et vous permettra d’ajouter des détails sur l’événement. </a:t>
            </a:r>
          </a:p>
          <a:p>
            <a:r>
              <a:rPr lang="fr-CA"/>
              <a:t>Vous pouvez y ajouter des rappels, partager l’événement avec d’autres personnes et le rendre permanent ou répétitif. </a:t>
            </a:r>
          </a:p>
          <a:p>
            <a:r>
              <a:rPr lang="fr-CA"/>
              <a:t>Lorsque vous avez ajouté tous les détails nécessaires, cliquez sur « Enregistrer ». </a:t>
            </a:r>
            <a:endParaRPr lang="en-CA"/>
          </a:p>
        </p:txBody>
      </p:sp>
      <p:pic>
        <p:nvPicPr>
          <p:cNvPr id="4" name="Image 3"/>
          <p:cNvPicPr>
            <a:picLocks noChangeAspect="1"/>
          </p:cNvPicPr>
          <p:nvPr/>
        </p:nvPicPr>
        <p:blipFill>
          <a:blip r:embed="rId5"/>
          <a:stretch>
            <a:fillRect/>
          </a:stretch>
        </p:blipFill>
        <p:spPr>
          <a:xfrm>
            <a:off x="4857373" y="3522195"/>
            <a:ext cx="4146669" cy="3199345"/>
          </a:xfrm>
          <a:prstGeom prst="rect">
            <a:avLst/>
          </a:prstGeom>
        </p:spPr>
      </p:pic>
      <p:sp>
        <p:nvSpPr>
          <p:cNvPr id="7" name="Title 1">
            <a:extLst>
              <a:ext uri="{FF2B5EF4-FFF2-40B4-BE49-F238E27FC236}">
                <a16:creationId xmlns:a16="http://schemas.microsoft.com/office/drawing/2014/main" id="{22AD392B-3BBE-EEED-CF46-773BB4AD987F}"/>
              </a:ext>
            </a:extLst>
          </p:cNvPr>
          <p:cNvSpPr>
            <a:spLocks noGrp="1"/>
          </p:cNvSpPr>
          <p:nvPr>
            <p:ph type="title"/>
            <p:custDataLst>
              <p:tags r:id="rId3"/>
            </p:custDataLst>
          </p:nvPr>
        </p:nvSpPr>
        <p:spPr>
          <a:xfrm>
            <a:off x="1796862" y="624110"/>
            <a:ext cx="8911687" cy="1280890"/>
          </a:xfrm>
        </p:spPr>
        <p:txBody>
          <a:bodyPr/>
          <a:lstStyle/>
          <a:p>
            <a:pPr algn="ctr"/>
            <a:r>
              <a:rPr lang="fr-CA"/>
              <a:t>Le calendrier Office de Microsoft</a:t>
            </a:r>
          </a:p>
        </p:txBody>
      </p:sp>
    </p:spTree>
    <p:custDataLst>
      <p:tags r:id="rId1"/>
    </p:custDataLst>
    <p:extLst>
      <p:ext uri="{BB962C8B-B14F-4D97-AF65-F5344CB8AC3E}">
        <p14:creationId xmlns:p14="http://schemas.microsoft.com/office/powerpoint/2010/main" val="7242496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328275" y="1921188"/>
            <a:ext cx="7535449" cy="3830631"/>
          </a:xfrm>
        </p:spPr>
        <p:txBody>
          <a:bodyPr/>
          <a:lstStyle/>
          <a:p>
            <a:r>
              <a:rPr lang="fr-CA"/>
              <a:t>Si vous voulez partager la totalité de votre calendrier avec quelqu’un d’autre, cliquez sur l’icône « Partager » en haut de la fenêtre de votre calendrier. </a:t>
            </a:r>
            <a:endParaRPr lang="en-CA"/>
          </a:p>
        </p:txBody>
      </p:sp>
      <p:pic>
        <p:nvPicPr>
          <p:cNvPr id="4" name="Image 3" descr="C:\Users\Station-01\AppData\Local\Microsoft\Windows\INetCache\Content.MSO\BEDA036E.tmp"/>
          <p:cNvPicPr/>
          <p:nvPr/>
        </p:nvPicPr>
        <p:blipFill>
          <a:blip r:embed="rId5">
            <a:extLst>
              <a:ext uri="{28A0092B-C50C-407E-A947-70E740481C1C}">
                <a14:useLocalDpi xmlns:a14="http://schemas.microsoft.com/office/drawing/2010/main" val="0"/>
              </a:ext>
            </a:extLst>
          </a:blip>
          <a:srcRect/>
          <a:stretch>
            <a:fillRect/>
          </a:stretch>
        </p:blipFill>
        <p:spPr bwMode="auto">
          <a:xfrm>
            <a:off x="5294407" y="3836503"/>
            <a:ext cx="1916596" cy="658468"/>
          </a:xfrm>
          <a:prstGeom prst="rect">
            <a:avLst/>
          </a:prstGeom>
          <a:noFill/>
          <a:ln>
            <a:noFill/>
          </a:ln>
        </p:spPr>
      </p:pic>
      <p:sp>
        <p:nvSpPr>
          <p:cNvPr id="7" name="Title 1">
            <a:extLst>
              <a:ext uri="{FF2B5EF4-FFF2-40B4-BE49-F238E27FC236}">
                <a16:creationId xmlns:a16="http://schemas.microsoft.com/office/drawing/2014/main" id="{54FDCCFB-B320-C522-E7D7-33424D88EFF6}"/>
              </a:ext>
            </a:extLst>
          </p:cNvPr>
          <p:cNvSpPr>
            <a:spLocks noGrp="1"/>
          </p:cNvSpPr>
          <p:nvPr>
            <p:ph type="title"/>
            <p:custDataLst>
              <p:tags r:id="rId3"/>
            </p:custDataLst>
          </p:nvPr>
        </p:nvSpPr>
        <p:spPr>
          <a:xfrm>
            <a:off x="1796862" y="624110"/>
            <a:ext cx="8911687" cy="1280890"/>
          </a:xfrm>
        </p:spPr>
        <p:txBody>
          <a:bodyPr/>
          <a:lstStyle/>
          <a:p>
            <a:pPr algn="ctr"/>
            <a:r>
              <a:rPr lang="fr-CA"/>
              <a:t>Le calendrier Office de Microsoft</a:t>
            </a:r>
          </a:p>
        </p:txBody>
      </p:sp>
    </p:spTree>
    <p:custDataLst>
      <p:tags r:id="rId1"/>
    </p:custDataLst>
    <p:extLst>
      <p:ext uri="{BB962C8B-B14F-4D97-AF65-F5344CB8AC3E}">
        <p14:creationId xmlns:p14="http://schemas.microsoft.com/office/powerpoint/2010/main" val="31771556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186806" y="1892123"/>
            <a:ext cx="8131797" cy="3737865"/>
          </a:xfrm>
        </p:spPr>
        <p:txBody>
          <a:bodyPr/>
          <a:lstStyle/>
          <a:p>
            <a:r>
              <a:rPr lang="fr-CA"/>
              <a:t>Si vous voulez créer plusieurs calendriers, vous pouvez cliquer sur le bouton « Ajouter un calendrier » situé sur le côté gauche de la fenêtre de votre calendrier. </a:t>
            </a:r>
          </a:p>
          <a:p>
            <a:r>
              <a:rPr lang="fr-CA"/>
              <a:t>Une boite apparaitra et vous proposera d’autres options. </a:t>
            </a:r>
          </a:p>
          <a:p>
            <a:r>
              <a:rPr lang="fr-CA"/>
              <a:t>Cliquez ensuite sur « Créer un calendrier vide ». </a:t>
            </a:r>
          </a:p>
          <a:p>
            <a:r>
              <a:rPr lang="fr-CA"/>
              <a:t>Une fois que vous avez choisi le nom de ce calendrier,        vous pouvez cliquer sur « Enregistrer ». </a:t>
            </a:r>
            <a:endParaRPr lang="en-CA"/>
          </a:p>
        </p:txBody>
      </p:sp>
      <p:pic>
        <p:nvPicPr>
          <p:cNvPr id="4" name="Image 3" descr="C:\Users\Station-01\AppData\Local\Microsoft\Windows\INetCache\Content.MSO\92B77702.tmp"/>
          <p:cNvPicPr/>
          <p:nvPr/>
        </p:nvPicPr>
        <p:blipFill>
          <a:blip r:embed="rId5">
            <a:extLst>
              <a:ext uri="{28A0092B-C50C-407E-A947-70E740481C1C}">
                <a14:useLocalDpi xmlns:a14="http://schemas.microsoft.com/office/drawing/2010/main" val="0"/>
              </a:ext>
            </a:extLst>
          </a:blip>
          <a:srcRect/>
          <a:stretch>
            <a:fillRect/>
          </a:stretch>
        </p:blipFill>
        <p:spPr bwMode="auto">
          <a:xfrm>
            <a:off x="3670027" y="4965877"/>
            <a:ext cx="2403400" cy="891960"/>
          </a:xfrm>
          <a:prstGeom prst="rect">
            <a:avLst/>
          </a:prstGeom>
          <a:noFill/>
          <a:ln>
            <a:noFill/>
          </a:ln>
        </p:spPr>
      </p:pic>
      <p:pic>
        <p:nvPicPr>
          <p:cNvPr id="6" name="Image 5"/>
          <p:cNvPicPr>
            <a:picLocks noChangeAspect="1"/>
          </p:cNvPicPr>
          <p:nvPr/>
        </p:nvPicPr>
        <p:blipFill>
          <a:blip r:embed="rId6"/>
          <a:stretch>
            <a:fillRect/>
          </a:stretch>
        </p:blipFill>
        <p:spPr>
          <a:xfrm>
            <a:off x="5646832" y="4949687"/>
            <a:ext cx="3878341" cy="854765"/>
          </a:xfrm>
          <a:prstGeom prst="rect">
            <a:avLst/>
          </a:prstGeom>
        </p:spPr>
      </p:pic>
      <p:sp>
        <p:nvSpPr>
          <p:cNvPr id="8" name="Title 1">
            <a:extLst>
              <a:ext uri="{FF2B5EF4-FFF2-40B4-BE49-F238E27FC236}">
                <a16:creationId xmlns:a16="http://schemas.microsoft.com/office/drawing/2014/main" id="{97FBCF90-4275-F7F7-0421-43E0363AB42E}"/>
              </a:ext>
            </a:extLst>
          </p:cNvPr>
          <p:cNvSpPr>
            <a:spLocks noGrp="1"/>
          </p:cNvSpPr>
          <p:nvPr>
            <p:ph type="title"/>
            <p:custDataLst>
              <p:tags r:id="rId3"/>
            </p:custDataLst>
          </p:nvPr>
        </p:nvSpPr>
        <p:spPr>
          <a:xfrm>
            <a:off x="1796862" y="624110"/>
            <a:ext cx="8911687" cy="1280890"/>
          </a:xfrm>
        </p:spPr>
        <p:txBody>
          <a:bodyPr/>
          <a:lstStyle/>
          <a:p>
            <a:pPr algn="ctr"/>
            <a:r>
              <a:rPr lang="fr-CA"/>
              <a:t>Le calendrier Office de Microsoft</a:t>
            </a:r>
          </a:p>
        </p:txBody>
      </p:sp>
    </p:spTree>
    <p:custDataLst>
      <p:tags r:id="rId1"/>
    </p:custDataLst>
    <p:extLst>
      <p:ext uri="{BB962C8B-B14F-4D97-AF65-F5344CB8AC3E}">
        <p14:creationId xmlns:p14="http://schemas.microsoft.com/office/powerpoint/2010/main" val="1287972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fr-CA"/>
              <a:t>Activité</a:t>
            </a:r>
            <a:r>
              <a:rPr lang="en-CA"/>
              <a:t> </a:t>
            </a:r>
          </a:p>
        </p:txBody>
      </p:sp>
      <p:sp>
        <p:nvSpPr>
          <p:cNvPr id="3" name="Content Placeholder 2"/>
          <p:cNvSpPr>
            <a:spLocks noGrp="1"/>
          </p:cNvSpPr>
          <p:nvPr>
            <p:ph idx="1"/>
            <p:custDataLst>
              <p:tags r:id="rId3"/>
            </p:custDataLst>
          </p:nvPr>
        </p:nvSpPr>
        <p:spPr>
          <a:xfrm>
            <a:off x="2589212" y="2252870"/>
            <a:ext cx="8635379" cy="3658352"/>
          </a:xfrm>
        </p:spPr>
        <p:txBody>
          <a:bodyPr/>
          <a:lstStyle/>
          <a:p>
            <a:r>
              <a:rPr lang="fr-CA"/>
              <a:t>Connectez-vous à votre compte Google ou Microsoft Outlook.</a:t>
            </a:r>
          </a:p>
          <a:p>
            <a:r>
              <a:rPr lang="fr-CA"/>
              <a:t>Ouvrez la fonction de calendrier. </a:t>
            </a:r>
          </a:p>
          <a:p>
            <a:r>
              <a:rPr lang="fr-CA"/>
              <a:t>Effectuez les tâches suivantes : </a:t>
            </a:r>
          </a:p>
          <a:p>
            <a:pPr lvl="1"/>
            <a:r>
              <a:rPr lang="fr-CA"/>
              <a:t>Ajoutez 2 événements à votre calendrier. Partagez un événement avec votre formateur. </a:t>
            </a:r>
          </a:p>
          <a:p>
            <a:pPr lvl="1"/>
            <a:r>
              <a:rPr lang="fr-CA"/>
              <a:t>Créez un nouveau calendrier intitulé « Préparez-vous à établir un budget ».</a:t>
            </a:r>
          </a:p>
          <a:p>
            <a:pPr lvl="2"/>
            <a:r>
              <a:rPr lang="fr-CA"/>
              <a:t>Partagez ce nouveau calendrier avec votre formateur.</a:t>
            </a:r>
            <a:endParaRPr lang="en-CA"/>
          </a:p>
        </p:txBody>
      </p:sp>
      <p:pic>
        <p:nvPicPr>
          <p:cNvPr id="4" name="Picture 3"/>
          <p:cNvPicPr>
            <a:picLocks noChangeAspect="1"/>
          </p:cNvPicPr>
          <p:nvPr>
            <p:custDataLst>
              <p:tags r:id="rId4"/>
            </p:custDataLst>
          </p:nvPr>
        </p:nvPicPr>
        <p:blipFill>
          <a:blip r:embed="rId6"/>
          <a:stretch>
            <a:fillRect/>
          </a:stretch>
        </p:blipFill>
        <p:spPr>
          <a:xfrm>
            <a:off x="1949077" y="624420"/>
            <a:ext cx="640135" cy="640135"/>
          </a:xfrm>
          <a:prstGeom prst="rect">
            <a:avLst/>
          </a:prstGeom>
        </p:spPr>
      </p:pic>
    </p:spTree>
    <p:custDataLst>
      <p:tags r:id="rId1"/>
    </p:custDataLst>
    <p:extLst>
      <p:ext uri="{BB962C8B-B14F-4D97-AF65-F5344CB8AC3E}">
        <p14:creationId xmlns:p14="http://schemas.microsoft.com/office/powerpoint/2010/main" val="11373792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25605"/>
            <a:ext cx="8911687" cy="1280890"/>
          </a:xfrm>
        </p:spPr>
        <p:txBody>
          <a:bodyPr/>
          <a:lstStyle/>
          <a:p>
            <a:pPr algn="ctr"/>
            <a:r>
              <a:rPr lang="fr-CA"/>
              <a:t>Tâche jalon 128</a:t>
            </a:r>
            <a:endParaRPr lang="fr-CA">
              <a:highlight>
                <a:srgbClr val="FFFF00"/>
              </a:highlight>
            </a:endParaRPr>
          </a:p>
        </p:txBody>
      </p:sp>
      <p:sp>
        <p:nvSpPr>
          <p:cNvPr id="3" name="Content Placeholder 2"/>
          <p:cNvSpPr>
            <a:spLocks noGrp="1"/>
          </p:cNvSpPr>
          <p:nvPr>
            <p:ph idx="1"/>
            <p:custDataLst>
              <p:tags r:id="rId3"/>
            </p:custDataLst>
          </p:nvPr>
        </p:nvSpPr>
        <p:spPr>
          <a:xfrm>
            <a:off x="1909648" y="2106495"/>
            <a:ext cx="8372702" cy="3741662"/>
          </a:xfrm>
        </p:spPr>
        <p:txBody>
          <a:bodyPr vert="horz" lIns="91440" tIns="45720" rIns="91440" bIns="45720" rtlCol="0" anchor="t">
            <a:normAutofit/>
          </a:bodyPr>
          <a:lstStyle/>
          <a:p>
            <a:r>
              <a:rPr lang="fr-CA"/>
              <a:t>Vous vous êtes maintenant exercé à utiliser plusieurs compétences en gestion du temps. </a:t>
            </a:r>
          </a:p>
          <a:p>
            <a:r>
              <a:rPr lang="fr-CA"/>
              <a:t>Complétez la tâche jalon 128 : Créer et organiser une liste de tâches. </a:t>
            </a:r>
          </a:p>
          <a:p>
            <a:r>
              <a:rPr lang="fr-CA"/>
              <a:t>Si vous réussissez cette étape, vous démontrerez votre capacité à gérer votre temps de manière efficace. </a:t>
            </a:r>
            <a:endParaRPr lang="en-CA"/>
          </a:p>
        </p:txBody>
      </p:sp>
      <p:pic>
        <p:nvPicPr>
          <p:cNvPr id="4" name="Picture 3"/>
          <p:cNvPicPr>
            <a:picLocks noChangeAspect="1"/>
          </p:cNvPicPr>
          <p:nvPr>
            <p:custDataLst>
              <p:tags r:id="rId4"/>
            </p:custDataLst>
          </p:nvPr>
        </p:nvPicPr>
        <p:blipFill>
          <a:blip r:embed="rId6"/>
          <a:stretch>
            <a:fillRect/>
          </a:stretch>
        </p:blipFill>
        <p:spPr>
          <a:xfrm>
            <a:off x="9445343" y="359550"/>
            <a:ext cx="1106500" cy="1106500"/>
          </a:xfrm>
          <a:prstGeom prst="rect">
            <a:avLst/>
          </a:prstGeom>
        </p:spPr>
      </p:pic>
    </p:spTree>
    <p:custDataLst>
      <p:tags r:id="rId1"/>
    </p:custDataLst>
    <p:extLst>
      <p:ext uri="{BB962C8B-B14F-4D97-AF65-F5344CB8AC3E}">
        <p14:creationId xmlns:p14="http://schemas.microsoft.com/office/powerpoint/2010/main" val="18657728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2179141" y="2106495"/>
            <a:ext cx="8372702" cy="3741662"/>
          </a:xfrm>
        </p:spPr>
        <p:txBody>
          <a:bodyPr/>
          <a:lstStyle/>
          <a:p>
            <a:r>
              <a:rPr lang="fr-CA"/>
              <a:t>Vous devez préparer une liste des choses que vous aimeriez faire au cours des prochains jours ou de la prochaine semaine. </a:t>
            </a:r>
          </a:p>
          <a:p>
            <a:r>
              <a:rPr lang="fr-CA"/>
              <a:t>Vous devez ensuite organiser cette liste, classer les choses que vous aimeriez faire par ordre de priorité et refaire votre liste en fonction de l’importance des tâches à accomplir. </a:t>
            </a:r>
          </a:p>
          <a:p>
            <a:r>
              <a:rPr lang="fr-CA"/>
              <a:t>Assurez-vous d’inclure un titre ou un entête dans la partie B. </a:t>
            </a:r>
            <a:endParaRPr lang="en-CA"/>
          </a:p>
        </p:txBody>
      </p:sp>
      <p:sp>
        <p:nvSpPr>
          <p:cNvPr id="7" name="Title 1">
            <a:extLst>
              <a:ext uri="{FF2B5EF4-FFF2-40B4-BE49-F238E27FC236}">
                <a16:creationId xmlns:a16="http://schemas.microsoft.com/office/drawing/2014/main" id="{EA4486DE-604A-181B-70CF-7BBAADAAFEDA}"/>
              </a:ext>
            </a:extLst>
          </p:cNvPr>
          <p:cNvSpPr>
            <a:spLocks noGrp="1"/>
          </p:cNvSpPr>
          <p:nvPr>
            <p:ph type="title"/>
            <p:custDataLst>
              <p:tags r:id="rId3"/>
            </p:custDataLst>
          </p:nvPr>
        </p:nvSpPr>
        <p:spPr>
          <a:xfrm>
            <a:off x="1640156" y="825605"/>
            <a:ext cx="8911687" cy="1280890"/>
          </a:xfrm>
        </p:spPr>
        <p:txBody>
          <a:bodyPr/>
          <a:lstStyle/>
          <a:p>
            <a:pPr algn="ctr"/>
            <a:r>
              <a:rPr lang="fr-CA"/>
              <a:t>Tâche jalon 128</a:t>
            </a:r>
            <a:endParaRPr lang="fr-CA">
              <a:highlight>
                <a:srgbClr val="FFFF00"/>
              </a:highlight>
            </a:endParaRPr>
          </a:p>
        </p:txBody>
      </p:sp>
      <p:pic>
        <p:nvPicPr>
          <p:cNvPr id="8" name="Picture 3">
            <a:extLst>
              <a:ext uri="{FF2B5EF4-FFF2-40B4-BE49-F238E27FC236}">
                <a16:creationId xmlns:a16="http://schemas.microsoft.com/office/drawing/2014/main" id="{3B0E332E-5154-1067-42AA-0AFCD59B3B09}"/>
              </a:ext>
            </a:extLst>
          </p:cNvPr>
          <p:cNvPicPr>
            <a:picLocks noChangeAspect="1"/>
          </p:cNvPicPr>
          <p:nvPr>
            <p:custDataLst>
              <p:tags r:id="rId4"/>
            </p:custDataLst>
          </p:nvPr>
        </p:nvPicPr>
        <p:blipFill>
          <a:blip r:embed="rId6"/>
          <a:stretch>
            <a:fillRect/>
          </a:stretch>
        </p:blipFill>
        <p:spPr>
          <a:xfrm>
            <a:off x="9445343" y="359550"/>
            <a:ext cx="1106500" cy="1106500"/>
          </a:xfrm>
          <a:prstGeom prst="rect">
            <a:avLst/>
          </a:prstGeom>
        </p:spPr>
      </p:pic>
    </p:spTree>
    <p:custDataLst>
      <p:tags r:id="rId1"/>
    </p:custDataLst>
    <p:extLst>
      <p:ext uri="{BB962C8B-B14F-4D97-AF65-F5344CB8AC3E}">
        <p14:creationId xmlns:p14="http://schemas.microsoft.com/office/powerpoint/2010/main" val="5162201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784935" y="2106495"/>
            <a:ext cx="8622127" cy="3741662"/>
          </a:xfrm>
        </p:spPr>
        <p:txBody>
          <a:bodyPr/>
          <a:lstStyle/>
          <a:p>
            <a:r>
              <a:rPr lang="fr-CA"/>
              <a:t>Lorsque vous avez terminé l’activité, assurez-vous que votre nom et la date se trouvent sur toutes les pages nécessaires et remettez la tâche jalon complétée à votre formateur.</a:t>
            </a:r>
            <a:endParaRPr lang="en-CA"/>
          </a:p>
        </p:txBody>
      </p:sp>
      <p:sp>
        <p:nvSpPr>
          <p:cNvPr id="7" name="Title 1">
            <a:extLst>
              <a:ext uri="{FF2B5EF4-FFF2-40B4-BE49-F238E27FC236}">
                <a16:creationId xmlns:a16="http://schemas.microsoft.com/office/drawing/2014/main" id="{62937CE4-CA0C-B972-0CAC-95E560911200}"/>
              </a:ext>
            </a:extLst>
          </p:cNvPr>
          <p:cNvSpPr>
            <a:spLocks noGrp="1"/>
          </p:cNvSpPr>
          <p:nvPr>
            <p:ph type="title"/>
            <p:custDataLst>
              <p:tags r:id="rId3"/>
            </p:custDataLst>
          </p:nvPr>
        </p:nvSpPr>
        <p:spPr>
          <a:xfrm>
            <a:off x="1640156" y="825605"/>
            <a:ext cx="8911687" cy="1280890"/>
          </a:xfrm>
        </p:spPr>
        <p:txBody>
          <a:bodyPr/>
          <a:lstStyle/>
          <a:p>
            <a:pPr algn="ctr"/>
            <a:r>
              <a:rPr lang="fr-CA"/>
              <a:t>Tâche jalon 128</a:t>
            </a:r>
            <a:endParaRPr lang="fr-CA">
              <a:highlight>
                <a:srgbClr val="FFFF00"/>
              </a:highlight>
            </a:endParaRPr>
          </a:p>
        </p:txBody>
      </p:sp>
      <p:pic>
        <p:nvPicPr>
          <p:cNvPr id="8" name="Picture 3">
            <a:extLst>
              <a:ext uri="{FF2B5EF4-FFF2-40B4-BE49-F238E27FC236}">
                <a16:creationId xmlns:a16="http://schemas.microsoft.com/office/drawing/2014/main" id="{E17DEF28-78FB-FB97-FF8D-0CF2E3BFAFA6}"/>
              </a:ext>
            </a:extLst>
          </p:cNvPr>
          <p:cNvPicPr>
            <a:picLocks noChangeAspect="1"/>
          </p:cNvPicPr>
          <p:nvPr>
            <p:custDataLst>
              <p:tags r:id="rId4"/>
            </p:custDataLst>
          </p:nvPr>
        </p:nvPicPr>
        <p:blipFill>
          <a:blip r:embed="rId6"/>
          <a:stretch>
            <a:fillRect/>
          </a:stretch>
        </p:blipFill>
        <p:spPr>
          <a:xfrm>
            <a:off x="9445343" y="359550"/>
            <a:ext cx="1106500" cy="1106500"/>
          </a:xfrm>
          <a:prstGeom prst="rect">
            <a:avLst/>
          </a:prstGeom>
        </p:spPr>
      </p:pic>
    </p:spTree>
    <p:custDataLst>
      <p:tags r:id="rId1"/>
    </p:custDataLst>
    <p:extLst>
      <p:ext uri="{BB962C8B-B14F-4D97-AF65-F5344CB8AC3E}">
        <p14:creationId xmlns:p14="http://schemas.microsoft.com/office/powerpoint/2010/main" val="484535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085098" y="2078347"/>
            <a:ext cx="10021801" cy="4280130"/>
          </a:xfrm>
        </p:spPr>
        <p:txBody>
          <a:bodyPr>
            <a:normAutofit lnSpcReduction="10000"/>
          </a:bodyPr>
          <a:lstStyle/>
          <a:p>
            <a:r>
              <a:rPr lang="fr-CA"/>
              <a:t>Votre capacité à organiser et à gérer votre temps est importante pour de nombreuses raisons :</a:t>
            </a:r>
          </a:p>
          <a:p>
            <a:pPr lvl="1"/>
            <a:r>
              <a:rPr lang="fr-CA"/>
              <a:t>Vous accomplirez plus de choses ;</a:t>
            </a:r>
          </a:p>
          <a:p>
            <a:pPr lvl="1"/>
            <a:r>
              <a:rPr lang="fr-CA"/>
              <a:t>Votre vie sera plus équilibrée ;</a:t>
            </a:r>
          </a:p>
          <a:p>
            <a:pPr lvl="1"/>
            <a:r>
              <a:rPr lang="fr-CA"/>
              <a:t>Vous serez en mesure de fixer et d’atteindre vos objectifs de manière plus efficace ;</a:t>
            </a:r>
          </a:p>
          <a:p>
            <a:pPr lvl="1"/>
            <a:r>
              <a:rPr lang="fr-CA"/>
              <a:t>Vous serez en mesure de vous présenter de manière plus professionnelle ;</a:t>
            </a:r>
          </a:p>
          <a:p>
            <a:pPr lvl="1"/>
            <a:r>
              <a:rPr lang="fr-CA"/>
              <a:t>Vous aurez plus de temps pour être flexible et créatif ;</a:t>
            </a:r>
          </a:p>
          <a:p>
            <a:pPr lvl="1"/>
            <a:r>
              <a:rPr lang="fr-CA"/>
              <a:t>Vous pourrez mieux planifier et prioriser vos tâches et vos activités ;</a:t>
            </a:r>
          </a:p>
          <a:p>
            <a:pPr lvl="1"/>
            <a:r>
              <a:rPr lang="fr-CA"/>
              <a:t>Vous aurez plus de temps libre et perdrez moins votre temps ;</a:t>
            </a:r>
          </a:p>
          <a:p>
            <a:pPr lvl="1"/>
            <a:r>
              <a:rPr lang="fr-CA"/>
              <a:t>Vous réduirez le désordre dans votre foyer et au travail, ce qui vous aidera à réduire votre stress.</a:t>
            </a:r>
          </a:p>
          <a:p>
            <a:endParaRPr lang="fr-CA" sz="2000"/>
          </a:p>
        </p:txBody>
      </p:sp>
      <p:sp>
        <p:nvSpPr>
          <p:cNvPr id="6" name="Title 1">
            <a:extLst>
              <a:ext uri="{FF2B5EF4-FFF2-40B4-BE49-F238E27FC236}">
                <a16:creationId xmlns:a16="http://schemas.microsoft.com/office/drawing/2014/main" id="{2B88A625-B04E-CEB6-E0E0-E7C8603A203F}"/>
              </a:ext>
            </a:extLst>
          </p:cNvPr>
          <p:cNvSpPr>
            <a:spLocks noGrp="1"/>
          </p:cNvSpPr>
          <p:nvPr>
            <p:ph type="title"/>
            <p:custDataLst>
              <p:tags r:id="rId3"/>
            </p:custDataLst>
          </p:nvPr>
        </p:nvSpPr>
        <p:spPr>
          <a:xfrm>
            <a:off x="1640156" y="797457"/>
            <a:ext cx="8911687" cy="1280890"/>
          </a:xfrm>
        </p:spPr>
        <p:txBody>
          <a:bodyPr/>
          <a:lstStyle/>
          <a:p>
            <a:pPr algn="ctr"/>
            <a:r>
              <a:rPr lang="en-CA"/>
              <a:t>La gestion du temps</a:t>
            </a:r>
          </a:p>
        </p:txBody>
      </p:sp>
    </p:spTree>
    <p:custDataLst>
      <p:tags r:id="rId1"/>
    </p:custDataLst>
    <p:extLst>
      <p:ext uri="{BB962C8B-B14F-4D97-AF65-F5344CB8AC3E}">
        <p14:creationId xmlns:p14="http://schemas.microsoft.com/office/powerpoint/2010/main" val="10574108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564711" y="2993571"/>
            <a:ext cx="8915400" cy="870857"/>
          </a:xfrm>
        </p:spPr>
        <p:txBody>
          <a:bodyPr>
            <a:normAutofit/>
          </a:bodyPr>
          <a:lstStyle/>
          <a:p>
            <a:pPr marL="0" indent="0" algn="ctr">
              <a:buNone/>
            </a:pPr>
            <a:r>
              <a:rPr lang="en-CA" sz="4800"/>
              <a:t>Questions ?</a:t>
            </a:r>
          </a:p>
        </p:txBody>
      </p:sp>
    </p:spTree>
    <p:custDataLst>
      <p:tags r:id="rId1"/>
    </p:custDataLst>
    <p:extLst>
      <p:ext uri="{BB962C8B-B14F-4D97-AF65-F5344CB8AC3E}">
        <p14:creationId xmlns:p14="http://schemas.microsoft.com/office/powerpoint/2010/main" val="311959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868854" y="852710"/>
            <a:ext cx="8911687" cy="1280890"/>
          </a:xfrm>
        </p:spPr>
        <p:txBody>
          <a:bodyPr/>
          <a:lstStyle/>
          <a:p>
            <a:pPr algn="ctr"/>
            <a:r>
              <a:rPr lang="en-CA"/>
              <a:t>Le stress</a:t>
            </a:r>
          </a:p>
        </p:txBody>
      </p:sp>
      <p:sp>
        <p:nvSpPr>
          <p:cNvPr id="3" name="Content Placeholder 2"/>
          <p:cNvSpPr>
            <a:spLocks noGrp="1"/>
          </p:cNvSpPr>
          <p:nvPr>
            <p:ph idx="1"/>
            <p:custDataLst>
              <p:tags r:id="rId3"/>
            </p:custDataLst>
          </p:nvPr>
        </p:nvSpPr>
        <p:spPr>
          <a:xfrm>
            <a:off x="1638300" y="2133600"/>
            <a:ext cx="8915400" cy="3777622"/>
          </a:xfrm>
        </p:spPr>
        <p:txBody>
          <a:bodyPr/>
          <a:lstStyle/>
          <a:p>
            <a:r>
              <a:rPr lang="fr-CA"/>
              <a:t>Le stress est un état de tension mentale ou émotionnelle provoqué par des circonstances difficiles ou très exigeantes. </a:t>
            </a:r>
          </a:p>
          <a:p>
            <a:endParaRPr lang="fr-CA"/>
          </a:p>
        </p:txBody>
      </p:sp>
      <p:pic>
        <p:nvPicPr>
          <p:cNvPr id="4" name="Image 3"/>
          <p:cNvPicPr>
            <a:picLocks noChangeAspect="1"/>
          </p:cNvPicPr>
          <p:nvPr/>
        </p:nvPicPr>
        <p:blipFill>
          <a:blip r:embed="rId5"/>
          <a:stretch>
            <a:fillRect/>
          </a:stretch>
        </p:blipFill>
        <p:spPr>
          <a:xfrm>
            <a:off x="4479430" y="3581834"/>
            <a:ext cx="3690536" cy="2329388"/>
          </a:xfrm>
          <a:prstGeom prst="rect">
            <a:avLst/>
          </a:prstGeom>
        </p:spPr>
      </p:pic>
    </p:spTree>
    <p:custDataLst>
      <p:tags r:id="rId1"/>
    </p:custDataLst>
    <p:extLst>
      <p:ext uri="{BB962C8B-B14F-4D97-AF65-F5344CB8AC3E}">
        <p14:creationId xmlns:p14="http://schemas.microsoft.com/office/powerpoint/2010/main" val="2879998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r>
              <a:rPr lang="fr-CA"/>
              <a:t>Discutons</a:t>
            </a:r>
          </a:p>
        </p:txBody>
      </p:sp>
      <p:sp>
        <p:nvSpPr>
          <p:cNvPr id="3" name="Content Placeholder 2"/>
          <p:cNvSpPr>
            <a:spLocks noGrp="1"/>
          </p:cNvSpPr>
          <p:nvPr>
            <p:ph idx="1"/>
            <p:custDataLst>
              <p:tags r:id="rId3"/>
            </p:custDataLst>
          </p:nvPr>
        </p:nvSpPr>
        <p:spPr>
          <a:xfrm>
            <a:off x="1636443" y="2133600"/>
            <a:ext cx="8915400" cy="3777622"/>
          </a:xfrm>
        </p:spPr>
        <p:txBody>
          <a:bodyPr/>
          <a:lstStyle/>
          <a:p>
            <a:r>
              <a:rPr lang="fr-CA"/>
              <a:t>En ce moment, vous sentez-vous stressé à cause d’un manque de gestion du temps ou d’organisation ? </a:t>
            </a:r>
          </a:p>
          <a:p>
            <a:endParaRPr lang="fr-CA"/>
          </a:p>
        </p:txBody>
      </p:sp>
      <p:pic>
        <p:nvPicPr>
          <p:cNvPr id="4" name="Picture 3"/>
          <p:cNvPicPr>
            <a:picLocks noChangeAspect="1"/>
          </p:cNvPicPr>
          <p:nvPr>
            <p:custDataLst>
              <p:tags r:id="rId4"/>
            </p:custDataLst>
          </p:nvPr>
        </p:nvPicPr>
        <p:blipFill>
          <a:blip r:embed="rId6"/>
          <a:stretch>
            <a:fillRect/>
          </a:stretch>
        </p:blipFill>
        <p:spPr>
          <a:xfrm>
            <a:off x="1057273" y="852710"/>
            <a:ext cx="579170" cy="585267"/>
          </a:xfrm>
          <a:prstGeom prst="rect">
            <a:avLst/>
          </a:prstGeom>
        </p:spPr>
      </p:pic>
    </p:spTree>
    <p:custDataLst>
      <p:tags r:id="rId1"/>
    </p:custDataLst>
    <p:extLst>
      <p:ext uri="{BB962C8B-B14F-4D97-AF65-F5344CB8AC3E}">
        <p14:creationId xmlns:p14="http://schemas.microsoft.com/office/powerpoint/2010/main" val="246510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640156" y="852710"/>
            <a:ext cx="8911687" cy="1280890"/>
          </a:xfrm>
        </p:spPr>
        <p:txBody>
          <a:bodyPr/>
          <a:lstStyle/>
          <a:p>
            <a:r>
              <a:rPr lang="fr-CA"/>
              <a:t>Activité </a:t>
            </a:r>
          </a:p>
        </p:txBody>
      </p:sp>
      <p:sp>
        <p:nvSpPr>
          <p:cNvPr id="3" name="Content Placeholder 2"/>
          <p:cNvSpPr>
            <a:spLocks noGrp="1"/>
          </p:cNvSpPr>
          <p:nvPr>
            <p:ph idx="1"/>
            <p:custDataLst>
              <p:tags r:id="rId3"/>
            </p:custDataLst>
          </p:nvPr>
        </p:nvSpPr>
        <p:spPr>
          <a:xfrm>
            <a:off x="1638299" y="2133600"/>
            <a:ext cx="8915400" cy="3777622"/>
          </a:xfrm>
        </p:spPr>
        <p:txBody>
          <a:bodyPr/>
          <a:lstStyle/>
          <a:p>
            <a:r>
              <a:rPr lang="fr-CA"/>
              <a:t>Utilisez un moteur de recherche pour trouver un test de stress en ligne et faites ce test. </a:t>
            </a:r>
          </a:p>
          <a:p>
            <a:endParaRPr lang="fr-CA"/>
          </a:p>
        </p:txBody>
      </p:sp>
      <p:pic>
        <p:nvPicPr>
          <p:cNvPr id="4" name="Picture 3"/>
          <p:cNvPicPr>
            <a:picLocks noChangeAspect="1"/>
          </p:cNvPicPr>
          <p:nvPr>
            <p:custDataLst>
              <p:tags r:id="rId4"/>
            </p:custDataLst>
          </p:nvPr>
        </p:nvPicPr>
        <p:blipFill>
          <a:blip r:embed="rId6"/>
          <a:stretch>
            <a:fillRect/>
          </a:stretch>
        </p:blipFill>
        <p:spPr>
          <a:xfrm>
            <a:off x="996308" y="853020"/>
            <a:ext cx="640135" cy="640135"/>
          </a:xfrm>
          <a:prstGeom prst="rect">
            <a:avLst/>
          </a:prstGeom>
        </p:spPr>
      </p:pic>
    </p:spTree>
    <p:custDataLst>
      <p:tags r:id="rId1"/>
    </p:custDataLst>
    <p:extLst>
      <p:ext uri="{BB962C8B-B14F-4D97-AF65-F5344CB8AC3E}">
        <p14:creationId xmlns:p14="http://schemas.microsoft.com/office/powerpoint/2010/main" val="481907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custDataLst>
              <p:tags r:id="rId2"/>
            </p:custDataLst>
          </p:nvPr>
        </p:nvSpPr>
        <p:spPr>
          <a:xfrm>
            <a:off x="1636443" y="2133600"/>
            <a:ext cx="7018614" cy="3618596"/>
          </a:xfrm>
        </p:spPr>
        <p:txBody>
          <a:bodyPr/>
          <a:lstStyle/>
          <a:p>
            <a:r>
              <a:rPr lang="fr-CA"/>
              <a:t>Que pouvons-nous faire pour réduire le stress dans notre vie ? </a:t>
            </a:r>
          </a:p>
          <a:p>
            <a:endParaRPr lang="fr-CA"/>
          </a:p>
        </p:txBody>
      </p:sp>
      <p:sp>
        <p:nvSpPr>
          <p:cNvPr id="7" name="Title 1">
            <a:extLst>
              <a:ext uri="{FF2B5EF4-FFF2-40B4-BE49-F238E27FC236}">
                <a16:creationId xmlns:a16="http://schemas.microsoft.com/office/drawing/2014/main" id="{77B4E82F-A02B-961B-7D0C-E787388C2B6F}"/>
              </a:ext>
            </a:extLst>
          </p:cNvPr>
          <p:cNvSpPr>
            <a:spLocks noGrp="1"/>
          </p:cNvSpPr>
          <p:nvPr>
            <p:ph type="title"/>
            <p:custDataLst>
              <p:tags r:id="rId3"/>
            </p:custDataLst>
          </p:nvPr>
        </p:nvSpPr>
        <p:spPr>
          <a:xfrm>
            <a:off x="1640156" y="852710"/>
            <a:ext cx="8911687" cy="1280890"/>
          </a:xfrm>
        </p:spPr>
        <p:txBody>
          <a:bodyPr/>
          <a:lstStyle/>
          <a:p>
            <a:r>
              <a:rPr lang="fr-CA"/>
              <a:t>Discutons</a:t>
            </a:r>
          </a:p>
        </p:txBody>
      </p:sp>
      <p:pic>
        <p:nvPicPr>
          <p:cNvPr id="8" name="Picture 3">
            <a:extLst>
              <a:ext uri="{FF2B5EF4-FFF2-40B4-BE49-F238E27FC236}">
                <a16:creationId xmlns:a16="http://schemas.microsoft.com/office/drawing/2014/main" id="{0A285006-2FB1-1EAF-FAE8-F8C39C23D2B3}"/>
              </a:ext>
            </a:extLst>
          </p:cNvPr>
          <p:cNvPicPr>
            <a:picLocks noChangeAspect="1"/>
          </p:cNvPicPr>
          <p:nvPr>
            <p:custDataLst>
              <p:tags r:id="rId4"/>
            </p:custDataLst>
          </p:nvPr>
        </p:nvPicPr>
        <p:blipFill>
          <a:blip r:embed="rId6"/>
          <a:stretch>
            <a:fillRect/>
          </a:stretch>
        </p:blipFill>
        <p:spPr>
          <a:xfrm>
            <a:off x="1057273" y="852710"/>
            <a:ext cx="579170" cy="585267"/>
          </a:xfrm>
          <a:prstGeom prst="rect">
            <a:avLst/>
          </a:prstGeom>
        </p:spPr>
      </p:pic>
    </p:spTree>
    <p:custDataLst>
      <p:tags r:id="rId1"/>
    </p:custDataLst>
    <p:extLst>
      <p:ext uri="{BB962C8B-B14F-4D97-AF65-F5344CB8AC3E}">
        <p14:creationId xmlns:p14="http://schemas.microsoft.com/office/powerpoint/2010/main" val="3197413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0"/>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2"/>
</p:tagLst>
</file>

<file path=ppt/tags/tag101.xml><?xml version="1.0" encoding="utf-8"?>
<p:tagLst xmlns:a="http://schemas.openxmlformats.org/drawingml/2006/main" xmlns:r="http://schemas.openxmlformats.org/officeDocument/2006/relationships" xmlns:p="http://schemas.openxmlformats.org/presentationml/2006/main">
  <p:tag name="NUM" val="4"/>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5.xml><?xml version="1.0" encoding="utf-8"?>
<p:tagLst xmlns:a="http://schemas.openxmlformats.org/drawingml/2006/main" xmlns:r="http://schemas.openxmlformats.org/officeDocument/2006/relationships" xmlns:p="http://schemas.openxmlformats.org/presentationml/2006/main">
  <p:tag name="NUM" val="1"/>
</p:tagLst>
</file>

<file path=ppt/tags/tag106.xml><?xml version="1.0" encoding="utf-8"?>
<p:tagLst xmlns:a="http://schemas.openxmlformats.org/drawingml/2006/main" xmlns:r="http://schemas.openxmlformats.org/officeDocument/2006/relationships" xmlns:p="http://schemas.openxmlformats.org/presentationml/2006/main">
  <p:tag name="NUM" val="2"/>
</p:tagLst>
</file>

<file path=ppt/tags/tag10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12.xml><?xml version="1.0" encoding="utf-8"?>
<p:tagLst xmlns:a="http://schemas.openxmlformats.org/drawingml/2006/main" xmlns:r="http://schemas.openxmlformats.org/officeDocument/2006/relationships" xmlns:p="http://schemas.openxmlformats.org/presentationml/2006/main">
  <p:tag name="NUM" val="2"/>
</p:tagLst>
</file>

<file path=ppt/tags/tag1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4.xml><?xml version="1.0" encoding="utf-8"?>
<p:tagLst xmlns:a="http://schemas.openxmlformats.org/drawingml/2006/main" xmlns:r="http://schemas.openxmlformats.org/officeDocument/2006/relationships" xmlns:p="http://schemas.openxmlformats.org/presentationml/2006/main">
  <p:tag name="NUM" val="2"/>
</p:tagLst>
</file>

<file path=ppt/tags/tag115.xml><?xml version="1.0" encoding="utf-8"?>
<p:tagLst xmlns:a="http://schemas.openxmlformats.org/drawingml/2006/main" xmlns:r="http://schemas.openxmlformats.org/officeDocument/2006/relationships" xmlns:p="http://schemas.openxmlformats.org/presentationml/2006/main">
  <p:tag name="NUM" val="1"/>
</p:tagLst>
</file>

<file path=ppt/tags/tag1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1"/>
</p:tagLst>
</file>

<file path=ppt/tags/tag1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3.xml><?xml version="1.0" encoding="utf-8"?>
<p:tagLst xmlns:a="http://schemas.openxmlformats.org/drawingml/2006/main" xmlns:r="http://schemas.openxmlformats.org/officeDocument/2006/relationships" xmlns:p="http://schemas.openxmlformats.org/presentationml/2006/main">
  <p:tag name="NUM" val="2"/>
</p:tagLst>
</file>

<file path=ppt/tags/tag124.xml><?xml version="1.0" encoding="utf-8"?>
<p:tagLst xmlns:a="http://schemas.openxmlformats.org/drawingml/2006/main" xmlns:r="http://schemas.openxmlformats.org/officeDocument/2006/relationships" xmlns:p="http://schemas.openxmlformats.org/presentationml/2006/main">
  <p:tag name="NUM" val="1"/>
</p:tagLst>
</file>

<file path=ppt/tags/tag1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6.xml><?xml version="1.0" encoding="utf-8"?>
<p:tagLst xmlns:a="http://schemas.openxmlformats.org/drawingml/2006/main" xmlns:r="http://schemas.openxmlformats.org/officeDocument/2006/relationships" xmlns:p="http://schemas.openxmlformats.org/presentationml/2006/main">
  <p:tag name="NUM" val="2"/>
</p:tagLst>
</file>

<file path=ppt/tags/tag127.xml><?xml version="1.0" encoding="utf-8"?>
<p:tagLst xmlns:a="http://schemas.openxmlformats.org/drawingml/2006/main" xmlns:r="http://schemas.openxmlformats.org/officeDocument/2006/relationships" xmlns:p="http://schemas.openxmlformats.org/presentationml/2006/main">
  <p:tag name="NUM" val="1"/>
</p:tagLst>
</file>

<file path=ppt/tags/tag1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9.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1"/>
</p:tagLst>
</file>

<file path=ppt/tags/tag1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2.xml><?xml version="1.0" encoding="utf-8"?>
<p:tagLst xmlns:a="http://schemas.openxmlformats.org/drawingml/2006/main" xmlns:r="http://schemas.openxmlformats.org/officeDocument/2006/relationships" xmlns:p="http://schemas.openxmlformats.org/presentationml/2006/main">
  <p:tag name="NUM" val="1"/>
</p:tagLst>
</file>

<file path=ppt/tags/tag133.xml><?xml version="1.0" encoding="utf-8"?>
<p:tagLst xmlns:a="http://schemas.openxmlformats.org/drawingml/2006/main" xmlns:r="http://schemas.openxmlformats.org/officeDocument/2006/relationships" xmlns:p="http://schemas.openxmlformats.org/presentationml/2006/main">
  <p:tag name="NUM" val="2"/>
</p:tagLst>
</file>

<file path=ppt/tags/tag1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5.xml><?xml version="1.0" encoding="utf-8"?>
<p:tagLst xmlns:a="http://schemas.openxmlformats.org/drawingml/2006/main" xmlns:r="http://schemas.openxmlformats.org/officeDocument/2006/relationships" xmlns:p="http://schemas.openxmlformats.org/presentationml/2006/main">
  <p:tag name="NUM" val="2"/>
</p:tagLst>
</file>

<file path=ppt/tags/tag136.xml><?xml version="1.0" encoding="utf-8"?>
<p:tagLst xmlns:a="http://schemas.openxmlformats.org/drawingml/2006/main" xmlns:r="http://schemas.openxmlformats.org/officeDocument/2006/relationships" xmlns:p="http://schemas.openxmlformats.org/presentationml/2006/main">
  <p:tag name="NUM" val="1"/>
</p:tagLst>
</file>

<file path=ppt/tags/tag1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8.xml><?xml version="1.0" encoding="utf-8"?>
<p:tagLst xmlns:a="http://schemas.openxmlformats.org/drawingml/2006/main" xmlns:r="http://schemas.openxmlformats.org/officeDocument/2006/relationships" xmlns:p="http://schemas.openxmlformats.org/presentationml/2006/main">
  <p:tag name="NUM" val="2"/>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NUM" val="2"/>
</p:tagLst>
</file>

<file path=ppt/tags/tag142.xml><?xml version="1.0" encoding="utf-8"?>
<p:tagLst xmlns:a="http://schemas.openxmlformats.org/drawingml/2006/main" xmlns:r="http://schemas.openxmlformats.org/officeDocument/2006/relationships" xmlns:p="http://schemas.openxmlformats.org/presentationml/2006/main">
  <p:tag name="NUM" val="1"/>
</p:tagLst>
</file>

<file path=ppt/tags/tag1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4.xml><?xml version="1.0" encoding="utf-8"?>
<p:tagLst xmlns:a="http://schemas.openxmlformats.org/drawingml/2006/main" xmlns:r="http://schemas.openxmlformats.org/officeDocument/2006/relationships" xmlns:p="http://schemas.openxmlformats.org/presentationml/2006/main">
  <p:tag name="NUM" val="2"/>
</p:tagLst>
</file>

<file path=ppt/tags/tag145.xml><?xml version="1.0" encoding="utf-8"?>
<p:tagLst xmlns:a="http://schemas.openxmlformats.org/drawingml/2006/main" xmlns:r="http://schemas.openxmlformats.org/officeDocument/2006/relationships" xmlns:p="http://schemas.openxmlformats.org/presentationml/2006/main">
  <p:tag name="NUM" val="1"/>
</p:tagLst>
</file>

<file path=ppt/tags/tag1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1"/>
</p:tagLst>
</file>

<file path=ppt/tags/tag1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2"/>
</p:tagLst>
</file>

<file path=ppt/tags/tag152.xml><?xml version="1.0" encoding="utf-8"?>
<p:tagLst xmlns:a="http://schemas.openxmlformats.org/drawingml/2006/main" xmlns:r="http://schemas.openxmlformats.org/officeDocument/2006/relationships" xmlns:p="http://schemas.openxmlformats.org/presentationml/2006/main">
  <p:tag name="NUM" val="3"/>
</p:tagLst>
</file>

<file path=ppt/tags/tag1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4.xml><?xml version="1.0" encoding="utf-8"?>
<p:tagLst xmlns:a="http://schemas.openxmlformats.org/drawingml/2006/main" xmlns:r="http://schemas.openxmlformats.org/officeDocument/2006/relationships" xmlns:p="http://schemas.openxmlformats.org/presentationml/2006/main">
  <p:tag name="NUM" val="1"/>
</p:tagLst>
</file>

<file path=ppt/tags/tag155.xml><?xml version="1.0" encoding="utf-8"?>
<p:tagLst xmlns:a="http://schemas.openxmlformats.org/drawingml/2006/main" xmlns:r="http://schemas.openxmlformats.org/officeDocument/2006/relationships" xmlns:p="http://schemas.openxmlformats.org/presentationml/2006/main">
  <p:tag name="NUM" val="2"/>
</p:tagLst>
</file>

<file path=ppt/tags/tag156.xml><?xml version="1.0" encoding="utf-8"?>
<p:tagLst xmlns:a="http://schemas.openxmlformats.org/drawingml/2006/main" xmlns:r="http://schemas.openxmlformats.org/officeDocument/2006/relationships" xmlns:p="http://schemas.openxmlformats.org/presentationml/2006/main">
  <p:tag name="NUM" val="3"/>
</p:tagLst>
</file>

<file path=ppt/tags/tag1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8.xml><?xml version="1.0" encoding="utf-8"?>
<p:tagLst xmlns:a="http://schemas.openxmlformats.org/drawingml/2006/main" xmlns:r="http://schemas.openxmlformats.org/officeDocument/2006/relationships" xmlns:p="http://schemas.openxmlformats.org/presentationml/2006/main">
  <p:tag name="NUM" val="2"/>
</p:tagLst>
</file>

<file path=ppt/tags/tag159.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2.xml><?xml version="1.0" encoding="utf-8"?>
<p:tagLst xmlns:a="http://schemas.openxmlformats.org/drawingml/2006/main" xmlns:r="http://schemas.openxmlformats.org/officeDocument/2006/relationships" xmlns:p="http://schemas.openxmlformats.org/presentationml/2006/main">
  <p:tag name="NUM" val="2"/>
</p:tagLst>
</file>

<file path=ppt/tags/tag163.xml><?xml version="1.0" encoding="utf-8"?>
<p:tagLst xmlns:a="http://schemas.openxmlformats.org/drawingml/2006/main" xmlns:r="http://schemas.openxmlformats.org/officeDocument/2006/relationships" xmlns:p="http://schemas.openxmlformats.org/presentationml/2006/main">
  <p:tag name="NUM" val="1"/>
</p:tagLst>
</file>

<file path=ppt/tags/tag164.xml><?xml version="1.0" encoding="utf-8"?>
<p:tagLst xmlns:a="http://schemas.openxmlformats.org/drawingml/2006/main" xmlns:r="http://schemas.openxmlformats.org/officeDocument/2006/relationships" xmlns:p="http://schemas.openxmlformats.org/presentationml/2006/main">
  <p:tag name="NUM" val="3"/>
</p:tagLst>
</file>

<file path=ppt/tags/tag1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NUM" val="2"/>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4"/>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1b2e3c4-79d5-4c98-b528-a3fa04795dc5" xsi:nil="true"/>
    <lcf76f155ced4ddcb4097134ff3c332f xmlns="eb0d3e1a-6422-4b6b-af90-65d0fc91956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79358B3F27EFB43ADF249F01AC3C9F0" ma:contentTypeVersion="18" ma:contentTypeDescription="Crée un document." ma:contentTypeScope="" ma:versionID="1b423985c283ffc9fc59b302a9a41ae9">
  <xsd:schema xmlns:xsd="http://www.w3.org/2001/XMLSchema" xmlns:xs="http://www.w3.org/2001/XMLSchema" xmlns:p="http://schemas.microsoft.com/office/2006/metadata/properties" xmlns:ns2="71b2e3c4-79d5-4c98-b528-a3fa04795dc5" xmlns:ns3="eb0d3e1a-6422-4b6b-af90-65d0fc919568" targetNamespace="http://schemas.microsoft.com/office/2006/metadata/properties" ma:root="true" ma:fieldsID="5e167ed6868601fd51612f25c25c712c" ns2:_="" ns3:_="">
    <xsd:import namespace="71b2e3c4-79d5-4c98-b528-a3fa04795dc5"/>
    <xsd:import namespace="eb0d3e1a-6422-4b6b-af90-65d0fc91956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e3c4-79d5-4c98-b528-a3fa04795dc5"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TaxCatchAll" ma:index="23" nillable="true" ma:displayName="Taxonomy Catch All Column" ma:hidden="true" ma:list="{c6334424-3693-4fff-a368-14903a3bc8ec}" ma:internalName="TaxCatchAll" ma:showField="CatchAllData" ma:web="71b2e3c4-79d5-4c98-b528-a3fa04795dc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b0d3e1a-6422-4b6b-af90-65d0fc919568"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80755866-13cf-410b-9c5d-c7abb0189b65"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138E2A-2B53-471A-8702-ACDB47D127C2}">
  <ds:schemaRefs>
    <ds:schemaRef ds:uri="http://schemas.microsoft.com/sharepoint/v3/contenttype/forms"/>
  </ds:schemaRefs>
</ds:datastoreItem>
</file>

<file path=customXml/itemProps2.xml><?xml version="1.0" encoding="utf-8"?>
<ds:datastoreItem xmlns:ds="http://schemas.openxmlformats.org/officeDocument/2006/customXml" ds:itemID="{E0201BD0-A512-4949-B470-EF1F3185F69E}">
  <ds:schemaRefs>
    <ds:schemaRef ds:uri="71b2e3c4-79d5-4c98-b528-a3fa04795dc5"/>
    <ds:schemaRef ds:uri="eb0d3e1a-6422-4b6b-af90-65d0fc91956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781BB8C-9E50-4DB2-BA6E-7E417371B0D8}">
  <ds:schemaRefs>
    <ds:schemaRef ds:uri="71b2e3c4-79d5-4c98-b528-a3fa04795dc5"/>
    <ds:schemaRef ds:uri="eb0d3e1a-6422-4b6b-af90-65d0fc91956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Wisp</Template>
  <Application>Microsoft Office PowerPoint</Application>
  <PresentationFormat>Widescreen</PresentationFormat>
  <Slides>50</Slides>
  <Notes>0</Notes>
  <HiddenSlides>0</HiddenSlide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Wisp</vt:lpstr>
      <vt:lpstr>Préparez-vous  à établir un budget,  à vous organiser et à gérer votre temps </vt:lpstr>
      <vt:lpstr>Module 8</vt:lpstr>
      <vt:lpstr>La gestion du temps</vt:lpstr>
      <vt:lpstr>La gestion du temps</vt:lpstr>
      <vt:lpstr>La gestion du temps</vt:lpstr>
      <vt:lpstr>Le stress</vt:lpstr>
      <vt:lpstr>Discutons</vt:lpstr>
      <vt:lpstr>Activité </vt:lpstr>
      <vt:lpstr>Discutons</vt:lpstr>
      <vt:lpstr>La gestion du temps</vt:lpstr>
      <vt:lpstr>Les calendriers </vt:lpstr>
      <vt:lpstr>Les listes de tâches </vt:lpstr>
      <vt:lpstr>Les horaires</vt:lpstr>
      <vt:lpstr>Activité </vt:lpstr>
      <vt:lpstr>L'horloge de 24 heures</vt:lpstr>
      <vt:lpstr>PowerPoint Presentation</vt:lpstr>
      <vt:lpstr>L'horloge de 24 heures</vt:lpstr>
      <vt:lpstr>Activité </vt:lpstr>
      <vt:lpstr>Compétences en gestion de temps</vt:lpstr>
      <vt:lpstr>Compétences en gestion de temps</vt:lpstr>
      <vt:lpstr>Compétences en gestion de temps</vt:lpstr>
      <vt:lpstr>Activité </vt:lpstr>
      <vt:lpstr>Les calendriers et les horaires</vt:lpstr>
      <vt:lpstr>Les calendriers et les horaires</vt:lpstr>
      <vt:lpstr>Les calendriers et les horaires</vt:lpstr>
      <vt:lpstr>Les calendriers et les horaires</vt:lpstr>
      <vt:lpstr>Les calendriers et les horaires</vt:lpstr>
      <vt:lpstr>Les calendriers et les horaires</vt:lpstr>
      <vt:lpstr>Exercice à l'aide d'un scénario </vt:lpstr>
      <vt:lpstr>Exercice à l'aide d'un scénario </vt:lpstr>
      <vt:lpstr>Les calendriers en ligne</vt:lpstr>
      <vt:lpstr>Les calendriers en ligne</vt:lpstr>
      <vt:lpstr>Les calendriers Google (Agenda)</vt:lpstr>
      <vt:lpstr>Les calendriers Google (Agenda)</vt:lpstr>
      <vt:lpstr>Les calendriers Google (Agenda)</vt:lpstr>
      <vt:lpstr>Les calendriers Google (Agenda)</vt:lpstr>
      <vt:lpstr>Les calendriers Google (Agenda)</vt:lpstr>
      <vt:lpstr>Les calendriers Google (Agenda)</vt:lpstr>
      <vt:lpstr>Les calendriers Google (Agenda)</vt:lpstr>
      <vt:lpstr>Le calendrier Office de Microsoft</vt:lpstr>
      <vt:lpstr>Le calendrier Office de Microsoft</vt:lpstr>
      <vt:lpstr>Le calendrier Office de Microsoft</vt:lpstr>
      <vt:lpstr>Le calendrier Office de Microsoft</vt:lpstr>
      <vt:lpstr>Le calendrier Office de Microsoft</vt:lpstr>
      <vt:lpstr>Le calendrier Office de Microsoft</vt:lpstr>
      <vt:lpstr>Activité </vt:lpstr>
      <vt:lpstr>Tâche jalon 128</vt:lpstr>
      <vt:lpstr>Tâche jalon 128</vt:lpstr>
      <vt:lpstr>Tâche jalon 128</vt:lpstr>
      <vt:lpstr>PowerPoint Presentation</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revision>1</cp:revision>
  <cp:lastPrinted>2023-11-06T20:27:23Z</cp:lastPrinted>
  <dcterms:created xsi:type="dcterms:W3CDTF">2023-02-01T18:40:23Z</dcterms:created>
  <dcterms:modified xsi:type="dcterms:W3CDTF">2024-09-16T15:47:46Z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987646FF-C49C-48F3-BDD8-F3E5C7E83D35</vt:lpwstr>
  </property>
  <property fmtid="{D5CDD505-2E9C-101B-9397-08002B2CF9AE}" pid="3" name="ArticulatePath">
    <vt:lpwstr>https://centrefora-my.sharepoint.com/personal/jgauthier_centrefora_on_ca1/Documents/Bureau/Traduction_CpR/Get+Set+for+Budgeting,+Organization+and+Time+Management+Session+8_FORA</vt:lpwstr>
  </property>
  <property fmtid="{D5CDD505-2E9C-101B-9397-08002B2CF9AE}" pid="4" name="ContentTypeId">
    <vt:lpwstr>0x010100079358B3F27EFB43ADF249F01AC3C9F0</vt:lpwstr>
  </property>
  <property fmtid="{D5CDD505-2E9C-101B-9397-08002B2CF9AE}" pid="5" name="MediaServiceImageTags">
    <vt:lpwstr/>
  </property>
</Properties>
</file>