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4"/>
  </p:sldMasterIdLst>
  <p:sldIdLst>
    <p:sldId id="256" r:id="rId5"/>
    <p:sldId id="266" r:id="rId6"/>
    <p:sldId id="288" r:id="rId7"/>
    <p:sldId id="384" r:id="rId8"/>
    <p:sldId id="293" r:id="rId9"/>
    <p:sldId id="385" r:id="rId10"/>
    <p:sldId id="294" r:id="rId11"/>
    <p:sldId id="386" r:id="rId12"/>
    <p:sldId id="387" r:id="rId13"/>
    <p:sldId id="388" r:id="rId14"/>
    <p:sldId id="274" r:id="rId15"/>
    <p:sldId id="389" r:id="rId16"/>
    <p:sldId id="390" r:id="rId17"/>
    <p:sldId id="391" r:id="rId18"/>
    <p:sldId id="315" r:id="rId19"/>
    <p:sldId id="392" r:id="rId20"/>
    <p:sldId id="393" r:id="rId21"/>
    <p:sldId id="394" r:id="rId22"/>
    <p:sldId id="395" r:id="rId23"/>
    <p:sldId id="396" r:id="rId24"/>
    <p:sldId id="397" r:id="rId25"/>
    <p:sldId id="398" r:id="rId26"/>
    <p:sldId id="399" r:id="rId27"/>
    <p:sldId id="400" r:id="rId28"/>
    <p:sldId id="401" r:id="rId29"/>
    <p:sldId id="402" r:id="rId30"/>
    <p:sldId id="403" r:id="rId31"/>
    <p:sldId id="404" r:id="rId32"/>
    <p:sldId id="405" r:id="rId33"/>
    <p:sldId id="406" r:id="rId34"/>
    <p:sldId id="304" r:id="rId35"/>
    <p:sldId id="407" r:id="rId36"/>
    <p:sldId id="408" r:id="rId37"/>
    <p:sldId id="409" r:id="rId38"/>
    <p:sldId id="287" r:id="rId3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BBE931D-CD17-7D8D-0E72-194ADFDE37F5}" name="Utilisateur invité" initials="Ui" userId="S::urn:spo:anon#d95fc8e05787767f4ad5c7d1f6fa6d86bc6f6aadfb93a0c0055f3f2cbe4806ec::" providerId="AD"/>
  <p188:author id="{2A8219F7-1BCB-B5D0-68E3-DD8DFF4BDD9F}" name="Jacqueline Gauthier" initials="JG" userId="S::jgauthier_centrefora.on.ca#ext#@coalition.ca::356cecd5-34a4-4a55-99b9-0c99788916bb"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7" d="100"/>
          <a:sy n="67" d="100"/>
        </p:scale>
        <p:origin x="989" y="5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presProps" Target="presProps.xml"/><Relationship Id="rId45" Type="http://schemas.microsoft.com/office/2018/10/relationships/authors" Targe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ableStyles" Target="tableStyle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20" Type="http://schemas.openxmlformats.org/officeDocument/2006/relationships/slide" Target="slides/slide16.xml"/><Relationship Id="rId41"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Utilisateur invité" userId="S::urn:spo:anon#d95fc8e05787767f4ad5c7d1f6fa6d86bc6f6aadfb93a0c0055f3f2cbe4806ec::" providerId="AD" clId="Web-{508BFAC5-4B78-1D68-5A67-96C88C6EE389}"/>
    <pc:docChg chg="modSld">
      <pc:chgData name="Utilisateur invité" userId="S::urn:spo:anon#d95fc8e05787767f4ad5c7d1f6fa6d86bc6f6aadfb93a0c0055f3f2cbe4806ec::" providerId="AD" clId="Web-{508BFAC5-4B78-1D68-5A67-96C88C6EE389}" dt="2023-10-26T14:00:07.170" v="136" actId="20577"/>
      <pc:docMkLst>
        <pc:docMk/>
      </pc:docMkLst>
      <pc:sldChg chg="modSp modCm">
        <pc:chgData name="Utilisateur invité" userId="S::urn:spo:anon#d95fc8e05787767f4ad5c7d1f6fa6d86bc6f6aadfb93a0c0055f3f2cbe4806ec::" providerId="AD" clId="Web-{508BFAC5-4B78-1D68-5A67-96C88C6EE389}" dt="2023-10-26T13:59:52.170" v="133" actId="20577"/>
        <pc:sldMkLst>
          <pc:docMk/>
          <pc:sldMk cId="4096061746" sldId="315"/>
        </pc:sldMkLst>
        <pc:spChg chg="mod">
          <ac:chgData name="Utilisateur invité" userId="S::urn:spo:anon#d95fc8e05787767f4ad5c7d1f6fa6d86bc6f6aadfb93a0c0055f3f2cbe4806ec::" providerId="AD" clId="Web-{508BFAC5-4B78-1D68-5A67-96C88C6EE389}" dt="2023-10-26T13:59:52.170" v="133" actId="20577"/>
          <ac:spMkLst>
            <pc:docMk/>
            <pc:sldMk cId="4096061746" sldId="315"/>
            <ac:spMk id="3" creationId="{00000000-0000-0000-0000-000000000000}"/>
          </ac:spMkLst>
        </pc:spChg>
        <pc:extLst>
          <p:ext xmlns:p="http://schemas.openxmlformats.org/presentationml/2006/main" uri="{D6D511B9-2390-475A-947B-AFAB55BFBCF1}">
            <pc226:cmChg xmlns:pc226="http://schemas.microsoft.com/office/powerpoint/2022/06/main/command" chg="mod">
              <pc226:chgData name="Utilisateur invité" userId="S::urn:spo:anon#d95fc8e05787767f4ad5c7d1f6fa6d86bc6f6aadfb93a0c0055f3f2cbe4806ec::" providerId="AD" clId="Web-{508BFAC5-4B78-1D68-5A67-96C88C6EE389}" dt="2023-10-26T13:59:46.701" v="132" actId="20577"/>
              <pc2:cmMkLst xmlns:pc2="http://schemas.microsoft.com/office/powerpoint/2019/9/main/command">
                <pc:docMk/>
                <pc:sldMk cId="4096061746" sldId="315"/>
                <pc2:cmMk id="{F3555829-BB12-4CA4-8DA1-218A084CCAED}"/>
              </pc2:cmMkLst>
            </pc226:cmChg>
          </p:ext>
        </pc:extLst>
      </pc:sldChg>
      <pc:sldChg chg="modSp modCm">
        <pc:chgData name="Utilisateur invité" userId="S::urn:spo:anon#d95fc8e05787767f4ad5c7d1f6fa6d86bc6f6aadfb93a0c0055f3f2cbe4806ec::" providerId="AD" clId="Web-{508BFAC5-4B78-1D68-5A67-96C88C6EE389}" dt="2023-10-26T13:57:33.790" v="112" actId="20577"/>
        <pc:sldMkLst>
          <pc:docMk/>
          <pc:sldMk cId="318542654" sldId="388"/>
        </pc:sldMkLst>
        <pc:spChg chg="mod">
          <ac:chgData name="Utilisateur invité" userId="S::urn:spo:anon#d95fc8e05787767f4ad5c7d1f6fa6d86bc6f6aadfb93a0c0055f3f2cbe4806ec::" providerId="AD" clId="Web-{508BFAC5-4B78-1D68-5A67-96C88C6EE389}" dt="2023-10-26T13:57:33.790" v="112" actId="20577"/>
          <ac:spMkLst>
            <pc:docMk/>
            <pc:sldMk cId="318542654" sldId="388"/>
            <ac:spMk id="5" creationId="{D02998C0-C42F-8F9B-F951-5AA83C130158}"/>
          </ac:spMkLst>
        </pc:spChg>
        <pc:extLst>
          <p:ext xmlns:p="http://schemas.openxmlformats.org/presentationml/2006/main" uri="{D6D511B9-2390-475A-947B-AFAB55BFBCF1}">
            <pc226:cmChg xmlns:pc226="http://schemas.microsoft.com/office/powerpoint/2022/06/main/command" chg="mod">
              <pc226:chgData name="Utilisateur invité" userId="S::urn:spo:anon#d95fc8e05787767f4ad5c7d1f6fa6d86bc6f6aadfb93a0c0055f3f2cbe4806ec::" providerId="AD" clId="Web-{508BFAC5-4B78-1D68-5A67-96C88C6EE389}" dt="2023-10-26T13:56:48.648" v="70"/>
              <pc2:cmMkLst xmlns:pc2="http://schemas.microsoft.com/office/powerpoint/2019/9/main/command">
                <pc:docMk/>
                <pc:sldMk cId="318542654" sldId="388"/>
                <pc2:cmMk id="{AFB21DC4-9E61-4E96-9407-7A4089AA5280}"/>
              </pc2:cmMkLst>
            </pc226:cmChg>
          </p:ext>
        </pc:extLst>
      </pc:sldChg>
      <pc:sldChg chg="modSp modCm">
        <pc:chgData name="Utilisateur invité" userId="S::urn:spo:anon#d95fc8e05787767f4ad5c7d1f6fa6d86bc6f6aadfb93a0c0055f3f2cbe4806ec::" providerId="AD" clId="Web-{508BFAC5-4B78-1D68-5A67-96C88C6EE389}" dt="2023-10-26T14:00:07.170" v="136" actId="20577"/>
        <pc:sldMkLst>
          <pc:docMk/>
          <pc:sldMk cId="3708697340" sldId="398"/>
        </pc:sldMkLst>
        <pc:spChg chg="mod">
          <ac:chgData name="Utilisateur invité" userId="S::urn:spo:anon#d95fc8e05787767f4ad5c7d1f6fa6d86bc6f6aadfb93a0c0055f3f2cbe4806ec::" providerId="AD" clId="Web-{508BFAC5-4B78-1D68-5A67-96C88C6EE389}" dt="2023-10-26T14:00:07.170" v="136" actId="20577"/>
          <ac:spMkLst>
            <pc:docMk/>
            <pc:sldMk cId="3708697340" sldId="398"/>
            <ac:spMk id="3" creationId="{00000000-0000-0000-0000-000000000000}"/>
          </ac:spMkLst>
        </pc:spChg>
        <pc:extLst>
          <p:ext xmlns:p="http://schemas.openxmlformats.org/presentationml/2006/main" uri="{D6D511B9-2390-475A-947B-AFAB55BFBCF1}">
            <pc226:cmChg xmlns:pc226="http://schemas.microsoft.com/office/powerpoint/2022/06/main/command" chg="mod">
              <pc226:chgData name="Utilisateur invité" userId="S::urn:spo:anon#d95fc8e05787767f4ad5c7d1f6fa6d86bc6f6aadfb93a0c0055f3f2cbe4806ec::" providerId="AD" clId="Web-{508BFAC5-4B78-1D68-5A67-96C88C6EE389}" dt="2023-10-26T14:00:01.560" v="134"/>
              <pc2:cmMkLst xmlns:pc2="http://schemas.microsoft.com/office/powerpoint/2019/9/main/command">
                <pc:docMk/>
                <pc:sldMk cId="3708697340" sldId="398"/>
                <pc2:cmMk id="{09DCA386-C229-43EE-BB4A-324A0A00548F}"/>
              </pc2:cmMkLst>
            </pc226:cmChg>
          </p:ext>
        </pc:extLst>
      </pc:sldChg>
    </pc:docChg>
  </pc:docChgLst>
  <pc:docChgLst>
    <pc:chgData name="Utilisateur invité" userId="S::urn:spo:anon#d95fc8e05787767f4ad5c7d1f6fa6d86bc6f6aadfb93a0c0055f3f2cbe4806ec::" providerId="AD" clId="Web-{0A1E94F8-CD40-9340-7D64-AAE69B50653E}"/>
    <pc:docChg chg="modSld">
      <pc:chgData name="Utilisateur invité" userId="S::urn:spo:anon#d95fc8e05787767f4ad5c7d1f6fa6d86bc6f6aadfb93a0c0055f3f2cbe4806ec::" providerId="AD" clId="Web-{0A1E94F8-CD40-9340-7D64-AAE69B50653E}" dt="2024-07-18T13:22:48.301" v="113" actId="1076"/>
      <pc:docMkLst>
        <pc:docMk/>
      </pc:docMkLst>
      <pc:sldChg chg="modSp">
        <pc:chgData name="Utilisateur invité" userId="S::urn:spo:anon#d95fc8e05787767f4ad5c7d1f6fa6d86bc6f6aadfb93a0c0055f3f2cbe4806ec::" providerId="AD" clId="Web-{0A1E94F8-CD40-9340-7D64-AAE69B50653E}" dt="2024-07-18T13:14:38.050" v="31"/>
        <pc:sldMkLst>
          <pc:docMk/>
          <pc:sldMk cId="3757631623" sldId="266"/>
        </pc:sldMkLst>
        <pc:graphicFrameChg chg="mod modGraphic">
          <ac:chgData name="Utilisateur invité" userId="S::urn:spo:anon#d95fc8e05787767f4ad5c7d1f6fa6d86bc6f6aadfb93a0c0055f3f2cbe4806ec::" providerId="AD" clId="Web-{0A1E94F8-CD40-9340-7D64-AAE69B50653E}" dt="2024-07-18T13:14:38.050" v="31"/>
          <ac:graphicFrameMkLst>
            <pc:docMk/>
            <pc:sldMk cId="3757631623" sldId="266"/>
            <ac:graphicFrameMk id="6" creationId="{00000000-0000-0000-0000-000000000000}"/>
          </ac:graphicFrameMkLst>
        </pc:graphicFrameChg>
      </pc:sldChg>
      <pc:sldChg chg="addSp modSp">
        <pc:chgData name="Utilisateur invité" userId="S::urn:spo:anon#d95fc8e05787767f4ad5c7d1f6fa6d86bc6f6aadfb93a0c0055f3f2cbe4806ec::" providerId="AD" clId="Web-{0A1E94F8-CD40-9340-7D64-AAE69B50653E}" dt="2024-07-18T13:17:52.113" v="70" actId="1076"/>
        <pc:sldMkLst>
          <pc:docMk/>
          <pc:sldMk cId="3219136993" sldId="384"/>
        </pc:sldMkLst>
        <pc:spChg chg="mod">
          <ac:chgData name="Utilisateur invité" userId="S::urn:spo:anon#d95fc8e05787767f4ad5c7d1f6fa6d86bc6f6aadfb93a0c0055f3f2cbe4806ec::" providerId="AD" clId="Web-{0A1E94F8-CD40-9340-7D64-AAE69B50653E}" dt="2024-07-18T13:17:48.582" v="68" actId="20577"/>
          <ac:spMkLst>
            <pc:docMk/>
            <pc:sldMk cId="3219136993" sldId="384"/>
            <ac:spMk id="3" creationId="{00000000-0000-0000-0000-000000000000}"/>
          </ac:spMkLst>
        </pc:spChg>
        <pc:picChg chg="add mod">
          <ac:chgData name="Utilisateur invité" userId="S::urn:spo:anon#d95fc8e05787767f4ad5c7d1f6fa6d86bc6f6aadfb93a0c0055f3f2cbe4806ec::" providerId="AD" clId="Web-{0A1E94F8-CD40-9340-7D64-AAE69B50653E}" dt="2024-07-18T13:16:27.785" v="59" actId="1076"/>
          <ac:picMkLst>
            <pc:docMk/>
            <pc:sldMk cId="3219136993" sldId="384"/>
            <ac:picMk id="5" creationId="{817E97FB-EC88-5754-1FF0-EAEB81B968FA}"/>
          </ac:picMkLst>
        </pc:picChg>
        <pc:picChg chg="add mod">
          <ac:chgData name="Utilisateur invité" userId="S::urn:spo:anon#d95fc8e05787767f4ad5c7d1f6fa6d86bc6f6aadfb93a0c0055f3f2cbe4806ec::" providerId="AD" clId="Web-{0A1E94F8-CD40-9340-7D64-AAE69B50653E}" dt="2024-07-18T13:16:42.113" v="61" actId="1076"/>
          <ac:picMkLst>
            <pc:docMk/>
            <pc:sldMk cId="3219136993" sldId="384"/>
            <ac:picMk id="6" creationId="{53385173-AC5D-835B-4E50-EA44223F6955}"/>
          </ac:picMkLst>
        </pc:picChg>
        <pc:picChg chg="add mod">
          <ac:chgData name="Utilisateur invité" userId="S::urn:spo:anon#d95fc8e05787767f4ad5c7d1f6fa6d86bc6f6aadfb93a0c0055f3f2cbe4806ec::" providerId="AD" clId="Web-{0A1E94F8-CD40-9340-7D64-AAE69B50653E}" dt="2024-07-18T13:17:05.050" v="63" actId="1076"/>
          <ac:picMkLst>
            <pc:docMk/>
            <pc:sldMk cId="3219136993" sldId="384"/>
            <ac:picMk id="7" creationId="{B3739795-CE1D-A2A2-BE19-9A66CA71D099}"/>
          </ac:picMkLst>
        </pc:picChg>
        <pc:picChg chg="add mod">
          <ac:chgData name="Utilisateur invité" userId="S::urn:spo:anon#d95fc8e05787767f4ad5c7d1f6fa6d86bc6f6aadfb93a0c0055f3f2cbe4806ec::" providerId="AD" clId="Web-{0A1E94F8-CD40-9340-7D64-AAE69B50653E}" dt="2024-07-18T13:17:27.597" v="66" actId="14100"/>
          <ac:picMkLst>
            <pc:docMk/>
            <pc:sldMk cId="3219136993" sldId="384"/>
            <ac:picMk id="8" creationId="{2F1AE72A-ADA0-36B5-111A-5AAF829A030E}"/>
          </ac:picMkLst>
        </pc:picChg>
        <pc:picChg chg="add mod">
          <ac:chgData name="Utilisateur invité" userId="S::urn:spo:anon#d95fc8e05787767f4ad5c7d1f6fa6d86bc6f6aadfb93a0c0055f3f2cbe4806ec::" providerId="AD" clId="Web-{0A1E94F8-CD40-9340-7D64-AAE69B50653E}" dt="2024-07-18T13:17:52.113" v="70" actId="1076"/>
          <ac:picMkLst>
            <pc:docMk/>
            <pc:sldMk cId="3219136993" sldId="384"/>
            <ac:picMk id="9" creationId="{C56361BB-7869-17EE-E0C0-16941C441937}"/>
          </ac:picMkLst>
        </pc:picChg>
      </pc:sldChg>
      <pc:sldChg chg="addSp delSp modSp">
        <pc:chgData name="Utilisateur invité" userId="S::urn:spo:anon#d95fc8e05787767f4ad5c7d1f6fa6d86bc6f6aadfb93a0c0055f3f2cbe4806ec::" providerId="AD" clId="Web-{0A1E94F8-CD40-9340-7D64-AAE69B50653E}" dt="2024-07-18T13:22:48.301" v="113" actId="1076"/>
        <pc:sldMkLst>
          <pc:docMk/>
          <pc:sldMk cId="3708697340" sldId="398"/>
        </pc:sldMkLst>
        <pc:spChg chg="mod">
          <ac:chgData name="Utilisateur invité" userId="S::urn:spo:anon#d95fc8e05787767f4ad5c7d1f6fa6d86bc6f6aadfb93a0c0055f3f2cbe4806ec::" providerId="AD" clId="Web-{0A1E94F8-CD40-9340-7D64-AAE69B50653E}" dt="2024-07-18T13:22:41.020" v="111" actId="20577"/>
          <ac:spMkLst>
            <pc:docMk/>
            <pc:sldMk cId="3708697340" sldId="398"/>
            <ac:spMk id="3" creationId="{00000000-0000-0000-0000-000000000000}"/>
          </ac:spMkLst>
        </pc:spChg>
        <pc:picChg chg="add mod">
          <ac:chgData name="Utilisateur invité" userId="S::urn:spo:anon#d95fc8e05787767f4ad5c7d1f6fa6d86bc6f6aadfb93a0c0055f3f2cbe4806ec::" providerId="AD" clId="Web-{0A1E94F8-CD40-9340-7D64-AAE69B50653E}" dt="2024-07-18T13:21:18.176" v="98" actId="1076"/>
          <ac:picMkLst>
            <pc:docMk/>
            <pc:sldMk cId="3708697340" sldId="398"/>
            <ac:picMk id="5" creationId="{8A80F776-7A02-875D-9164-F8962BDCFB21}"/>
          </ac:picMkLst>
        </pc:picChg>
        <pc:picChg chg="add mod">
          <ac:chgData name="Utilisateur invité" userId="S::urn:spo:anon#d95fc8e05787767f4ad5c7d1f6fa6d86bc6f6aadfb93a0c0055f3f2cbe4806ec::" providerId="AD" clId="Web-{0A1E94F8-CD40-9340-7D64-AAE69B50653E}" dt="2024-07-18T13:21:33.301" v="100" actId="1076"/>
          <ac:picMkLst>
            <pc:docMk/>
            <pc:sldMk cId="3708697340" sldId="398"/>
            <ac:picMk id="6" creationId="{F1AFB963-B9FC-3FA1-E231-9C5F36DD49A9}"/>
          </ac:picMkLst>
        </pc:picChg>
        <pc:picChg chg="add mod">
          <ac:chgData name="Utilisateur invité" userId="S::urn:spo:anon#d95fc8e05787767f4ad5c7d1f6fa6d86bc6f6aadfb93a0c0055f3f2cbe4806ec::" providerId="AD" clId="Web-{0A1E94F8-CD40-9340-7D64-AAE69B50653E}" dt="2024-07-18T13:21:50.801" v="103" actId="1076"/>
          <ac:picMkLst>
            <pc:docMk/>
            <pc:sldMk cId="3708697340" sldId="398"/>
            <ac:picMk id="7" creationId="{FFBCEE3D-07BE-FB87-3997-0FC5D7F47165}"/>
          </ac:picMkLst>
        </pc:picChg>
        <pc:picChg chg="add del mod">
          <ac:chgData name="Utilisateur invité" userId="S::urn:spo:anon#d95fc8e05787767f4ad5c7d1f6fa6d86bc6f6aadfb93a0c0055f3f2cbe4806ec::" providerId="AD" clId="Web-{0A1E94F8-CD40-9340-7D64-AAE69B50653E}" dt="2024-07-18T13:22:11.457" v="106"/>
          <ac:picMkLst>
            <pc:docMk/>
            <pc:sldMk cId="3708697340" sldId="398"/>
            <ac:picMk id="8" creationId="{72E27109-92BD-60EE-12B1-06A0DB460E55}"/>
          </ac:picMkLst>
        </pc:picChg>
        <pc:picChg chg="add mod">
          <ac:chgData name="Utilisateur invité" userId="S::urn:spo:anon#d95fc8e05787767f4ad5c7d1f6fa6d86bc6f6aadfb93a0c0055f3f2cbe4806ec::" providerId="AD" clId="Web-{0A1E94F8-CD40-9340-7D64-AAE69B50653E}" dt="2024-07-18T13:22:25.645" v="109" actId="14100"/>
          <ac:picMkLst>
            <pc:docMk/>
            <pc:sldMk cId="3708697340" sldId="398"/>
            <ac:picMk id="9" creationId="{A72A2046-60C2-5124-5AB7-5C7331AC424C}"/>
          </ac:picMkLst>
        </pc:picChg>
        <pc:picChg chg="add mod">
          <ac:chgData name="Utilisateur invité" userId="S::urn:spo:anon#d95fc8e05787767f4ad5c7d1f6fa6d86bc6f6aadfb93a0c0055f3f2cbe4806ec::" providerId="AD" clId="Web-{0A1E94F8-CD40-9340-7D64-AAE69B50653E}" dt="2024-07-18T13:22:48.301" v="113" actId="1076"/>
          <ac:picMkLst>
            <pc:docMk/>
            <pc:sldMk cId="3708697340" sldId="398"/>
            <ac:picMk id="10" creationId="{A48DB878-38CB-EF3E-B0FD-79CC73D209EA}"/>
          </ac:picMkLst>
        </pc:picChg>
      </pc:sldChg>
    </pc:docChg>
  </pc:docChgLst>
  <pc:docChgLst>
    <pc:chgData name="Utilisateur invité" userId="S::urn:spo:anon#d95fc8e05787767f4ad5c7d1f6fa6d86bc6f6aadfb93a0c0055f3f2cbe4806ec::" providerId="AD" clId="Web-{7ECD280F-9234-AB6C-0BA9-25E8B2511437}"/>
    <pc:docChg chg="modSld">
      <pc:chgData name="Utilisateur invité" userId="S::urn:spo:anon#d95fc8e05787767f4ad5c7d1f6fa6d86bc6f6aadfb93a0c0055f3f2cbe4806ec::" providerId="AD" clId="Web-{7ECD280F-9234-AB6C-0BA9-25E8B2511437}" dt="2024-08-01T14:30:20.857" v="14" actId="20577"/>
      <pc:docMkLst>
        <pc:docMk/>
      </pc:docMkLst>
      <pc:sldChg chg="modSp">
        <pc:chgData name="Utilisateur invité" userId="S::urn:spo:anon#d95fc8e05787767f4ad5c7d1f6fa6d86bc6f6aadfb93a0c0055f3f2cbe4806ec::" providerId="AD" clId="Web-{7ECD280F-9234-AB6C-0BA9-25E8B2511437}" dt="2024-08-01T14:14:36.919" v="0" actId="20577"/>
        <pc:sldMkLst>
          <pc:docMk/>
          <pc:sldMk cId="3708697340" sldId="398"/>
        </pc:sldMkLst>
        <pc:spChg chg="mod">
          <ac:chgData name="Utilisateur invité" userId="S::urn:spo:anon#d95fc8e05787767f4ad5c7d1f6fa6d86bc6f6aadfb93a0c0055f3f2cbe4806ec::" providerId="AD" clId="Web-{7ECD280F-9234-AB6C-0BA9-25E8B2511437}" dt="2024-08-01T14:14:36.919" v="0" actId="20577"/>
          <ac:spMkLst>
            <pc:docMk/>
            <pc:sldMk cId="3708697340" sldId="398"/>
            <ac:spMk id="3" creationId="{00000000-0000-0000-0000-000000000000}"/>
          </ac:spMkLst>
        </pc:spChg>
      </pc:sldChg>
      <pc:sldChg chg="modSp">
        <pc:chgData name="Utilisateur invité" userId="S::urn:spo:anon#d95fc8e05787767f4ad5c7d1f6fa6d86bc6f6aadfb93a0c0055f3f2cbe4806ec::" providerId="AD" clId="Web-{7ECD280F-9234-AB6C-0BA9-25E8B2511437}" dt="2024-08-01T14:30:20.857" v="14" actId="20577"/>
        <pc:sldMkLst>
          <pc:docMk/>
          <pc:sldMk cId="989115523" sldId="407"/>
        </pc:sldMkLst>
        <pc:spChg chg="mod">
          <ac:chgData name="Utilisateur invité" userId="S::urn:spo:anon#d95fc8e05787767f4ad5c7d1f6fa6d86bc6f6aadfb93a0c0055f3f2cbe4806ec::" providerId="AD" clId="Web-{7ECD280F-9234-AB6C-0BA9-25E8B2511437}" dt="2024-08-01T14:30:20.857" v="14" actId="20577"/>
          <ac:spMkLst>
            <pc:docMk/>
            <pc:sldMk cId="989115523" sldId="407"/>
            <ac:spMk id="3" creationId="{00000000-0000-0000-0000-000000000000}"/>
          </ac:spMkLst>
        </pc:spChg>
      </pc:sldChg>
    </pc:docChg>
  </pc:docChgLst>
  <pc:docChgLst>
    <pc:chgData name="louise1905@sympatico.ca" userId="S::urn:spo:guest#louise1905@sympatico.ca::" providerId="AD" clId="Web-{EF7AFB45-7B4A-46BA-8358-C56707869C6C}"/>
    <pc:docChg chg="modSld">
      <pc:chgData name="louise1905@sympatico.ca" userId="S::urn:spo:guest#louise1905@sympatico.ca::" providerId="AD" clId="Web-{EF7AFB45-7B4A-46BA-8358-C56707869C6C}" dt="2023-10-26T16:23:57.817" v="13" actId="20577"/>
      <pc:docMkLst>
        <pc:docMk/>
      </pc:docMkLst>
      <pc:sldChg chg="modSp modCm">
        <pc:chgData name="louise1905@sympatico.ca" userId="S::urn:spo:guest#louise1905@sympatico.ca::" providerId="AD" clId="Web-{EF7AFB45-7B4A-46BA-8358-C56707869C6C}" dt="2023-10-26T16:23:09.956" v="8" actId="20577"/>
        <pc:sldMkLst>
          <pc:docMk/>
          <pc:sldMk cId="989115523" sldId="407"/>
        </pc:sldMkLst>
        <pc:spChg chg="mod">
          <ac:chgData name="louise1905@sympatico.ca" userId="S::urn:spo:guest#louise1905@sympatico.ca::" providerId="AD" clId="Web-{EF7AFB45-7B4A-46BA-8358-C56707869C6C}" dt="2023-10-26T16:22:53.674" v="5" actId="20577"/>
          <ac:spMkLst>
            <pc:docMk/>
            <pc:sldMk cId="989115523" sldId="407"/>
            <ac:spMk id="2" creationId="{00000000-0000-0000-0000-000000000000}"/>
          </ac:spMkLst>
        </pc:spChg>
        <pc:spChg chg="mod">
          <ac:chgData name="louise1905@sympatico.ca" userId="S::urn:spo:guest#louise1905@sympatico.ca::" providerId="AD" clId="Web-{EF7AFB45-7B4A-46BA-8358-C56707869C6C}" dt="2023-10-26T16:23:09.956" v="8" actId="20577"/>
          <ac:spMkLst>
            <pc:docMk/>
            <pc:sldMk cId="989115523" sldId="407"/>
            <ac:spMk id="3" creationId="{00000000-0000-0000-0000-000000000000}"/>
          </ac:spMkLst>
        </pc:spChg>
        <pc:extLst>
          <p:ext xmlns:p="http://schemas.openxmlformats.org/presentationml/2006/main" uri="{D6D511B9-2390-475A-947B-AFAB55BFBCF1}">
            <pc226:cmChg xmlns:pc226="http://schemas.microsoft.com/office/powerpoint/2022/06/main/command" chg="mod">
              <pc226:chgData name="louise1905@sympatico.ca" userId="S::urn:spo:guest#louise1905@sympatico.ca::" providerId="AD" clId="Web-{EF7AFB45-7B4A-46BA-8358-C56707869C6C}" dt="2023-10-26T16:22:57.268" v="6" actId="20577"/>
              <pc2:cmMkLst xmlns:pc2="http://schemas.microsoft.com/office/powerpoint/2019/9/main/command">
                <pc:docMk/>
                <pc:sldMk cId="989115523" sldId="407"/>
                <pc2:cmMk id="{7E852B66-DE98-4F04-A7BA-6D4A981C0344}"/>
              </pc2:cmMkLst>
            </pc226:cmChg>
          </p:ext>
        </pc:extLst>
      </pc:sldChg>
      <pc:sldChg chg="modSp">
        <pc:chgData name="louise1905@sympatico.ca" userId="S::urn:spo:guest#louise1905@sympatico.ca::" providerId="AD" clId="Web-{EF7AFB45-7B4A-46BA-8358-C56707869C6C}" dt="2023-10-26T16:23:57.817" v="13" actId="20577"/>
        <pc:sldMkLst>
          <pc:docMk/>
          <pc:sldMk cId="1083111840" sldId="408"/>
        </pc:sldMkLst>
        <pc:spChg chg="mod">
          <ac:chgData name="louise1905@sympatico.ca" userId="S::urn:spo:guest#louise1905@sympatico.ca::" providerId="AD" clId="Web-{EF7AFB45-7B4A-46BA-8358-C56707869C6C}" dt="2023-10-26T16:23:34.613" v="10" actId="20577"/>
          <ac:spMkLst>
            <pc:docMk/>
            <pc:sldMk cId="1083111840" sldId="408"/>
            <ac:spMk id="2" creationId="{00000000-0000-0000-0000-000000000000}"/>
          </ac:spMkLst>
        </pc:spChg>
        <pc:spChg chg="mod">
          <ac:chgData name="louise1905@sympatico.ca" userId="S::urn:spo:guest#louise1905@sympatico.ca::" providerId="AD" clId="Web-{EF7AFB45-7B4A-46BA-8358-C56707869C6C}" dt="2023-10-26T16:23:57.817" v="13" actId="20577"/>
          <ac:spMkLst>
            <pc:docMk/>
            <pc:sldMk cId="1083111840" sldId="408"/>
            <ac:spMk id="3" creationId="{00000000-0000-0000-0000-000000000000}"/>
          </ac:spMkLst>
        </pc:spChg>
      </pc:sldChg>
      <pc:sldChg chg="modSp">
        <pc:chgData name="louise1905@sympatico.ca" userId="S::urn:spo:guest#louise1905@sympatico.ca::" providerId="AD" clId="Web-{EF7AFB45-7B4A-46BA-8358-C56707869C6C}" dt="2023-10-26T16:22:28.454" v="1" actId="20577"/>
        <pc:sldMkLst>
          <pc:docMk/>
          <pc:sldMk cId="3693743985" sldId="409"/>
        </pc:sldMkLst>
        <pc:spChg chg="mod">
          <ac:chgData name="louise1905@sympatico.ca" userId="S::urn:spo:guest#louise1905@sympatico.ca::" providerId="AD" clId="Web-{EF7AFB45-7B4A-46BA-8358-C56707869C6C}" dt="2023-10-26T16:22:28.454" v="1" actId="20577"/>
          <ac:spMkLst>
            <pc:docMk/>
            <pc:sldMk cId="3693743985" sldId="409"/>
            <ac:spMk id="2" creationId="{00000000-0000-0000-0000-000000000000}"/>
          </ac:spMkLst>
        </pc:spChg>
      </pc:sldChg>
    </pc:docChg>
  </pc:docChgLst>
  <pc:docChgLst>
    <pc:chgData name="Jacqueline Gauthier" userId="S::jgauthier_centrefora.on.ca#ext#@coalition.ca::356cecd5-34a4-4a55-99b9-0c99788916bb" providerId="AD" clId="Web-{C0A6D2DE-C27B-838F-EAD1-5D32AF03CCF6}"/>
    <pc:docChg chg="mod">
      <pc:chgData name="Jacqueline Gauthier" userId="S::jgauthier_centrefora.on.ca#ext#@coalition.ca::356cecd5-34a4-4a55-99b9-0c99788916bb" providerId="AD" clId="Web-{C0A6D2DE-C27B-838F-EAD1-5D32AF03CCF6}" dt="2023-10-25T20:11:29.368" v="4"/>
      <pc:docMkLst>
        <pc:docMk/>
      </pc:docMkLst>
      <pc:sldChg chg="modCm">
        <pc:chgData name="Jacqueline Gauthier" userId="S::jgauthier_centrefora.on.ca#ext#@coalition.ca::356cecd5-34a4-4a55-99b9-0c99788916bb" providerId="AD" clId="Web-{C0A6D2DE-C27B-838F-EAD1-5D32AF03CCF6}" dt="2023-10-25T20:09:54.724" v="1"/>
        <pc:sldMkLst>
          <pc:docMk/>
          <pc:sldMk cId="1243082499" sldId="387"/>
        </pc:sldMkLst>
        <pc:extLst>
          <p:ext xmlns:p="http://schemas.openxmlformats.org/presentationml/2006/main" uri="{D6D511B9-2390-475A-947B-AFAB55BFBCF1}">
            <pc226:cmChg xmlns:pc226="http://schemas.microsoft.com/office/powerpoint/2022/06/main/command" chg="mod modRxn">
              <pc226:chgData name="Jacqueline Gauthier" userId="S::jgauthier_centrefora.on.ca#ext#@coalition.ca::356cecd5-34a4-4a55-99b9-0c99788916bb" providerId="AD" clId="Web-{C0A6D2DE-C27B-838F-EAD1-5D32AF03CCF6}" dt="2023-10-25T20:09:54.724" v="1"/>
              <pc2:cmMkLst xmlns:pc2="http://schemas.microsoft.com/office/powerpoint/2019/9/main/command">
                <pc:docMk/>
                <pc:sldMk cId="1243082499" sldId="387"/>
                <pc2:cmMk id="{CCC3A05B-6CE3-4C7B-B746-A8D8AA6DDA63}"/>
              </pc2:cmMkLst>
            </pc226:cmChg>
          </p:ext>
        </pc:extLst>
      </pc:sldChg>
      <pc:sldChg chg="modCm">
        <pc:chgData name="Jacqueline Gauthier" userId="S::jgauthier_centrefora.on.ca#ext#@coalition.ca::356cecd5-34a4-4a55-99b9-0c99788916bb" providerId="AD" clId="Web-{C0A6D2DE-C27B-838F-EAD1-5D32AF03CCF6}" dt="2023-10-25T20:10:34.523" v="2"/>
        <pc:sldMkLst>
          <pc:docMk/>
          <pc:sldMk cId="318542654" sldId="388"/>
        </pc:sldMkLst>
        <pc:extLst>
          <p:ext xmlns:p="http://schemas.openxmlformats.org/presentationml/2006/main" uri="{D6D511B9-2390-475A-947B-AFAB55BFBCF1}">
            <pc226:cmChg xmlns:pc226="http://schemas.microsoft.com/office/powerpoint/2022/06/main/command" chg="">
              <pc226:chgData name="Jacqueline Gauthier" userId="S::jgauthier_centrefora.on.ca#ext#@coalition.ca::356cecd5-34a4-4a55-99b9-0c99788916bb" providerId="AD" clId="Web-{C0A6D2DE-C27B-838F-EAD1-5D32AF03CCF6}" dt="2023-10-25T20:10:34.523" v="2"/>
              <pc2:cmMkLst xmlns:pc2="http://schemas.microsoft.com/office/powerpoint/2019/9/main/command">
                <pc:docMk/>
                <pc:sldMk cId="318542654" sldId="388"/>
                <pc2:cmMk id="{AFB21DC4-9E61-4E96-9407-7A4089AA5280}"/>
              </pc2:cmMkLst>
              <pc226:cmRplyChg chg="add">
                <pc226:chgData name="Jacqueline Gauthier" userId="S::jgauthier_centrefora.on.ca#ext#@coalition.ca::356cecd5-34a4-4a55-99b9-0c99788916bb" providerId="AD" clId="Web-{C0A6D2DE-C27B-838F-EAD1-5D32AF03CCF6}" dt="2023-10-25T20:10:34.523" v="2"/>
                <pc2:cmRplyMkLst xmlns:pc2="http://schemas.microsoft.com/office/powerpoint/2019/9/main/command">
                  <pc:docMk/>
                  <pc:sldMk cId="318542654" sldId="388"/>
                  <pc2:cmMk id="{AFB21DC4-9E61-4E96-9407-7A4089AA5280}"/>
                  <pc2:cmRplyMk id="{F5B37678-5DCD-44AB-AAEC-0B17DBC75FDA}"/>
                </pc2:cmRplyMkLst>
              </pc226:cmRplyChg>
            </pc226:cmChg>
          </p:ext>
        </pc:extLst>
      </pc:sldChg>
      <pc:sldChg chg="modCm">
        <pc:chgData name="Jacqueline Gauthier" userId="S::jgauthier_centrefora.on.ca#ext#@coalition.ca::356cecd5-34a4-4a55-99b9-0c99788916bb" providerId="AD" clId="Web-{C0A6D2DE-C27B-838F-EAD1-5D32AF03CCF6}" dt="2023-10-25T20:11:29.368" v="4"/>
        <pc:sldMkLst>
          <pc:docMk/>
          <pc:sldMk cId="989115523" sldId="407"/>
        </pc:sldMkLst>
        <pc:extLst>
          <p:ext xmlns:p="http://schemas.openxmlformats.org/presentationml/2006/main" uri="{D6D511B9-2390-475A-947B-AFAB55BFBCF1}">
            <pc226:cmChg xmlns:pc226="http://schemas.microsoft.com/office/powerpoint/2022/06/main/command" chg="mod modRxn">
              <pc226:chgData name="Jacqueline Gauthier" userId="S::jgauthier_centrefora.on.ca#ext#@coalition.ca::356cecd5-34a4-4a55-99b9-0c99788916bb" providerId="AD" clId="Web-{C0A6D2DE-C27B-838F-EAD1-5D32AF03CCF6}" dt="2023-10-25T20:11:29.368" v="4"/>
              <pc2:cmMkLst xmlns:pc2="http://schemas.microsoft.com/office/powerpoint/2019/9/main/command">
                <pc:docMk/>
                <pc:sldMk cId="989115523" sldId="407"/>
                <pc2:cmMk id="{7E852B66-DE98-4F04-A7BA-6D4A981C0344}"/>
              </pc2:cmMkLst>
            </pc226:cmChg>
          </p:ext>
        </pc:extLst>
      </pc:sldChg>
    </pc:docChg>
  </pc:docChgLst>
  <pc:docChgLst>
    <pc:chgData name="Utilisateur invité" userId="S::urn:spo:anon#d95fc8e05787767f4ad5c7d1f6fa6d86bc6f6aadfb93a0c0055f3f2cbe4806ec::" providerId="AD" clId="Web-{94EF39DD-56F9-B418-F38E-B725179F3E21}"/>
    <pc:docChg chg="modSld">
      <pc:chgData name="Utilisateur invité" userId="S::urn:spo:anon#d95fc8e05787767f4ad5c7d1f6fa6d86bc6f6aadfb93a0c0055f3f2cbe4806ec::" providerId="AD" clId="Web-{94EF39DD-56F9-B418-F38E-B725179F3E21}" dt="2024-04-04T14:00:11.856" v="16"/>
      <pc:docMkLst>
        <pc:docMk/>
      </pc:docMkLst>
      <pc:sldChg chg="modSp">
        <pc:chgData name="Utilisateur invité" userId="S::urn:spo:anon#d95fc8e05787767f4ad5c7d1f6fa6d86bc6f6aadfb93a0c0055f3f2cbe4806ec::" providerId="AD" clId="Web-{94EF39DD-56F9-B418-F38E-B725179F3E21}" dt="2024-04-04T13:54:19.281" v="6" actId="20577"/>
        <pc:sldMkLst>
          <pc:docMk/>
          <pc:sldMk cId="481907628" sldId="294"/>
        </pc:sldMkLst>
        <pc:spChg chg="mod">
          <ac:chgData name="Utilisateur invité" userId="S::urn:spo:anon#d95fc8e05787767f4ad5c7d1f6fa6d86bc6f6aadfb93a0c0055f3f2cbe4806ec::" providerId="AD" clId="Web-{94EF39DD-56F9-B418-F38E-B725179F3E21}" dt="2024-04-04T13:54:19.281" v="6" actId="20577"/>
          <ac:spMkLst>
            <pc:docMk/>
            <pc:sldMk cId="481907628" sldId="294"/>
            <ac:spMk id="3" creationId="{00000000-0000-0000-0000-000000000000}"/>
          </ac:spMkLst>
        </pc:spChg>
      </pc:sldChg>
      <pc:sldChg chg="modSp">
        <pc:chgData name="Utilisateur invité" userId="S::urn:spo:anon#d95fc8e05787767f4ad5c7d1f6fa6d86bc6f6aadfb93a0c0055f3f2cbe4806ec::" providerId="AD" clId="Web-{94EF39DD-56F9-B418-F38E-B725179F3E21}" dt="2024-04-04T13:57:24.928" v="9" actId="20577"/>
        <pc:sldMkLst>
          <pc:docMk/>
          <pc:sldMk cId="3589427008" sldId="304"/>
        </pc:sldMkLst>
        <pc:spChg chg="mod">
          <ac:chgData name="Utilisateur invité" userId="S::urn:spo:anon#d95fc8e05787767f4ad5c7d1f6fa6d86bc6f6aadfb93a0c0055f3f2cbe4806ec::" providerId="AD" clId="Web-{94EF39DD-56F9-B418-F38E-B725179F3E21}" dt="2024-04-04T13:57:24.928" v="9" actId="20577"/>
          <ac:spMkLst>
            <pc:docMk/>
            <pc:sldMk cId="3589427008" sldId="304"/>
            <ac:spMk id="3" creationId="{00000000-0000-0000-0000-000000000000}"/>
          </ac:spMkLst>
        </pc:spChg>
      </pc:sldChg>
      <pc:sldChg chg="modSp">
        <pc:chgData name="Utilisateur invité" userId="S::urn:spo:anon#d95fc8e05787767f4ad5c7d1f6fa6d86bc6f6aadfb93a0c0055f3f2cbe4806ec::" providerId="AD" clId="Web-{94EF39DD-56F9-B418-F38E-B725179F3E21}" dt="2024-04-04T13:55:31.862" v="7" actId="20577"/>
        <pc:sldMkLst>
          <pc:docMk/>
          <pc:sldMk cId="4096061746" sldId="315"/>
        </pc:sldMkLst>
        <pc:spChg chg="mod">
          <ac:chgData name="Utilisateur invité" userId="S::urn:spo:anon#d95fc8e05787767f4ad5c7d1f6fa6d86bc6f6aadfb93a0c0055f3f2cbe4806ec::" providerId="AD" clId="Web-{94EF39DD-56F9-B418-F38E-B725179F3E21}" dt="2024-04-04T13:55:31.862" v="7" actId="20577"/>
          <ac:spMkLst>
            <pc:docMk/>
            <pc:sldMk cId="4096061746" sldId="315"/>
            <ac:spMk id="3" creationId="{00000000-0000-0000-0000-000000000000}"/>
          </ac:spMkLst>
        </pc:spChg>
      </pc:sldChg>
      <pc:sldChg chg="modSp">
        <pc:chgData name="Utilisateur invité" userId="S::urn:spo:anon#d95fc8e05787767f4ad5c7d1f6fa6d86bc6f6aadfb93a0c0055f3f2cbe4806ec::" providerId="AD" clId="Web-{94EF39DD-56F9-B418-F38E-B725179F3E21}" dt="2024-04-04T13:54:04.609" v="5" actId="20577"/>
        <pc:sldMkLst>
          <pc:docMk/>
          <pc:sldMk cId="2022152057" sldId="385"/>
        </pc:sldMkLst>
        <pc:spChg chg="mod">
          <ac:chgData name="Utilisateur invité" userId="S::urn:spo:anon#d95fc8e05787767f4ad5c7d1f6fa6d86bc6f6aadfb93a0c0055f3f2cbe4806ec::" providerId="AD" clId="Web-{94EF39DD-56F9-B418-F38E-B725179F3E21}" dt="2024-04-04T13:54:04.609" v="5" actId="20577"/>
          <ac:spMkLst>
            <pc:docMk/>
            <pc:sldMk cId="2022152057" sldId="385"/>
            <ac:spMk id="3" creationId="{00000000-0000-0000-0000-000000000000}"/>
          </ac:spMkLst>
        </pc:spChg>
      </pc:sldChg>
      <pc:sldChg chg="addSp">
        <pc:chgData name="Utilisateur invité" userId="S::urn:spo:anon#d95fc8e05787767f4ad5c7d1f6fa6d86bc6f6aadfb93a0c0055f3f2cbe4806ec::" providerId="AD" clId="Web-{94EF39DD-56F9-B418-F38E-B725179F3E21}" dt="2024-04-04T14:00:08.559" v="15"/>
        <pc:sldMkLst>
          <pc:docMk/>
          <pc:sldMk cId="2614865279" sldId="386"/>
        </pc:sldMkLst>
        <pc:picChg chg="add">
          <ac:chgData name="Utilisateur invité" userId="S::urn:spo:anon#d95fc8e05787767f4ad5c7d1f6fa6d86bc6f6aadfb93a0c0055f3f2cbe4806ec::" providerId="AD" clId="Web-{94EF39DD-56F9-B418-F38E-B725179F3E21}" dt="2024-04-04T14:00:08.559" v="15"/>
          <ac:picMkLst>
            <pc:docMk/>
            <pc:sldMk cId="2614865279" sldId="386"/>
            <ac:picMk id="5" creationId="{2E553CEA-29C7-8230-64EE-24B41ED9458A}"/>
          </ac:picMkLst>
        </pc:picChg>
      </pc:sldChg>
      <pc:sldChg chg="addSp delSp modSp">
        <pc:chgData name="Utilisateur invité" userId="S::urn:spo:anon#d95fc8e05787767f4ad5c7d1f6fa6d86bc6f6aadfb93a0c0055f3f2cbe4806ec::" providerId="AD" clId="Web-{94EF39DD-56F9-B418-F38E-B725179F3E21}" dt="2024-04-04T14:00:11.856" v="16"/>
        <pc:sldMkLst>
          <pc:docMk/>
          <pc:sldMk cId="1243082499" sldId="387"/>
        </pc:sldMkLst>
        <pc:picChg chg="add del mod">
          <ac:chgData name="Utilisateur invité" userId="S::urn:spo:anon#d95fc8e05787767f4ad5c7d1f6fa6d86bc6f6aadfb93a0c0055f3f2cbe4806ec::" providerId="AD" clId="Web-{94EF39DD-56F9-B418-F38E-B725179F3E21}" dt="2024-04-04T13:59:18.948" v="12"/>
          <ac:picMkLst>
            <pc:docMk/>
            <pc:sldMk cId="1243082499" sldId="387"/>
            <ac:picMk id="4" creationId="{49F32622-5290-CBFF-780F-2FB705A1BF4B}"/>
          </ac:picMkLst>
        </pc:picChg>
        <pc:picChg chg="add del mod">
          <ac:chgData name="Utilisateur invité" userId="S::urn:spo:anon#d95fc8e05787767f4ad5c7d1f6fa6d86bc6f6aadfb93a0c0055f3f2cbe4806ec::" providerId="AD" clId="Web-{94EF39DD-56F9-B418-F38E-B725179F3E21}" dt="2024-04-04T14:00:11.856" v="16"/>
          <ac:picMkLst>
            <pc:docMk/>
            <pc:sldMk cId="1243082499" sldId="387"/>
            <ac:picMk id="5" creationId="{2778DABE-B11C-502D-53FA-A59E8CD53970}"/>
          </ac:picMkLst>
        </pc:picChg>
      </pc:sldChg>
    </pc:docChg>
  </pc:docChgLst>
  <pc:docChgLst>
    <pc:chgData name="Mélanie Gendron" userId="b05ed1a2-98bf-4a87-b261-4b22b31ddbe0" providerId="ADAL" clId="{3F660032-7F91-4954-8E3F-FE743549DA72}"/>
    <pc:docChg chg="undo custSel modSld">
      <pc:chgData name="Mélanie Gendron" userId="b05ed1a2-98bf-4a87-b261-4b22b31ddbe0" providerId="ADAL" clId="{3F660032-7F91-4954-8E3F-FE743549DA72}" dt="2024-07-19T12:44:57.350" v="120" actId="1076"/>
      <pc:docMkLst>
        <pc:docMk/>
      </pc:docMkLst>
      <pc:sldChg chg="modSp mod">
        <pc:chgData name="Mélanie Gendron" userId="b05ed1a2-98bf-4a87-b261-4b22b31ddbe0" providerId="ADAL" clId="{3F660032-7F91-4954-8E3F-FE743549DA72}" dt="2024-07-19T12:36:31.875" v="5" actId="1076"/>
        <pc:sldMkLst>
          <pc:docMk/>
          <pc:sldMk cId="3861369899" sldId="256"/>
        </pc:sldMkLst>
        <pc:spChg chg="mod">
          <ac:chgData name="Mélanie Gendron" userId="b05ed1a2-98bf-4a87-b261-4b22b31ddbe0" providerId="ADAL" clId="{3F660032-7F91-4954-8E3F-FE743549DA72}" dt="2024-07-19T12:36:31.875" v="5" actId="1076"/>
          <ac:spMkLst>
            <pc:docMk/>
            <pc:sldMk cId="3861369899" sldId="256"/>
            <ac:spMk id="2" creationId="{00000000-0000-0000-0000-000000000000}"/>
          </ac:spMkLst>
        </pc:spChg>
        <pc:spChg chg="mod">
          <ac:chgData name="Mélanie Gendron" userId="b05ed1a2-98bf-4a87-b261-4b22b31ddbe0" providerId="ADAL" clId="{3F660032-7F91-4954-8E3F-FE743549DA72}" dt="2024-07-19T12:36:31.875" v="5" actId="1076"/>
          <ac:spMkLst>
            <pc:docMk/>
            <pc:sldMk cId="3861369899" sldId="256"/>
            <ac:spMk id="3" creationId="{00000000-0000-0000-0000-000000000000}"/>
          </ac:spMkLst>
        </pc:spChg>
      </pc:sldChg>
      <pc:sldChg chg="modSp mod">
        <pc:chgData name="Mélanie Gendron" userId="b05ed1a2-98bf-4a87-b261-4b22b31ddbe0" providerId="ADAL" clId="{3F660032-7F91-4954-8E3F-FE743549DA72}" dt="2024-07-19T12:39:03.944" v="33" actId="1076"/>
        <pc:sldMkLst>
          <pc:docMk/>
          <pc:sldMk cId="3197413488" sldId="274"/>
        </pc:sldMkLst>
        <pc:spChg chg="mod">
          <ac:chgData name="Mélanie Gendron" userId="b05ed1a2-98bf-4a87-b261-4b22b31ddbe0" providerId="ADAL" clId="{3F660032-7F91-4954-8E3F-FE743549DA72}" dt="2024-07-19T12:39:03.944" v="33" actId="1076"/>
          <ac:spMkLst>
            <pc:docMk/>
            <pc:sldMk cId="3197413488" sldId="274"/>
            <ac:spMk id="2" creationId="{00000000-0000-0000-0000-000000000000}"/>
          </ac:spMkLst>
        </pc:spChg>
        <pc:picChg chg="mod">
          <ac:chgData name="Mélanie Gendron" userId="b05ed1a2-98bf-4a87-b261-4b22b31ddbe0" providerId="ADAL" clId="{3F660032-7F91-4954-8E3F-FE743549DA72}" dt="2024-07-19T12:39:03.944" v="33" actId="1076"/>
          <ac:picMkLst>
            <pc:docMk/>
            <pc:sldMk cId="3197413488" sldId="274"/>
            <ac:picMk id="4" creationId="{00000000-0000-0000-0000-000000000000}"/>
          </ac:picMkLst>
        </pc:picChg>
      </pc:sldChg>
      <pc:sldChg chg="modSp mod">
        <pc:chgData name="Mélanie Gendron" userId="b05ed1a2-98bf-4a87-b261-4b22b31ddbe0" providerId="ADAL" clId="{3F660032-7F91-4954-8E3F-FE743549DA72}" dt="2024-07-19T12:44:57.350" v="120" actId="1076"/>
        <pc:sldMkLst>
          <pc:docMk/>
          <pc:sldMk cId="311959883" sldId="287"/>
        </pc:sldMkLst>
        <pc:spChg chg="mod">
          <ac:chgData name="Mélanie Gendron" userId="b05ed1a2-98bf-4a87-b261-4b22b31ddbe0" providerId="ADAL" clId="{3F660032-7F91-4954-8E3F-FE743549DA72}" dt="2024-07-19T12:44:57.350" v="120" actId="1076"/>
          <ac:spMkLst>
            <pc:docMk/>
            <pc:sldMk cId="311959883" sldId="287"/>
            <ac:spMk id="3" creationId="{00000000-0000-0000-0000-000000000000}"/>
          </ac:spMkLst>
        </pc:spChg>
      </pc:sldChg>
      <pc:sldChg chg="modSp mod">
        <pc:chgData name="Mélanie Gendron" userId="b05ed1a2-98bf-4a87-b261-4b22b31ddbe0" providerId="ADAL" clId="{3F660032-7F91-4954-8E3F-FE743549DA72}" dt="2024-07-19T12:37:02.442" v="9" actId="1076"/>
        <pc:sldMkLst>
          <pc:docMk/>
          <pc:sldMk cId="2305999324" sldId="288"/>
        </pc:sldMkLst>
        <pc:spChg chg="mod">
          <ac:chgData name="Mélanie Gendron" userId="b05ed1a2-98bf-4a87-b261-4b22b31ddbe0" providerId="ADAL" clId="{3F660032-7F91-4954-8E3F-FE743549DA72}" dt="2024-07-19T12:37:02.442" v="9" actId="1076"/>
          <ac:spMkLst>
            <pc:docMk/>
            <pc:sldMk cId="2305999324" sldId="288"/>
            <ac:spMk id="2" creationId="{00000000-0000-0000-0000-000000000000}"/>
          </ac:spMkLst>
        </pc:spChg>
      </pc:sldChg>
      <pc:sldChg chg="modSp mod">
        <pc:chgData name="Mélanie Gendron" userId="b05ed1a2-98bf-4a87-b261-4b22b31ddbe0" providerId="ADAL" clId="{3F660032-7F91-4954-8E3F-FE743549DA72}" dt="2024-07-19T12:37:21.828" v="12" actId="1076"/>
        <pc:sldMkLst>
          <pc:docMk/>
          <pc:sldMk cId="2465101459" sldId="293"/>
        </pc:sldMkLst>
        <pc:spChg chg="mod">
          <ac:chgData name="Mélanie Gendron" userId="b05ed1a2-98bf-4a87-b261-4b22b31ddbe0" providerId="ADAL" clId="{3F660032-7F91-4954-8E3F-FE743549DA72}" dt="2024-07-19T12:37:21.828" v="12" actId="1076"/>
          <ac:spMkLst>
            <pc:docMk/>
            <pc:sldMk cId="2465101459" sldId="293"/>
            <ac:spMk id="2" creationId="{00000000-0000-0000-0000-000000000000}"/>
          </ac:spMkLst>
        </pc:spChg>
        <pc:picChg chg="mod">
          <ac:chgData name="Mélanie Gendron" userId="b05ed1a2-98bf-4a87-b261-4b22b31ddbe0" providerId="ADAL" clId="{3F660032-7F91-4954-8E3F-FE743549DA72}" dt="2024-07-19T12:37:21.828" v="12" actId="1076"/>
          <ac:picMkLst>
            <pc:docMk/>
            <pc:sldMk cId="2465101459" sldId="293"/>
            <ac:picMk id="4" creationId="{00000000-0000-0000-0000-000000000000}"/>
          </ac:picMkLst>
        </pc:picChg>
      </pc:sldChg>
      <pc:sldChg chg="modSp mod">
        <pc:chgData name="Mélanie Gendron" userId="b05ed1a2-98bf-4a87-b261-4b22b31ddbe0" providerId="ADAL" clId="{3F660032-7F91-4954-8E3F-FE743549DA72}" dt="2024-07-19T12:38:21.932" v="18" actId="1076"/>
        <pc:sldMkLst>
          <pc:docMk/>
          <pc:sldMk cId="481907628" sldId="294"/>
        </pc:sldMkLst>
        <pc:spChg chg="mod">
          <ac:chgData name="Mélanie Gendron" userId="b05ed1a2-98bf-4a87-b261-4b22b31ddbe0" providerId="ADAL" clId="{3F660032-7F91-4954-8E3F-FE743549DA72}" dt="2024-07-19T12:38:21.932" v="18" actId="1076"/>
          <ac:spMkLst>
            <pc:docMk/>
            <pc:sldMk cId="481907628" sldId="294"/>
            <ac:spMk id="2" creationId="{00000000-0000-0000-0000-000000000000}"/>
          </ac:spMkLst>
        </pc:spChg>
        <pc:picChg chg="mod">
          <ac:chgData name="Mélanie Gendron" userId="b05ed1a2-98bf-4a87-b261-4b22b31ddbe0" providerId="ADAL" clId="{3F660032-7F91-4954-8E3F-FE743549DA72}" dt="2024-07-19T12:38:21.932" v="18" actId="1076"/>
          <ac:picMkLst>
            <pc:docMk/>
            <pc:sldMk cId="481907628" sldId="294"/>
            <ac:picMk id="4" creationId="{00000000-0000-0000-0000-000000000000}"/>
          </ac:picMkLst>
        </pc:picChg>
      </pc:sldChg>
      <pc:sldChg chg="modSp mod">
        <pc:chgData name="Mélanie Gendron" userId="b05ed1a2-98bf-4a87-b261-4b22b31ddbe0" providerId="ADAL" clId="{3F660032-7F91-4954-8E3F-FE743549DA72}" dt="2024-07-19T12:42:54.688" v="93" actId="1076"/>
        <pc:sldMkLst>
          <pc:docMk/>
          <pc:sldMk cId="3589427008" sldId="304"/>
        </pc:sldMkLst>
        <pc:spChg chg="mod">
          <ac:chgData name="Mélanie Gendron" userId="b05ed1a2-98bf-4a87-b261-4b22b31ddbe0" providerId="ADAL" clId="{3F660032-7F91-4954-8E3F-FE743549DA72}" dt="2024-07-19T12:42:54.688" v="93" actId="1076"/>
          <ac:spMkLst>
            <pc:docMk/>
            <pc:sldMk cId="3589427008" sldId="304"/>
            <ac:spMk id="2" creationId="{00000000-0000-0000-0000-000000000000}"/>
          </ac:spMkLst>
        </pc:spChg>
        <pc:picChg chg="mod">
          <ac:chgData name="Mélanie Gendron" userId="b05ed1a2-98bf-4a87-b261-4b22b31ddbe0" providerId="ADAL" clId="{3F660032-7F91-4954-8E3F-FE743549DA72}" dt="2024-07-19T12:42:54.688" v="93" actId="1076"/>
          <ac:picMkLst>
            <pc:docMk/>
            <pc:sldMk cId="3589427008" sldId="304"/>
            <ac:picMk id="4" creationId="{00000000-0000-0000-0000-000000000000}"/>
          </ac:picMkLst>
        </pc:picChg>
      </pc:sldChg>
      <pc:sldChg chg="modSp mod">
        <pc:chgData name="Mélanie Gendron" userId="b05ed1a2-98bf-4a87-b261-4b22b31ddbe0" providerId="ADAL" clId="{3F660032-7F91-4954-8E3F-FE743549DA72}" dt="2024-07-19T12:39:52.928" v="44" actId="1076"/>
        <pc:sldMkLst>
          <pc:docMk/>
          <pc:sldMk cId="4096061746" sldId="315"/>
        </pc:sldMkLst>
        <pc:spChg chg="mod">
          <ac:chgData name="Mélanie Gendron" userId="b05ed1a2-98bf-4a87-b261-4b22b31ddbe0" providerId="ADAL" clId="{3F660032-7F91-4954-8E3F-FE743549DA72}" dt="2024-07-19T12:39:52.928" v="44" actId="1076"/>
          <ac:spMkLst>
            <pc:docMk/>
            <pc:sldMk cId="4096061746" sldId="315"/>
            <ac:spMk id="2" creationId="{00000000-0000-0000-0000-000000000000}"/>
          </ac:spMkLst>
        </pc:spChg>
        <pc:picChg chg="mod">
          <ac:chgData name="Mélanie Gendron" userId="b05ed1a2-98bf-4a87-b261-4b22b31ddbe0" providerId="ADAL" clId="{3F660032-7F91-4954-8E3F-FE743549DA72}" dt="2024-07-19T12:39:52.928" v="44" actId="1076"/>
          <ac:picMkLst>
            <pc:docMk/>
            <pc:sldMk cId="4096061746" sldId="315"/>
            <ac:picMk id="4" creationId="{00000000-0000-0000-0000-000000000000}"/>
          </ac:picMkLst>
        </pc:picChg>
      </pc:sldChg>
      <pc:sldChg chg="modSp mod">
        <pc:chgData name="Mélanie Gendron" userId="b05ed1a2-98bf-4a87-b261-4b22b31ddbe0" providerId="ADAL" clId="{3F660032-7F91-4954-8E3F-FE743549DA72}" dt="2024-07-19T12:37:54.278" v="13" actId="1076"/>
        <pc:sldMkLst>
          <pc:docMk/>
          <pc:sldMk cId="3219136993" sldId="384"/>
        </pc:sldMkLst>
        <pc:spChg chg="mod">
          <ac:chgData name="Mélanie Gendron" userId="b05ed1a2-98bf-4a87-b261-4b22b31ddbe0" providerId="ADAL" clId="{3F660032-7F91-4954-8E3F-FE743549DA72}" dt="2024-07-19T12:37:54.278" v="13" actId="1076"/>
          <ac:spMkLst>
            <pc:docMk/>
            <pc:sldMk cId="3219136993" sldId="384"/>
            <ac:spMk id="2" creationId="{00000000-0000-0000-0000-000000000000}"/>
          </ac:spMkLst>
        </pc:spChg>
        <pc:spChg chg="mod">
          <ac:chgData name="Mélanie Gendron" userId="b05ed1a2-98bf-4a87-b261-4b22b31ddbe0" providerId="ADAL" clId="{3F660032-7F91-4954-8E3F-FE743549DA72}" dt="2024-07-19T12:37:54.278" v="13" actId="1076"/>
          <ac:spMkLst>
            <pc:docMk/>
            <pc:sldMk cId="3219136993" sldId="384"/>
            <ac:spMk id="3" creationId="{00000000-0000-0000-0000-000000000000}"/>
          </ac:spMkLst>
        </pc:spChg>
        <pc:picChg chg="mod">
          <ac:chgData name="Mélanie Gendron" userId="b05ed1a2-98bf-4a87-b261-4b22b31ddbe0" providerId="ADAL" clId="{3F660032-7F91-4954-8E3F-FE743549DA72}" dt="2024-07-19T12:37:54.278" v="13" actId="1076"/>
          <ac:picMkLst>
            <pc:docMk/>
            <pc:sldMk cId="3219136993" sldId="384"/>
            <ac:picMk id="4" creationId="{00000000-0000-0000-0000-000000000000}"/>
          </ac:picMkLst>
        </pc:picChg>
        <pc:picChg chg="mod">
          <ac:chgData name="Mélanie Gendron" userId="b05ed1a2-98bf-4a87-b261-4b22b31ddbe0" providerId="ADAL" clId="{3F660032-7F91-4954-8E3F-FE743549DA72}" dt="2024-07-19T12:37:54.278" v="13" actId="1076"/>
          <ac:picMkLst>
            <pc:docMk/>
            <pc:sldMk cId="3219136993" sldId="384"/>
            <ac:picMk id="5" creationId="{817E97FB-EC88-5754-1FF0-EAEB81B968FA}"/>
          </ac:picMkLst>
        </pc:picChg>
        <pc:picChg chg="mod">
          <ac:chgData name="Mélanie Gendron" userId="b05ed1a2-98bf-4a87-b261-4b22b31ddbe0" providerId="ADAL" clId="{3F660032-7F91-4954-8E3F-FE743549DA72}" dt="2024-07-19T12:37:54.278" v="13" actId="1076"/>
          <ac:picMkLst>
            <pc:docMk/>
            <pc:sldMk cId="3219136993" sldId="384"/>
            <ac:picMk id="6" creationId="{53385173-AC5D-835B-4E50-EA44223F6955}"/>
          </ac:picMkLst>
        </pc:picChg>
        <pc:picChg chg="mod">
          <ac:chgData name="Mélanie Gendron" userId="b05ed1a2-98bf-4a87-b261-4b22b31ddbe0" providerId="ADAL" clId="{3F660032-7F91-4954-8E3F-FE743549DA72}" dt="2024-07-19T12:37:54.278" v="13" actId="1076"/>
          <ac:picMkLst>
            <pc:docMk/>
            <pc:sldMk cId="3219136993" sldId="384"/>
            <ac:picMk id="7" creationId="{B3739795-CE1D-A2A2-BE19-9A66CA71D099}"/>
          </ac:picMkLst>
        </pc:picChg>
        <pc:picChg chg="mod">
          <ac:chgData name="Mélanie Gendron" userId="b05ed1a2-98bf-4a87-b261-4b22b31ddbe0" providerId="ADAL" clId="{3F660032-7F91-4954-8E3F-FE743549DA72}" dt="2024-07-19T12:37:54.278" v="13" actId="1076"/>
          <ac:picMkLst>
            <pc:docMk/>
            <pc:sldMk cId="3219136993" sldId="384"/>
            <ac:picMk id="8" creationId="{2F1AE72A-ADA0-36B5-111A-5AAF829A030E}"/>
          </ac:picMkLst>
        </pc:picChg>
        <pc:picChg chg="mod">
          <ac:chgData name="Mélanie Gendron" userId="b05ed1a2-98bf-4a87-b261-4b22b31ddbe0" providerId="ADAL" clId="{3F660032-7F91-4954-8E3F-FE743549DA72}" dt="2024-07-19T12:37:54.278" v="13" actId="1076"/>
          <ac:picMkLst>
            <pc:docMk/>
            <pc:sldMk cId="3219136993" sldId="384"/>
            <ac:picMk id="9" creationId="{C56361BB-7869-17EE-E0C0-16941C441937}"/>
          </ac:picMkLst>
        </pc:picChg>
      </pc:sldChg>
      <pc:sldChg chg="modSp mod">
        <pc:chgData name="Mélanie Gendron" userId="b05ed1a2-98bf-4a87-b261-4b22b31ddbe0" providerId="ADAL" clId="{3F660032-7F91-4954-8E3F-FE743549DA72}" dt="2024-07-19T12:38:13.152" v="16" actId="1076"/>
        <pc:sldMkLst>
          <pc:docMk/>
          <pc:sldMk cId="2022152057" sldId="385"/>
        </pc:sldMkLst>
        <pc:spChg chg="mod">
          <ac:chgData name="Mélanie Gendron" userId="b05ed1a2-98bf-4a87-b261-4b22b31ddbe0" providerId="ADAL" clId="{3F660032-7F91-4954-8E3F-FE743549DA72}" dt="2024-07-19T12:38:13.152" v="16" actId="1076"/>
          <ac:spMkLst>
            <pc:docMk/>
            <pc:sldMk cId="2022152057" sldId="385"/>
            <ac:spMk id="2" creationId="{00000000-0000-0000-0000-000000000000}"/>
          </ac:spMkLst>
        </pc:spChg>
      </pc:sldChg>
      <pc:sldChg chg="modSp mod">
        <pc:chgData name="Mélanie Gendron" userId="b05ed1a2-98bf-4a87-b261-4b22b31ddbe0" providerId="ADAL" clId="{3F660032-7F91-4954-8E3F-FE743549DA72}" dt="2024-07-19T12:38:36.035" v="23" actId="1076"/>
        <pc:sldMkLst>
          <pc:docMk/>
          <pc:sldMk cId="2614865279" sldId="386"/>
        </pc:sldMkLst>
        <pc:spChg chg="mod">
          <ac:chgData name="Mélanie Gendron" userId="b05ed1a2-98bf-4a87-b261-4b22b31ddbe0" providerId="ADAL" clId="{3F660032-7F91-4954-8E3F-FE743549DA72}" dt="2024-07-19T12:38:29.046" v="20" actId="1076"/>
          <ac:spMkLst>
            <pc:docMk/>
            <pc:sldMk cId="2614865279" sldId="386"/>
            <ac:spMk id="2" creationId="{00000000-0000-0000-0000-000000000000}"/>
          </ac:spMkLst>
        </pc:spChg>
        <pc:picChg chg="mod">
          <ac:chgData name="Mélanie Gendron" userId="b05ed1a2-98bf-4a87-b261-4b22b31ddbe0" providerId="ADAL" clId="{3F660032-7F91-4954-8E3F-FE743549DA72}" dt="2024-07-19T12:38:36.035" v="23" actId="1076"/>
          <ac:picMkLst>
            <pc:docMk/>
            <pc:sldMk cId="2614865279" sldId="386"/>
            <ac:picMk id="5" creationId="{2E553CEA-29C7-8230-64EE-24B41ED9458A}"/>
          </ac:picMkLst>
        </pc:picChg>
      </pc:sldChg>
      <pc:sldChg chg="modSp mod">
        <pc:chgData name="Mélanie Gendron" userId="b05ed1a2-98bf-4a87-b261-4b22b31ddbe0" providerId="ADAL" clId="{3F660032-7F91-4954-8E3F-FE743549DA72}" dt="2024-07-19T12:38:44.646" v="27" actId="1076"/>
        <pc:sldMkLst>
          <pc:docMk/>
          <pc:sldMk cId="1243082499" sldId="387"/>
        </pc:sldMkLst>
        <pc:spChg chg="mod">
          <ac:chgData name="Mélanie Gendron" userId="b05ed1a2-98bf-4a87-b261-4b22b31ddbe0" providerId="ADAL" clId="{3F660032-7F91-4954-8E3F-FE743549DA72}" dt="2024-07-19T12:38:44.646" v="27" actId="1076"/>
          <ac:spMkLst>
            <pc:docMk/>
            <pc:sldMk cId="1243082499" sldId="387"/>
            <ac:spMk id="2" creationId="{00000000-0000-0000-0000-000000000000}"/>
          </ac:spMkLst>
        </pc:spChg>
      </pc:sldChg>
      <pc:sldChg chg="modSp mod">
        <pc:chgData name="Mélanie Gendron" userId="b05ed1a2-98bf-4a87-b261-4b22b31ddbe0" providerId="ADAL" clId="{3F660032-7F91-4954-8E3F-FE743549DA72}" dt="2024-07-19T12:38:57.294" v="31" actId="1076"/>
        <pc:sldMkLst>
          <pc:docMk/>
          <pc:sldMk cId="318542654" sldId="388"/>
        </pc:sldMkLst>
        <pc:spChg chg="mod">
          <ac:chgData name="Mélanie Gendron" userId="b05ed1a2-98bf-4a87-b261-4b22b31ddbe0" providerId="ADAL" clId="{3F660032-7F91-4954-8E3F-FE743549DA72}" dt="2024-07-19T12:38:54.947" v="30" actId="1076"/>
          <ac:spMkLst>
            <pc:docMk/>
            <pc:sldMk cId="318542654" sldId="388"/>
            <ac:spMk id="2" creationId="{00000000-0000-0000-0000-000000000000}"/>
          </ac:spMkLst>
        </pc:spChg>
        <pc:picChg chg="mod">
          <ac:chgData name="Mélanie Gendron" userId="b05ed1a2-98bf-4a87-b261-4b22b31ddbe0" providerId="ADAL" clId="{3F660032-7F91-4954-8E3F-FE743549DA72}" dt="2024-07-19T12:38:57.294" v="31" actId="1076"/>
          <ac:picMkLst>
            <pc:docMk/>
            <pc:sldMk cId="318542654" sldId="388"/>
            <ac:picMk id="3" creationId="{5EC5D0D4-AF7E-A186-E267-3C311178F331}"/>
          </ac:picMkLst>
        </pc:picChg>
      </pc:sldChg>
      <pc:sldChg chg="modSp mod">
        <pc:chgData name="Mélanie Gendron" userId="b05ed1a2-98bf-4a87-b261-4b22b31ddbe0" providerId="ADAL" clId="{3F660032-7F91-4954-8E3F-FE743549DA72}" dt="2024-07-19T12:39:11.293" v="35" actId="1076"/>
        <pc:sldMkLst>
          <pc:docMk/>
          <pc:sldMk cId="1398434163" sldId="389"/>
        </pc:sldMkLst>
        <pc:spChg chg="mod">
          <ac:chgData name="Mélanie Gendron" userId="b05ed1a2-98bf-4a87-b261-4b22b31ddbe0" providerId="ADAL" clId="{3F660032-7F91-4954-8E3F-FE743549DA72}" dt="2024-07-19T12:39:11.293" v="35" actId="1076"/>
          <ac:spMkLst>
            <pc:docMk/>
            <pc:sldMk cId="1398434163" sldId="389"/>
            <ac:spMk id="2" creationId="{00000000-0000-0000-0000-000000000000}"/>
          </ac:spMkLst>
        </pc:spChg>
      </pc:sldChg>
      <pc:sldChg chg="modSp mod">
        <pc:chgData name="Mélanie Gendron" userId="b05ed1a2-98bf-4a87-b261-4b22b31ddbe0" providerId="ADAL" clId="{3F660032-7F91-4954-8E3F-FE743549DA72}" dt="2024-07-19T12:39:29.931" v="39" actId="14100"/>
        <pc:sldMkLst>
          <pc:docMk/>
          <pc:sldMk cId="2887472722" sldId="390"/>
        </pc:sldMkLst>
        <pc:spChg chg="mod">
          <ac:chgData name="Mélanie Gendron" userId="b05ed1a2-98bf-4a87-b261-4b22b31ddbe0" providerId="ADAL" clId="{3F660032-7F91-4954-8E3F-FE743549DA72}" dt="2024-07-19T12:39:22.551" v="37" actId="1076"/>
          <ac:spMkLst>
            <pc:docMk/>
            <pc:sldMk cId="2887472722" sldId="390"/>
            <ac:spMk id="2" creationId="{00000000-0000-0000-0000-000000000000}"/>
          </ac:spMkLst>
        </pc:spChg>
        <pc:spChg chg="mod">
          <ac:chgData name="Mélanie Gendron" userId="b05ed1a2-98bf-4a87-b261-4b22b31ddbe0" providerId="ADAL" clId="{3F660032-7F91-4954-8E3F-FE743549DA72}" dt="2024-07-19T12:39:29.931" v="39" actId="14100"/>
          <ac:spMkLst>
            <pc:docMk/>
            <pc:sldMk cId="2887472722" sldId="390"/>
            <ac:spMk id="3" creationId="{00000000-0000-0000-0000-000000000000}"/>
          </ac:spMkLst>
        </pc:spChg>
        <pc:picChg chg="mod">
          <ac:chgData name="Mélanie Gendron" userId="b05ed1a2-98bf-4a87-b261-4b22b31ddbe0" providerId="ADAL" clId="{3F660032-7F91-4954-8E3F-FE743549DA72}" dt="2024-07-19T12:39:22.551" v="37" actId="1076"/>
          <ac:picMkLst>
            <pc:docMk/>
            <pc:sldMk cId="2887472722" sldId="390"/>
            <ac:picMk id="4" creationId="{00000000-0000-0000-0000-000000000000}"/>
          </ac:picMkLst>
        </pc:picChg>
      </pc:sldChg>
      <pc:sldChg chg="modSp mod">
        <pc:chgData name="Mélanie Gendron" userId="b05ed1a2-98bf-4a87-b261-4b22b31ddbe0" providerId="ADAL" clId="{3F660032-7F91-4954-8E3F-FE743549DA72}" dt="2024-07-19T12:39:45.028" v="42" actId="1076"/>
        <pc:sldMkLst>
          <pc:docMk/>
          <pc:sldMk cId="2354013888" sldId="391"/>
        </pc:sldMkLst>
        <pc:spChg chg="mod">
          <ac:chgData name="Mélanie Gendron" userId="b05ed1a2-98bf-4a87-b261-4b22b31ddbe0" providerId="ADAL" clId="{3F660032-7F91-4954-8E3F-FE743549DA72}" dt="2024-07-19T12:39:45.028" v="42" actId="1076"/>
          <ac:spMkLst>
            <pc:docMk/>
            <pc:sldMk cId="2354013888" sldId="391"/>
            <ac:spMk id="2" creationId="{00000000-0000-0000-0000-000000000000}"/>
          </ac:spMkLst>
        </pc:spChg>
      </pc:sldChg>
      <pc:sldChg chg="modSp mod">
        <pc:chgData name="Mélanie Gendron" userId="b05ed1a2-98bf-4a87-b261-4b22b31ddbe0" providerId="ADAL" clId="{3F660032-7F91-4954-8E3F-FE743549DA72}" dt="2024-07-19T12:40:04.101" v="47" actId="1076"/>
        <pc:sldMkLst>
          <pc:docMk/>
          <pc:sldMk cId="1011660050" sldId="392"/>
        </pc:sldMkLst>
        <pc:spChg chg="mod">
          <ac:chgData name="Mélanie Gendron" userId="b05ed1a2-98bf-4a87-b261-4b22b31ddbe0" providerId="ADAL" clId="{3F660032-7F91-4954-8E3F-FE743549DA72}" dt="2024-07-19T12:40:04.101" v="47" actId="1076"/>
          <ac:spMkLst>
            <pc:docMk/>
            <pc:sldMk cId="1011660050" sldId="392"/>
            <ac:spMk id="2" creationId="{00000000-0000-0000-0000-000000000000}"/>
          </ac:spMkLst>
        </pc:spChg>
      </pc:sldChg>
      <pc:sldChg chg="modSp mod">
        <pc:chgData name="Mélanie Gendron" userId="b05ed1a2-98bf-4a87-b261-4b22b31ddbe0" providerId="ADAL" clId="{3F660032-7F91-4954-8E3F-FE743549DA72}" dt="2024-07-19T12:40:15.667" v="50" actId="1076"/>
        <pc:sldMkLst>
          <pc:docMk/>
          <pc:sldMk cId="4244560254" sldId="393"/>
        </pc:sldMkLst>
        <pc:spChg chg="mod">
          <ac:chgData name="Mélanie Gendron" userId="b05ed1a2-98bf-4a87-b261-4b22b31ddbe0" providerId="ADAL" clId="{3F660032-7F91-4954-8E3F-FE743549DA72}" dt="2024-07-19T12:40:15.667" v="50" actId="1076"/>
          <ac:spMkLst>
            <pc:docMk/>
            <pc:sldMk cId="4244560254" sldId="393"/>
            <ac:spMk id="2" creationId="{00000000-0000-0000-0000-000000000000}"/>
          </ac:spMkLst>
        </pc:spChg>
      </pc:sldChg>
      <pc:sldChg chg="modSp mod">
        <pc:chgData name="Mélanie Gendron" userId="b05ed1a2-98bf-4a87-b261-4b22b31ddbe0" providerId="ADAL" clId="{3F660032-7F91-4954-8E3F-FE743549DA72}" dt="2024-07-19T12:40:24.457" v="53" actId="1076"/>
        <pc:sldMkLst>
          <pc:docMk/>
          <pc:sldMk cId="2781881340" sldId="395"/>
        </pc:sldMkLst>
        <pc:spChg chg="mod">
          <ac:chgData name="Mélanie Gendron" userId="b05ed1a2-98bf-4a87-b261-4b22b31ddbe0" providerId="ADAL" clId="{3F660032-7F91-4954-8E3F-FE743549DA72}" dt="2024-07-19T12:40:24.457" v="53" actId="1076"/>
          <ac:spMkLst>
            <pc:docMk/>
            <pc:sldMk cId="2781881340" sldId="395"/>
            <ac:spMk id="2" creationId="{00000000-0000-0000-0000-000000000000}"/>
          </ac:spMkLst>
        </pc:spChg>
      </pc:sldChg>
      <pc:sldChg chg="modSp mod">
        <pc:chgData name="Mélanie Gendron" userId="b05ed1a2-98bf-4a87-b261-4b22b31ddbe0" providerId="ADAL" clId="{3F660032-7F91-4954-8E3F-FE743549DA72}" dt="2024-07-19T12:40:39.191" v="57" actId="1076"/>
        <pc:sldMkLst>
          <pc:docMk/>
          <pc:sldMk cId="3887579797" sldId="396"/>
        </pc:sldMkLst>
        <pc:spChg chg="mod">
          <ac:chgData name="Mélanie Gendron" userId="b05ed1a2-98bf-4a87-b261-4b22b31ddbe0" providerId="ADAL" clId="{3F660032-7F91-4954-8E3F-FE743549DA72}" dt="2024-07-19T12:40:39.191" v="57" actId="1076"/>
          <ac:spMkLst>
            <pc:docMk/>
            <pc:sldMk cId="3887579797" sldId="396"/>
            <ac:spMk id="2" creationId="{00000000-0000-0000-0000-000000000000}"/>
          </ac:spMkLst>
        </pc:spChg>
      </pc:sldChg>
      <pc:sldChg chg="modSp mod">
        <pc:chgData name="Mélanie Gendron" userId="b05ed1a2-98bf-4a87-b261-4b22b31ddbe0" providerId="ADAL" clId="{3F660032-7F91-4954-8E3F-FE743549DA72}" dt="2024-07-19T12:40:46.483" v="59" actId="1076"/>
        <pc:sldMkLst>
          <pc:docMk/>
          <pc:sldMk cId="3969397248" sldId="397"/>
        </pc:sldMkLst>
        <pc:spChg chg="mod">
          <ac:chgData name="Mélanie Gendron" userId="b05ed1a2-98bf-4a87-b261-4b22b31ddbe0" providerId="ADAL" clId="{3F660032-7F91-4954-8E3F-FE743549DA72}" dt="2024-07-19T12:40:46.483" v="59" actId="1076"/>
          <ac:spMkLst>
            <pc:docMk/>
            <pc:sldMk cId="3969397248" sldId="397"/>
            <ac:spMk id="2" creationId="{00000000-0000-0000-0000-000000000000}"/>
          </ac:spMkLst>
        </pc:spChg>
      </pc:sldChg>
      <pc:sldChg chg="modSp mod">
        <pc:chgData name="Mélanie Gendron" userId="b05ed1a2-98bf-4a87-b261-4b22b31ddbe0" providerId="ADAL" clId="{3F660032-7F91-4954-8E3F-FE743549DA72}" dt="2024-07-19T12:41:07.903" v="63" actId="1076"/>
        <pc:sldMkLst>
          <pc:docMk/>
          <pc:sldMk cId="3708697340" sldId="398"/>
        </pc:sldMkLst>
        <pc:spChg chg="mod">
          <ac:chgData name="Mélanie Gendron" userId="b05ed1a2-98bf-4a87-b261-4b22b31ddbe0" providerId="ADAL" clId="{3F660032-7F91-4954-8E3F-FE743549DA72}" dt="2024-07-19T12:40:54.224" v="60" actId="1076"/>
          <ac:spMkLst>
            <pc:docMk/>
            <pc:sldMk cId="3708697340" sldId="398"/>
            <ac:spMk id="2" creationId="{00000000-0000-0000-0000-000000000000}"/>
          </ac:spMkLst>
        </pc:spChg>
        <pc:spChg chg="mod">
          <ac:chgData name="Mélanie Gendron" userId="b05ed1a2-98bf-4a87-b261-4b22b31ddbe0" providerId="ADAL" clId="{3F660032-7F91-4954-8E3F-FE743549DA72}" dt="2024-07-19T12:41:07.903" v="63" actId="1076"/>
          <ac:spMkLst>
            <pc:docMk/>
            <pc:sldMk cId="3708697340" sldId="398"/>
            <ac:spMk id="3" creationId="{00000000-0000-0000-0000-000000000000}"/>
          </ac:spMkLst>
        </pc:spChg>
        <pc:picChg chg="mod">
          <ac:chgData name="Mélanie Gendron" userId="b05ed1a2-98bf-4a87-b261-4b22b31ddbe0" providerId="ADAL" clId="{3F660032-7F91-4954-8E3F-FE743549DA72}" dt="2024-07-19T12:40:54.224" v="60" actId="1076"/>
          <ac:picMkLst>
            <pc:docMk/>
            <pc:sldMk cId="3708697340" sldId="398"/>
            <ac:picMk id="4" creationId="{00000000-0000-0000-0000-000000000000}"/>
          </ac:picMkLst>
        </pc:picChg>
        <pc:picChg chg="mod">
          <ac:chgData name="Mélanie Gendron" userId="b05ed1a2-98bf-4a87-b261-4b22b31ddbe0" providerId="ADAL" clId="{3F660032-7F91-4954-8E3F-FE743549DA72}" dt="2024-07-19T12:41:07.903" v="63" actId="1076"/>
          <ac:picMkLst>
            <pc:docMk/>
            <pc:sldMk cId="3708697340" sldId="398"/>
            <ac:picMk id="5" creationId="{8A80F776-7A02-875D-9164-F8962BDCFB21}"/>
          </ac:picMkLst>
        </pc:picChg>
        <pc:picChg chg="mod">
          <ac:chgData name="Mélanie Gendron" userId="b05ed1a2-98bf-4a87-b261-4b22b31ddbe0" providerId="ADAL" clId="{3F660032-7F91-4954-8E3F-FE743549DA72}" dt="2024-07-19T12:41:07.903" v="63" actId="1076"/>
          <ac:picMkLst>
            <pc:docMk/>
            <pc:sldMk cId="3708697340" sldId="398"/>
            <ac:picMk id="6" creationId="{F1AFB963-B9FC-3FA1-E231-9C5F36DD49A9}"/>
          </ac:picMkLst>
        </pc:picChg>
        <pc:picChg chg="mod">
          <ac:chgData name="Mélanie Gendron" userId="b05ed1a2-98bf-4a87-b261-4b22b31ddbe0" providerId="ADAL" clId="{3F660032-7F91-4954-8E3F-FE743549DA72}" dt="2024-07-19T12:41:07.903" v="63" actId="1076"/>
          <ac:picMkLst>
            <pc:docMk/>
            <pc:sldMk cId="3708697340" sldId="398"/>
            <ac:picMk id="7" creationId="{FFBCEE3D-07BE-FB87-3997-0FC5D7F47165}"/>
          </ac:picMkLst>
        </pc:picChg>
        <pc:picChg chg="mod">
          <ac:chgData name="Mélanie Gendron" userId="b05ed1a2-98bf-4a87-b261-4b22b31ddbe0" providerId="ADAL" clId="{3F660032-7F91-4954-8E3F-FE743549DA72}" dt="2024-07-19T12:41:07.903" v="63" actId="1076"/>
          <ac:picMkLst>
            <pc:docMk/>
            <pc:sldMk cId="3708697340" sldId="398"/>
            <ac:picMk id="9" creationId="{A72A2046-60C2-5124-5AB7-5C7331AC424C}"/>
          </ac:picMkLst>
        </pc:picChg>
        <pc:picChg chg="mod">
          <ac:chgData name="Mélanie Gendron" userId="b05ed1a2-98bf-4a87-b261-4b22b31ddbe0" providerId="ADAL" clId="{3F660032-7F91-4954-8E3F-FE743549DA72}" dt="2024-07-19T12:41:07.903" v="63" actId="1076"/>
          <ac:picMkLst>
            <pc:docMk/>
            <pc:sldMk cId="3708697340" sldId="398"/>
            <ac:picMk id="10" creationId="{A48DB878-38CB-EF3E-B0FD-79CC73D209EA}"/>
          </ac:picMkLst>
        </pc:picChg>
      </pc:sldChg>
      <pc:sldChg chg="modSp mod">
        <pc:chgData name="Mélanie Gendron" userId="b05ed1a2-98bf-4a87-b261-4b22b31ddbe0" providerId="ADAL" clId="{3F660032-7F91-4954-8E3F-FE743549DA72}" dt="2024-07-19T12:41:22.790" v="67" actId="1076"/>
        <pc:sldMkLst>
          <pc:docMk/>
          <pc:sldMk cId="4239180021" sldId="399"/>
        </pc:sldMkLst>
        <pc:spChg chg="mod">
          <ac:chgData name="Mélanie Gendron" userId="b05ed1a2-98bf-4a87-b261-4b22b31ddbe0" providerId="ADAL" clId="{3F660032-7F91-4954-8E3F-FE743549DA72}" dt="2024-07-19T12:41:22.790" v="67" actId="1076"/>
          <ac:spMkLst>
            <pc:docMk/>
            <pc:sldMk cId="4239180021" sldId="399"/>
            <ac:spMk id="2" creationId="{00000000-0000-0000-0000-000000000000}"/>
          </ac:spMkLst>
        </pc:spChg>
        <pc:spChg chg="mod">
          <ac:chgData name="Mélanie Gendron" userId="b05ed1a2-98bf-4a87-b261-4b22b31ddbe0" providerId="ADAL" clId="{3F660032-7F91-4954-8E3F-FE743549DA72}" dt="2024-07-19T12:41:16.097" v="64" actId="1076"/>
          <ac:spMkLst>
            <pc:docMk/>
            <pc:sldMk cId="4239180021" sldId="399"/>
            <ac:spMk id="3" creationId="{00000000-0000-0000-0000-000000000000}"/>
          </ac:spMkLst>
        </pc:spChg>
      </pc:sldChg>
      <pc:sldChg chg="modSp mod">
        <pc:chgData name="Mélanie Gendron" userId="b05ed1a2-98bf-4a87-b261-4b22b31ddbe0" providerId="ADAL" clId="{3F660032-7F91-4954-8E3F-FE743549DA72}" dt="2024-07-19T12:41:34.682" v="70" actId="1076"/>
        <pc:sldMkLst>
          <pc:docMk/>
          <pc:sldMk cId="1157211487" sldId="400"/>
        </pc:sldMkLst>
        <pc:spChg chg="mod">
          <ac:chgData name="Mélanie Gendron" userId="b05ed1a2-98bf-4a87-b261-4b22b31ddbe0" providerId="ADAL" clId="{3F660032-7F91-4954-8E3F-FE743549DA72}" dt="2024-07-19T12:41:34.682" v="70" actId="1076"/>
          <ac:spMkLst>
            <pc:docMk/>
            <pc:sldMk cId="1157211487" sldId="400"/>
            <ac:spMk id="2" creationId="{00000000-0000-0000-0000-000000000000}"/>
          </ac:spMkLst>
        </pc:spChg>
      </pc:sldChg>
      <pc:sldChg chg="modSp mod">
        <pc:chgData name="Mélanie Gendron" userId="b05ed1a2-98bf-4a87-b261-4b22b31ddbe0" providerId="ADAL" clId="{3F660032-7F91-4954-8E3F-FE743549DA72}" dt="2024-07-19T12:41:42.825" v="73" actId="1076"/>
        <pc:sldMkLst>
          <pc:docMk/>
          <pc:sldMk cId="4195704787" sldId="401"/>
        </pc:sldMkLst>
        <pc:spChg chg="mod">
          <ac:chgData name="Mélanie Gendron" userId="b05ed1a2-98bf-4a87-b261-4b22b31ddbe0" providerId="ADAL" clId="{3F660032-7F91-4954-8E3F-FE743549DA72}" dt="2024-07-19T12:41:42.825" v="73" actId="1076"/>
          <ac:spMkLst>
            <pc:docMk/>
            <pc:sldMk cId="4195704787" sldId="401"/>
            <ac:spMk id="2" creationId="{00000000-0000-0000-0000-000000000000}"/>
          </ac:spMkLst>
        </pc:spChg>
      </pc:sldChg>
      <pc:sldChg chg="modSp mod">
        <pc:chgData name="Mélanie Gendron" userId="b05ed1a2-98bf-4a87-b261-4b22b31ddbe0" providerId="ADAL" clId="{3F660032-7F91-4954-8E3F-FE743549DA72}" dt="2024-07-19T12:41:57.163" v="77" actId="1076"/>
        <pc:sldMkLst>
          <pc:docMk/>
          <pc:sldMk cId="949844701" sldId="402"/>
        </pc:sldMkLst>
        <pc:spChg chg="mod">
          <ac:chgData name="Mélanie Gendron" userId="b05ed1a2-98bf-4a87-b261-4b22b31ddbe0" providerId="ADAL" clId="{3F660032-7F91-4954-8E3F-FE743549DA72}" dt="2024-07-19T12:41:53.743" v="76" actId="1076"/>
          <ac:spMkLst>
            <pc:docMk/>
            <pc:sldMk cId="949844701" sldId="402"/>
            <ac:spMk id="2" creationId="{00000000-0000-0000-0000-000000000000}"/>
          </ac:spMkLst>
        </pc:spChg>
        <pc:picChg chg="mod">
          <ac:chgData name="Mélanie Gendron" userId="b05ed1a2-98bf-4a87-b261-4b22b31ddbe0" providerId="ADAL" clId="{3F660032-7F91-4954-8E3F-FE743549DA72}" dt="2024-07-19T12:41:57.163" v="77" actId="1076"/>
          <ac:picMkLst>
            <pc:docMk/>
            <pc:sldMk cId="949844701" sldId="402"/>
            <ac:picMk id="4" creationId="{0F4578AB-293D-4A1D-6E1F-27B9E548EE5D}"/>
          </ac:picMkLst>
        </pc:picChg>
      </pc:sldChg>
      <pc:sldChg chg="modSp mod">
        <pc:chgData name="Mélanie Gendron" userId="b05ed1a2-98bf-4a87-b261-4b22b31ddbe0" providerId="ADAL" clId="{3F660032-7F91-4954-8E3F-FE743549DA72}" dt="2024-07-19T12:42:09.607" v="81" actId="1076"/>
        <pc:sldMkLst>
          <pc:docMk/>
          <pc:sldMk cId="958249552" sldId="403"/>
        </pc:sldMkLst>
        <pc:spChg chg="mod">
          <ac:chgData name="Mélanie Gendron" userId="b05ed1a2-98bf-4a87-b261-4b22b31ddbe0" providerId="ADAL" clId="{3F660032-7F91-4954-8E3F-FE743549DA72}" dt="2024-07-19T12:42:09.607" v="81" actId="1076"/>
          <ac:spMkLst>
            <pc:docMk/>
            <pc:sldMk cId="958249552" sldId="403"/>
            <ac:spMk id="2" creationId="{00000000-0000-0000-0000-000000000000}"/>
          </ac:spMkLst>
        </pc:spChg>
      </pc:sldChg>
      <pc:sldChg chg="modSp mod">
        <pc:chgData name="Mélanie Gendron" userId="b05ed1a2-98bf-4a87-b261-4b22b31ddbe0" providerId="ADAL" clId="{3F660032-7F91-4954-8E3F-FE743549DA72}" dt="2024-07-19T12:42:18.088" v="84" actId="1076"/>
        <pc:sldMkLst>
          <pc:docMk/>
          <pc:sldMk cId="4091078172" sldId="404"/>
        </pc:sldMkLst>
        <pc:spChg chg="mod">
          <ac:chgData name="Mélanie Gendron" userId="b05ed1a2-98bf-4a87-b261-4b22b31ddbe0" providerId="ADAL" clId="{3F660032-7F91-4954-8E3F-FE743549DA72}" dt="2024-07-19T12:42:18.088" v="84" actId="1076"/>
          <ac:spMkLst>
            <pc:docMk/>
            <pc:sldMk cId="4091078172" sldId="404"/>
            <ac:spMk id="2" creationId="{00000000-0000-0000-0000-000000000000}"/>
          </ac:spMkLst>
        </pc:spChg>
      </pc:sldChg>
      <pc:sldChg chg="modSp mod">
        <pc:chgData name="Mélanie Gendron" userId="b05ed1a2-98bf-4a87-b261-4b22b31ddbe0" providerId="ADAL" clId="{3F660032-7F91-4954-8E3F-FE743549DA72}" dt="2024-07-19T12:42:33.643" v="88" actId="14100"/>
        <pc:sldMkLst>
          <pc:docMk/>
          <pc:sldMk cId="1757354509" sldId="405"/>
        </pc:sldMkLst>
        <pc:spChg chg="mod">
          <ac:chgData name="Mélanie Gendron" userId="b05ed1a2-98bf-4a87-b261-4b22b31ddbe0" providerId="ADAL" clId="{3F660032-7F91-4954-8E3F-FE743549DA72}" dt="2024-07-19T12:42:27.898" v="87" actId="1076"/>
          <ac:spMkLst>
            <pc:docMk/>
            <pc:sldMk cId="1757354509" sldId="405"/>
            <ac:spMk id="2" creationId="{00000000-0000-0000-0000-000000000000}"/>
          </ac:spMkLst>
        </pc:spChg>
        <pc:spChg chg="mod">
          <ac:chgData name="Mélanie Gendron" userId="b05ed1a2-98bf-4a87-b261-4b22b31ddbe0" providerId="ADAL" clId="{3F660032-7F91-4954-8E3F-FE743549DA72}" dt="2024-07-19T12:42:33.643" v="88" actId="14100"/>
          <ac:spMkLst>
            <pc:docMk/>
            <pc:sldMk cId="1757354509" sldId="405"/>
            <ac:spMk id="3" creationId="{00000000-0000-0000-0000-000000000000}"/>
          </ac:spMkLst>
        </pc:spChg>
      </pc:sldChg>
      <pc:sldChg chg="modSp mod">
        <pc:chgData name="Mélanie Gendron" userId="b05ed1a2-98bf-4a87-b261-4b22b31ddbe0" providerId="ADAL" clId="{3F660032-7F91-4954-8E3F-FE743549DA72}" dt="2024-07-19T12:42:44.507" v="91" actId="1076"/>
        <pc:sldMkLst>
          <pc:docMk/>
          <pc:sldMk cId="3873141349" sldId="406"/>
        </pc:sldMkLst>
        <pc:spChg chg="mod">
          <ac:chgData name="Mélanie Gendron" userId="b05ed1a2-98bf-4a87-b261-4b22b31ddbe0" providerId="ADAL" clId="{3F660032-7F91-4954-8E3F-FE743549DA72}" dt="2024-07-19T12:42:44.507" v="91" actId="1076"/>
          <ac:spMkLst>
            <pc:docMk/>
            <pc:sldMk cId="3873141349" sldId="406"/>
            <ac:spMk id="2" creationId="{00000000-0000-0000-0000-000000000000}"/>
          </ac:spMkLst>
        </pc:spChg>
      </pc:sldChg>
      <pc:sldChg chg="modSp mod">
        <pc:chgData name="Mélanie Gendron" userId="b05ed1a2-98bf-4a87-b261-4b22b31ddbe0" providerId="ADAL" clId="{3F660032-7F91-4954-8E3F-FE743549DA72}" dt="2024-07-19T12:43:13.199" v="98" actId="1076"/>
        <pc:sldMkLst>
          <pc:docMk/>
          <pc:sldMk cId="989115523" sldId="407"/>
        </pc:sldMkLst>
        <pc:spChg chg="mod">
          <ac:chgData name="Mélanie Gendron" userId="b05ed1a2-98bf-4a87-b261-4b22b31ddbe0" providerId="ADAL" clId="{3F660032-7F91-4954-8E3F-FE743549DA72}" dt="2024-07-19T12:43:13.199" v="98" actId="1076"/>
          <ac:spMkLst>
            <pc:docMk/>
            <pc:sldMk cId="989115523" sldId="407"/>
            <ac:spMk id="2" creationId="{00000000-0000-0000-0000-000000000000}"/>
          </ac:spMkLst>
        </pc:spChg>
        <pc:picChg chg="mod">
          <ac:chgData name="Mélanie Gendron" userId="b05ed1a2-98bf-4a87-b261-4b22b31ddbe0" providerId="ADAL" clId="{3F660032-7F91-4954-8E3F-FE743549DA72}" dt="2024-07-19T12:43:13.199" v="98" actId="1076"/>
          <ac:picMkLst>
            <pc:docMk/>
            <pc:sldMk cId="989115523" sldId="407"/>
            <ac:picMk id="4" creationId="{00000000-0000-0000-0000-000000000000}"/>
          </ac:picMkLst>
        </pc:picChg>
      </pc:sldChg>
      <pc:sldChg chg="addSp delSp modSp mod">
        <pc:chgData name="Mélanie Gendron" userId="b05ed1a2-98bf-4a87-b261-4b22b31ddbe0" providerId="ADAL" clId="{3F660032-7F91-4954-8E3F-FE743549DA72}" dt="2024-07-19T12:44:33.260" v="116" actId="478"/>
        <pc:sldMkLst>
          <pc:docMk/>
          <pc:sldMk cId="1083111840" sldId="408"/>
        </pc:sldMkLst>
        <pc:spChg chg="add del mod">
          <ac:chgData name="Mélanie Gendron" userId="b05ed1a2-98bf-4a87-b261-4b22b31ddbe0" providerId="ADAL" clId="{3F660032-7F91-4954-8E3F-FE743549DA72}" dt="2024-07-19T12:44:33.260" v="116" actId="478"/>
          <ac:spMkLst>
            <pc:docMk/>
            <pc:sldMk cId="1083111840" sldId="408"/>
            <ac:spMk id="2" creationId="{00000000-0000-0000-0000-000000000000}"/>
          </ac:spMkLst>
        </pc:spChg>
        <pc:spChg chg="mod">
          <ac:chgData name="Mélanie Gendron" userId="b05ed1a2-98bf-4a87-b261-4b22b31ddbe0" providerId="ADAL" clId="{3F660032-7F91-4954-8E3F-FE743549DA72}" dt="2024-07-19T12:43:27.717" v="101" actId="1076"/>
          <ac:spMkLst>
            <pc:docMk/>
            <pc:sldMk cId="1083111840" sldId="408"/>
            <ac:spMk id="3" creationId="{00000000-0000-0000-0000-000000000000}"/>
          </ac:spMkLst>
        </pc:spChg>
        <pc:spChg chg="add del mod">
          <ac:chgData name="Mélanie Gendron" userId="b05ed1a2-98bf-4a87-b261-4b22b31ddbe0" providerId="ADAL" clId="{3F660032-7F91-4954-8E3F-FE743549DA72}" dt="2024-07-19T12:44:33.260" v="116" actId="478"/>
          <ac:spMkLst>
            <pc:docMk/>
            <pc:sldMk cId="1083111840" sldId="408"/>
            <ac:spMk id="7" creationId="{1074B061-E92C-F961-644B-EB6F392F2440}"/>
          </ac:spMkLst>
        </pc:spChg>
        <pc:picChg chg="del mod">
          <ac:chgData name="Mélanie Gendron" userId="b05ed1a2-98bf-4a87-b261-4b22b31ddbe0" providerId="ADAL" clId="{3F660032-7F91-4954-8E3F-FE743549DA72}" dt="2024-07-19T12:43:40.622" v="105" actId="478"/>
          <ac:picMkLst>
            <pc:docMk/>
            <pc:sldMk cId="1083111840" sldId="408"/>
            <ac:picMk id="4" creationId="{00000000-0000-0000-0000-000000000000}"/>
          </ac:picMkLst>
        </pc:picChg>
        <pc:picChg chg="add mod">
          <ac:chgData name="Mélanie Gendron" userId="b05ed1a2-98bf-4a87-b261-4b22b31ddbe0" providerId="ADAL" clId="{3F660032-7F91-4954-8E3F-FE743549DA72}" dt="2024-07-19T12:43:46.207" v="106"/>
          <ac:picMkLst>
            <pc:docMk/>
            <pc:sldMk cId="1083111840" sldId="408"/>
            <ac:picMk id="5" creationId="{9A31141F-E942-6491-9FF8-E8C6863EA1AD}"/>
          </ac:picMkLst>
        </pc:picChg>
      </pc:sldChg>
      <pc:sldChg chg="addSp delSp modSp mod">
        <pc:chgData name="Mélanie Gendron" userId="b05ed1a2-98bf-4a87-b261-4b22b31ddbe0" providerId="ADAL" clId="{3F660032-7F91-4954-8E3F-FE743549DA72}" dt="2024-07-19T12:44:43.227" v="118" actId="1076"/>
        <pc:sldMkLst>
          <pc:docMk/>
          <pc:sldMk cId="3693743985" sldId="409"/>
        </pc:sldMkLst>
        <pc:spChg chg="mod">
          <ac:chgData name="Mélanie Gendron" userId="b05ed1a2-98bf-4a87-b261-4b22b31ddbe0" providerId="ADAL" clId="{3F660032-7F91-4954-8E3F-FE743549DA72}" dt="2024-07-19T12:44:43.227" v="118" actId="1076"/>
          <ac:spMkLst>
            <pc:docMk/>
            <pc:sldMk cId="3693743985" sldId="409"/>
            <ac:spMk id="2" creationId="{00000000-0000-0000-0000-000000000000}"/>
          </ac:spMkLst>
        </pc:spChg>
        <pc:spChg chg="mod">
          <ac:chgData name="Mélanie Gendron" userId="b05ed1a2-98bf-4a87-b261-4b22b31ddbe0" providerId="ADAL" clId="{3F660032-7F91-4954-8E3F-FE743549DA72}" dt="2024-07-19T12:44:08.638" v="113" actId="1076"/>
          <ac:spMkLst>
            <pc:docMk/>
            <pc:sldMk cId="3693743985" sldId="409"/>
            <ac:spMk id="3" creationId="{00000000-0000-0000-0000-000000000000}"/>
          </ac:spMkLst>
        </pc:spChg>
        <pc:picChg chg="del">
          <ac:chgData name="Mélanie Gendron" userId="b05ed1a2-98bf-4a87-b261-4b22b31ddbe0" providerId="ADAL" clId="{3F660032-7F91-4954-8E3F-FE743549DA72}" dt="2024-07-19T12:43:50.036" v="107" actId="478"/>
          <ac:picMkLst>
            <pc:docMk/>
            <pc:sldMk cId="3693743985" sldId="409"/>
            <ac:picMk id="4" creationId="{00000000-0000-0000-0000-000000000000}"/>
          </ac:picMkLst>
        </pc:picChg>
        <pc:picChg chg="add mod">
          <ac:chgData name="Mélanie Gendron" userId="b05ed1a2-98bf-4a87-b261-4b22b31ddbe0" providerId="ADAL" clId="{3F660032-7F91-4954-8E3F-FE743549DA72}" dt="2024-07-19T12:43:50.565" v="108"/>
          <ac:picMkLst>
            <pc:docMk/>
            <pc:sldMk cId="3693743985" sldId="409"/>
            <ac:picMk id="5" creationId="{42237F8E-9113-D477-1025-1BBDD67944FB}"/>
          </ac:picMkLst>
        </pc:picChg>
      </pc:sldChg>
    </pc:docChg>
  </pc:docChgLst>
  <pc:docChgLst>
    <pc:chgData name="Utilisateur invité" userId="S::urn:spo:anon#d95fc8e05787767f4ad5c7d1f6fa6d86bc6f6aadfb93a0c0055f3f2cbe4806ec::" providerId="AD" clId="Web-{1D43818A-8FA2-3101-974D-E235083D5EF5}"/>
    <pc:docChg chg="modSld">
      <pc:chgData name="Utilisateur invité" userId="S::urn:spo:anon#d95fc8e05787767f4ad5c7d1f6fa6d86bc6f6aadfb93a0c0055f3f2cbe4806ec::" providerId="AD" clId="Web-{1D43818A-8FA2-3101-974D-E235083D5EF5}" dt="2024-04-03T15:37:40.457" v="105" actId="20577"/>
      <pc:docMkLst>
        <pc:docMk/>
      </pc:docMkLst>
      <pc:sldChg chg="modSp">
        <pc:chgData name="Utilisateur invité" userId="S::urn:spo:anon#d95fc8e05787767f4ad5c7d1f6fa6d86bc6f6aadfb93a0c0055f3f2cbe4806ec::" providerId="AD" clId="Web-{1D43818A-8FA2-3101-974D-E235083D5EF5}" dt="2024-04-03T15:25:01.510" v="64" actId="20577"/>
        <pc:sldMkLst>
          <pc:docMk/>
          <pc:sldMk cId="481907628" sldId="294"/>
        </pc:sldMkLst>
        <pc:spChg chg="mod">
          <ac:chgData name="Utilisateur invité" userId="S::urn:spo:anon#d95fc8e05787767f4ad5c7d1f6fa6d86bc6f6aadfb93a0c0055f3f2cbe4806ec::" providerId="AD" clId="Web-{1D43818A-8FA2-3101-974D-E235083D5EF5}" dt="2024-04-03T15:25:01.510" v="64" actId="20577"/>
          <ac:spMkLst>
            <pc:docMk/>
            <pc:sldMk cId="481907628" sldId="294"/>
            <ac:spMk id="3" creationId="{00000000-0000-0000-0000-000000000000}"/>
          </ac:spMkLst>
        </pc:spChg>
      </pc:sldChg>
      <pc:sldChg chg="modSp">
        <pc:chgData name="Utilisateur invité" userId="S::urn:spo:anon#d95fc8e05787767f4ad5c7d1f6fa6d86bc6f6aadfb93a0c0055f3f2cbe4806ec::" providerId="AD" clId="Web-{1D43818A-8FA2-3101-974D-E235083D5EF5}" dt="2024-04-03T15:27:13.530" v="76" actId="20577"/>
        <pc:sldMkLst>
          <pc:docMk/>
          <pc:sldMk cId="3589427008" sldId="304"/>
        </pc:sldMkLst>
        <pc:spChg chg="mod">
          <ac:chgData name="Utilisateur invité" userId="S::urn:spo:anon#d95fc8e05787767f4ad5c7d1f6fa6d86bc6f6aadfb93a0c0055f3f2cbe4806ec::" providerId="AD" clId="Web-{1D43818A-8FA2-3101-974D-E235083D5EF5}" dt="2024-04-03T15:27:13.530" v="76" actId="20577"/>
          <ac:spMkLst>
            <pc:docMk/>
            <pc:sldMk cId="3589427008" sldId="304"/>
            <ac:spMk id="3" creationId="{00000000-0000-0000-0000-000000000000}"/>
          </ac:spMkLst>
        </pc:spChg>
      </pc:sldChg>
      <pc:sldChg chg="modSp">
        <pc:chgData name="Utilisateur invité" userId="S::urn:spo:anon#d95fc8e05787767f4ad5c7d1f6fa6d86bc6f6aadfb93a0c0055f3f2cbe4806ec::" providerId="AD" clId="Web-{1D43818A-8FA2-3101-974D-E235083D5EF5}" dt="2024-04-03T15:24:10.259" v="62" actId="20577"/>
        <pc:sldMkLst>
          <pc:docMk/>
          <pc:sldMk cId="4096061746" sldId="315"/>
        </pc:sldMkLst>
        <pc:spChg chg="mod">
          <ac:chgData name="Utilisateur invité" userId="S::urn:spo:anon#d95fc8e05787767f4ad5c7d1f6fa6d86bc6f6aadfb93a0c0055f3f2cbe4806ec::" providerId="AD" clId="Web-{1D43818A-8FA2-3101-974D-E235083D5EF5}" dt="2024-04-03T15:24:10.259" v="62" actId="20577"/>
          <ac:spMkLst>
            <pc:docMk/>
            <pc:sldMk cId="4096061746" sldId="315"/>
            <ac:spMk id="3" creationId="{00000000-0000-0000-0000-000000000000}"/>
          </ac:spMkLst>
        </pc:spChg>
      </pc:sldChg>
      <pc:sldChg chg="modSp">
        <pc:chgData name="Utilisateur invité" userId="S::urn:spo:anon#d95fc8e05787767f4ad5c7d1f6fa6d86bc6f6aadfb93a0c0055f3f2cbe4806ec::" providerId="AD" clId="Web-{1D43818A-8FA2-3101-974D-E235083D5EF5}" dt="2024-04-03T15:13:34.410" v="2" actId="20577"/>
        <pc:sldMkLst>
          <pc:docMk/>
          <pc:sldMk cId="3219136993" sldId="384"/>
        </pc:sldMkLst>
        <pc:spChg chg="mod">
          <ac:chgData name="Utilisateur invité" userId="S::urn:spo:anon#d95fc8e05787767f4ad5c7d1f6fa6d86bc6f6aadfb93a0c0055f3f2cbe4806ec::" providerId="AD" clId="Web-{1D43818A-8FA2-3101-974D-E235083D5EF5}" dt="2024-04-03T15:13:34.410" v="2" actId="20577"/>
          <ac:spMkLst>
            <pc:docMk/>
            <pc:sldMk cId="3219136993" sldId="384"/>
            <ac:spMk id="3" creationId="{00000000-0000-0000-0000-000000000000}"/>
          </ac:spMkLst>
        </pc:spChg>
      </pc:sldChg>
      <pc:sldChg chg="modSp">
        <pc:chgData name="Utilisateur invité" userId="S::urn:spo:anon#d95fc8e05787767f4ad5c7d1f6fa6d86bc6f6aadfb93a0c0055f3f2cbe4806ec::" providerId="AD" clId="Web-{1D43818A-8FA2-3101-974D-E235083D5EF5}" dt="2024-04-03T15:23:20.116" v="42" actId="20577"/>
        <pc:sldMkLst>
          <pc:docMk/>
          <pc:sldMk cId="1398434163" sldId="389"/>
        </pc:sldMkLst>
        <pc:spChg chg="mod">
          <ac:chgData name="Utilisateur invité" userId="S::urn:spo:anon#d95fc8e05787767f4ad5c7d1f6fa6d86bc6f6aadfb93a0c0055f3f2cbe4806ec::" providerId="AD" clId="Web-{1D43818A-8FA2-3101-974D-E235083D5EF5}" dt="2024-04-03T15:23:20.116" v="42" actId="20577"/>
          <ac:spMkLst>
            <pc:docMk/>
            <pc:sldMk cId="1398434163" sldId="389"/>
            <ac:spMk id="2" creationId="{00000000-0000-0000-0000-000000000000}"/>
          </ac:spMkLst>
        </pc:spChg>
      </pc:sldChg>
      <pc:sldChg chg="modSp">
        <pc:chgData name="Utilisateur invité" userId="S::urn:spo:anon#d95fc8e05787767f4ad5c7d1f6fa6d86bc6f6aadfb93a0c0055f3f2cbe4806ec::" providerId="AD" clId="Web-{1D43818A-8FA2-3101-974D-E235083D5EF5}" dt="2024-04-03T15:26:20.450" v="67" actId="20577"/>
        <pc:sldMkLst>
          <pc:docMk/>
          <pc:sldMk cId="3708697340" sldId="398"/>
        </pc:sldMkLst>
        <pc:spChg chg="mod">
          <ac:chgData name="Utilisateur invité" userId="S::urn:spo:anon#d95fc8e05787767f4ad5c7d1f6fa6d86bc6f6aadfb93a0c0055f3f2cbe4806ec::" providerId="AD" clId="Web-{1D43818A-8FA2-3101-974D-E235083D5EF5}" dt="2024-04-03T15:26:20.450" v="67" actId="20577"/>
          <ac:spMkLst>
            <pc:docMk/>
            <pc:sldMk cId="3708697340" sldId="398"/>
            <ac:spMk id="3" creationId="{00000000-0000-0000-0000-000000000000}"/>
          </ac:spMkLst>
        </pc:spChg>
      </pc:sldChg>
      <pc:sldChg chg="modSp">
        <pc:chgData name="Utilisateur invité" userId="S::urn:spo:anon#d95fc8e05787767f4ad5c7d1f6fa6d86bc6f6aadfb93a0c0055f3f2cbe4806ec::" providerId="AD" clId="Web-{1D43818A-8FA2-3101-974D-E235083D5EF5}" dt="2024-04-03T15:37:40.457" v="105" actId="20577"/>
        <pc:sldMkLst>
          <pc:docMk/>
          <pc:sldMk cId="1083111840" sldId="408"/>
        </pc:sldMkLst>
        <pc:spChg chg="mod">
          <ac:chgData name="Utilisateur invité" userId="S::urn:spo:anon#d95fc8e05787767f4ad5c7d1f6fa6d86bc6f6aadfb93a0c0055f3f2cbe4806ec::" providerId="AD" clId="Web-{1D43818A-8FA2-3101-974D-E235083D5EF5}" dt="2024-04-03T15:37:40.457" v="105" actId="20577"/>
          <ac:spMkLst>
            <pc:docMk/>
            <pc:sldMk cId="1083111840" sldId="408"/>
            <ac:spMk id="3" creationId="{00000000-0000-0000-0000-000000000000}"/>
          </ac:spMkLst>
        </pc:spChg>
      </pc:sldChg>
    </pc:docChg>
  </pc:docChgLst>
  <pc:docChgLst>
    <pc:chgData name="Mélanie Gendron" userId="b05ed1a2-98bf-4a87-b261-4b22b31ddbe0" providerId="ADAL" clId="{0DBD4748-43FB-4C83-8FC3-DBE078E28AB9}"/>
    <pc:docChg chg="custSel modSld">
      <pc:chgData name="Mélanie Gendron" userId="b05ed1a2-98bf-4a87-b261-4b22b31ddbe0" providerId="ADAL" clId="{0DBD4748-43FB-4C83-8FC3-DBE078E28AB9}" dt="2024-08-15T15:35:32.954" v="24" actId="1076"/>
      <pc:docMkLst>
        <pc:docMk/>
      </pc:docMkLst>
      <pc:sldChg chg="modSp mod">
        <pc:chgData name="Mélanie Gendron" userId="b05ed1a2-98bf-4a87-b261-4b22b31ddbe0" providerId="ADAL" clId="{0DBD4748-43FB-4C83-8FC3-DBE078E28AB9}" dt="2024-08-15T15:33:32.159" v="1" actId="1076"/>
        <pc:sldMkLst>
          <pc:docMk/>
          <pc:sldMk cId="2614865279" sldId="386"/>
        </pc:sldMkLst>
        <pc:spChg chg="mod">
          <ac:chgData name="Mélanie Gendron" userId="b05ed1a2-98bf-4a87-b261-4b22b31ddbe0" providerId="ADAL" clId="{0DBD4748-43FB-4C83-8FC3-DBE078E28AB9}" dt="2024-08-15T15:33:28.519" v="0" actId="1076"/>
          <ac:spMkLst>
            <pc:docMk/>
            <pc:sldMk cId="2614865279" sldId="386"/>
            <ac:spMk id="2" creationId="{00000000-0000-0000-0000-000000000000}"/>
          </ac:spMkLst>
        </pc:spChg>
        <pc:spChg chg="mod">
          <ac:chgData name="Mélanie Gendron" userId="b05ed1a2-98bf-4a87-b261-4b22b31ddbe0" providerId="ADAL" clId="{0DBD4748-43FB-4C83-8FC3-DBE078E28AB9}" dt="2024-08-15T15:33:32.159" v="1" actId="1076"/>
          <ac:spMkLst>
            <pc:docMk/>
            <pc:sldMk cId="2614865279" sldId="386"/>
            <ac:spMk id="3" creationId="{00000000-0000-0000-0000-000000000000}"/>
          </ac:spMkLst>
        </pc:spChg>
      </pc:sldChg>
      <pc:sldChg chg="addSp delSp modSp mod">
        <pc:chgData name="Mélanie Gendron" userId="b05ed1a2-98bf-4a87-b261-4b22b31ddbe0" providerId="ADAL" clId="{0DBD4748-43FB-4C83-8FC3-DBE078E28AB9}" dt="2024-08-15T15:33:42.081" v="5" actId="1076"/>
        <pc:sldMkLst>
          <pc:docMk/>
          <pc:sldMk cId="1243082499" sldId="387"/>
        </pc:sldMkLst>
        <pc:spChg chg="del">
          <ac:chgData name="Mélanie Gendron" userId="b05ed1a2-98bf-4a87-b261-4b22b31ddbe0" providerId="ADAL" clId="{0DBD4748-43FB-4C83-8FC3-DBE078E28AB9}" dt="2024-08-15T15:33:37.456" v="2" actId="478"/>
          <ac:spMkLst>
            <pc:docMk/>
            <pc:sldMk cId="1243082499" sldId="387"/>
            <ac:spMk id="2" creationId="{00000000-0000-0000-0000-000000000000}"/>
          </ac:spMkLst>
        </pc:spChg>
        <pc:spChg chg="mod">
          <ac:chgData name="Mélanie Gendron" userId="b05ed1a2-98bf-4a87-b261-4b22b31ddbe0" providerId="ADAL" clId="{0DBD4748-43FB-4C83-8FC3-DBE078E28AB9}" dt="2024-08-15T15:33:42.081" v="5" actId="1076"/>
          <ac:spMkLst>
            <pc:docMk/>
            <pc:sldMk cId="1243082499" sldId="387"/>
            <ac:spMk id="3" creationId="{00000000-0000-0000-0000-000000000000}"/>
          </ac:spMkLst>
        </pc:spChg>
        <pc:spChg chg="add del mod">
          <ac:chgData name="Mélanie Gendron" userId="b05ed1a2-98bf-4a87-b261-4b22b31ddbe0" providerId="ADAL" clId="{0DBD4748-43FB-4C83-8FC3-DBE078E28AB9}" dt="2024-08-15T15:33:38.929" v="3" actId="478"/>
          <ac:spMkLst>
            <pc:docMk/>
            <pc:sldMk cId="1243082499" sldId="387"/>
            <ac:spMk id="5" creationId="{FA966124-87B2-976B-5E22-6E142D52F519}"/>
          </ac:spMkLst>
        </pc:spChg>
        <pc:spChg chg="add mod">
          <ac:chgData name="Mélanie Gendron" userId="b05ed1a2-98bf-4a87-b261-4b22b31ddbe0" providerId="ADAL" clId="{0DBD4748-43FB-4C83-8FC3-DBE078E28AB9}" dt="2024-08-15T15:33:39.860" v="4"/>
          <ac:spMkLst>
            <pc:docMk/>
            <pc:sldMk cId="1243082499" sldId="387"/>
            <ac:spMk id="6" creationId="{63886228-E85D-B923-BCB0-C7FAAD992817}"/>
          </ac:spMkLst>
        </pc:spChg>
      </pc:sldChg>
      <pc:sldChg chg="modSp mod">
        <pc:chgData name="Mélanie Gendron" userId="b05ed1a2-98bf-4a87-b261-4b22b31ddbe0" providerId="ADAL" clId="{0DBD4748-43FB-4C83-8FC3-DBE078E28AB9}" dt="2024-08-15T15:33:50.066" v="6" actId="1076"/>
        <pc:sldMkLst>
          <pc:docMk/>
          <pc:sldMk cId="318542654" sldId="388"/>
        </pc:sldMkLst>
        <pc:spChg chg="mod">
          <ac:chgData name="Mélanie Gendron" userId="b05ed1a2-98bf-4a87-b261-4b22b31ddbe0" providerId="ADAL" clId="{0DBD4748-43FB-4C83-8FC3-DBE078E28AB9}" dt="2024-08-15T15:33:50.066" v="6" actId="1076"/>
          <ac:spMkLst>
            <pc:docMk/>
            <pc:sldMk cId="318542654" sldId="388"/>
            <ac:spMk id="2" creationId="{00000000-0000-0000-0000-000000000000}"/>
          </ac:spMkLst>
        </pc:spChg>
      </pc:sldChg>
      <pc:sldChg chg="addSp delSp modSp mod">
        <pc:chgData name="Mélanie Gendron" userId="b05ed1a2-98bf-4a87-b261-4b22b31ddbe0" providerId="ADAL" clId="{0DBD4748-43FB-4C83-8FC3-DBE078E28AB9}" dt="2024-08-15T15:34:09.696" v="9"/>
        <pc:sldMkLst>
          <pc:docMk/>
          <pc:sldMk cId="3936008367" sldId="394"/>
        </pc:sldMkLst>
        <pc:spChg chg="del">
          <ac:chgData name="Mélanie Gendron" userId="b05ed1a2-98bf-4a87-b261-4b22b31ddbe0" providerId="ADAL" clId="{0DBD4748-43FB-4C83-8FC3-DBE078E28AB9}" dt="2024-08-15T15:34:03.895" v="7" actId="478"/>
          <ac:spMkLst>
            <pc:docMk/>
            <pc:sldMk cId="3936008367" sldId="394"/>
            <ac:spMk id="2" creationId="{00000000-0000-0000-0000-000000000000}"/>
          </ac:spMkLst>
        </pc:spChg>
        <pc:spChg chg="add del mod">
          <ac:chgData name="Mélanie Gendron" userId="b05ed1a2-98bf-4a87-b261-4b22b31ddbe0" providerId="ADAL" clId="{0DBD4748-43FB-4C83-8FC3-DBE078E28AB9}" dt="2024-08-15T15:34:04.863" v="8" actId="478"/>
          <ac:spMkLst>
            <pc:docMk/>
            <pc:sldMk cId="3936008367" sldId="394"/>
            <ac:spMk id="5" creationId="{BA225860-1CE1-9627-A7C7-C5C7595A8B11}"/>
          </ac:spMkLst>
        </pc:spChg>
        <pc:spChg chg="add mod">
          <ac:chgData name="Mélanie Gendron" userId="b05ed1a2-98bf-4a87-b261-4b22b31ddbe0" providerId="ADAL" clId="{0DBD4748-43FB-4C83-8FC3-DBE078E28AB9}" dt="2024-08-15T15:34:09.696" v="9"/>
          <ac:spMkLst>
            <pc:docMk/>
            <pc:sldMk cId="3936008367" sldId="394"/>
            <ac:spMk id="6" creationId="{E23655EA-860E-CF74-E3CE-D92B8BCD5A3C}"/>
          </ac:spMkLst>
        </pc:spChg>
      </pc:sldChg>
      <pc:sldChg chg="modSp mod">
        <pc:chgData name="Mélanie Gendron" userId="b05ed1a2-98bf-4a87-b261-4b22b31ddbe0" providerId="ADAL" clId="{0DBD4748-43FB-4C83-8FC3-DBE078E28AB9}" dt="2024-08-15T15:34:36.004" v="14" actId="1076"/>
        <pc:sldMkLst>
          <pc:docMk/>
          <pc:sldMk cId="949844701" sldId="402"/>
        </pc:sldMkLst>
        <pc:spChg chg="mod">
          <ac:chgData name="Mélanie Gendron" userId="b05ed1a2-98bf-4a87-b261-4b22b31ddbe0" providerId="ADAL" clId="{0DBD4748-43FB-4C83-8FC3-DBE078E28AB9}" dt="2024-08-15T15:34:36.004" v="14" actId="1076"/>
          <ac:spMkLst>
            <pc:docMk/>
            <pc:sldMk cId="949844701" sldId="402"/>
            <ac:spMk id="3" creationId="{00000000-0000-0000-0000-000000000000}"/>
          </ac:spMkLst>
        </pc:spChg>
      </pc:sldChg>
      <pc:sldChg chg="addSp delSp modSp mod">
        <pc:chgData name="Mélanie Gendron" userId="b05ed1a2-98bf-4a87-b261-4b22b31ddbe0" providerId="ADAL" clId="{0DBD4748-43FB-4C83-8FC3-DBE078E28AB9}" dt="2024-08-15T15:34:32.269" v="13" actId="1076"/>
        <pc:sldMkLst>
          <pc:docMk/>
          <pc:sldMk cId="958249552" sldId="403"/>
        </pc:sldMkLst>
        <pc:spChg chg="del">
          <ac:chgData name="Mélanie Gendron" userId="b05ed1a2-98bf-4a87-b261-4b22b31ddbe0" providerId="ADAL" clId="{0DBD4748-43FB-4C83-8FC3-DBE078E28AB9}" dt="2024-08-15T15:34:26.999" v="10" actId="478"/>
          <ac:spMkLst>
            <pc:docMk/>
            <pc:sldMk cId="958249552" sldId="403"/>
            <ac:spMk id="2" creationId="{00000000-0000-0000-0000-000000000000}"/>
          </ac:spMkLst>
        </pc:spChg>
        <pc:spChg chg="mod">
          <ac:chgData name="Mélanie Gendron" userId="b05ed1a2-98bf-4a87-b261-4b22b31ddbe0" providerId="ADAL" clId="{0DBD4748-43FB-4C83-8FC3-DBE078E28AB9}" dt="2024-08-15T15:34:32.269" v="13" actId="1076"/>
          <ac:spMkLst>
            <pc:docMk/>
            <pc:sldMk cId="958249552" sldId="403"/>
            <ac:spMk id="3" creationId="{00000000-0000-0000-0000-000000000000}"/>
          </ac:spMkLst>
        </pc:spChg>
        <pc:spChg chg="add del mod">
          <ac:chgData name="Mélanie Gendron" userId="b05ed1a2-98bf-4a87-b261-4b22b31ddbe0" providerId="ADAL" clId="{0DBD4748-43FB-4C83-8FC3-DBE078E28AB9}" dt="2024-08-15T15:34:28.842" v="11" actId="478"/>
          <ac:spMkLst>
            <pc:docMk/>
            <pc:sldMk cId="958249552" sldId="403"/>
            <ac:spMk id="5" creationId="{632ADAAB-7CBD-4486-C10F-6720EE15BC4A}"/>
          </ac:spMkLst>
        </pc:spChg>
        <pc:spChg chg="add mod">
          <ac:chgData name="Mélanie Gendron" userId="b05ed1a2-98bf-4a87-b261-4b22b31ddbe0" providerId="ADAL" clId="{0DBD4748-43FB-4C83-8FC3-DBE078E28AB9}" dt="2024-08-15T15:34:30.002" v="12"/>
          <ac:spMkLst>
            <pc:docMk/>
            <pc:sldMk cId="958249552" sldId="403"/>
            <ac:spMk id="6" creationId="{2F8B8D3E-5FB5-BF15-97B9-5DD7DDB625FF}"/>
          </ac:spMkLst>
        </pc:spChg>
      </pc:sldChg>
      <pc:sldChg chg="modSp mod">
        <pc:chgData name="Mélanie Gendron" userId="b05ed1a2-98bf-4a87-b261-4b22b31ddbe0" providerId="ADAL" clId="{0DBD4748-43FB-4C83-8FC3-DBE078E28AB9}" dt="2024-08-15T15:34:45.661" v="15" actId="1076"/>
        <pc:sldMkLst>
          <pc:docMk/>
          <pc:sldMk cId="4091078172" sldId="404"/>
        </pc:sldMkLst>
        <pc:spChg chg="mod">
          <ac:chgData name="Mélanie Gendron" userId="b05ed1a2-98bf-4a87-b261-4b22b31ddbe0" providerId="ADAL" clId="{0DBD4748-43FB-4C83-8FC3-DBE078E28AB9}" dt="2024-08-15T15:34:45.661" v="15" actId="1076"/>
          <ac:spMkLst>
            <pc:docMk/>
            <pc:sldMk cId="4091078172" sldId="404"/>
            <ac:spMk id="2" creationId="{00000000-0000-0000-0000-000000000000}"/>
          </ac:spMkLst>
        </pc:spChg>
      </pc:sldChg>
      <pc:sldChg chg="modSp mod">
        <pc:chgData name="Mélanie Gendron" userId="b05ed1a2-98bf-4a87-b261-4b22b31ddbe0" providerId="ADAL" clId="{0DBD4748-43FB-4C83-8FC3-DBE078E28AB9}" dt="2024-08-15T15:35:17.612" v="22" actId="1076"/>
        <pc:sldMkLst>
          <pc:docMk/>
          <pc:sldMk cId="989115523" sldId="407"/>
        </pc:sldMkLst>
        <pc:spChg chg="mod">
          <ac:chgData name="Mélanie Gendron" userId="b05ed1a2-98bf-4a87-b261-4b22b31ddbe0" providerId="ADAL" clId="{0DBD4748-43FB-4C83-8FC3-DBE078E28AB9}" dt="2024-08-15T15:35:17.612" v="22" actId="1076"/>
          <ac:spMkLst>
            <pc:docMk/>
            <pc:sldMk cId="989115523" sldId="407"/>
            <ac:spMk id="3" creationId="{00000000-0000-0000-0000-000000000000}"/>
          </ac:spMkLst>
        </pc:spChg>
      </pc:sldChg>
      <pc:sldChg chg="addSp delSp modSp mod">
        <pc:chgData name="Mélanie Gendron" userId="b05ed1a2-98bf-4a87-b261-4b22b31ddbe0" providerId="ADAL" clId="{0DBD4748-43FB-4C83-8FC3-DBE078E28AB9}" dt="2024-08-15T15:35:25.740" v="23" actId="1076"/>
        <pc:sldMkLst>
          <pc:docMk/>
          <pc:sldMk cId="1083111840" sldId="408"/>
        </pc:sldMkLst>
        <pc:spChg chg="del">
          <ac:chgData name="Mélanie Gendron" userId="b05ed1a2-98bf-4a87-b261-4b22b31ddbe0" providerId="ADAL" clId="{0DBD4748-43FB-4C83-8FC3-DBE078E28AB9}" dt="2024-08-15T15:35:05.838" v="16" actId="478"/>
          <ac:spMkLst>
            <pc:docMk/>
            <pc:sldMk cId="1083111840" sldId="408"/>
            <ac:spMk id="2" creationId="{00000000-0000-0000-0000-000000000000}"/>
          </ac:spMkLst>
        </pc:spChg>
        <pc:spChg chg="mod">
          <ac:chgData name="Mélanie Gendron" userId="b05ed1a2-98bf-4a87-b261-4b22b31ddbe0" providerId="ADAL" clId="{0DBD4748-43FB-4C83-8FC3-DBE078E28AB9}" dt="2024-08-15T15:35:25.740" v="23" actId="1076"/>
          <ac:spMkLst>
            <pc:docMk/>
            <pc:sldMk cId="1083111840" sldId="408"/>
            <ac:spMk id="3" creationId="{00000000-0000-0000-0000-000000000000}"/>
          </ac:spMkLst>
        </pc:spChg>
        <pc:spChg chg="add del mod">
          <ac:chgData name="Mélanie Gendron" userId="b05ed1a2-98bf-4a87-b261-4b22b31ddbe0" providerId="ADAL" clId="{0DBD4748-43FB-4C83-8FC3-DBE078E28AB9}" dt="2024-08-15T15:35:06.839" v="17" actId="478"/>
          <ac:spMkLst>
            <pc:docMk/>
            <pc:sldMk cId="1083111840" sldId="408"/>
            <ac:spMk id="6" creationId="{B6612993-B33A-0EFE-2431-14E1E6A85CFC}"/>
          </ac:spMkLst>
        </pc:spChg>
        <pc:spChg chg="add mod">
          <ac:chgData name="Mélanie Gendron" userId="b05ed1a2-98bf-4a87-b261-4b22b31ddbe0" providerId="ADAL" clId="{0DBD4748-43FB-4C83-8FC3-DBE078E28AB9}" dt="2024-08-15T15:35:07.798" v="18"/>
          <ac:spMkLst>
            <pc:docMk/>
            <pc:sldMk cId="1083111840" sldId="408"/>
            <ac:spMk id="7" creationId="{86834D78-084D-E587-3830-FB24880DBC19}"/>
          </ac:spMkLst>
        </pc:spChg>
      </pc:sldChg>
      <pc:sldChg chg="addSp delSp modSp mod">
        <pc:chgData name="Mélanie Gendron" userId="b05ed1a2-98bf-4a87-b261-4b22b31ddbe0" providerId="ADAL" clId="{0DBD4748-43FB-4C83-8FC3-DBE078E28AB9}" dt="2024-08-15T15:35:32.954" v="24" actId="1076"/>
        <pc:sldMkLst>
          <pc:docMk/>
          <pc:sldMk cId="3693743985" sldId="409"/>
        </pc:sldMkLst>
        <pc:spChg chg="del">
          <ac:chgData name="Mélanie Gendron" userId="b05ed1a2-98bf-4a87-b261-4b22b31ddbe0" providerId="ADAL" clId="{0DBD4748-43FB-4C83-8FC3-DBE078E28AB9}" dt="2024-08-15T15:35:10.027" v="19" actId="478"/>
          <ac:spMkLst>
            <pc:docMk/>
            <pc:sldMk cId="3693743985" sldId="409"/>
            <ac:spMk id="2" creationId="{00000000-0000-0000-0000-000000000000}"/>
          </ac:spMkLst>
        </pc:spChg>
        <pc:spChg chg="mod">
          <ac:chgData name="Mélanie Gendron" userId="b05ed1a2-98bf-4a87-b261-4b22b31ddbe0" providerId="ADAL" clId="{0DBD4748-43FB-4C83-8FC3-DBE078E28AB9}" dt="2024-08-15T15:35:32.954" v="24" actId="1076"/>
          <ac:spMkLst>
            <pc:docMk/>
            <pc:sldMk cId="3693743985" sldId="409"/>
            <ac:spMk id="3" creationId="{00000000-0000-0000-0000-000000000000}"/>
          </ac:spMkLst>
        </pc:spChg>
        <pc:spChg chg="add del mod">
          <ac:chgData name="Mélanie Gendron" userId="b05ed1a2-98bf-4a87-b261-4b22b31ddbe0" providerId="ADAL" clId="{0DBD4748-43FB-4C83-8FC3-DBE078E28AB9}" dt="2024-08-15T15:35:11.090" v="20" actId="478"/>
          <ac:spMkLst>
            <pc:docMk/>
            <pc:sldMk cId="3693743985" sldId="409"/>
            <ac:spMk id="6" creationId="{0C0ADAD9-FEBA-6224-BDA3-A016610A2FF4}"/>
          </ac:spMkLst>
        </pc:spChg>
        <pc:spChg chg="add mod">
          <ac:chgData name="Mélanie Gendron" userId="b05ed1a2-98bf-4a87-b261-4b22b31ddbe0" providerId="ADAL" clId="{0DBD4748-43FB-4C83-8FC3-DBE078E28AB9}" dt="2024-08-15T15:35:12.131" v="21"/>
          <ac:spMkLst>
            <pc:docMk/>
            <pc:sldMk cId="3693743985" sldId="409"/>
            <ac:spMk id="7" creationId="{25A08D85-5324-7497-0209-0D7A236A0172}"/>
          </ac:spMkLst>
        </pc:spChg>
      </pc:sldChg>
    </pc:docChg>
  </pc:docChgLst>
  <pc:docChgLst>
    <pc:chgData name="Utilisateur invité" userId="S::urn:spo:anon#d95fc8e05787767f4ad5c7d1f6fa6d86bc6f6aadfb93a0c0055f3f2cbe4806ec::" providerId="AD" clId="Web-{FE25DAC9-1DB5-6B29-D9CB-6BD27E1D4E91}"/>
    <pc:docChg chg="modSld">
      <pc:chgData name="Utilisateur invité" userId="S::urn:spo:anon#d95fc8e05787767f4ad5c7d1f6fa6d86bc6f6aadfb93a0c0055f3f2cbe4806ec::" providerId="AD" clId="Web-{FE25DAC9-1DB5-6B29-D9CB-6BD27E1D4E91}" dt="2024-07-18T14:45:01.973" v="32" actId="1076"/>
      <pc:docMkLst>
        <pc:docMk/>
      </pc:docMkLst>
      <pc:sldChg chg="modSp">
        <pc:chgData name="Utilisateur invité" userId="S::urn:spo:anon#d95fc8e05787767f4ad5c7d1f6fa6d86bc6f6aadfb93a0c0055f3f2cbe4806ec::" providerId="AD" clId="Web-{FE25DAC9-1DB5-6B29-D9CB-6BD27E1D4E91}" dt="2024-07-18T14:40:40.988" v="0" actId="14100"/>
        <pc:sldMkLst>
          <pc:docMk/>
          <pc:sldMk cId="3861369899" sldId="256"/>
        </pc:sldMkLst>
        <pc:spChg chg="mod">
          <ac:chgData name="Utilisateur invité" userId="S::urn:spo:anon#d95fc8e05787767f4ad5c7d1f6fa6d86bc6f6aadfb93a0c0055f3f2cbe4806ec::" providerId="AD" clId="Web-{FE25DAC9-1DB5-6B29-D9CB-6BD27E1D4E91}" dt="2024-07-18T14:40:40.988" v="0" actId="14100"/>
          <ac:spMkLst>
            <pc:docMk/>
            <pc:sldMk cId="3861369899" sldId="256"/>
            <ac:spMk id="2" creationId="{00000000-0000-0000-0000-000000000000}"/>
          </ac:spMkLst>
        </pc:spChg>
      </pc:sldChg>
      <pc:sldChg chg="modSp">
        <pc:chgData name="Utilisateur invité" userId="S::urn:spo:anon#d95fc8e05787767f4ad5c7d1f6fa6d86bc6f6aadfb93a0c0055f3f2cbe4806ec::" providerId="AD" clId="Web-{FE25DAC9-1DB5-6B29-D9CB-6BD27E1D4E91}" dt="2024-07-18T14:42:32.848" v="8" actId="14100"/>
        <pc:sldMkLst>
          <pc:docMk/>
          <pc:sldMk cId="3197413488" sldId="274"/>
        </pc:sldMkLst>
        <pc:spChg chg="mod">
          <ac:chgData name="Utilisateur invité" userId="S::urn:spo:anon#d95fc8e05787767f4ad5c7d1f6fa6d86bc6f6aadfb93a0c0055f3f2cbe4806ec::" providerId="AD" clId="Web-{FE25DAC9-1DB5-6B29-D9CB-6BD27E1D4E91}" dt="2024-07-18T14:42:32.848" v="8" actId="14100"/>
          <ac:spMkLst>
            <pc:docMk/>
            <pc:sldMk cId="3197413488" sldId="274"/>
            <ac:spMk id="3" creationId="{00000000-0000-0000-0000-000000000000}"/>
          </ac:spMkLst>
        </pc:spChg>
      </pc:sldChg>
      <pc:sldChg chg="modSp">
        <pc:chgData name="Utilisateur invité" userId="S::urn:spo:anon#d95fc8e05787767f4ad5c7d1f6fa6d86bc6f6aadfb93a0c0055f3f2cbe4806ec::" providerId="AD" clId="Web-{FE25DAC9-1DB5-6B29-D9CB-6BD27E1D4E91}" dt="2024-07-18T14:40:45.660" v="1" actId="14100"/>
        <pc:sldMkLst>
          <pc:docMk/>
          <pc:sldMk cId="2305999324" sldId="288"/>
        </pc:sldMkLst>
        <pc:spChg chg="mod">
          <ac:chgData name="Utilisateur invité" userId="S::urn:spo:anon#d95fc8e05787767f4ad5c7d1f6fa6d86bc6f6aadfb93a0c0055f3f2cbe4806ec::" providerId="AD" clId="Web-{FE25DAC9-1DB5-6B29-D9CB-6BD27E1D4E91}" dt="2024-07-18T14:40:45.660" v="1" actId="14100"/>
          <ac:spMkLst>
            <pc:docMk/>
            <pc:sldMk cId="2305999324" sldId="288"/>
            <ac:spMk id="3" creationId="{00000000-0000-0000-0000-000000000000}"/>
          </ac:spMkLst>
        </pc:spChg>
      </pc:sldChg>
      <pc:sldChg chg="modSp">
        <pc:chgData name="Utilisateur invité" userId="S::urn:spo:anon#d95fc8e05787767f4ad5c7d1f6fa6d86bc6f6aadfb93a0c0055f3f2cbe4806ec::" providerId="AD" clId="Web-{FE25DAC9-1DB5-6B29-D9CB-6BD27E1D4E91}" dt="2024-07-18T14:41:59.254" v="2" actId="14100"/>
        <pc:sldMkLst>
          <pc:docMk/>
          <pc:sldMk cId="2465101459" sldId="293"/>
        </pc:sldMkLst>
        <pc:spChg chg="mod">
          <ac:chgData name="Utilisateur invité" userId="S::urn:spo:anon#d95fc8e05787767f4ad5c7d1f6fa6d86bc6f6aadfb93a0c0055f3f2cbe4806ec::" providerId="AD" clId="Web-{FE25DAC9-1DB5-6B29-D9CB-6BD27E1D4E91}" dt="2024-07-18T14:41:59.254" v="2" actId="14100"/>
          <ac:spMkLst>
            <pc:docMk/>
            <pc:sldMk cId="2465101459" sldId="293"/>
            <ac:spMk id="3" creationId="{00000000-0000-0000-0000-000000000000}"/>
          </ac:spMkLst>
        </pc:spChg>
      </pc:sldChg>
      <pc:sldChg chg="modSp">
        <pc:chgData name="Utilisateur invité" userId="S::urn:spo:anon#d95fc8e05787767f4ad5c7d1f6fa6d86bc6f6aadfb93a0c0055f3f2cbe4806ec::" providerId="AD" clId="Web-{FE25DAC9-1DB5-6B29-D9CB-6BD27E1D4E91}" dt="2024-07-18T14:42:07.176" v="4" actId="14100"/>
        <pc:sldMkLst>
          <pc:docMk/>
          <pc:sldMk cId="481907628" sldId="294"/>
        </pc:sldMkLst>
        <pc:spChg chg="mod">
          <ac:chgData name="Utilisateur invité" userId="S::urn:spo:anon#d95fc8e05787767f4ad5c7d1f6fa6d86bc6f6aadfb93a0c0055f3f2cbe4806ec::" providerId="AD" clId="Web-{FE25DAC9-1DB5-6B29-D9CB-6BD27E1D4E91}" dt="2024-07-18T14:42:07.176" v="4" actId="14100"/>
          <ac:spMkLst>
            <pc:docMk/>
            <pc:sldMk cId="481907628" sldId="294"/>
            <ac:spMk id="3" creationId="{00000000-0000-0000-0000-000000000000}"/>
          </ac:spMkLst>
        </pc:spChg>
      </pc:sldChg>
      <pc:sldChg chg="modSp">
        <pc:chgData name="Utilisateur invité" userId="S::urn:spo:anon#d95fc8e05787767f4ad5c7d1f6fa6d86bc6f6aadfb93a0c0055f3f2cbe4806ec::" providerId="AD" clId="Web-{FE25DAC9-1DB5-6B29-D9CB-6BD27E1D4E91}" dt="2024-07-18T14:44:49.848" v="28" actId="14100"/>
        <pc:sldMkLst>
          <pc:docMk/>
          <pc:sldMk cId="3589427008" sldId="304"/>
        </pc:sldMkLst>
        <pc:spChg chg="mod">
          <ac:chgData name="Utilisateur invité" userId="S::urn:spo:anon#d95fc8e05787767f4ad5c7d1f6fa6d86bc6f6aadfb93a0c0055f3f2cbe4806ec::" providerId="AD" clId="Web-{FE25DAC9-1DB5-6B29-D9CB-6BD27E1D4E91}" dt="2024-07-18T14:44:49.848" v="28" actId="14100"/>
          <ac:spMkLst>
            <pc:docMk/>
            <pc:sldMk cId="3589427008" sldId="304"/>
            <ac:spMk id="3" creationId="{00000000-0000-0000-0000-000000000000}"/>
          </ac:spMkLst>
        </pc:spChg>
      </pc:sldChg>
      <pc:sldChg chg="modSp">
        <pc:chgData name="Utilisateur invité" userId="S::urn:spo:anon#d95fc8e05787767f4ad5c7d1f6fa6d86bc6f6aadfb93a0c0055f3f2cbe4806ec::" providerId="AD" clId="Web-{FE25DAC9-1DB5-6B29-D9CB-6BD27E1D4E91}" dt="2024-07-18T14:43:04.270" v="12" actId="14100"/>
        <pc:sldMkLst>
          <pc:docMk/>
          <pc:sldMk cId="4096061746" sldId="315"/>
        </pc:sldMkLst>
        <pc:spChg chg="mod">
          <ac:chgData name="Utilisateur invité" userId="S::urn:spo:anon#d95fc8e05787767f4ad5c7d1f6fa6d86bc6f6aadfb93a0c0055f3f2cbe4806ec::" providerId="AD" clId="Web-{FE25DAC9-1DB5-6B29-D9CB-6BD27E1D4E91}" dt="2024-07-18T14:43:04.270" v="12" actId="14100"/>
          <ac:spMkLst>
            <pc:docMk/>
            <pc:sldMk cId="4096061746" sldId="315"/>
            <ac:spMk id="3" creationId="{00000000-0000-0000-0000-000000000000}"/>
          </ac:spMkLst>
        </pc:spChg>
      </pc:sldChg>
      <pc:sldChg chg="modSp">
        <pc:chgData name="Utilisateur invité" userId="S::urn:spo:anon#d95fc8e05787767f4ad5c7d1f6fa6d86bc6f6aadfb93a0c0055f3f2cbe4806ec::" providerId="AD" clId="Web-{FE25DAC9-1DB5-6B29-D9CB-6BD27E1D4E91}" dt="2024-07-18T14:42:02.707" v="3" actId="14100"/>
        <pc:sldMkLst>
          <pc:docMk/>
          <pc:sldMk cId="2022152057" sldId="385"/>
        </pc:sldMkLst>
        <pc:spChg chg="mod">
          <ac:chgData name="Utilisateur invité" userId="S::urn:spo:anon#d95fc8e05787767f4ad5c7d1f6fa6d86bc6f6aadfb93a0c0055f3f2cbe4806ec::" providerId="AD" clId="Web-{FE25DAC9-1DB5-6B29-D9CB-6BD27E1D4E91}" dt="2024-07-18T14:42:02.707" v="3" actId="14100"/>
          <ac:spMkLst>
            <pc:docMk/>
            <pc:sldMk cId="2022152057" sldId="385"/>
            <ac:spMk id="3" creationId="{00000000-0000-0000-0000-000000000000}"/>
          </ac:spMkLst>
        </pc:spChg>
      </pc:sldChg>
      <pc:sldChg chg="modSp">
        <pc:chgData name="Utilisateur invité" userId="S::urn:spo:anon#d95fc8e05787767f4ad5c7d1f6fa6d86bc6f6aadfb93a0c0055f3f2cbe4806ec::" providerId="AD" clId="Web-{FE25DAC9-1DB5-6B29-D9CB-6BD27E1D4E91}" dt="2024-07-18T14:42:11.941" v="5" actId="14100"/>
        <pc:sldMkLst>
          <pc:docMk/>
          <pc:sldMk cId="2614865279" sldId="386"/>
        </pc:sldMkLst>
        <pc:spChg chg="mod">
          <ac:chgData name="Utilisateur invité" userId="S::urn:spo:anon#d95fc8e05787767f4ad5c7d1f6fa6d86bc6f6aadfb93a0c0055f3f2cbe4806ec::" providerId="AD" clId="Web-{FE25DAC9-1DB5-6B29-D9CB-6BD27E1D4E91}" dt="2024-07-18T14:42:11.941" v="5" actId="14100"/>
          <ac:spMkLst>
            <pc:docMk/>
            <pc:sldMk cId="2614865279" sldId="386"/>
            <ac:spMk id="3" creationId="{00000000-0000-0000-0000-000000000000}"/>
          </ac:spMkLst>
        </pc:spChg>
      </pc:sldChg>
      <pc:sldChg chg="modSp">
        <pc:chgData name="Utilisateur invité" userId="S::urn:spo:anon#d95fc8e05787767f4ad5c7d1f6fa6d86bc6f6aadfb93a0c0055f3f2cbe4806ec::" providerId="AD" clId="Web-{FE25DAC9-1DB5-6B29-D9CB-6BD27E1D4E91}" dt="2024-07-18T14:42:24.426" v="6" actId="14100"/>
        <pc:sldMkLst>
          <pc:docMk/>
          <pc:sldMk cId="1243082499" sldId="387"/>
        </pc:sldMkLst>
        <pc:spChg chg="mod">
          <ac:chgData name="Utilisateur invité" userId="S::urn:spo:anon#d95fc8e05787767f4ad5c7d1f6fa6d86bc6f6aadfb93a0c0055f3f2cbe4806ec::" providerId="AD" clId="Web-{FE25DAC9-1DB5-6B29-D9CB-6BD27E1D4E91}" dt="2024-07-18T14:42:24.426" v="6" actId="14100"/>
          <ac:spMkLst>
            <pc:docMk/>
            <pc:sldMk cId="1243082499" sldId="387"/>
            <ac:spMk id="3" creationId="{00000000-0000-0000-0000-000000000000}"/>
          </ac:spMkLst>
        </pc:spChg>
      </pc:sldChg>
      <pc:sldChg chg="modSp">
        <pc:chgData name="Utilisateur invité" userId="S::urn:spo:anon#d95fc8e05787767f4ad5c7d1f6fa6d86bc6f6aadfb93a0c0055f3f2cbe4806ec::" providerId="AD" clId="Web-{FE25DAC9-1DB5-6B29-D9CB-6BD27E1D4E91}" dt="2024-07-18T14:42:28.098" v="7" actId="14100"/>
        <pc:sldMkLst>
          <pc:docMk/>
          <pc:sldMk cId="318542654" sldId="388"/>
        </pc:sldMkLst>
        <pc:spChg chg="mod">
          <ac:chgData name="Utilisateur invité" userId="S::urn:spo:anon#d95fc8e05787767f4ad5c7d1f6fa6d86bc6f6aadfb93a0c0055f3f2cbe4806ec::" providerId="AD" clId="Web-{FE25DAC9-1DB5-6B29-D9CB-6BD27E1D4E91}" dt="2024-07-18T14:42:28.098" v="7" actId="14100"/>
          <ac:spMkLst>
            <pc:docMk/>
            <pc:sldMk cId="318542654" sldId="388"/>
            <ac:spMk id="5" creationId="{D02998C0-C42F-8F9B-F951-5AA83C130158}"/>
          </ac:spMkLst>
        </pc:spChg>
      </pc:sldChg>
      <pc:sldChg chg="modSp">
        <pc:chgData name="Utilisateur invité" userId="S::urn:spo:anon#d95fc8e05787767f4ad5c7d1f6fa6d86bc6f6aadfb93a0c0055f3f2cbe4806ec::" providerId="AD" clId="Web-{FE25DAC9-1DB5-6B29-D9CB-6BD27E1D4E91}" dt="2024-07-18T14:42:36.988" v="9" actId="14100"/>
        <pc:sldMkLst>
          <pc:docMk/>
          <pc:sldMk cId="1398434163" sldId="389"/>
        </pc:sldMkLst>
        <pc:spChg chg="mod">
          <ac:chgData name="Utilisateur invité" userId="S::urn:spo:anon#d95fc8e05787767f4ad5c7d1f6fa6d86bc6f6aadfb93a0c0055f3f2cbe4806ec::" providerId="AD" clId="Web-{FE25DAC9-1DB5-6B29-D9CB-6BD27E1D4E91}" dt="2024-07-18T14:42:36.988" v="9" actId="14100"/>
          <ac:spMkLst>
            <pc:docMk/>
            <pc:sldMk cId="1398434163" sldId="389"/>
            <ac:spMk id="3" creationId="{00000000-0000-0000-0000-000000000000}"/>
          </ac:spMkLst>
        </pc:spChg>
      </pc:sldChg>
      <pc:sldChg chg="modSp">
        <pc:chgData name="Utilisateur invité" userId="S::urn:spo:anon#d95fc8e05787767f4ad5c7d1f6fa6d86bc6f6aadfb93a0c0055f3f2cbe4806ec::" providerId="AD" clId="Web-{FE25DAC9-1DB5-6B29-D9CB-6BD27E1D4E91}" dt="2024-07-18T14:42:56.395" v="10" actId="14100"/>
        <pc:sldMkLst>
          <pc:docMk/>
          <pc:sldMk cId="2887472722" sldId="390"/>
        </pc:sldMkLst>
        <pc:spChg chg="mod">
          <ac:chgData name="Utilisateur invité" userId="S::urn:spo:anon#d95fc8e05787767f4ad5c7d1f6fa6d86bc6f6aadfb93a0c0055f3f2cbe4806ec::" providerId="AD" clId="Web-{FE25DAC9-1DB5-6B29-D9CB-6BD27E1D4E91}" dt="2024-07-18T14:42:56.395" v="10" actId="14100"/>
          <ac:spMkLst>
            <pc:docMk/>
            <pc:sldMk cId="2887472722" sldId="390"/>
            <ac:spMk id="3" creationId="{00000000-0000-0000-0000-000000000000}"/>
          </ac:spMkLst>
        </pc:spChg>
      </pc:sldChg>
      <pc:sldChg chg="modSp">
        <pc:chgData name="Utilisateur invité" userId="S::urn:spo:anon#d95fc8e05787767f4ad5c7d1f6fa6d86bc6f6aadfb93a0c0055f3f2cbe4806ec::" providerId="AD" clId="Web-{FE25DAC9-1DB5-6B29-D9CB-6BD27E1D4E91}" dt="2024-07-18T14:43:00.192" v="11" actId="14100"/>
        <pc:sldMkLst>
          <pc:docMk/>
          <pc:sldMk cId="2354013888" sldId="391"/>
        </pc:sldMkLst>
        <pc:spChg chg="mod">
          <ac:chgData name="Utilisateur invité" userId="S::urn:spo:anon#d95fc8e05787767f4ad5c7d1f6fa6d86bc6f6aadfb93a0c0055f3f2cbe4806ec::" providerId="AD" clId="Web-{FE25DAC9-1DB5-6B29-D9CB-6BD27E1D4E91}" dt="2024-07-18T14:43:00.192" v="11" actId="14100"/>
          <ac:spMkLst>
            <pc:docMk/>
            <pc:sldMk cId="2354013888" sldId="391"/>
            <ac:spMk id="3" creationId="{00000000-0000-0000-0000-000000000000}"/>
          </ac:spMkLst>
        </pc:spChg>
      </pc:sldChg>
      <pc:sldChg chg="modSp">
        <pc:chgData name="Utilisateur invité" userId="S::urn:spo:anon#d95fc8e05787767f4ad5c7d1f6fa6d86bc6f6aadfb93a0c0055f3f2cbe4806ec::" providerId="AD" clId="Web-{FE25DAC9-1DB5-6B29-D9CB-6BD27E1D4E91}" dt="2024-07-18T14:43:12.129" v="13" actId="14100"/>
        <pc:sldMkLst>
          <pc:docMk/>
          <pc:sldMk cId="1011660050" sldId="392"/>
        </pc:sldMkLst>
        <pc:spChg chg="mod">
          <ac:chgData name="Utilisateur invité" userId="S::urn:spo:anon#d95fc8e05787767f4ad5c7d1f6fa6d86bc6f6aadfb93a0c0055f3f2cbe4806ec::" providerId="AD" clId="Web-{FE25DAC9-1DB5-6B29-D9CB-6BD27E1D4E91}" dt="2024-07-18T14:43:12.129" v="13" actId="14100"/>
          <ac:spMkLst>
            <pc:docMk/>
            <pc:sldMk cId="1011660050" sldId="392"/>
            <ac:spMk id="3" creationId="{00000000-0000-0000-0000-000000000000}"/>
          </ac:spMkLst>
        </pc:spChg>
      </pc:sldChg>
      <pc:sldChg chg="modSp">
        <pc:chgData name="Utilisateur invité" userId="S::urn:spo:anon#d95fc8e05787767f4ad5c7d1f6fa6d86bc6f6aadfb93a0c0055f3f2cbe4806ec::" providerId="AD" clId="Web-{FE25DAC9-1DB5-6B29-D9CB-6BD27E1D4E91}" dt="2024-07-18T14:43:17.426" v="14" actId="14100"/>
        <pc:sldMkLst>
          <pc:docMk/>
          <pc:sldMk cId="4244560254" sldId="393"/>
        </pc:sldMkLst>
        <pc:spChg chg="mod">
          <ac:chgData name="Utilisateur invité" userId="S::urn:spo:anon#d95fc8e05787767f4ad5c7d1f6fa6d86bc6f6aadfb93a0c0055f3f2cbe4806ec::" providerId="AD" clId="Web-{FE25DAC9-1DB5-6B29-D9CB-6BD27E1D4E91}" dt="2024-07-18T14:43:17.426" v="14" actId="14100"/>
          <ac:spMkLst>
            <pc:docMk/>
            <pc:sldMk cId="4244560254" sldId="393"/>
            <ac:spMk id="3" creationId="{00000000-0000-0000-0000-000000000000}"/>
          </ac:spMkLst>
        </pc:spChg>
      </pc:sldChg>
      <pc:sldChg chg="modSp">
        <pc:chgData name="Utilisateur invité" userId="S::urn:spo:anon#d95fc8e05787767f4ad5c7d1f6fa6d86bc6f6aadfb93a0c0055f3f2cbe4806ec::" providerId="AD" clId="Web-{FE25DAC9-1DB5-6B29-D9CB-6BD27E1D4E91}" dt="2024-07-18T14:43:20.801" v="15" actId="14100"/>
        <pc:sldMkLst>
          <pc:docMk/>
          <pc:sldMk cId="3936008367" sldId="394"/>
        </pc:sldMkLst>
        <pc:spChg chg="mod">
          <ac:chgData name="Utilisateur invité" userId="S::urn:spo:anon#d95fc8e05787767f4ad5c7d1f6fa6d86bc6f6aadfb93a0c0055f3f2cbe4806ec::" providerId="AD" clId="Web-{FE25DAC9-1DB5-6B29-D9CB-6BD27E1D4E91}" dt="2024-07-18T14:43:20.801" v="15" actId="14100"/>
          <ac:spMkLst>
            <pc:docMk/>
            <pc:sldMk cId="3936008367" sldId="394"/>
            <ac:spMk id="3" creationId="{00000000-0000-0000-0000-000000000000}"/>
          </ac:spMkLst>
        </pc:spChg>
      </pc:sldChg>
      <pc:sldChg chg="modSp">
        <pc:chgData name="Utilisateur invité" userId="S::urn:spo:anon#d95fc8e05787767f4ad5c7d1f6fa6d86bc6f6aadfb93a0c0055f3f2cbe4806ec::" providerId="AD" clId="Web-{FE25DAC9-1DB5-6B29-D9CB-6BD27E1D4E91}" dt="2024-07-18T14:43:24.785" v="16" actId="14100"/>
        <pc:sldMkLst>
          <pc:docMk/>
          <pc:sldMk cId="2781881340" sldId="395"/>
        </pc:sldMkLst>
        <pc:spChg chg="mod">
          <ac:chgData name="Utilisateur invité" userId="S::urn:spo:anon#d95fc8e05787767f4ad5c7d1f6fa6d86bc6f6aadfb93a0c0055f3f2cbe4806ec::" providerId="AD" clId="Web-{FE25DAC9-1DB5-6B29-D9CB-6BD27E1D4E91}" dt="2024-07-18T14:43:24.785" v="16" actId="14100"/>
          <ac:spMkLst>
            <pc:docMk/>
            <pc:sldMk cId="2781881340" sldId="395"/>
            <ac:spMk id="3" creationId="{00000000-0000-0000-0000-000000000000}"/>
          </ac:spMkLst>
        </pc:spChg>
      </pc:sldChg>
      <pc:sldChg chg="modSp">
        <pc:chgData name="Utilisateur invité" userId="S::urn:spo:anon#d95fc8e05787767f4ad5c7d1f6fa6d86bc6f6aadfb93a0c0055f3f2cbe4806ec::" providerId="AD" clId="Web-{FE25DAC9-1DB5-6B29-D9CB-6BD27E1D4E91}" dt="2024-07-18T14:43:28.067" v="17" actId="14100"/>
        <pc:sldMkLst>
          <pc:docMk/>
          <pc:sldMk cId="3887579797" sldId="396"/>
        </pc:sldMkLst>
        <pc:spChg chg="mod">
          <ac:chgData name="Utilisateur invité" userId="S::urn:spo:anon#d95fc8e05787767f4ad5c7d1f6fa6d86bc6f6aadfb93a0c0055f3f2cbe4806ec::" providerId="AD" clId="Web-{FE25DAC9-1DB5-6B29-D9CB-6BD27E1D4E91}" dt="2024-07-18T14:43:28.067" v="17" actId="14100"/>
          <ac:spMkLst>
            <pc:docMk/>
            <pc:sldMk cId="3887579797" sldId="396"/>
            <ac:spMk id="3" creationId="{00000000-0000-0000-0000-000000000000}"/>
          </ac:spMkLst>
        </pc:spChg>
      </pc:sldChg>
      <pc:sldChg chg="modSp">
        <pc:chgData name="Utilisateur invité" userId="S::urn:spo:anon#d95fc8e05787767f4ad5c7d1f6fa6d86bc6f6aadfb93a0c0055f3f2cbe4806ec::" providerId="AD" clId="Web-{FE25DAC9-1DB5-6B29-D9CB-6BD27E1D4E91}" dt="2024-07-18T14:43:32.004" v="18" actId="14100"/>
        <pc:sldMkLst>
          <pc:docMk/>
          <pc:sldMk cId="3969397248" sldId="397"/>
        </pc:sldMkLst>
        <pc:spChg chg="mod">
          <ac:chgData name="Utilisateur invité" userId="S::urn:spo:anon#d95fc8e05787767f4ad5c7d1f6fa6d86bc6f6aadfb93a0c0055f3f2cbe4806ec::" providerId="AD" clId="Web-{FE25DAC9-1DB5-6B29-D9CB-6BD27E1D4E91}" dt="2024-07-18T14:43:32.004" v="18" actId="14100"/>
          <ac:spMkLst>
            <pc:docMk/>
            <pc:sldMk cId="3969397248" sldId="397"/>
            <ac:spMk id="3" creationId="{00000000-0000-0000-0000-000000000000}"/>
          </ac:spMkLst>
        </pc:spChg>
      </pc:sldChg>
      <pc:sldChg chg="modSp">
        <pc:chgData name="Utilisateur invité" userId="S::urn:spo:anon#d95fc8e05787767f4ad5c7d1f6fa6d86bc6f6aadfb93a0c0055f3f2cbe4806ec::" providerId="AD" clId="Web-{FE25DAC9-1DB5-6B29-D9CB-6BD27E1D4E91}" dt="2024-07-18T14:43:39.442" v="19" actId="14100"/>
        <pc:sldMkLst>
          <pc:docMk/>
          <pc:sldMk cId="1157211487" sldId="400"/>
        </pc:sldMkLst>
        <pc:spChg chg="mod">
          <ac:chgData name="Utilisateur invité" userId="S::urn:spo:anon#d95fc8e05787767f4ad5c7d1f6fa6d86bc6f6aadfb93a0c0055f3f2cbe4806ec::" providerId="AD" clId="Web-{FE25DAC9-1DB5-6B29-D9CB-6BD27E1D4E91}" dt="2024-07-18T14:43:39.442" v="19" actId="14100"/>
          <ac:spMkLst>
            <pc:docMk/>
            <pc:sldMk cId="1157211487" sldId="400"/>
            <ac:spMk id="3" creationId="{00000000-0000-0000-0000-000000000000}"/>
          </ac:spMkLst>
        </pc:spChg>
      </pc:sldChg>
      <pc:sldChg chg="modSp">
        <pc:chgData name="Utilisateur invité" userId="S::urn:spo:anon#d95fc8e05787767f4ad5c7d1f6fa6d86bc6f6aadfb93a0c0055f3f2cbe4806ec::" providerId="AD" clId="Web-{FE25DAC9-1DB5-6B29-D9CB-6BD27E1D4E91}" dt="2024-07-18T14:43:44.926" v="20" actId="14100"/>
        <pc:sldMkLst>
          <pc:docMk/>
          <pc:sldMk cId="4195704787" sldId="401"/>
        </pc:sldMkLst>
        <pc:spChg chg="mod">
          <ac:chgData name="Utilisateur invité" userId="S::urn:spo:anon#d95fc8e05787767f4ad5c7d1f6fa6d86bc6f6aadfb93a0c0055f3f2cbe4806ec::" providerId="AD" clId="Web-{FE25DAC9-1DB5-6B29-D9CB-6BD27E1D4E91}" dt="2024-07-18T14:43:44.926" v="20" actId="14100"/>
          <ac:spMkLst>
            <pc:docMk/>
            <pc:sldMk cId="4195704787" sldId="401"/>
            <ac:spMk id="3" creationId="{00000000-0000-0000-0000-000000000000}"/>
          </ac:spMkLst>
        </pc:spChg>
      </pc:sldChg>
      <pc:sldChg chg="modSp">
        <pc:chgData name="Utilisateur invité" userId="S::urn:spo:anon#d95fc8e05787767f4ad5c7d1f6fa6d86bc6f6aadfb93a0c0055f3f2cbe4806ec::" providerId="AD" clId="Web-{FE25DAC9-1DB5-6B29-D9CB-6BD27E1D4E91}" dt="2024-07-18T14:43:55.942" v="22" actId="14100"/>
        <pc:sldMkLst>
          <pc:docMk/>
          <pc:sldMk cId="949844701" sldId="402"/>
        </pc:sldMkLst>
        <pc:spChg chg="mod">
          <ac:chgData name="Utilisateur invité" userId="S::urn:spo:anon#d95fc8e05787767f4ad5c7d1f6fa6d86bc6f6aadfb93a0c0055f3f2cbe4806ec::" providerId="AD" clId="Web-{FE25DAC9-1DB5-6B29-D9CB-6BD27E1D4E91}" dt="2024-07-18T14:43:55.942" v="22" actId="14100"/>
          <ac:spMkLst>
            <pc:docMk/>
            <pc:sldMk cId="949844701" sldId="402"/>
            <ac:spMk id="2" creationId="{00000000-0000-0000-0000-000000000000}"/>
          </ac:spMkLst>
        </pc:spChg>
        <pc:spChg chg="mod">
          <ac:chgData name="Utilisateur invité" userId="S::urn:spo:anon#d95fc8e05787767f4ad5c7d1f6fa6d86bc6f6aadfb93a0c0055f3f2cbe4806ec::" providerId="AD" clId="Web-{FE25DAC9-1DB5-6B29-D9CB-6BD27E1D4E91}" dt="2024-07-18T14:43:50.004" v="21" actId="14100"/>
          <ac:spMkLst>
            <pc:docMk/>
            <pc:sldMk cId="949844701" sldId="402"/>
            <ac:spMk id="3" creationId="{00000000-0000-0000-0000-000000000000}"/>
          </ac:spMkLst>
        </pc:spChg>
      </pc:sldChg>
      <pc:sldChg chg="modSp">
        <pc:chgData name="Utilisateur invité" userId="S::urn:spo:anon#d95fc8e05787767f4ad5c7d1f6fa6d86bc6f6aadfb93a0c0055f3f2cbe4806ec::" providerId="AD" clId="Web-{FE25DAC9-1DB5-6B29-D9CB-6BD27E1D4E91}" dt="2024-07-18T14:44:11.098" v="24" actId="14100"/>
        <pc:sldMkLst>
          <pc:docMk/>
          <pc:sldMk cId="958249552" sldId="403"/>
        </pc:sldMkLst>
        <pc:spChg chg="mod">
          <ac:chgData name="Utilisateur invité" userId="S::urn:spo:anon#d95fc8e05787767f4ad5c7d1f6fa6d86bc6f6aadfb93a0c0055f3f2cbe4806ec::" providerId="AD" clId="Web-{FE25DAC9-1DB5-6B29-D9CB-6BD27E1D4E91}" dt="2024-07-18T14:44:08.285" v="23" actId="14100"/>
          <ac:spMkLst>
            <pc:docMk/>
            <pc:sldMk cId="958249552" sldId="403"/>
            <ac:spMk id="2" creationId="{00000000-0000-0000-0000-000000000000}"/>
          </ac:spMkLst>
        </pc:spChg>
        <pc:spChg chg="mod">
          <ac:chgData name="Utilisateur invité" userId="S::urn:spo:anon#d95fc8e05787767f4ad5c7d1f6fa6d86bc6f6aadfb93a0c0055f3f2cbe4806ec::" providerId="AD" clId="Web-{FE25DAC9-1DB5-6B29-D9CB-6BD27E1D4E91}" dt="2024-07-18T14:44:11.098" v="24" actId="14100"/>
          <ac:spMkLst>
            <pc:docMk/>
            <pc:sldMk cId="958249552" sldId="403"/>
            <ac:spMk id="3" creationId="{00000000-0000-0000-0000-000000000000}"/>
          </ac:spMkLst>
        </pc:spChg>
      </pc:sldChg>
      <pc:sldChg chg="modSp">
        <pc:chgData name="Utilisateur invité" userId="S::urn:spo:anon#d95fc8e05787767f4ad5c7d1f6fa6d86bc6f6aadfb93a0c0055f3f2cbe4806ec::" providerId="AD" clId="Web-{FE25DAC9-1DB5-6B29-D9CB-6BD27E1D4E91}" dt="2024-07-18T14:44:15.785" v="25" actId="14100"/>
        <pc:sldMkLst>
          <pc:docMk/>
          <pc:sldMk cId="4091078172" sldId="404"/>
        </pc:sldMkLst>
        <pc:spChg chg="mod">
          <ac:chgData name="Utilisateur invité" userId="S::urn:spo:anon#d95fc8e05787767f4ad5c7d1f6fa6d86bc6f6aadfb93a0c0055f3f2cbe4806ec::" providerId="AD" clId="Web-{FE25DAC9-1DB5-6B29-D9CB-6BD27E1D4E91}" dt="2024-07-18T14:44:15.785" v="25" actId="14100"/>
          <ac:spMkLst>
            <pc:docMk/>
            <pc:sldMk cId="4091078172" sldId="404"/>
            <ac:spMk id="3" creationId="{00000000-0000-0000-0000-000000000000}"/>
          </ac:spMkLst>
        </pc:spChg>
      </pc:sldChg>
      <pc:sldChg chg="modSp">
        <pc:chgData name="Utilisateur invité" userId="S::urn:spo:anon#d95fc8e05787767f4ad5c7d1f6fa6d86bc6f6aadfb93a0c0055f3f2cbe4806ec::" providerId="AD" clId="Web-{FE25DAC9-1DB5-6B29-D9CB-6BD27E1D4E91}" dt="2024-07-18T14:44:23.145" v="26" actId="14100"/>
        <pc:sldMkLst>
          <pc:docMk/>
          <pc:sldMk cId="1757354509" sldId="405"/>
        </pc:sldMkLst>
        <pc:spChg chg="mod">
          <ac:chgData name="Utilisateur invité" userId="S::urn:spo:anon#d95fc8e05787767f4ad5c7d1f6fa6d86bc6f6aadfb93a0c0055f3f2cbe4806ec::" providerId="AD" clId="Web-{FE25DAC9-1DB5-6B29-D9CB-6BD27E1D4E91}" dt="2024-07-18T14:44:23.145" v="26" actId="14100"/>
          <ac:spMkLst>
            <pc:docMk/>
            <pc:sldMk cId="1757354509" sldId="405"/>
            <ac:spMk id="3" creationId="{00000000-0000-0000-0000-000000000000}"/>
          </ac:spMkLst>
        </pc:spChg>
      </pc:sldChg>
      <pc:sldChg chg="modSp">
        <pc:chgData name="Utilisateur invité" userId="S::urn:spo:anon#d95fc8e05787767f4ad5c7d1f6fa6d86bc6f6aadfb93a0c0055f3f2cbe4806ec::" providerId="AD" clId="Web-{FE25DAC9-1DB5-6B29-D9CB-6BD27E1D4E91}" dt="2024-07-18T14:44:43.051" v="27" actId="14100"/>
        <pc:sldMkLst>
          <pc:docMk/>
          <pc:sldMk cId="3873141349" sldId="406"/>
        </pc:sldMkLst>
        <pc:spChg chg="mod">
          <ac:chgData name="Utilisateur invité" userId="S::urn:spo:anon#d95fc8e05787767f4ad5c7d1f6fa6d86bc6f6aadfb93a0c0055f3f2cbe4806ec::" providerId="AD" clId="Web-{FE25DAC9-1DB5-6B29-D9CB-6BD27E1D4E91}" dt="2024-07-18T14:44:43.051" v="27" actId="14100"/>
          <ac:spMkLst>
            <pc:docMk/>
            <pc:sldMk cId="3873141349" sldId="406"/>
            <ac:spMk id="3" creationId="{00000000-0000-0000-0000-000000000000}"/>
          </ac:spMkLst>
        </pc:spChg>
      </pc:sldChg>
      <pc:sldChg chg="modSp">
        <pc:chgData name="Utilisateur invité" userId="S::urn:spo:anon#d95fc8e05787767f4ad5c7d1f6fa6d86bc6f6aadfb93a0c0055f3f2cbe4806ec::" providerId="AD" clId="Web-{FE25DAC9-1DB5-6B29-D9CB-6BD27E1D4E91}" dt="2024-07-18T14:44:53.457" v="29" actId="14100"/>
        <pc:sldMkLst>
          <pc:docMk/>
          <pc:sldMk cId="989115523" sldId="407"/>
        </pc:sldMkLst>
        <pc:spChg chg="mod">
          <ac:chgData name="Utilisateur invité" userId="S::urn:spo:anon#d95fc8e05787767f4ad5c7d1f6fa6d86bc6f6aadfb93a0c0055f3f2cbe4806ec::" providerId="AD" clId="Web-{FE25DAC9-1DB5-6B29-D9CB-6BD27E1D4E91}" dt="2024-07-18T14:44:53.457" v="29" actId="14100"/>
          <ac:spMkLst>
            <pc:docMk/>
            <pc:sldMk cId="989115523" sldId="407"/>
            <ac:spMk id="3" creationId="{00000000-0000-0000-0000-000000000000}"/>
          </ac:spMkLst>
        </pc:spChg>
      </pc:sldChg>
      <pc:sldChg chg="modSp">
        <pc:chgData name="Utilisateur invité" userId="S::urn:spo:anon#d95fc8e05787767f4ad5c7d1f6fa6d86bc6f6aadfb93a0c0055f3f2cbe4806ec::" providerId="AD" clId="Web-{FE25DAC9-1DB5-6B29-D9CB-6BD27E1D4E91}" dt="2024-07-18T14:45:01.973" v="32" actId="1076"/>
        <pc:sldMkLst>
          <pc:docMk/>
          <pc:sldMk cId="3693743985" sldId="409"/>
        </pc:sldMkLst>
        <pc:spChg chg="mod">
          <ac:chgData name="Utilisateur invité" userId="S::urn:spo:anon#d95fc8e05787767f4ad5c7d1f6fa6d86bc6f6aadfb93a0c0055f3f2cbe4806ec::" providerId="AD" clId="Web-{FE25DAC9-1DB5-6B29-D9CB-6BD27E1D4E91}" dt="2024-07-18T14:45:01.973" v="32" actId="1076"/>
          <ac:spMkLst>
            <pc:docMk/>
            <pc:sldMk cId="3693743985" sldId="409"/>
            <ac:spMk id="3" creationId="{00000000-0000-0000-0000-000000000000}"/>
          </ac:spMkLst>
        </pc:spChg>
      </pc:sldChg>
    </pc:docChg>
  </pc:docChgLst>
  <pc:docChgLst>
    <pc:chgData name="Jacqueline Gauthier" userId="S::jgauthier_centrefora.on.ca#ext#@coalition.ca::356cecd5-34a4-4a55-99b9-0c99788916bb" providerId="AD" clId="Web-{7E3A8B64-BAC0-8458-AC06-4DE756D3338B}"/>
    <pc:docChg chg="modSld">
      <pc:chgData name="Jacqueline Gauthier" userId="S::jgauthier_centrefora.on.ca#ext#@coalition.ca::356cecd5-34a4-4a55-99b9-0c99788916bb" providerId="AD" clId="Web-{7E3A8B64-BAC0-8458-AC06-4DE756D3338B}" dt="2023-11-13T21:19:10.837" v="19" actId="20577"/>
      <pc:docMkLst>
        <pc:docMk/>
      </pc:docMkLst>
      <pc:sldChg chg="modSp">
        <pc:chgData name="Jacqueline Gauthier" userId="S::jgauthier_centrefora.on.ca#ext#@coalition.ca::356cecd5-34a4-4a55-99b9-0c99788916bb" providerId="AD" clId="Web-{7E3A8B64-BAC0-8458-AC06-4DE756D3338B}" dt="2023-11-13T21:15:28.597" v="12" actId="20577"/>
        <pc:sldMkLst>
          <pc:docMk/>
          <pc:sldMk cId="3887579797" sldId="396"/>
        </pc:sldMkLst>
        <pc:spChg chg="mod">
          <ac:chgData name="Jacqueline Gauthier" userId="S::jgauthier_centrefora.on.ca#ext#@coalition.ca::356cecd5-34a4-4a55-99b9-0c99788916bb" providerId="AD" clId="Web-{7E3A8B64-BAC0-8458-AC06-4DE756D3338B}" dt="2023-11-13T21:15:28.597" v="12" actId="20577"/>
          <ac:spMkLst>
            <pc:docMk/>
            <pc:sldMk cId="3887579797" sldId="396"/>
            <ac:spMk id="2" creationId="{00000000-0000-0000-0000-000000000000}"/>
          </ac:spMkLst>
        </pc:spChg>
      </pc:sldChg>
      <pc:sldChg chg="modSp">
        <pc:chgData name="Jacqueline Gauthier" userId="S::jgauthier_centrefora.on.ca#ext#@coalition.ca::356cecd5-34a4-4a55-99b9-0c99788916bb" providerId="AD" clId="Web-{7E3A8B64-BAC0-8458-AC06-4DE756D3338B}" dt="2023-11-13T21:15:18.941" v="11" actId="20577"/>
        <pc:sldMkLst>
          <pc:docMk/>
          <pc:sldMk cId="4239180021" sldId="399"/>
        </pc:sldMkLst>
        <pc:spChg chg="mod">
          <ac:chgData name="Jacqueline Gauthier" userId="S::jgauthier_centrefora.on.ca#ext#@coalition.ca::356cecd5-34a4-4a55-99b9-0c99788916bb" providerId="AD" clId="Web-{7E3A8B64-BAC0-8458-AC06-4DE756D3338B}" dt="2023-11-13T21:15:18.941" v="11" actId="20577"/>
          <ac:spMkLst>
            <pc:docMk/>
            <pc:sldMk cId="4239180021" sldId="399"/>
            <ac:spMk id="2" creationId="{00000000-0000-0000-0000-000000000000}"/>
          </ac:spMkLst>
        </pc:spChg>
      </pc:sldChg>
      <pc:sldChg chg="modSp">
        <pc:chgData name="Jacqueline Gauthier" userId="S::jgauthier_centrefora.on.ca#ext#@coalition.ca::356cecd5-34a4-4a55-99b9-0c99788916bb" providerId="AD" clId="Web-{7E3A8B64-BAC0-8458-AC06-4DE756D3338B}" dt="2023-11-13T21:15:14.566" v="9" actId="20577"/>
        <pc:sldMkLst>
          <pc:docMk/>
          <pc:sldMk cId="1157211487" sldId="400"/>
        </pc:sldMkLst>
        <pc:spChg chg="mod">
          <ac:chgData name="Jacqueline Gauthier" userId="S::jgauthier_centrefora.on.ca#ext#@coalition.ca::356cecd5-34a4-4a55-99b9-0c99788916bb" providerId="AD" clId="Web-{7E3A8B64-BAC0-8458-AC06-4DE756D3338B}" dt="2023-11-13T21:15:14.566" v="9" actId="20577"/>
          <ac:spMkLst>
            <pc:docMk/>
            <pc:sldMk cId="1157211487" sldId="400"/>
            <ac:spMk id="2" creationId="{00000000-0000-0000-0000-000000000000}"/>
          </ac:spMkLst>
        </pc:spChg>
      </pc:sldChg>
      <pc:sldChg chg="modSp">
        <pc:chgData name="Jacqueline Gauthier" userId="S::jgauthier_centrefora.on.ca#ext#@coalition.ca::356cecd5-34a4-4a55-99b9-0c99788916bb" providerId="AD" clId="Web-{7E3A8B64-BAC0-8458-AC06-4DE756D3338B}" dt="2023-11-13T21:14:59.534" v="4" actId="20577"/>
        <pc:sldMkLst>
          <pc:docMk/>
          <pc:sldMk cId="4195704787" sldId="401"/>
        </pc:sldMkLst>
        <pc:spChg chg="mod">
          <ac:chgData name="Jacqueline Gauthier" userId="S::jgauthier_centrefora.on.ca#ext#@coalition.ca::356cecd5-34a4-4a55-99b9-0c99788916bb" providerId="AD" clId="Web-{7E3A8B64-BAC0-8458-AC06-4DE756D3338B}" dt="2023-11-13T21:14:59.534" v="4" actId="20577"/>
          <ac:spMkLst>
            <pc:docMk/>
            <pc:sldMk cId="4195704787" sldId="401"/>
            <ac:spMk id="2" creationId="{00000000-0000-0000-0000-000000000000}"/>
          </ac:spMkLst>
        </pc:spChg>
      </pc:sldChg>
      <pc:sldChg chg="modSp">
        <pc:chgData name="Jacqueline Gauthier" userId="S::jgauthier_centrefora.on.ca#ext#@coalition.ca::356cecd5-34a4-4a55-99b9-0c99788916bb" providerId="AD" clId="Web-{7E3A8B64-BAC0-8458-AC06-4DE756D3338B}" dt="2023-11-13T21:19:00.415" v="14" actId="20577"/>
        <pc:sldMkLst>
          <pc:docMk/>
          <pc:sldMk cId="4091078172" sldId="404"/>
        </pc:sldMkLst>
        <pc:spChg chg="mod">
          <ac:chgData name="Jacqueline Gauthier" userId="S::jgauthier_centrefora.on.ca#ext#@coalition.ca::356cecd5-34a4-4a55-99b9-0c99788916bb" providerId="AD" clId="Web-{7E3A8B64-BAC0-8458-AC06-4DE756D3338B}" dt="2023-11-13T21:19:00.415" v="14" actId="20577"/>
          <ac:spMkLst>
            <pc:docMk/>
            <pc:sldMk cId="4091078172" sldId="404"/>
            <ac:spMk id="2" creationId="{00000000-0000-0000-0000-000000000000}"/>
          </ac:spMkLst>
        </pc:spChg>
      </pc:sldChg>
      <pc:sldChg chg="modSp">
        <pc:chgData name="Jacqueline Gauthier" userId="S::jgauthier_centrefora.on.ca#ext#@coalition.ca::356cecd5-34a4-4a55-99b9-0c99788916bb" providerId="AD" clId="Web-{7E3A8B64-BAC0-8458-AC06-4DE756D3338B}" dt="2023-11-13T21:19:05.524" v="16" actId="20577"/>
        <pc:sldMkLst>
          <pc:docMk/>
          <pc:sldMk cId="1757354509" sldId="405"/>
        </pc:sldMkLst>
        <pc:spChg chg="mod">
          <ac:chgData name="Jacqueline Gauthier" userId="S::jgauthier_centrefora.on.ca#ext#@coalition.ca::356cecd5-34a4-4a55-99b9-0c99788916bb" providerId="AD" clId="Web-{7E3A8B64-BAC0-8458-AC06-4DE756D3338B}" dt="2023-11-13T21:19:05.524" v="16" actId="20577"/>
          <ac:spMkLst>
            <pc:docMk/>
            <pc:sldMk cId="1757354509" sldId="405"/>
            <ac:spMk id="2" creationId="{00000000-0000-0000-0000-000000000000}"/>
          </ac:spMkLst>
        </pc:spChg>
      </pc:sldChg>
      <pc:sldChg chg="modSp">
        <pc:chgData name="Jacqueline Gauthier" userId="S::jgauthier_centrefora.on.ca#ext#@coalition.ca::356cecd5-34a4-4a55-99b9-0c99788916bb" providerId="AD" clId="Web-{7E3A8B64-BAC0-8458-AC06-4DE756D3338B}" dt="2023-11-13T21:19:10.837" v="19" actId="20577"/>
        <pc:sldMkLst>
          <pc:docMk/>
          <pc:sldMk cId="3873141349" sldId="406"/>
        </pc:sldMkLst>
        <pc:spChg chg="mod">
          <ac:chgData name="Jacqueline Gauthier" userId="S::jgauthier_centrefora.on.ca#ext#@coalition.ca::356cecd5-34a4-4a55-99b9-0c99788916bb" providerId="AD" clId="Web-{7E3A8B64-BAC0-8458-AC06-4DE756D3338B}" dt="2023-11-13T21:19:10.837" v="19" actId="20577"/>
          <ac:spMkLst>
            <pc:docMk/>
            <pc:sldMk cId="3873141349" sldId="406"/>
            <ac:spMk id="2" creationId="{00000000-0000-0000-0000-000000000000}"/>
          </ac:spMkLst>
        </pc:spChg>
      </pc:sldChg>
    </pc:docChg>
  </pc:docChgLst>
  <pc:docChgLst>
    <pc:chgData name="Utilisateur invité" userId="S::urn:spo:anon#d95fc8e05787767f4ad5c7d1f6fa6d86bc6f6aadfb93a0c0055f3f2cbe4806ec::" providerId="AD" clId="Web-{586DB14F-3F08-B00E-7F97-821FF6EB2879}"/>
    <pc:docChg chg="modSld">
      <pc:chgData name="Utilisateur invité" userId="S::urn:spo:anon#d95fc8e05787767f4ad5c7d1f6fa6d86bc6f6aadfb93a0c0055f3f2cbe4806ec::" providerId="AD" clId="Web-{586DB14F-3F08-B00E-7F97-821FF6EB2879}" dt="2023-10-26T13:54:57.692" v="41"/>
      <pc:docMkLst>
        <pc:docMk/>
      </pc:docMkLst>
      <pc:sldChg chg="modSp modCm">
        <pc:chgData name="Utilisateur invité" userId="S::urn:spo:anon#d95fc8e05787767f4ad5c7d1f6fa6d86bc6f6aadfb93a0c0055f3f2cbe4806ec::" providerId="AD" clId="Web-{586DB14F-3F08-B00E-7F97-821FF6EB2879}" dt="2023-10-26T13:52:26.154" v="9" actId="20577"/>
        <pc:sldMkLst>
          <pc:docMk/>
          <pc:sldMk cId="3861369899" sldId="256"/>
        </pc:sldMkLst>
        <pc:spChg chg="mod">
          <ac:chgData name="Utilisateur invité" userId="S::urn:spo:anon#d95fc8e05787767f4ad5c7d1f6fa6d86bc6f6aadfb93a0c0055f3f2cbe4806ec::" providerId="AD" clId="Web-{586DB14F-3F08-B00E-7F97-821FF6EB2879}" dt="2023-10-26T13:52:03.841" v="3" actId="20577"/>
          <ac:spMkLst>
            <pc:docMk/>
            <pc:sldMk cId="3861369899" sldId="256"/>
            <ac:spMk id="2" creationId="{00000000-0000-0000-0000-000000000000}"/>
          </ac:spMkLst>
        </pc:spChg>
        <pc:spChg chg="mod">
          <ac:chgData name="Utilisateur invité" userId="S::urn:spo:anon#d95fc8e05787767f4ad5c7d1f6fa6d86bc6f6aadfb93a0c0055f3f2cbe4806ec::" providerId="AD" clId="Web-{586DB14F-3F08-B00E-7F97-821FF6EB2879}" dt="2023-10-26T13:52:26.154" v="9" actId="20577"/>
          <ac:spMkLst>
            <pc:docMk/>
            <pc:sldMk cId="3861369899" sldId="256"/>
            <ac:spMk id="3" creationId="{00000000-0000-0000-0000-000000000000}"/>
          </ac:spMkLst>
        </pc:spChg>
        <pc:extLst>
          <p:ext xmlns:p="http://schemas.openxmlformats.org/presentationml/2006/main" uri="{D6D511B9-2390-475A-947B-AFAB55BFBCF1}">
            <pc226:cmChg xmlns:pc226="http://schemas.microsoft.com/office/powerpoint/2022/06/main/command" chg="mod">
              <pc226:chgData name="Utilisateur invité" userId="S::urn:spo:anon#d95fc8e05787767f4ad5c7d1f6fa6d86bc6f6aadfb93a0c0055f3f2cbe4806ec::" providerId="AD" clId="Web-{586DB14F-3F08-B00E-7F97-821FF6EB2879}" dt="2023-10-26T13:51:48.012" v="0"/>
              <pc2:cmMkLst xmlns:pc2="http://schemas.microsoft.com/office/powerpoint/2019/9/main/command">
                <pc:docMk/>
                <pc:sldMk cId="3861369899" sldId="256"/>
                <pc2:cmMk id="{A2C3E11B-9D93-4DD4-B40F-8E17F78103BC}"/>
              </pc2:cmMkLst>
            </pc226:cmChg>
            <pc226:cmChg xmlns:pc226="http://schemas.microsoft.com/office/powerpoint/2022/06/main/command" chg="mod">
              <pc226:chgData name="Utilisateur invité" userId="S::urn:spo:anon#d95fc8e05787767f4ad5c7d1f6fa6d86bc6f6aadfb93a0c0055f3f2cbe4806ec::" providerId="AD" clId="Web-{586DB14F-3F08-B00E-7F97-821FF6EB2879}" dt="2023-10-26T13:52:14.326" v="8" actId="20577"/>
              <pc2:cmMkLst xmlns:pc2="http://schemas.microsoft.com/office/powerpoint/2019/9/main/command">
                <pc:docMk/>
                <pc:sldMk cId="3861369899" sldId="256"/>
                <pc2:cmMk id="{58E8E944-11BA-4F37-BA0A-6624B4E1A54C}"/>
              </pc2:cmMkLst>
            </pc226:cmChg>
          </p:ext>
        </pc:extLst>
      </pc:sldChg>
      <pc:sldChg chg="modSp modCm">
        <pc:chgData name="Utilisateur invité" userId="S::urn:spo:anon#d95fc8e05787767f4ad5c7d1f6fa6d86bc6f6aadfb93a0c0055f3f2cbe4806ec::" providerId="AD" clId="Web-{586DB14F-3F08-B00E-7F97-821FF6EB2879}" dt="2023-10-26T13:53:41.376" v="33" actId="20577"/>
        <pc:sldMkLst>
          <pc:docMk/>
          <pc:sldMk cId="3757631623" sldId="266"/>
        </pc:sldMkLst>
        <pc:spChg chg="mod">
          <ac:chgData name="Utilisateur invité" userId="S::urn:spo:anon#d95fc8e05787767f4ad5c7d1f6fa6d86bc6f6aadfb93a0c0055f3f2cbe4806ec::" providerId="AD" clId="Web-{586DB14F-3F08-B00E-7F97-821FF6EB2879}" dt="2023-10-26T13:53:04.109" v="21" actId="20577"/>
          <ac:spMkLst>
            <pc:docMk/>
            <pc:sldMk cId="3757631623" sldId="266"/>
            <ac:spMk id="2" creationId="{00000000-0000-0000-0000-000000000000}"/>
          </ac:spMkLst>
        </pc:spChg>
        <pc:spChg chg="mod">
          <ac:chgData name="Utilisateur invité" userId="S::urn:spo:anon#d95fc8e05787767f4ad5c7d1f6fa6d86bc6f6aadfb93a0c0055f3f2cbe4806ec::" providerId="AD" clId="Web-{586DB14F-3F08-B00E-7F97-821FF6EB2879}" dt="2023-10-26T13:53:41.376" v="33" actId="20577"/>
          <ac:spMkLst>
            <pc:docMk/>
            <pc:sldMk cId="3757631623" sldId="266"/>
            <ac:spMk id="3" creationId="{00000000-0000-0000-0000-000000000000}"/>
          </ac:spMkLst>
        </pc:spChg>
        <pc:extLst>
          <p:ext xmlns:p="http://schemas.openxmlformats.org/presentationml/2006/main" uri="{D6D511B9-2390-475A-947B-AFAB55BFBCF1}">
            <pc226:cmChg xmlns:pc226="http://schemas.microsoft.com/office/powerpoint/2022/06/main/command" chg="mod">
              <pc226:chgData name="Utilisateur invité" userId="S::urn:spo:anon#d95fc8e05787767f4ad5c7d1f6fa6d86bc6f6aadfb93a0c0055f3f2cbe4806ec::" providerId="AD" clId="Web-{586DB14F-3F08-B00E-7F97-821FF6EB2879}" dt="2023-10-26T13:53:31.735" v="32" actId="20577"/>
              <pc2:cmMkLst xmlns:pc2="http://schemas.microsoft.com/office/powerpoint/2019/9/main/command">
                <pc:docMk/>
                <pc:sldMk cId="3757631623" sldId="266"/>
                <pc2:cmMk id="{B4DB1AC4-6EFB-4D27-809D-4E640871605A}"/>
              </pc2:cmMkLst>
            </pc226:cmChg>
          </p:ext>
        </pc:extLst>
      </pc:sldChg>
      <pc:sldChg chg="modSp modCm">
        <pc:chgData name="Utilisateur invité" userId="S::urn:spo:anon#d95fc8e05787767f4ad5c7d1f6fa6d86bc6f6aadfb93a0c0055f3f2cbe4806ec::" providerId="AD" clId="Web-{586DB14F-3F08-B00E-7F97-821FF6EB2879}" dt="2023-10-26T13:52:47.827" v="13" actId="20577"/>
        <pc:sldMkLst>
          <pc:docMk/>
          <pc:sldMk cId="2305999324" sldId="288"/>
        </pc:sldMkLst>
        <pc:spChg chg="mod">
          <ac:chgData name="Utilisateur invité" userId="S::urn:spo:anon#d95fc8e05787767f4ad5c7d1f6fa6d86bc6f6aadfb93a0c0055f3f2cbe4806ec::" providerId="AD" clId="Web-{586DB14F-3F08-B00E-7F97-821FF6EB2879}" dt="2023-10-26T13:52:47.827" v="13" actId="20577"/>
          <ac:spMkLst>
            <pc:docMk/>
            <pc:sldMk cId="2305999324" sldId="288"/>
            <ac:spMk id="2" creationId="{00000000-0000-0000-0000-000000000000}"/>
          </ac:spMkLst>
        </pc:spChg>
        <pc:extLst>
          <p:ext xmlns:p="http://schemas.openxmlformats.org/presentationml/2006/main" uri="{D6D511B9-2390-475A-947B-AFAB55BFBCF1}">
            <pc226:cmChg xmlns:pc226="http://schemas.microsoft.com/office/powerpoint/2022/06/main/command" chg="mod">
              <pc226:chgData name="Utilisateur invité" userId="S::urn:spo:anon#d95fc8e05787767f4ad5c7d1f6fa6d86bc6f6aadfb93a0c0055f3f2cbe4806ec::" providerId="AD" clId="Web-{586DB14F-3F08-B00E-7F97-821FF6EB2879}" dt="2023-10-26T13:52:36.827" v="11" actId="20577"/>
              <pc2:cmMkLst xmlns:pc2="http://schemas.microsoft.com/office/powerpoint/2019/9/main/command">
                <pc:docMk/>
                <pc:sldMk cId="2305999324" sldId="288"/>
                <pc2:cmMk id="{4FD9F997-7A72-4E8A-948C-43E4D3DB3227}"/>
              </pc2:cmMkLst>
            </pc226:cmChg>
          </p:ext>
        </pc:extLst>
      </pc:sldChg>
      <pc:sldChg chg="modSp modCm">
        <pc:chgData name="Utilisateur invité" userId="S::urn:spo:anon#d95fc8e05787767f4ad5c7d1f6fa6d86bc6f6aadfb93a0c0055f3f2cbe4806ec::" providerId="AD" clId="Web-{586DB14F-3F08-B00E-7F97-821FF6EB2879}" dt="2023-10-26T13:53:58.220" v="35"/>
        <pc:sldMkLst>
          <pc:docMk/>
          <pc:sldMk cId="3219136993" sldId="384"/>
        </pc:sldMkLst>
        <pc:spChg chg="mod">
          <ac:chgData name="Utilisateur invité" userId="S::urn:spo:anon#d95fc8e05787767f4ad5c7d1f6fa6d86bc6f6aadfb93a0c0055f3f2cbe4806ec::" providerId="AD" clId="Web-{586DB14F-3F08-B00E-7F97-821FF6EB2879}" dt="2023-10-26T13:53:55.408" v="34" actId="20577"/>
          <ac:spMkLst>
            <pc:docMk/>
            <pc:sldMk cId="3219136993" sldId="384"/>
            <ac:spMk id="3" creationId="{00000000-0000-0000-0000-000000000000}"/>
          </ac:spMkLst>
        </pc:spChg>
        <pc:extLst>
          <p:ext xmlns:p="http://schemas.openxmlformats.org/presentationml/2006/main" uri="{D6D511B9-2390-475A-947B-AFAB55BFBCF1}">
            <pc226:cmChg xmlns:pc226="http://schemas.microsoft.com/office/powerpoint/2022/06/main/command" chg="mod">
              <pc226:chgData name="Utilisateur invité" userId="S::urn:spo:anon#d95fc8e05787767f4ad5c7d1f6fa6d86bc6f6aadfb93a0c0055f3f2cbe4806ec::" providerId="AD" clId="Web-{586DB14F-3F08-B00E-7F97-821FF6EB2879}" dt="2023-10-26T13:53:58.220" v="35"/>
              <pc2:cmMkLst xmlns:pc2="http://schemas.microsoft.com/office/powerpoint/2019/9/main/command">
                <pc:docMk/>
                <pc:sldMk cId="3219136993" sldId="384"/>
                <pc2:cmMk id="{0FB7F362-7F0C-4E62-87B7-91C801DA459E}"/>
              </pc2:cmMkLst>
            </pc226:cmChg>
          </p:ext>
        </pc:extLst>
      </pc:sldChg>
      <pc:sldChg chg="modSp modCm">
        <pc:chgData name="Utilisateur invité" userId="S::urn:spo:anon#d95fc8e05787767f4ad5c7d1f6fa6d86bc6f6aadfb93a0c0055f3f2cbe4806ec::" providerId="AD" clId="Web-{586DB14F-3F08-B00E-7F97-821FF6EB2879}" dt="2023-10-26T13:54:48.519" v="40" actId="20577"/>
        <pc:sldMkLst>
          <pc:docMk/>
          <pc:sldMk cId="1243082499" sldId="387"/>
        </pc:sldMkLst>
        <pc:spChg chg="mod">
          <ac:chgData name="Utilisateur invité" userId="S::urn:spo:anon#d95fc8e05787767f4ad5c7d1f6fa6d86bc6f6aadfb93a0c0055f3f2cbe4806ec::" providerId="AD" clId="Web-{586DB14F-3F08-B00E-7F97-821FF6EB2879}" dt="2023-10-26T13:54:48.519" v="40" actId="20577"/>
          <ac:spMkLst>
            <pc:docMk/>
            <pc:sldMk cId="1243082499" sldId="387"/>
            <ac:spMk id="3" creationId="{00000000-0000-0000-0000-000000000000}"/>
          </ac:spMkLst>
        </pc:spChg>
        <pc:extLst>
          <p:ext xmlns:p="http://schemas.openxmlformats.org/presentationml/2006/main" uri="{D6D511B9-2390-475A-947B-AFAB55BFBCF1}">
            <pc226:cmChg xmlns:pc226="http://schemas.microsoft.com/office/powerpoint/2022/06/main/command" chg="mod">
              <pc226:chgData name="Utilisateur invité" userId="S::urn:spo:anon#d95fc8e05787767f4ad5c7d1f6fa6d86bc6f6aadfb93a0c0055f3f2cbe4806ec::" providerId="AD" clId="Web-{586DB14F-3F08-B00E-7F97-821FF6EB2879}" dt="2023-10-26T13:54:33.425" v="38" actId="20577"/>
              <pc2:cmMkLst xmlns:pc2="http://schemas.microsoft.com/office/powerpoint/2019/9/main/command">
                <pc:docMk/>
                <pc:sldMk cId="1243082499" sldId="387"/>
                <pc2:cmMk id="{CCC3A05B-6CE3-4C7B-B746-A8D8AA6DDA63}"/>
              </pc2:cmMkLst>
            </pc226:cmChg>
          </p:ext>
        </pc:extLst>
      </pc:sldChg>
      <pc:sldChg chg="addSp delSp modSp">
        <pc:chgData name="Utilisateur invité" userId="S::urn:spo:anon#d95fc8e05787767f4ad5c7d1f6fa6d86bc6f6aadfb93a0c0055f3f2cbe4806ec::" providerId="AD" clId="Web-{586DB14F-3F08-B00E-7F97-821FF6EB2879}" dt="2023-10-26T13:54:57.692" v="41"/>
        <pc:sldMkLst>
          <pc:docMk/>
          <pc:sldMk cId="318542654" sldId="388"/>
        </pc:sldMkLst>
        <pc:spChg chg="del">
          <ac:chgData name="Utilisateur invité" userId="S::urn:spo:anon#d95fc8e05787767f4ad5c7d1f6fa6d86bc6f6aadfb93a0c0055f3f2cbe4806ec::" providerId="AD" clId="Web-{586DB14F-3F08-B00E-7F97-821FF6EB2879}" dt="2023-10-26T13:54:57.692" v="41"/>
          <ac:spMkLst>
            <pc:docMk/>
            <pc:sldMk cId="318542654" sldId="388"/>
            <ac:spMk id="3" creationId="{00000000-0000-0000-0000-000000000000}"/>
          </ac:spMkLst>
        </pc:spChg>
        <pc:spChg chg="add mod">
          <ac:chgData name="Utilisateur invité" userId="S::urn:spo:anon#d95fc8e05787767f4ad5c7d1f6fa6d86bc6f6aadfb93a0c0055f3f2cbe4806ec::" providerId="AD" clId="Web-{586DB14F-3F08-B00E-7F97-821FF6EB2879}" dt="2023-10-26T13:54:57.692" v="41"/>
          <ac:spMkLst>
            <pc:docMk/>
            <pc:sldMk cId="318542654" sldId="388"/>
            <ac:spMk id="5" creationId="{D02998C0-C42F-8F9B-F951-5AA83C130158}"/>
          </ac:spMkLst>
        </pc:spChg>
      </pc:sldChg>
    </pc:docChg>
  </pc:docChgLst>
  <pc:docChgLst>
    <pc:chgData name="louise1905@sympatico.ca" userId="S::urn:spo:guest#louise1905@sympatico.ca::" providerId="AD" clId="Web-{E06C91E8-20DF-3510-B2A7-2B2640486FBD}"/>
    <pc:docChg chg="modSld">
      <pc:chgData name="louise1905@sympatico.ca" userId="S::urn:spo:guest#louise1905@sympatico.ca::" providerId="AD" clId="Web-{E06C91E8-20DF-3510-B2A7-2B2640486FBD}" dt="2023-11-22T16:07:47.518" v="5" actId="20577"/>
      <pc:docMkLst>
        <pc:docMk/>
      </pc:docMkLst>
      <pc:sldChg chg="modSp">
        <pc:chgData name="louise1905@sympatico.ca" userId="S::urn:spo:guest#louise1905@sympatico.ca::" providerId="AD" clId="Web-{E06C91E8-20DF-3510-B2A7-2B2640486FBD}" dt="2023-11-22T16:07:47.518" v="5" actId="20577"/>
        <pc:sldMkLst>
          <pc:docMk/>
          <pc:sldMk cId="3693743985" sldId="409"/>
        </pc:sldMkLst>
        <pc:spChg chg="mod">
          <ac:chgData name="louise1905@sympatico.ca" userId="S::urn:spo:guest#louise1905@sympatico.ca::" providerId="AD" clId="Web-{E06C91E8-20DF-3510-B2A7-2B2640486FBD}" dt="2023-11-22T16:07:47.518" v="5" actId="20577"/>
          <ac:spMkLst>
            <pc:docMk/>
            <pc:sldMk cId="3693743985" sldId="409"/>
            <ac:spMk id="3" creationId="{00000000-0000-0000-0000-000000000000}"/>
          </ac:spMkLst>
        </pc:spChg>
      </pc:sldChg>
    </pc:docChg>
  </pc:docChgLst>
  <pc:docChgLst>
    <pc:chgData name="louise1905@sympatico.ca" userId="S::urn:spo:guest#louise1905@sympatico.ca::" providerId="AD" clId="Web-{6E532541-A13C-9625-90EC-36E097675629}"/>
    <pc:docChg chg="modSld">
      <pc:chgData name="louise1905@sympatico.ca" userId="S::urn:spo:guest#louise1905@sympatico.ca::" providerId="AD" clId="Web-{6E532541-A13C-9625-90EC-36E097675629}" dt="2023-10-27T15:37:13.940" v="7" actId="20577"/>
      <pc:docMkLst>
        <pc:docMk/>
      </pc:docMkLst>
      <pc:sldChg chg="modSp modCm">
        <pc:chgData name="louise1905@sympatico.ca" userId="S::urn:spo:guest#louise1905@sympatico.ca::" providerId="AD" clId="Web-{6E532541-A13C-9625-90EC-36E097675629}" dt="2023-10-27T15:32:10.589" v="3" actId="20577"/>
        <pc:sldMkLst>
          <pc:docMk/>
          <pc:sldMk cId="2305999324" sldId="288"/>
        </pc:sldMkLst>
        <pc:spChg chg="mod">
          <ac:chgData name="louise1905@sympatico.ca" userId="S::urn:spo:guest#louise1905@sympatico.ca::" providerId="AD" clId="Web-{6E532541-A13C-9625-90EC-36E097675629}" dt="2023-10-27T15:32:10.589" v="3" actId="20577"/>
          <ac:spMkLst>
            <pc:docMk/>
            <pc:sldMk cId="2305999324" sldId="288"/>
            <ac:spMk id="2" creationId="{00000000-0000-0000-0000-000000000000}"/>
          </ac:spMkLst>
        </pc:spChg>
        <pc:extLst>
          <p:ext xmlns:p="http://schemas.openxmlformats.org/presentationml/2006/main" uri="{D6D511B9-2390-475A-947B-AFAB55BFBCF1}">
            <pc226:cmChg xmlns:pc226="http://schemas.microsoft.com/office/powerpoint/2022/06/main/command" chg="mod">
              <pc226:chgData name="louise1905@sympatico.ca" userId="S::urn:spo:guest#louise1905@sympatico.ca::" providerId="AD" clId="Web-{6E532541-A13C-9625-90EC-36E097675629}" dt="2023-10-27T15:32:05.823" v="2" actId="20577"/>
              <pc2:cmMkLst xmlns:pc2="http://schemas.microsoft.com/office/powerpoint/2019/9/main/command">
                <pc:docMk/>
                <pc:sldMk cId="2305999324" sldId="288"/>
                <pc2:cmMk id="{4FD9F997-7A72-4E8A-948C-43E4D3DB3227}"/>
              </pc2:cmMkLst>
            </pc226:cmChg>
          </p:ext>
        </pc:extLst>
      </pc:sldChg>
      <pc:sldChg chg="modSp">
        <pc:chgData name="louise1905@sympatico.ca" userId="S::urn:spo:guest#louise1905@sympatico.ca::" providerId="AD" clId="Web-{6E532541-A13C-9625-90EC-36E097675629}" dt="2023-10-27T15:37:13.940" v="7" actId="20577"/>
        <pc:sldMkLst>
          <pc:docMk/>
          <pc:sldMk cId="1083111840" sldId="408"/>
        </pc:sldMkLst>
        <pc:spChg chg="mod">
          <ac:chgData name="louise1905@sympatico.ca" userId="S::urn:spo:guest#louise1905@sympatico.ca::" providerId="AD" clId="Web-{6E532541-A13C-9625-90EC-36E097675629}" dt="2023-10-27T15:37:13.940" v="7" actId="20577"/>
          <ac:spMkLst>
            <pc:docMk/>
            <pc:sldMk cId="1083111840" sldId="408"/>
            <ac:spMk id="3" creationId="{00000000-0000-0000-0000-000000000000}"/>
          </ac:spMkLst>
        </pc:spChg>
      </pc:sldChg>
    </pc:docChg>
  </pc:docChgLst>
  <pc:docChgLst>
    <pc:chgData name="Jacqueline Gauthier" userId="S::jgauthier_centrefora.on.ca#ext#@coalition.ca::356cecd5-34a4-4a55-99b9-0c99788916bb" providerId="AD" clId="Web-{258CC19B-3A40-2F3E-9309-986AB9B10E3C}"/>
    <pc:docChg chg="">
      <pc:chgData name="Jacqueline Gauthier" userId="S::jgauthier_centrefora.on.ca#ext#@coalition.ca::356cecd5-34a4-4a55-99b9-0c99788916bb" providerId="AD" clId="Web-{258CC19B-3A40-2F3E-9309-986AB9B10E3C}" dt="2023-10-25T21:28:27.194" v="6"/>
      <pc:docMkLst>
        <pc:docMk/>
      </pc:docMkLst>
      <pc:sldChg chg="modCm">
        <pc:chgData name="Jacqueline Gauthier" userId="S::jgauthier_centrefora.on.ca#ext#@coalition.ca::356cecd5-34a4-4a55-99b9-0c99788916bb" providerId="AD" clId="Web-{258CC19B-3A40-2F3E-9309-986AB9B10E3C}" dt="2023-10-25T21:25:27.251" v="1"/>
        <pc:sldMkLst>
          <pc:docMk/>
          <pc:sldMk cId="3861369899" sldId="256"/>
        </pc:sldMkLst>
        <pc:extLst>
          <p:ext xmlns:p="http://schemas.openxmlformats.org/presentationml/2006/main" uri="{D6D511B9-2390-475A-947B-AFAB55BFBCF1}">
            <pc226:cmChg xmlns:pc226="http://schemas.microsoft.com/office/powerpoint/2022/06/main/command" chg="mod modRxn">
              <pc226:chgData name="Jacqueline Gauthier" userId="S::jgauthier_centrefora.on.ca#ext#@coalition.ca::356cecd5-34a4-4a55-99b9-0c99788916bb" providerId="AD" clId="Web-{258CC19B-3A40-2F3E-9309-986AB9B10E3C}" dt="2023-10-25T21:25:27.251" v="1"/>
              <pc2:cmMkLst xmlns:pc2="http://schemas.microsoft.com/office/powerpoint/2019/9/main/command">
                <pc:docMk/>
                <pc:sldMk cId="3861369899" sldId="256"/>
                <pc2:cmMk id="{A2C3E11B-9D93-4DD4-B40F-8E17F78103BC}"/>
              </pc2:cmMkLst>
            </pc226:cmChg>
            <pc226:cmChg xmlns:pc226="http://schemas.microsoft.com/office/powerpoint/2022/06/main/command" chg="mod modRxn">
              <pc226:chgData name="Jacqueline Gauthier" userId="S::jgauthier_centrefora.on.ca#ext#@coalition.ca::356cecd5-34a4-4a55-99b9-0c99788916bb" providerId="AD" clId="Web-{258CC19B-3A40-2F3E-9309-986AB9B10E3C}" dt="2023-10-25T21:25:23.391" v="0"/>
              <pc2:cmMkLst xmlns:pc2="http://schemas.microsoft.com/office/powerpoint/2019/9/main/command">
                <pc:docMk/>
                <pc:sldMk cId="3861369899" sldId="256"/>
                <pc2:cmMk id="{58E8E944-11BA-4F37-BA0A-6624B4E1A54C}"/>
              </pc2:cmMkLst>
            </pc226:cmChg>
          </p:ext>
        </pc:extLst>
      </pc:sldChg>
      <pc:sldChg chg="modCm">
        <pc:chgData name="Jacqueline Gauthier" userId="S::jgauthier_centrefora.on.ca#ext#@coalition.ca::356cecd5-34a4-4a55-99b9-0c99788916bb" providerId="AD" clId="Web-{258CC19B-3A40-2F3E-9309-986AB9B10E3C}" dt="2023-10-25T21:25:33.673" v="2"/>
        <pc:sldMkLst>
          <pc:docMk/>
          <pc:sldMk cId="3757631623" sldId="266"/>
        </pc:sldMkLst>
        <pc:extLst>
          <p:ext xmlns:p="http://schemas.openxmlformats.org/presentationml/2006/main" uri="{D6D511B9-2390-475A-947B-AFAB55BFBCF1}">
            <pc226:cmChg xmlns:pc226="http://schemas.microsoft.com/office/powerpoint/2022/06/main/command" chg="mod modRxn">
              <pc226:chgData name="Jacqueline Gauthier" userId="S::jgauthier_centrefora.on.ca#ext#@coalition.ca::356cecd5-34a4-4a55-99b9-0c99788916bb" providerId="AD" clId="Web-{258CC19B-3A40-2F3E-9309-986AB9B10E3C}" dt="2023-10-25T21:25:33.673" v="2"/>
              <pc2:cmMkLst xmlns:pc2="http://schemas.microsoft.com/office/powerpoint/2019/9/main/command">
                <pc:docMk/>
                <pc:sldMk cId="3757631623" sldId="266"/>
                <pc2:cmMk id="{B4DB1AC4-6EFB-4D27-809D-4E640871605A}"/>
              </pc2:cmMkLst>
            </pc226:cmChg>
          </p:ext>
        </pc:extLst>
      </pc:sldChg>
      <pc:sldChg chg="modCm">
        <pc:chgData name="Jacqueline Gauthier" userId="S::jgauthier_centrefora.on.ca#ext#@coalition.ca::356cecd5-34a4-4a55-99b9-0c99788916bb" providerId="AD" clId="Web-{258CC19B-3A40-2F3E-9309-986AB9B10E3C}" dt="2023-10-25T21:25:37.985" v="3"/>
        <pc:sldMkLst>
          <pc:docMk/>
          <pc:sldMk cId="2305999324" sldId="288"/>
        </pc:sldMkLst>
        <pc:extLst>
          <p:ext xmlns:p="http://schemas.openxmlformats.org/presentationml/2006/main" uri="{D6D511B9-2390-475A-947B-AFAB55BFBCF1}">
            <pc226:cmChg xmlns:pc226="http://schemas.microsoft.com/office/powerpoint/2022/06/main/command" chg="mod modRxn">
              <pc226:chgData name="Jacqueline Gauthier" userId="S::jgauthier_centrefora.on.ca#ext#@coalition.ca::356cecd5-34a4-4a55-99b9-0c99788916bb" providerId="AD" clId="Web-{258CC19B-3A40-2F3E-9309-986AB9B10E3C}" dt="2023-10-25T21:25:37.985" v="3"/>
              <pc2:cmMkLst xmlns:pc2="http://schemas.microsoft.com/office/powerpoint/2019/9/main/command">
                <pc:docMk/>
                <pc:sldMk cId="2305999324" sldId="288"/>
                <pc2:cmMk id="{4FD9F997-7A72-4E8A-948C-43E4D3DB3227}"/>
              </pc2:cmMkLst>
            </pc226:cmChg>
          </p:ext>
        </pc:extLst>
      </pc:sldChg>
      <pc:sldChg chg="modCm">
        <pc:chgData name="Jacqueline Gauthier" userId="S::jgauthier_centrefora.on.ca#ext#@coalition.ca::356cecd5-34a4-4a55-99b9-0c99788916bb" providerId="AD" clId="Web-{258CC19B-3A40-2F3E-9309-986AB9B10E3C}" dt="2023-10-25T21:28:20.397" v="5"/>
        <pc:sldMkLst>
          <pc:docMk/>
          <pc:sldMk cId="4096061746" sldId="315"/>
        </pc:sldMkLst>
        <pc:extLst>
          <p:ext xmlns:p="http://schemas.openxmlformats.org/presentationml/2006/main" uri="{D6D511B9-2390-475A-947B-AFAB55BFBCF1}">
            <pc226:cmChg xmlns:pc226="http://schemas.microsoft.com/office/powerpoint/2022/06/main/command" chg="">
              <pc226:chgData name="Jacqueline Gauthier" userId="S::jgauthier_centrefora.on.ca#ext#@coalition.ca::356cecd5-34a4-4a55-99b9-0c99788916bb" providerId="AD" clId="Web-{258CC19B-3A40-2F3E-9309-986AB9B10E3C}" dt="2023-10-25T21:28:20.397" v="5"/>
              <pc2:cmMkLst xmlns:pc2="http://schemas.microsoft.com/office/powerpoint/2019/9/main/command">
                <pc:docMk/>
                <pc:sldMk cId="4096061746" sldId="315"/>
                <pc2:cmMk id="{F3555829-BB12-4CA4-8DA1-218A084CCAED}"/>
              </pc2:cmMkLst>
              <pc226:cmRplyChg chg="add">
                <pc226:chgData name="Jacqueline Gauthier" userId="S::jgauthier_centrefora.on.ca#ext#@coalition.ca::356cecd5-34a4-4a55-99b9-0c99788916bb" providerId="AD" clId="Web-{258CC19B-3A40-2F3E-9309-986AB9B10E3C}" dt="2023-10-25T21:28:20.397" v="5"/>
                <pc2:cmRplyMkLst xmlns:pc2="http://schemas.microsoft.com/office/powerpoint/2019/9/main/command">
                  <pc:docMk/>
                  <pc:sldMk cId="4096061746" sldId="315"/>
                  <pc2:cmMk id="{F3555829-BB12-4CA4-8DA1-218A084CCAED}"/>
                  <pc2:cmRplyMk id="{B88368F9-A934-4756-B832-8171169D2D07}"/>
                </pc2:cmRplyMkLst>
              </pc226:cmRplyChg>
            </pc226:cmChg>
          </p:ext>
        </pc:extLst>
      </pc:sldChg>
      <pc:sldChg chg="modCm">
        <pc:chgData name="Jacqueline Gauthier" userId="S::jgauthier_centrefora.on.ca#ext#@coalition.ca::356cecd5-34a4-4a55-99b9-0c99788916bb" providerId="AD" clId="Web-{258CC19B-3A40-2F3E-9309-986AB9B10E3C}" dt="2023-10-25T21:25:44.658" v="4"/>
        <pc:sldMkLst>
          <pc:docMk/>
          <pc:sldMk cId="3219136993" sldId="384"/>
        </pc:sldMkLst>
        <pc:extLst>
          <p:ext xmlns:p="http://schemas.openxmlformats.org/presentationml/2006/main" uri="{D6D511B9-2390-475A-947B-AFAB55BFBCF1}">
            <pc226:cmChg xmlns:pc226="http://schemas.microsoft.com/office/powerpoint/2022/06/main/command" chg="mod modRxn">
              <pc226:chgData name="Jacqueline Gauthier" userId="S::jgauthier_centrefora.on.ca#ext#@coalition.ca::356cecd5-34a4-4a55-99b9-0c99788916bb" providerId="AD" clId="Web-{258CC19B-3A40-2F3E-9309-986AB9B10E3C}" dt="2023-10-25T21:25:44.658" v="4"/>
              <pc2:cmMkLst xmlns:pc2="http://schemas.microsoft.com/office/powerpoint/2019/9/main/command">
                <pc:docMk/>
                <pc:sldMk cId="3219136993" sldId="384"/>
                <pc2:cmMk id="{0FB7F362-7F0C-4E62-87B7-91C801DA459E}"/>
              </pc2:cmMkLst>
            </pc226:cmChg>
          </p:ext>
        </pc:extLst>
      </pc:sldChg>
      <pc:sldChg chg="modCm">
        <pc:chgData name="Jacqueline Gauthier" userId="S::jgauthier_centrefora.on.ca#ext#@coalition.ca::356cecd5-34a4-4a55-99b9-0c99788916bb" providerId="AD" clId="Web-{258CC19B-3A40-2F3E-9309-986AB9B10E3C}" dt="2023-10-25T21:28:27.194" v="6"/>
        <pc:sldMkLst>
          <pc:docMk/>
          <pc:sldMk cId="3708697340" sldId="398"/>
        </pc:sldMkLst>
        <pc:extLst>
          <p:ext xmlns:p="http://schemas.openxmlformats.org/presentationml/2006/main" uri="{D6D511B9-2390-475A-947B-AFAB55BFBCF1}">
            <pc226:cmChg xmlns:pc226="http://schemas.microsoft.com/office/powerpoint/2022/06/main/command" chg="mod modRxn">
              <pc226:chgData name="Jacqueline Gauthier" userId="S::jgauthier_centrefora.on.ca#ext#@coalition.ca::356cecd5-34a4-4a55-99b9-0c99788916bb" providerId="AD" clId="Web-{258CC19B-3A40-2F3E-9309-986AB9B10E3C}" dt="2023-10-25T21:28:27.194" v="6"/>
              <pc2:cmMkLst xmlns:pc2="http://schemas.microsoft.com/office/powerpoint/2019/9/main/command">
                <pc:docMk/>
                <pc:sldMk cId="3708697340" sldId="398"/>
                <pc2:cmMk id="{09DCA386-C229-43EE-BB4A-324A0A00548F}"/>
              </pc2:cmMkLst>
            </pc226:cmChg>
          </p:ext>
        </pc:extLst>
      </pc:sldChg>
    </pc:docChg>
  </pc:docChgLst>
  <pc:docChgLst>
    <pc:chgData name="Utilisateur invité" userId="S::urn:spo:anon#d95fc8e05787767f4ad5c7d1f6fa6d86bc6f6aadfb93a0c0055f3f2cbe4806ec::" providerId="AD" clId="Web-{1EF23A04-0C85-C087-BCFF-BDA88660A2EE}"/>
    <pc:docChg chg="modSld">
      <pc:chgData name="Utilisateur invité" userId="S::urn:spo:anon#d95fc8e05787767f4ad5c7d1f6fa6d86bc6f6aadfb93a0c0055f3f2cbe4806ec::" providerId="AD" clId="Web-{1EF23A04-0C85-C087-BCFF-BDA88660A2EE}" dt="2024-04-04T17:09:15.578" v="2" actId="20577"/>
      <pc:docMkLst>
        <pc:docMk/>
      </pc:docMkLst>
      <pc:sldChg chg="modSp">
        <pc:chgData name="Utilisateur invité" userId="S::urn:spo:anon#d95fc8e05787767f4ad5c7d1f6fa6d86bc6f6aadfb93a0c0055f3f2cbe4806ec::" providerId="AD" clId="Web-{1EF23A04-0C85-C087-BCFF-BDA88660A2EE}" dt="2024-04-04T17:09:15.578" v="2" actId="20577"/>
        <pc:sldMkLst>
          <pc:docMk/>
          <pc:sldMk cId="1083111840" sldId="408"/>
        </pc:sldMkLst>
        <pc:spChg chg="mod">
          <ac:chgData name="Utilisateur invité" userId="S::urn:spo:anon#d95fc8e05787767f4ad5c7d1f6fa6d86bc6f6aadfb93a0c0055f3f2cbe4806ec::" providerId="AD" clId="Web-{1EF23A04-0C85-C087-BCFF-BDA88660A2EE}" dt="2024-04-04T17:09:15.578" v="2" actId="20577"/>
          <ac:spMkLst>
            <pc:docMk/>
            <pc:sldMk cId="1083111840" sldId="408"/>
            <ac:spMk id="3" creationId="{00000000-0000-0000-0000-000000000000}"/>
          </ac:spMkLst>
        </pc:spChg>
      </pc:sldChg>
    </pc:docChg>
  </pc:docChgLst>
  <pc:docChgLst>
    <pc:chgData name="Utilisateur invité" userId="S::urn:spo:anon#d95fc8e05787767f4ad5c7d1f6fa6d86bc6f6aadfb93a0c0055f3f2cbe4806ec::" providerId="AD" clId="Web-{FCC28C9F-D893-BB63-BA0C-3F7A5B24084E}"/>
    <pc:docChg chg="modSld">
      <pc:chgData name="Utilisateur invité" userId="S::urn:spo:anon#d95fc8e05787767f4ad5c7d1f6fa6d86bc6f6aadfb93a0c0055f3f2cbe4806ec::" providerId="AD" clId="Web-{FCC28C9F-D893-BB63-BA0C-3F7A5B24084E}" dt="2024-04-03T20:09:59.892" v="62" actId="20577"/>
      <pc:docMkLst>
        <pc:docMk/>
      </pc:docMkLst>
      <pc:sldChg chg="modSp">
        <pc:chgData name="Utilisateur invité" userId="S::urn:spo:anon#d95fc8e05787767f4ad5c7d1f6fa6d86bc6f6aadfb93a0c0055f3f2cbe4806ec::" providerId="AD" clId="Web-{FCC28C9F-D893-BB63-BA0C-3F7A5B24084E}" dt="2024-04-03T20:06:56.762" v="14" actId="20577"/>
        <pc:sldMkLst>
          <pc:docMk/>
          <pc:sldMk cId="481907628" sldId="294"/>
        </pc:sldMkLst>
        <pc:spChg chg="mod">
          <ac:chgData name="Utilisateur invité" userId="S::urn:spo:anon#d95fc8e05787767f4ad5c7d1f6fa6d86bc6f6aadfb93a0c0055f3f2cbe4806ec::" providerId="AD" clId="Web-{FCC28C9F-D893-BB63-BA0C-3F7A5B24084E}" dt="2024-04-03T20:06:56.762" v="14" actId="20577"/>
          <ac:spMkLst>
            <pc:docMk/>
            <pc:sldMk cId="481907628" sldId="294"/>
            <ac:spMk id="3" creationId="{00000000-0000-0000-0000-000000000000}"/>
          </ac:spMkLst>
        </pc:spChg>
      </pc:sldChg>
      <pc:sldChg chg="modSp">
        <pc:chgData name="Utilisateur invité" userId="S::urn:spo:anon#d95fc8e05787767f4ad5c7d1f6fa6d86bc6f6aadfb93a0c0055f3f2cbe4806ec::" providerId="AD" clId="Web-{FCC28C9F-D893-BB63-BA0C-3F7A5B24084E}" dt="2024-04-03T20:08:57.874" v="39" actId="20577"/>
        <pc:sldMkLst>
          <pc:docMk/>
          <pc:sldMk cId="3589427008" sldId="304"/>
        </pc:sldMkLst>
        <pc:spChg chg="mod">
          <ac:chgData name="Utilisateur invité" userId="S::urn:spo:anon#d95fc8e05787767f4ad5c7d1f6fa6d86bc6f6aadfb93a0c0055f3f2cbe4806ec::" providerId="AD" clId="Web-{FCC28C9F-D893-BB63-BA0C-3F7A5B24084E}" dt="2024-04-03T20:08:57.874" v="39" actId="20577"/>
          <ac:spMkLst>
            <pc:docMk/>
            <pc:sldMk cId="3589427008" sldId="304"/>
            <ac:spMk id="3" creationId="{00000000-0000-0000-0000-000000000000}"/>
          </ac:spMkLst>
        </pc:spChg>
      </pc:sldChg>
      <pc:sldChg chg="modSp">
        <pc:chgData name="Utilisateur invité" userId="S::urn:spo:anon#d95fc8e05787767f4ad5c7d1f6fa6d86bc6f6aadfb93a0c0055f3f2cbe4806ec::" providerId="AD" clId="Web-{FCC28C9F-D893-BB63-BA0C-3F7A5B24084E}" dt="2024-04-03T20:07:51.029" v="24" actId="20577"/>
        <pc:sldMkLst>
          <pc:docMk/>
          <pc:sldMk cId="4096061746" sldId="315"/>
        </pc:sldMkLst>
        <pc:spChg chg="mod">
          <ac:chgData name="Utilisateur invité" userId="S::urn:spo:anon#d95fc8e05787767f4ad5c7d1f6fa6d86bc6f6aadfb93a0c0055f3f2cbe4806ec::" providerId="AD" clId="Web-{FCC28C9F-D893-BB63-BA0C-3F7A5B24084E}" dt="2024-04-03T20:07:51.029" v="24" actId="20577"/>
          <ac:spMkLst>
            <pc:docMk/>
            <pc:sldMk cId="4096061746" sldId="315"/>
            <ac:spMk id="3" creationId="{00000000-0000-0000-0000-000000000000}"/>
          </ac:spMkLst>
        </pc:spChg>
      </pc:sldChg>
      <pc:sldChg chg="modSp">
        <pc:chgData name="Utilisateur invité" userId="S::urn:spo:anon#d95fc8e05787767f4ad5c7d1f6fa6d86bc6f6aadfb93a0c0055f3f2cbe4806ec::" providerId="AD" clId="Web-{FCC28C9F-D893-BB63-BA0C-3F7A5B24084E}" dt="2024-04-03T20:09:59.892" v="62" actId="20577"/>
        <pc:sldMkLst>
          <pc:docMk/>
          <pc:sldMk cId="1083111840" sldId="408"/>
        </pc:sldMkLst>
        <pc:spChg chg="mod">
          <ac:chgData name="Utilisateur invité" userId="S::urn:spo:anon#d95fc8e05787767f4ad5c7d1f6fa6d86bc6f6aadfb93a0c0055f3f2cbe4806ec::" providerId="AD" clId="Web-{FCC28C9F-D893-BB63-BA0C-3F7A5B24084E}" dt="2024-04-03T20:09:59.892" v="62" actId="20577"/>
          <ac:spMkLst>
            <pc:docMk/>
            <pc:sldMk cId="1083111840" sldId="408"/>
            <ac:spMk id="3" creationId="{00000000-0000-0000-0000-000000000000}"/>
          </ac:spMkLst>
        </pc:spChg>
      </pc:sldChg>
    </pc:docChg>
  </pc:docChgLst>
  <pc:docChgLst>
    <pc:chgData name="Utilisateur invité" userId="S::urn:spo:anon#d95fc8e05787767f4ad5c7d1f6fa6d86bc6f6aadfb93a0c0055f3f2cbe4806ec::" providerId="AD" clId="Web-{0D83C15E-B773-3360-848D-A35CBE7106DA}"/>
    <pc:docChg chg="mod modSld">
      <pc:chgData name="Utilisateur invité" userId="S::urn:spo:anon#d95fc8e05787767f4ad5c7d1f6fa6d86bc6f6aadfb93a0c0055f3f2cbe4806ec::" providerId="AD" clId="Web-{0D83C15E-B773-3360-848D-A35CBE7106DA}" dt="2023-10-24T17:38:41.140" v="168" actId="20577"/>
      <pc:docMkLst>
        <pc:docMk/>
      </pc:docMkLst>
      <pc:sldChg chg="modSp addCm">
        <pc:chgData name="Utilisateur invité" userId="S::urn:spo:anon#d95fc8e05787767f4ad5c7d1f6fa6d86bc6f6aadfb93a0c0055f3f2cbe4806ec::" providerId="AD" clId="Web-{0D83C15E-B773-3360-848D-A35CBE7106DA}" dt="2023-10-24T17:19:48.554" v="11"/>
        <pc:sldMkLst>
          <pc:docMk/>
          <pc:sldMk cId="3861369899" sldId="256"/>
        </pc:sldMkLst>
        <pc:spChg chg="mod">
          <ac:chgData name="Utilisateur invité" userId="S::urn:spo:anon#d95fc8e05787767f4ad5c7d1f6fa6d86bc6f6aadfb93a0c0055f3f2cbe4806ec::" providerId="AD" clId="Web-{0D83C15E-B773-3360-848D-A35CBE7106DA}" dt="2023-10-24T17:18:32.658" v="4" actId="20577"/>
          <ac:spMkLst>
            <pc:docMk/>
            <pc:sldMk cId="3861369899" sldId="256"/>
            <ac:spMk id="2" creationId="{00000000-0000-0000-0000-000000000000}"/>
          </ac:spMkLst>
        </pc:spChg>
        <pc:spChg chg="mod">
          <ac:chgData name="Utilisateur invité" userId="S::urn:spo:anon#d95fc8e05787767f4ad5c7d1f6fa6d86bc6f6aadfb93a0c0055f3f2cbe4806ec::" providerId="AD" clId="Web-{0D83C15E-B773-3360-848D-A35CBE7106DA}" dt="2023-10-24T17:19:33.506" v="10" actId="20577"/>
          <ac:spMkLst>
            <pc:docMk/>
            <pc:sldMk cId="3861369899" sldId="256"/>
            <ac:spMk id="3" creationId="{00000000-0000-0000-0000-000000000000}"/>
          </ac:spMkLst>
        </pc:spChg>
        <pc:extLst>
          <p:ext xmlns:p="http://schemas.openxmlformats.org/presentationml/2006/main" uri="{D6D511B9-2390-475A-947B-AFAB55BFBCF1}">
            <pc226:cmChg xmlns:pc226="http://schemas.microsoft.com/office/powerpoint/2022/06/main/command" chg="add">
              <pc226:chgData name="Utilisateur invité" userId="S::urn:spo:anon#d95fc8e05787767f4ad5c7d1f6fa6d86bc6f6aadfb93a0c0055f3f2cbe4806ec::" providerId="AD" clId="Web-{0D83C15E-B773-3360-848D-A35CBE7106DA}" dt="2023-10-24T17:19:10.833" v="6"/>
              <pc2:cmMkLst xmlns:pc2="http://schemas.microsoft.com/office/powerpoint/2019/9/main/command">
                <pc:docMk/>
                <pc:sldMk cId="3861369899" sldId="256"/>
                <pc2:cmMk id="{A2C3E11B-9D93-4DD4-B40F-8E17F78103BC}"/>
              </pc2:cmMkLst>
            </pc226:cmChg>
            <pc226:cmChg xmlns:pc226="http://schemas.microsoft.com/office/powerpoint/2022/06/main/command" chg="add">
              <pc226:chgData name="Utilisateur invité" userId="S::urn:spo:anon#d95fc8e05787767f4ad5c7d1f6fa6d86bc6f6aadfb93a0c0055f3f2cbe4806ec::" providerId="AD" clId="Web-{0D83C15E-B773-3360-848D-A35CBE7106DA}" dt="2023-10-24T17:19:48.554" v="11"/>
              <pc2:cmMkLst xmlns:pc2="http://schemas.microsoft.com/office/powerpoint/2019/9/main/command">
                <pc:docMk/>
                <pc:sldMk cId="3861369899" sldId="256"/>
                <pc2:cmMk id="{58E8E944-11BA-4F37-BA0A-6624B4E1A54C}"/>
              </pc2:cmMkLst>
            </pc226:cmChg>
          </p:ext>
        </pc:extLst>
      </pc:sldChg>
      <pc:sldChg chg="modSp addCm">
        <pc:chgData name="Utilisateur invité" userId="S::urn:spo:anon#d95fc8e05787767f4ad5c7d1f6fa6d86bc6f6aadfb93a0c0055f3f2cbe4806ec::" providerId="AD" clId="Web-{0D83C15E-B773-3360-848D-A35CBE7106DA}" dt="2023-10-24T17:24:26.290" v="23"/>
        <pc:sldMkLst>
          <pc:docMk/>
          <pc:sldMk cId="3757631623" sldId="266"/>
        </pc:sldMkLst>
        <pc:spChg chg="mod">
          <ac:chgData name="Utilisateur invité" userId="S::urn:spo:anon#d95fc8e05787767f4ad5c7d1f6fa6d86bc6f6aadfb93a0c0055f3f2cbe4806ec::" providerId="AD" clId="Web-{0D83C15E-B773-3360-848D-A35CBE7106DA}" dt="2023-10-24T17:24:04.570" v="22" actId="20577"/>
          <ac:spMkLst>
            <pc:docMk/>
            <pc:sldMk cId="3757631623" sldId="266"/>
            <ac:spMk id="3" creationId="{00000000-0000-0000-0000-000000000000}"/>
          </ac:spMkLst>
        </pc:spChg>
        <pc:extLst>
          <p:ext xmlns:p="http://schemas.openxmlformats.org/presentationml/2006/main" uri="{D6D511B9-2390-475A-947B-AFAB55BFBCF1}">
            <pc226:cmChg xmlns:pc226="http://schemas.microsoft.com/office/powerpoint/2022/06/main/command" chg="add">
              <pc226:chgData name="Utilisateur invité" userId="S::urn:spo:anon#d95fc8e05787767f4ad5c7d1f6fa6d86bc6f6aadfb93a0c0055f3f2cbe4806ec::" providerId="AD" clId="Web-{0D83C15E-B773-3360-848D-A35CBE7106DA}" dt="2023-10-24T17:24:26.290" v="23"/>
              <pc2:cmMkLst xmlns:pc2="http://schemas.microsoft.com/office/powerpoint/2019/9/main/command">
                <pc:docMk/>
                <pc:sldMk cId="3757631623" sldId="266"/>
                <pc2:cmMk id="{B4DB1AC4-6EFB-4D27-809D-4E640871605A}"/>
              </pc2:cmMkLst>
            </pc226:cmChg>
          </p:ext>
        </pc:extLst>
      </pc:sldChg>
      <pc:sldChg chg="modSp addCm">
        <pc:chgData name="Utilisateur invité" userId="S::urn:spo:anon#d95fc8e05787767f4ad5c7d1f6fa6d86bc6f6aadfb93a0c0055f3f2cbe4806ec::" providerId="AD" clId="Web-{0D83C15E-B773-3360-848D-A35CBE7106DA}" dt="2023-10-24T17:26:49.455" v="37"/>
        <pc:sldMkLst>
          <pc:docMk/>
          <pc:sldMk cId="2305999324" sldId="288"/>
        </pc:sldMkLst>
        <pc:spChg chg="mod">
          <ac:chgData name="Utilisateur invité" userId="S::urn:spo:anon#d95fc8e05787767f4ad5c7d1f6fa6d86bc6f6aadfb93a0c0055f3f2cbe4806ec::" providerId="AD" clId="Web-{0D83C15E-B773-3360-848D-A35CBE7106DA}" dt="2023-10-24T17:26:12.124" v="36" actId="20577"/>
          <ac:spMkLst>
            <pc:docMk/>
            <pc:sldMk cId="2305999324" sldId="288"/>
            <ac:spMk id="2" creationId="{00000000-0000-0000-0000-000000000000}"/>
          </ac:spMkLst>
        </pc:spChg>
        <pc:extLst>
          <p:ext xmlns:p="http://schemas.openxmlformats.org/presentationml/2006/main" uri="{D6D511B9-2390-475A-947B-AFAB55BFBCF1}">
            <pc226:cmChg xmlns:pc226="http://schemas.microsoft.com/office/powerpoint/2022/06/main/command" chg="add">
              <pc226:chgData name="Utilisateur invité" userId="S::urn:spo:anon#d95fc8e05787767f4ad5c7d1f6fa6d86bc6f6aadfb93a0c0055f3f2cbe4806ec::" providerId="AD" clId="Web-{0D83C15E-B773-3360-848D-A35CBE7106DA}" dt="2023-10-24T17:26:49.455" v="37"/>
              <pc2:cmMkLst xmlns:pc2="http://schemas.microsoft.com/office/powerpoint/2019/9/main/command">
                <pc:docMk/>
                <pc:sldMk cId="2305999324" sldId="288"/>
                <pc2:cmMk id="{4FD9F997-7A72-4E8A-948C-43E4D3DB3227}"/>
              </pc2:cmMkLst>
            </pc226:cmChg>
          </p:ext>
        </pc:extLst>
      </pc:sldChg>
      <pc:sldChg chg="modSp addCm">
        <pc:chgData name="Utilisateur invité" userId="S::urn:spo:anon#d95fc8e05787767f4ad5c7d1f6fa6d86bc6f6aadfb93a0c0055f3f2cbe4806ec::" providerId="AD" clId="Web-{0D83C15E-B773-3360-848D-A35CBE7106DA}" dt="2023-10-24T17:33:13.260" v="96" actId="20577"/>
        <pc:sldMkLst>
          <pc:docMk/>
          <pc:sldMk cId="4096061746" sldId="315"/>
        </pc:sldMkLst>
        <pc:spChg chg="mod">
          <ac:chgData name="Utilisateur invité" userId="S::urn:spo:anon#d95fc8e05787767f4ad5c7d1f6fa6d86bc6f6aadfb93a0c0055f3f2cbe4806ec::" providerId="AD" clId="Web-{0D83C15E-B773-3360-848D-A35CBE7106DA}" dt="2023-10-24T17:33:13.260" v="96" actId="20577"/>
          <ac:spMkLst>
            <pc:docMk/>
            <pc:sldMk cId="4096061746" sldId="315"/>
            <ac:spMk id="3" creationId="{00000000-0000-0000-0000-000000000000}"/>
          </ac:spMkLst>
        </pc:spChg>
        <pc:extLst>
          <p:ext xmlns:p="http://schemas.openxmlformats.org/presentationml/2006/main" uri="{D6D511B9-2390-475A-947B-AFAB55BFBCF1}">
            <pc226:cmChg xmlns:pc226="http://schemas.microsoft.com/office/powerpoint/2022/06/main/command" chg="add">
              <pc226:chgData name="Utilisateur invité" userId="S::urn:spo:anon#d95fc8e05787767f4ad5c7d1f6fa6d86bc6f6aadfb93a0c0055f3f2cbe4806ec::" providerId="AD" clId="Web-{0D83C15E-B773-3360-848D-A35CBE7106DA}" dt="2023-10-24T17:32:53.259" v="95"/>
              <pc2:cmMkLst xmlns:pc2="http://schemas.microsoft.com/office/powerpoint/2019/9/main/command">
                <pc:docMk/>
                <pc:sldMk cId="4096061746" sldId="315"/>
                <pc2:cmMk id="{F3555829-BB12-4CA4-8DA1-218A084CCAED}"/>
              </pc2:cmMkLst>
            </pc226:cmChg>
          </p:ext>
        </pc:extLst>
      </pc:sldChg>
      <pc:sldChg chg="modSp addCm">
        <pc:chgData name="Utilisateur invité" userId="S::urn:spo:anon#d95fc8e05787767f4ad5c7d1f6fa6d86bc6f6aadfb93a0c0055f3f2cbe4806ec::" providerId="AD" clId="Web-{0D83C15E-B773-3360-848D-A35CBE7106DA}" dt="2023-10-24T17:28:52.525" v="73"/>
        <pc:sldMkLst>
          <pc:docMk/>
          <pc:sldMk cId="3219136993" sldId="384"/>
        </pc:sldMkLst>
        <pc:spChg chg="mod">
          <ac:chgData name="Utilisateur invité" userId="S::urn:spo:anon#d95fc8e05787767f4ad5c7d1f6fa6d86bc6f6aadfb93a0c0055f3f2cbe4806ec::" providerId="AD" clId="Web-{0D83C15E-B773-3360-848D-A35CBE7106DA}" dt="2023-10-24T17:28:28.524" v="72" actId="20577"/>
          <ac:spMkLst>
            <pc:docMk/>
            <pc:sldMk cId="3219136993" sldId="384"/>
            <ac:spMk id="3" creationId="{00000000-0000-0000-0000-000000000000}"/>
          </ac:spMkLst>
        </pc:spChg>
        <pc:extLst>
          <p:ext xmlns:p="http://schemas.openxmlformats.org/presentationml/2006/main" uri="{D6D511B9-2390-475A-947B-AFAB55BFBCF1}">
            <pc226:cmChg xmlns:pc226="http://schemas.microsoft.com/office/powerpoint/2022/06/main/command" chg="add">
              <pc226:chgData name="Utilisateur invité" userId="S::urn:spo:anon#d95fc8e05787767f4ad5c7d1f6fa6d86bc6f6aadfb93a0c0055f3f2cbe4806ec::" providerId="AD" clId="Web-{0D83C15E-B773-3360-848D-A35CBE7106DA}" dt="2023-10-24T17:28:52.525" v="73"/>
              <pc2:cmMkLst xmlns:pc2="http://schemas.microsoft.com/office/powerpoint/2019/9/main/command">
                <pc:docMk/>
                <pc:sldMk cId="3219136993" sldId="384"/>
                <pc2:cmMk id="{0FB7F362-7F0C-4E62-87B7-91C801DA459E}"/>
              </pc2:cmMkLst>
            </pc226:cmChg>
          </p:ext>
        </pc:extLst>
      </pc:sldChg>
      <pc:sldChg chg="modSp addCm modCm">
        <pc:chgData name="Utilisateur invité" userId="S::urn:spo:anon#d95fc8e05787767f4ad5c7d1f6fa6d86bc6f6aadfb93a0c0055f3f2cbe4806ec::" providerId="AD" clId="Web-{0D83C15E-B773-3360-848D-A35CBE7106DA}" dt="2023-10-24T17:31:39.645" v="85" actId="20577"/>
        <pc:sldMkLst>
          <pc:docMk/>
          <pc:sldMk cId="1243082499" sldId="387"/>
        </pc:sldMkLst>
        <pc:spChg chg="mod">
          <ac:chgData name="Utilisateur invité" userId="S::urn:spo:anon#d95fc8e05787767f4ad5c7d1f6fa6d86bc6f6aadfb93a0c0055f3f2cbe4806ec::" providerId="AD" clId="Web-{0D83C15E-B773-3360-848D-A35CBE7106DA}" dt="2023-10-24T17:31:39.645" v="85" actId="20577"/>
          <ac:spMkLst>
            <pc:docMk/>
            <pc:sldMk cId="1243082499" sldId="387"/>
            <ac:spMk id="3" creationId="{00000000-0000-0000-0000-000000000000}"/>
          </ac:spMkLst>
        </pc:spChg>
        <pc:extLst>
          <p:ext xmlns:p="http://schemas.openxmlformats.org/presentationml/2006/main" uri="{D6D511B9-2390-475A-947B-AFAB55BFBCF1}">
            <pc226:cmChg xmlns:pc226="http://schemas.microsoft.com/office/powerpoint/2022/06/main/command" chg="add mod">
              <pc226:chgData name="Utilisateur invité" userId="S::urn:spo:anon#d95fc8e05787767f4ad5c7d1f6fa6d86bc6f6aadfb93a0c0055f3f2cbe4806ec::" providerId="AD" clId="Web-{0D83C15E-B773-3360-848D-A35CBE7106DA}" dt="2023-10-24T17:31:39.645" v="85" actId="20577"/>
              <pc2:cmMkLst xmlns:pc2="http://schemas.microsoft.com/office/powerpoint/2019/9/main/command">
                <pc:docMk/>
                <pc:sldMk cId="1243082499" sldId="387"/>
                <pc2:cmMk id="{CCC3A05B-6CE3-4C7B-B746-A8D8AA6DDA63}"/>
              </pc2:cmMkLst>
            </pc226:cmChg>
          </p:ext>
        </pc:extLst>
      </pc:sldChg>
      <pc:sldChg chg="modSp addCm">
        <pc:chgData name="Utilisateur invité" userId="S::urn:spo:anon#d95fc8e05787767f4ad5c7d1f6fa6d86bc6f6aadfb93a0c0055f3f2cbe4806ec::" providerId="AD" clId="Web-{0D83C15E-B773-3360-848D-A35CBE7106DA}" dt="2023-10-24T17:32:29.007" v="91" actId="20577"/>
        <pc:sldMkLst>
          <pc:docMk/>
          <pc:sldMk cId="318542654" sldId="388"/>
        </pc:sldMkLst>
        <pc:spChg chg="mod">
          <ac:chgData name="Utilisateur invité" userId="S::urn:spo:anon#d95fc8e05787767f4ad5c7d1f6fa6d86bc6f6aadfb93a0c0055f3f2cbe4806ec::" providerId="AD" clId="Web-{0D83C15E-B773-3360-848D-A35CBE7106DA}" dt="2023-10-24T17:32:29.007" v="91" actId="20577"/>
          <ac:spMkLst>
            <pc:docMk/>
            <pc:sldMk cId="318542654" sldId="388"/>
            <ac:spMk id="3" creationId="{00000000-0000-0000-0000-000000000000}"/>
          </ac:spMkLst>
        </pc:spChg>
        <pc:extLst>
          <p:ext xmlns:p="http://schemas.openxmlformats.org/presentationml/2006/main" uri="{D6D511B9-2390-475A-947B-AFAB55BFBCF1}">
            <pc226:cmChg xmlns:pc226="http://schemas.microsoft.com/office/powerpoint/2022/06/main/command" chg="add">
              <pc226:chgData name="Utilisateur invité" userId="S::urn:spo:anon#d95fc8e05787767f4ad5c7d1f6fa6d86bc6f6aadfb93a0c0055f3f2cbe4806ec::" providerId="AD" clId="Web-{0D83C15E-B773-3360-848D-A35CBE7106DA}" dt="2023-10-24T17:32:07.522" v="90"/>
              <pc2:cmMkLst xmlns:pc2="http://schemas.microsoft.com/office/powerpoint/2019/9/main/command">
                <pc:docMk/>
                <pc:sldMk cId="318542654" sldId="388"/>
                <pc2:cmMk id="{AFB21DC4-9E61-4E96-9407-7A4089AA5280}"/>
              </pc2:cmMkLst>
            </pc226:cmChg>
          </p:ext>
        </pc:extLst>
      </pc:sldChg>
      <pc:sldChg chg="modSp addCm modCm">
        <pc:chgData name="Utilisateur invité" userId="S::urn:spo:anon#d95fc8e05787767f4ad5c7d1f6fa6d86bc6f6aadfb93a0c0055f3f2cbe4806ec::" providerId="AD" clId="Web-{0D83C15E-B773-3360-848D-A35CBE7106DA}" dt="2023-10-24T17:34:48.719" v="124" actId="20577"/>
        <pc:sldMkLst>
          <pc:docMk/>
          <pc:sldMk cId="3708697340" sldId="398"/>
        </pc:sldMkLst>
        <pc:spChg chg="mod">
          <ac:chgData name="Utilisateur invité" userId="S::urn:spo:anon#d95fc8e05787767f4ad5c7d1f6fa6d86bc6f6aadfb93a0c0055f3f2cbe4806ec::" providerId="AD" clId="Web-{0D83C15E-B773-3360-848D-A35CBE7106DA}" dt="2023-10-24T17:34:48.719" v="124" actId="20577"/>
          <ac:spMkLst>
            <pc:docMk/>
            <pc:sldMk cId="3708697340" sldId="398"/>
            <ac:spMk id="3" creationId="{00000000-0000-0000-0000-000000000000}"/>
          </ac:spMkLst>
        </pc:spChg>
        <pc:extLst>
          <p:ext xmlns:p="http://schemas.openxmlformats.org/presentationml/2006/main" uri="{D6D511B9-2390-475A-947B-AFAB55BFBCF1}">
            <pc226:cmChg xmlns:pc226="http://schemas.microsoft.com/office/powerpoint/2022/06/main/command" chg="add mod">
              <pc226:chgData name="Utilisateur invité" userId="S::urn:spo:anon#d95fc8e05787767f4ad5c7d1f6fa6d86bc6f6aadfb93a0c0055f3f2cbe4806ec::" providerId="AD" clId="Web-{0D83C15E-B773-3360-848D-A35CBE7106DA}" dt="2023-10-24T17:34:48.719" v="124" actId="20577"/>
              <pc2:cmMkLst xmlns:pc2="http://schemas.microsoft.com/office/powerpoint/2019/9/main/command">
                <pc:docMk/>
                <pc:sldMk cId="3708697340" sldId="398"/>
                <pc2:cmMk id="{09DCA386-C229-43EE-BB4A-324A0A00548F}"/>
              </pc2:cmMkLst>
            </pc226:cmChg>
          </p:ext>
        </pc:extLst>
      </pc:sldChg>
      <pc:sldChg chg="modSp addCm">
        <pc:chgData name="Utilisateur invité" userId="S::urn:spo:anon#d95fc8e05787767f4ad5c7d1f6fa6d86bc6f6aadfb93a0c0055f3f2cbe4806ec::" providerId="AD" clId="Web-{0D83C15E-B773-3360-848D-A35CBE7106DA}" dt="2023-10-24T17:37:01.352" v="146" actId="20577"/>
        <pc:sldMkLst>
          <pc:docMk/>
          <pc:sldMk cId="989115523" sldId="407"/>
        </pc:sldMkLst>
        <pc:spChg chg="mod">
          <ac:chgData name="Utilisateur invité" userId="S::urn:spo:anon#d95fc8e05787767f4ad5c7d1f6fa6d86bc6f6aadfb93a0c0055f3f2cbe4806ec::" providerId="AD" clId="Web-{0D83C15E-B773-3360-848D-A35CBE7106DA}" dt="2023-10-24T17:35:03.564" v="130" actId="20577"/>
          <ac:spMkLst>
            <pc:docMk/>
            <pc:sldMk cId="989115523" sldId="407"/>
            <ac:spMk id="2" creationId="{00000000-0000-0000-0000-000000000000}"/>
          </ac:spMkLst>
        </pc:spChg>
        <pc:spChg chg="mod">
          <ac:chgData name="Utilisateur invité" userId="S::urn:spo:anon#d95fc8e05787767f4ad5c7d1f6fa6d86bc6f6aadfb93a0c0055f3f2cbe4806ec::" providerId="AD" clId="Web-{0D83C15E-B773-3360-848D-A35CBE7106DA}" dt="2023-10-24T17:37:01.352" v="146" actId="20577"/>
          <ac:spMkLst>
            <pc:docMk/>
            <pc:sldMk cId="989115523" sldId="407"/>
            <ac:spMk id="3" creationId="{00000000-0000-0000-0000-000000000000}"/>
          </ac:spMkLst>
        </pc:spChg>
        <pc:extLst>
          <p:ext xmlns:p="http://schemas.openxmlformats.org/presentationml/2006/main" uri="{D6D511B9-2390-475A-947B-AFAB55BFBCF1}">
            <pc226:cmChg xmlns:pc226="http://schemas.microsoft.com/office/powerpoint/2022/06/main/command" chg="add">
              <pc226:chgData name="Utilisateur invité" userId="S::urn:spo:anon#d95fc8e05787767f4ad5c7d1f6fa6d86bc6f6aadfb93a0c0055f3f2cbe4806ec::" providerId="AD" clId="Web-{0D83C15E-B773-3360-848D-A35CBE7106DA}" dt="2023-10-24T17:36:55.446" v="145"/>
              <pc2:cmMkLst xmlns:pc2="http://schemas.microsoft.com/office/powerpoint/2019/9/main/command">
                <pc:docMk/>
                <pc:sldMk cId="989115523" sldId="407"/>
                <pc2:cmMk id="{7E852B66-DE98-4F04-A7BA-6D4A981C0344}"/>
              </pc2:cmMkLst>
            </pc226:cmChg>
          </p:ext>
        </pc:extLst>
      </pc:sldChg>
      <pc:sldChg chg="modSp">
        <pc:chgData name="Utilisateur invité" userId="S::urn:spo:anon#d95fc8e05787767f4ad5c7d1f6fa6d86bc6f6aadfb93a0c0055f3f2cbe4806ec::" providerId="AD" clId="Web-{0D83C15E-B773-3360-848D-A35CBE7106DA}" dt="2023-10-24T17:38:32.827" v="164" actId="20577"/>
        <pc:sldMkLst>
          <pc:docMk/>
          <pc:sldMk cId="1083111840" sldId="408"/>
        </pc:sldMkLst>
        <pc:spChg chg="mod">
          <ac:chgData name="Utilisateur invité" userId="S::urn:spo:anon#d95fc8e05787767f4ad5c7d1f6fa6d86bc6f6aadfb93a0c0055f3f2cbe4806ec::" providerId="AD" clId="Web-{0D83C15E-B773-3360-848D-A35CBE7106DA}" dt="2023-10-24T17:36:06.927" v="139" actId="20577"/>
          <ac:spMkLst>
            <pc:docMk/>
            <pc:sldMk cId="1083111840" sldId="408"/>
            <ac:spMk id="2" creationId="{00000000-0000-0000-0000-000000000000}"/>
          </ac:spMkLst>
        </pc:spChg>
        <pc:spChg chg="mod">
          <ac:chgData name="Utilisateur invité" userId="S::urn:spo:anon#d95fc8e05787767f4ad5c7d1f6fa6d86bc6f6aadfb93a0c0055f3f2cbe4806ec::" providerId="AD" clId="Web-{0D83C15E-B773-3360-848D-A35CBE7106DA}" dt="2023-10-24T17:38:32.827" v="164" actId="20577"/>
          <ac:spMkLst>
            <pc:docMk/>
            <pc:sldMk cId="1083111840" sldId="408"/>
            <ac:spMk id="3" creationId="{00000000-0000-0000-0000-000000000000}"/>
          </ac:spMkLst>
        </pc:spChg>
      </pc:sldChg>
      <pc:sldChg chg="modSp">
        <pc:chgData name="Utilisateur invité" userId="S::urn:spo:anon#d95fc8e05787767f4ad5c7d1f6fa6d86bc6f6aadfb93a0c0055f3f2cbe4806ec::" providerId="AD" clId="Web-{0D83C15E-B773-3360-848D-A35CBE7106DA}" dt="2023-10-24T17:38:41.140" v="168" actId="20577"/>
        <pc:sldMkLst>
          <pc:docMk/>
          <pc:sldMk cId="3693743985" sldId="409"/>
        </pc:sldMkLst>
        <pc:spChg chg="mod">
          <ac:chgData name="Utilisateur invité" userId="S::urn:spo:anon#d95fc8e05787767f4ad5c7d1f6fa6d86bc6f6aadfb93a0c0055f3f2cbe4806ec::" providerId="AD" clId="Web-{0D83C15E-B773-3360-848D-A35CBE7106DA}" dt="2023-10-24T17:38:41.140" v="168" actId="20577"/>
          <ac:spMkLst>
            <pc:docMk/>
            <pc:sldMk cId="3693743985" sldId="409"/>
            <ac:spMk id="2" creationId="{00000000-0000-0000-0000-000000000000}"/>
          </ac:spMkLst>
        </pc:spChg>
      </pc:sldChg>
    </pc:docChg>
  </pc:docChgLst>
  <pc:docChgLst>
    <pc:chgData name="louise1905@sympatico.ca" userId="S::urn:spo:guest#louise1905@sympatico.ca::" providerId="AD" clId="Web-{A1C33122-A6F1-FCEC-AE9B-964779CD8529}"/>
    <pc:docChg chg="">
      <pc:chgData name="louise1905@sympatico.ca" userId="S::urn:spo:guest#louise1905@sympatico.ca::" providerId="AD" clId="Web-{A1C33122-A6F1-FCEC-AE9B-964779CD8529}" dt="2023-11-10T18:17:58.900" v="19"/>
      <pc:docMkLst>
        <pc:docMk/>
      </pc:docMkLst>
      <pc:sldChg chg="delCm modCm">
        <pc:chgData name="louise1905@sympatico.ca" userId="S::urn:spo:guest#louise1905@sympatico.ca::" providerId="AD" clId="Web-{A1C33122-A6F1-FCEC-AE9B-964779CD8529}" dt="2023-11-10T18:15:56.365" v="3"/>
        <pc:sldMkLst>
          <pc:docMk/>
          <pc:sldMk cId="3861369899" sldId="256"/>
        </pc:sldMkLst>
        <pc:extLst>
          <p:ext xmlns:p="http://schemas.openxmlformats.org/presentationml/2006/main" uri="{D6D511B9-2390-475A-947B-AFAB55BFBCF1}">
            <pc226:cmChg xmlns:pc226="http://schemas.microsoft.com/office/powerpoint/2022/06/main/command" chg="del mod">
              <pc226:chgData name="louise1905@sympatico.ca" userId="S::urn:spo:guest#louise1905@sympatico.ca::" providerId="AD" clId="Web-{A1C33122-A6F1-FCEC-AE9B-964779CD8529}" dt="2023-11-10T18:15:52.177" v="1"/>
              <pc2:cmMkLst xmlns:pc2="http://schemas.microsoft.com/office/powerpoint/2019/9/main/command">
                <pc:docMk/>
                <pc:sldMk cId="3861369899" sldId="256"/>
                <pc2:cmMk id="{A2C3E11B-9D93-4DD4-B40F-8E17F78103BC}"/>
              </pc2:cmMkLst>
            </pc226:cmChg>
            <pc226:cmChg xmlns:pc226="http://schemas.microsoft.com/office/powerpoint/2022/06/main/command" chg="del mod">
              <pc226:chgData name="louise1905@sympatico.ca" userId="S::urn:spo:guest#louise1905@sympatico.ca::" providerId="AD" clId="Web-{A1C33122-A6F1-FCEC-AE9B-964779CD8529}" dt="2023-11-10T18:15:56.365" v="3"/>
              <pc2:cmMkLst xmlns:pc2="http://schemas.microsoft.com/office/powerpoint/2019/9/main/command">
                <pc:docMk/>
                <pc:sldMk cId="3861369899" sldId="256"/>
                <pc2:cmMk id="{58E8E944-11BA-4F37-BA0A-6624B4E1A54C}"/>
              </pc2:cmMkLst>
            </pc226:cmChg>
          </p:ext>
        </pc:extLst>
      </pc:sldChg>
      <pc:sldChg chg="delCm modCm">
        <pc:chgData name="louise1905@sympatico.ca" userId="S::urn:spo:guest#louise1905@sympatico.ca::" providerId="AD" clId="Web-{A1C33122-A6F1-FCEC-AE9B-964779CD8529}" dt="2023-11-10T18:16:05.428" v="5"/>
        <pc:sldMkLst>
          <pc:docMk/>
          <pc:sldMk cId="3757631623" sldId="266"/>
        </pc:sldMkLst>
        <pc:extLst>
          <p:ext xmlns:p="http://schemas.openxmlformats.org/presentationml/2006/main" uri="{D6D511B9-2390-475A-947B-AFAB55BFBCF1}">
            <pc226:cmChg xmlns:pc226="http://schemas.microsoft.com/office/powerpoint/2022/06/main/command" chg="del mod">
              <pc226:chgData name="louise1905@sympatico.ca" userId="S::urn:spo:guest#louise1905@sympatico.ca::" providerId="AD" clId="Web-{A1C33122-A6F1-FCEC-AE9B-964779CD8529}" dt="2023-11-10T18:16:05.428" v="5"/>
              <pc2:cmMkLst xmlns:pc2="http://schemas.microsoft.com/office/powerpoint/2019/9/main/command">
                <pc:docMk/>
                <pc:sldMk cId="3757631623" sldId="266"/>
                <pc2:cmMk id="{B4DB1AC4-6EFB-4D27-809D-4E640871605A}"/>
              </pc2:cmMkLst>
            </pc226:cmChg>
          </p:ext>
        </pc:extLst>
      </pc:sldChg>
      <pc:sldChg chg="delCm modCm">
        <pc:chgData name="louise1905@sympatico.ca" userId="S::urn:spo:guest#louise1905@sympatico.ca::" providerId="AD" clId="Web-{A1C33122-A6F1-FCEC-AE9B-964779CD8529}" dt="2023-11-10T18:16:12.037" v="7"/>
        <pc:sldMkLst>
          <pc:docMk/>
          <pc:sldMk cId="2305999324" sldId="288"/>
        </pc:sldMkLst>
        <pc:extLst>
          <p:ext xmlns:p="http://schemas.openxmlformats.org/presentationml/2006/main" uri="{D6D511B9-2390-475A-947B-AFAB55BFBCF1}">
            <pc226:cmChg xmlns:pc226="http://schemas.microsoft.com/office/powerpoint/2022/06/main/command" chg="del mod">
              <pc226:chgData name="louise1905@sympatico.ca" userId="S::urn:spo:guest#louise1905@sympatico.ca::" providerId="AD" clId="Web-{A1C33122-A6F1-FCEC-AE9B-964779CD8529}" dt="2023-11-10T18:16:12.037" v="7"/>
              <pc2:cmMkLst xmlns:pc2="http://schemas.microsoft.com/office/powerpoint/2019/9/main/command">
                <pc:docMk/>
                <pc:sldMk cId="2305999324" sldId="288"/>
                <pc2:cmMk id="{4FD9F997-7A72-4E8A-948C-43E4D3DB3227}"/>
              </pc2:cmMkLst>
            </pc226:cmChg>
          </p:ext>
        </pc:extLst>
      </pc:sldChg>
      <pc:sldChg chg="delCm modCm">
        <pc:chgData name="louise1905@sympatico.ca" userId="S::urn:spo:guest#louise1905@sympatico.ca::" providerId="AD" clId="Web-{A1C33122-A6F1-FCEC-AE9B-964779CD8529}" dt="2023-11-10T18:17:21.258" v="15"/>
        <pc:sldMkLst>
          <pc:docMk/>
          <pc:sldMk cId="4096061746" sldId="315"/>
        </pc:sldMkLst>
        <pc:extLst>
          <p:ext xmlns:p="http://schemas.openxmlformats.org/presentationml/2006/main" uri="{D6D511B9-2390-475A-947B-AFAB55BFBCF1}">
            <pc226:cmChg xmlns:pc226="http://schemas.microsoft.com/office/powerpoint/2022/06/main/command" chg="del mod">
              <pc226:chgData name="louise1905@sympatico.ca" userId="S::urn:spo:guest#louise1905@sympatico.ca::" providerId="AD" clId="Web-{A1C33122-A6F1-FCEC-AE9B-964779CD8529}" dt="2023-11-10T18:17:21.258" v="15"/>
              <pc2:cmMkLst xmlns:pc2="http://schemas.microsoft.com/office/powerpoint/2019/9/main/command">
                <pc:docMk/>
                <pc:sldMk cId="4096061746" sldId="315"/>
                <pc2:cmMk id="{F3555829-BB12-4CA4-8DA1-218A084CCAED}"/>
              </pc2:cmMkLst>
            </pc226:cmChg>
          </p:ext>
        </pc:extLst>
      </pc:sldChg>
      <pc:sldChg chg="delCm modCm">
        <pc:chgData name="louise1905@sympatico.ca" userId="S::urn:spo:guest#louise1905@sympatico.ca::" providerId="AD" clId="Web-{A1C33122-A6F1-FCEC-AE9B-964779CD8529}" dt="2023-11-10T18:16:18.772" v="9"/>
        <pc:sldMkLst>
          <pc:docMk/>
          <pc:sldMk cId="3219136993" sldId="384"/>
        </pc:sldMkLst>
        <pc:extLst>
          <p:ext xmlns:p="http://schemas.openxmlformats.org/presentationml/2006/main" uri="{D6D511B9-2390-475A-947B-AFAB55BFBCF1}">
            <pc226:cmChg xmlns:pc226="http://schemas.microsoft.com/office/powerpoint/2022/06/main/command" chg="del mod">
              <pc226:chgData name="louise1905@sympatico.ca" userId="S::urn:spo:guest#louise1905@sympatico.ca::" providerId="AD" clId="Web-{A1C33122-A6F1-FCEC-AE9B-964779CD8529}" dt="2023-11-10T18:16:18.772" v="9"/>
              <pc2:cmMkLst xmlns:pc2="http://schemas.microsoft.com/office/powerpoint/2019/9/main/command">
                <pc:docMk/>
                <pc:sldMk cId="3219136993" sldId="384"/>
                <pc2:cmMk id="{0FB7F362-7F0C-4E62-87B7-91C801DA459E}"/>
              </pc2:cmMkLst>
            </pc226:cmChg>
          </p:ext>
        </pc:extLst>
      </pc:sldChg>
      <pc:sldChg chg="delCm modCm">
        <pc:chgData name="louise1905@sympatico.ca" userId="S::urn:spo:guest#louise1905@sympatico.ca::" providerId="AD" clId="Web-{A1C33122-A6F1-FCEC-AE9B-964779CD8529}" dt="2023-11-10T18:16:31.475" v="11"/>
        <pc:sldMkLst>
          <pc:docMk/>
          <pc:sldMk cId="1243082499" sldId="387"/>
        </pc:sldMkLst>
        <pc:extLst>
          <p:ext xmlns:p="http://schemas.openxmlformats.org/presentationml/2006/main" uri="{D6D511B9-2390-475A-947B-AFAB55BFBCF1}">
            <pc226:cmChg xmlns:pc226="http://schemas.microsoft.com/office/powerpoint/2022/06/main/command" chg="del mod">
              <pc226:chgData name="louise1905@sympatico.ca" userId="S::urn:spo:guest#louise1905@sympatico.ca::" providerId="AD" clId="Web-{A1C33122-A6F1-FCEC-AE9B-964779CD8529}" dt="2023-11-10T18:16:31.475" v="11"/>
              <pc2:cmMkLst xmlns:pc2="http://schemas.microsoft.com/office/powerpoint/2019/9/main/command">
                <pc:docMk/>
                <pc:sldMk cId="1243082499" sldId="387"/>
                <pc2:cmMk id="{CCC3A05B-6CE3-4C7B-B746-A8D8AA6DDA63}"/>
              </pc2:cmMkLst>
            </pc226:cmChg>
          </p:ext>
        </pc:extLst>
      </pc:sldChg>
      <pc:sldChg chg="delCm modCm">
        <pc:chgData name="louise1905@sympatico.ca" userId="S::urn:spo:guest#louise1905@sympatico.ca::" providerId="AD" clId="Web-{A1C33122-A6F1-FCEC-AE9B-964779CD8529}" dt="2023-11-10T18:17:03.320" v="13"/>
        <pc:sldMkLst>
          <pc:docMk/>
          <pc:sldMk cId="318542654" sldId="388"/>
        </pc:sldMkLst>
        <pc:extLst>
          <p:ext xmlns:p="http://schemas.openxmlformats.org/presentationml/2006/main" uri="{D6D511B9-2390-475A-947B-AFAB55BFBCF1}">
            <pc226:cmChg xmlns:pc226="http://schemas.microsoft.com/office/powerpoint/2022/06/main/command" chg="del mod">
              <pc226:chgData name="louise1905@sympatico.ca" userId="S::urn:spo:guest#louise1905@sympatico.ca::" providerId="AD" clId="Web-{A1C33122-A6F1-FCEC-AE9B-964779CD8529}" dt="2023-11-10T18:17:03.320" v="13"/>
              <pc2:cmMkLst xmlns:pc2="http://schemas.microsoft.com/office/powerpoint/2019/9/main/command">
                <pc:docMk/>
                <pc:sldMk cId="318542654" sldId="388"/>
                <pc2:cmMk id="{AFB21DC4-9E61-4E96-9407-7A4089AA5280}"/>
              </pc2:cmMkLst>
            </pc226:cmChg>
          </p:ext>
        </pc:extLst>
      </pc:sldChg>
      <pc:sldChg chg="delCm modCm">
        <pc:chgData name="louise1905@sympatico.ca" userId="S::urn:spo:guest#louise1905@sympatico.ca::" providerId="AD" clId="Web-{A1C33122-A6F1-FCEC-AE9B-964779CD8529}" dt="2023-11-10T18:17:38.227" v="17"/>
        <pc:sldMkLst>
          <pc:docMk/>
          <pc:sldMk cId="3708697340" sldId="398"/>
        </pc:sldMkLst>
        <pc:extLst>
          <p:ext xmlns:p="http://schemas.openxmlformats.org/presentationml/2006/main" uri="{D6D511B9-2390-475A-947B-AFAB55BFBCF1}">
            <pc226:cmChg xmlns:pc226="http://schemas.microsoft.com/office/powerpoint/2022/06/main/command" chg="del mod">
              <pc226:chgData name="louise1905@sympatico.ca" userId="S::urn:spo:guest#louise1905@sympatico.ca::" providerId="AD" clId="Web-{A1C33122-A6F1-FCEC-AE9B-964779CD8529}" dt="2023-11-10T18:17:38.227" v="17"/>
              <pc2:cmMkLst xmlns:pc2="http://schemas.microsoft.com/office/powerpoint/2019/9/main/command">
                <pc:docMk/>
                <pc:sldMk cId="3708697340" sldId="398"/>
                <pc2:cmMk id="{09DCA386-C229-43EE-BB4A-324A0A00548F}"/>
              </pc2:cmMkLst>
            </pc226:cmChg>
          </p:ext>
        </pc:extLst>
      </pc:sldChg>
      <pc:sldChg chg="delCm modCm">
        <pc:chgData name="louise1905@sympatico.ca" userId="S::urn:spo:guest#louise1905@sympatico.ca::" providerId="AD" clId="Web-{A1C33122-A6F1-FCEC-AE9B-964779CD8529}" dt="2023-11-10T18:17:58.900" v="19"/>
        <pc:sldMkLst>
          <pc:docMk/>
          <pc:sldMk cId="989115523" sldId="407"/>
        </pc:sldMkLst>
        <pc:extLst>
          <p:ext xmlns:p="http://schemas.openxmlformats.org/presentationml/2006/main" uri="{D6D511B9-2390-475A-947B-AFAB55BFBCF1}">
            <pc226:cmChg xmlns:pc226="http://schemas.microsoft.com/office/powerpoint/2022/06/main/command" chg="del mod">
              <pc226:chgData name="louise1905@sympatico.ca" userId="S::urn:spo:guest#louise1905@sympatico.ca::" providerId="AD" clId="Web-{A1C33122-A6F1-FCEC-AE9B-964779CD8529}" dt="2023-11-10T18:17:58.900" v="19"/>
              <pc2:cmMkLst xmlns:pc2="http://schemas.microsoft.com/office/powerpoint/2019/9/main/command">
                <pc:docMk/>
                <pc:sldMk cId="989115523" sldId="407"/>
                <pc2:cmMk id="{7E852B66-DE98-4F04-A7BA-6D4A981C0344}"/>
              </pc2:cmMkLst>
            </pc226:cmChg>
          </p:ext>
        </pc:extLst>
      </pc:sldChg>
    </pc:docChg>
  </pc:docChgLst>
  <pc:docChgLst>
    <pc:chgData name="Utilisateur invité" userId="S::urn:spo:anon#d95fc8e05787767f4ad5c7d1f6fa6d86bc6f6aadfb93a0c0055f3f2cbe4806ec::" providerId="AD" clId="Web-{DBFB6E9D-837D-D991-9303-123B5B3DBF86}"/>
    <pc:docChg chg="modSld">
      <pc:chgData name="Utilisateur invité" userId="S::urn:spo:anon#d95fc8e05787767f4ad5c7d1f6fa6d86bc6f6aadfb93a0c0055f3f2cbe4806ec::" providerId="AD" clId="Web-{DBFB6E9D-837D-D991-9303-123B5B3DBF86}" dt="2024-02-20T16:27:03.330" v="5" actId="20577"/>
      <pc:docMkLst>
        <pc:docMk/>
      </pc:docMkLst>
      <pc:sldChg chg="modSp">
        <pc:chgData name="Utilisateur invité" userId="S::urn:spo:anon#d95fc8e05787767f4ad5c7d1f6fa6d86bc6f6aadfb93a0c0055f3f2cbe4806ec::" providerId="AD" clId="Web-{DBFB6E9D-837D-D991-9303-123B5B3DBF86}" dt="2024-02-20T16:26:56.314" v="3" actId="20577"/>
        <pc:sldMkLst>
          <pc:docMk/>
          <pc:sldMk cId="3219136993" sldId="384"/>
        </pc:sldMkLst>
        <pc:spChg chg="mod">
          <ac:chgData name="Utilisateur invité" userId="S::urn:spo:anon#d95fc8e05787767f4ad5c7d1f6fa6d86bc6f6aadfb93a0c0055f3f2cbe4806ec::" providerId="AD" clId="Web-{DBFB6E9D-837D-D991-9303-123B5B3DBF86}" dt="2024-02-20T16:26:56.314" v="3" actId="20577"/>
          <ac:spMkLst>
            <pc:docMk/>
            <pc:sldMk cId="3219136993" sldId="384"/>
            <ac:spMk id="3" creationId="{00000000-0000-0000-0000-000000000000}"/>
          </ac:spMkLst>
        </pc:spChg>
      </pc:sldChg>
      <pc:sldChg chg="modSp">
        <pc:chgData name="Utilisateur invité" userId="S::urn:spo:anon#d95fc8e05787767f4ad5c7d1f6fa6d86bc6f6aadfb93a0c0055f3f2cbe4806ec::" providerId="AD" clId="Web-{DBFB6E9D-837D-D991-9303-123B5B3DBF86}" dt="2024-02-20T16:27:03.330" v="5" actId="20577"/>
        <pc:sldMkLst>
          <pc:docMk/>
          <pc:sldMk cId="3708697340" sldId="398"/>
        </pc:sldMkLst>
        <pc:spChg chg="mod">
          <ac:chgData name="Utilisateur invité" userId="S::urn:spo:anon#d95fc8e05787767f4ad5c7d1f6fa6d86bc6f6aadfb93a0c0055f3f2cbe4806ec::" providerId="AD" clId="Web-{DBFB6E9D-837D-D991-9303-123B5B3DBF86}" dt="2024-02-20T16:27:03.330" v="5" actId="20577"/>
          <ac:spMkLst>
            <pc:docMk/>
            <pc:sldMk cId="3708697340" sldId="398"/>
            <ac:spMk id="3" creationId="{00000000-0000-0000-0000-000000000000}"/>
          </ac:spMkLst>
        </pc:spChg>
      </pc:sldChg>
    </pc:docChg>
  </pc:docChgLst>
  <pc:docChgLst>
    <pc:chgData name="louise1905@sympatico.ca" userId="S::urn:spo:guest#louise1905@sympatico.ca::" providerId="AD" clId="Web-{9AEBBEF8-E7F1-FADB-7296-293AAAAD7A8F}"/>
    <pc:docChg chg="modSld">
      <pc:chgData name="louise1905@sympatico.ca" userId="S::urn:spo:guest#louise1905@sympatico.ca::" providerId="AD" clId="Web-{9AEBBEF8-E7F1-FADB-7296-293AAAAD7A8F}" dt="2023-11-20T18:44:48.155" v="22" actId="20577"/>
      <pc:docMkLst>
        <pc:docMk/>
      </pc:docMkLst>
      <pc:sldChg chg="modSp">
        <pc:chgData name="louise1905@sympatico.ca" userId="S::urn:spo:guest#louise1905@sympatico.ca::" providerId="AD" clId="Web-{9AEBBEF8-E7F1-FADB-7296-293AAAAD7A8F}" dt="2023-11-20T18:34:43.527" v="2" actId="20577"/>
        <pc:sldMkLst>
          <pc:docMk/>
          <pc:sldMk cId="481907628" sldId="294"/>
        </pc:sldMkLst>
        <pc:spChg chg="mod">
          <ac:chgData name="louise1905@sympatico.ca" userId="S::urn:spo:guest#louise1905@sympatico.ca::" providerId="AD" clId="Web-{9AEBBEF8-E7F1-FADB-7296-293AAAAD7A8F}" dt="2023-11-20T18:34:43.527" v="2" actId="20577"/>
          <ac:spMkLst>
            <pc:docMk/>
            <pc:sldMk cId="481907628" sldId="294"/>
            <ac:spMk id="3" creationId="{00000000-0000-0000-0000-000000000000}"/>
          </ac:spMkLst>
        </pc:spChg>
      </pc:sldChg>
      <pc:sldChg chg="modSp">
        <pc:chgData name="louise1905@sympatico.ca" userId="S::urn:spo:guest#louise1905@sympatico.ca::" providerId="AD" clId="Web-{9AEBBEF8-E7F1-FADB-7296-293AAAAD7A8F}" dt="2023-11-20T18:44:48.155" v="22" actId="20577"/>
        <pc:sldMkLst>
          <pc:docMk/>
          <pc:sldMk cId="3589427008" sldId="304"/>
        </pc:sldMkLst>
        <pc:spChg chg="mod">
          <ac:chgData name="louise1905@sympatico.ca" userId="S::urn:spo:guest#louise1905@sympatico.ca::" providerId="AD" clId="Web-{9AEBBEF8-E7F1-FADB-7296-293AAAAD7A8F}" dt="2023-11-20T18:44:48.155" v="22" actId="20577"/>
          <ac:spMkLst>
            <pc:docMk/>
            <pc:sldMk cId="3589427008" sldId="304"/>
            <ac:spMk id="3" creationId="{00000000-0000-0000-0000-000000000000}"/>
          </ac:spMkLst>
        </pc:spChg>
      </pc:sldChg>
      <pc:sldChg chg="modSp">
        <pc:chgData name="louise1905@sympatico.ca" userId="S::urn:spo:guest#louise1905@sympatico.ca::" providerId="AD" clId="Web-{9AEBBEF8-E7F1-FADB-7296-293AAAAD7A8F}" dt="2023-11-20T18:36:58.453" v="5" actId="20577"/>
        <pc:sldMkLst>
          <pc:docMk/>
          <pc:sldMk cId="4096061746" sldId="315"/>
        </pc:sldMkLst>
        <pc:spChg chg="mod">
          <ac:chgData name="louise1905@sympatico.ca" userId="S::urn:spo:guest#louise1905@sympatico.ca::" providerId="AD" clId="Web-{9AEBBEF8-E7F1-FADB-7296-293AAAAD7A8F}" dt="2023-11-20T18:36:58.453" v="5" actId="20577"/>
          <ac:spMkLst>
            <pc:docMk/>
            <pc:sldMk cId="4096061746" sldId="315"/>
            <ac:spMk id="3" creationId="{00000000-0000-0000-0000-000000000000}"/>
          </ac:spMkLst>
        </pc:spChg>
      </pc:sldChg>
    </pc:docChg>
  </pc:docChgLst>
  <pc:docChgLst>
    <pc:chgData name="Jacqueline Gauthier" userId="S::jgauthier_centrefora.on.ca#ext#@coalition.ca::356cecd5-34a4-4a55-99b9-0c99788916bb" providerId="AD" clId="Web-{FB9F00D9-9499-65F9-0347-5B1E09B8A898}"/>
    <pc:docChg chg="modSld">
      <pc:chgData name="Jacqueline Gauthier" userId="S::jgauthier_centrefora.on.ca#ext#@coalition.ca::356cecd5-34a4-4a55-99b9-0c99788916bb" providerId="AD" clId="Web-{FB9F00D9-9499-65F9-0347-5B1E09B8A898}" dt="2023-11-13T21:12:36.352" v="28" actId="20577"/>
      <pc:docMkLst>
        <pc:docMk/>
      </pc:docMkLst>
      <pc:sldChg chg="modSp">
        <pc:chgData name="Jacqueline Gauthier" userId="S::jgauthier_centrefora.on.ca#ext#@coalition.ca::356cecd5-34a4-4a55-99b9-0c99788916bb" providerId="AD" clId="Web-{FB9F00D9-9499-65F9-0347-5B1E09B8A898}" dt="2023-11-13T21:11:47.256" v="18" actId="20577"/>
        <pc:sldMkLst>
          <pc:docMk/>
          <pc:sldMk cId="2614865279" sldId="386"/>
        </pc:sldMkLst>
        <pc:spChg chg="mod">
          <ac:chgData name="Jacqueline Gauthier" userId="S::jgauthier_centrefora.on.ca#ext#@coalition.ca::356cecd5-34a4-4a55-99b9-0c99788916bb" providerId="AD" clId="Web-{FB9F00D9-9499-65F9-0347-5B1E09B8A898}" dt="2023-11-13T21:11:47.256" v="18" actId="20577"/>
          <ac:spMkLst>
            <pc:docMk/>
            <pc:sldMk cId="2614865279" sldId="386"/>
            <ac:spMk id="2" creationId="{00000000-0000-0000-0000-000000000000}"/>
          </ac:spMkLst>
        </pc:spChg>
      </pc:sldChg>
      <pc:sldChg chg="modSp">
        <pc:chgData name="Jacqueline Gauthier" userId="S::jgauthier_centrefora.on.ca#ext#@coalition.ca::356cecd5-34a4-4a55-99b9-0c99788916bb" providerId="AD" clId="Web-{FB9F00D9-9499-65F9-0347-5B1E09B8A898}" dt="2023-11-13T21:11:40.037" v="16" actId="20577"/>
        <pc:sldMkLst>
          <pc:docMk/>
          <pc:sldMk cId="1243082499" sldId="387"/>
        </pc:sldMkLst>
        <pc:spChg chg="mod">
          <ac:chgData name="Jacqueline Gauthier" userId="S::jgauthier_centrefora.on.ca#ext#@coalition.ca::356cecd5-34a4-4a55-99b9-0c99788916bb" providerId="AD" clId="Web-{FB9F00D9-9499-65F9-0347-5B1E09B8A898}" dt="2023-11-13T21:11:40.037" v="16" actId="20577"/>
          <ac:spMkLst>
            <pc:docMk/>
            <pc:sldMk cId="1243082499" sldId="387"/>
            <ac:spMk id="2" creationId="{00000000-0000-0000-0000-000000000000}"/>
          </ac:spMkLst>
        </pc:spChg>
      </pc:sldChg>
      <pc:sldChg chg="modSp">
        <pc:chgData name="Jacqueline Gauthier" userId="S::jgauthier_centrefora.on.ca#ext#@coalition.ca::356cecd5-34a4-4a55-99b9-0c99788916bb" providerId="AD" clId="Web-{FB9F00D9-9499-65F9-0347-5B1E09B8A898}" dt="2023-11-13T21:10:38.190" v="2" actId="20577"/>
        <pc:sldMkLst>
          <pc:docMk/>
          <pc:sldMk cId="318542654" sldId="388"/>
        </pc:sldMkLst>
        <pc:spChg chg="mod">
          <ac:chgData name="Jacqueline Gauthier" userId="S::jgauthier_centrefora.on.ca#ext#@coalition.ca::356cecd5-34a4-4a55-99b9-0c99788916bb" providerId="AD" clId="Web-{FB9F00D9-9499-65F9-0347-5B1E09B8A898}" dt="2023-11-13T21:10:38.190" v="2" actId="20577"/>
          <ac:spMkLst>
            <pc:docMk/>
            <pc:sldMk cId="318542654" sldId="388"/>
            <ac:spMk id="2" creationId="{00000000-0000-0000-0000-000000000000}"/>
          </ac:spMkLst>
        </pc:spChg>
      </pc:sldChg>
      <pc:sldChg chg="modSp">
        <pc:chgData name="Jacqueline Gauthier" userId="S::jgauthier_centrefora.on.ca#ext#@coalition.ca::356cecd5-34a4-4a55-99b9-0c99788916bb" providerId="AD" clId="Web-{FB9F00D9-9499-65F9-0347-5B1E09B8A898}" dt="2023-11-13T21:10:48.128" v="5" actId="20577"/>
        <pc:sldMkLst>
          <pc:docMk/>
          <pc:sldMk cId="1398434163" sldId="389"/>
        </pc:sldMkLst>
        <pc:spChg chg="mod">
          <ac:chgData name="Jacqueline Gauthier" userId="S::jgauthier_centrefora.on.ca#ext#@coalition.ca::356cecd5-34a4-4a55-99b9-0c99788916bb" providerId="AD" clId="Web-{FB9F00D9-9499-65F9-0347-5B1E09B8A898}" dt="2023-11-13T21:10:48.128" v="5" actId="20577"/>
          <ac:spMkLst>
            <pc:docMk/>
            <pc:sldMk cId="1398434163" sldId="389"/>
            <ac:spMk id="2" creationId="{00000000-0000-0000-0000-000000000000}"/>
          </ac:spMkLst>
        </pc:spChg>
      </pc:sldChg>
      <pc:sldChg chg="modSp">
        <pc:chgData name="Jacqueline Gauthier" userId="S::jgauthier_centrefora.on.ca#ext#@coalition.ca::356cecd5-34a4-4a55-99b9-0c99788916bb" providerId="AD" clId="Web-{FB9F00D9-9499-65F9-0347-5B1E09B8A898}" dt="2023-11-13T21:12:36.352" v="28" actId="20577"/>
        <pc:sldMkLst>
          <pc:docMk/>
          <pc:sldMk cId="1011660050" sldId="392"/>
        </pc:sldMkLst>
        <pc:spChg chg="mod">
          <ac:chgData name="Jacqueline Gauthier" userId="S::jgauthier_centrefora.on.ca#ext#@coalition.ca::356cecd5-34a4-4a55-99b9-0c99788916bb" providerId="AD" clId="Web-{FB9F00D9-9499-65F9-0347-5B1E09B8A898}" dt="2023-11-13T21:12:36.352" v="28" actId="20577"/>
          <ac:spMkLst>
            <pc:docMk/>
            <pc:sldMk cId="1011660050" sldId="392"/>
            <ac:spMk id="2" creationId="{00000000-0000-0000-0000-000000000000}"/>
          </ac:spMkLst>
        </pc:spChg>
      </pc:sldChg>
      <pc:sldChg chg="modSp">
        <pc:chgData name="Jacqueline Gauthier" userId="S::jgauthier_centrefora.on.ca#ext#@coalition.ca::356cecd5-34a4-4a55-99b9-0c99788916bb" providerId="AD" clId="Web-{FB9F00D9-9499-65F9-0347-5B1E09B8A898}" dt="2023-11-13T21:12:34.039" v="27" actId="20577"/>
        <pc:sldMkLst>
          <pc:docMk/>
          <pc:sldMk cId="4244560254" sldId="393"/>
        </pc:sldMkLst>
        <pc:spChg chg="mod">
          <ac:chgData name="Jacqueline Gauthier" userId="S::jgauthier_centrefora.on.ca#ext#@coalition.ca::356cecd5-34a4-4a55-99b9-0c99788916bb" providerId="AD" clId="Web-{FB9F00D9-9499-65F9-0347-5B1E09B8A898}" dt="2023-11-13T21:12:34.039" v="27" actId="20577"/>
          <ac:spMkLst>
            <pc:docMk/>
            <pc:sldMk cId="4244560254" sldId="393"/>
            <ac:spMk id="2" creationId="{00000000-0000-0000-0000-000000000000}"/>
          </ac:spMkLst>
        </pc:spChg>
      </pc:sldChg>
      <pc:sldChg chg="modSp">
        <pc:chgData name="Jacqueline Gauthier" userId="S::jgauthier_centrefora.on.ca#ext#@coalition.ca::356cecd5-34a4-4a55-99b9-0c99788916bb" providerId="AD" clId="Web-{FB9F00D9-9499-65F9-0347-5B1E09B8A898}" dt="2023-11-13T21:12:23.398" v="24" actId="20577"/>
        <pc:sldMkLst>
          <pc:docMk/>
          <pc:sldMk cId="3936008367" sldId="394"/>
        </pc:sldMkLst>
        <pc:spChg chg="mod">
          <ac:chgData name="Jacqueline Gauthier" userId="S::jgauthier_centrefora.on.ca#ext#@coalition.ca::356cecd5-34a4-4a55-99b9-0c99788916bb" providerId="AD" clId="Web-{FB9F00D9-9499-65F9-0347-5B1E09B8A898}" dt="2023-11-13T21:12:23.398" v="24" actId="20577"/>
          <ac:spMkLst>
            <pc:docMk/>
            <pc:sldMk cId="3936008367" sldId="394"/>
            <ac:spMk id="2" creationId="{00000000-0000-0000-0000-000000000000}"/>
          </ac:spMkLst>
        </pc:spChg>
      </pc:sldChg>
      <pc:sldChg chg="modSp">
        <pc:chgData name="Jacqueline Gauthier" userId="S::jgauthier_centrefora.on.ca#ext#@coalition.ca::356cecd5-34a4-4a55-99b9-0c99788916bb" providerId="AD" clId="Web-{FB9F00D9-9499-65F9-0347-5B1E09B8A898}" dt="2023-11-13T21:12:17.226" v="22" actId="20577"/>
        <pc:sldMkLst>
          <pc:docMk/>
          <pc:sldMk cId="2781881340" sldId="395"/>
        </pc:sldMkLst>
        <pc:spChg chg="mod">
          <ac:chgData name="Jacqueline Gauthier" userId="S::jgauthier_centrefora.on.ca#ext#@coalition.ca::356cecd5-34a4-4a55-99b9-0c99788916bb" providerId="AD" clId="Web-{FB9F00D9-9499-65F9-0347-5B1E09B8A898}" dt="2023-11-13T21:12:17.226" v="22" actId="20577"/>
          <ac:spMkLst>
            <pc:docMk/>
            <pc:sldMk cId="2781881340" sldId="395"/>
            <ac:spMk id="2" creationId="{00000000-0000-0000-0000-000000000000}"/>
          </ac:spMkLst>
        </pc:spChg>
      </pc:sldChg>
      <pc:sldChg chg="modSp">
        <pc:chgData name="Jacqueline Gauthier" userId="S::jgauthier_centrefora.on.ca#ext#@coalition.ca::356cecd5-34a4-4a55-99b9-0c99788916bb" providerId="AD" clId="Web-{FB9F00D9-9499-65F9-0347-5B1E09B8A898}" dt="2023-11-13T21:11:15.551" v="12" actId="20577"/>
        <pc:sldMkLst>
          <pc:docMk/>
          <pc:sldMk cId="3887579797" sldId="396"/>
        </pc:sldMkLst>
        <pc:spChg chg="mod">
          <ac:chgData name="Jacqueline Gauthier" userId="S::jgauthier_centrefora.on.ca#ext#@coalition.ca::356cecd5-34a4-4a55-99b9-0c99788916bb" providerId="AD" clId="Web-{FB9F00D9-9499-65F9-0347-5B1E09B8A898}" dt="2023-11-13T21:11:15.551" v="12" actId="20577"/>
          <ac:spMkLst>
            <pc:docMk/>
            <pc:sldMk cId="3887579797" sldId="396"/>
            <ac:spMk id="2" creationId="{00000000-0000-0000-0000-000000000000}"/>
          </ac:spMkLst>
        </pc:spChg>
      </pc:sldChg>
    </pc:docChg>
  </pc:docChgLst>
  <pc:docChgLst>
    <pc:chgData name="louise1905@sympatico.ca" userId="S::urn:spo:guest#louise1905@sympatico.ca::" providerId="AD" clId="Web-{690D2434-AE6C-5BB7-F709-C4FCE111A237}"/>
    <pc:docChg chg="modSld">
      <pc:chgData name="louise1905@sympatico.ca" userId="S::urn:spo:guest#louise1905@sympatico.ca::" providerId="AD" clId="Web-{690D2434-AE6C-5BB7-F709-C4FCE111A237}" dt="2023-10-27T15:40:30.910" v="1" actId="20577"/>
      <pc:docMkLst>
        <pc:docMk/>
      </pc:docMkLst>
      <pc:sldChg chg="modSp modCm">
        <pc:chgData name="louise1905@sympatico.ca" userId="S::urn:spo:guest#louise1905@sympatico.ca::" providerId="AD" clId="Web-{690D2434-AE6C-5BB7-F709-C4FCE111A237}" dt="2023-10-27T15:40:30.910" v="1" actId="20577"/>
        <pc:sldMkLst>
          <pc:docMk/>
          <pc:sldMk cId="3757631623" sldId="266"/>
        </pc:sldMkLst>
        <pc:spChg chg="mod">
          <ac:chgData name="louise1905@sympatico.ca" userId="S::urn:spo:guest#louise1905@sympatico.ca::" providerId="AD" clId="Web-{690D2434-AE6C-5BB7-F709-C4FCE111A237}" dt="2023-10-27T15:40:30.910" v="1" actId="20577"/>
          <ac:spMkLst>
            <pc:docMk/>
            <pc:sldMk cId="3757631623" sldId="266"/>
            <ac:spMk id="3" creationId="{00000000-0000-0000-0000-000000000000}"/>
          </ac:spMkLst>
        </pc:spChg>
        <pc:extLst>
          <p:ext xmlns:p="http://schemas.openxmlformats.org/presentationml/2006/main" uri="{D6D511B9-2390-475A-947B-AFAB55BFBCF1}">
            <pc226:cmChg xmlns:pc226="http://schemas.microsoft.com/office/powerpoint/2022/06/main/command" chg="mod">
              <pc226:chgData name="louise1905@sympatico.ca" userId="S::urn:spo:guest#louise1905@sympatico.ca::" providerId="AD" clId="Web-{690D2434-AE6C-5BB7-F709-C4FCE111A237}" dt="2023-10-27T15:40:30.910" v="1" actId="20577"/>
              <pc2:cmMkLst xmlns:pc2="http://schemas.microsoft.com/office/powerpoint/2019/9/main/command">
                <pc:docMk/>
                <pc:sldMk cId="3757631623" sldId="266"/>
                <pc2:cmMk id="{B4DB1AC4-6EFB-4D27-809D-4E640871605A}"/>
              </pc2:cmMkLst>
            </pc226:cmChg>
          </p:ext>
        </pc:extLst>
      </pc:sldChg>
    </pc:docChg>
  </pc:docChgLst>
  <pc:docChgLst>
    <pc:chgData name="Utilisateur invité" userId="S::urn:spo:anon#d95fc8e05787767f4ad5c7d1f6fa6d86bc6f6aadfb93a0c0055f3f2cbe4806ec::" providerId="AD" clId="Web-{F7C4482D-78F7-E010-7157-A9D6C969090F}"/>
    <pc:docChg chg="modSld">
      <pc:chgData name="Utilisateur invité" userId="S::urn:spo:anon#d95fc8e05787767f4ad5c7d1f6fa6d86bc6f6aadfb93a0c0055f3f2cbe4806ec::" providerId="AD" clId="Web-{F7C4482D-78F7-E010-7157-A9D6C969090F}" dt="2024-01-25T21:05:55.847" v="10" actId="1076"/>
      <pc:docMkLst>
        <pc:docMk/>
      </pc:docMkLst>
      <pc:sldChg chg="addSp delSp modSp">
        <pc:chgData name="Utilisateur invité" userId="S::urn:spo:anon#d95fc8e05787767f4ad5c7d1f6fa6d86bc6f6aadfb93a0c0055f3f2cbe4806ec::" providerId="AD" clId="Web-{F7C4482D-78F7-E010-7157-A9D6C969090F}" dt="2024-01-25T21:01:29.633" v="3"/>
        <pc:sldMkLst>
          <pc:docMk/>
          <pc:sldMk cId="2614865279" sldId="386"/>
        </pc:sldMkLst>
        <pc:picChg chg="add del mod">
          <ac:chgData name="Utilisateur invité" userId="S::urn:spo:anon#d95fc8e05787767f4ad5c7d1f6fa6d86bc6f6aadfb93a0c0055f3f2cbe4806ec::" providerId="AD" clId="Web-{F7C4482D-78F7-E010-7157-A9D6C969090F}" dt="2024-01-25T21:01:29.633" v="3"/>
          <ac:picMkLst>
            <pc:docMk/>
            <pc:sldMk cId="2614865279" sldId="386"/>
            <ac:picMk id="4" creationId="{6A6A0912-B4B6-2BB3-52CF-43E74B3D3C8D}"/>
          </ac:picMkLst>
        </pc:picChg>
      </pc:sldChg>
      <pc:sldChg chg="addSp modSp">
        <pc:chgData name="Utilisateur invité" userId="S::urn:spo:anon#d95fc8e05787767f4ad5c7d1f6fa6d86bc6f6aadfb93a0c0055f3f2cbe4806ec::" providerId="AD" clId="Web-{F7C4482D-78F7-E010-7157-A9D6C969090F}" dt="2024-01-25T21:01:48.946" v="6" actId="1076"/>
        <pc:sldMkLst>
          <pc:docMk/>
          <pc:sldMk cId="318542654" sldId="388"/>
        </pc:sldMkLst>
        <pc:picChg chg="add mod">
          <ac:chgData name="Utilisateur invité" userId="S::urn:spo:anon#d95fc8e05787767f4ad5c7d1f6fa6d86bc6f6aadfb93a0c0055f3f2cbe4806ec::" providerId="AD" clId="Web-{F7C4482D-78F7-E010-7157-A9D6C969090F}" dt="2024-01-25T21:01:48.946" v="6" actId="1076"/>
          <ac:picMkLst>
            <pc:docMk/>
            <pc:sldMk cId="318542654" sldId="388"/>
            <ac:picMk id="3" creationId="{5EC5D0D4-AF7E-A186-E267-3C311178F331}"/>
          </ac:picMkLst>
        </pc:picChg>
      </pc:sldChg>
      <pc:sldChg chg="addSp modSp">
        <pc:chgData name="Utilisateur invité" userId="S::urn:spo:anon#d95fc8e05787767f4ad5c7d1f6fa6d86bc6f6aadfb93a0c0055f3f2cbe4806ec::" providerId="AD" clId="Web-{F7C4482D-78F7-E010-7157-A9D6C969090F}" dt="2024-01-25T21:05:19.142" v="8" actId="1076"/>
        <pc:sldMkLst>
          <pc:docMk/>
          <pc:sldMk cId="1157211487" sldId="400"/>
        </pc:sldMkLst>
        <pc:picChg chg="add mod">
          <ac:chgData name="Utilisateur invité" userId="S::urn:spo:anon#d95fc8e05787767f4ad5c7d1f6fa6d86bc6f6aadfb93a0c0055f3f2cbe4806ec::" providerId="AD" clId="Web-{F7C4482D-78F7-E010-7157-A9D6C969090F}" dt="2024-01-25T21:05:19.142" v="8" actId="1076"/>
          <ac:picMkLst>
            <pc:docMk/>
            <pc:sldMk cId="1157211487" sldId="400"/>
            <ac:picMk id="4" creationId="{98AE4F26-8D8A-18FC-128B-3AE9EEA9744A}"/>
          </ac:picMkLst>
        </pc:picChg>
      </pc:sldChg>
      <pc:sldChg chg="addSp modSp">
        <pc:chgData name="Utilisateur invité" userId="S::urn:spo:anon#d95fc8e05787767f4ad5c7d1f6fa6d86bc6f6aadfb93a0c0055f3f2cbe4806ec::" providerId="AD" clId="Web-{F7C4482D-78F7-E010-7157-A9D6C969090F}" dt="2024-01-25T21:05:55.847" v="10" actId="1076"/>
        <pc:sldMkLst>
          <pc:docMk/>
          <pc:sldMk cId="949844701" sldId="402"/>
        </pc:sldMkLst>
        <pc:picChg chg="add mod">
          <ac:chgData name="Utilisateur invité" userId="S::urn:spo:anon#d95fc8e05787767f4ad5c7d1f6fa6d86bc6f6aadfb93a0c0055f3f2cbe4806ec::" providerId="AD" clId="Web-{F7C4482D-78F7-E010-7157-A9D6C969090F}" dt="2024-01-25T21:05:55.847" v="10" actId="1076"/>
          <ac:picMkLst>
            <pc:docMk/>
            <pc:sldMk cId="949844701" sldId="402"/>
            <ac:picMk id="4" creationId="{0F4578AB-293D-4A1D-6E1F-27B9E548EE5D}"/>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B61BEF0D-F0BB-DE4B-95CE-6DB70DBA9567}" type="datetimeFigureOut">
              <a:rPr lang="en-US" dirty="0"/>
              <a:pPr/>
              <a:t>9/2/2024</a:t>
            </a:fld>
            <a:endParaRPr lang="en-US"/>
          </a:p>
        </p:txBody>
      </p:sp>
      <p:sp>
        <p:nvSpPr>
          <p:cNvPr id="5" name="Footer Placeholder 4"/>
          <p:cNvSpPr>
            <a:spLocks noGrp="1"/>
          </p:cNvSpPr>
          <p:nvPr>
            <p:ph type="ftr" sz="quarter" idx="11"/>
          </p:nvPr>
        </p:nvSpPr>
        <p:spPr/>
        <p:txBody>
          <a:bodyPr/>
          <a:lstStyle/>
          <a:p>
            <a:endParaRPr 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‹N°›</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9/2/2024</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9/2/2024</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a:t>
            </a:fld>
            <a:endParaRPr 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9/2/2024</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9/2/2024</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a:t>
            </a:fld>
            <a:endParaRPr 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9/2/2024</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61BEF0D-F0BB-DE4B-95CE-6DB70DBA9567}" type="datetimeFigureOut">
              <a:rPr lang="en-US" dirty="0"/>
              <a:pPr/>
              <a:t>9/2/2024</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61BEF0D-F0BB-DE4B-95CE-6DB70DBA9567}" type="datetimeFigureOut">
              <a:rPr lang="en-US" dirty="0"/>
              <a:pPr/>
              <a:t>9/2/2024</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p>
        </p:txBody>
      </p:sp>
      <p:sp>
        <p:nvSpPr>
          <p:cNvPr id="3" name="Content Placeholder 2"/>
          <p:cNvSpPr>
            <a:spLocks noGrp="1"/>
          </p:cNvSpPr>
          <p:nvPr>
            <p:ph idx="1"/>
          </p:nvPr>
        </p:nvSpPr>
        <p:spPr>
          <a:xfrm>
            <a:off x="2589212" y="2133600"/>
            <a:ext cx="8915400" cy="3777622"/>
          </a:xfrm>
        </p:spPr>
        <p:txBody>
          <a:bodyPr>
            <a:normAutofit/>
          </a:bodyPr>
          <a:lstStyle>
            <a:lvl1pPr>
              <a:defRPr sz="2000"/>
            </a:lvl1pPr>
            <a:lvl2pPr>
              <a:defRPr sz="1800"/>
            </a:lvl2pPr>
            <a:lvl3pPr>
              <a:defRPr sz="1600"/>
            </a:lvl3pPr>
            <a:lvl4pPr>
              <a:defRPr sz="1400"/>
            </a:lvl4pPr>
            <a:lvl5pPr>
              <a:defRPr sz="14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61BEF0D-F0BB-DE4B-95CE-6DB70DBA9567}" type="datetimeFigureOut">
              <a:rPr lang="en-US" dirty="0"/>
              <a:pPr/>
              <a:t>9/2/2024</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9/2/2024</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61BEF0D-F0BB-DE4B-95CE-6DB70DBA9567}" type="datetimeFigureOut">
              <a:rPr lang="en-US" dirty="0"/>
              <a:pPr/>
              <a:t>9/2/2024</a:t>
            </a:fld>
            <a:endParaRPr lang="en-US"/>
          </a:p>
        </p:txBody>
      </p:sp>
      <p:sp>
        <p:nvSpPr>
          <p:cNvPr id="6" name="Footer Placeholder 5"/>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‹N°›</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61BEF0D-F0BB-DE4B-95CE-6DB70DBA9567}" type="datetimeFigureOut">
              <a:rPr lang="en-US" dirty="0"/>
              <a:pPr/>
              <a:t>9/2/2024</a:t>
            </a:fld>
            <a:endParaRPr lang="en-US"/>
          </a:p>
        </p:txBody>
      </p:sp>
      <p:sp>
        <p:nvSpPr>
          <p:cNvPr id="8" name="Footer Placeholder 7"/>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‹N°›</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61BEF0D-F0BB-DE4B-95CE-6DB70DBA9567}" type="datetimeFigureOut">
              <a:rPr lang="en-US" dirty="0"/>
              <a:pPr/>
              <a:t>9/2/2024</a:t>
            </a:fld>
            <a:endParaRPr lang="en-US"/>
          </a:p>
        </p:txBody>
      </p:sp>
      <p:sp>
        <p:nvSpPr>
          <p:cNvPr id="4" name="Footer Placeholder 3"/>
          <p:cNvSpPr>
            <a:spLocks noGrp="1"/>
          </p:cNvSpPr>
          <p:nvPr>
            <p:ph type="ftr" sz="quarter" idx="11"/>
          </p:nvPr>
        </p:nvSpPr>
        <p:spPr/>
        <p:txBody>
          <a:bodyPr/>
          <a:lstStyle/>
          <a:p>
            <a:endParaRPr 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‹N°›</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9/2/2024</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‹N°›</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9/2/2024</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‹N°›</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9/2/2024</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9/2/2024</a:t>
            </a:fld>
            <a:endParaRPr 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‹N°›</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hyperlink" Target="https://youtu.be/bSueexFPHlA" TargetMode="Externa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hyperlink" Target="https://youtu.be/QEcbWYeoFaM" TargetMode="Externa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638300" y="1645920"/>
            <a:ext cx="8915399" cy="2262781"/>
          </a:xfrm>
        </p:spPr>
        <p:txBody>
          <a:bodyPr>
            <a:normAutofit fontScale="90000"/>
          </a:bodyPr>
          <a:lstStyle/>
          <a:p>
            <a:r>
              <a:rPr lang="en-CA" dirty="0" err="1"/>
              <a:t>Préparez-vous</a:t>
            </a:r>
            <a:r>
              <a:rPr lang="en-CA" dirty="0"/>
              <a:t> à </a:t>
            </a:r>
            <a:r>
              <a:rPr lang="en-CA" dirty="0" err="1"/>
              <a:t>établir</a:t>
            </a:r>
            <a:r>
              <a:rPr lang="en-CA" dirty="0"/>
              <a:t> un budget, </a:t>
            </a:r>
            <a:r>
              <a:rPr lang="en-CA" dirty="0">
                <a:solidFill>
                  <a:srgbClr val="0070C0"/>
                </a:solidFill>
              </a:rPr>
              <a:t>à</a:t>
            </a:r>
            <a:r>
              <a:rPr lang="en-CA" dirty="0"/>
              <a:t> </a:t>
            </a:r>
            <a:r>
              <a:rPr lang="en-CA" dirty="0" err="1"/>
              <a:t>vous</a:t>
            </a:r>
            <a:r>
              <a:rPr lang="en-CA" dirty="0"/>
              <a:t> organiser et </a:t>
            </a:r>
            <a:r>
              <a:rPr lang="en-CA" dirty="0">
                <a:solidFill>
                  <a:srgbClr val="0070C0"/>
                </a:solidFill>
              </a:rPr>
              <a:t>à </a:t>
            </a:r>
            <a:r>
              <a:rPr lang="en-CA" dirty="0" err="1"/>
              <a:t>gérer</a:t>
            </a:r>
            <a:r>
              <a:rPr lang="en-CA" dirty="0"/>
              <a:t> </a:t>
            </a:r>
            <a:r>
              <a:rPr lang="en-CA" dirty="0" err="1"/>
              <a:t>votre</a:t>
            </a:r>
            <a:r>
              <a:rPr lang="en-CA" dirty="0"/>
              <a:t> temps </a:t>
            </a:r>
          </a:p>
        </p:txBody>
      </p:sp>
      <p:sp>
        <p:nvSpPr>
          <p:cNvPr id="3" name="Subtitle 2"/>
          <p:cNvSpPr>
            <a:spLocks noGrp="1"/>
          </p:cNvSpPr>
          <p:nvPr>
            <p:ph type="subTitle" idx="1"/>
          </p:nvPr>
        </p:nvSpPr>
        <p:spPr>
          <a:xfrm>
            <a:off x="1638300" y="3908699"/>
            <a:ext cx="8915399" cy="1126283"/>
          </a:xfrm>
        </p:spPr>
        <p:txBody>
          <a:bodyPr>
            <a:normAutofit/>
          </a:bodyPr>
          <a:lstStyle/>
          <a:p>
            <a:r>
              <a:rPr lang="en-CA" sz="2400" b="1" dirty="0">
                <a:solidFill>
                  <a:schemeClr val="tx1"/>
                </a:solidFill>
              </a:rPr>
              <a:t>MODULE 4</a:t>
            </a:r>
          </a:p>
        </p:txBody>
      </p:sp>
    </p:spTree>
    <p:extLst>
      <p:ext uri="{BB962C8B-B14F-4D97-AF65-F5344CB8AC3E}">
        <p14:creationId xmlns:p14="http://schemas.microsoft.com/office/powerpoint/2010/main" val="38613698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640156" y="852710"/>
            <a:ext cx="8911687" cy="1280890"/>
          </a:xfrm>
        </p:spPr>
        <p:txBody>
          <a:bodyPr/>
          <a:lstStyle/>
          <a:p>
            <a:pPr algn="ctr"/>
            <a:r>
              <a:rPr lang="en-CA" dirty="0"/>
              <a:t>Les coupons</a:t>
            </a:r>
          </a:p>
        </p:txBody>
      </p:sp>
      <p:sp>
        <p:nvSpPr>
          <p:cNvPr id="5" name="Espace réservé du contenu 4">
            <a:extLst>
              <a:ext uri="{FF2B5EF4-FFF2-40B4-BE49-F238E27FC236}">
                <a16:creationId xmlns:a16="http://schemas.microsoft.com/office/drawing/2014/main" id="{D02998C0-C42F-8F9B-F951-5AA83C130158}"/>
              </a:ext>
            </a:extLst>
          </p:cNvPr>
          <p:cNvSpPr>
            <a:spLocks noGrp="1"/>
          </p:cNvSpPr>
          <p:nvPr>
            <p:ph idx="1"/>
          </p:nvPr>
        </p:nvSpPr>
        <p:spPr>
          <a:xfrm>
            <a:off x="967241" y="2133600"/>
            <a:ext cx="10537371" cy="3777622"/>
          </a:xfrm>
        </p:spPr>
        <p:txBody>
          <a:bodyPr vert="horz" lIns="91440" tIns="45720" rIns="91440" bIns="45720" rtlCol="0" anchor="t">
            <a:normAutofit/>
          </a:bodyPr>
          <a:lstStyle/>
          <a:p>
            <a:r>
              <a:rPr lang="fr-CA"/>
              <a:t>Consulter toujours les journaux , les circulaires et Internet pour trouver des coupons.</a:t>
            </a:r>
          </a:p>
          <a:p>
            <a:r>
              <a:rPr lang="fr-CA"/>
              <a:t>Même si les coupons ne représentent qu'une petite économie, cela vaut la peine de prendre deux minutes pour les découper.</a:t>
            </a:r>
          </a:p>
          <a:p>
            <a:pPr lvl="1"/>
            <a:r>
              <a:rPr lang="fr-CA"/>
              <a:t>Si vous utilisez deux coupons de réduction d'un dollar par semaine, vous économiserez 104 dollars par année.</a:t>
            </a:r>
          </a:p>
        </p:txBody>
      </p:sp>
      <p:pic>
        <p:nvPicPr>
          <p:cNvPr id="3" name="Image 2">
            <a:extLst>
              <a:ext uri="{FF2B5EF4-FFF2-40B4-BE49-F238E27FC236}">
                <a16:creationId xmlns:a16="http://schemas.microsoft.com/office/drawing/2014/main" id="{5EC5D0D4-AF7E-A186-E267-3C311178F331}"/>
              </a:ext>
            </a:extLst>
          </p:cNvPr>
          <p:cNvPicPr>
            <a:picLocks noChangeAspect="1"/>
          </p:cNvPicPr>
          <p:nvPr/>
        </p:nvPicPr>
        <p:blipFill>
          <a:blip r:embed="rId2"/>
          <a:stretch>
            <a:fillRect/>
          </a:stretch>
        </p:blipFill>
        <p:spPr>
          <a:xfrm>
            <a:off x="4916877" y="4022411"/>
            <a:ext cx="2990850" cy="2352675"/>
          </a:xfrm>
          <a:prstGeom prst="rect">
            <a:avLst/>
          </a:prstGeom>
        </p:spPr>
      </p:pic>
    </p:spTree>
    <p:extLst>
      <p:ext uri="{BB962C8B-B14F-4D97-AF65-F5344CB8AC3E}">
        <p14:creationId xmlns:p14="http://schemas.microsoft.com/office/powerpoint/2010/main" val="3185426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352981" y="832115"/>
            <a:ext cx="8911687" cy="1280890"/>
          </a:xfrm>
        </p:spPr>
        <p:txBody>
          <a:bodyPr/>
          <a:lstStyle/>
          <a:p>
            <a:r>
              <a:rPr lang="en-CA" err="1"/>
              <a:t>Discutons</a:t>
            </a:r>
            <a:endParaRPr lang="en-CA"/>
          </a:p>
        </p:txBody>
      </p:sp>
      <p:sp>
        <p:nvSpPr>
          <p:cNvPr id="3" name="Content Placeholder 2"/>
          <p:cNvSpPr>
            <a:spLocks noGrp="1"/>
          </p:cNvSpPr>
          <p:nvPr>
            <p:ph idx="1"/>
          </p:nvPr>
        </p:nvSpPr>
        <p:spPr>
          <a:xfrm>
            <a:off x="1250269" y="2113005"/>
            <a:ext cx="10463935" cy="3798217"/>
          </a:xfrm>
        </p:spPr>
        <p:txBody>
          <a:bodyPr/>
          <a:lstStyle/>
          <a:p>
            <a:r>
              <a:rPr lang="en-CA"/>
              <a:t>Est-</a:t>
            </a:r>
            <a:r>
              <a:rPr lang="en-CA" err="1"/>
              <a:t>ce</a:t>
            </a:r>
            <a:r>
              <a:rPr lang="en-CA"/>
              <a:t> que </a:t>
            </a:r>
            <a:r>
              <a:rPr lang="en-CA" err="1"/>
              <a:t>certains</a:t>
            </a:r>
            <a:r>
              <a:rPr lang="en-CA"/>
              <a:t> </a:t>
            </a:r>
            <a:r>
              <a:rPr lang="en-CA" err="1"/>
              <a:t>d’entre</a:t>
            </a:r>
            <a:r>
              <a:rPr lang="en-CA"/>
              <a:t> </a:t>
            </a:r>
            <a:r>
              <a:rPr lang="en-CA" err="1"/>
              <a:t>vous</a:t>
            </a:r>
            <a:r>
              <a:rPr lang="en-CA"/>
              <a:t> </a:t>
            </a:r>
            <a:r>
              <a:rPr lang="en-CA" err="1"/>
              <a:t>utilisent</a:t>
            </a:r>
            <a:r>
              <a:rPr lang="en-CA"/>
              <a:t> des coupons </a:t>
            </a:r>
            <a:r>
              <a:rPr lang="en-CA" err="1"/>
              <a:t>présentement</a:t>
            </a:r>
            <a:r>
              <a:rPr lang="en-CA"/>
              <a:t> ? </a:t>
            </a:r>
          </a:p>
          <a:p>
            <a:endParaRPr lang="en-CA"/>
          </a:p>
        </p:txBody>
      </p:sp>
      <p:pic>
        <p:nvPicPr>
          <p:cNvPr id="4" name="Picture 3"/>
          <p:cNvPicPr>
            <a:picLocks noChangeAspect="1"/>
          </p:cNvPicPr>
          <p:nvPr/>
        </p:nvPicPr>
        <p:blipFill>
          <a:blip r:embed="rId2"/>
          <a:stretch>
            <a:fillRect/>
          </a:stretch>
        </p:blipFill>
        <p:spPr>
          <a:xfrm>
            <a:off x="477796" y="832115"/>
            <a:ext cx="579170" cy="579170"/>
          </a:xfrm>
          <a:prstGeom prst="rect">
            <a:avLst/>
          </a:prstGeom>
        </p:spPr>
      </p:pic>
    </p:spTree>
    <p:extLst>
      <p:ext uri="{BB962C8B-B14F-4D97-AF65-F5344CB8AC3E}">
        <p14:creationId xmlns:p14="http://schemas.microsoft.com/office/powerpoint/2010/main" val="31974134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640156" y="624110"/>
            <a:ext cx="8911687" cy="1280890"/>
          </a:xfrm>
        </p:spPr>
        <p:txBody>
          <a:bodyPr/>
          <a:lstStyle/>
          <a:p>
            <a:pPr algn="ctr"/>
            <a:r>
              <a:rPr lang="en-CA" dirty="0"/>
              <a:t>Les programmes de </a:t>
            </a:r>
            <a:r>
              <a:rPr lang="en-CA" dirty="0" err="1"/>
              <a:t>récompenses</a:t>
            </a:r>
            <a:r>
              <a:rPr lang="en-CA" dirty="0"/>
              <a:t> et les </a:t>
            </a:r>
            <a:r>
              <a:rPr lang="en-CA" dirty="0" err="1"/>
              <a:t>cartes</a:t>
            </a:r>
            <a:r>
              <a:rPr lang="en-CA" dirty="0"/>
              <a:t> de points</a:t>
            </a:r>
          </a:p>
        </p:txBody>
      </p:sp>
      <p:sp>
        <p:nvSpPr>
          <p:cNvPr id="3" name="Content Placeholder 2"/>
          <p:cNvSpPr>
            <a:spLocks noGrp="1"/>
          </p:cNvSpPr>
          <p:nvPr>
            <p:ph idx="1"/>
          </p:nvPr>
        </p:nvSpPr>
        <p:spPr>
          <a:xfrm>
            <a:off x="1086984" y="2133600"/>
            <a:ext cx="10417628" cy="3777622"/>
          </a:xfrm>
        </p:spPr>
        <p:txBody>
          <a:bodyPr/>
          <a:lstStyle/>
          <a:p>
            <a:r>
              <a:rPr lang="en-CA" err="1"/>
              <a:t>Profitez</a:t>
            </a:r>
            <a:r>
              <a:rPr lang="en-CA"/>
              <a:t> des programmes de </a:t>
            </a:r>
            <a:r>
              <a:rPr lang="en-CA" err="1"/>
              <a:t>récompenses</a:t>
            </a:r>
            <a:r>
              <a:rPr lang="en-CA"/>
              <a:t> et des </a:t>
            </a:r>
            <a:r>
              <a:rPr lang="en-CA" err="1"/>
              <a:t>cartes</a:t>
            </a:r>
            <a:r>
              <a:rPr lang="en-CA"/>
              <a:t> </a:t>
            </a:r>
            <a:r>
              <a:rPr lang="en-CA" err="1"/>
              <a:t>à</a:t>
            </a:r>
            <a:r>
              <a:rPr lang="en-CA"/>
              <a:t> points </a:t>
            </a:r>
            <a:r>
              <a:rPr lang="en-CA" err="1"/>
              <a:t>proposés</a:t>
            </a:r>
            <a:r>
              <a:rPr lang="en-CA"/>
              <a:t> par les </a:t>
            </a:r>
            <a:r>
              <a:rPr lang="en-CA" err="1"/>
              <a:t>magasins</a:t>
            </a:r>
            <a:r>
              <a:rPr lang="en-CA"/>
              <a:t>. </a:t>
            </a:r>
          </a:p>
          <a:p>
            <a:r>
              <a:rPr lang="en-CA"/>
              <a:t>De </a:t>
            </a:r>
            <a:r>
              <a:rPr lang="en-CA" err="1"/>
              <a:t>nombreux</a:t>
            </a:r>
            <a:r>
              <a:rPr lang="en-CA"/>
              <a:t> </a:t>
            </a:r>
            <a:r>
              <a:rPr lang="en-CA" err="1"/>
              <a:t>magasins</a:t>
            </a:r>
            <a:r>
              <a:rPr lang="en-CA"/>
              <a:t> </a:t>
            </a:r>
            <a:r>
              <a:rPr lang="en-CA" err="1"/>
              <a:t>vous</a:t>
            </a:r>
            <a:r>
              <a:rPr lang="en-CA"/>
              <a:t> </a:t>
            </a:r>
            <a:r>
              <a:rPr lang="en-CA" err="1"/>
              <a:t>permettront</a:t>
            </a:r>
            <a:r>
              <a:rPr lang="en-CA"/>
              <a:t> </a:t>
            </a:r>
            <a:r>
              <a:rPr lang="en-CA" err="1"/>
              <a:t>d’accumuler</a:t>
            </a:r>
            <a:r>
              <a:rPr lang="en-CA"/>
              <a:t> des points pour </a:t>
            </a:r>
            <a:r>
              <a:rPr lang="en-CA" err="1"/>
              <a:t>obtenir</a:t>
            </a:r>
            <a:r>
              <a:rPr lang="en-CA"/>
              <a:t> des </a:t>
            </a:r>
            <a:r>
              <a:rPr lang="en-CA" err="1"/>
              <a:t>produits</a:t>
            </a:r>
            <a:r>
              <a:rPr lang="en-CA"/>
              <a:t> </a:t>
            </a:r>
            <a:r>
              <a:rPr lang="en-CA" err="1"/>
              <a:t>ou</a:t>
            </a:r>
            <a:r>
              <a:rPr lang="en-CA"/>
              <a:t> des services </a:t>
            </a:r>
            <a:r>
              <a:rPr lang="en-CA" err="1"/>
              <a:t>gratuits</a:t>
            </a:r>
            <a:r>
              <a:rPr lang="en-CA"/>
              <a:t>. </a:t>
            </a:r>
          </a:p>
          <a:p>
            <a:endParaRPr lang="en-CA"/>
          </a:p>
        </p:txBody>
      </p:sp>
    </p:spTree>
    <p:extLst>
      <p:ext uri="{BB962C8B-B14F-4D97-AF65-F5344CB8AC3E}">
        <p14:creationId xmlns:p14="http://schemas.microsoft.com/office/powerpoint/2010/main" val="13984341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562573" y="852710"/>
            <a:ext cx="8911687" cy="1280890"/>
          </a:xfrm>
        </p:spPr>
        <p:txBody>
          <a:bodyPr/>
          <a:lstStyle/>
          <a:p>
            <a:r>
              <a:rPr lang="en-CA" dirty="0" err="1"/>
              <a:t>Discutons</a:t>
            </a:r>
            <a:r>
              <a:rPr lang="en-CA" dirty="0"/>
              <a:t> </a:t>
            </a:r>
          </a:p>
        </p:txBody>
      </p:sp>
      <p:sp>
        <p:nvSpPr>
          <p:cNvPr id="3" name="Content Placeholder 2"/>
          <p:cNvSpPr>
            <a:spLocks noGrp="1"/>
          </p:cNvSpPr>
          <p:nvPr>
            <p:ph idx="1"/>
          </p:nvPr>
        </p:nvSpPr>
        <p:spPr>
          <a:xfrm>
            <a:off x="1645350" y="2133600"/>
            <a:ext cx="9124925" cy="3777622"/>
          </a:xfrm>
        </p:spPr>
        <p:txBody>
          <a:bodyPr/>
          <a:lstStyle/>
          <a:p>
            <a:r>
              <a:rPr lang="en-CA" dirty="0" err="1"/>
              <a:t>Connaissez-vous</a:t>
            </a:r>
            <a:r>
              <a:rPr lang="en-CA" dirty="0"/>
              <a:t> des programmes de </a:t>
            </a:r>
            <a:r>
              <a:rPr lang="en-CA" dirty="0" err="1"/>
              <a:t>récompenses</a:t>
            </a:r>
            <a:r>
              <a:rPr lang="en-CA" dirty="0"/>
              <a:t> </a:t>
            </a:r>
            <a:r>
              <a:rPr lang="en-CA" dirty="0" err="1"/>
              <a:t>ou</a:t>
            </a:r>
            <a:r>
              <a:rPr lang="en-CA" dirty="0"/>
              <a:t> des </a:t>
            </a:r>
            <a:r>
              <a:rPr lang="en-CA" dirty="0" err="1"/>
              <a:t>systèmes</a:t>
            </a:r>
            <a:r>
              <a:rPr lang="en-CA" dirty="0"/>
              <a:t> de points </a:t>
            </a:r>
            <a:r>
              <a:rPr lang="en-CA" dirty="0" err="1"/>
              <a:t>proposés</a:t>
            </a:r>
            <a:r>
              <a:rPr lang="en-CA" dirty="0"/>
              <a:t> par des </a:t>
            </a:r>
            <a:r>
              <a:rPr lang="en-CA" dirty="0" err="1"/>
              <a:t>magasins</a:t>
            </a:r>
            <a:r>
              <a:rPr lang="en-CA" dirty="0"/>
              <a:t> </a:t>
            </a:r>
            <a:r>
              <a:rPr lang="en-CA" dirty="0" err="1"/>
              <a:t>locaux</a:t>
            </a:r>
            <a:r>
              <a:rPr lang="en-CA" dirty="0"/>
              <a:t> ? </a:t>
            </a:r>
          </a:p>
        </p:txBody>
      </p:sp>
      <p:pic>
        <p:nvPicPr>
          <p:cNvPr id="4" name="Picture 3"/>
          <p:cNvPicPr>
            <a:picLocks noChangeAspect="1"/>
          </p:cNvPicPr>
          <p:nvPr/>
        </p:nvPicPr>
        <p:blipFill>
          <a:blip r:embed="rId2"/>
          <a:stretch>
            <a:fillRect/>
          </a:stretch>
        </p:blipFill>
        <p:spPr>
          <a:xfrm>
            <a:off x="687388" y="852710"/>
            <a:ext cx="579170" cy="579170"/>
          </a:xfrm>
          <a:prstGeom prst="rect">
            <a:avLst/>
          </a:prstGeom>
        </p:spPr>
      </p:pic>
    </p:spTree>
    <p:extLst>
      <p:ext uri="{BB962C8B-B14F-4D97-AF65-F5344CB8AC3E}">
        <p14:creationId xmlns:p14="http://schemas.microsoft.com/office/powerpoint/2010/main" val="28874727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640156" y="852710"/>
            <a:ext cx="8911687" cy="1280890"/>
          </a:xfrm>
        </p:spPr>
        <p:txBody>
          <a:bodyPr/>
          <a:lstStyle/>
          <a:p>
            <a:pPr algn="ctr"/>
            <a:r>
              <a:rPr lang="en-CA" dirty="0" err="1"/>
              <a:t>Éviter</a:t>
            </a:r>
            <a:r>
              <a:rPr lang="en-CA" dirty="0"/>
              <a:t> les marques de commerce</a:t>
            </a:r>
          </a:p>
        </p:txBody>
      </p:sp>
      <p:sp>
        <p:nvSpPr>
          <p:cNvPr id="3" name="Content Placeholder 2"/>
          <p:cNvSpPr>
            <a:spLocks noGrp="1"/>
          </p:cNvSpPr>
          <p:nvPr>
            <p:ph idx="1"/>
          </p:nvPr>
        </p:nvSpPr>
        <p:spPr>
          <a:xfrm>
            <a:off x="891041" y="2133600"/>
            <a:ext cx="10613571" cy="3777622"/>
          </a:xfrm>
        </p:spPr>
        <p:txBody>
          <a:bodyPr/>
          <a:lstStyle/>
          <a:p>
            <a:r>
              <a:rPr lang="en-CA"/>
              <a:t>Dans la </a:t>
            </a:r>
            <a:r>
              <a:rPr lang="en-CA" err="1"/>
              <a:t>mesure</a:t>
            </a:r>
            <a:r>
              <a:rPr lang="en-CA"/>
              <a:t> du possible, </a:t>
            </a:r>
            <a:r>
              <a:rPr lang="en-CA" err="1"/>
              <a:t>achetez</a:t>
            </a:r>
            <a:r>
              <a:rPr lang="en-CA"/>
              <a:t> les </a:t>
            </a:r>
            <a:r>
              <a:rPr lang="en-CA" err="1"/>
              <a:t>produits</a:t>
            </a:r>
            <a:r>
              <a:rPr lang="en-CA"/>
              <a:t> de la marque </a:t>
            </a:r>
            <a:r>
              <a:rPr lang="en-CA" err="1"/>
              <a:t>maison</a:t>
            </a:r>
            <a:r>
              <a:rPr lang="en-CA"/>
              <a:t> </a:t>
            </a:r>
            <a:r>
              <a:rPr lang="en-CA" err="1"/>
              <a:t>plutôt</a:t>
            </a:r>
            <a:r>
              <a:rPr lang="en-CA"/>
              <a:t> que </a:t>
            </a:r>
            <a:r>
              <a:rPr lang="en-CA" err="1"/>
              <a:t>ceux</a:t>
            </a:r>
            <a:r>
              <a:rPr lang="en-CA"/>
              <a:t> de la marque de commerce. </a:t>
            </a:r>
          </a:p>
          <a:p>
            <a:pPr lvl="1"/>
            <a:r>
              <a:rPr lang="en-CA"/>
              <a:t>Par </a:t>
            </a:r>
            <a:r>
              <a:rPr lang="en-CA" err="1"/>
              <a:t>exemple</a:t>
            </a:r>
            <a:r>
              <a:rPr lang="en-CA"/>
              <a:t>, </a:t>
            </a:r>
            <a:r>
              <a:rPr lang="en-CA" err="1"/>
              <a:t>si</a:t>
            </a:r>
            <a:r>
              <a:rPr lang="en-CA"/>
              <a:t> </a:t>
            </a:r>
            <a:r>
              <a:rPr lang="en-CA" err="1"/>
              <a:t>vous</a:t>
            </a:r>
            <a:r>
              <a:rPr lang="en-CA"/>
              <a:t> </a:t>
            </a:r>
            <a:r>
              <a:rPr lang="en-CA" err="1"/>
              <a:t>magasinez</a:t>
            </a:r>
            <a:r>
              <a:rPr lang="en-CA"/>
              <a:t> chez Walmart, </a:t>
            </a:r>
            <a:r>
              <a:rPr lang="en-CA" err="1"/>
              <a:t>vous</a:t>
            </a:r>
            <a:r>
              <a:rPr lang="en-CA"/>
              <a:t> </a:t>
            </a:r>
            <a:r>
              <a:rPr lang="en-CA" err="1"/>
              <a:t>pouvez</a:t>
            </a:r>
            <a:r>
              <a:rPr lang="en-CA"/>
              <a:t> </a:t>
            </a:r>
            <a:r>
              <a:rPr lang="en-CA" err="1"/>
              <a:t>acheter</a:t>
            </a:r>
            <a:r>
              <a:rPr lang="en-CA"/>
              <a:t> les </a:t>
            </a:r>
            <a:r>
              <a:rPr lang="en-CA" err="1"/>
              <a:t>produits</a:t>
            </a:r>
            <a:r>
              <a:rPr lang="en-CA"/>
              <a:t> Great Value </a:t>
            </a:r>
            <a:r>
              <a:rPr lang="en-CA" err="1"/>
              <a:t>ou</a:t>
            </a:r>
            <a:r>
              <a:rPr lang="en-CA"/>
              <a:t> Our Finest au lieu des </a:t>
            </a:r>
            <a:r>
              <a:rPr lang="en-CA" err="1"/>
              <a:t>produits</a:t>
            </a:r>
            <a:r>
              <a:rPr lang="en-CA"/>
              <a:t> de marque de commerce qui </a:t>
            </a:r>
            <a:r>
              <a:rPr lang="en-CA" err="1"/>
              <a:t>peuvent</a:t>
            </a:r>
            <a:r>
              <a:rPr lang="en-CA"/>
              <a:t> </a:t>
            </a:r>
            <a:r>
              <a:rPr lang="en-CA" err="1"/>
              <a:t>couter</a:t>
            </a:r>
            <a:r>
              <a:rPr lang="en-CA"/>
              <a:t> plus </a:t>
            </a:r>
            <a:r>
              <a:rPr lang="en-CA" err="1"/>
              <a:t>cher</a:t>
            </a:r>
            <a:r>
              <a:rPr lang="en-CA"/>
              <a:t>. </a:t>
            </a:r>
          </a:p>
          <a:p>
            <a:endParaRPr lang="en-CA"/>
          </a:p>
        </p:txBody>
      </p:sp>
    </p:spTree>
    <p:extLst>
      <p:ext uri="{BB962C8B-B14F-4D97-AF65-F5344CB8AC3E}">
        <p14:creationId xmlns:p14="http://schemas.microsoft.com/office/powerpoint/2010/main" val="23540138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184955" y="852710"/>
            <a:ext cx="8911687" cy="1280890"/>
          </a:xfrm>
        </p:spPr>
        <p:txBody>
          <a:bodyPr/>
          <a:lstStyle/>
          <a:p>
            <a:r>
              <a:rPr lang="en-CA" err="1"/>
              <a:t>Activité</a:t>
            </a:r>
            <a:endParaRPr lang="en-CA"/>
          </a:p>
        </p:txBody>
      </p:sp>
      <p:sp>
        <p:nvSpPr>
          <p:cNvPr id="3" name="Content Placeholder 2"/>
          <p:cNvSpPr>
            <a:spLocks noGrp="1"/>
          </p:cNvSpPr>
          <p:nvPr>
            <p:ph idx="1"/>
          </p:nvPr>
        </p:nvSpPr>
        <p:spPr>
          <a:xfrm>
            <a:off x="1184955" y="2133600"/>
            <a:ext cx="10319657" cy="3777622"/>
          </a:xfrm>
        </p:spPr>
        <p:txBody>
          <a:bodyPr vert="horz" lIns="91440" tIns="45720" rIns="91440" bIns="45720" rtlCol="0" anchor="t">
            <a:normAutofit/>
          </a:bodyPr>
          <a:lstStyle/>
          <a:p>
            <a:r>
              <a:rPr lang="en-CA" dirty="0" err="1"/>
              <a:t>Choisissez</a:t>
            </a:r>
            <a:r>
              <a:rPr lang="en-CA" dirty="0"/>
              <a:t> 4 </a:t>
            </a:r>
            <a:r>
              <a:rPr lang="en-CA" dirty="0" err="1"/>
              <a:t>produits</a:t>
            </a:r>
            <a:r>
              <a:rPr lang="en-CA" dirty="0"/>
              <a:t> de marque de commerce et </a:t>
            </a:r>
            <a:r>
              <a:rPr lang="en-CA" dirty="0" err="1"/>
              <a:t>comparez</a:t>
            </a:r>
            <a:r>
              <a:rPr lang="en-CA" dirty="0"/>
              <a:t> </a:t>
            </a:r>
            <a:r>
              <a:rPr lang="en-CA" dirty="0" err="1"/>
              <a:t>leur</a:t>
            </a:r>
            <a:r>
              <a:rPr lang="en-CA" dirty="0"/>
              <a:t> prix à </a:t>
            </a:r>
            <a:r>
              <a:rPr lang="en-CA" dirty="0" err="1"/>
              <a:t>celui</a:t>
            </a:r>
            <a:r>
              <a:rPr lang="en-CA" dirty="0"/>
              <a:t> d’un </a:t>
            </a:r>
            <a:r>
              <a:rPr lang="en-CA" dirty="0" err="1"/>
              <a:t>produit</a:t>
            </a:r>
            <a:r>
              <a:rPr lang="en-CA" dirty="0"/>
              <a:t> </a:t>
            </a:r>
            <a:r>
              <a:rPr lang="en-CA" dirty="0" err="1"/>
              <a:t>similaire</a:t>
            </a:r>
            <a:r>
              <a:rPr lang="en-CA" dirty="0"/>
              <a:t> de la marque </a:t>
            </a:r>
            <a:r>
              <a:rPr lang="en-CA" dirty="0" err="1"/>
              <a:t>maison</a:t>
            </a:r>
            <a:r>
              <a:rPr lang="en-CA" dirty="0"/>
              <a:t>.</a:t>
            </a:r>
          </a:p>
          <a:p>
            <a:r>
              <a:rPr lang="en-CA" dirty="0" err="1"/>
              <a:t>Utilisez</a:t>
            </a:r>
            <a:r>
              <a:rPr lang="en-CA" dirty="0"/>
              <a:t> Internet pour </a:t>
            </a:r>
            <a:r>
              <a:rPr lang="en-CA" dirty="0" err="1"/>
              <a:t>trouver</a:t>
            </a:r>
            <a:r>
              <a:rPr lang="en-CA" dirty="0"/>
              <a:t> des </a:t>
            </a:r>
            <a:r>
              <a:rPr lang="en-CA" dirty="0" err="1"/>
              <a:t>informations</a:t>
            </a:r>
            <a:r>
              <a:rPr lang="en-CA" dirty="0"/>
              <a:t> sur les prix et </a:t>
            </a:r>
            <a:r>
              <a:rPr lang="en-CA" dirty="0" err="1"/>
              <a:t>inscrivez</a:t>
            </a:r>
            <a:r>
              <a:rPr lang="en-CA" dirty="0"/>
              <a:t> </a:t>
            </a:r>
            <a:r>
              <a:rPr lang="en-CA" dirty="0" err="1"/>
              <a:t>vos</a:t>
            </a:r>
            <a:r>
              <a:rPr lang="en-CA" dirty="0"/>
              <a:t> </a:t>
            </a:r>
            <a:r>
              <a:rPr lang="en-CA" dirty="0" err="1"/>
              <a:t>résultats</a:t>
            </a:r>
            <a:r>
              <a:rPr lang="en-CA" dirty="0"/>
              <a:t> dans le tableau dans le cahier </a:t>
            </a:r>
            <a:r>
              <a:rPr lang="en-CA" dirty="0" err="1"/>
              <a:t>d’exercices</a:t>
            </a:r>
            <a:r>
              <a:rPr lang="en-CA" dirty="0"/>
              <a:t> de </a:t>
            </a:r>
            <a:r>
              <a:rPr lang="en-CA" dirty="0" err="1"/>
              <a:t>ce</a:t>
            </a:r>
            <a:r>
              <a:rPr lang="en-CA" dirty="0"/>
              <a:t> module.</a:t>
            </a:r>
          </a:p>
          <a:p>
            <a:endParaRPr lang="en-CA"/>
          </a:p>
          <a:p>
            <a:endParaRPr lang="en-CA"/>
          </a:p>
        </p:txBody>
      </p:sp>
      <p:pic>
        <p:nvPicPr>
          <p:cNvPr id="4" name="Picture 3"/>
          <p:cNvPicPr>
            <a:picLocks noChangeAspect="1"/>
          </p:cNvPicPr>
          <p:nvPr/>
        </p:nvPicPr>
        <p:blipFill>
          <a:blip r:embed="rId2"/>
          <a:stretch>
            <a:fillRect/>
          </a:stretch>
        </p:blipFill>
        <p:spPr>
          <a:xfrm>
            <a:off x="305413" y="853020"/>
            <a:ext cx="640135" cy="640135"/>
          </a:xfrm>
          <a:prstGeom prst="rect">
            <a:avLst/>
          </a:prstGeom>
        </p:spPr>
      </p:pic>
    </p:spTree>
    <p:extLst>
      <p:ext uri="{BB962C8B-B14F-4D97-AF65-F5344CB8AC3E}">
        <p14:creationId xmlns:p14="http://schemas.microsoft.com/office/powerpoint/2010/main" val="40960617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640156" y="852710"/>
            <a:ext cx="8911687" cy="1280890"/>
          </a:xfrm>
        </p:spPr>
        <p:txBody>
          <a:bodyPr/>
          <a:lstStyle/>
          <a:p>
            <a:pPr algn="ctr"/>
            <a:r>
              <a:rPr lang="en-CA" dirty="0" err="1"/>
              <a:t>Acheter</a:t>
            </a:r>
            <a:r>
              <a:rPr lang="en-CA" dirty="0"/>
              <a:t> </a:t>
            </a:r>
            <a:r>
              <a:rPr lang="en-CA" dirty="0" err="1"/>
              <a:t>en</a:t>
            </a:r>
            <a:r>
              <a:rPr lang="en-CA" dirty="0"/>
              <a:t> </a:t>
            </a:r>
            <a:r>
              <a:rPr lang="en-CA" dirty="0" err="1"/>
              <a:t>vrac</a:t>
            </a:r>
            <a:endParaRPr lang="en-CA" dirty="0"/>
          </a:p>
        </p:txBody>
      </p:sp>
      <p:sp>
        <p:nvSpPr>
          <p:cNvPr id="3" name="Content Placeholder 2"/>
          <p:cNvSpPr>
            <a:spLocks noGrp="1"/>
          </p:cNvSpPr>
          <p:nvPr>
            <p:ph idx="1"/>
          </p:nvPr>
        </p:nvSpPr>
        <p:spPr>
          <a:xfrm>
            <a:off x="847498" y="2133600"/>
            <a:ext cx="10657114" cy="3777622"/>
          </a:xfrm>
        </p:spPr>
        <p:txBody>
          <a:bodyPr/>
          <a:lstStyle/>
          <a:p>
            <a:r>
              <a:rPr lang="en-CA" err="1"/>
              <a:t>Lorsque</a:t>
            </a:r>
            <a:r>
              <a:rPr lang="en-CA"/>
              <a:t> </a:t>
            </a:r>
            <a:r>
              <a:rPr lang="en-CA" err="1"/>
              <a:t>cela</a:t>
            </a:r>
            <a:r>
              <a:rPr lang="en-CA"/>
              <a:t> </a:t>
            </a:r>
            <a:r>
              <a:rPr lang="en-CA" err="1"/>
              <a:t>est</a:t>
            </a:r>
            <a:r>
              <a:rPr lang="en-CA"/>
              <a:t> </a:t>
            </a:r>
            <a:r>
              <a:rPr lang="en-CA" err="1"/>
              <a:t>logique</a:t>
            </a:r>
            <a:r>
              <a:rPr lang="en-CA"/>
              <a:t>, </a:t>
            </a:r>
            <a:r>
              <a:rPr lang="en-CA" err="1"/>
              <a:t>achetez</a:t>
            </a:r>
            <a:r>
              <a:rPr lang="en-CA"/>
              <a:t> </a:t>
            </a:r>
            <a:r>
              <a:rPr lang="en-CA" err="1"/>
              <a:t>en</a:t>
            </a:r>
            <a:r>
              <a:rPr lang="en-CA"/>
              <a:t> </a:t>
            </a:r>
            <a:r>
              <a:rPr lang="en-CA" err="1"/>
              <a:t>vrac</a:t>
            </a:r>
            <a:r>
              <a:rPr lang="en-CA"/>
              <a:t>. </a:t>
            </a:r>
          </a:p>
          <a:p>
            <a:pPr lvl="1"/>
            <a:r>
              <a:rPr lang="en-CA"/>
              <a:t>Par </a:t>
            </a:r>
            <a:r>
              <a:rPr lang="en-CA" err="1"/>
              <a:t>exemple</a:t>
            </a:r>
            <a:r>
              <a:rPr lang="en-CA"/>
              <a:t>, </a:t>
            </a:r>
            <a:r>
              <a:rPr lang="en-CA" err="1"/>
              <a:t>si</a:t>
            </a:r>
            <a:r>
              <a:rPr lang="en-CA"/>
              <a:t> un article que </a:t>
            </a:r>
            <a:r>
              <a:rPr lang="en-CA" err="1"/>
              <a:t>vous</a:t>
            </a:r>
            <a:r>
              <a:rPr lang="en-CA"/>
              <a:t> </a:t>
            </a:r>
            <a:r>
              <a:rPr lang="en-CA" err="1"/>
              <a:t>utilisez</a:t>
            </a:r>
            <a:r>
              <a:rPr lang="en-CA"/>
              <a:t> </a:t>
            </a:r>
            <a:r>
              <a:rPr lang="en-CA" err="1"/>
              <a:t>régulièrement</a:t>
            </a:r>
            <a:r>
              <a:rPr lang="en-CA"/>
              <a:t> </a:t>
            </a:r>
            <a:r>
              <a:rPr lang="en-CA" err="1"/>
              <a:t>est</a:t>
            </a:r>
            <a:r>
              <a:rPr lang="en-CA"/>
              <a:t> </a:t>
            </a:r>
            <a:r>
              <a:rPr lang="en-CA" err="1"/>
              <a:t>en</a:t>
            </a:r>
            <a:r>
              <a:rPr lang="en-CA"/>
              <a:t> vente, </a:t>
            </a:r>
            <a:r>
              <a:rPr lang="en-CA" err="1"/>
              <a:t>achetez-en</a:t>
            </a:r>
            <a:r>
              <a:rPr lang="en-CA"/>
              <a:t> </a:t>
            </a:r>
            <a:r>
              <a:rPr lang="en-CA" err="1"/>
              <a:t>davantage</a:t>
            </a:r>
            <a:r>
              <a:rPr lang="en-CA"/>
              <a:t>. </a:t>
            </a:r>
          </a:p>
        </p:txBody>
      </p:sp>
    </p:spTree>
    <p:extLst>
      <p:ext uri="{BB962C8B-B14F-4D97-AF65-F5344CB8AC3E}">
        <p14:creationId xmlns:p14="http://schemas.microsoft.com/office/powerpoint/2010/main" val="10116600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640156" y="852710"/>
            <a:ext cx="8911687" cy="1280890"/>
          </a:xfrm>
        </p:spPr>
        <p:txBody>
          <a:bodyPr/>
          <a:lstStyle/>
          <a:p>
            <a:pPr algn="ctr"/>
            <a:r>
              <a:rPr lang="en-CA" dirty="0" err="1"/>
              <a:t>Acheter</a:t>
            </a:r>
            <a:r>
              <a:rPr lang="en-CA" dirty="0"/>
              <a:t> </a:t>
            </a:r>
            <a:r>
              <a:rPr lang="en-CA" dirty="0" err="1"/>
              <a:t>en</a:t>
            </a:r>
            <a:r>
              <a:rPr lang="en-CA" dirty="0"/>
              <a:t> </a:t>
            </a:r>
            <a:r>
              <a:rPr lang="en-CA" dirty="0" err="1"/>
              <a:t>vrac</a:t>
            </a:r>
            <a:endParaRPr lang="en-CA" dirty="0"/>
          </a:p>
        </p:txBody>
      </p:sp>
      <p:sp>
        <p:nvSpPr>
          <p:cNvPr id="3" name="Content Placeholder 2"/>
          <p:cNvSpPr>
            <a:spLocks noGrp="1"/>
          </p:cNvSpPr>
          <p:nvPr>
            <p:ph idx="1"/>
          </p:nvPr>
        </p:nvSpPr>
        <p:spPr>
          <a:xfrm>
            <a:off x="825727" y="2133600"/>
            <a:ext cx="10678885" cy="3777622"/>
          </a:xfrm>
        </p:spPr>
        <p:txBody>
          <a:bodyPr/>
          <a:lstStyle/>
          <a:p>
            <a:r>
              <a:rPr lang="en-CA" err="1"/>
              <a:t>Acheter</a:t>
            </a:r>
            <a:r>
              <a:rPr lang="en-CA"/>
              <a:t> </a:t>
            </a:r>
            <a:r>
              <a:rPr lang="en-CA" err="1"/>
              <a:t>davantage</a:t>
            </a:r>
            <a:r>
              <a:rPr lang="en-CA"/>
              <a:t> </a:t>
            </a:r>
            <a:r>
              <a:rPr lang="en-CA" err="1"/>
              <a:t>est</a:t>
            </a:r>
            <a:r>
              <a:rPr lang="en-CA"/>
              <a:t> un </a:t>
            </a:r>
            <a:r>
              <a:rPr lang="en-CA" err="1"/>
              <a:t>investissement</a:t>
            </a:r>
            <a:r>
              <a:rPr lang="en-CA"/>
              <a:t> qui </a:t>
            </a:r>
            <a:r>
              <a:rPr lang="en-CA" err="1"/>
              <a:t>vous</a:t>
            </a:r>
            <a:r>
              <a:rPr lang="en-CA"/>
              <a:t> </a:t>
            </a:r>
            <a:r>
              <a:rPr lang="en-CA" err="1"/>
              <a:t>permettra</a:t>
            </a:r>
            <a:r>
              <a:rPr lang="en-CA"/>
              <a:t> </a:t>
            </a:r>
            <a:r>
              <a:rPr lang="en-CA" err="1"/>
              <a:t>d’économiser</a:t>
            </a:r>
            <a:r>
              <a:rPr lang="en-CA"/>
              <a:t> </a:t>
            </a:r>
            <a:r>
              <a:rPr lang="en-CA" err="1"/>
              <a:t>à</a:t>
            </a:r>
            <a:r>
              <a:rPr lang="en-CA"/>
              <a:t> </a:t>
            </a:r>
            <a:r>
              <a:rPr lang="en-CA" err="1"/>
              <a:t>l’avenir</a:t>
            </a:r>
            <a:r>
              <a:rPr lang="en-CA"/>
              <a:t>, car </a:t>
            </a:r>
            <a:r>
              <a:rPr lang="en-CA" err="1"/>
              <a:t>vous</a:t>
            </a:r>
            <a:r>
              <a:rPr lang="en-CA"/>
              <a:t> </a:t>
            </a:r>
            <a:r>
              <a:rPr lang="en-CA" err="1"/>
              <a:t>n’aurez</a:t>
            </a:r>
            <a:r>
              <a:rPr lang="en-CA"/>
              <a:t> pas </a:t>
            </a:r>
            <a:r>
              <a:rPr lang="en-CA" err="1"/>
              <a:t>à</a:t>
            </a:r>
            <a:r>
              <a:rPr lang="en-CA"/>
              <a:t> </a:t>
            </a:r>
            <a:r>
              <a:rPr lang="en-CA" err="1"/>
              <a:t>acheter</a:t>
            </a:r>
            <a:r>
              <a:rPr lang="en-CA"/>
              <a:t> le </a:t>
            </a:r>
            <a:r>
              <a:rPr lang="en-CA" err="1"/>
              <a:t>produit</a:t>
            </a:r>
            <a:r>
              <a:rPr lang="en-CA"/>
              <a:t> </a:t>
            </a:r>
            <a:r>
              <a:rPr lang="en-CA" err="1"/>
              <a:t>à</a:t>
            </a:r>
            <a:r>
              <a:rPr lang="en-CA"/>
              <a:t> son prix normal la </a:t>
            </a:r>
            <a:r>
              <a:rPr lang="en-CA" err="1"/>
              <a:t>prochaine</a:t>
            </a:r>
            <a:r>
              <a:rPr lang="en-CA"/>
              <a:t> </a:t>
            </a:r>
            <a:r>
              <a:rPr lang="en-CA" err="1"/>
              <a:t>fois</a:t>
            </a:r>
            <a:r>
              <a:rPr lang="en-CA"/>
              <a:t> que </a:t>
            </a:r>
            <a:r>
              <a:rPr lang="en-CA" err="1"/>
              <a:t>vous</a:t>
            </a:r>
            <a:r>
              <a:rPr lang="en-CA"/>
              <a:t> </a:t>
            </a:r>
            <a:r>
              <a:rPr lang="en-CA" err="1"/>
              <a:t>en</a:t>
            </a:r>
            <a:r>
              <a:rPr lang="en-CA"/>
              <a:t> </a:t>
            </a:r>
            <a:r>
              <a:rPr lang="en-CA" err="1"/>
              <a:t>aurez</a:t>
            </a:r>
            <a:r>
              <a:rPr lang="en-CA"/>
              <a:t> </a:t>
            </a:r>
            <a:r>
              <a:rPr lang="en-CA" err="1"/>
              <a:t>besoin</a:t>
            </a:r>
            <a:r>
              <a:rPr lang="en-CA"/>
              <a:t>. </a:t>
            </a:r>
          </a:p>
          <a:p>
            <a:r>
              <a:rPr lang="en-CA"/>
              <a:t>De </a:t>
            </a:r>
            <a:r>
              <a:rPr lang="en-CA" err="1"/>
              <a:t>même</a:t>
            </a:r>
            <a:r>
              <a:rPr lang="en-CA"/>
              <a:t>, le fait </a:t>
            </a:r>
            <a:r>
              <a:rPr lang="en-CA" err="1"/>
              <a:t>d’acheter</a:t>
            </a:r>
            <a:r>
              <a:rPr lang="en-CA"/>
              <a:t> </a:t>
            </a:r>
            <a:r>
              <a:rPr lang="en-CA" err="1"/>
              <a:t>une</a:t>
            </a:r>
            <a:r>
              <a:rPr lang="en-CA"/>
              <a:t> </a:t>
            </a:r>
            <a:r>
              <a:rPr lang="en-CA" err="1"/>
              <a:t>boite</a:t>
            </a:r>
            <a:r>
              <a:rPr lang="en-CA"/>
              <a:t> </a:t>
            </a:r>
            <a:r>
              <a:rPr lang="en-CA" err="1"/>
              <a:t>ou</a:t>
            </a:r>
            <a:r>
              <a:rPr lang="en-CA"/>
              <a:t> un format plus grand </a:t>
            </a:r>
            <a:r>
              <a:rPr lang="en-CA" err="1"/>
              <a:t>permet</a:t>
            </a:r>
            <a:r>
              <a:rPr lang="en-CA"/>
              <a:t> </a:t>
            </a:r>
            <a:r>
              <a:rPr lang="en-CA" err="1"/>
              <a:t>parfois</a:t>
            </a:r>
            <a:r>
              <a:rPr lang="en-CA"/>
              <a:t> de </a:t>
            </a:r>
            <a:r>
              <a:rPr lang="en-CA" err="1"/>
              <a:t>dépenser</a:t>
            </a:r>
            <a:r>
              <a:rPr lang="en-CA"/>
              <a:t> </a:t>
            </a:r>
            <a:r>
              <a:rPr lang="en-CA" err="1"/>
              <a:t>moins</a:t>
            </a:r>
            <a:r>
              <a:rPr lang="en-CA"/>
              <a:t>. </a:t>
            </a:r>
          </a:p>
        </p:txBody>
      </p:sp>
    </p:spTree>
    <p:extLst>
      <p:ext uri="{BB962C8B-B14F-4D97-AF65-F5344CB8AC3E}">
        <p14:creationId xmlns:p14="http://schemas.microsoft.com/office/powerpoint/2010/main" val="42445602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53530" y="1962665"/>
            <a:ext cx="10551082" cy="3948557"/>
          </a:xfrm>
        </p:spPr>
        <p:txBody>
          <a:bodyPr/>
          <a:lstStyle/>
          <a:p>
            <a:pPr marL="0" indent="0">
              <a:buNone/>
            </a:pPr>
            <a:r>
              <a:rPr lang="en-CA" i="1" err="1"/>
              <a:t>Exemple</a:t>
            </a:r>
            <a:r>
              <a:rPr lang="en-CA" i="1"/>
              <a:t> : </a:t>
            </a:r>
            <a:r>
              <a:rPr lang="en-CA"/>
              <a:t>	Une </a:t>
            </a:r>
            <a:r>
              <a:rPr lang="en-CA" err="1"/>
              <a:t>boite</a:t>
            </a:r>
            <a:r>
              <a:rPr lang="en-CA"/>
              <a:t> de couches </a:t>
            </a:r>
            <a:r>
              <a:rPr lang="en-CA" err="1"/>
              <a:t>contenant</a:t>
            </a:r>
            <a:r>
              <a:rPr lang="en-CA"/>
              <a:t> 276 couches </a:t>
            </a:r>
            <a:r>
              <a:rPr lang="en-CA" err="1"/>
              <a:t>coute</a:t>
            </a:r>
            <a:r>
              <a:rPr lang="en-CA"/>
              <a:t> 42,99 $.</a:t>
            </a:r>
          </a:p>
          <a:p>
            <a:pPr marL="0" indent="0">
              <a:buNone/>
            </a:pPr>
            <a:r>
              <a:rPr lang="en-CA"/>
              <a:t>			42,99 $ ÷ 276 = 0,16 $</a:t>
            </a:r>
          </a:p>
          <a:p>
            <a:pPr marL="0" indent="0">
              <a:buNone/>
            </a:pPr>
            <a:r>
              <a:rPr lang="en-CA"/>
              <a:t>			</a:t>
            </a:r>
            <a:r>
              <a:rPr lang="en-CA" err="1"/>
              <a:t>Chaque</a:t>
            </a:r>
            <a:r>
              <a:rPr lang="en-CA"/>
              <a:t> </a:t>
            </a:r>
            <a:r>
              <a:rPr lang="en-CA" err="1"/>
              <a:t>couche</a:t>
            </a:r>
            <a:r>
              <a:rPr lang="en-CA"/>
              <a:t> </a:t>
            </a:r>
            <a:r>
              <a:rPr lang="en-CA" err="1"/>
              <a:t>coute</a:t>
            </a:r>
            <a:r>
              <a:rPr lang="en-CA"/>
              <a:t> 0,16 $</a:t>
            </a:r>
          </a:p>
          <a:p>
            <a:pPr marL="0" indent="0">
              <a:buNone/>
            </a:pPr>
            <a:endParaRPr lang="en-CA"/>
          </a:p>
        </p:txBody>
      </p:sp>
      <p:sp>
        <p:nvSpPr>
          <p:cNvPr id="6" name="Title 1">
            <a:extLst>
              <a:ext uri="{FF2B5EF4-FFF2-40B4-BE49-F238E27FC236}">
                <a16:creationId xmlns:a16="http://schemas.microsoft.com/office/drawing/2014/main" id="{E23655EA-860E-CF74-E3CE-D92B8BCD5A3C}"/>
              </a:ext>
            </a:extLst>
          </p:cNvPr>
          <p:cNvSpPr>
            <a:spLocks noGrp="1"/>
          </p:cNvSpPr>
          <p:nvPr>
            <p:ph type="title"/>
          </p:nvPr>
        </p:nvSpPr>
        <p:spPr>
          <a:xfrm>
            <a:off x="1640156" y="852710"/>
            <a:ext cx="8911687" cy="1280890"/>
          </a:xfrm>
        </p:spPr>
        <p:txBody>
          <a:bodyPr/>
          <a:lstStyle/>
          <a:p>
            <a:pPr algn="ctr"/>
            <a:r>
              <a:rPr lang="en-CA" dirty="0" err="1"/>
              <a:t>Acheter</a:t>
            </a:r>
            <a:r>
              <a:rPr lang="en-CA" dirty="0"/>
              <a:t> </a:t>
            </a:r>
            <a:r>
              <a:rPr lang="en-CA" dirty="0" err="1"/>
              <a:t>en</a:t>
            </a:r>
            <a:r>
              <a:rPr lang="en-CA" dirty="0"/>
              <a:t> </a:t>
            </a:r>
            <a:r>
              <a:rPr lang="en-CA" dirty="0" err="1"/>
              <a:t>vrac</a:t>
            </a:r>
            <a:endParaRPr lang="en-CA" dirty="0"/>
          </a:p>
        </p:txBody>
      </p:sp>
    </p:spTree>
    <p:extLst>
      <p:ext uri="{BB962C8B-B14F-4D97-AF65-F5344CB8AC3E}">
        <p14:creationId xmlns:p14="http://schemas.microsoft.com/office/powerpoint/2010/main" val="39360083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183953" y="862913"/>
            <a:ext cx="9824093" cy="1299519"/>
          </a:xfrm>
        </p:spPr>
        <p:txBody>
          <a:bodyPr/>
          <a:lstStyle/>
          <a:p>
            <a:pPr algn="ctr"/>
            <a:r>
              <a:rPr lang="en-CA" dirty="0" err="1"/>
              <a:t>Acheter</a:t>
            </a:r>
            <a:r>
              <a:rPr lang="en-CA" dirty="0"/>
              <a:t> </a:t>
            </a:r>
            <a:r>
              <a:rPr lang="en-CA" dirty="0" err="1"/>
              <a:t>en</a:t>
            </a:r>
            <a:r>
              <a:rPr lang="en-CA" dirty="0"/>
              <a:t> </a:t>
            </a:r>
            <a:r>
              <a:rPr lang="en-CA" dirty="0" err="1"/>
              <a:t>vrac</a:t>
            </a:r>
            <a:endParaRPr lang="en-CA" dirty="0"/>
          </a:p>
        </p:txBody>
      </p:sp>
      <p:sp>
        <p:nvSpPr>
          <p:cNvPr id="3" name="Content Placeholder 2"/>
          <p:cNvSpPr>
            <a:spLocks noGrp="1"/>
          </p:cNvSpPr>
          <p:nvPr>
            <p:ph idx="1"/>
          </p:nvPr>
        </p:nvSpPr>
        <p:spPr>
          <a:xfrm>
            <a:off x="1299519" y="2162432"/>
            <a:ext cx="10205093" cy="3748790"/>
          </a:xfrm>
        </p:spPr>
        <p:txBody>
          <a:bodyPr/>
          <a:lstStyle/>
          <a:p>
            <a:pPr marL="0" indent="0">
              <a:buNone/>
            </a:pPr>
            <a:r>
              <a:rPr lang="en-CA" i="1" err="1"/>
              <a:t>Exemple</a:t>
            </a:r>
            <a:r>
              <a:rPr lang="en-CA" i="1"/>
              <a:t> :</a:t>
            </a:r>
            <a:r>
              <a:rPr lang="en-CA"/>
              <a:t>		 Une </a:t>
            </a:r>
            <a:r>
              <a:rPr lang="en-CA" err="1"/>
              <a:t>boite</a:t>
            </a:r>
            <a:r>
              <a:rPr lang="en-CA"/>
              <a:t> de couches </a:t>
            </a:r>
            <a:r>
              <a:rPr lang="en-CA" err="1"/>
              <a:t>contenant</a:t>
            </a:r>
            <a:r>
              <a:rPr lang="en-CA"/>
              <a:t> 84 couches </a:t>
            </a:r>
            <a:r>
              <a:rPr lang="en-CA" err="1"/>
              <a:t>coute</a:t>
            </a:r>
            <a:r>
              <a:rPr lang="en-CA"/>
              <a:t> 19,99 $</a:t>
            </a:r>
          </a:p>
          <a:p>
            <a:pPr marL="0" indent="0">
              <a:buNone/>
            </a:pPr>
            <a:r>
              <a:rPr lang="en-CA"/>
              <a:t>				19,99 $ ÷ 84 = 0,24 $</a:t>
            </a:r>
          </a:p>
          <a:p>
            <a:pPr marL="0" indent="0">
              <a:buNone/>
            </a:pPr>
            <a:r>
              <a:rPr lang="en-CA"/>
              <a:t>				</a:t>
            </a:r>
            <a:r>
              <a:rPr lang="en-CA" err="1"/>
              <a:t>Chaque</a:t>
            </a:r>
            <a:r>
              <a:rPr lang="en-CA"/>
              <a:t> </a:t>
            </a:r>
            <a:r>
              <a:rPr lang="en-CA" err="1"/>
              <a:t>couche</a:t>
            </a:r>
            <a:r>
              <a:rPr lang="en-CA"/>
              <a:t> </a:t>
            </a:r>
            <a:r>
              <a:rPr lang="en-CA" err="1"/>
              <a:t>coute</a:t>
            </a:r>
            <a:r>
              <a:rPr lang="en-CA"/>
              <a:t> 0,24 $</a:t>
            </a:r>
          </a:p>
          <a:p>
            <a:pPr marL="0" indent="0">
              <a:buNone/>
            </a:pPr>
            <a:endParaRPr lang="en-CA"/>
          </a:p>
        </p:txBody>
      </p:sp>
    </p:spTree>
    <p:extLst>
      <p:ext uri="{BB962C8B-B14F-4D97-AF65-F5344CB8AC3E}">
        <p14:creationId xmlns:p14="http://schemas.microsoft.com/office/powerpoint/2010/main" val="27818813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45989" y="427706"/>
            <a:ext cx="11158623" cy="816708"/>
          </a:xfrm>
        </p:spPr>
        <p:txBody>
          <a:bodyPr/>
          <a:lstStyle/>
          <a:p>
            <a:r>
              <a:rPr lang="en-CA"/>
              <a:t>Module 4</a:t>
            </a:r>
          </a:p>
        </p:txBody>
      </p:sp>
      <p:sp>
        <p:nvSpPr>
          <p:cNvPr id="3" name="Content Placeholder 2"/>
          <p:cNvSpPr>
            <a:spLocks noGrp="1"/>
          </p:cNvSpPr>
          <p:nvPr>
            <p:ph idx="1"/>
          </p:nvPr>
        </p:nvSpPr>
        <p:spPr>
          <a:xfrm>
            <a:off x="345989" y="1136822"/>
            <a:ext cx="11158623" cy="4774400"/>
          </a:xfrm>
        </p:spPr>
        <p:txBody>
          <a:bodyPr vert="horz" lIns="91440" tIns="45720" rIns="91440" bIns="45720" rtlCol="0" anchor="t">
            <a:normAutofit/>
          </a:bodyPr>
          <a:lstStyle/>
          <a:p>
            <a:r>
              <a:rPr lang="en-US" sz="2000"/>
              <a:t>Au </a:t>
            </a:r>
            <a:r>
              <a:rPr lang="en-US" sz="2000" err="1"/>
              <a:t>cours</a:t>
            </a:r>
            <a:r>
              <a:rPr lang="en-US" sz="2000"/>
              <a:t> de </a:t>
            </a:r>
            <a:r>
              <a:rPr lang="en-US" err="1">
                <a:solidFill>
                  <a:schemeClr val="tx1"/>
                </a:solidFill>
              </a:rPr>
              <a:t>ce</a:t>
            </a:r>
            <a:r>
              <a:rPr lang="en-US">
                <a:solidFill>
                  <a:schemeClr val="tx1"/>
                </a:solidFill>
              </a:rPr>
              <a:t> module, </a:t>
            </a:r>
            <a:r>
              <a:rPr lang="en-US" sz="2000" err="1">
                <a:solidFill>
                  <a:schemeClr val="tx1"/>
                </a:solidFill>
              </a:rPr>
              <a:t>v</a:t>
            </a:r>
            <a:r>
              <a:rPr lang="en-US" sz="2000" err="1"/>
              <a:t>ous</a:t>
            </a:r>
            <a:r>
              <a:rPr lang="en-US" sz="2000"/>
              <a:t> </a:t>
            </a:r>
            <a:r>
              <a:rPr lang="en-US" sz="2000" err="1"/>
              <a:t>développerez</a:t>
            </a:r>
            <a:r>
              <a:rPr lang="en-US" sz="2000"/>
              <a:t> les </a:t>
            </a:r>
            <a:r>
              <a:rPr lang="en-US"/>
              <a:t>Compétences</a:t>
            </a:r>
            <a:r>
              <a:rPr lang="en-US" sz="2000"/>
              <a:t> pour </a:t>
            </a:r>
            <a:r>
              <a:rPr lang="en-US" sz="2000" err="1"/>
              <a:t>réussir</a:t>
            </a:r>
            <a:r>
              <a:rPr lang="en-US" sz="2000"/>
              <a:t> </a:t>
            </a:r>
            <a:r>
              <a:rPr lang="en-US" sz="2000" err="1"/>
              <a:t>suivantes</a:t>
            </a:r>
            <a:r>
              <a:rPr lang="en-US" sz="2000"/>
              <a:t> :</a:t>
            </a:r>
          </a:p>
          <a:p>
            <a:pPr marL="0" indent="0">
              <a:buNone/>
            </a:pPr>
            <a:endParaRPr lang="en-CA" sz="2000"/>
          </a:p>
        </p:txBody>
      </p:sp>
      <p:graphicFrame>
        <p:nvGraphicFramePr>
          <p:cNvPr id="6" name="Table 5"/>
          <p:cNvGraphicFramePr>
            <a:graphicFrameLocks noGrp="1"/>
          </p:cNvGraphicFramePr>
          <p:nvPr>
            <p:extLst>
              <p:ext uri="{D42A27DB-BD31-4B8C-83A1-F6EECF244321}">
                <p14:modId xmlns:p14="http://schemas.microsoft.com/office/powerpoint/2010/main" val="3625869372"/>
              </p:ext>
            </p:extLst>
          </p:nvPr>
        </p:nvGraphicFramePr>
        <p:xfrm>
          <a:off x="345989" y="1927654"/>
          <a:ext cx="11158622" cy="4535360"/>
        </p:xfrm>
        <a:graphic>
          <a:graphicData uri="http://schemas.openxmlformats.org/drawingml/2006/table">
            <a:tbl>
              <a:tblPr firstRow="1" firstCol="1" bandRow="1"/>
              <a:tblGrid>
                <a:gridCol w="2510421">
                  <a:extLst>
                    <a:ext uri="{9D8B030D-6E8A-4147-A177-3AD203B41FA5}">
                      <a16:colId xmlns:a16="http://schemas.microsoft.com/office/drawing/2014/main" val="3606256233"/>
                    </a:ext>
                  </a:extLst>
                </a:gridCol>
                <a:gridCol w="8648201">
                  <a:extLst>
                    <a:ext uri="{9D8B030D-6E8A-4147-A177-3AD203B41FA5}">
                      <a16:colId xmlns:a16="http://schemas.microsoft.com/office/drawing/2014/main" val="3917020525"/>
                    </a:ext>
                  </a:extLst>
                </a:gridCol>
              </a:tblGrid>
              <a:tr h="566920">
                <a:tc>
                  <a:txBody>
                    <a:bodyPr/>
                    <a:lstStyle/>
                    <a:p>
                      <a:pPr algn="ctr">
                        <a:lnSpc>
                          <a:spcPct val="107000"/>
                        </a:lnSpc>
                        <a:spcAft>
                          <a:spcPts val="0"/>
                        </a:spcAft>
                      </a:pPr>
                      <a:r>
                        <a:rPr lang="en-CA" sz="1600" b="1" dirty="0" err="1">
                          <a:effectLst/>
                          <a:latin typeface="Arial"/>
                          <a:ea typeface="Calibri" panose="020F0502020204030204" pitchFamily="34" charset="0"/>
                          <a:cs typeface="Times New Roman"/>
                        </a:rPr>
                        <a:t>Adaptabilité</a:t>
                      </a:r>
                      <a:r>
                        <a:rPr lang="en-CA" sz="1600" b="1" dirty="0">
                          <a:effectLst/>
                          <a:latin typeface="Arial"/>
                          <a:ea typeface="Calibri" panose="020F0502020204030204" pitchFamily="34" charset="0"/>
                          <a:cs typeface="Times New Roman"/>
                        </a:rPr>
                        <a:t> </a:t>
                      </a:r>
                      <a:endParaRPr lang="en-CA"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07000"/>
                        </a:lnSpc>
                        <a:spcAft>
                          <a:spcPts val="0"/>
                        </a:spcAft>
                      </a:pPr>
                      <a:r>
                        <a:rPr lang="en-CA" sz="1600" dirty="0">
                          <a:effectLst/>
                          <a:latin typeface="Arial"/>
                          <a:ea typeface="Calibri" panose="020F0502020204030204" pitchFamily="34" charset="0"/>
                          <a:cs typeface="Times New Roman"/>
                        </a:rPr>
                        <a:t>Vous </a:t>
                      </a:r>
                      <a:r>
                        <a:rPr lang="en-CA" sz="1600" dirty="0" err="1">
                          <a:effectLst/>
                          <a:latin typeface="Arial"/>
                          <a:ea typeface="Calibri" panose="020F0502020204030204" pitchFamily="34" charset="0"/>
                          <a:cs typeface="Times New Roman"/>
                        </a:rPr>
                        <a:t>développerez</a:t>
                      </a:r>
                      <a:r>
                        <a:rPr lang="en-CA" sz="1600" dirty="0">
                          <a:effectLst/>
                          <a:latin typeface="Arial"/>
                          <a:ea typeface="Calibri" panose="020F0502020204030204" pitchFamily="34" charset="0"/>
                          <a:cs typeface="Times New Roman"/>
                        </a:rPr>
                        <a:t> des </a:t>
                      </a:r>
                      <a:r>
                        <a:rPr lang="en-CA" sz="1600" dirty="0" err="1">
                          <a:effectLst/>
                          <a:latin typeface="Arial"/>
                          <a:ea typeface="Calibri" panose="020F0502020204030204" pitchFamily="34" charset="0"/>
                          <a:cs typeface="Times New Roman"/>
                        </a:rPr>
                        <a:t>compétences</a:t>
                      </a:r>
                      <a:r>
                        <a:rPr lang="en-CA" sz="1600" dirty="0">
                          <a:effectLst/>
                          <a:latin typeface="Arial"/>
                          <a:ea typeface="Calibri" panose="020F0502020204030204" pitchFamily="34" charset="0"/>
                          <a:cs typeface="Times New Roman"/>
                        </a:rPr>
                        <a:t> qui </a:t>
                      </a:r>
                      <a:r>
                        <a:rPr lang="en-CA" sz="1600" dirty="0" err="1">
                          <a:effectLst/>
                          <a:latin typeface="Arial"/>
                          <a:ea typeface="Calibri" panose="020F0502020204030204" pitchFamily="34" charset="0"/>
                          <a:cs typeface="Times New Roman"/>
                        </a:rPr>
                        <a:t>vous</a:t>
                      </a:r>
                      <a:r>
                        <a:rPr lang="en-CA" sz="1600" dirty="0">
                          <a:effectLst/>
                          <a:latin typeface="Arial"/>
                          <a:ea typeface="Calibri" panose="020F0502020204030204" pitchFamily="34" charset="0"/>
                          <a:cs typeface="Times New Roman"/>
                        </a:rPr>
                        <a:t> </a:t>
                      </a:r>
                      <a:r>
                        <a:rPr lang="en-CA" sz="1600" dirty="0" err="1">
                          <a:effectLst/>
                          <a:latin typeface="Arial"/>
                          <a:ea typeface="Calibri" panose="020F0502020204030204" pitchFamily="34" charset="0"/>
                          <a:cs typeface="Times New Roman"/>
                        </a:rPr>
                        <a:t>aideront</a:t>
                      </a:r>
                      <a:r>
                        <a:rPr lang="en-CA" sz="1600" dirty="0">
                          <a:effectLst/>
                          <a:latin typeface="Arial"/>
                          <a:ea typeface="Calibri" panose="020F0502020204030204" pitchFamily="34" charset="0"/>
                          <a:cs typeface="Times New Roman"/>
                        </a:rPr>
                        <a:t> à </a:t>
                      </a:r>
                      <a:r>
                        <a:rPr lang="en-CA" sz="1600" dirty="0" err="1">
                          <a:effectLst/>
                          <a:latin typeface="Arial"/>
                          <a:ea typeface="Calibri" panose="020F0502020204030204" pitchFamily="34" charset="0"/>
                          <a:cs typeface="Times New Roman"/>
                        </a:rPr>
                        <a:t>vous</a:t>
                      </a:r>
                      <a:r>
                        <a:rPr lang="en-CA" sz="1600" dirty="0">
                          <a:effectLst/>
                          <a:latin typeface="Arial"/>
                          <a:ea typeface="Calibri" panose="020F0502020204030204" pitchFamily="34" charset="0"/>
                          <a:cs typeface="Times New Roman"/>
                        </a:rPr>
                        <a:t> adapter à de </a:t>
                      </a:r>
                      <a:r>
                        <a:rPr lang="en-CA" sz="1600" dirty="0" err="1">
                          <a:effectLst/>
                          <a:latin typeface="Arial"/>
                          <a:ea typeface="Calibri" panose="020F0502020204030204" pitchFamily="34" charset="0"/>
                          <a:cs typeface="Times New Roman"/>
                        </a:rPr>
                        <a:t>nouvelles</a:t>
                      </a:r>
                      <a:r>
                        <a:rPr lang="en-CA" sz="1600" dirty="0">
                          <a:effectLst/>
                          <a:latin typeface="Arial"/>
                          <a:ea typeface="Calibri" panose="020F0502020204030204" pitchFamily="34" charset="0"/>
                          <a:cs typeface="Times New Roman"/>
                        </a:rPr>
                        <a:t> habitudes de </a:t>
                      </a:r>
                      <a:r>
                        <a:rPr lang="en-CA" sz="1600" dirty="0" err="1">
                          <a:effectLst/>
                          <a:latin typeface="Arial"/>
                          <a:ea typeface="Calibri" panose="020F0502020204030204" pitchFamily="34" charset="0"/>
                          <a:cs typeface="Times New Roman"/>
                        </a:rPr>
                        <a:t>magasinage</a:t>
                      </a:r>
                      <a:r>
                        <a:rPr lang="en-CA" sz="1600" dirty="0">
                          <a:effectLst/>
                          <a:latin typeface="Arial"/>
                          <a:ea typeface="Calibri" panose="020F0502020204030204" pitchFamily="34" charset="0"/>
                          <a:cs typeface="Times New Roman"/>
                        </a:rPr>
                        <a:t> </a:t>
                      </a:r>
                      <a:r>
                        <a:rPr lang="en-CA" sz="1600" dirty="0" err="1">
                          <a:effectLst/>
                          <a:latin typeface="Arial"/>
                          <a:ea typeface="Calibri" panose="020F0502020204030204" pitchFamily="34" charset="0"/>
                          <a:cs typeface="Times New Roman"/>
                        </a:rPr>
                        <a:t>afin</a:t>
                      </a:r>
                      <a:r>
                        <a:rPr lang="en-CA" sz="1600" dirty="0">
                          <a:effectLst/>
                          <a:latin typeface="Arial"/>
                          <a:ea typeface="Calibri" panose="020F0502020204030204" pitchFamily="34" charset="0"/>
                          <a:cs typeface="Times New Roman"/>
                        </a:rPr>
                        <a:t> </a:t>
                      </a:r>
                      <a:r>
                        <a:rPr lang="en-CA" sz="1600" dirty="0" err="1">
                          <a:effectLst/>
                          <a:latin typeface="Arial"/>
                          <a:ea typeface="Calibri" panose="020F0502020204030204" pitchFamily="34" charset="0"/>
                          <a:cs typeface="Times New Roman"/>
                        </a:rPr>
                        <a:t>d’économiser</a:t>
                      </a:r>
                      <a:r>
                        <a:rPr lang="en-CA" sz="1600" dirty="0">
                          <a:effectLst/>
                          <a:latin typeface="Arial"/>
                          <a:ea typeface="Calibri" panose="020F0502020204030204" pitchFamily="34" charset="0"/>
                          <a:cs typeface="Times New Roman"/>
                        </a:rPr>
                        <a:t> plus </a:t>
                      </a:r>
                      <a:r>
                        <a:rPr lang="en-CA" sz="1600" dirty="0" err="1">
                          <a:effectLst/>
                          <a:latin typeface="Arial"/>
                          <a:ea typeface="Calibri" panose="020F0502020204030204" pitchFamily="34" charset="0"/>
                          <a:cs typeface="Times New Roman"/>
                        </a:rPr>
                        <a:t>d’argent</a:t>
                      </a:r>
                      <a:r>
                        <a:rPr lang="en-CA" sz="1600" dirty="0">
                          <a:effectLst/>
                          <a:latin typeface="Arial"/>
                          <a:ea typeface="Calibri" panose="020F0502020204030204" pitchFamily="34" charset="0"/>
                          <a:cs typeface="Times New Roman"/>
                        </a:rPr>
                        <a:t>. </a:t>
                      </a:r>
                      <a:endParaRPr lang="en-CA"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3904600"/>
                  </a:ext>
                </a:extLst>
              </a:tr>
              <a:tr h="566920">
                <a:tc>
                  <a:txBody>
                    <a:bodyPr/>
                    <a:lstStyle/>
                    <a:p>
                      <a:pPr algn="ctr">
                        <a:lnSpc>
                          <a:spcPct val="107000"/>
                        </a:lnSpc>
                        <a:spcAft>
                          <a:spcPts val="0"/>
                        </a:spcAft>
                      </a:pPr>
                      <a:r>
                        <a:rPr lang="en-CA" sz="1600" b="1" dirty="0">
                          <a:effectLst/>
                          <a:latin typeface="Arial"/>
                          <a:ea typeface="Calibri" panose="020F0502020204030204" pitchFamily="34" charset="0"/>
                          <a:cs typeface="Times New Roman"/>
                        </a:rPr>
                        <a:t>Collaboration</a:t>
                      </a:r>
                      <a:endParaRPr lang="en-CA" sz="1400" dirty="0">
                        <a:effectLst/>
                        <a:latin typeface="Arial"/>
                        <a:ea typeface="Calibri" panose="020F0502020204030204" pitchFamily="34" charset="0"/>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07000"/>
                        </a:lnSpc>
                        <a:spcAft>
                          <a:spcPts val="0"/>
                        </a:spcAft>
                      </a:pPr>
                      <a:r>
                        <a:rPr lang="en-CA" sz="1600" dirty="0">
                          <a:effectLst/>
                          <a:latin typeface="Arial"/>
                          <a:ea typeface="Calibri" panose="020F0502020204030204" pitchFamily="34" charset="0"/>
                          <a:cs typeface="Times New Roman"/>
                        </a:rPr>
                        <a:t>Vous </a:t>
                      </a:r>
                      <a:r>
                        <a:rPr lang="en-CA" sz="1600" dirty="0" err="1">
                          <a:effectLst/>
                          <a:latin typeface="Arial"/>
                          <a:ea typeface="Calibri" panose="020F0502020204030204" pitchFamily="34" charset="0"/>
                          <a:cs typeface="Times New Roman"/>
                        </a:rPr>
                        <a:t>travaillerez</a:t>
                      </a:r>
                      <a:r>
                        <a:rPr lang="en-CA" sz="1600" dirty="0">
                          <a:effectLst/>
                          <a:latin typeface="Arial"/>
                          <a:ea typeface="Calibri" panose="020F0502020204030204" pitchFamily="34" charset="0"/>
                          <a:cs typeface="Times New Roman"/>
                        </a:rPr>
                        <a:t> avec </a:t>
                      </a:r>
                      <a:r>
                        <a:rPr lang="en-CA" sz="1600" dirty="0" err="1">
                          <a:effectLst/>
                          <a:latin typeface="Arial"/>
                          <a:ea typeface="Calibri" panose="020F0502020204030204" pitchFamily="34" charset="0"/>
                          <a:cs typeface="Times New Roman"/>
                        </a:rPr>
                        <a:t>vos</a:t>
                      </a:r>
                      <a:r>
                        <a:rPr lang="en-CA" sz="1600" dirty="0">
                          <a:effectLst/>
                          <a:latin typeface="Arial"/>
                          <a:ea typeface="Calibri" panose="020F0502020204030204" pitchFamily="34" charset="0"/>
                          <a:cs typeface="Times New Roman"/>
                        </a:rPr>
                        <a:t> </a:t>
                      </a:r>
                      <a:r>
                        <a:rPr lang="en-CA" sz="1600" dirty="0" err="1">
                          <a:effectLst/>
                          <a:latin typeface="Arial"/>
                          <a:ea typeface="Calibri" panose="020F0502020204030204" pitchFamily="34" charset="0"/>
                          <a:cs typeface="Times New Roman"/>
                        </a:rPr>
                        <a:t>collègues</a:t>
                      </a:r>
                      <a:r>
                        <a:rPr lang="en-CA" sz="1600" dirty="0">
                          <a:effectLst/>
                          <a:latin typeface="Arial"/>
                          <a:ea typeface="Calibri" panose="020F0502020204030204" pitchFamily="34" charset="0"/>
                          <a:cs typeface="Times New Roman"/>
                        </a:rPr>
                        <a:t> de </a:t>
                      </a:r>
                      <a:r>
                        <a:rPr lang="en-CA" sz="1600" dirty="0" err="1">
                          <a:effectLst/>
                          <a:latin typeface="Arial"/>
                          <a:ea typeface="Calibri" panose="020F0502020204030204" pitchFamily="34" charset="0"/>
                          <a:cs typeface="Times New Roman"/>
                        </a:rPr>
                        <a:t>classe</a:t>
                      </a:r>
                      <a:r>
                        <a:rPr lang="en-CA" sz="1600" dirty="0">
                          <a:effectLst/>
                          <a:latin typeface="Arial"/>
                          <a:ea typeface="Calibri" panose="020F0502020204030204" pitchFamily="34" charset="0"/>
                          <a:cs typeface="Times New Roman"/>
                        </a:rPr>
                        <a:t> pour </a:t>
                      </a:r>
                      <a:r>
                        <a:rPr lang="en-CA" sz="1600" dirty="0" err="1">
                          <a:effectLst/>
                          <a:latin typeface="Arial"/>
                          <a:ea typeface="Calibri" panose="020F0502020204030204" pitchFamily="34" charset="0"/>
                          <a:cs typeface="Times New Roman"/>
                        </a:rPr>
                        <a:t>réaliser</a:t>
                      </a:r>
                      <a:r>
                        <a:rPr lang="en-CA" sz="1600" dirty="0">
                          <a:effectLst/>
                          <a:latin typeface="Arial"/>
                          <a:ea typeface="Calibri" panose="020F0502020204030204" pitchFamily="34" charset="0"/>
                          <a:cs typeface="Times New Roman"/>
                        </a:rPr>
                        <a:t> des </a:t>
                      </a:r>
                      <a:r>
                        <a:rPr lang="en-CA" sz="1600" dirty="0" err="1">
                          <a:effectLst/>
                          <a:latin typeface="Arial"/>
                          <a:ea typeface="Calibri" panose="020F0502020204030204" pitchFamily="34" charset="0"/>
                          <a:cs typeface="Times New Roman"/>
                        </a:rPr>
                        <a:t>activités</a:t>
                      </a:r>
                      <a:r>
                        <a:rPr lang="en-CA" sz="1600" dirty="0">
                          <a:effectLst/>
                          <a:latin typeface="Arial"/>
                          <a:ea typeface="Calibri" panose="020F0502020204030204" pitchFamily="34" charset="0"/>
                          <a:cs typeface="Times New Roman"/>
                        </a:rPr>
                        <a:t> </a:t>
                      </a:r>
                      <a:r>
                        <a:rPr lang="en-CA" sz="1600" dirty="0" err="1">
                          <a:effectLst/>
                          <a:latin typeface="Arial"/>
                          <a:ea typeface="Calibri" panose="020F0502020204030204" pitchFamily="34" charset="0"/>
                          <a:cs typeface="Times New Roman"/>
                        </a:rPr>
                        <a:t>en</a:t>
                      </a:r>
                      <a:r>
                        <a:rPr lang="en-CA" sz="1600" dirty="0">
                          <a:effectLst/>
                          <a:latin typeface="Arial"/>
                          <a:ea typeface="Calibri" panose="020F0502020204030204" pitchFamily="34" charset="0"/>
                          <a:cs typeface="Times New Roman"/>
                        </a:rPr>
                        <a:t> </a:t>
                      </a:r>
                      <a:r>
                        <a:rPr lang="en-CA" sz="1600" dirty="0" err="1">
                          <a:effectLst/>
                          <a:latin typeface="Arial"/>
                          <a:ea typeface="Calibri" panose="020F0502020204030204" pitchFamily="34" charset="0"/>
                          <a:cs typeface="Times New Roman"/>
                        </a:rPr>
                        <a:t>fonction</a:t>
                      </a:r>
                      <a:r>
                        <a:rPr lang="en-CA" sz="1600" dirty="0">
                          <a:effectLst/>
                          <a:latin typeface="Arial"/>
                          <a:ea typeface="Calibri" panose="020F0502020204030204" pitchFamily="34" charset="0"/>
                          <a:cs typeface="Times New Roman"/>
                        </a:rPr>
                        <a:t> de </a:t>
                      </a:r>
                      <a:r>
                        <a:rPr lang="en-CA" sz="1600" dirty="0" err="1">
                          <a:effectLst/>
                          <a:latin typeface="Arial"/>
                          <a:ea typeface="Calibri" panose="020F0502020204030204" pitchFamily="34" charset="0"/>
                          <a:cs typeface="Times New Roman"/>
                        </a:rPr>
                        <a:t>tâches</a:t>
                      </a:r>
                      <a:r>
                        <a:rPr lang="en-CA" sz="1600" dirty="0">
                          <a:effectLst/>
                          <a:latin typeface="Arial"/>
                          <a:ea typeface="Calibri" panose="020F0502020204030204" pitchFamily="34" charset="0"/>
                          <a:cs typeface="Times New Roman"/>
                        </a:rPr>
                        <a:t> </a:t>
                      </a:r>
                      <a:r>
                        <a:rPr lang="en-CA" sz="1600" dirty="0" err="1">
                          <a:effectLst/>
                          <a:latin typeface="Arial"/>
                          <a:ea typeface="Calibri" panose="020F0502020204030204" pitchFamily="34" charset="0"/>
                          <a:cs typeface="Times New Roman"/>
                        </a:rPr>
                        <a:t>ayant</a:t>
                      </a:r>
                      <a:r>
                        <a:rPr lang="en-CA" sz="1600" dirty="0">
                          <a:effectLst/>
                          <a:latin typeface="Arial"/>
                          <a:ea typeface="Calibri" panose="020F0502020204030204" pitchFamily="34" charset="0"/>
                          <a:cs typeface="Times New Roman"/>
                        </a:rPr>
                        <a:t> un </a:t>
                      </a:r>
                      <a:r>
                        <a:rPr lang="en-CA" sz="1600" dirty="0" err="1">
                          <a:effectLst/>
                          <a:latin typeface="Arial"/>
                          <a:ea typeface="Calibri" panose="020F0502020204030204" pitchFamily="34" charset="0"/>
                          <a:cs typeface="Times New Roman"/>
                        </a:rPr>
                        <a:t>objectif</a:t>
                      </a:r>
                      <a:r>
                        <a:rPr lang="en-CA" sz="1600" dirty="0">
                          <a:effectLst/>
                          <a:latin typeface="Arial"/>
                          <a:ea typeface="Calibri" panose="020F0502020204030204" pitchFamily="34" charset="0"/>
                          <a:cs typeface="Times New Roman"/>
                        </a:rPr>
                        <a:t> </a:t>
                      </a:r>
                      <a:r>
                        <a:rPr lang="en-CA" sz="1600" dirty="0" err="1">
                          <a:effectLst/>
                          <a:latin typeface="Arial"/>
                          <a:ea typeface="Calibri" panose="020F0502020204030204" pitchFamily="34" charset="0"/>
                          <a:cs typeface="Times New Roman"/>
                        </a:rPr>
                        <a:t>commun</a:t>
                      </a:r>
                      <a:r>
                        <a:rPr lang="en-CA" sz="1600" dirty="0">
                          <a:effectLst/>
                          <a:latin typeface="Arial"/>
                          <a:ea typeface="Calibri" panose="020F0502020204030204" pitchFamily="34" charset="0"/>
                          <a:cs typeface="Times New Roman"/>
                        </a:rPr>
                        <a:t>. </a:t>
                      </a:r>
                      <a:endParaRPr lang="en-CA" sz="16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04568598"/>
                  </a:ext>
                </a:extLst>
              </a:tr>
              <a:tr h="566920">
                <a:tc>
                  <a:txBody>
                    <a:bodyPr/>
                    <a:lstStyle/>
                    <a:p>
                      <a:pPr algn="ctr">
                        <a:lnSpc>
                          <a:spcPct val="107000"/>
                        </a:lnSpc>
                        <a:spcAft>
                          <a:spcPts val="0"/>
                        </a:spcAft>
                      </a:pPr>
                      <a:r>
                        <a:rPr lang="en-CA" sz="1600" b="1" dirty="0">
                          <a:effectLst/>
                          <a:latin typeface="Arial"/>
                          <a:ea typeface="Calibri" panose="020F0502020204030204" pitchFamily="34" charset="0"/>
                          <a:cs typeface="Times New Roman"/>
                        </a:rPr>
                        <a:t>Communication</a:t>
                      </a:r>
                      <a:endParaRPr lang="en-CA" sz="1400" dirty="0">
                        <a:effectLst/>
                        <a:latin typeface="Arial"/>
                        <a:ea typeface="Calibri" panose="020F0502020204030204" pitchFamily="34" charset="0"/>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07000"/>
                        </a:lnSpc>
                        <a:spcAft>
                          <a:spcPts val="0"/>
                        </a:spcAft>
                      </a:pPr>
                      <a:r>
                        <a:rPr lang="en-CA" sz="1600" dirty="0">
                          <a:effectLst/>
                          <a:latin typeface="Arial"/>
                          <a:ea typeface="Calibri" panose="020F0502020204030204" pitchFamily="34" charset="0"/>
                          <a:cs typeface="Times New Roman"/>
                        </a:rPr>
                        <a:t>Vous </a:t>
                      </a:r>
                      <a:r>
                        <a:rPr lang="en-CA" sz="1600" dirty="0" err="1">
                          <a:effectLst/>
                          <a:latin typeface="Arial"/>
                          <a:ea typeface="Calibri" panose="020F0502020204030204" pitchFamily="34" charset="0"/>
                          <a:cs typeface="Times New Roman"/>
                        </a:rPr>
                        <a:t>exercerez</a:t>
                      </a:r>
                      <a:r>
                        <a:rPr lang="en-CA" sz="1600" dirty="0">
                          <a:effectLst/>
                          <a:latin typeface="Arial"/>
                          <a:ea typeface="Calibri" panose="020F0502020204030204" pitchFamily="34" charset="0"/>
                          <a:cs typeface="Times New Roman"/>
                        </a:rPr>
                        <a:t> </a:t>
                      </a:r>
                      <a:r>
                        <a:rPr lang="en-CA" sz="1600" dirty="0" err="1">
                          <a:effectLst/>
                          <a:latin typeface="Arial"/>
                          <a:ea typeface="Calibri" panose="020F0502020204030204" pitchFamily="34" charset="0"/>
                          <a:cs typeface="Times New Roman"/>
                        </a:rPr>
                        <a:t>vos</a:t>
                      </a:r>
                      <a:r>
                        <a:rPr lang="en-CA" sz="1600" dirty="0">
                          <a:effectLst/>
                          <a:latin typeface="Arial"/>
                          <a:ea typeface="Calibri" panose="020F0502020204030204" pitchFamily="34" charset="0"/>
                          <a:cs typeface="Times New Roman"/>
                        </a:rPr>
                        <a:t> </a:t>
                      </a:r>
                      <a:r>
                        <a:rPr lang="en-CA" sz="1600" dirty="0" err="1">
                          <a:effectLst/>
                          <a:latin typeface="Arial"/>
                          <a:ea typeface="Calibri" panose="020F0502020204030204" pitchFamily="34" charset="0"/>
                          <a:cs typeface="Times New Roman"/>
                        </a:rPr>
                        <a:t>compétences</a:t>
                      </a:r>
                      <a:r>
                        <a:rPr lang="en-CA" sz="1600" dirty="0">
                          <a:effectLst/>
                          <a:latin typeface="Arial"/>
                          <a:ea typeface="Calibri" panose="020F0502020204030204" pitchFamily="34" charset="0"/>
                          <a:cs typeface="Times New Roman"/>
                        </a:rPr>
                        <a:t> </a:t>
                      </a:r>
                      <a:r>
                        <a:rPr lang="en-CA" sz="1600" dirty="0" err="1">
                          <a:effectLst/>
                          <a:latin typeface="Arial"/>
                          <a:ea typeface="Calibri" panose="020F0502020204030204" pitchFamily="34" charset="0"/>
                          <a:cs typeface="Times New Roman"/>
                        </a:rPr>
                        <a:t>en</a:t>
                      </a:r>
                      <a:r>
                        <a:rPr lang="en-CA" sz="1600" dirty="0">
                          <a:effectLst/>
                          <a:latin typeface="Arial"/>
                          <a:ea typeface="Calibri" panose="020F0502020204030204" pitchFamily="34" charset="0"/>
                          <a:cs typeface="Times New Roman"/>
                        </a:rPr>
                        <a:t> matière de communication verbale tout </a:t>
                      </a:r>
                      <a:r>
                        <a:rPr lang="en-CA" sz="1600" dirty="0" err="1">
                          <a:effectLst/>
                          <a:latin typeface="Arial"/>
                          <a:ea typeface="Calibri" panose="020F0502020204030204" pitchFamily="34" charset="0"/>
                          <a:cs typeface="Times New Roman"/>
                        </a:rPr>
                        <a:t>en</a:t>
                      </a:r>
                      <a:r>
                        <a:rPr lang="en-CA" sz="1600" dirty="0">
                          <a:effectLst/>
                          <a:latin typeface="Arial"/>
                          <a:ea typeface="Calibri" panose="020F0502020204030204" pitchFamily="34" charset="0"/>
                          <a:cs typeface="Times New Roman"/>
                        </a:rPr>
                        <a:t> </a:t>
                      </a:r>
                      <a:r>
                        <a:rPr lang="en-CA" sz="1600" dirty="0" err="1">
                          <a:effectLst/>
                          <a:latin typeface="Arial"/>
                          <a:ea typeface="Calibri" panose="020F0502020204030204" pitchFamily="34" charset="0"/>
                          <a:cs typeface="Times New Roman"/>
                        </a:rPr>
                        <a:t>discutant</a:t>
                      </a:r>
                      <a:r>
                        <a:rPr lang="en-CA" sz="1600" dirty="0">
                          <a:effectLst/>
                          <a:latin typeface="Arial"/>
                          <a:ea typeface="Calibri" panose="020F0502020204030204" pitchFamily="34" charset="0"/>
                          <a:cs typeface="Times New Roman"/>
                        </a:rPr>
                        <a:t> et </a:t>
                      </a:r>
                      <a:r>
                        <a:rPr lang="en-CA" sz="1600" dirty="0" err="1">
                          <a:effectLst/>
                          <a:latin typeface="Arial"/>
                          <a:ea typeface="Calibri" panose="020F0502020204030204" pitchFamily="34" charset="0"/>
                          <a:cs typeface="Times New Roman"/>
                        </a:rPr>
                        <a:t>en</a:t>
                      </a:r>
                      <a:r>
                        <a:rPr lang="en-CA" sz="1600" dirty="0">
                          <a:effectLst/>
                          <a:latin typeface="Arial"/>
                          <a:ea typeface="Calibri" panose="020F0502020204030204" pitchFamily="34" charset="0"/>
                          <a:cs typeface="Times New Roman"/>
                        </a:rPr>
                        <a:t> </a:t>
                      </a:r>
                      <a:r>
                        <a:rPr lang="en-CA" sz="1600" dirty="0" err="1">
                          <a:effectLst/>
                          <a:latin typeface="Arial"/>
                          <a:ea typeface="Calibri" panose="020F0502020204030204" pitchFamily="34" charset="0"/>
                          <a:cs typeface="Times New Roman"/>
                        </a:rPr>
                        <a:t>partageant</a:t>
                      </a:r>
                      <a:r>
                        <a:rPr lang="en-CA" sz="1600" dirty="0">
                          <a:effectLst/>
                          <a:latin typeface="Arial"/>
                          <a:ea typeface="Calibri" panose="020F0502020204030204" pitchFamily="34" charset="0"/>
                          <a:cs typeface="Times New Roman"/>
                        </a:rPr>
                        <a:t> des </a:t>
                      </a:r>
                      <a:r>
                        <a:rPr lang="en-CA" sz="1600" dirty="0" err="1">
                          <a:effectLst/>
                          <a:latin typeface="Arial"/>
                          <a:ea typeface="Calibri" panose="020F0502020204030204" pitchFamily="34" charset="0"/>
                          <a:cs typeface="Times New Roman"/>
                        </a:rPr>
                        <a:t>informations</a:t>
                      </a:r>
                      <a:r>
                        <a:rPr lang="en-CA" sz="1600" dirty="0">
                          <a:effectLst/>
                          <a:latin typeface="Arial"/>
                          <a:ea typeface="Calibri" panose="020F0502020204030204" pitchFamily="34" charset="0"/>
                          <a:cs typeface="Times New Roman"/>
                        </a:rPr>
                        <a:t> sur le </a:t>
                      </a:r>
                      <a:r>
                        <a:rPr lang="en-CA" sz="1600" dirty="0" err="1">
                          <a:effectLst/>
                          <a:latin typeface="Arial"/>
                          <a:ea typeface="Calibri" panose="020F0502020204030204" pitchFamily="34" charset="0"/>
                          <a:cs typeface="Times New Roman"/>
                        </a:rPr>
                        <a:t>phénomène</a:t>
                      </a:r>
                      <a:r>
                        <a:rPr lang="en-CA" sz="1600" dirty="0">
                          <a:effectLst/>
                          <a:latin typeface="Arial"/>
                          <a:ea typeface="Calibri" panose="020F0502020204030204" pitchFamily="34" charset="0"/>
                          <a:cs typeface="Times New Roman"/>
                        </a:rPr>
                        <a:t> de la </a:t>
                      </a:r>
                      <a:r>
                        <a:rPr lang="en-CA" sz="1600" dirty="0" err="1">
                          <a:effectLst/>
                          <a:latin typeface="Arial"/>
                          <a:ea typeface="Calibri" panose="020F0502020204030204" pitchFamily="34" charset="0"/>
                          <a:cs typeface="Times New Roman"/>
                        </a:rPr>
                        <a:t>consommation</a:t>
                      </a:r>
                      <a:r>
                        <a:rPr lang="en-CA" sz="1600" dirty="0">
                          <a:effectLst/>
                          <a:latin typeface="Arial"/>
                          <a:ea typeface="Calibri" panose="020F0502020204030204" pitchFamily="34" charset="0"/>
                          <a:cs typeface="Times New Roman"/>
                        </a:rPr>
                        <a:t>. </a:t>
                      </a:r>
                      <a:endParaRPr lang="en-CA" sz="16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49444658"/>
                  </a:ext>
                </a:extLst>
              </a:tr>
              <a:tr h="857704">
                <a:tc>
                  <a:txBody>
                    <a:bodyPr/>
                    <a:lstStyle/>
                    <a:p>
                      <a:pPr algn="ctr">
                        <a:lnSpc>
                          <a:spcPct val="107000"/>
                        </a:lnSpc>
                        <a:spcAft>
                          <a:spcPts val="0"/>
                        </a:spcAft>
                      </a:pPr>
                      <a:r>
                        <a:rPr lang="en-CA" sz="1600" b="1" dirty="0" err="1">
                          <a:effectLst/>
                          <a:latin typeface="Arial"/>
                          <a:ea typeface="Calibri" panose="020F0502020204030204" pitchFamily="34" charset="0"/>
                          <a:cs typeface="Times New Roman"/>
                        </a:rPr>
                        <a:t>Créativité</a:t>
                      </a:r>
                      <a:r>
                        <a:rPr lang="en-CA" sz="1600" b="1" dirty="0">
                          <a:effectLst/>
                          <a:latin typeface="Arial"/>
                          <a:ea typeface="Calibri" panose="020F0502020204030204" pitchFamily="34" charset="0"/>
                          <a:cs typeface="Times New Roman"/>
                        </a:rPr>
                        <a:t> et innovation</a:t>
                      </a:r>
                      <a:endParaRPr lang="en-CA" sz="1400" dirty="0">
                        <a:effectLst/>
                        <a:latin typeface="Arial"/>
                        <a:ea typeface="Calibri" panose="020F0502020204030204" pitchFamily="34" charset="0"/>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07000"/>
                        </a:lnSpc>
                        <a:spcAft>
                          <a:spcPts val="0"/>
                        </a:spcAft>
                      </a:pPr>
                      <a:r>
                        <a:rPr lang="en-CA" sz="1600" dirty="0">
                          <a:effectLst/>
                          <a:latin typeface="Arial"/>
                          <a:ea typeface="Calibri" panose="020F0502020204030204" pitchFamily="34" charset="0"/>
                          <a:cs typeface="Times New Roman"/>
                        </a:rPr>
                        <a:t>Vous </a:t>
                      </a:r>
                      <a:r>
                        <a:rPr lang="en-CA" sz="1600" dirty="0" err="1">
                          <a:effectLst/>
                          <a:latin typeface="Arial"/>
                          <a:ea typeface="Calibri" panose="020F0502020204030204" pitchFamily="34" charset="0"/>
                          <a:cs typeface="Times New Roman"/>
                        </a:rPr>
                        <a:t>ferez</a:t>
                      </a:r>
                      <a:r>
                        <a:rPr lang="en-CA" sz="1600" dirty="0">
                          <a:effectLst/>
                          <a:latin typeface="Arial"/>
                          <a:ea typeface="Calibri" panose="020F0502020204030204" pitchFamily="34" charset="0"/>
                          <a:cs typeface="Times New Roman"/>
                        </a:rPr>
                        <a:t> </a:t>
                      </a:r>
                      <a:r>
                        <a:rPr lang="en-CA" sz="1600" dirty="0" err="1">
                          <a:effectLst/>
                          <a:latin typeface="Arial"/>
                          <a:ea typeface="Calibri" panose="020F0502020204030204" pitchFamily="34" charset="0"/>
                          <a:cs typeface="Times New Roman"/>
                        </a:rPr>
                        <a:t>appel</a:t>
                      </a:r>
                      <a:r>
                        <a:rPr lang="en-CA" sz="1600" dirty="0">
                          <a:effectLst/>
                          <a:latin typeface="Arial"/>
                          <a:ea typeface="Calibri" panose="020F0502020204030204" pitchFamily="34" charset="0"/>
                          <a:cs typeface="Times New Roman"/>
                        </a:rPr>
                        <a:t> à </a:t>
                      </a:r>
                      <a:r>
                        <a:rPr lang="en-CA" sz="1600" dirty="0" err="1">
                          <a:effectLst/>
                          <a:latin typeface="Arial"/>
                          <a:ea typeface="Calibri" panose="020F0502020204030204" pitchFamily="34" charset="0"/>
                          <a:cs typeface="Times New Roman"/>
                        </a:rPr>
                        <a:t>votre</a:t>
                      </a:r>
                      <a:r>
                        <a:rPr lang="en-CA" sz="1600" dirty="0">
                          <a:effectLst/>
                          <a:latin typeface="Arial"/>
                          <a:ea typeface="Calibri" panose="020F0502020204030204" pitchFamily="34" charset="0"/>
                          <a:cs typeface="Times New Roman"/>
                        </a:rPr>
                        <a:t> </a:t>
                      </a:r>
                      <a:r>
                        <a:rPr lang="en-CA" sz="1600" dirty="0" err="1">
                          <a:effectLst/>
                          <a:latin typeface="Arial"/>
                          <a:ea typeface="Calibri" panose="020F0502020204030204" pitchFamily="34" charset="0"/>
                          <a:cs typeface="Times New Roman"/>
                        </a:rPr>
                        <a:t>créativité</a:t>
                      </a:r>
                      <a:r>
                        <a:rPr lang="en-CA" sz="1600" dirty="0">
                          <a:effectLst/>
                          <a:latin typeface="Arial"/>
                          <a:ea typeface="Calibri" panose="020F0502020204030204" pitchFamily="34" charset="0"/>
                          <a:cs typeface="Times New Roman"/>
                        </a:rPr>
                        <a:t> et à </a:t>
                      </a:r>
                      <a:r>
                        <a:rPr lang="en-CA" sz="1600" dirty="0" err="1">
                          <a:effectLst/>
                          <a:latin typeface="Arial"/>
                          <a:ea typeface="Calibri" panose="020F0502020204030204" pitchFamily="34" charset="0"/>
                          <a:cs typeface="Times New Roman"/>
                        </a:rPr>
                        <a:t>votre</a:t>
                      </a:r>
                      <a:r>
                        <a:rPr lang="en-CA" sz="1600" dirty="0">
                          <a:effectLst/>
                          <a:latin typeface="Arial"/>
                          <a:ea typeface="Calibri" panose="020F0502020204030204" pitchFamily="34" charset="0"/>
                          <a:cs typeface="Times New Roman"/>
                        </a:rPr>
                        <a:t> </a:t>
                      </a:r>
                      <a:r>
                        <a:rPr lang="en-CA" sz="1600" dirty="0" err="1">
                          <a:effectLst/>
                          <a:latin typeface="Arial"/>
                          <a:ea typeface="Calibri" panose="020F0502020204030204" pitchFamily="34" charset="0"/>
                          <a:cs typeface="Times New Roman"/>
                        </a:rPr>
                        <a:t>sens</a:t>
                      </a:r>
                      <a:r>
                        <a:rPr lang="en-CA" sz="1600" dirty="0">
                          <a:effectLst/>
                          <a:latin typeface="Arial"/>
                          <a:ea typeface="Calibri" panose="020F0502020204030204" pitchFamily="34" charset="0"/>
                          <a:cs typeface="Times New Roman"/>
                        </a:rPr>
                        <a:t> de </a:t>
                      </a:r>
                      <a:r>
                        <a:rPr lang="en-CA" sz="1600" dirty="0" err="1">
                          <a:effectLst/>
                          <a:latin typeface="Arial"/>
                          <a:ea typeface="Calibri" panose="020F0502020204030204" pitchFamily="34" charset="0"/>
                          <a:cs typeface="Times New Roman"/>
                        </a:rPr>
                        <a:t>l’innovation</a:t>
                      </a:r>
                      <a:r>
                        <a:rPr lang="en-CA" sz="1600" dirty="0">
                          <a:effectLst/>
                          <a:latin typeface="Arial"/>
                          <a:ea typeface="Calibri" panose="020F0502020204030204" pitchFamily="34" charset="0"/>
                          <a:cs typeface="Times New Roman"/>
                        </a:rPr>
                        <a:t> pour </a:t>
                      </a:r>
                      <a:r>
                        <a:rPr lang="en-CA" sz="1600" dirty="0" err="1">
                          <a:effectLst/>
                          <a:latin typeface="Arial"/>
                          <a:ea typeface="Calibri" panose="020F0502020204030204" pitchFamily="34" charset="0"/>
                          <a:cs typeface="Times New Roman"/>
                        </a:rPr>
                        <a:t>trouver</a:t>
                      </a:r>
                      <a:r>
                        <a:rPr lang="en-CA" sz="1600" dirty="0">
                          <a:effectLst/>
                          <a:latin typeface="Arial"/>
                          <a:ea typeface="Calibri" panose="020F0502020204030204" pitchFamily="34" charset="0"/>
                          <a:cs typeface="Times New Roman"/>
                        </a:rPr>
                        <a:t> et </a:t>
                      </a:r>
                      <a:r>
                        <a:rPr lang="en-CA" sz="1600" dirty="0" err="1">
                          <a:effectLst/>
                          <a:latin typeface="Arial"/>
                          <a:ea typeface="Calibri" panose="020F0502020204030204" pitchFamily="34" charset="0"/>
                          <a:cs typeface="Times New Roman"/>
                        </a:rPr>
                        <a:t>partager</a:t>
                      </a:r>
                      <a:r>
                        <a:rPr lang="en-CA" sz="1600" dirty="0">
                          <a:effectLst/>
                          <a:latin typeface="Arial"/>
                          <a:ea typeface="Calibri" panose="020F0502020204030204" pitchFamily="34" charset="0"/>
                          <a:cs typeface="Times New Roman"/>
                        </a:rPr>
                        <a:t> des </a:t>
                      </a:r>
                      <a:r>
                        <a:rPr lang="en-CA" sz="1600" dirty="0" err="1">
                          <a:effectLst/>
                          <a:latin typeface="Arial"/>
                          <a:ea typeface="Calibri" panose="020F0502020204030204" pitchFamily="34" charset="0"/>
                          <a:cs typeface="Times New Roman"/>
                        </a:rPr>
                        <a:t>moyens</a:t>
                      </a:r>
                      <a:r>
                        <a:rPr lang="en-CA" sz="1600" dirty="0">
                          <a:effectLst/>
                          <a:latin typeface="Arial"/>
                          <a:ea typeface="Calibri" panose="020F0502020204030204" pitchFamily="34" charset="0"/>
                          <a:cs typeface="Times New Roman"/>
                        </a:rPr>
                        <a:t> </a:t>
                      </a:r>
                      <a:r>
                        <a:rPr lang="en-CA" sz="1600" dirty="0" err="1">
                          <a:effectLst/>
                          <a:latin typeface="Arial"/>
                          <a:ea typeface="Calibri" panose="020F0502020204030204" pitchFamily="34" charset="0"/>
                          <a:cs typeface="Times New Roman"/>
                        </a:rPr>
                        <a:t>uniques</a:t>
                      </a:r>
                      <a:r>
                        <a:rPr lang="en-CA" sz="1600" dirty="0">
                          <a:effectLst/>
                          <a:latin typeface="Arial"/>
                          <a:ea typeface="Calibri" panose="020F0502020204030204" pitchFamily="34" charset="0"/>
                          <a:cs typeface="Times New Roman"/>
                        </a:rPr>
                        <a:t> </a:t>
                      </a:r>
                      <a:r>
                        <a:rPr lang="en-CA" sz="1600" dirty="0" err="1">
                          <a:effectLst/>
                          <a:latin typeface="Arial"/>
                          <a:ea typeface="Calibri" panose="020F0502020204030204" pitchFamily="34" charset="0"/>
                          <a:cs typeface="Times New Roman"/>
                        </a:rPr>
                        <a:t>d’obtenir</a:t>
                      </a:r>
                      <a:r>
                        <a:rPr lang="en-CA" sz="1600" dirty="0">
                          <a:effectLst/>
                          <a:latin typeface="Arial"/>
                          <a:ea typeface="Calibri" panose="020F0502020204030204" pitchFamily="34" charset="0"/>
                          <a:cs typeface="Times New Roman"/>
                        </a:rPr>
                        <a:t> le </a:t>
                      </a:r>
                      <a:r>
                        <a:rPr lang="en-CA" sz="1600" dirty="0" err="1">
                          <a:effectLst/>
                          <a:latin typeface="Arial"/>
                          <a:ea typeface="Calibri" panose="020F0502020204030204" pitchFamily="34" charset="0"/>
                          <a:cs typeface="Times New Roman"/>
                        </a:rPr>
                        <a:t>meilleur</a:t>
                      </a:r>
                      <a:r>
                        <a:rPr lang="en-CA" sz="1600" dirty="0">
                          <a:effectLst/>
                          <a:latin typeface="Arial"/>
                          <a:ea typeface="Calibri" panose="020F0502020204030204" pitchFamily="34" charset="0"/>
                          <a:cs typeface="Times New Roman"/>
                        </a:rPr>
                        <a:t> rapport </a:t>
                      </a:r>
                      <a:r>
                        <a:rPr lang="en-CA" sz="1600" dirty="0" err="1">
                          <a:effectLst/>
                          <a:latin typeface="Arial"/>
                          <a:ea typeface="Calibri" panose="020F0502020204030204" pitchFamily="34" charset="0"/>
                          <a:cs typeface="Times New Roman"/>
                        </a:rPr>
                        <a:t>qualité</a:t>
                      </a:r>
                      <a:r>
                        <a:rPr lang="en-CA" sz="1600" dirty="0">
                          <a:effectLst/>
                          <a:latin typeface="Arial"/>
                          <a:ea typeface="Calibri" panose="020F0502020204030204" pitchFamily="34" charset="0"/>
                          <a:cs typeface="Times New Roman"/>
                        </a:rPr>
                        <a:t>-prix </a:t>
                      </a:r>
                      <a:r>
                        <a:rPr lang="en-CA" sz="1600" dirty="0" err="1">
                          <a:effectLst/>
                          <a:latin typeface="Arial"/>
                          <a:ea typeface="Calibri" panose="020F0502020204030204" pitchFamily="34" charset="0"/>
                          <a:cs typeface="Times New Roman"/>
                        </a:rPr>
                        <a:t>lorsque</a:t>
                      </a:r>
                      <a:r>
                        <a:rPr lang="en-CA" sz="1600" dirty="0">
                          <a:effectLst/>
                          <a:latin typeface="Arial"/>
                          <a:ea typeface="Calibri" panose="020F0502020204030204" pitchFamily="34" charset="0"/>
                          <a:cs typeface="Times New Roman"/>
                        </a:rPr>
                        <a:t> </a:t>
                      </a:r>
                      <a:r>
                        <a:rPr lang="en-CA" sz="1600" dirty="0" err="1">
                          <a:effectLst/>
                          <a:latin typeface="Arial"/>
                          <a:ea typeface="Calibri" panose="020F0502020204030204" pitchFamily="34" charset="0"/>
                          <a:cs typeface="Times New Roman"/>
                        </a:rPr>
                        <a:t>vous</a:t>
                      </a:r>
                      <a:r>
                        <a:rPr lang="en-CA" sz="1600" dirty="0">
                          <a:effectLst/>
                          <a:latin typeface="Arial"/>
                          <a:ea typeface="Calibri" panose="020F0502020204030204" pitchFamily="34" charset="0"/>
                          <a:cs typeface="Times New Roman"/>
                        </a:rPr>
                        <a:t> </a:t>
                      </a:r>
                      <a:r>
                        <a:rPr lang="en-CA" sz="1600" dirty="0" err="1">
                          <a:effectLst/>
                          <a:latin typeface="Arial"/>
                          <a:ea typeface="Calibri" panose="020F0502020204030204" pitchFamily="34" charset="0"/>
                          <a:cs typeface="Times New Roman"/>
                        </a:rPr>
                        <a:t>faites</a:t>
                      </a:r>
                      <a:r>
                        <a:rPr lang="en-CA" sz="1600" dirty="0">
                          <a:effectLst/>
                          <a:latin typeface="Arial"/>
                          <a:ea typeface="Calibri" panose="020F0502020204030204" pitchFamily="34" charset="0"/>
                          <a:cs typeface="Times New Roman"/>
                        </a:rPr>
                        <a:t> </a:t>
                      </a:r>
                      <a:r>
                        <a:rPr lang="en-CA" sz="1600" dirty="0" err="1">
                          <a:effectLst/>
                          <a:latin typeface="Arial"/>
                          <a:ea typeface="Calibri" panose="020F0502020204030204" pitchFamily="34" charset="0"/>
                          <a:cs typeface="Times New Roman"/>
                        </a:rPr>
                        <a:t>votre</a:t>
                      </a:r>
                      <a:r>
                        <a:rPr lang="en-CA" sz="1600" dirty="0">
                          <a:effectLst/>
                          <a:latin typeface="Arial"/>
                          <a:ea typeface="Calibri" panose="020F0502020204030204" pitchFamily="34" charset="0"/>
                          <a:cs typeface="Times New Roman"/>
                        </a:rPr>
                        <a:t> épicerie </a:t>
                      </a:r>
                      <a:r>
                        <a:rPr lang="en-CA" sz="1600" dirty="0" err="1">
                          <a:effectLst/>
                          <a:latin typeface="Arial"/>
                          <a:ea typeface="Calibri" panose="020F0502020204030204" pitchFamily="34" charset="0"/>
                          <a:cs typeface="Times New Roman"/>
                        </a:rPr>
                        <a:t>en</a:t>
                      </a:r>
                      <a:r>
                        <a:rPr lang="en-CA" sz="1600" dirty="0">
                          <a:effectLst/>
                          <a:latin typeface="Arial"/>
                          <a:ea typeface="Calibri" panose="020F0502020204030204" pitchFamily="34" charset="0"/>
                          <a:cs typeface="Times New Roman"/>
                        </a:rPr>
                        <a:t> </a:t>
                      </a:r>
                      <a:r>
                        <a:rPr lang="en-CA" sz="1600" dirty="0" err="1">
                          <a:effectLst/>
                          <a:latin typeface="Arial"/>
                          <a:ea typeface="Calibri" panose="020F0502020204030204" pitchFamily="34" charset="0"/>
                          <a:cs typeface="Times New Roman"/>
                        </a:rPr>
                        <a:t>respectant</a:t>
                      </a:r>
                      <a:r>
                        <a:rPr lang="en-CA" sz="1600" dirty="0">
                          <a:effectLst/>
                          <a:latin typeface="Arial"/>
                          <a:ea typeface="Calibri" panose="020F0502020204030204" pitchFamily="34" charset="0"/>
                          <a:cs typeface="Times New Roman"/>
                        </a:rPr>
                        <a:t> un budget. </a:t>
                      </a:r>
                      <a:endParaRPr lang="en-CA" sz="16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38666453"/>
                  </a:ext>
                </a:extLst>
              </a:tr>
              <a:tr h="566920">
                <a:tc>
                  <a:txBody>
                    <a:bodyPr/>
                    <a:lstStyle/>
                    <a:p>
                      <a:pPr algn="ctr">
                        <a:lnSpc>
                          <a:spcPct val="107000"/>
                        </a:lnSpc>
                        <a:spcAft>
                          <a:spcPts val="0"/>
                        </a:spcAft>
                      </a:pPr>
                      <a:r>
                        <a:rPr lang="en-CA" sz="1600" b="1" dirty="0" err="1">
                          <a:effectLst/>
                          <a:latin typeface="Arial"/>
                          <a:ea typeface="Calibri" panose="020F0502020204030204" pitchFamily="34" charset="0"/>
                          <a:cs typeface="Times New Roman"/>
                        </a:rPr>
                        <a:t>Compétences</a:t>
                      </a:r>
                      <a:r>
                        <a:rPr lang="en-CA" sz="1600" b="1" dirty="0">
                          <a:effectLst/>
                          <a:latin typeface="Arial"/>
                          <a:ea typeface="Calibri" panose="020F0502020204030204" pitchFamily="34" charset="0"/>
                          <a:cs typeface="Times New Roman"/>
                        </a:rPr>
                        <a:t> </a:t>
                      </a:r>
                      <a:r>
                        <a:rPr lang="en-CA" sz="1600" b="1" dirty="0" err="1">
                          <a:effectLst/>
                          <a:latin typeface="Arial"/>
                          <a:ea typeface="Calibri" panose="020F0502020204030204" pitchFamily="34" charset="0"/>
                          <a:cs typeface="Times New Roman"/>
                        </a:rPr>
                        <a:t>numériques</a:t>
                      </a:r>
                      <a:r>
                        <a:rPr lang="en-CA" sz="1600" b="1" dirty="0">
                          <a:effectLst/>
                          <a:latin typeface="Arial"/>
                          <a:ea typeface="Calibri" panose="020F0502020204030204" pitchFamily="34" charset="0"/>
                          <a:cs typeface="Times New Roman"/>
                        </a:rPr>
                        <a:t> </a:t>
                      </a:r>
                      <a:endParaRPr lang="en-CA"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07000"/>
                        </a:lnSpc>
                        <a:spcAft>
                          <a:spcPts val="0"/>
                        </a:spcAft>
                      </a:pPr>
                      <a:r>
                        <a:rPr lang="en-CA" sz="1600" dirty="0">
                          <a:effectLst/>
                          <a:latin typeface="Arial"/>
                          <a:ea typeface="Calibri" panose="020F0502020204030204" pitchFamily="34" charset="0"/>
                          <a:cs typeface="Times New Roman"/>
                        </a:rPr>
                        <a:t>Vous </a:t>
                      </a:r>
                      <a:r>
                        <a:rPr lang="en-CA" sz="1600" dirty="0" err="1">
                          <a:effectLst/>
                          <a:latin typeface="Arial"/>
                          <a:ea typeface="Calibri" panose="020F0502020204030204" pitchFamily="34" charset="0"/>
                          <a:cs typeface="Times New Roman"/>
                        </a:rPr>
                        <a:t>utiliserez</a:t>
                      </a:r>
                      <a:r>
                        <a:rPr lang="en-CA" sz="1600" dirty="0">
                          <a:effectLst/>
                          <a:latin typeface="Arial"/>
                          <a:ea typeface="Calibri" panose="020F0502020204030204" pitchFamily="34" charset="0"/>
                          <a:cs typeface="Times New Roman"/>
                        </a:rPr>
                        <a:t> </a:t>
                      </a:r>
                      <a:r>
                        <a:rPr lang="en-CA" sz="1600" dirty="0" err="1">
                          <a:effectLst/>
                          <a:latin typeface="Arial"/>
                          <a:ea typeface="Calibri" panose="020F0502020204030204" pitchFamily="34" charset="0"/>
                          <a:cs typeface="Times New Roman"/>
                        </a:rPr>
                        <a:t>vos</a:t>
                      </a:r>
                      <a:r>
                        <a:rPr lang="en-CA" sz="1600" dirty="0">
                          <a:effectLst/>
                          <a:latin typeface="Arial"/>
                          <a:ea typeface="Calibri" panose="020F0502020204030204" pitchFamily="34" charset="0"/>
                          <a:cs typeface="Times New Roman"/>
                        </a:rPr>
                        <a:t> </a:t>
                      </a:r>
                      <a:r>
                        <a:rPr lang="en-CA" sz="1600" dirty="0" err="1">
                          <a:effectLst/>
                          <a:latin typeface="Arial"/>
                          <a:ea typeface="Calibri" panose="020F0502020204030204" pitchFamily="34" charset="0"/>
                          <a:cs typeface="Times New Roman"/>
                        </a:rPr>
                        <a:t>compétences</a:t>
                      </a:r>
                      <a:r>
                        <a:rPr lang="en-CA" sz="1600" dirty="0">
                          <a:effectLst/>
                          <a:latin typeface="Arial"/>
                          <a:ea typeface="Calibri" panose="020F0502020204030204" pitchFamily="34" charset="0"/>
                          <a:cs typeface="Times New Roman"/>
                        </a:rPr>
                        <a:t> </a:t>
                      </a:r>
                      <a:r>
                        <a:rPr lang="en-CA" sz="1600" dirty="0" err="1">
                          <a:effectLst/>
                          <a:latin typeface="Arial"/>
                          <a:ea typeface="Calibri" panose="020F0502020204030204" pitchFamily="34" charset="0"/>
                          <a:cs typeface="Times New Roman"/>
                        </a:rPr>
                        <a:t>numériques</a:t>
                      </a:r>
                      <a:r>
                        <a:rPr lang="en-CA" sz="1600" dirty="0">
                          <a:effectLst/>
                          <a:latin typeface="Arial"/>
                          <a:ea typeface="Calibri" panose="020F0502020204030204" pitchFamily="34" charset="0"/>
                          <a:cs typeface="Times New Roman"/>
                        </a:rPr>
                        <a:t> </a:t>
                      </a:r>
                      <a:r>
                        <a:rPr lang="en-CA" sz="1600" dirty="0" err="1">
                          <a:effectLst/>
                          <a:latin typeface="Arial"/>
                          <a:ea typeface="Calibri" panose="020F0502020204030204" pitchFamily="34" charset="0"/>
                          <a:cs typeface="Times New Roman"/>
                        </a:rPr>
                        <a:t>en</a:t>
                      </a:r>
                      <a:r>
                        <a:rPr lang="en-CA" sz="1600" dirty="0">
                          <a:effectLst/>
                          <a:latin typeface="Arial"/>
                          <a:ea typeface="Calibri" panose="020F0502020204030204" pitchFamily="34" charset="0"/>
                          <a:cs typeface="Times New Roman"/>
                        </a:rPr>
                        <a:t> </a:t>
                      </a:r>
                      <a:r>
                        <a:rPr lang="en-CA" sz="1600" dirty="0" err="1">
                          <a:effectLst/>
                          <a:latin typeface="Arial"/>
                          <a:ea typeface="Calibri" panose="020F0502020204030204" pitchFamily="34" charset="0"/>
                          <a:cs typeface="Times New Roman"/>
                        </a:rPr>
                        <a:t>recherchant</a:t>
                      </a:r>
                      <a:r>
                        <a:rPr lang="en-CA" sz="1600" dirty="0">
                          <a:effectLst/>
                          <a:latin typeface="Arial"/>
                          <a:ea typeface="Calibri" panose="020F0502020204030204" pitchFamily="34" charset="0"/>
                          <a:cs typeface="Times New Roman"/>
                        </a:rPr>
                        <a:t> des </a:t>
                      </a:r>
                      <a:r>
                        <a:rPr lang="en-CA" sz="1600" dirty="0" err="1">
                          <a:effectLst/>
                          <a:latin typeface="Arial"/>
                          <a:ea typeface="Calibri" panose="020F0502020204030204" pitchFamily="34" charset="0"/>
                          <a:cs typeface="Times New Roman"/>
                        </a:rPr>
                        <a:t>offres</a:t>
                      </a:r>
                      <a:r>
                        <a:rPr lang="en-CA" sz="1600" dirty="0">
                          <a:effectLst/>
                          <a:latin typeface="Arial"/>
                          <a:ea typeface="Calibri" panose="020F0502020204030204" pitchFamily="34" charset="0"/>
                          <a:cs typeface="Times New Roman"/>
                        </a:rPr>
                        <a:t> </a:t>
                      </a:r>
                      <a:r>
                        <a:rPr lang="en-CA" sz="1600" dirty="0" err="1">
                          <a:effectLst/>
                          <a:latin typeface="Arial"/>
                          <a:ea typeface="Calibri" panose="020F0502020204030204" pitchFamily="34" charset="0"/>
                          <a:cs typeface="Times New Roman"/>
                        </a:rPr>
                        <a:t>promotionnelles</a:t>
                      </a:r>
                      <a:r>
                        <a:rPr lang="en-CA" sz="1600" dirty="0">
                          <a:effectLst/>
                          <a:latin typeface="Arial"/>
                          <a:ea typeface="Calibri" panose="020F0502020204030204" pitchFamily="34" charset="0"/>
                          <a:cs typeface="Times New Roman"/>
                        </a:rPr>
                        <a:t> et </a:t>
                      </a:r>
                      <a:r>
                        <a:rPr lang="en-CA" sz="1600" dirty="0" err="1">
                          <a:effectLst/>
                          <a:latin typeface="Arial"/>
                          <a:ea typeface="Calibri" panose="020F0502020204030204" pitchFamily="34" charset="0"/>
                          <a:cs typeface="Times New Roman"/>
                        </a:rPr>
                        <a:t>en</a:t>
                      </a:r>
                      <a:r>
                        <a:rPr lang="en-CA" sz="1600" dirty="0">
                          <a:effectLst/>
                          <a:latin typeface="Arial"/>
                          <a:ea typeface="Calibri" panose="020F0502020204030204" pitchFamily="34" charset="0"/>
                          <a:cs typeface="Times New Roman"/>
                        </a:rPr>
                        <a:t> </a:t>
                      </a:r>
                      <a:r>
                        <a:rPr lang="en-CA" sz="1600" dirty="0" err="1">
                          <a:effectLst/>
                          <a:latin typeface="Arial"/>
                          <a:ea typeface="Calibri" panose="020F0502020204030204" pitchFamily="34" charset="0"/>
                          <a:cs typeface="Times New Roman"/>
                        </a:rPr>
                        <a:t>comparant</a:t>
                      </a:r>
                      <a:r>
                        <a:rPr lang="en-CA" sz="1600" dirty="0">
                          <a:effectLst/>
                          <a:latin typeface="Arial"/>
                          <a:ea typeface="Calibri" panose="020F0502020204030204" pitchFamily="34" charset="0"/>
                          <a:cs typeface="Times New Roman"/>
                        </a:rPr>
                        <a:t> les </a:t>
                      </a:r>
                      <a:r>
                        <a:rPr lang="en-CA" sz="1600" dirty="0" err="1">
                          <a:effectLst/>
                          <a:latin typeface="Arial"/>
                          <a:ea typeface="Calibri" panose="020F0502020204030204" pitchFamily="34" charset="0"/>
                          <a:cs typeface="Times New Roman"/>
                        </a:rPr>
                        <a:t>offres</a:t>
                      </a:r>
                      <a:r>
                        <a:rPr lang="en-CA" sz="1600" dirty="0">
                          <a:effectLst/>
                          <a:latin typeface="Arial"/>
                          <a:ea typeface="Calibri" panose="020F0502020204030204" pitchFamily="34" charset="0"/>
                          <a:cs typeface="Times New Roman"/>
                        </a:rPr>
                        <a:t> de </a:t>
                      </a:r>
                      <a:r>
                        <a:rPr lang="en-CA" sz="1600" dirty="0" err="1">
                          <a:effectLst/>
                          <a:latin typeface="Arial"/>
                          <a:ea typeface="Calibri" panose="020F0502020204030204" pitchFamily="34" charset="0"/>
                          <a:cs typeface="Times New Roman"/>
                        </a:rPr>
                        <a:t>produits</a:t>
                      </a:r>
                      <a:r>
                        <a:rPr lang="en-CA" sz="1600" dirty="0">
                          <a:effectLst/>
                          <a:latin typeface="Arial"/>
                          <a:ea typeface="Calibri" panose="020F0502020204030204" pitchFamily="34" charset="0"/>
                          <a:cs typeface="Times New Roman"/>
                        </a:rPr>
                        <a:t> et de services. </a:t>
                      </a:r>
                      <a:endParaRPr lang="en-CA" sz="16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75393020"/>
                  </a:ext>
                </a:extLst>
              </a:tr>
              <a:tr h="276136">
                <a:tc>
                  <a:txBody>
                    <a:bodyPr/>
                    <a:lstStyle/>
                    <a:p>
                      <a:pPr algn="ctr">
                        <a:lnSpc>
                          <a:spcPct val="107000"/>
                        </a:lnSpc>
                        <a:spcAft>
                          <a:spcPts val="0"/>
                        </a:spcAft>
                      </a:pPr>
                      <a:r>
                        <a:rPr lang="en-CA" sz="1600" b="1" err="1">
                          <a:effectLst/>
                          <a:latin typeface="Arial" panose="020B0604020202020204" pitchFamily="34" charset="0"/>
                          <a:ea typeface="Calibri" panose="020F0502020204030204" pitchFamily="34" charset="0"/>
                          <a:cs typeface="Times New Roman" panose="02020603050405020304" pitchFamily="18" charset="0"/>
                        </a:rPr>
                        <a:t>Calcul</a:t>
                      </a:r>
                      <a:endParaRPr lang="en-CA"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07000"/>
                        </a:lnSpc>
                        <a:spcAft>
                          <a:spcPts val="0"/>
                        </a:spcAft>
                      </a:pPr>
                      <a:r>
                        <a:rPr lang="en-CA" sz="1600" dirty="0">
                          <a:effectLst/>
                          <a:latin typeface="Arial"/>
                          <a:ea typeface="Calibri" panose="020F0502020204030204" pitchFamily="34" charset="0"/>
                          <a:cs typeface="Times New Roman"/>
                        </a:rPr>
                        <a:t>Vous </a:t>
                      </a:r>
                      <a:r>
                        <a:rPr lang="en-CA" sz="1600" dirty="0" err="1">
                          <a:effectLst/>
                          <a:latin typeface="Arial"/>
                          <a:ea typeface="Calibri" panose="020F0502020204030204" pitchFamily="34" charset="0"/>
                          <a:cs typeface="Times New Roman"/>
                        </a:rPr>
                        <a:t>effectuerez</a:t>
                      </a:r>
                      <a:r>
                        <a:rPr lang="en-CA" sz="1600" dirty="0">
                          <a:effectLst/>
                          <a:latin typeface="Arial"/>
                          <a:ea typeface="Calibri" panose="020F0502020204030204" pitchFamily="34" charset="0"/>
                          <a:cs typeface="Times New Roman"/>
                        </a:rPr>
                        <a:t> des </a:t>
                      </a:r>
                      <a:r>
                        <a:rPr lang="en-CA" sz="1600" dirty="0" err="1">
                          <a:effectLst/>
                          <a:latin typeface="Arial"/>
                          <a:ea typeface="Calibri" panose="020F0502020204030204" pitchFamily="34" charset="0"/>
                          <a:cs typeface="Times New Roman"/>
                        </a:rPr>
                        <a:t>calculs</a:t>
                      </a:r>
                      <a:r>
                        <a:rPr lang="en-CA" sz="1600" dirty="0">
                          <a:effectLst/>
                          <a:latin typeface="Arial"/>
                          <a:ea typeface="Calibri" panose="020F0502020204030204" pitchFamily="34" charset="0"/>
                          <a:cs typeface="Times New Roman"/>
                        </a:rPr>
                        <a:t> de base pour </a:t>
                      </a:r>
                      <a:r>
                        <a:rPr lang="en-CA" sz="1600" dirty="0" err="1">
                          <a:effectLst/>
                          <a:latin typeface="Arial"/>
                          <a:ea typeface="Calibri" panose="020F0502020204030204" pitchFamily="34" charset="0"/>
                          <a:cs typeface="Times New Roman"/>
                        </a:rPr>
                        <a:t>comprendre</a:t>
                      </a:r>
                      <a:r>
                        <a:rPr lang="en-CA" sz="1600" dirty="0">
                          <a:effectLst/>
                          <a:latin typeface="Arial"/>
                          <a:ea typeface="Calibri" panose="020F0502020204030204" pitchFamily="34" charset="0"/>
                          <a:cs typeface="Times New Roman"/>
                        </a:rPr>
                        <a:t> les programmes </a:t>
                      </a:r>
                      <a:r>
                        <a:rPr lang="en-CA" sz="1600" dirty="0" err="1">
                          <a:effectLst/>
                          <a:latin typeface="Arial"/>
                          <a:ea typeface="Calibri" panose="020F0502020204030204" pitchFamily="34" charset="0"/>
                          <a:cs typeface="Times New Roman"/>
                        </a:rPr>
                        <a:t>d’épargne</a:t>
                      </a:r>
                      <a:r>
                        <a:rPr lang="en-CA" sz="1600" dirty="0">
                          <a:effectLst/>
                          <a:latin typeface="Arial"/>
                          <a:ea typeface="Calibri" panose="020F0502020204030204" pitchFamily="34" charset="0"/>
                          <a:cs typeface="Times New Roman"/>
                        </a:rPr>
                        <a:t>. </a:t>
                      </a:r>
                      <a:endParaRPr lang="en-CA" sz="16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42274894"/>
                  </a:ext>
                </a:extLst>
              </a:tr>
              <a:tr h="566920">
                <a:tc>
                  <a:txBody>
                    <a:bodyPr/>
                    <a:lstStyle/>
                    <a:p>
                      <a:pPr algn="ctr">
                        <a:lnSpc>
                          <a:spcPct val="107000"/>
                        </a:lnSpc>
                        <a:spcAft>
                          <a:spcPts val="0"/>
                        </a:spcAft>
                      </a:pPr>
                      <a:r>
                        <a:rPr lang="en-CA" sz="1600" b="1" dirty="0">
                          <a:effectLst/>
                          <a:latin typeface="Arial"/>
                          <a:ea typeface="Calibri" panose="020F0502020204030204" pitchFamily="34" charset="0"/>
                          <a:cs typeface="Times New Roman"/>
                        </a:rPr>
                        <a:t>Lecture</a:t>
                      </a:r>
                      <a:endParaRPr lang="en-CA" sz="1400" dirty="0">
                        <a:effectLst/>
                        <a:latin typeface="Arial"/>
                        <a:ea typeface="Calibri" panose="020F0502020204030204" pitchFamily="34" charset="0"/>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07000"/>
                        </a:lnSpc>
                        <a:spcAft>
                          <a:spcPts val="0"/>
                        </a:spcAft>
                      </a:pPr>
                      <a:r>
                        <a:rPr lang="en-CA" sz="1600" dirty="0">
                          <a:effectLst/>
                          <a:latin typeface="Arial"/>
                          <a:ea typeface="Calibri" panose="020F0502020204030204" pitchFamily="34" charset="0"/>
                          <a:cs typeface="Times New Roman"/>
                        </a:rPr>
                        <a:t>Vous </a:t>
                      </a:r>
                      <a:r>
                        <a:rPr lang="en-CA" sz="1600" dirty="0" err="1">
                          <a:effectLst/>
                          <a:latin typeface="Arial"/>
                          <a:ea typeface="Calibri" panose="020F0502020204030204" pitchFamily="34" charset="0"/>
                          <a:cs typeface="Times New Roman"/>
                        </a:rPr>
                        <a:t>trouverez</a:t>
                      </a:r>
                      <a:r>
                        <a:rPr lang="en-CA" sz="1600" dirty="0">
                          <a:effectLst/>
                          <a:latin typeface="Arial"/>
                          <a:ea typeface="Calibri" panose="020F0502020204030204" pitchFamily="34" charset="0"/>
                          <a:cs typeface="Times New Roman"/>
                        </a:rPr>
                        <a:t>, </a:t>
                      </a:r>
                      <a:r>
                        <a:rPr lang="en-CA" sz="1600" dirty="0" err="1">
                          <a:effectLst/>
                          <a:latin typeface="Arial"/>
                          <a:ea typeface="Calibri" panose="020F0502020204030204" pitchFamily="34" charset="0"/>
                          <a:cs typeface="Times New Roman"/>
                        </a:rPr>
                        <a:t>lirez</a:t>
                      </a:r>
                      <a:r>
                        <a:rPr lang="en-CA" sz="1600" dirty="0">
                          <a:effectLst/>
                          <a:latin typeface="Arial"/>
                          <a:ea typeface="Calibri" panose="020F0502020204030204" pitchFamily="34" charset="0"/>
                          <a:cs typeface="Times New Roman"/>
                        </a:rPr>
                        <a:t> et </a:t>
                      </a:r>
                      <a:r>
                        <a:rPr lang="en-CA" sz="1600" dirty="0" err="1">
                          <a:effectLst/>
                          <a:latin typeface="Arial"/>
                          <a:ea typeface="Calibri" panose="020F0502020204030204" pitchFamily="34" charset="0"/>
                          <a:cs typeface="Times New Roman"/>
                        </a:rPr>
                        <a:t>comprendrez</a:t>
                      </a:r>
                      <a:r>
                        <a:rPr lang="en-CA" sz="1600" dirty="0">
                          <a:effectLst/>
                          <a:latin typeface="Arial"/>
                          <a:ea typeface="Calibri" panose="020F0502020204030204" pitchFamily="34" charset="0"/>
                          <a:cs typeface="Times New Roman"/>
                        </a:rPr>
                        <a:t> des </a:t>
                      </a:r>
                      <a:r>
                        <a:rPr lang="en-CA" sz="1600" dirty="0" err="1">
                          <a:effectLst/>
                          <a:latin typeface="Arial"/>
                          <a:ea typeface="Calibri" panose="020F0502020204030204" pitchFamily="34" charset="0"/>
                          <a:cs typeface="Times New Roman"/>
                        </a:rPr>
                        <a:t>informations</a:t>
                      </a:r>
                      <a:r>
                        <a:rPr lang="en-CA" sz="1600" dirty="0">
                          <a:effectLst/>
                          <a:latin typeface="Arial"/>
                          <a:ea typeface="Calibri" panose="020F0502020204030204" pitchFamily="34" charset="0"/>
                          <a:cs typeface="Times New Roman"/>
                        </a:rPr>
                        <a:t> sur les </a:t>
                      </a:r>
                      <a:r>
                        <a:rPr lang="en-CA" sz="1600" dirty="0" err="1">
                          <a:effectLst/>
                          <a:latin typeface="Arial"/>
                          <a:ea typeface="Calibri" panose="020F0502020204030204" pitchFamily="34" charset="0"/>
                          <a:cs typeface="Times New Roman"/>
                        </a:rPr>
                        <a:t>établissements</a:t>
                      </a:r>
                      <a:r>
                        <a:rPr lang="en-CA" sz="1600" dirty="0">
                          <a:effectLst/>
                          <a:latin typeface="Arial"/>
                          <a:ea typeface="Calibri" panose="020F0502020204030204" pitchFamily="34" charset="0"/>
                          <a:cs typeface="Times New Roman"/>
                        </a:rPr>
                        <a:t> de vente au </a:t>
                      </a:r>
                      <a:r>
                        <a:rPr lang="en-CA" sz="1600" dirty="0" err="1">
                          <a:effectLst/>
                          <a:latin typeface="Arial"/>
                          <a:ea typeface="Calibri" panose="020F0502020204030204" pitchFamily="34" charset="0"/>
                          <a:cs typeface="Times New Roman"/>
                        </a:rPr>
                        <a:t>détail</a:t>
                      </a:r>
                      <a:r>
                        <a:rPr lang="en-CA" sz="1600" dirty="0">
                          <a:effectLst/>
                          <a:latin typeface="Arial"/>
                          <a:ea typeface="Calibri" panose="020F0502020204030204" pitchFamily="34" charset="0"/>
                          <a:cs typeface="Times New Roman"/>
                        </a:rPr>
                        <a:t>, les épiceries et les programmes </a:t>
                      </a:r>
                      <a:r>
                        <a:rPr lang="en-CA" sz="1600" dirty="0" err="1">
                          <a:effectLst/>
                          <a:latin typeface="Arial"/>
                          <a:ea typeface="Calibri" panose="020F0502020204030204" pitchFamily="34" charset="0"/>
                          <a:cs typeface="Times New Roman"/>
                        </a:rPr>
                        <a:t>promotionnels</a:t>
                      </a:r>
                      <a:r>
                        <a:rPr lang="en-CA" sz="1600" dirty="0">
                          <a:effectLst/>
                          <a:latin typeface="Arial"/>
                          <a:ea typeface="Calibri" panose="020F0502020204030204" pitchFamily="34" charset="0"/>
                          <a:cs typeface="Times New Roman"/>
                        </a:rPr>
                        <a:t>. </a:t>
                      </a:r>
                      <a:endParaRPr lang="en-CA" sz="16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72702070"/>
                  </a:ext>
                </a:extLst>
              </a:tr>
              <a:tr h="566920">
                <a:tc>
                  <a:txBody>
                    <a:bodyPr/>
                    <a:lstStyle/>
                    <a:p>
                      <a:pPr algn="ctr">
                        <a:lnSpc>
                          <a:spcPct val="107000"/>
                        </a:lnSpc>
                        <a:spcAft>
                          <a:spcPts val="0"/>
                        </a:spcAft>
                      </a:pPr>
                      <a:r>
                        <a:rPr lang="en-CA" sz="1600" b="1" err="1">
                          <a:effectLst/>
                          <a:latin typeface="Arial" panose="020B0604020202020204" pitchFamily="34" charset="0"/>
                          <a:ea typeface="Calibri" panose="020F0502020204030204" pitchFamily="34" charset="0"/>
                          <a:cs typeface="Times New Roman" panose="02020603050405020304" pitchFamily="18" charset="0"/>
                        </a:rPr>
                        <a:t>Rédaction</a:t>
                      </a:r>
                      <a:endParaRPr lang="en-CA"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07000"/>
                        </a:lnSpc>
                        <a:spcAft>
                          <a:spcPts val="0"/>
                        </a:spcAft>
                      </a:pPr>
                      <a:r>
                        <a:rPr lang="en-CA" sz="1600" dirty="0">
                          <a:effectLst/>
                          <a:latin typeface="Arial"/>
                          <a:ea typeface="Calibri" panose="020F0502020204030204" pitchFamily="34" charset="0"/>
                          <a:cs typeface="Times New Roman"/>
                        </a:rPr>
                        <a:t>Vous </a:t>
                      </a:r>
                      <a:r>
                        <a:rPr lang="en-CA" sz="1600" dirty="0" err="1">
                          <a:effectLst/>
                          <a:latin typeface="Arial"/>
                          <a:ea typeface="Calibri" panose="020F0502020204030204" pitchFamily="34" charset="0"/>
                          <a:cs typeface="Times New Roman"/>
                        </a:rPr>
                        <a:t>recueillerez</a:t>
                      </a:r>
                      <a:r>
                        <a:rPr lang="en-CA" sz="1600" dirty="0">
                          <a:effectLst/>
                          <a:latin typeface="Arial"/>
                          <a:ea typeface="Calibri" panose="020F0502020204030204" pitchFamily="34" charset="0"/>
                          <a:cs typeface="Times New Roman"/>
                        </a:rPr>
                        <a:t> les </a:t>
                      </a:r>
                      <a:r>
                        <a:rPr lang="en-CA" sz="1600" dirty="0" err="1">
                          <a:effectLst/>
                          <a:latin typeface="Arial"/>
                          <a:ea typeface="Calibri" panose="020F0502020204030204" pitchFamily="34" charset="0"/>
                          <a:cs typeface="Times New Roman"/>
                        </a:rPr>
                        <a:t>informations</a:t>
                      </a:r>
                      <a:r>
                        <a:rPr lang="en-CA" sz="1600" dirty="0">
                          <a:effectLst/>
                          <a:latin typeface="Arial"/>
                          <a:ea typeface="Calibri" panose="020F0502020204030204" pitchFamily="34" charset="0"/>
                          <a:cs typeface="Times New Roman"/>
                        </a:rPr>
                        <a:t> </a:t>
                      </a:r>
                      <a:r>
                        <a:rPr lang="en-CA" sz="1600" dirty="0" err="1">
                          <a:effectLst/>
                          <a:latin typeface="Arial"/>
                          <a:ea typeface="Calibri" panose="020F0502020204030204" pitchFamily="34" charset="0"/>
                          <a:cs typeface="Times New Roman"/>
                        </a:rPr>
                        <a:t>trouvées</a:t>
                      </a:r>
                      <a:r>
                        <a:rPr lang="en-CA" sz="1600" dirty="0">
                          <a:effectLst/>
                          <a:latin typeface="Arial"/>
                          <a:ea typeface="Calibri" panose="020F0502020204030204" pitchFamily="34" charset="0"/>
                          <a:cs typeface="Times New Roman"/>
                        </a:rPr>
                        <a:t> </a:t>
                      </a:r>
                      <a:r>
                        <a:rPr lang="en-CA" sz="1600" dirty="0" err="1">
                          <a:effectLst/>
                          <a:latin typeface="Arial"/>
                          <a:ea typeface="Calibri" panose="020F0502020204030204" pitchFamily="34" charset="0"/>
                          <a:cs typeface="Times New Roman"/>
                        </a:rPr>
                        <a:t>lors</a:t>
                      </a:r>
                      <a:r>
                        <a:rPr lang="en-CA" sz="1600" dirty="0">
                          <a:effectLst/>
                          <a:latin typeface="Arial"/>
                          <a:ea typeface="Calibri" panose="020F0502020204030204" pitchFamily="34" charset="0"/>
                          <a:cs typeface="Times New Roman"/>
                        </a:rPr>
                        <a:t> de </a:t>
                      </a:r>
                      <a:r>
                        <a:rPr lang="en-CA" sz="1600" dirty="0" err="1">
                          <a:effectLst/>
                          <a:latin typeface="Arial"/>
                          <a:ea typeface="Calibri" panose="020F0502020204030204" pitchFamily="34" charset="0"/>
                          <a:cs typeface="Times New Roman"/>
                        </a:rPr>
                        <a:t>vos</a:t>
                      </a:r>
                      <a:r>
                        <a:rPr lang="en-CA" sz="1600" dirty="0">
                          <a:effectLst/>
                          <a:latin typeface="Arial"/>
                          <a:ea typeface="Calibri" panose="020F0502020204030204" pitchFamily="34" charset="0"/>
                          <a:cs typeface="Times New Roman"/>
                        </a:rPr>
                        <a:t> </a:t>
                      </a:r>
                      <a:r>
                        <a:rPr lang="en-CA" sz="1600" dirty="0" err="1">
                          <a:effectLst/>
                          <a:latin typeface="Arial"/>
                          <a:ea typeface="Calibri" panose="020F0502020204030204" pitchFamily="34" charset="0"/>
                          <a:cs typeface="Times New Roman"/>
                        </a:rPr>
                        <a:t>recherches</a:t>
                      </a:r>
                      <a:r>
                        <a:rPr lang="en-CA" sz="1600" dirty="0">
                          <a:effectLst/>
                          <a:latin typeface="Arial"/>
                          <a:ea typeface="Calibri" panose="020F0502020204030204" pitchFamily="34" charset="0"/>
                          <a:cs typeface="Times New Roman"/>
                        </a:rPr>
                        <a:t> </a:t>
                      </a:r>
                      <a:r>
                        <a:rPr lang="en-CA" sz="1600" dirty="0" err="1">
                          <a:effectLst/>
                          <a:latin typeface="Arial"/>
                          <a:ea typeface="Calibri" panose="020F0502020204030204" pitchFamily="34" charset="0"/>
                          <a:cs typeface="Times New Roman"/>
                        </a:rPr>
                        <a:t>en</a:t>
                      </a:r>
                      <a:r>
                        <a:rPr lang="en-CA" sz="1600" dirty="0">
                          <a:effectLst/>
                          <a:latin typeface="Arial"/>
                          <a:ea typeface="Calibri" panose="020F0502020204030204" pitchFamily="34" charset="0"/>
                          <a:cs typeface="Times New Roman"/>
                        </a:rPr>
                        <a:t> </a:t>
                      </a:r>
                      <a:r>
                        <a:rPr lang="en-CA" sz="1600" dirty="0" err="1">
                          <a:effectLst/>
                          <a:latin typeface="Arial"/>
                          <a:ea typeface="Calibri" panose="020F0502020204030204" pitchFamily="34" charset="0"/>
                          <a:cs typeface="Times New Roman"/>
                        </a:rPr>
                        <a:t>ligne</a:t>
                      </a:r>
                      <a:r>
                        <a:rPr lang="en-CA" sz="1600" dirty="0">
                          <a:effectLst/>
                          <a:latin typeface="Arial"/>
                          <a:ea typeface="Calibri" panose="020F0502020204030204" pitchFamily="34" charset="0"/>
                          <a:cs typeface="Times New Roman"/>
                        </a:rPr>
                        <a:t>. </a:t>
                      </a:r>
                      <a:endParaRPr lang="en-CA" sz="16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4671656"/>
                  </a:ext>
                </a:extLst>
              </a:tr>
            </a:tbl>
          </a:graphicData>
        </a:graphic>
      </p:graphicFrame>
    </p:spTree>
    <p:extLst>
      <p:ext uri="{BB962C8B-B14F-4D97-AF65-F5344CB8AC3E}">
        <p14:creationId xmlns:p14="http://schemas.microsoft.com/office/powerpoint/2010/main" val="37576316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640156" y="852710"/>
            <a:ext cx="8911687" cy="1280890"/>
          </a:xfrm>
        </p:spPr>
        <p:txBody>
          <a:bodyPr/>
          <a:lstStyle/>
          <a:p>
            <a:pPr algn="ctr"/>
            <a:r>
              <a:rPr lang="en-CA" dirty="0" err="1"/>
              <a:t>Acheter</a:t>
            </a:r>
            <a:r>
              <a:rPr lang="en-CA" dirty="0"/>
              <a:t> </a:t>
            </a:r>
            <a:r>
              <a:rPr lang="en-CA" dirty="0" err="1"/>
              <a:t>en</a:t>
            </a:r>
            <a:r>
              <a:rPr lang="en-CA" dirty="0"/>
              <a:t> </a:t>
            </a:r>
            <a:r>
              <a:rPr lang="en-CA" dirty="0" err="1"/>
              <a:t>vrac</a:t>
            </a:r>
            <a:endParaRPr lang="en-CA" dirty="0"/>
          </a:p>
        </p:txBody>
      </p:sp>
      <p:sp>
        <p:nvSpPr>
          <p:cNvPr id="3" name="Content Placeholder 2"/>
          <p:cNvSpPr>
            <a:spLocks noGrp="1"/>
          </p:cNvSpPr>
          <p:nvPr>
            <p:ph idx="1"/>
          </p:nvPr>
        </p:nvSpPr>
        <p:spPr>
          <a:xfrm>
            <a:off x="1206727" y="2133600"/>
            <a:ext cx="10297885" cy="3777622"/>
          </a:xfrm>
        </p:spPr>
        <p:txBody>
          <a:bodyPr/>
          <a:lstStyle/>
          <a:p>
            <a:r>
              <a:rPr lang="en-CA"/>
              <a:t> Dans </a:t>
            </a:r>
            <a:r>
              <a:rPr lang="en-CA" err="1"/>
              <a:t>l’exemple</a:t>
            </a:r>
            <a:r>
              <a:rPr lang="en-CA"/>
              <a:t> des diapositives </a:t>
            </a:r>
            <a:r>
              <a:rPr lang="en-CA" err="1"/>
              <a:t>précédentes</a:t>
            </a:r>
            <a:r>
              <a:rPr lang="en-CA"/>
              <a:t>, </a:t>
            </a:r>
            <a:r>
              <a:rPr lang="en-CA" err="1"/>
              <a:t>vous</a:t>
            </a:r>
            <a:r>
              <a:rPr lang="en-CA"/>
              <a:t> </a:t>
            </a:r>
            <a:r>
              <a:rPr lang="en-CA" err="1"/>
              <a:t>pouvez</a:t>
            </a:r>
            <a:r>
              <a:rPr lang="en-CA"/>
              <a:t> </a:t>
            </a:r>
            <a:r>
              <a:rPr lang="en-CA" err="1"/>
              <a:t>voir</a:t>
            </a:r>
            <a:r>
              <a:rPr lang="en-CA"/>
              <a:t> que la </a:t>
            </a:r>
            <a:r>
              <a:rPr lang="en-CA" err="1"/>
              <a:t>grande</a:t>
            </a:r>
            <a:r>
              <a:rPr lang="en-CA"/>
              <a:t> </a:t>
            </a:r>
            <a:r>
              <a:rPr lang="en-CA" err="1"/>
              <a:t>boite</a:t>
            </a:r>
            <a:r>
              <a:rPr lang="en-CA"/>
              <a:t> de couches </a:t>
            </a:r>
            <a:r>
              <a:rPr lang="en-CA" err="1"/>
              <a:t>coute</a:t>
            </a:r>
            <a:r>
              <a:rPr lang="en-CA"/>
              <a:t> plus </a:t>
            </a:r>
            <a:r>
              <a:rPr lang="en-CA" err="1"/>
              <a:t>cher</a:t>
            </a:r>
            <a:r>
              <a:rPr lang="en-CA"/>
              <a:t>, MAIS </a:t>
            </a:r>
            <a:r>
              <a:rPr lang="en-CA" err="1"/>
              <a:t>chaque</a:t>
            </a:r>
            <a:r>
              <a:rPr lang="en-CA"/>
              <a:t> </a:t>
            </a:r>
            <a:r>
              <a:rPr lang="en-CA" err="1"/>
              <a:t>couche</a:t>
            </a:r>
            <a:r>
              <a:rPr lang="en-CA"/>
              <a:t> </a:t>
            </a:r>
            <a:r>
              <a:rPr lang="en-CA" err="1"/>
              <a:t>individuelle</a:t>
            </a:r>
            <a:r>
              <a:rPr lang="en-CA"/>
              <a:t> </a:t>
            </a:r>
            <a:r>
              <a:rPr lang="en-CA" err="1"/>
              <a:t>coute</a:t>
            </a:r>
            <a:r>
              <a:rPr lang="en-CA"/>
              <a:t> </a:t>
            </a:r>
            <a:r>
              <a:rPr lang="en-CA" err="1"/>
              <a:t>moins</a:t>
            </a:r>
            <a:r>
              <a:rPr lang="en-CA"/>
              <a:t> </a:t>
            </a:r>
            <a:r>
              <a:rPr lang="en-CA" err="1"/>
              <a:t>cher</a:t>
            </a:r>
            <a:r>
              <a:rPr lang="en-CA"/>
              <a:t> que </a:t>
            </a:r>
            <a:r>
              <a:rPr lang="en-CA" err="1"/>
              <a:t>celles</a:t>
            </a:r>
            <a:r>
              <a:rPr lang="en-CA"/>
              <a:t> de la petite </a:t>
            </a:r>
            <a:r>
              <a:rPr lang="en-CA" err="1"/>
              <a:t>boite</a:t>
            </a:r>
            <a:r>
              <a:rPr lang="en-CA"/>
              <a:t>. </a:t>
            </a:r>
          </a:p>
          <a:p>
            <a:r>
              <a:rPr lang="en-CA" err="1"/>
              <a:t>Ainsi</a:t>
            </a:r>
            <a:r>
              <a:rPr lang="en-CA"/>
              <a:t>, </a:t>
            </a:r>
            <a:r>
              <a:rPr lang="en-CA" err="1"/>
              <a:t>vous</a:t>
            </a:r>
            <a:r>
              <a:rPr lang="en-CA"/>
              <a:t> </a:t>
            </a:r>
            <a:r>
              <a:rPr lang="en-CA" err="1"/>
              <a:t>économisez</a:t>
            </a:r>
            <a:r>
              <a:rPr lang="en-CA"/>
              <a:t> de </a:t>
            </a:r>
            <a:r>
              <a:rPr lang="en-CA" err="1"/>
              <a:t>l’argent</a:t>
            </a:r>
            <a:r>
              <a:rPr lang="en-CA"/>
              <a:t> </a:t>
            </a:r>
            <a:r>
              <a:rPr lang="en-CA" err="1"/>
              <a:t>en</a:t>
            </a:r>
            <a:r>
              <a:rPr lang="en-CA"/>
              <a:t> </a:t>
            </a:r>
            <a:r>
              <a:rPr lang="en-CA" err="1"/>
              <a:t>achetant</a:t>
            </a:r>
            <a:r>
              <a:rPr lang="en-CA"/>
              <a:t> la plus </a:t>
            </a:r>
            <a:r>
              <a:rPr lang="en-CA" err="1"/>
              <a:t>grande</a:t>
            </a:r>
            <a:r>
              <a:rPr lang="en-CA"/>
              <a:t> </a:t>
            </a:r>
            <a:r>
              <a:rPr lang="en-CA" err="1"/>
              <a:t>boite</a:t>
            </a:r>
            <a:r>
              <a:rPr lang="en-CA"/>
              <a:t>. </a:t>
            </a:r>
          </a:p>
          <a:p>
            <a:pPr marL="0" indent="0">
              <a:buNone/>
            </a:pPr>
            <a:endParaRPr lang="en-CA"/>
          </a:p>
        </p:txBody>
      </p:sp>
    </p:spTree>
    <p:extLst>
      <p:ext uri="{BB962C8B-B14F-4D97-AF65-F5344CB8AC3E}">
        <p14:creationId xmlns:p14="http://schemas.microsoft.com/office/powerpoint/2010/main" val="38875797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640156" y="624110"/>
            <a:ext cx="8911687" cy="1280890"/>
          </a:xfrm>
        </p:spPr>
        <p:txBody>
          <a:bodyPr/>
          <a:lstStyle/>
          <a:p>
            <a:pPr algn="ctr"/>
            <a:r>
              <a:rPr lang="en-CA" dirty="0" err="1"/>
              <a:t>Économiser</a:t>
            </a:r>
            <a:r>
              <a:rPr lang="en-CA" dirty="0"/>
              <a:t> de </a:t>
            </a:r>
            <a:r>
              <a:rPr lang="en-CA" dirty="0" err="1"/>
              <a:t>l'argent</a:t>
            </a:r>
            <a:r>
              <a:rPr lang="en-CA" dirty="0"/>
              <a:t> </a:t>
            </a:r>
            <a:r>
              <a:rPr lang="en-CA" dirty="0" err="1"/>
              <a:t>en</a:t>
            </a:r>
            <a:r>
              <a:rPr lang="en-CA" dirty="0"/>
              <a:t> </a:t>
            </a:r>
            <a:r>
              <a:rPr lang="en-CA" dirty="0" err="1"/>
              <a:t>achetant</a:t>
            </a:r>
            <a:r>
              <a:rPr lang="en-CA" dirty="0"/>
              <a:t> des </a:t>
            </a:r>
            <a:r>
              <a:rPr lang="en-CA" dirty="0" err="1"/>
              <a:t>produits</a:t>
            </a:r>
            <a:r>
              <a:rPr lang="en-CA" dirty="0"/>
              <a:t> </a:t>
            </a:r>
            <a:r>
              <a:rPr lang="en-CA" dirty="0" err="1"/>
              <a:t>d'épicerie</a:t>
            </a:r>
            <a:endParaRPr lang="en-CA" dirty="0"/>
          </a:p>
        </p:txBody>
      </p:sp>
      <p:sp>
        <p:nvSpPr>
          <p:cNvPr id="3" name="Content Placeholder 2"/>
          <p:cNvSpPr>
            <a:spLocks noGrp="1"/>
          </p:cNvSpPr>
          <p:nvPr>
            <p:ph idx="1"/>
          </p:nvPr>
        </p:nvSpPr>
        <p:spPr>
          <a:xfrm>
            <a:off x="1250270" y="2133600"/>
            <a:ext cx="10254342" cy="3777622"/>
          </a:xfrm>
        </p:spPr>
        <p:txBody>
          <a:bodyPr/>
          <a:lstStyle/>
          <a:p>
            <a:r>
              <a:rPr lang="en-CA"/>
              <a:t>Tout le monde a </a:t>
            </a:r>
            <a:r>
              <a:rPr lang="en-CA" err="1"/>
              <a:t>besoin</a:t>
            </a:r>
            <a:r>
              <a:rPr lang="en-CA"/>
              <a:t> de faire son épicerie. </a:t>
            </a:r>
          </a:p>
          <a:p>
            <a:r>
              <a:rPr lang="en-CA"/>
              <a:t>Il </a:t>
            </a:r>
            <a:r>
              <a:rPr lang="en-CA" err="1"/>
              <a:t>existe</a:t>
            </a:r>
            <a:r>
              <a:rPr lang="en-CA"/>
              <a:t> des </a:t>
            </a:r>
            <a:r>
              <a:rPr lang="en-CA" err="1"/>
              <a:t>moyens</a:t>
            </a:r>
            <a:r>
              <a:rPr lang="en-CA"/>
              <a:t> </a:t>
            </a:r>
            <a:r>
              <a:rPr lang="en-CA" err="1"/>
              <a:t>d’économiser</a:t>
            </a:r>
            <a:r>
              <a:rPr lang="en-CA"/>
              <a:t> de </a:t>
            </a:r>
            <a:r>
              <a:rPr lang="en-CA" err="1"/>
              <a:t>l’argent</a:t>
            </a:r>
            <a:r>
              <a:rPr lang="en-CA"/>
              <a:t> et de </a:t>
            </a:r>
            <a:r>
              <a:rPr lang="en-CA" err="1"/>
              <a:t>réduire</a:t>
            </a:r>
            <a:r>
              <a:rPr lang="en-CA"/>
              <a:t> les </a:t>
            </a:r>
            <a:r>
              <a:rPr lang="en-CA" err="1"/>
              <a:t>couts</a:t>
            </a:r>
            <a:r>
              <a:rPr lang="en-CA"/>
              <a:t> </a:t>
            </a:r>
            <a:r>
              <a:rPr lang="en-CA" err="1"/>
              <a:t>lorsque</a:t>
            </a:r>
            <a:r>
              <a:rPr lang="en-CA"/>
              <a:t> </a:t>
            </a:r>
            <a:r>
              <a:rPr lang="en-CA" err="1"/>
              <a:t>l’on</a:t>
            </a:r>
            <a:r>
              <a:rPr lang="en-CA"/>
              <a:t> fait son épicerie. </a:t>
            </a:r>
          </a:p>
          <a:p>
            <a:endParaRPr lang="en-CA"/>
          </a:p>
        </p:txBody>
      </p:sp>
    </p:spTree>
    <p:extLst>
      <p:ext uri="{BB962C8B-B14F-4D97-AF65-F5344CB8AC3E}">
        <p14:creationId xmlns:p14="http://schemas.microsoft.com/office/powerpoint/2010/main" val="396939724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958438" y="624110"/>
            <a:ext cx="8911687" cy="1280890"/>
          </a:xfrm>
        </p:spPr>
        <p:txBody>
          <a:bodyPr/>
          <a:lstStyle/>
          <a:p>
            <a:r>
              <a:rPr lang="en-CA" err="1"/>
              <a:t>Vidéo</a:t>
            </a:r>
            <a:endParaRPr lang="en-CA"/>
          </a:p>
        </p:txBody>
      </p:sp>
      <p:sp>
        <p:nvSpPr>
          <p:cNvPr id="3" name="Content Placeholder 2"/>
          <p:cNvSpPr>
            <a:spLocks noGrp="1"/>
          </p:cNvSpPr>
          <p:nvPr>
            <p:ph idx="1"/>
          </p:nvPr>
        </p:nvSpPr>
        <p:spPr>
          <a:xfrm>
            <a:off x="864385" y="1688551"/>
            <a:ext cx="10640227" cy="4361935"/>
          </a:xfrm>
        </p:spPr>
        <p:txBody>
          <a:bodyPr vert="horz" lIns="91440" tIns="45720" rIns="91440" bIns="45720" rtlCol="0" anchor="t">
            <a:normAutofit fontScale="92500" lnSpcReduction="10000"/>
          </a:bodyPr>
          <a:lstStyle/>
          <a:p>
            <a:r>
              <a:rPr lang="fr-FR" dirty="0"/>
              <a:t>Regardez la vidéo intitulée «5 </a:t>
            </a:r>
            <a:r>
              <a:rPr lang="fr-FR" dirty="0" err="1"/>
              <a:t>Grocery</a:t>
            </a:r>
            <a:r>
              <a:rPr lang="fr-FR" dirty="0"/>
              <a:t> Shopping Hacks That Will Save You Money in 2023.» (5 astuces de magasinage qui vous feront économiser de l’argent en 2023.)</a:t>
            </a:r>
          </a:p>
          <a:p>
            <a:r>
              <a:rPr lang="fr-FR" u="sng" dirty="0">
                <a:hlinkClick r:id="rId2"/>
              </a:rPr>
              <a:t>https://youtu.be/bSueexFPHlA</a:t>
            </a:r>
            <a:r>
              <a:rPr lang="fr-FR" dirty="0"/>
              <a:t>  12:38</a:t>
            </a:r>
          </a:p>
          <a:p>
            <a:r>
              <a:rPr lang="fr-FR" dirty="0"/>
              <a:t>Faites-vous déjà certaines de ces choses ?</a:t>
            </a:r>
          </a:p>
          <a:p>
            <a:r>
              <a:rPr lang="fr-FR" dirty="0"/>
              <a:t>Quel est le conseil que vous avez préféré ? </a:t>
            </a:r>
          </a:p>
          <a:p>
            <a:r>
              <a:rPr lang="fr-FR" dirty="0">
                <a:solidFill>
                  <a:srgbClr val="404040"/>
                </a:solidFill>
                <a:ea typeface="+mn-lt"/>
                <a:cs typeface="+mn-lt"/>
              </a:rPr>
              <a:t>La vidéo est présentée en anglais, pour obtenir une version traduite en français, il faut :</a:t>
            </a:r>
            <a:endParaRPr lang="fr-FR" dirty="0">
              <a:solidFill>
                <a:srgbClr val="404040"/>
              </a:solidFill>
              <a:latin typeface="+mj-lt"/>
            </a:endParaRPr>
          </a:p>
          <a:p>
            <a:pPr lvl="1" fontAlgn="base">
              <a:buFont typeface="Arial" panose="020B0604020202020204" pitchFamily="34" charset="0"/>
              <a:buChar char="•"/>
            </a:pPr>
            <a:r>
              <a:rPr lang="fr-CA" sz="1600" i="0" u="none" strike="noStrike" dirty="0">
                <a:solidFill>
                  <a:srgbClr val="212529"/>
                </a:solidFill>
                <a:effectLst/>
                <a:latin typeface="+mj-lt"/>
              </a:rPr>
              <a:t>Supprimer le son </a:t>
            </a:r>
            <a:endParaRPr lang="fr-CA" sz="1600" i="0" u="none" strike="noStrike" dirty="0">
              <a:effectLst/>
              <a:latin typeface="+mj-lt"/>
            </a:endParaRPr>
          </a:p>
          <a:p>
            <a:pPr lvl="1" fontAlgn="base">
              <a:buFont typeface="Arial" panose="020B0604020202020204" pitchFamily="34" charset="0"/>
              <a:buChar char="•"/>
            </a:pPr>
            <a:r>
              <a:rPr lang="fr-CA" sz="1600" i="0" u="none" strike="noStrike" dirty="0">
                <a:solidFill>
                  <a:srgbClr val="212529"/>
                </a:solidFill>
                <a:effectLst/>
                <a:latin typeface="+mj-lt"/>
              </a:rPr>
              <a:t>Activer Sous-titres/sous-titres codés CC </a:t>
            </a:r>
            <a:endParaRPr lang="fr-CA" sz="1600" i="0" u="none" strike="noStrike" dirty="0">
              <a:effectLst/>
              <a:latin typeface="+mj-lt"/>
            </a:endParaRPr>
          </a:p>
          <a:p>
            <a:pPr lvl="1" fontAlgn="base">
              <a:buFont typeface="Arial" panose="020B0604020202020204" pitchFamily="34" charset="0"/>
              <a:buChar char="•"/>
            </a:pPr>
            <a:r>
              <a:rPr lang="fr-CA" sz="1600" i="0" u="none" strike="noStrike" dirty="0">
                <a:solidFill>
                  <a:srgbClr val="212529"/>
                </a:solidFill>
                <a:effectLst/>
                <a:latin typeface="+mj-lt"/>
              </a:rPr>
              <a:t>Aller à </a:t>
            </a:r>
            <a:r>
              <a:rPr lang="fr-CA" sz="1600" i="1" u="none" strike="noStrike" dirty="0">
                <a:solidFill>
                  <a:srgbClr val="212529"/>
                </a:solidFill>
                <a:effectLst/>
                <a:latin typeface="+mj-lt"/>
              </a:rPr>
              <a:t>Paramètres, Sous-titres, Traduire automatiquement</a:t>
            </a:r>
            <a:r>
              <a:rPr lang="fr-CA" sz="1600" i="1" dirty="0">
                <a:solidFill>
                  <a:srgbClr val="212529"/>
                </a:solidFill>
                <a:latin typeface="+mj-lt"/>
              </a:rPr>
              <a:t> </a:t>
            </a:r>
            <a:endParaRPr lang="fr-CA" sz="1600" i="1" u="none" strike="noStrike" dirty="0">
              <a:solidFill>
                <a:srgbClr val="212529"/>
              </a:solidFill>
              <a:effectLst/>
              <a:latin typeface="+mj-lt"/>
            </a:endParaRPr>
          </a:p>
          <a:p>
            <a:pPr lvl="1" fontAlgn="base">
              <a:buFont typeface="Arial" panose="020B0604020202020204" pitchFamily="34" charset="0"/>
              <a:buChar char="•"/>
            </a:pPr>
            <a:r>
              <a:rPr lang="fr-CA" sz="1600" u="none" strike="noStrike" dirty="0">
                <a:solidFill>
                  <a:srgbClr val="212529"/>
                </a:solidFill>
                <a:effectLst/>
                <a:latin typeface="+mj-lt"/>
              </a:rPr>
              <a:t>Choisir Français</a:t>
            </a:r>
            <a:r>
              <a:rPr lang="fr-CA" sz="1600" i="0" u="none" strike="noStrike" dirty="0">
                <a:solidFill>
                  <a:srgbClr val="212529"/>
                </a:solidFill>
                <a:effectLst/>
                <a:latin typeface="+mj-lt"/>
              </a:rPr>
              <a:t> </a:t>
            </a:r>
            <a:endParaRPr lang="fr-CA" sz="1600" i="0" u="none" strike="noStrike" dirty="0">
              <a:effectLst/>
              <a:latin typeface="+mj-lt"/>
            </a:endParaRPr>
          </a:p>
          <a:p>
            <a:pPr lvl="1">
              <a:buFont typeface="Arial" panose="020B0604020202020204" pitchFamily="34" charset="0"/>
              <a:buChar char="•"/>
            </a:pPr>
            <a:r>
              <a:rPr lang="fr-CA" sz="1600" dirty="0">
                <a:solidFill>
                  <a:schemeClr val="tx1"/>
                </a:solidFill>
              </a:rPr>
              <a:t>Réduire la vitesse de la lecture des sous-titres, si nécessaire.  </a:t>
            </a:r>
          </a:p>
          <a:p>
            <a:endParaRPr lang="fr-FR" dirty="0"/>
          </a:p>
          <a:p>
            <a:endParaRPr lang="en-CA" dirty="0"/>
          </a:p>
        </p:txBody>
      </p:sp>
      <p:pic>
        <p:nvPicPr>
          <p:cNvPr id="4" name="Picture 3"/>
          <p:cNvPicPr>
            <a:picLocks noChangeAspect="1"/>
          </p:cNvPicPr>
          <p:nvPr/>
        </p:nvPicPr>
        <p:blipFill>
          <a:blip r:embed="rId3"/>
          <a:stretch>
            <a:fillRect/>
          </a:stretch>
        </p:blipFill>
        <p:spPr>
          <a:xfrm>
            <a:off x="375555" y="624110"/>
            <a:ext cx="579170" cy="579170"/>
          </a:xfrm>
          <a:prstGeom prst="rect">
            <a:avLst/>
          </a:prstGeom>
        </p:spPr>
      </p:pic>
      <p:pic>
        <p:nvPicPr>
          <p:cNvPr id="5" name="Image 4">
            <a:extLst>
              <a:ext uri="{FF2B5EF4-FFF2-40B4-BE49-F238E27FC236}">
                <a16:creationId xmlns:a16="http://schemas.microsoft.com/office/drawing/2014/main" id="{8A80F776-7A02-875D-9164-F8962BDCFB21}"/>
              </a:ext>
            </a:extLst>
          </p:cNvPr>
          <p:cNvPicPr>
            <a:picLocks noChangeAspect="1"/>
          </p:cNvPicPr>
          <p:nvPr/>
        </p:nvPicPr>
        <p:blipFill>
          <a:blip r:embed="rId4"/>
          <a:stretch>
            <a:fillRect/>
          </a:stretch>
        </p:blipFill>
        <p:spPr>
          <a:xfrm>
            <a:off x="3318782" y="4081735"/>
            <a:ext cx="438150" cy="390525"/>
          </a:xfrm>
          <a:prstGeom prst="rect">
            <a:avLst/>
          </a:prstGeom>
        </p:spPr>
      </p:pic>
      <p:pic>
        <p:nvPicPr>
          <p:cNvPr id="6" name="Image 5">
            <a:extLst>
              <a:ext uri="{FF2B5EF4-FFF2-40B4-BE49-F238E27FC236}">
                <a16:creationId xmlns:a16="http://schemas.microsoft.com/office/drawing/2014/main" id="{F1AFB963-B9FC-3FA1-E231-9C5F36DD49A9}"/>
              </a:ext>
            </a:extLst>
          </p:cNvPr>
          <p:cNvPicPr>
            <a:picLocks noChangeAspect="1"/>
          </p:cNvPicPr>
          <p:nvPr/>
        </p:nvPicPr>
        <p:blipFill>
          <a:blip r:embed="rId5"/>
          <a:stretch>
            <a:fillRect/>
          </a:stretch>
        </p:blipFill>
        <p:spPr>
          <a:xfrm>
            <a:off x="5414282" y="4473621"/>
            <a:ext cx="361950" cy="390525"/>
          </a:xfrm>
          <a:prstGeom prst="rect">
            <a:avLst/>
          </a:prstGeom>
        </p:spPr>
      </p:pic>
      <p:pic>
        <p:nvPicPr>
          <p:cNvPr id="7" name="Image 6">
            <a:extLst>
              <a:ext uri="{FF2B5EF4-FFF2-40B4-BE49-F238E27FC236}">
                <a16:creationId xmlns:a16="http://schemas.microsoft.com/office/drawing/2014/main" id="{FFBCEE3D-07BE-FB87-3997-0FC5D7F47165}"/>
              </a:ext>
            </a:extLst>
          </p:cNvPr>
          <p:cNvPicPr>
            <a:picLocks noChangeAspect="1"/>
          </p:cNvPicPr>
          <p:nvPr/>
        </p:nvPicPr>
        <p:blipFill>
          <a:blip r:embed="rId6"/>
          <a:stretch>
            <a:fillRect/>
          </a:stretch>
        </p:blipFill>
        <p:spPr>
          <a:xfrm>
            <a:off x="7048500" y="4669564"/>
            <a:ext cx="533400" cy="390525"/>
          </a:xfrm>
          <a:prstGeom prst="rect">
            <a:avLst/>
          </a:prstGeom>
        </p:spPr>
      </p:pic>
      <p:pic>
        <p:nvPicPr>
          <p:cNvPr id="9" name="Image 8">
            <a:extLst>
              <a:ext uri="{FF2B5EF4-FFF2-40B4-BE49-F238E27FC236}">
                <a16:creationId xmlns:a16="http://schemas.microsoft.com/office/drawing/2014/main" id="{A72A2046-60C2-5124-5AB7-5C7331AC424C}"/>
              </a:ext>
            </a:extLst>
          </p:cNvPr>
          <p:cNvPicPr>
            <a:picLocks noChangeAspect="1"/>
          </p:cNvPicPr>
          <p:nvPr/>
        </p:nvPicPr>
        <p:blipFill>
          <a:blip r:embed="rId7"/>
          <a:stretch>
            <a:fillRect/>
          </a:stretch>
        </p:blipFill>
        <p:spPr>
          <a:xfrm>
            <a:off x="3314699" y="5066892"/>
            <a:ext cx="3733800" cy="346983"/>
          </a:xfrm>
          <a:prstGeom prst="rect">
            <a:avLst/>
          </a:prstGeom>
        </p:spPr>
      </p:pic>
      <p:pic>
        <p:nvPicPr>
          <p:cNvPr id="10" name="Image 9">
            <a:extLst>
              <a:ext uri="{FF2B5EF4-FFF2-40B4-BE49-F238E27FC236}">
                <a16:creationId xmlns:a16="http://schemas.microsoft.com/office/drawing/2014/main" id="{A48DB878-38CB-EF3E-B0FD-79CC73D209EA}"/>
              </a:ext>
            </a:extLst>
          </p:cNvPr>
          <p:cNvPicPr>
            <a:picLocks noChangeAspect="1"/>
          </p:cNvPicPr>
          <p:nvPr/>
        </p:nvPicPr>
        <p:blipFill>
          <a:blip r:embed="rId8"/>
          <a:stretch>
            <a:fillRect/>
          </a:stretch>
        </p:blipFill>
        <p:spPr>
          <a:xfrm>
            <a:off x="7317921" y="5406390"/>
            <a:ext cx="2019300" cy="419100"/>
          </a:xfrm>
          <a:prstGeom prst="rect">
            <a:avLst/>
          </a:prstGeom>
        </p:spPr>
      </p:pic>
    </p:spTree>
    <p:extLst>
      <p:ext uri="{BB962C8B-B14F-4D97-AF65-F5344CB8AC3E}">
        <p14:creationId xmlns:p14="http://schemas.microsoft.com/office/powerpoint/2010/main" val="37086973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636443" y="852710"/>
            <a:ext cx="8911687" cy="1280890"/>
          </a:xfrm>
        </p:spPr>
        <p:txBody>
          <a:bodyPr/>
          <a:lstStyle/>
          <a:p>
            <a:pPr algn="ctr"/>
            <a:r>
              <a:rPr lang="en-CA" dirty="0"/>
              <a:t>Les </a:t>
            </a:r>
            <a:r>
              <a:rPr lang="en-CA" dirty="0" err="1"/>
              <a:t>produits</a:t>
            </a:r>
            <a:r>
              <a:rPr lang="en-CA" dirty="0"/>
              <a:t> </a:t>
            </a:r>
            <a:r>
              <a:rPr lang="en-CA" dirty="0" err="1"/>
              <a:t>saisonniers</a:t>
            </a:r>
            <a:r>
              <a:rPr lang="en-CA" dirty="0"/>
              <a:t> </a:t>
            </a:r>
          </a:p>
        </p:txBody>
      </p:sp>
      <p:sp>
        <p:nvSpPr>
          <p:cNvPr id="3" name="Content Placeholder 2"/>
          <p:cNvSpPr>
            <a:spLocks noGrp="1"/>
          </p:cNvSpPr>
          <p:nvPr>
            <p:ph idx="1"/>
          </p:nvPr>
        </p:nvSpPr>
        <p:spPr>
          <a:xfrm>
            <a:off x="1636443" y="2133600"/>
            <a:ext cx="8915400" cy="3777622"/>
          </a:xfrm>
        </p:spPr>
        <p:txBody>
          <a:bodyPr/>
          <a:lstStyle/>
          <a:p>
            <a:r>
              <a:rPr lang="en-CA" err="1"/>
              <a:t>Lorsque</a:t>
            </a:r>
            <a:r>
              <a:rPr lang="en-CA"/>
              <a:t> les aliments </a:t>
            </a:r>
            <a:r>
              <a:rPr lang="en-CA" err="1"/>
              <a:t>sont</a:t>
            </a:r>
            <a:r>
              <a:rPr lang="en-CA"/>
              <a:t> de </a:t>
            </a:r>
            <a:r>
              <a:rPr lang="en-CA" err="1"/>
              <a:t>saison</a:t>
            </a:r>
            <a:r>
              <a:rPr lang="en-CA"/>
              <a:t>, </a:t>
            </a:r>
            <a:r>
              <a:rPr lang="en-CA" err="1"/>
              <a:t>ils</a:t>
            </a:r>
            <a:r>
              <a:rPr lang="en-CA"/>
              <a:t> </a:t>
            </a:r>
            <a:r>
              <a:rPr lang="en-CA" err="1"/>
              <a:t>sont</a:t>
            </a:r>
            <a:r>
              <a:rPr lang="en-CA"/>
              <a:t> plus frais et </a:t>
            </a:r>
            <a:r>
              <a:rPr lang="en-CA" err="1"/>
              <a:t>moins</a:t>
            </a:r>
            <a:r>
              <a:rPr lang="en-CA"/>
              <a:t> </a:t>
            </a:r>
            <a:r>
              <a:rPr lang="en-CA" err="1"/>
              <a:t>chers</a:t>
            </a:r>
            <a:r>
              <a:rPr lang="en-CA"/>
              <a:t>. </a:t>
            </a:r>
          </a:p>
          <a:p>
            <a:r>
              <a:rPr lang="en-CA" err="1"/>
              <a:t>Magasinez</a:t>
            </a:r>
            <a:r>
              <a:rPr lang="en-CA"/>
              <a:t> les </a:t>
            </a:r>
            <a:r>
              <a:rPr lang="en-CA" err="1"/>
              <a:t>produits</a:t>
            </a:r>
            <a:r>
              <a:rPr lang="en-CA"/>
              <a:t> </a:t>
            </a:r>
            <a:r>
              <a:rPr lang="en-CA" err="1"/>
              <a:t>saisonniers</a:t>
            </a:r>
            <a:r>
              <a:rPr lang="en-CA"/>
              <a:t> dans </a:t>
            </a:r>
            <a:r>
              <a:rPr lang="en-CA" err="1"/>
              <a:t>votre</a:t>
            </a:r>
            <a:r>
              <a:rPr lang="en-CA"/>
              <a:t> </a:t>
            </a:r>
            <a:r>
              <a:rPr lang="en-CA" err="1"/>
              <a:t>marché</a:t>
            </a:r>
            <a:r>
              <a:rPr lang="en-CA"/>
              <a:t> </a:t>
            </a:r>
            <a:r>
              <a:rPr lang="en-CA" err="1"/>
              <a:t>fermier</a:t>
            </a:r>
            <a:r>
              <a:rPr lang="en-CA"/>
              <a:t> local </a:t>
            </a:r>
            <a:r>
              <a:rPr lang="en-CA" err="1"/>
              <a:t>ou</a:t>
            </a:r>
            <a:r>
              <a:rPr lang="en-CA"/>
              <a:t> dans </a:t>
            </a:r>
            <a:r>
              <a:rPr lang="en-CA" err="1"/>
              <a:t>votre</a:t>
            </a:r>
            <a:r>
              <a:rPr lang="en-CA"/>
              <a:t> épicerie. </a:t>
            </a:r>
          </a:p>
          <a:p>
            <a:r>
              <a:rPr lang="en-CA" err="1"/>
              <a:t>Achetez</a:t>
            </a:r>
            <a:r>
              <a:rPr lang="en-CA"/>
              <a:t> </a:t>
            </a:r>
            <a:r>
              <a:rPr lang="en-CA" err="1"/>
              <a:t>en</a:t>
            </a:r>
            <a:r>
              <a:rPr lang="en-CA"/>
              <a:t> </a:t>
            </a:r>
            <a:r>
              <a:rPr lang="en-CA" err="1"/>
              <a:t>gros</a:t>
            </a:r>
            <a:r>
              <a:rPr lang="en-CA"/>
              <a:t> et </a:t>
            </a:r>
            <a:r>
              <a:rPr lang="en-CA" err="1"/>
              <a:t>congelez</a:t>
            </a:r>
            <a:r>
              <a:rPr lang="en-CA"/>
              <a:t> </a:t>
            </a:r>
            <a:r>
              <a:rPr lang="en-CA" err="1"/>
              <a:t>ce</a:t>
            </a:r>
            <a:r>
              <a:rPr lang="en-CA"/>
              <a:t> que </a:t>
            </a:r>
            <a:r>
              <a:rPr lang="en-CA" err="1"/>
              <a:t>vous</a:t>
            </a:r>
            <a:r>
              <a:rPr lang="en-CA"/>
              <a:t> </a:t>
            </a:r>
            <a:r>
              <a:rPr lang="en-CA" err="1"/>
              <a:t>n’allez</a:t>
            </a:r>
            <a:r>
              <a:rPr lang="en-CA"/>
              <a:t> pas </a:t>
            </a:r>
            <a:r>
              <a:rPr lang="en-CA" err="1"/>
              <a:t>utiliser</a:t>
            </a:r>
            <a:r>
              <a:rPr lang="en-CA"/>
              <a:t> tout de suite. </a:t>
            </a:r>
          </a:p>
          <a:p>
            <a:endParaRPr lang="en-CA"/>
          </a:p>
        </p:txBody>
      </p:sp>
    </p:spTree>
    <p:extLst>
      <p:ext uri="{BB962C8B-B14F-4D97-AF65-F5344CB8AC3E}">
        <p14:creationId xmlns:p14="http://schemas.microsoft.com/office/powerpoint/2010/main" val="423918002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640156" y="852710"/>
            <a:ext cx="8911687" cy="1280890"/>
          </a:xfrm>
        </p:spPr>
        <p:txBody>
          <a:bodyPr/>
          <a:lstStyle/>
          <a:p>
            <a:pPr algn="ctr"/>
            <a:r>
              <a:rPr lang="en-CA" dirty="0" err="1"/>
              <a:t>Cultiver</a:t>
            </a:r>
            <a:r>
              <a:rPr lang="en-CA" dirty="0"/>
              <a:t> </a:t>
            </a:r>
            <a:r>
              <a:rPr lang="en-CA" dirty="0" err="1"/>
              <a:t>ses</a:t>
            </a:r>
            <a:r>
              <a:rPr lang="en-CA" dirty="0"/>
              <a:t> </a:t>
            </a:r>
            <a:r>
              <a:rPr lang="en-CA" dirty="0" err="1"/>
              <a:t>propres</a:t>
            </a:r>
            <a:r>
              <a:rPr lang="en-CA" dirty="0"/>
              <a:t> </a:t>
            </a:r>
            <a:r>
              <a:rPr lang="en-CA" dirty="0" err="1"/>
              <a:t>produits</a:t>
            </a:r>
            <a:endParaRPr lang="en-CA" dirty="0"/>
          </a:p>
        </p:txBody>
      </p:sp>
      <p:sp>
        <p:nvSpPr>
          <p:cNvPr id="3" name="Content Placeholder 2"/>
          <p:cNvSpPr>
            <a:spLocks noGrp="1"/>
          </p:cNvSpPr>
          <p:nvPr>
            <p:ph idx="1"/>
          </p:nvPr>
        </p:nvSpPr>
        <p:spPr>
          <a:xfrm>
            <a:off x="1304698" y="2133600"/>
            <a:ext cx="10199914" cy="3777622"/>
          </a:xfrm>
        </p:spPr>
        <p:txBody>
          <a:bodyPr/>
          <a:lstStyle/>
          <a:p>
            <a:r>
              <a:rPr lang="en-CA" err="1"/>
              <a:t>Cultivez</a:t>
            </a:r>
            <a:r>
              <a:rPr lang="en-CA"/>
              <a:t> </a:t>
            </a:r>
            <a:r>
              <a:rPr lang="en-CA" err="1"/>
              <a:t>vos</a:t>
            </a:r>
            <a:r>
              <a:rPr lang="en-CA"/>
              <a:t> </a:t>
            </a:r>
            <a:r>
              <a:rPr lang="en-CA" err="1"/>
              <a:t>propres</a:t>
            </a:r>
            <a:r>
              <a:rPr lang="en-CA"/>
              <a:t> </a:t>
            </a:r>
            <a:r>
              <a:rPr lang="en-CA" err="1"/>
              <a:t>produits</a:t>
            </a:r>
            <a:r>
              <a:rPr lang="en-CA"/>
              <a:t>. </a:t>
            </a:r>
          </a:p>
          <a:p>
            <a:r>
              <a:rPr lang="en-CA" err="1"/>
              <a:t>Vous</a:t>
            </a:r>
            <a:r>
              <a:rPr lang="en-CA"/>
              <a:t> </a:t>
            </a:r>
            <a:r>
              <a:rPr lang="en-CA" err="1"/>
              <a:t>n’avez</a:t>
            </a:r>
            <a:r>
              <a:rPr lang="en-CA"/>
              <a:t> pas </a:t>
            </a:r>
            <a:r>
              <a:rPr lang="en-CA" err="1"/>
              <a:t>besoin</a:t>
            </a:r>
            <a:r>
              <a:rPr lang="en-CA"/>
              <a:t> </a:t>
            </a:r>
            <a:r>
              <a:rPr lang="en-CA" err="1"/>
              <a:t>d’une</a:t>
            </a:r>
            <a:r>
              <a:rPr lang="en-CA"/>
              <a:t> </a:t>
            </a:r>
            <a:r>
              <a:rPr lang="en-CA" err="1"/>
              <a:t>grande</a:t>
            </a:r>
            <a:r>
              <a:rPr lang="en-CA"/>
              <a:t> </a:t>
            </a:r>
            <a:r>
              <a:rPr lang="en-CA" err="1"/>
              <a:t>propriété</a:t>
            </a:r>
            <a:r>
              <a:rPr lang="en-CA"/>
              <a:t> pour </a:t>
            </a:r>
            <a:r>
              <a:rPr lang="en-CA" err="1"/>
              <a:t>cultiver</a:t>
            </a:r>
            <a:r>
              <a:rPr lang="en-CA"/>
              <a:t> de petites </a:t>
            </a:r>
            <a:r>
              <a:rPr lang="en-CA" err="1"/>
              <a:t>quantités</a:t>
            </a:r>
            <a:r>
              <a:rPr lang="en-CA"/>
              <a:t> de </a:t>
            </a:r>
            <a:r>
              <a:rPr lang="en-CA" err="1"/>
              <a:t>légumes</a:t>
            </a:r>
            <a:r>
              <a:rPr lang="en-CA"/>
              <a:t> et </a:t>
            </a:r>
            <a:r>
              <a:rPr lang="en-CA" err="1"/>
              <a:t>d’herbes</a:t>
            </a:r>
            <a:r>
              <a:rPr lang="en-CA"/>
              <a:t> </a:t>
            </a:r>
            <a:r>
              <a:rPr lang="en-CA" err="1"/>
              <a:t>aromatiques</a:t>
            </a:r>
            <a:r>
              <a:rPr lang="en-CA"/>
              <a:t>. </a:t>
            </a:r>
          </a:p>
          <a:p>
            <a:r>
              <a:rPr lang="en-CA"/>
              <a:t>Une simple </a:t>
            </a:r>
            <a:r>
              <a:rPr lang="en-CA" err="1"/>
              <a:t>boite</a:t>
            </a:r>
            <a:r>
              <a:rPr lang="en-CA"/>
              <a:t> de </a:t>
            </a:r>
            <a:r>
              <a:rPr lang="en-CA" err="1"/>
              <a:t>jardin</a:t>
            </a:r>
            <a:r>
              <a:rPr lang="en-CA"/>
              <a:t> de </a:t>
            </a:r>
            <a:r>
              <a:rPr lang="en-CA" err="1"/>
              <a:t>fenêtre</a:t>
            </a:r>
            <a:r>
              <a:rPr lang="en-CA"/>
              <a:t> </a:t>
            </a:r>
            <a:r>
              <a:rPr lang="en-CA" err="1"/>
              <a:t>est</a:t>
            </a:r>
            <a:r>
              <a:rPr lang="en-CA"/>
              <a:t> suffisante. </a:t>
            </a:r>
          </a:p>
        </p:txBody>
      </p:sp>
      <p:pic>
        <p:nvPicPr>
          <p:cNvPr id="4" name="Image 3">
            <a:extLst>
              <a:ext uri="{FF2B5EF4-FFF2-40B4-BE49-F238E27FC236}">
                <a16:creationId xmlns:a16="http://schemas.microsoft.com/office/drawing/2014/main" id="{98AE4F26-8D8A-18FC-128B-3AE9EEA9744A}"/>
              </a:ext>
            </a:extLst>
          </p:cNvPr>
          <p:cNvPicPr>
            <a:picLocks noChangeAspect="1"/>
          </p:cNvPicPr>
          <p:nvPr/>
        </p:nvPicPr>
        <p:blipFill>
          <a:blip r:embed="rId2"/>
          <a:stretch>
            <a:fillRect/>
          </a:stretch>
        </p:blipFill>
        <p:spPr>
          <a:xfrm>
            <a:off x="4379343" y="3858164"/>
            <a:ext cx="4267200" cy="2362200"/>
          </a:xfrm>
          <a:prstGeom prst="rect">
            <a:avLst/>
          </a:prstGeom>
        </p:spPr>
      </p:pic>
    </p:spTree>
    <p:extLst>
      <p:ext uri="{BB962C8B-B14F-4D97-AF65-F5344CB8AC3E}">
        <p14:creationId xmlns:p14="http://schemas.microsoft.com/office/powerpoint/2010/main" val="115721148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910711" y="852710"/>
            <a:ext cx="8911687" cy="1280890"/>
          </a:xfrm>
        </p:spPr>
        <p:txBody>
          <a:bodyPr/>
          <a:lstStyle/>
          <a:p>
            <a:pPr algn="ctr"/>
            <a:r>
              <a:rPr lang="en-CA" dirty="0" err="1"/>
              <a:t>Cultiver</a:t>
            </a:r>
            <a:r>
              <a:rPr lang="en-CA" dirty="0"/>
              <a:t> </a:t>
            </a:r>
            <a:r>
              <a:rPr lang="en-CA" dirty="0" err="1"/>
              <a:t>ses</a:t>
            </a:r>
            <a:r>
              <a:rPr lang="en-CA" dirty="0"/>
              <a:t> </a:t>
            </a:r>
            <a:r>
              <a:rPr lang="en-CA" dirty="0" err="1"/>
              <a:t>propres</a:t>
            </a:r>
            <a:r>
              <a:rPr lang="en-CA" dirty="0"/>
              <a:t> </a:t>
            </a:r>
            <a:r>
              <a:rPr lang="en-CA" dirty="0" err="1"/>
              <a:t>produits</a:t>
            </a:r>
            <a:endParaRPr lang="en-CA" dirty="0"/>
          </a:p>
        </p:txBody>
      </p:sp>
      <p:sp>
        <p:nvSpPr>
          <p:cNvPr id="3" name="Content Placeholder 2"/>
          <p:cNvSpPr>
            <a:spLocks noGrp="1"/>
          </p:cNvSpPr>
          <p:nvPr>
            <p:ph idx="1"/>
          </p:nvPr>
        </p:nvSpPr>
        <p:spPr>
          <a:xfrm>
            <a:off x="1228498" y="2133600"/>
            <a:ext cx="10276114" cy="3777622"/>
          </a:xfrm>
        </p:spPr>
        <p:txBody>
          <a:bodyPr/>
          <a:lstStyle/>
          <a:p>
            <a:r>
              <a:rPr lang="en-CA" err="1"/>
              <a:t>Cultivez</a:t>
            </a:r>
            <a:r>
              <a:rPr lang="en-CA"/>
              <a:t> </a:t>
            </a:r>
            <a:r>
              <a:rPr lang="en-CA" err="1"/>
              <a:t>vos</a:t>
            </a:r>
            <a:r>
              <a:rPr lang="en-CA"/>
              <a:t> </a:t>
            </a:r>
            <a:r>
              <a:rPr lang="en-CA" err="1"/>
              <a:t>propres</a:t>
            </a:r>
            <a:r>
              <a:rPr lang="en-CA"/>
              <a:t> </a:t>
            </a:r>
            <a:r>
              <a:rPr lang="en-CA" err="1"/>
              <a:t>herbes</a:t>
            </a:r>
            <a:r>
              <a:rPr lang="en-CA"/>
              <a:t> </a:t>
            </a:r>
            <a:r>
              <a:rPr lang="en-CA" err="1"/>
              <a:t>aromatiques</a:t>
            </a:r>
            <a:r>
              <a:rPr lang="en-CA"/>
              <a:t> </a:t>
            </a:r>
            <a:r>
              <a:rPr lang="en-CA" err="1"/>
              <a:t>ou</a:t>
            </a:r>
            <a:r>
              <a:rPr lang="en-CA"/>
              <a:t> des </a:t>
            </a:r>
            <a:r>
              <a:rPr lang="en-CA" err="1"/>
              <a:t>légumes</a:t>
            </a:r>
            <a:r>
              <a:rPr lang="en-CA"/>
              <a:t> plus petits </a:t>
            </a:r>
            <a:r>
              <a:rPr lang="en-CA" err="1"/>
              <a:t>comme</a:t>
            </a:r>
            <a:r>
              <a:rPr lang="en-CA"/>
              <a:t> les </a:t>
            </a:r>
            <a:r>
              <a:rPr lang="en-CA" err="1"/>
              <a:t>tomates</a:t>
            </a:r>
            <a:r>
              <a:rPr lang="en-CA"/>
              <a:t> </a:t>
            </a:r>
            <a:r>
              <a:rPr lang="en-CA" err="1"/>
              <a:t>ou</a:t>
            </a:r>
            <a:r>
              <a:rPr lang="en-CA"/>
              <a:t> les haricots. </a:t>
            </a:r>
          </a:p>
          <a:p>
            <a:r>
              <a:rPr lang="en-CA" err="1"/>
              <a:t>Mangez</a:t>
            </a:r>
            <a:r>
              <a:rPr lang="en-CA"/>
              <a:t>-les au fur et </a:t>
            </a:r>
            <a:r>
              <a:rPr lang="en-CA" err="1"/>
              <a:t>à</a:t>
            </a:r>
            <a:r>
              <a:rPr lang="en-CA"/>
              <a:t> </a:t>
            </a:r>
            <a:r>
              <a:rPr lang="en-CA" err="1"/>
              <a:t>mesure</a:t>
            </a:r>
            <a:r>
              <a:rPr lang="en-CA"/>
              <a:t> que </a:t>
            </a:r>
            <a:r>
              <a:rPr lang="en-CA" err="1"/>
              <a:t>vous</a:t>
            </a:r>
            <a:r>
              <a:rPr lang="en-CA"/>
              <a:t> les </a:t>
            </a:r>
            <a:r>
              <a:rPr lang="en-CA" err="1"/>
              <a:t>récoltez</a:t>
            </a:r>
            <a:r>
              <a:rPr lang="en-CA"/>
              <a:t>. </a:t>
            </a:r>
          </a:p>
          <a:p>
            <a:r>
              <a:rPr lang="en-CA" err="1"/>
              <a:t>Congelez</a:t>
            </a:r>
            <a:r>
              <a:rPr lang="en-CA"/>
              <a:t> le surplus pour </a:t>
            </a:r>
            <a:r>
              <a:rPr lang="en-CA" err="1"/>
              <a:t>une</a:t>
            </a:r>
            <a:r>
              <a:rPr lang="en-CA"/>
              <a:t> </a:t>
            </a:r>
            <a:r>
              <a:rPr lang="en-CA" err="1"/>
              <a:t>prochaine</a:t>
            </a:r>
            <a:r>
              <a:rPr lang="en-CA"/>
              <a:t> </a:t>
            </a:r>
            <a:r>
              <a:rPr lang="en-CA" err="1"/>
              <a:t>fois</a:t>
            </a:r>
            <a:r>
              <a:rPr lang="en-CA"/>
              <a:t>. </a:t>
            </a:r>
          </a:p>
          <a:p>
            <a:r>
              <a:rPr lang="en-CA"/>
              <a:t>Commencer un </a:t>
            </a:r>
            <a:r>
              <a:rPr lang="en-CA" err="1"/>
              <a:t>jardin</a:t>
            </a:r>
            <a:r>
              <a:rPr lang="en-CA"/>
              <a:t> </a:t>
            </a:r>
            <a:r>
              <a:rPr lang="en-CA" err="1"/>
              <a:t>peut</a:t>
            </a:r>
            <a:r>
              <a:rPr lang="en-CA"/>
              <a:t> </a:t>
            </a:r>
            <a:r>
              <a:rPr lang="en-CA" err="1"/>
              <a:t>être</a:t>
            </a:r>
            <a:r>
              <a:rPr lang="en-CA"/>
              <a:t> </a:t>
            </a:r>
            <a:r>
              <a:rPr lang="en-CA" err="1"/>
              <a:t>peu</a:t>
            </a:r>
            <a:r>
              <a:rPr lang="en-CA"/>
              <a:t> </a:t>
            </a:r>
            <a:r>
              <a:rPr lang="en-CA" err="1"/>
              <a:t>couteux</a:t>
            </a:r>
            <a:r>
              <a:rPr lang="en-CA"/>
              <a:t>. </a:t>
            </a:r>
          </a:p>
          <a:p>
            <a:r>
              <a:rPr lang="en-CA"/>
              <a:t>Les </a:t>
            </a:r>
            <a:r>
              <a:rPr lang="en-CA" err="1"/>
              <a:t>graines</a:t>
            </a:r>
            <a:r>
              <a:rPr lang="en-CA"/>
              <a:t> et les petites </a:t>
            </a:r>
            <a:r>
              <a:rPr lang="en-CA" err="1"/>
              <a:t>plantes</a:t>
            </a:r>
            <a:r>
              <a:rPr lang="en-CA"/>
              <a:t> de </a:t>
            </a:r>
            <a:r>
              <a:rPr lang="en-CA" err="1"/>
              <a:t>départ</a:t>
            </a:r>
            <a:r>
              <a:rPr lang="en-CA"/>
              <a:t> </a:t>
            </a:r>
            <a:r>
              <a:rPr lang="en-CA" err="1"/>
              <a:t>peuvent</a:t>
            </a:r>
            <a:r>
              <a:rPr lang="en-CA"/>
              <a:t> </a:t>
            </a:r>
            <a:r>
              <a:rPr lang="en-CA" err="1"/>
              <a:t>être</a:t>
            </a:r>
            <a:r>
              <a:rPr lang="en-CA"/>
              <a:t> </a:t>
            </a:r>
            <a:r>
              <a:rPr lang="en-CA" err="1"/>
              <a:t>achetées</a:t>
            </a:r>
            <a:r>
              <a:rPr lang="en-CA"/>
              <a:t> pour très </a:t>
            </a:r>
            <a:r>
              <a:rPr lang="en-CA" err="1"/>
              <a:t>peu</a:t>
            </a:r>
            <a:r>
              <a:rPr lang="en-CA"/>
              <a:t> </a:t>
            </a:r>
            <a:r>
              <a:rPr lang="en-CA" err="1"/>
              <a:t>d’argent</a:t>
            </a:r>
            <a:r>
              <a:rPr lang="en-CA"/>
              <a:t>. </a:t>
            </a:r>
          </a:p>
        </p:txBody>
      </p:sp>
    </p:spTree>
    <p:extLst>
      <p:ext uri="{BB962C8B-B14F-4D97-AF65-F5344CB8AC3E}">
        <p14:creationId xmlns:p14="http://schemas.microsoft.com/office/powerpoint/2010/main" val="419570478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899928" y="852710"/>
            <a:ext cx="10392144" cy="1280890"/>
          </a:xfrm>
        </p:spPr>
        <p:txBody>
          <a:bodyPr/>
          <a:lstStyle/>
          <a:p>
            <a:pPr algn="ctr"/>
            <a:r>
              <a:rPr lang="en-CA" dirty="0" err="1"/>
              <a:t>Cuisiner</a:t>
            </a:r>
            <a:r>
              <a:rPr lang="en-CA" dirty="0"/>
              <a:t> de façon </a:t>
            </a:r>
            <a:r>
              <a:rPr lang="en-CA" dirty="0" err="1"/>
              <a:t>créative</a:t>
            </a:r>
            <a:r>
              <a:rPr lang="en-CA" dirty="0"/>
              <a:t> et sans </a:t>
            </a:r>
            <a:r>
              <a:rPr lang="en-CA" dirty="0" err="1"/>
              <a:t>gaspillage</a:t>
            </a:r>
            <a:endParaRPr lang="en-CA" dirty="0"/>
          </a:p>
        </p:txBody>
      </p:sp>
      <p:sp>
        <p:nvSpPr>
          <p:cNvPr id="3" name="Content Placeholder 2"/>
          <p:cNvSpPr>
            <a:spLocks noGrp="1"/>
          </p:cNvSpPr>
          <p:nvPr>
            <p:ph idx="1"/>
          </p:nvPr>
        </p:nvSpPr>
        <p:spPr>
          <a:xfrm>
            <a:off x="1028699" y="2133600"/>
            <a:ext cx="10134600" cy="3777622"/>
          </a:xfrm>
        </p:spPr>
        <p:txBody>
          <a:bodyPr/>
          <a:lstStyle/>
          <a:p>
            <a:r>
              <a:rPr lang="en-CA" dirty="0" err="1"/>
              <a:t>Lorsque</a:t>
            </a:r>
            <a:r>
              <a:rPr lang="en-CA" dirty="0"/>
              <a:t> </a:t>
            </a:r>
            <a:r>
              <a:rPr lang="en-CA" dirty="0" err="1"/>
              <a:t>vous</a:t>
            </a:r>
            <a:r>
              <a:rPr lang="en-CA" dirty="0"/>
              <a:t> </a:t>
            </a:r>
            <a:r>
              <a:rPr lang="en-CA" dirty="0" err="1"/>
              <a:t>cuisinez</a:t>
            </a:r>
            <a:r>
              <a:rPr lang="en-CA" dirty="0"/>
              <a:t>, </a:t>
            </a:r>
            <a:r>
              <a:rPr lang="en-CA" dirty="0" err="1"/>
              <a:t>servez-vous</a:t>
            </a:r>
            <a:r>
              <a:rPr lang="en-CA" dirty="0"/>
              <a:t> de </a:t>
            </a:r>
            <a:r>
              <a:rPr lang="en-CA" dirty="0" err="1"/>
              <a:t>toutes</a:t>
            </a:r>
            <a:r>
              <a:rPr lang="en-CA" dirty="0"/>
              <a:t> les parties du </a:t>
            </a:r>
            <a:r>
              <a:rPr lang="en-CA" dirty="0" err="1"/>
              <a:t>produit</a:t>
            </a:r>
            <a:r>
              <a:rPr lang="en-CA" dirty="0"/>
              <a:t> que </a:t>
            </a:r>
            <a:r>
              <a:rPr lang="en-CA" dirty="0" err="1"/>
              <a:t>vous</a:t>
            </a:r>
            <a:r>
              <a:rPr lang="en-CA" dirty="0"/>
              <a:t> </a:t>
            </a:r>
            <a:r>
              <a:rPr lang="en-CA" dirty="0" err="1"/>
              <a:t>utilisez</a:t>
            </a:r>
            <a:r>
              <a:rPr lang="en-CA" dirty="0"/>
              <a:t>. </a:t>
            </a:r>
          </a:p>
          <a:p>
            <a:pPr lvl="1"/>
            <a:r>
              <a:rPr lang="en-CA" dirty="0"/>
              <a:t>Par </a:t>
            </a:r>
            <a:r>
              <a:rPr lang="en-CA" dirty="0" err="1"/>
              <a:t>exemple</a:t>
            </a:r>
            <a:r>
              <a:rPr lang="en-CA" dirty="0"/>
              <a:t>, </a:t>
            </a:r>
            <a:r>
              <a:rPr lang="en-CA" dirty="0" err="1"/>
              <a:t>vous</a:t>
            </a:r>
            <a:r>
              <a:rPr lang="en-CA" dirty="0"/>
              <a:t> </a:t>
            </a:r>
            <a:r>
              <a:rPr lang="en-CA" dirty="0" err="1"/>
              <a:t>pouvez</a:t>
            </a:r>
            <a:r>
              <a:rPr lang="en-CA" dirty="0"/>
              <a:t> </a:t>
            </a:r>
            <a:r>
              <a:rPr lang="en-CA" dirty="0" err="1"/>
              <a:t>utiliser</a:t>
            </a:r>
            <a:r>
              <a:rPr lang="en-CA" dirty="0"/>
              <a:t> les </a:t>
            </a:r>
            <a:r>
              <a:rPr lang="en-CA" dirty="0" err="1"/>
              <a:t>feuilles</a:t>
            </a:r>
            <a:r>
              <a:rPr lang="en-CA" dirty="0"/>
              <a:t> des carottes dans </a:t>
            </a:r>
            <a:r>
              <a:rPr lang="en-CA" dirty="0" err="1"/>
              <a:t>une</a:t>
            </a:r>
            <a:r>
              <a:rPr lang="en-CA" dirty="0"/>
              <a:t> salade pour </a:t>
            </a:r>
            <a:r>
              <a:rPr lang="en-CA" dirty="0" err="1"/>
              <a:t>ajouter</a:t>
            </a:r>
            <a:r>
              <a:rPr lang="en-CA" dirty="0"/>
              <a:t> de la verdure. </a:t>
            </a:r>
          </a:p>
        </p:txBody>
      </p:sp>
      <p:pic>
        <p:nvPicPr>
          <p:cNvPr id="4" name="Image 3">
            <a:extLst>
              <a:ext uri="{FF2B5EF4-FFF2-40B4-BE49-F238E27FC236}">
                <a16:creationId xmlns:a16="http://schemas.microsoft.com/office/drawing/2014/main" id="{0F4578AB-293D-4A1D-6E1F-27B9E548EE5D}"/>
              </a:ext>
            </a:extLst>
          </p:cNvPr>
          <p:cNvPicPr>
            <a:picLocks noChangeAspect="1"/>
          </p:cNvPicPr>
          <p:nvPr/>
        </p:nvPicPr>
        <p:blipFill>
          <a:blip r:embed="rId2"/>
          <a:stretch>
            <a:fillRect/>
          </a:stretch>
        </p:blipFill>
        <p:spPr>
          <a:xfrm>
            <a:off x="4548187" y="3520206"/>
            <a:ext cx="3095625" cy="3095625"/>
          </a:xfrm>
          <a:prstGeom prst="rect">
            <a:avLst/>
          </a:prstGeom>
        </p:spPr>
      </p:pic>
    </p:spTree>
    <p:extLst>
      <p:ext uri="{BB962C8B-B14F-4D97-AF65-F5344CB8AC3E}">
        <p14:creationId xmlns:p14="http://schemas.microsoft.com/office/powerpoint/2010/main" val="94984470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67863" y="2249856"/>
            <a:ext cx="9456272" cy="3649936"/>
          </a:xfrm>
        </p:spPr>
        <p:txBody>
          <a:bodyPr/>
          <a:lstStyle/>
          <a:p>
            <a:r>
              <a:rPr lang="en-CA" dirty="0"/>
              <a:t>Si </a:t>
            </a:r>
            <a:r>
              <a:rPr lang="en-CA" dirty="0" err="1"/>
              <a:t>vous</a:t>
            </a:r>
            <a:r>
              <a:rPr lang="en-CA" dirty="0"/>
              <a:t> </a:t>
            </a:r>
            <a:r>
              <a:rPr lang="en-CA" dirty="0" err="1"/>
              <a:t>avez</a:t>
            </a:r>
            <a:r>
              <a:rPr lang="en-CA" dirty="0"/>
              <a:t> des </a:t>
            </a:r>
            <a:r>
              <a:rPr lang="en-CA" dirty="0" err="1"/>
              <a:t>restes</a:t>
            </a:r>
            <a:r>
              <a:rPr lang="en-CA" dirty="0"/>
              <a:t> après un repas, </a:t>
            </a:r>
            <a:r>
              <a:rPr lang="en-CA" dirty="0" err="1"/>
              <a:t>mangez</a:t>
            </a:r>
            <a:r>
              <a:rPr lang="en-CA" dirty="0"/>
              <a:t>-les </a:t>
            </a:r>
            <a:r>
              <a:rPr lang="en-CA" dirty="0" err="1"/>
              <a:t>avant</a:t>
            </a:r>
            <a:r>
              <a:rPr lang="en-CA" dirty="0"/>
              <a:t> </a:t>
            </a:r>
            <a:r>
              <a:rPr lang="en-CA" dirty="0" err="1"/>
              <a:t>qu’ils</a:t>
            </a:r>
            <a:r>
              <a:rPr lang="en-CA" dirty="0"/>
              <a:t> ne se </a:t>
            </a:r>
            <a:r>
              <a:rPr lang="en-CA" dirty="0" err="1"/>
              <a:t>gâtent</a:t>
            </a:r>
            <a:r>
              <a:rPr lang="en-CA" dirty="0"/>
              <a:t>. </a:t>
            </a:r>
          </a:p>
          <a:p>
            <a:r>
              <a:rPr lang="en-CA" dirty="0"/>
              <a:t>Si </a:t>
            </a:r>
            <a:r>
              <a:rPr lang="en-CA" dirty="0" err="1"/>
              <a:t>vous</a:t>
            </a:r>
            <a:r>
              <a:rPr lang="en-CA" dirty="0"/>
              <a:t> </a:t>
            </a:r>
            <a:r>
              <a:rPr lang="en-CA" dirty="0" err="1"/>
              <a:t>n’aimez</a:t>
            </a:r>
            <a:r>
              <a:rPr lang="en-CA" dirty="0"/>
              <a:t> pas les </a:t>
            </a:r>
            <a:r>
              <a:rPr lang="en-CA" dirty="0" err="1"/>
              <a:t>restes</a:t>
            </a:r>
            <a:r>
              <a:rPr lang="en-CA" dirty="0"/>
              <a:t>, </a:t>
            </a:r>
            <a:r>
              <a:rPr lang="en-CA" dirty="0" err="1"/>
              <a:t>transformez</a:t>
            </a:r>
            <a:r>
              <a:rPr lang="en-CA" dirty="0"/>
              <a:t>-les </a:t>
            </a:r>
            <a:r>
              <a:rPr lang="en-CA" dirty="0" err="1"/>
              <a:t>en</a:t>
            </a:r>
            <a:r>
              <a:rPr lang="en-CA" dirty="0"/>
              <a:t> quelque chose </a:t>
            </a:r>
            <a:r>
              <a:rPr lang="en-CA" dirty="0" err="1"/>
              <a:t>d’autre</a:t>
            </a:r>
            <a:r>
              <a:rPr lang="en-CA" dirty="0"/>
              <a:t>. </a:t>
            </a:r>
          </a:p>
          <a:p>
            <a:pPr lvl="1"/>
            <a:r>
              <a:rPr lang="en-CA" dirty="0"/>
              <a:t>Par </a:t>
            </a:r>
            <a:r>
              <a:rPr lang="en-CA" dirty="0" err="1"/>
              <a:t>exemple</a:t>
            </a:r>
            <a:r>
              <a:rPr lang="en-CA" dirty="0"/>
              <a:t>, </a:t>
            </a:r>
            <a:r>
              <a:rPr lang="en-CA" dirty="0" err="1"/>
              <a:t>vous</a:t>
            </a:r>
            <a:r>
              <a:rPr lang="en-CA" dirty="0"/>
              <a:t> </a:t>
            </a:r>
            <a:r>
              <a:rPr lang="en-CA" dirty="0" err="1"/>
              <a:t>pouvez</a:t>
            </a:r>
            <a:r>
              <a:rPr lang="en-CA" dirty="0"/>
              <a:t> </a:t>
            </a:r>
            <a:r>
              <a:rPr lang="en-CA" dirty="0" err="1"/>
              <a:t>utiliser</a:t>
            </a:r>
            <a:r>
              <a:rPr lang="en-CA" dirty="0"/>
              <a:t> les </a:t>
            </a:r>
            <a:r>
              <a:rPr lang="en-CA" dirty="0" err="1"/>
              <a:t>restes</a:t>
            </a:r>
            <a:r>
              <a:rPr lang="en-CA" dirty="0"/>
              <a:t> de </a:t>
            </a:r>
            <a:r>
              <a:rPr lang="en-CA" dirty="0" err="1"/>
              <a:t>viande</a:t>
            </a:r>
            <a:r>
              <a:rPr lang="en-CA" dirty="0"/>
              <a:t> </a:t>
            </a:r>
            <a:r>
              <a:rPr lang="en-CA" dirty="0" err="1"/>
              <a:t>ou</a:t>
            </a:r>
            <a:r>
              <a:rPr lang="en-CA" dirty="0"/>
              <a:t> de </a:t>
            </a:r>
            <a:r>
              <a:rPr lang="en-CA" dirty="0" err="1"/>
              <a:t>légumes</a:t>
            </a:r>
            <a:r>
              <a:rPr lang="en-CA" dirty="0"/>
              <a:t> dans des pâtes, </a:t>
            </a:r>
            <a:r>
              <a:rPr lang="en-CA" dirty="0" err="1"/>
              <a:t>une</a:t>
            </a:r>
            <a:r>
              <a:rPr lang="en-CA" dirty="0"/>
              <a:t> soupe </a:t>
            </a:r>
            <a:r>
              <a:rPr lang="en-CA" dirty="0" err="1"/>
              <a:t>ou</a:t>
            </a:r>
            <a:r>
              <a:rPr lang="en-CA" dirty="0"/>
              <a:t> </a:t>
            </a:r>
            <a:r>
              <a:rPr lang="en-CA" dirty="0" err="1"/>
              <a:t>une</a:t>
            </a:r>
            <a:r>
              <a:rPr lang="en-CA" dirty="0"/>
              <a:t> omelette. </a:t>
            </a:r>
          </a:p>
        </p:txBody>
      </p:sp>
      <p:sp>
        <p:nvSpPr>
          <p:cNvPr id="6" name="Title 1">
            <a:extLst>
              <a:ext uri="{FF2B5EF4-FFF2-40B4-BE49-F238E27FC236}">
                <a16:creationId xmlns:a16="http://schemas.microsoft.com/office/drawing/2014/main" id="{2F8B8D3E-5FB5-BF15-97B9-5DD7DDB625FF}"/>
              </a:ext>
            </a:extLst>
          </p:cNvPr>
          <p:cNvSpPr>
            <a:spLocks noGrp="1"/>
          </p:cNvSpPr>
          <p:nvPr>
            <p:ph type="title"/>
          </p:nvPr>
        </p:nvSpPr>
        <p:spPr>
          <a:xfrm>
            <a:off x="1640156" y="852710"/>
            <a:ext cx="8911687" cy="1280890"/>
          </a:xfrm>
        </p:spPr>
        <p:txBody>
          <a:bodyPr/>
          <a:lstStyle/>
          <a:p>
            <a:pPr algn="ctr"/>
            <a:r>
              <a:rPr lang="en-CA" dirty="0" err="1"/>
              <a:t>Acheter</a:t>
            </a:r>
            <a:r>
              <a:rPr lang="en-CA" dirty="0"/>
              <a:t> </a:t>
            </a:r>
            <a:r>
              <a:rPr lang="en-CA" dirty="0" err="1"/>
              <a:t>en</a:t>
            </a:r>
            <a:r>
              <a:rPr lang="en-CA" dirty="0"/>
              <a:t> </a:t>
            </a:r>
            <a:r>
              <a:rPr lang="en-CA" dirty="0" err="1"/>
              <a:t>vrac</a:t>
            </a:r>
            <a:endParaRPr lang="en-CA" dirty="0"/>
          </a:p>
        </p:txBody>
      </p:sp>
    </p:spTree>
    <p:extLst>
      <p:ext uri="{BB962C8B-B14F-4D97-AF65-F5344CB8AC3E}">
        <p14:creationId xmlns:p14="http://schemas.microsoft.com/office/powerpoint/2010/main" val="95824955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640156" y="852710"/>
            <a:ext cx="8911687" cy="1280890"/>
          </a:xfrm>
        </p:spPr>
        <p:txBody>
          <a:bodyPr/>
          <a:lstStyle/>
          <a:p>
            <a:pPr algn="ctr"/>
            <a:r>
              <a:rPr lang="en-CA" dirty="0"/>
              <a:t>La planification des repas </a:t>
            </a:r>
          </a:p>
        </p:txBody>
      </p:sp>
      <p:sp>
        <p:nvSpPr>
          <p:cNvPr id="3" name="Content Placeholder 2"/>
          <p:cNvSpPr>
            <a:spLocks noGrp="1"/>
          </p:cNvSpPr>
          <p:nvPr>
            <p:ph idx="1"/>
          </p:nvPr>
        </p:nvSpPr>
        <p:spPr>
          <a:xfrm>
            <a:off x="1108755" y="2133600"/>
            <a:ext cx="10395857" cy="3777622"/>
          </a:xfrm>
        </p:spPr>
        <p:txBody>
          <a:bodyPr/>
          <a:lstStyle/>
          <a:p>
            <a:r>
              <a:rPr lang="fr-FR"/>
              <a:t>Comme nous l’avons vu dans la vidéo «5 astuces de magasinage qui vous feront économiser de l’argent en 2023», la planification des repas est un élément important pour économiser de l’argent sur les factures d’épicerie. </a:t>
            </a:r>
          </a:p>
          <a:p>
            <a:endParaRPr lang="en-CA"/>
          </a:p>
          <a:p>
            <a:pPr marL="0" indent="0">
              <a:buNone/>
            </a:pPr>
            <a:endParaRPr lang="en-CA"/>
          </a:p>
        </p:txBody>
      </p:sp>
    </p:spTree>
    <p:extLst>
      <p:ext uri="{BB962C8B-B14F-4D97-AF65-F5344CB8AC3E}">
        <p14:creationId xmlns:p14="http://schemas.microsoft.com/office/powerpoint/2010/main" val="409107817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640156" y="852710"/>
            <a:ext cx="8911687" cy="1280890"/>
          </a:xfrm>
        </p:spPr>
        <p:txBody>
          <a:bodyPr/>
          <a:lstStyle/>
          <a:p>
            <a:pPr algn="ctr"/>
            <a:r>
              <a:rPr lang="en-CA" dirty="0"/>
              <a:t>La planification des repas </a:t>
            </a:r>
          </a:p>
        </p:txBody>
      </p:sp>
      <p:sp>
        <p:nvSpPr>
          <p:cNvPr id="3" name="Content Placeholder 2"/>
          <p:cNvSpPr>
            <a:spLocks noGrp="1"/>
          </p:cNvSpPr>
          <p:nvPr>
            <p:ph idx="1"/>
          </p:nvPr>
        </p:nvSpPr>
        <p:spPr>
          <a:xfrm>
            <a:off x="1467984" y="2133600"/>
            <a:ext cx="8396106" cy="3777622"/>
          </a:xfrm>
        </p:spPr>
        <p:txBody>
          <a:bodyPr/>
          <a:lstStyle/>
          <a:p>
            <a:r>
              <a:rPr lang="en-CA" dirty="0" err="1"/>
              <a:t>S’en</a:t>
            </a:r>
            <a:r>
              <a:rPr lang="en-CA" dirty="0"/>
              <a:t> </a:t>
            </a:r>
            <a:r>
              <a:rPr lang="en-CA" dirty="0" err="1"/>
              <a:t>tenir</a:t>
            </a:r>
            <a:r>
              <a:rPr lang="en-CA" dirty="0"/>
              <a:t> à un plan </a:t>
            </a:r>
            <a:r>
              <a:rPr lang="en-CA" dirty="0" err="1"/>
              <a:t>permet</a:t>
            </a:r>
            <a:r>
              <a:rPr lang="en-CA" dirty="0"/>
              <a:t> </a:t>
            </a:r>
            <a:r>
              <a:rPr lang="en-CA" dirty="0" err="1"/>
              <a:t>d’éviter</a:t>
            </a:r>
            <a:r>
              <a:rPr lang="en-CA" dirty="0"/>
              <a:t> les </a:t>
            </a:r>
            <a:r>
              <a:rPr lang="en-CA" dirty="0" err="1"/>
              <a:t>dépenses</a:t>
            </a:r>
            <a:r>
              <a:rPr lang="en-CA" dirty="0"/>
              <a:t> </a:t>
            </a:r>
            <a:r>
              <a:rPr lang="en-CA" dirty="0" err="1"/>
              <a:t>excessives</a:t>
            </a:r>
            <a:r>
              <a:rPr lang="en-CA" dirty="0"/>
              <a:t> et le </a:t>
            </a:r>
            <a:r>
              <a:rPr lang="en-CA" dirty="0" err="1"/>
              <a:t>gaspillage</a:t>
            </a:r>
            <a:r>
              <a:rPr lang="en-CA" dirty="0"/>
              <a:t> </a:t>
            </a:r>
            <a:r>
              <a:rPr lang="en-CA" dirty="0" err="1"/>
              <a:t>alimentaire</a:t>
            </a:r>
            <a:r>
              <a:rPr lang="en-CA" dirty="0"/>
              <a:t>. </a:t>
            </a:r>
          </a:p>
        </p:txBody>
      </p:sp>
    </p:spTree>
    <p:extLst>
      <p:ext uri="{BB962C8B-B14F-4D97-AF65-F5344CB8AC3E}">
        <p14:creationId xmlns:p14="http://schemas.microsoft.com/office/powerpoint/2010/main" val="17573545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640156" y="852710"/>
            <a:ext cx="8911687" cy="1280890"/>
          </a:xfrm>
        </p:spPr>
        <p:txBody>
          <a:bodyPr/>
          <a:lstStyle/>
          <a:p>
            <a:pPr algn="ctr"/>
            <a:r>
              <a:rPr lang="en-CA" dirty="0" err="1"/>
              <a:t>Être</a:t>
            </a:r>
            <a:r>
              <a:rPr lang="en-CA" dirty="0"/>
              <a:t> un </a:t>
            </a:r>
            <a:r>
              <a:rPr lang="en-CA" dirty="0" err="1"/>
              <a:t>consommateur</a:t>
            </a:r>
            <a:r>
              <a:rPr lang="en-CA" dirty="0"/>
              <a:t> </a:t>
            </a:r>
            <a:r>
              <a:rPr lang="en-CA" dirty="0" err="1"/>
              <a:t>averti</a:t>
            </a:r>
            <a:endParaRPr lang="en-CA" dirty="0"/>
          </a:p>
        </p:txBody>
      </p:sp>
      <p:sp>
        <p:nvSpPr>
          <p:cNvPr id="3" name="Content Placeholder 2"/>
          <p:cNvSpPr>
            <a:spLocks noGrp="1"/>
          </p:cNvSpPr>
          <p:nvPr>
            <p:ph idx="1"/>
          </p:nvPr>
        </p:nvSpPr>
        <p:spPr>
          <a:xfrm>
            <a:off x="923698" y="2133600"/>
            <a:ext cx="10580914" cy="3777622"/>
          </a:xfrm>
        </p:spPr>
        <p:txBody>
          <a:bodyPr>
            <a:normAutofit/>
          </a:bodyPr>
          <a:lstStyle/>
          <a:p>
            <a:r>
              <a:rPr lang="en-CA" err="1"/>
              <a:t>Être</a:t>
            </a:r>
            <a:r>
              <a:rPr lang="en-CA"/>
              <a:t> un </a:t>
            </a:r>
            <a:r>
              <a:rPr lang="en-CA" err="1"/>
              <a:t>consommateur</a:t>
            </a:r>
            <a:r>
              <a:rPr lang="en-CA"/>
              <a:t> </a:t>
            </a:r>
            <a:r>
              <a:rPr lang="en-CA" err="1"/>
              <a:t>averti</a:t>
            </a:r>
            <a:r>
              <a:rPr lang="en-CA"/>
              <a:t> </a:t>
            </a:r>
            <a:r>
              <a:rPr lang="en-CA" err="1"/>
              <a:t>peut</a:t>
            </a:r>
            <a:r>
              <a:rPr lang="en-CA"/>
              <a:t> </a:t>
            </a:r>
            <a:r>
              <a:rPr lang="en-CA" err="1"/>
              <a:t>inclure</a:t>
            </a:r>
            <a:r>
              <a:rPr lang="en-CA"/>
              <a:t> de </a:t>
            </a:r>
            <a:r>
              <a:rPr lang="en-CA" err="1"/>
              <a:t>nombreux</a:t>
            </a:r>
            <a:r>
              <a:rPr lang="en-CA"/>
              <a:t> </a:t>
            </a:r>
            <a:r>
              <a:rPr lang="en-CA" err="1"/>
              <a:t>éléments</a:t>
            </a:r>
            <a:r>
              <a:rPr lang="en-CA"/>
              <a:t>. </a:t>
            </a:r>
          </a:p>
          <a:p>
            <a:r>
              <a:rPr lang="en-CA"/>
              <a:t>Il </a:t>
            </a:r>
            <a:r>
              <a:rPr lang="en-CA" err="1"/>
              <a:t>peut</a:t>
            </a:r>
            <a:r>
              <a:rPr lang="en-CA"/>
              <a:t> </a:t>
            </a:r>
            <a:r>
              <a:rPr lang="en-CA" err="1"/>
              <a:t>s’agir</a:t>
            </a:r>
            <a:r>
              <a:rPr lang="en-CA"/>
              <a:t> de faire des </a:t>
            </a:r>
            <a:r>
              <a:rPr lang="en-CA" err="1"/>
              <a:t>recherches</a:t>
            </a:r>
            <a:r>
              <a:rPr lang="en-CA"/>
              <a:t>, de ne pas </a:t>
            </a:r>
            <a:r>
              <a:rPr lang="en-CA" err="1"/>
              <a:t>acheter</a:t>
            </a:r>
            <a:r>
              <a:rPr lang="en-CA"/>
              <a:t> </a:t>
            </a:r>
            <a:r>
              <a:rPr lang="en-CA" err="1"/>
              <a:t>excessivement</a:t>
            </a:r>
            <a:r>
              <a:rPr lang="en-CA"/>
              <a:t> et de </a:t>
            </a:r>
            <a:r>
              <a:rPr lang="en-CA" err="1"/>
              <a:t>rester</a:t>
            </a:r>
            <a:r>
              <a:rPr lang="en-CA"/>
              <a:t> dans les </a:t>
            </a:r>
            <a:r>
              <a:rPr lang="en-CA" err="1"/>
              <a:t>limites</a:t>
            </a:r>
            <a:r>
              <a:rPr lang="en-CA"/>
              <a:t> de son budget. </a:t>
            </a:r>
          </a:p>
          <a:p>
            <a:endParaRPr lang="en-CA" sz="2000"/>
          </a:p>
        </p:txBody>
      </p:sp>
    </p:spTree>
    <p:extLst>
      <p:ext uri="{BB962C8B-B14F-4D97-AF65-F5344CB8AC3E}">
        <p14:creationId xmlns:p14="http://schemas.microsoft.com/office/powerpoint/2010/main" val="230599932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640156" y="852710"/>
            <a:ext cx="8911687" cy="1280890"/>
          </a:xfrm>
        </p:spPr>
        <p:txBody>
          <a:bodyPr/>
          <a:lstStyle/>
          <a:p>
            <a:pPr algn="ctr"/>
            <a:r>
              <a:rPr lang="en-CA" dirty="0"/>
              <a:t>La planification des repas </a:t>
            </a:r>
          </a:p>
        </p:txBody>
      </p:sp>
      <p:sp>
        <p:nvSpPr>
          <p:cNvPr id="3" name="Content Placeholder 2"/>
          <p:cNvSpPr>
            <a:spLocks noGrp="1"/>
          </p:cNvSpPr>
          <p:nvPr>
            <p:ph idx="1"/>
          </p:nvPr>
        </p:nvSpPr>
        <p:spPr>
          <a:xfrm>
            <a:off x="1152298" y="2133600"/>
            <a:ext cx="10352314" cy="3777622"/>
          </a:xfrm>
        </p:spPr>
        <p:txBody>
          <a:bodyPr/>
          <a:lstStyle/>
          <a:p>
            <a:r>
              <a:rPr lang="en-CA"/>
              <a:t>Il </a:t>
            </a:r>
            <a:r>
              <a:rPr lang="en-CA" err="1"/>
              <a:t>peut</a:t>
            </a:r>
            <a:r>
              <a:rPr lang="en-CA"/>
              <a:t> </a:t>
            </a:r>
            <a:r>
              <a:rPr lang="en-CA" err="1"/>
              <a:t>également</a:t>
            </a:r>
            <a:r>
              <a:rPr lang="en-CA"/>
              <a:t> </a:t>
            </a:r>
            <a:r>
              <a:rPr lang="en-CA" err="1"/>
              <a:t>être</a:t>
            </a:r>
            <a:r>
              <a:rPr lang="en-CA"/>
              <a:t> utile </a:t>
            </a:r>
            <a:r>
              <a:rPr lang="en-CA" err="1"/>
              <a:t>d’intégrer</a:t>
            </a:r>
            <a:r>
              <a:rPr lang="en-CA"/>
              <a:t> </a:t>
            </a:r>
            <a:r>
              <a:rPr lang="en-CA" err="1"/>
              <a:t>certains</a:t>
            </a:r>
            <a:r>
              <a:rPr lang="en-CA"/>
              <a:t> de </a:t>
            </a:r>
            <a:r>
              <a:rPr lang="en-CA" err="1"/>
              <a:t>nos</a:t>
            </a:r>
            <a:r>
              <a:rPr lang="en-CA"/>
              <a:t> conseils de </a:t>
            </a:r>
            <a:r>
              <a:rPr lang="en-CA" err="1"/>
              <a:t>magasinage</a:t>
            </a:r>
            <a:r>
              <a:rPr lang="en-CA"/>
              <a:t> dans </a:t>
            </a:r>
            <a:r>
              <a:rPr lang="en-CA" err="1"/>
              <a:t>votre</a:t>
            </a:r>
            <a:r>
              <a:rPr lang="en-CA"/>
              <a:t> planification des repas. </a:t>
            </a:r>
          </a:p>
          <a:p>
            <a:pPr lvl="1"/>
            <a:r>
              <a:rPr lang="en-CA"/>
              <a:t>Par </a:t>
            </a:r>
            <a:r>
              <a:rPr lang="en-CA" err="1"/>
              <a:t>exemple</a:t>
            </a:r>
            <a:r>
              <a:rPr lang="en-CA"/>
              <a:t>, </a:t>
            </a:r>
            <a:r>
              <a:rPr lang="en-CA" err="1"/>
              <a:t>si</a:t>
            </a:r>
            <a:r>
              <a:rPr lang="en-CA"/>
              <a:t> </a:t>
            </a:r>
            <a:r>
              <a:rPr lang="en-CA" err="1"/>
              <a:t>vous</a:t>
            </a:r>
            <a:r>
              <a:rPr lang="en-CA"/>
              <a:t> </a:t>
            </a:r>
            <a:r>
              <a:rPr lang="en-CA" err="1"/>
              <a:t>achetez</a:t>
            </a:r>
            <a:r>
              <a:rPr lang="en-CA"/>
              <a:t> le </a:t>
            </a:r>
            <a:r>
              <a:rPr lang="en-CA" err="1"/>
              <a:t>gros</a:t>
            </a:r>
            <a:r>
              <a:rPr lang="en-CA"/>
              <a:t> </a:t>
            </a:r>
            <a:r>
              <a:rPr lang="en-CA" err="1"/>
              <a:t>paquet</a:t>
            </a:r>
            <a:r>
              <a:rPr lang="en-CA"/>
              <a:t> de </a:t>
            </a:r>
            <a:r>
              <a:rPr lang="en-CA" err="1"/>
              <a:t>bœuf</a:t>
            </a:r>
            <a:r>
              <a:rPr lang="en-CA"/>
              <a:t> </a:t>
            </a:r>
            <a:r>
              <a:rPr lang="en-CA" err="1"/>
              <a:t>haché</a:t>
            </a:r>
            <a:r>
              <a:rPr lang="en-CA"/>
              <a:t>, </a:t>
            </a:r>
            <a:r>
              <a:rPr lang="en-CA" err="1"/>
              <a:t>vous</a:t>
            </a:r>
            <a:r>
              <a:rPr lang="en-CA"/>
              <a:t> </a:t>
            </a:r>
            <a:r>
              <a:rPr lang="en-CA" err="1"/>
              <a:t>pouvez</a:t>
            </a:r>
            <a:r>
              <a:rPr lang="en-CA"/>
              <a:t> </a:t>
            </a:r>
            <a:r>
              <a:rPr lang="en-CA" err="1"/>
              <a:t>préparer</a:t>
            </a:r>
            <a:r>
              <a:rPr lang="en-CA"/>
              <a:t> des hamburgers pour le diner un </a:t>
            </a:r>
            <a:r>
              <a:rPr lang="en-CA" err="1"/>
              <a:t>soir</a:t>
            </a:r>
            <a:r>
              <a:rPr lang="en-CA"/>
              <a:t> et </a:t>
            </a:r>
            <a:r>
              <a:rPr lang="en-CA" err="1"/>
              <a:t>une</a:t>
            </a:r>
            <a:r>
              <a:rPr lang="en-CA"/>
              <a:t> sauce </a:t>
            </a:r>
            <a:r>
              <a:rPr lang="en-CA" err="1"/>
              <a:t>à</a:t>
            </a:r>
            <a:r>
              <a:rPr lang="en-CA"/>
              <a:t> la </a:t>
            </a:r>
            <a:r>
              <a:rPr lang="en-CA" err="1"/>
              <a:t>viande</a:t>
            </a:r>
            <a:r>
              <a:rPr lang="en-CA"/>
              <a:t> pour les pâtes un </a:t>
            </a:r>
            <a:r>
              <a:rPr lang="en-CA" err="1"/>
              <a:t>autre</a:t>
            </a:r>
            <a:r>
              <a:rPr lang="en-CA"/>
              <a:t> </a:t>
            </a:r>
            <a:r>
              <a:rPr lang="en-CA" err="1"/>
              <a:t>soir</a:t>
            </a:r>
            <a:r>
              <a:rPr lang="en-CA"/>
              <a:t>. </a:t>
            </a:r>
          </a:p>
          <a:p>
            <a:pPr lvl="1"/>
            <a:r>
              <a:rPr lang="en-CA" err="1"/>
              <a:t>L’achat</a:t>
            </a:r>
            <a:r>
              <a:rPr lang="en-CA"/>
              <a:t> d’un </a:t>
            </a:r>
            <a:r>
              <a:rPr lang="en-CA" err="1"/>
              <a:t>gros</a:t>
            </a:r>
            <a:r>
              <a:rPr lang="en-CA"/>
              <a:t> </a:t>
            </a:r>
            <a:r>
              <a:rPr lang="en-CA" err="1"/>
              <a:t>paquet</a:t>
            </a:r>
            <a:r>
              <a:rPr lang="en-CA"/>
              <a:t> de </a:t>
            </a:r>
            <a:r>
              <a:rPr lang="en-CA" err="1"/>
              <a:t>bœuf</a:t>
            </a:r>
            <a:r>
              <a:rPr lang="en-CA"/>
              <a:t> </a:t>
            </a:r>
            <a:r>
              <a:rPr lang="en-CA" err="1"/>
              <a:t>haché</a:t>
            </a:r>
            <a:r>
              <a:rPr lang="en-CA"/>
              <a:t> </a:t>
            </a:r>
            <a:r>
              <a:rPr lang="en-CA" err="1"/>
              <a:t>vous</a:t>
            </a:r>
            <a:r>
              <a:rPr lang="en-CA"/>
              <a:t> </a:t>
            </a:r>
            <a:r>
              <a:rPr lang="en-CA" err="1"/>
              <a:t>permettra</a:t>
            </a:r>
            <a:r>
              <a:rPr lang="en-CA"/>
              <a:t> </a:t>
            </a:r>
            <a:r>
              <a:rPr lang="en-CA" err="1"/>
              <a:t>d’économiser</a:t>
            </a:r>
            <a:r>
              <a:rPr lang="en-CA"/>
              <a:t> de </a:t>
            </a:r>
            <a:r>
              <a:rPr lang="en-CA" err="1"/>
              <a:t>l’argent</a:t>
            </a:r>
            <a:r>
              <a:rPr lang="en-CA"/>
              <a:t> au lieu </a:t>
            </a:r>
            <a:r>
              <a:rPr lang="en-CA" err="1"/>
              <a:t>d’acheter</a:t>
            </a:r>
            <a:r>
              <a:rPr lang="en-CA"/>
              <a:t> deux </a:t>
            </a:r>
            <a:r>
              <a:rPr lang="en-CA" err="1"/>
              <a:t>paquets</a:t>
            </a:r>
            <a:r>
              <a:rPr lang="en-CA"/>
              <a:t> de taille </a:t>
            </a:r>
            <a:r>
              <a:rPr lang="en-CA" err="1"/>
              <a:t>normale</a:t>
            </a:r>
            <a:r>
              <a:rPr lang="en-CA"/>
              <a:t>. </a:t>
            </a:r>
          </a:p>
          <a:p>
            <a:endParaRPr lang="en-CA"/>
          </a:p>
        </p:txBody>
      </p:sp>
    </p:spTree>
    <p:extLst>
      <p:ext uri="{BB962C8B-B14F-4D97-AF65-F5344CB8AC3E}">
        <p14:creationId xmlns:p14="http://schemas.microsoft.com/office/powerpoint/2010/main" val="387314134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004155" y="852710"/>
            <a:ext cx="8911687" cy="1280890"/>
          </a:xfrm>
        </p:spPr>
        <p:txBody>
          <a:bodyPr/>
          <a:lstStyle/>
          <a:p>
            <a:r>
              <a:rPr lang="en-CA" err="1"/>
              <a:t>Activité</a:t>
            </a:r>
            <a:endParaRPr lang="en-CA"/>
          </a:p>
        </p:txBody>
      </p:sp>
      <p:sp>
        <p:nvSpPr>
          <p:cNvPr id="3" name="Content Placeholder 2"/>
          <p:cNvSpPr>
            <a:spLocks noGrp="1"/>
          </p:cNvSpPr>
          <p:nvPr>
            <p:ph idx="1"/>
          </p:nvPr>
        </p:nvSpPr>
        <p:spPr>
          <a:xfrm>
            <a:off x="891041" y="2133600"/>
            <a:ext cx="10613571" cy="3777622"/>
          </a:xfrm>
        </p:spPr>
        <p:txBody>
          <a:bodyPr vert="horz" lIns="91440" tIns="45720" rIns="91440" bIns="45720" rtlCol="0" anchor="t">
            <a:normAutofit/>
          </a:bodyPr>
          <a:lstStyle/>
          <a:p>
            <a:r>
              <a:rPr lang="en-CA" dirty="0" err="1"/>
              <a:t>Utilisez</a:t>
            </a:r>
            <a:r>
              <a:rPr lang="en-CA" dirty="0"/>
              <a:t> </a:t>
            </a:r>
            <a:r>
              <a:rPr lang="en-CA" dirty="0" err="1"/>
              <a:t>vos</a:t>
            </a:r>
            <a:r>
              <a:rPr lang="en-CA" dirty="0"/>
              <a:t> </a:t>
            </a:r>
            <a:r>
              <a:rPr lang="en-CA" dirty="0" err="1"/>
              <a:t>nouvelles</a:t>
            </a:r>
            <a:r>
              <a:rPr lang="en-CA" dirty="0"/>
              <a:t> </a:t>
            </a:r>
            <a:r>
              <a:rPr lang="en-CA" dirty="0" err="1"/>
              <a:t>compétences</a:t>
            </a:r>
            <a:r>
              <a:rPr lang="en-CA" dirty="0"/>
              <a:t> </a:t>
            </a:r>
            <a:r>
              <a:rPr lang="en-CA" dirty="0" err="1"/>
              <a:t>en</a:t>
            </a:r>
            <a:r>
              <a:rPr lang="en-CA" dirty="0"/>
              <a:t> matière de </a:t>
            </a:r>
            <a:r>
              <a:rPr lang="en-CA" dirty="0" err="1"/>
              <a:t>magasinage</a:t>
            </a:r>
            <a:r>
              <a:rPr lang="en-CA" dirty="0"/>
              <a:t> et de planification pour </a:t>
            </a:r>
            <a:r>
              <a:rPr lang="en-CA" dirty="0" err="1"/>
              <a:t>créer</a:t>
            </a:r>
            <a:r>
              <a:rPr lang="en-CA" dirty="0"/>
              <a:t> un plan de repas pour </a:t>
            </a:r>
            <a:r>
              <a:rPr lang="en-CA" dirty="0" err="1"/>
              <a:t>une</a:t>
            </a:r>
            <a:r>
              <a:rPr lang="en-CA" dirty="0"/>
              <a:t> </a:t>
            </a:r>
            <a:r>
              <a:rPr lang="en-CA" dirty="0" err="1"/>
              <a:t>semaine</a:t>
            </a:r>
            <a:r>
              <a:rPr lang="en-CA" dirty="0"/>
              <a:t>. </a:t>
            </a:r>
            <a:endParaRPr lang="en-CA"/>
          </a:p>
          <a:p>
            <a:r>
              <a:rPr lang="en-CA" dirty="0" err="1"/>
              <a:t>Ajoutez</a:t>
            </a:r>
            <a:r>
              <a:rPr lang="en-CA" dirty="0"/>
              <a:t>-y </a:t>
            </a:r>
            <a:r>
              <a:rPr lang="en-CA" dirty="0" err="1"/>
              <a:t>une</a:t>
            </a:r>
            <a:r>
              <a:rPr lang="en-CA" dirty="0"/>
              <a:t> </a:t>
            </a:r>
            <a:r>
              <a:rPr lang="en-CA" dirty="0" err="1"/>
              <a:t>liste</a:t>
            </a:r>
            <a:r>
              <a:rPr lang="en-CA" dirty="0"/>
              <a:t> </a:t>
            </a:r>
            <a:r>
              <a:rPr lang="en-CA" dirty="0" err="1"/>
              <a:t>d’épicerie</a:t>
            </a:r>
            <a:r>
              <a:rPr lang="en-CA" dirty="0"/>
              <a:t>. </a:t>
            </a:r>
          </a:p>
          <a:p>
            <a:r>
              <a:rPr lang="en-CA" dirty="0" err="1"/>
              <a:t>Utilisez</a:t>
            </a:r>
            <a:r>
              <a:rPr lang="en-CA" dirty="0"/>
              <a:t> Internet pour </a:t>
            </a:r>
            <a:r>
              <a:rPr lang="en-CA" dirty="0" err="1"/>
              <a:t>rechercher</a:t>
            </a:r>
            <a:r>
              <a:rPr lang="en-CA" dirty="0"/>
              <a:t> les </a:t>
            </a:r>
            <a:r>
              <a:rPr lang="en-CA" dirty="0" err="1"/>
              <a:t>soldes</a:t>
            </a:r>
            <a:r>
              <a:rPr lang="en-CA" dirty="0"/>
              <a:t> </a:t>
            </a:r>
            <a:r>
              <a:rPr lang="en-CA" dirty="0" err="1"/>
              <a:t>lorsque</a:t>
            </a:r>
            <a:r>
              <a:rPr lang="en-CA" dirty="0"/>
              <a:t> </a:t>
            </a:r>
            <a:r>
              <a:rPr lang="en-CA" dirty="0" err="1"/>
              <a:t>vous</a:t>
            </a:r>
            <a:r>
              <a:rPr lang="en-CA" dirty="0"/>
              <a:t> </a:t>
            </a:r>
            <a:r>
              <a:rPr lang="en-CA" dirty="0" err="1"/>
              <a:t>choisissez</a:t>
            </a:r>
            <a:r>
              <a:rPr lang="en-CA" dirty="0"/>
              <a:t> les repas que </a:t>
            </a:r>
            <a:r>
              <a:rPr lang="en-CA" dirty="0" err="1"/>
              <a:t>vous</a:t>
            </a:r>
            <a:r>
              <a:rPr lang="en-CA" dirty="0"/>
              <a:t> </a:t>
            </a:r>
            <a:r>
              <a:rPr lang="en-CA" dirty="0" err="1"/>
              <a:t>allez</a:t>
            </a:r>
            <a:r>
              <a:rPr lang="en-CA" dirty="0"/>
              <a:t> </a:t>
            </a:r>
            <a:r>
              <a:rPr lang="en-CA" dirty="0" err="1"/>
              <a:t>préparer</a:t>
            </a:r>
            <a:r>
              <a:rPr lang="en-CA" dirty="0"/>
              <a:t>. </a:t>
            </a:r>
          </a:p>
          <a:p>
            <a:r>
              <a:rPr lang="en-CA" dirty="0"/>
              <a:t>Un tableau dans le cahier </a:t>
            </a:r>
            <a:r>
              <a:rPr lang="en-CA" dirty="0" err="1"/>
              <a:t>d’exercices</a:t>
            </a:r>
            <a:r>
              <a:rPr lang="en-CA" dirty="0"/>
              <a:t> de </a:t>
            </a:r>
            <a:r>
              <a:rPr lang="en-CA" dirty="0" err="1"/>
              <a:t>ce</a:t>
            </a:r>
            <a:r>
              <a:rPr lang="en-CA" dirty="0"/>
              <a:t> module </a:t>
            </a:r>
            <a:r>
              <a:rPr lang="en-CA" dirty="0" err="1"/>
              <a:t>vous</a:t>
            </a:r>
            <a:r>
              <a:rPr lang="en-CA" dirty="0"/>
              <a:t> </a:t>
            </a:r>
            <a:r>
              <a:rPr lang="en-CA" dirty="0" err="1"/>
              <a:t>permettra</a:t>
            </a:r>
            <a:r>
              <a:rPr lang="en-CA" dirty="0"/>
              <a:t> de dresser </a:t>
            </a:r>
            <a:r>
              <a:rPr lang="en-CA" dirty="0" err="1"/>
              <a:t>votre</a:t>
            </a:r>
            <a:r>
              <a:rPr lang="en-CA" dirty="0"/>
              <a:t> plan. </a:t>
            </a:r>
          </a:p>
          <a:p>
            <a:endParaRPr lang="en-CA"/>
          </a:p>
        </p:txBody>
      </p:sp>
      <p:pic>
        <p:nvPicPr>
          <p:cNvPr id="4" name="Picture 3"/>
          <p:cNvPicPr>
            <a:picLocks noChangeAspect="1"/>
          </p:cNvPicPr>
          <p:nvPr/>
        </p:nvPicPr>
        <p:blipFill>
          <a:blip r:embed="rId2"/>
          <a:stretch>
            <a:fillRect/>
          </a:stretch>
        </p:blipFill>
        <p:spPr>
          <a:xfrm>
            <a:off x="124613" y="853020"/>
            <a:ext cx="640135" cy="640135"/>
          </a:xfrm>
          <a:prstGeom prst="rect">
            <a:avLst/>
          </a:prstGeom>
        </p:spPr>
      </p:pic>
    </p:spTree>
    <p:extLst>
      <p:ext uri="{BB962C8B-B14F-4D97-AF65-F5344CB8AC3E}">
        <p14:creationId xmlns:p14="http://schemas.microsoft.com/office/powerpoint/2010/main" val="358942700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640156" y="852710"/>
            <a:ext cx="8911687" cy="1280890"/>
          </a:xfrm>
        </p:spPr>
        <p:txBody>
          <a:bodyPr/>
          <a:lstStyle/>
          <a:p>
            <a:pPr algn="ctr"/>
            <a:r>
              <a:rPr lang="en-CA" dirty="0" err="1"/>
              <a:t>Tâche</a:t>
            </a:r>
            <a:r>
              <a:rPr lang="en-CA" dirty="0"/>
              <a:t> </a:t>
            </a:r>
            <a:r>
              <a:rPr lang="en-CA" dirty="0" err="1"/>
              <a:t>jalon</a:t>
            </a:r>
            <a:r>
              <a:rPr lang="en-CA" dirty="0"/>
              <a:t> 317 </a:t>
            </a:r>
            <a:endParaRPr lang="en-CA" strike="sngStrike" dirty="0"/>
          </a:p>
        </p:txBody>
      </p:sp>
      <p:sp>
        <p:nvSpPr>
          <p:cNvPr id="3" name="Content Placeholder 2"/>
          <p:cNvSpPr>
            <a:spLocks noGrp="1"/>
          </p:cNvSpPr>
          <p:nvPr>
            <p:ph idx="1"/>
          </p:nvPr>
        </p:nvSpPr>
        <p:spPr>
          <a:xfrm>
            <a:off x="887185" y="2133600"/>
            <a:ext cx="10417628" cy="3777622"/>
          </a:xfrm>
        </p:spPr>
        <p:txBody>
          <a:bodyPr vert="horz" lIns="91440" tIns="45720" rIns="91440" bIns="45720" rtlCol="0" anchor="t">
            <a:normAutofit/>
          </a:bodyPr>
          <a:lstStyle/>
          <a:p>
            <a:r>
              <a:rPr lang="en-CA" dirty="0"/>
              <a:t>Nous </a:t>
            </a:r>
            <a:r>
              <a:rPr lang="en-CA" dirty="0" err="1"/>
              <a:t>nous</a:t>
            </a:r>
            <a:r>
              <a:rPr lang="en-CA" dirty="0"/>
              <a:t> </a:t>
            </a:r>
            <a:r>
              <a:rPr lang="en-CA" dirty="0" err="1"/>
              <a:t>sommes</a:t>
            </a:r>
            <a:r>
              <a:rPr lang="en-CA" dirty="0"/>
              <a:t> </a:t>
            </a:r>
            <a:r>
              <a:rPr lang="en-CA" dirty="0" err="1"/>
              <a:t>exercés</a:t>
            </a:r>
            <a:r>
              <a:rPr lang="en-CA" dirty="0"/>
              <a:t> à </a:t>
            </a:r>
            <a:r>
              <a:rPr lang="en-CA" dirty="0" err="1"/>
              <a:t>calculer</a:t>
            </a:r>
            <a:r>
              <a:rPr lang="en-CA" dirty="0"/>
              <a:t> les </a:t>
            </a:r>
            <a:r>
              <a:rPr lang="en-CA" dirty="0" err="1"/>
              <a:t>couts</a:t>
            </a:r>
            <a:r>
              <a:rPr lang="en-CA" dirty="0"/>
              <a:t> pour </a:t>
            </a:r>
            <a:r>
              <a:rPr lang="en-CA" dirty="0" err="1"/>
              <a:t>réduire</a:t>
            </a:r>
            <a:r>
              <a:rPr lang="en-CA" dirty="0"/>
              <a:t> les factures </a:t>
            </a:r>
            <a:r>
              <a:rPr lang="en-CA" dirty="0" err="1"/>
              <a:t>d’épicerie</a:t>
            </a:r>
            <a:r>
              <a:rPr lang="en-CA" dirty="0"/>
              <a:t>. </a:t>
            </a:r>
          </a:p>
          <a:p>
            <a:r>
              <a:rPr lang="en-CA" dirty="0" err="1">
                <a:solidFill>
                  <a:schemeClr val="tx1"/>
                </a:solidFill>
              </a:rPr>
              <a:t>Complétez</a:t>
            </a:r>
            <a:r>
              <a:rPr lang="en-CA" dirty="0">
                <a:solidFill>
                  <a:schemeClr val="tx1"/>
                </a:solidFill>
              </a:rPr>
              <a:t>  la </a:t>
            </a:r>
            <a:r>
              <a:rPr lang="en-CA" dirty="0" err="1">
                <a:solidFill>
                  <a:schemeClr val="tx1"/>
                </a:solidFill>
              </a:rPr>
              <a:t>tâche</a:t>
            </a:r>
            <a:r>
              <a:rPr lang="en-CA" dirty="0">
                <a:solidFill>
                  <a:schemeClr val="tx1"/>
                </a:solidFill>
              </a:rPr>
              <a:t> </a:t>
            </a:r>
            <a:r>
              <a:rPr lang="en-CA" dirty="0" err="1">
                <a:solidFill>
                  <a:schemeClr val="tx1"/>
                </a:solidFill>
              </a:rPr>
              <a:t>jalon</a:t>
            </a:r>
            <a:r>
              <a:rPr lang="en-CA" dirty="0">
                <a:solidFill>
                  <a:schemeClr val="tx1"/>
                </a:solidFill>
              </a:rPr>
              <a:t> 317 : </a:t>
            </a:r>
            <a:r>
              <a:rPr lang="en-CA" dirty="0" err="1">
                <a:solidFill>
                  <a:schemeClr val="tx1"/>
                </a:solidFill>
              </a:rPr>
              <a:t>Util</a:t>
            </a:r>
            <a:r>
              <a:rPr lang="en-CA" dirty="0" err="1"/>
              <a:t>iser</a:t>
            </a:r>
            <a:r>
              <a:rPr lang="en-CA" dirty="0"/>
              <a:t> </a:t>
            </a:r>
            <a:r>
              <a:rPr lang="en-CA" dirty="0" err="1"/>
              <a:t>une</a:t>
            </a:r>
            <a:r>
              <a:rPr lang="en-CA" dirty="0"/>
              <a:t> </a:t>
            </a:r>
            <a:r>
              <a:rPr lang="en-CA" dirty="0" err="1"/>
              <a:t>circulaire</a:t>
            </a:r>
            <a:r>
              <a:rPr lang="en-CA" dirty="0"/>
              <a:t> </a:t>
            </a:r>
            <a:r>
              <a:rPr lang="en-CA" dirty="0" err="1"/>
              <a:t>d’épicerie</a:t>
            </a:r>
            <a:r>
              <a:rPr lang="en-CA" dirty="0"/>
              <a:t> pour comparer les </a:t>
            </a:r>
            <a:r>
              <a:rPr lang="en-CA" dirty="0" err="1"/>
              <a:t>couts</a:t>
            </a:r>
            <a:r>
              <a:rPr lang="en-CA" dirty="0"/>
              <a:t> et faire des </a:t>
            </a:r>
            <a:r>
              <a:rPr lang="en-CA" dirty="0" err="1"/>
              <a:t>calculs</a:t>
            </a:r>
            <a:r>
              <a:rPr lang="en-CA" dirty="0"/>
              <a:t> simples.</a:t>
            </a:r>
          </a:p>
        </p:txBody>
      </p:sp>
      <p:pic>
        <p:nvPicPr>
          <p:cNvPr id="4" name="Picture 3"/>
          <p:cNvPicPr>
            <a:picLocks noChangeAspect="1"/>
          </p:cNvPicPr>
          <p:nvPr/>
        </p:nvPicPr>
        <p:blipFill>
          <a:blip r:embed="rId2"/>
          <a:stretch>
            <a:fillRect/>
          </a:stretch>
        </p:blipFill>
        <p:spPr>
          <a:xfrm>
            <a:off x="9816226" y="624110"/>
            <a:ext cx="1067971" cy="1064263"/>
          </a:xfrm>
          <a:prstGeom prst="rect">
            <a:avLst/>
          </a:prstGeom>
        </p:spPr>
      </p:pic>
    </p:spTree>
    <p:extLst>
      <p:ext uri="{BB962C8B-B14F-4D97-AF65-F5344CB8AC3E}">
        <p14:creationId xmlns:p14="http://schemas.microsoft.com/office/powerpoint/2010/main" val="98911552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36443" y="2133600"/>
            <a:ext cx="8915400" cy="3777622"/>
          </a:xfrm>
        </p:spPr>
        <p:txBody>
          <a:bodyPr vert="horz" lIns="91440" tIns="45720" rIns="91440" bIns="45720" rtlCol="0" anchor="t">
            <a:normAutofit/>
          </a:bodyPr>
          <a:lstStyle/>
          <a:p>
            <a:r>
              <a:rPr lang="en-CA" dirty="0"/>
              <a:t>La </a:t>
            </a:r>
            <a:r>
              <a:rPr lang="en-CA" dirty="0" err="1"/>
              <a:t>réussite</a:t>
            </a:r>
            <a:r>
              <a:rPr lang="en-CA" dirty="0"/>
              <a:t> de </a:t>
            </a:r>
            <a:r>
              <a:rPr lang="en-CA" dirty="0" err="1"/>
              <a:t>cette</a:t>
            </a:r>
            <a:r>
              <a:rPr lang="en-CA" dirty="0"/>
              <a:t> </a:t>
            </a:r>
            <a:r>
              <a:rPr lang="en-CA" dirty="0" err="1"/>
              <a:t>tâche</a:t>
            </a:r>
            <a:r>
              <a:rPr lang="en-CA" dirty="0"/>
              <a:t> </a:t>
            </a:r>
            <a:r>
              <a:rPr lang="en-CA" dirty="0" err="1"/>
              <a:t>jalon</a:t>
            </a:r>
            <a:r>
              <a:rPr lang="en-CA" dirty="0"/>
              <a:t> </a:t>
            </a:r>
            <a:r>
              <a:rPr lang="en-CA" dirty="0" err="1"/>
              <a:t>vous</a:t>
            </a:r>
            <a:r>
              <a:rPr lang="en-CA" dirty="0"/>
              <a:t> </a:t>
            </a:r>
            <a:r>
              <a:rPr lang="en-CA" dirty="0" err="1"/>
              <a:t>permettra</a:t>
            </a:r>
            <a:r>
              <a:rPr lang="en-CA" dirty="0"/>
              <a:t> de confirmer </a:t>
            </a:r>
            <a:r>
              <a:rPr lang="en-CA" dirty="0" err="1"/>
              <a:t>votre</a:t>
            </a:r>
            <a:r>
              <a:rPr lang="en-CA" dirty="0"/>
              <a:t> </a:t>
            </a:r>
            <a:r>
              <a:rPr lang="en-CA" dirty="0" err="1"/>
              <a:t>capacité</a:t>
            </a:r>
            <a:r>
              <a:rPr lang="en-CA" dirty="0"/>
              <a:t> à </a:t>
            </a:r>
            <a:r>
              <a:rPr lang="en-CA" dirty="0" err="1"/>
              <a:t>calculer</a:t>
            </a:r>
            <a:r>
              <a:rPr lang="en-CA" dirty="0"/>
              <a:t> les </a:t>
            </a:r>
            <a:r>
              <a:rPr lang="en-CA" dirty="0" err="1"/>
              <a:t>couts</a:t>
            </a:r>
            <a:r>
              <a:rPr lang="en-CA" dirty="0"/>
              <a:t> </a:t>
            </a:r>
            <a:r>
              <a:rPr lang="en-CA" dirty="0" err="1"/>
              <a:t>lorsque</a:t>
            </a:r>
            <a:r>
              <a:rPr lang="en-CA" dirty="0"/>
              <a:t> </a:t>
            </a:r>
            <a:r>
              <a:rPr lang="en-CA" dirty="0" err="1"/>
              <a:t>vous</a:t>
            </a:r>
            <a:r>
              <a:rPr lang="en-CA" dirty="0"/>
              <a:t> </a:t>
            </a:r>
            <a:r>
              <a:rPr lang="en-CA" dirty="0" err="1"/>
              <a:t>faites</a:t>
            </a:r>
            <a:r>
              <a:rPr lang="en-CA" dirty="0"/>
              <a:t> des </a:t>
            </a:r>
            <a:r>
              <a:rPr lang="en-CA" dirty="0" err="1"/>
              <a:t>achats</a:t>
            </a:r>
            <a:r>
              <a:rPr lang="en-CA" dirty="0"/>
              <a:t> à </a:t>
            </a:r>
            <a:r>
              <a:rPr lang="en-CA" dirty="0" err="1"/>
              <a:t>l’épicerie</a:t>
            </a:r>
            <a:r>
              <a:rPr lang="en-CA" dirty="0"/>
              <a:t> </a:t>
            </a:r>
            <a:r>
              <a:rPr lang="en-CA" dirty="0" err="1"/>
              <a:t>en</a:t>
            </a:r>
            <a:r>
              <a:rPr lang="en-CA" dirty="0"/>
              <a:t> </a:t>
            </a:r>
            <a:r>
              <a:rPr lang="en-CA" dirty="0" err="1"/>
              <a:t>respectant</a:t>
            </a:r>
            <a:r>
              <a:rPr lang="en-CA" dirty="0"/>
              <a:t> un budget. </a:t>
            </a:r>
          </a:p>
          <a:p>
            <a:r>
              <a:rPr lang="en-CA" dirty="0" err="1"/>
              <a:t>Votre</a:t>
            </a:r>
            <a:r>
              <a:rPr lang="en-CA" dirty="0"/>
              <a:t> </a:t>
            </a:r>
            <a:r>
              <a:rPr lang="en-CA" dirty="0" err="1"/>
              <a:t>tâche</a:t>
            </a:r>
            <a:r>
              <a:rPr lang="en-CA" dirty="0"/>
              <a:t> </a:t>
            </a:r>
            <a:r>
              <a:rPr lang="en-CA" dirty="0" err="1"/>
              <a:t>consiste</a:t>
            </a:r>
            <a:r>
              <a:rPr lang="en-CA" dirty="0"/>
              <a:t> à </a:t>
            </a:r>
            <a:r>
              <a:rPr lang="en-CA" dirty="0" err="1"/>
              <a:t>utiliser</a:t>
            </a:r>
            <a:r>
              <a:rPr lang="en-CA" dirty="0"/>
              <a:t> la </a:t>
            </a:r>
            <a:r>
              <a:rPr lang="en-CA" dirty="0" err="1"/>
              <a:t>circulaire</a:t>
            </a:r>
            <a:r>
              <a:rPr lang="en-CA" dirty="0"/>
              <a:t> et de </a:t>
            </a:r>
            <a:r>
              <a:rPr lang="en-CA" dirty="0" err="1"/>
              <a:t>répondre</a:t>
            </a:r>
            <a:r>
              <a:rPr lang="en-CA" dirty="0"/>
              <a:t> aux questions 1 à 8.</a:t>
            </a:r>
            <a:endParaRPr lang="en-CA" dirty="0">
              <a:solidFill>
                <a:schemeClr val="tx1"/>
              </a:solidFill>
            </a:endParaRPr>
          </a:p>
        </p:txBody>
      </p:sp>
      <p:pic>
        <p:nvPicPr>
          <p:cNvPr id="5" name="Picture 3">
            <a:extLst>
              <a:ext uri="{FF2B5EF4-FFF2-40B4-BE49-F238E27FC236}">
                <a16:creationId xmlns:a16="http://schemas.microsoft.com/office/drawing/2014/main" id="{9A31141F-E942-6491-9FF8-E8C6863EA1AD}"/>
              </a:ext>
            </a:extLst>
          </p:cNvPr>
          <p:cNvPicPr>
            <a:picLocks noChangeAspect="1"/>
          </p:cNvPicPr>
          <p:nvPr/>
        </p:nvPicPr>
        <p:blipFill>
          <a:blip r:embed="rId2"/>
          <a:stretch>
            <a:fillRect/>
          </a:stretch>
        </p:blipFill>
        <p:spPr>
          <a:xfrm>
            <a:off x="9816226" y="624110"/>
            <a:ext cx="1067971" cy="1064263"/>
          </a:xfrm>
          <a:prstGeom prst="rect">
            <a:avLst/>
          </a:prstGeom>
        </p:spPr>
      </p:pic>
      <p:sp>
        <p:nvSpPr>
          <p:cNvPr id="7" name="Title 1">
            <a:extLst>
              <a:ext uri="{FF2B5EF4-FFF2-40B4-BE49-F238E27FC236}">
                <a16:creationId xmlns:a16="http://schemas.microsoft.com/office/drawing/2014/main" id="{86834D78-084D-E587-3830-FB24880DBC19}"/>
              </a:ext>
            </a:extLst>
          </p:cNvPr>
          <p:cNvSpPr>
            <a:spLocks noGrp="1"/>
          </p:cNvSpPr>
          <p:nvPr>
            <p:ph type="title"/>
          </p:nvPr>
        </p:nvSpPr>
        <p:spPr>
          <a:xfrm>
            <a:off x="1640156" y="852710"/>
            <a:ext cx="8911687" cy="1280890"/>
          </a:xfrm>
        </p:spPr>
        <p:txBody>
          <a:bodyPr/>
          <a:lstStyle/>
          <a:p>
            <a:pPr algn="ctr"/>
            <a:r>
              <a:rPr lang="en-CA" dirty="0" err="1"/>
              <a:t>Tâche</a:t>
            </a:r>
            <a:r>
              <a:rPr lang="en-CA" dirty="0"/>
              <a:t> </a:t>
            </a:r>
            <a:r>
              <a:rPr lang="en-CA" dirty="0" err="1"/>
              <a:t>jalon</a:t>
            </a:r>
            <a:r>
              <a:rPr lang="en-CA" dirty="0"/>
              <a:t> 317 </a:t>
            </a:r>
            <a:endParaRPr lang="en-CA" strike="sngStrike" dirty="0"/>
          </a:p>
        </p:txBody>
      </p:sp>
    </p:spTree>
    <p:extLst>
      <p:ext uri="{BB962C8B-B14F-4D97-AF65-F5344CB8AC3E}">
        <p14:creationId xmlns:p14="http://schemas.microsoft.com/office/powerpoint/2010/main" val="108311184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40155" y="2324100"/>
            <a:ext cx="8911687" cy="3777622"/>
          </a:xfrm>
        </p:spPr>
        <p:txBody>
          <a:bodyPr vert="horz" lIns="91440" tIns="45720" rIns="91440" bIns="45720" rtlCol="0" anchor="t">
            <a:normAutofit/>
          </a:bodyPr>
          <a:lstStyle/>
          <a:p>
            <a:r>
              <a:rPr lang="en-CA" dirty="0" err="1"/>
              <a:t>Lorsque</a:t>
            </a:r>
            <a:r>
              <a:rPr lang="en-CA" dirty="0"/>
              <a:t> </a:t>
            </a:r>
            <a:r>
              <a:rPr lang="en-CA" dirty="0" err="1"/>
              <a:t>vous</a:t>
            </a:r>
            <a:r>
              <a:rPr lang="en-CA" dirty="0"/>
              <a:t> </a:t>
            </a:r>
            <a:r>
              <a:rPr lang="en-CA" dirty="0" err="1"/>
              <a:t>avez</a:t>
            </a:r>
            <a:r>
              <a:rPr lang="en-CA" dirty="0"/>
              <a:t> </a:t>
            </a:r>
            <a:r>
              <a:rPr lang="en-CA" dirty="0" err="1"/>
              <a:t>terminé</a:t>
            </a:r>
            <a:r>
              <a:rPr lang="en-CA" dirty="0"/>
              <a:t> </a:t>
            </a:r>
            <a:r>
              <a:rPr lang="en-CA" dirty="0" err="1"/>
              <a:t>l’activité</a:t>
            </a:r>
            <a:r>
              <a:rPr lang="en-CA" dirty="0"/>
              <a:t>, </a:t>
            </a:r>
            <a:r>
              <a:rPr lang="en-CA" dirty="0" err="1"/>
              <a:t>assurez-vous</a:t>
            </a:r>
            <a:r>
              <a:rPr lang="en-CA" dirty="0"/>
              <a:t> que </a:t>
            </a:r>
            <a:r>
              <a:rPr lang="en-CA" dirty="0" err="1"/>
              <a:t>votre</a:t>
            </a:r>
            <a:r>
              <a:rPr lang="en-CA" dirty="0"/>
              <a:t> nom et la date du jour </a:t>
            </a:r>
            <a:r>
              <a:rPr lang="en-CA" dirty="0" err="1"/>
              <a:t>sont</a:t>
            </a:r>
            <a:r>
              <a:rPr lang="en-CA" dirty="0"/>
              <a:t> </a:t>
            </a:r>
            <a:r>
              <a:rPr lang="en-CA" dirty="0" err="1"/>
              <a:t>inscrits</a:t>
            </a:r>
            <a:r>
              <a:rPr lang="en-CA" dirty="0"/>
              <a:t> sur </a:t>
            </a:r>
            <a:r>
              <a:rPr lang="en-CA" dirty="0" err="1"/>
              <a:t>toutes</a:t>
            </a:r>
            <a:r>
              <a:rPr lang="en-CA" dirty="0"/>
              <a:t> les pages </a:t>
            </a:r>
            <a:r>
              <a:rPr lang="en-CA" dirty="0" err="1"/>
              <a:t>requises</a:t>
            </a:r>
            <a:r>
              <a:rPr lang="en-CA" dirty="0"/>
              <a:t> et </a:t>
            </a:r>
            <a:r>
              <a:rPr lang="en-CA" dirty="0" err="1"/>
              <a:t>remettez</a:t>
            </a:r>
            <a:r>
              <a:rPr lang="en-CA" dirty="0"/>
              <a:t> la </a:t>
            </a:r>
            <a:r>
              <a:rPr lang="en-CA" dirty="0" err="1"/>
              <a:t>tâche</a:t>
            </a:r>
            <a:r>
              <a:rPr lang="en-CA" dirty="0"/>
              <a:t> </a:t>
            </a:r>
            <a:r>
              <a:rPr lang="en-CA" dirty="0" err="1"/>
              <a:t>jalon</a:t>
            </a:r>
            <a:r>
              <a:rPr lang="en-CA" dirty="0"/>
              <a:t> </a:t>
            </a:r>
            <a:r>
              <a:rPr lang="en-CA" dirty="0" err="1"/>
              <a:t>complétée</a:t>
            </a:r>
            <a:r>
              <a:rPr lang="en-CA" dirty="0"/>
              <a:t> à </a:t>
            </a:r>
            <a:r>
              <a:rPr lang="en-CA" dirty="0" err="1"/>
              <a:t>votre</a:t>
            </a:r>
            <a:r>
              <a:rPr lang="en-CA" dirty="0"/>
              <a:t> </a:t>
            </a:r>
            <a:r>
              <a:rPr lang="en-CA" dirty="0" err="1"/>
              <a:t>formateur</a:t>
            </a:r>
            <a:r>
              <a:rPr lang="en-CA" dirty="0"/>
              <a:t> </a:t>
            </a:r>
            <a:r>
              <a:rPr lang="en-CA" dirty="0" err="1"/>
              <a:t>ou</a:t>
            </a:r>
            <a:r>
              <a:rPr lang="en-CA" dirty="0"/>
              <a:t> </a:t>
            </a:r>
            <a:r>
              <a:rPr lang="en-CA" dirty="0" err="1"/>
              <a:t>formatrice</a:t>
            </a:r>
            <a:r>
              <a:rPr lang="en-CA" dirty="0"/>
              <a:t>.</a:t>
            </a:r>
          </a:p>
          <a:p>
            <a:endParaRPr lang="en-CA" dirty="0"/>
          </a:p>
        </p:txBody>
      </p:sp>
      <p:pic>
        <p:nvPicPr>
          <p:cNvPr id="5" name="Picture 3">
            <a:extLst>
              <a:ext uri="{FF2B5EF4-FFF2-40B4-BE49-F238E27FC236}">
                <a16:creationId xmlns:a16="http://schemas.microsoft.com/office/drawing/2014/main" id="{42237F8E-9113-D477-1025-1BBDD67944FB}"/>
              </a:ext>
            </a:extLst>
          </p:cNvPr>
          <p:cNvPicPr>
            <a:picLocks noChangeAspect="1"/>
          </p:cNvPicPr>
          <p:nvPr/>
        </p:nvPicPr>
        <p:blipFill>
          <a:blip r:embed="rId2"/>
          <a:stretch>
            <a:fillRect/>
          </a:stretch>
        </p:blipFill>
        <p:spPr>
          <a:xfrm>
            <a:off x="9816226" y="624110"/>
            <a:ext cx="1067971" cy="1064263"/>
          </a:xfrm>
          <a:prstGeom prst="rect">
            <a:avLst/>
          </a:prstGeom>
        </p:spPr>
      </p:pic>
      <p:sp>
        <p:nvSpPr>
          <p:cNvPr id="7" name="Title 1">
            <a:extLst>
              <a:ext uri="{FF2B5EF4-FFF2-40B4-BE49-F238E27FC236}">
                <a16:creationId xmlns:a16="http://schemas.microsoft.com/office/drawing/2014/main" id="{25A08D85-5324-7497-0209-0D7A236A0172}"/>
              </a:ext>
            </a:extLst>
          </p:cNvPr>
          <p:cNvSpPr>
            <a:spLocks noGrp="1"/>
          </p:cNvSpPr>
          <p:nvPr>
            <p:ph type="title"/>
          </p:nvPr>
        </p:nvSpPr>
        <p:spPr>
          <a:xfrm>
            <a:off x="1640156" y="852710"/>
            <a:ext cx="8911687" cy="1280890"/>
          </a:xfrm>
        </p:spPr>
        <p:txBody>
          <a:bodyPr/>
          <a:lstStyle/>
          <a:p>
            <a:pPr algn="ctr"/>
            <a:r>
              <a:rPr lang="en-CA" dirty="0" err="1"/>
              <a:t>Tâche</a:t>
            </a:r>
            <a:r>
              <a:rPr lang="en-CA" dirty="0"/>
              <a:t> </a:t>
            </a:r>
            <a:r>
              <a:rPr lang="en-CA" dirty="0" err="1"/>
              <a:t>jalon</a:t>
            </a:r>
            <a:r>
              <a:rPr lang="en-CA" dirty="0"/>
              <a:t> 317 </a:t>
            </a:r>
            <a:endParaRPr lang="en-CA" strike="sngStrike" dirty="0"/>
          </a:p>
        </p:txBody>
      </p:sp>
    </p:spTree>
    <p:extLst>
      <p:ext uri="{BB962C8B-B14F-4D97-AF65-F5344CB8AC3E}">
        <p14:creationId xmlns:p14="http://schemas.microsoft.com/office/powerpoint/2010/main" val="369374398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38300" y="3005001"/>
            <a:ext cx="8915400" cy="847997"/>
          </a:xfrm>
        </p:spPr>
        <p:txBody>
          <a:bodyPr>
            <a:normAutofit/>
          </a:bodyPr>
          <a:lstStyle/>
          <a:p>
            <a:pPr marL="0" indent="0" algn="ctr">
              <a:buNone/>
            </a:pPr>
            <a:r>
              <a:rPr lang="en-CA" sz="4800" dirty="0"/>
              <a:t>Questions?</a:t>
            </a:r>
          </a:p>
        </p:txBody>
      </p:sp>
    </p:spTree>
    <p:extLst>
      <p:ext uri="{BB962C8B-B14F-4D97-AF65-F5344CB8AC3E}">
        <p14:creationId xmlns:p14="http://schemas.microsoft.com/office/powerpoint/2010/main" val="3119598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229492" y="624110"/>
            <a:ext cx="8911687" cy="1280890"/>
          </a:xfrm>
        </p:spPr>
        <p:txBody>
          <a:bodyPr/>
          <a:lstStyle/>
          <a:p>
            <a:r>
              <a:rPr lang="en-CA" dirty="0" err="1"/>
              <a:t>Vidéo</a:t>
            </a:r>
            <a:endParaRPr lang="en-CA" dirty="0"/>
          </a:p>
        </p:txBody>
      </p:sp>
      <p:sp>
        <p:nvSpPr>
          <p:cNvPr id="3" name="Content Placeholder 2"/>
          <p:cNvSpPr>
            <a:spLocks noGrp="1"/>
          </p:cNvSpPr>
          <p:nvPr>
            <p:ph idx="1"/>
          </p:nvPr>
        </p:nvSpPr>
        <p:spPr>
          <a:xfrm>
            <a:off x="521647" y="1705819"/>
            <a:ext cx="11153325" cy="4983616"/>
          </a:xfrm>
        </p:spPr>
        <p:txBody>
          <a:bodyPr vert="horz" lIns="91440" tIns="45720" rIns="91440" bIns="45720" rtlCol="0" anchor="t">
            <a:normAutofit/>
          </a:bodyPr>
          <a:lstStyle/>
          <a:p>
            <a:r>
              <a:rPr lang="fr-FR" dirty="0"/>
              <a:t>Regardez la vidéo suivante intitulée : «How to Be a Smart </a:t>
            </a:r>
            <a:r>
              <a:rPr lang="fr-FR" dirty="0" err="1"/>
              <a:t>Shopper</a:t>
            </a:r>
            <a:r>
              <a:rPr lang="fr-FR" dirty="0"/>
              <a:t>.» (Comment devenir un acheteur avisé)</a:t>
            </a:r>
          </a:p>
          <a:p>
            <a:r>
              <a:rPr lang="fr-FR" u="sng" dirty="0">
                <a:hlinkClick r:id="rId2"/>
              </a:rPr>
              <a:t>https://youtu.be/QEcbWYeoFaM</a:t>
            </a:r>
            <a:r>
              <a:rPr lang="fr-FR" dirty="0"/>
              <a:t> 1:41</a:t>
            </a:r>
          </a:p>
          <a:p>
            <a:r>
              <a:rPr lang="fr-FR" dirty="0"/>
              <a:t>Quel type d’acheteur pensez-vous être? </a:t>
            </a:r>
          </a:p>
          <a:p>
            <a:r>
              <a:rPr lang="fr-FR" dirty="0"/>
              <a:t>Êtes-vous d’accord avec ces conseils? Faites-vous déjà certaines de ces choses?</a:t>
            </a:r>
          </a:p>
          <a:p>
            <a:r>
              <a:rPr lang="fr-FR" dirty="0">
                <a:solidFill>
                  <a:srgbClr val="404040"/>
                </a:solidFill>
                <a:ea typeface="+mn-lt"/>
                <a:cs typeface="+mn-lt"/>
              </a:rPr>
              <a:t>La vidéo est présentée en anglais, pour obtenir une version traduite en français, il faut :</a:t>
            </a:r>
            <a:endParaRPr lang="fr-FR" dirty="0">
              <a:solidFill>
                <a:srgbClr val="404040"/>
              </a:solidFill>
              <a:latin typeface="+mj-lt"/>
            </a:endParaRPr>
          </a:p>
          <a:p>
            <a:pPr lvl="1" fontAlgn="base">
              <a:buFont typeface="Arial" panose="020B0604020202020204" pitchFamily="34" charset="0"/>
              <a:buChar char="•"/>
            </a:pPr>
            <a:r>
              <a:rPr lang="fr-CA" sz="1600" b="0" i="0" u="none" strike="noStrike" dirty="0">
                <a:solidFill>
                  <a:srgbClr val="212529"/>
                </a:solidFill>
                <a:effectLst/>
                <a:latin typeface="+mj-lt"/>
              </a:rPr>
              <a:t>S</a:t>
            </a:r>
            <a:r>
              <a:rPr lang="fr-CA" sz="1600" i="0" u="none" strike="noStrike" dirty="0">
                <a:solidFill>
                  <a:srgbClr val="212529"/>
                </a:solidFill>
                <a:effectLst/>
                <a:latin typeface="+mj-lt"/>
              </a:rPr>
              <a:t>upprimer le son </a:t>
            </a:r>
            <a:endParaRPr lang="fr-CA" sz="1600" i="0" u="none" strike="noStrike">
              <a:effectLst/>
              <a:latin typeface="+mj-lt"/>
            </a:endParaRPr>
          </a:p>
          <a:p>
            <a:pPr lvl="1" fontAlgn="base">
              <a:buFont typeface="Arial" panose="020B0604020202020204" pitchFamily="34" charset="0"/>
              <a:buChar char="•"/>
            </a:pPr>
            <a:r>
              <a:rPr lang="fr-CA" sz="1600" i="0" u="none" strike="noStrike" dirty="0">
                <a:solidFill>
                  <a:srgbClr val="212529"/>
                </a:solidFill>
                <a:effectLst/>
                <a:latin typeface="+mj-lt"/>
              </a:rPr>
              <a:t>Activer Sous-titres/sous-titres codés CC </a:t>
            </a:r>
            <a:endParaRPr lang="fr-CA" sz="1600" i="0" u="none" strike="noStrike">
              <a:effectLst/>
              <a:latin typeface="+mj-lt"/>
            </a:endParaRPr>
          </a:p>
          <a:p>
            <a:pPr lvl="1" fontAlgn="base">
              <a:buFont typeface="Arial" panose="020B0604020202020204" pitchFamily="34" charset="0"/>
              <a:buChar char="•"/>
            </a:pPr>
            <a:r>
              <a:rPr lang="fr-CA" sz="1600" i="0" u="none" strike="noStrike" dirty="0">
                <a:solidFill>
                  <a:srgbClr val="212529"/>
                </a:solidFill>
                <a:effectLst/>
                <a:latin typeface="+mj-lt"/>
              </a:rPr>
              <a:t>Aller à </a:t>
            </a:r>
            <a:r>
              <a:rPr lang="fr-CA" sz="1600" i="1" u="none" strike="noStrike" dirty="0">
                <a:solidFill>
                  <a:srgbClr val="212529"/>
                </a:solidFill>
                <a:effectLst/>
                <a:latin typeface="+mj-lt"/>
              </a:rPr>
              <a:t>Paramètres, Sous-titres, Traduire automatiquement</a:t>
            </a:r>
            <a:r>
              <a:rPr lang="fr-CA" sz="1600" i="1" dirty="0">
                <a:solidFill>
                  <a:srgbClr val="212529"/>
                </a:solidFill>
                <a:latin typeface="+mj-lt"/>
              </a:rPr>
              <a:t> </a:t>
            </a:r>
            <a:endParaRPr lang="fr-CA" sz="1600" i="1" u="none" strike="noStrike" dirty="0">
              <a:solidFill>
                <a:srgbClr val="212529"/>
              </a:solidFill>
              <a:effectLst/>
              <a:latin typeface="+mj-lt"/>
            </a:endParaRPr>
          </a:p>
          <a:p>
            <a:pPr lvl="1" fontAlgn="base">
              <a:buFont typeface="Arial" panose="020B0604020202020204" pitchFamily="34" charset="0"/>
              <a:buChar char="•"/>
            </a:pPr>
            <a:r>
              <a:rPr lang="fr-CA" sz="1600" i="1" u="none" strike="noStrike" dirty="0">
                <a:solidFill>
                  <a:srgbClr val="212529"/>
                </a:solidFill>
                <a:effectLst/>
                <a:latin typeface="+mj-lt"/>
              </a:rPr>
              <a:t>Choisir Français</a:t>
            </a:r>
            <a:r>
              <a:rPr lang="fr-CA" sz="1600" i="0" u="none" strike="noStrike" dirty="0">
                <a:solidFill>
                  <a:srgbClr val="212529"/>
                </a:solidFill>
                <a:effectLst/>
                <a:latin typeface="+mj-lt"/>
              </a:rPr>
              <a:t> </a:t>
            </a:r>
            <a:endParaRPr lang="fr-CA" sz="1600" i="0" u="none" strike="noStrike">
              <a:effectLst/>
              <a:latin typeface="+mj-lt"/>
            </a:endParaRPr>
          </a:p>
          <a:p>
            <a:pPr lvl="1">
              <a:buFont typeface="Arial" panose="020B0604020202020204" pitchFamily="34" charset="0"/>
              <a:buChar char="•"/>
            </a:pPr>
            <a:r>
              <a:rPr lang="fr-CA" sz="1600" dirty="0">
                <a:solidFill>
                  <a:schemeClr val="tx1"/>
                </a:solidFill>
              </a:rPr>
              <a:t>Réduire la vitesse de la lecture des sous-titres, si nécessaire. </a:t>
            </a:r>
          </a:p>
          <a:p>
            <a:pPr lvl="1">
              <a:buFont typeface="Arial" panose="020B0604020202020204" pitchFamily="34" charset="0"/>
              <a:buChar char="•"/>
            </a:pPr>
            <a:endParaRPr lang="fr-CA" sz="1600">
              <a:solidFill>
                <a:srgbClr val="212529"/>
              </a:solidFill>
            </a:endParaRPr>
          </a:p>
          <a:p>
            <a:endParaRPr lang="fr-FR"/>
          </a:p>
        </p:txBody>
      </p:sp>
      <p:pic>
        <p:nvPicPr>
          <p:cNvPr id="4" name="Picture 3"/>
          <p:cNvPicPr>
            <a:picLocks noChangeAspect="1"/>
          </p:cNvPicPr>
          <p:nvPr/>
        </p:nvPicPr>
        <p:blipFill>
          <a:blip r:embed="rId3"/>
          <a:stretch>
            <a:fillRect/>
          </a:stretch>
        </p:blipFill>
        <p:spPr>
          <a:xfrm>
            <a:off x="646609" y="624110"/>
            <a:ext cx="579170" cy="579170"/>
          </a:xfrm>
          <a:prstGeom prst="rect">
            <a:avLst/>
          </a:prstGeom>
        </p:spPr>
      </p:pic>
      <p:pic>
        <p:nvPicPr>
          <p:cNvPr id="5" name="Image 4">
            <a:extLst>
              <a:ext uri="{FF2B5EF4-FFF2-40B4-BE49-F238E27FC236}">
                <a16:creationId xmlns:a16="http://schemas.microsoft.com/office/drawing/2014/main" id="{817E97FB-EC88-5754-1FF0-EAEB81B968FA}"/>
              </a:ext>
            </a:extLst>
          </p:cNvPr>
          <p:cNvPicPr>
            <a:picLocks noChangeAspect="1"/>
          </p:cNvPicPr>
          <p:nvPr/>
        </p:nvPicPr>
        <p:blipFill>
          <a:blip r:embed="rId4"/>
          <a:stretch>
            <a:fillRect/>
          </a:stretch>
        </p:blipFill>
        <p:spPr>
          <a:xfrm>
            <a:off x="3195229" y="4398509"/>
            <a:ext cx="438150" cy="390525"/>
          </a:xfrm>
          <a:prstGeom prst="rect">
            <a:avLst/>
          </a:prstGeom>
        </p:spPr>
      </p:pic>
      <p:pic>
        <p:nvPicPr>
          <p:cNvPr id="6" name="Image 5">
            <a:extLst>
              <a:ext uri="{FF2B5EF4-FFF2-40B4-BE49-F238E27FC236}">
                <a16:creationId xmlns:a16="http://schemas.microsoft.com/office/drawing/2014/main" id="{53385173-AC5D-835B-4E50-EA44223F6955}"/>
              </a:ext>
            </a:extLst>
          </p:cNvPr>
          <p:cNvPicPr>
            <a:picLocks noChangeAspect="1"/>
          </p:cNvPicPr>
          <p:nvPr/>
        </p:nvPicPr>
        <p:blipFill>
          <a:blip r:embed="rId5"/>
          <a:stretch>
            <a:fillRect/>
          </a:stretch>
        </p:blipFill>
        <p:spPr>
          <a:xfrm>
            <a:off x="5323386" y="4790395"/>
            <a:ext cx="361950" cy="390525"/>
          </a:xfrm>
          <a:prstGeom prst="rect">
            <a:avLst/>
          </a:prstGeom>
        </p:spPr>
      </p:pic>
      <p:pic>
        <p:nvPicPr>
          <p:cNvPr id="7" name="Image 6">
            <a:extLst>
              <a:ext uri="{FF2B5EF4-FFF2-40B4-BE49-F238E27FC236}">
                <a16:creationId xmlns:a16="http://schemas.microsoft.com/office/drawing/2014/main" id="{B3739795-CE1D-A2A2-BE19-9A66CA71D099}"/>
              </a:ext>
            </a:extLst>
          </p:cNvPr>
          <p:cNvPicPr>
            <a:picLocks noChangeAspect="1"/>
          </p:cNvPicPr>
          <p:nvPr/>
        </p:nvPicPr>
        <p:blipFill>
          <a:blip r:embed="rId6"/>
          <a:stretch>
            <a:fillRect/>
          </a:stretch>
        </p:blipFill>
        <p:spPr>
          <a:xfrm>
            <a:off x="7197090" y="5182281"/>
            <a:ext cx="533400" cy="390525"/>
          </a:xfrm>
          <a:prstGeom prst="rect">
            <a:avLst/>
          </a:prstGeom>
        </p:spPr>
      </p:pic>
      <p:pic>
        <p:nvPicPr>
          <p:cNvPr id="8" name="Image 7">
            <a:extLst>
              <a:ext uri="{FF2B5EF4-FFF2-40B4-BE49-F238E27FC236}">
                <a16:creationId xmlns:a16="http://schemas.microsoft.com/office/drawing/2014/main" id="{2F1AE72A-ADA0-36B5-111A-5AAF829A030E}"/>
              </a:ext>
            </a:extLst>
          </p:cNvPr>
          <p:cNvPicPr>
            <a:picLocks noChangeAspect="1"/>
          </p:cNvPicPr>
          <p:nvPr/>
        </p:nvPicPr>
        <p:blipFill>
          <a:blip r:embed="rId7"/>
          <a:stretch>
            <a:fillRect/>
          </a:stretch>
        </p:blipFill>
        <p:spPr>
          <a:xfrm>
            <a:off x="2940776" y="5579609"/>
            <a:ext cx="3733800" cy="346983"/>
          </a:xfrm>
          <a:prstGeom prst="rect">
            <a:avLst/>
          </a:prstGeom>
        </p:spPr>
      </p:pic>
      <p:pic>
        <p:nvPicPr>
          <p:cNvPr id="9" name="Image 8">
            <a:extLst>
              <a:ext uri="{FF2B5EF4-FFF2-40B4-BE49-F238E27FC236}">
                <a16:creationId xmlns:a16="http://schemas.microsoft.com/office/drawing/2014/main" id="{C56361BB-7869-17EE-E0C0-16941C441937}"/>
              </a:ext>
            </a:extLst>
          </p:cNvPr>
          <p:cNvPicPr>
            <a:picLocks noChangeAspect="1"/>
          </p:cNvPicPr>
          <p:nvPr/>
        </p:nvPicPr>
        <p:blipFill>
          <a:blip r:embed="rId8"/>
          <a:stretch>
            <a:fillRect/>
          </a:stretch>
        </p:blipFill>
        <p:spPr>
          <a:xfrm>
            <a:off x="7194369" y="5919107"/>
            <a:ext cx="2019300" cy="419100"/>
          </a:xfrm>
          <a:prstGeom prst="rect">
            <a:avLst/>
          </a:prstGeom>
        </p:spPr>
      </p:pic>
    </p:spTree>
    <p:extLst>
      <p:ext uri="{BB962C8B-B14F-4D97-AF65-F5344CB8AC3E}">
        <p14:creationId xmlns:p14="http://schemas.microsoft.com/office/powerpoint/2010/main" val="32191369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206727" y="852710"/>
            <a:ext cx="8911687" cy="1280890"/>
          </a:xfrm>
        </p:spPr>
        <p:txBody>
          <a:bodyPr/>
          <a:lstStyle/>
          <a:p>
            <a:r>
              <a:rPr lang="en-CA" err="1"/>
              <a:t>Discutons</a:t>
            </a:r>
            <a:r>
              <a:rPr lang="en-CA"/>
              <a:t> </a:t>
            </a:r>
          </a:p>
        </p:txBody>
      </p:sp>
      <p:sp>
        <p:nvSpPr>
          <p:cNvPr id="3" name="Content Placeholder 2"/>
          <p:cNvSpPr>
            <a:spLocks noGrp="1"/>
          </p:cNvSpPr>
          <p:nvPr>
            <p:ph idx="1"/>
          </p:nvPr>
        </p:nvSpPr>
        <p:spPr>
          <a:xfrm>
            <a:off x="1206727" y="2133600"/>
            <a:ext cx="10297885" cy="3777622"/>
          </a:xfrm>
        </p:spPr>
        <p:txBody>
          <a:bodyPr/>
          <a:lstStyle/>
          <a:p>
            <a:r>
              <a:rPr lang="en-CA" err="1"/>
              <a:t>Quels</a:t>
            </a:r>
            <a:r>
              <a:rPr lang="en-CA"/>
              <a:t> </a:t>
            </a:r>
            <a:r>
              <a:rPr lang="en-CA" err="1"/>
              <a:t>sont</a:t>
            </a:r>
            <a:r>
              <a:rPr lang="en-CA"/>
              <a:t> les </a:t>
            </a:r>
            <a:r>
              <a:rPr lang="en-CA" err="1"/>
              <a:t>moyens</a:t>
            </a:r>
            <a:r>
              <a:rPr lang="en-CA"/>
              <a:t> que </a:t>
            </a:r>
            <a:r>
              <a:rPr lang="en-CA" err="1"/>
              <a:t>vous</a:t>
            </a:r>
            <a:r>
              <a:rPr lang="en-CA"/>
              <a:t> </a:t>
            </a:r>
            <a:r>
              <a:rPr lang="en-CA" err="1"/>
              <a:t>utilisez</a:t>
            </a:r>
            <a:r>
              <a:rPr lang="en-CA"/>
              <a:t> déjà pour </a:t>
            </a:r>
            <a:r>
              <a:rPr lang="en-CA" err="1"/>
              <a:t>réduire</a:t>
            </a:r>
            <a:r>
              <a:rPr lang="en-CA"/>
              <a:t> </a:t>
            </a:r>
            <a:r>
              <a:rPr lang="en-CA" err="1"/>
              <a:t>vos</a:t>
            </a:r>
            <a:r>
              <a:rPr lang="en-CA"/>
              <a:t> factures </a:t>
            </a:r>
            <a:r>
              <a:rPr lang="en-CA" err="1"/>
              <a:t>d’épicerie</a:t>
            </a:r>
            <a:r>
              <a:rPr lang="en-CA"/>
              <a:t> ? </a:t>
            </a:r>
          </a:p>
        </p:txBody>
      </p:sp>
      <p:pic>
        <p:nvPicPr>
          <p:cNvPr id="4" name="Picture 3"/>
          <p:cNvPicPr>
            <a:picLocks noChangeAspect="1"/>
          </p:cNvPicPr>
          <p:nvPr/>
        </p:nvPicPr>
        <p:blipFill>
          <a:blip r:embed="rId2"/>
          <a:stretch>
            <a:fillRect/>
          </a:stretch>
        </p:blipFill>
        <p:spPr>
          <a:xfrm>
            <a:off x="623844" y="852710"/>
            <a:ext cx="579170" cy="585267"/>
          </a:xfrm>
          <a:prstGeom prst="rect">
            <a:avLst/>
          </a:prstGeom>
        </p:spPr>
      </p:pic>
    </p:spTree>
    <p:extLst>
      <p:ext uri="{BB962C8B-B14F-4D97-AF65-F5344CB8AC3E}">
        <p14:creationId xmlns:p14="http://schemas.microsoft.com/office/powerpoint/2010/main" val="24651014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671225" y="852710"/>
            <a:ext cx="8911687" cy="1280890"/>
          </a:xfrm>
        </p:spPr>
        <p:txBody>
          <a:bodyPr/>
          <a:lstStyle/>
          <a:p>
            <a:pPr algn="ctr"/>
            <a:r>
              <a:rPr lang="en-CA" dirty="0"/>
              <a:t>Le </a:t>
            </a:r>
            <a:r>
              <a:rPr lang="en-CA" dirty="0" err="1"/>
              <a:t>magasinage</a:t>
            </a:r>
            <a:r>
              <a:rPr lang="en-CA" dirty="0"/>
              <a:t> </a:t>
            </a:r>
            <a:r>
              <a:rPr lang="en-CA" dirty="0" err="1"/>
              <a:t>comparatif</a:t>
            </a:r>
            <a:endParaRPr lang="en-CA" dirty="0"/>
          </a:p>
        </p:txBody>
      </p:sp>
      <p:sp>
        <p:nvSpPr>
          <p:cNvPr id="3" name="Content Placeholder 2"/>
          <p:cNvSpPr>
            <a:spLocks noGrp="1"/>
          </p:cNvSpPr>
          <p:nvPr>
            <p:ph idx="1"/>
          </p:nvPr>
        </p:nvSpPr>
        <p:spPr>
          <a:xfrm>
            <a:off x="749527" y="2133600"/>
            <a:ext cx="10755085" cy="3777622"/>
          </a:xfrm>
        </p:spPr>
        <p:txBody>
          <a:bodyPr vert="horz" lIns="91440" tIns="45720" rIns="91440" bIns="45720" rtlCol="0" anchor="t">
            <a:normAutofit/>
          </a:bodyPr>
          <a:lstStyle/>
          <a:p>
            <a:r>
              <a:rPr lang="fr-FR" dirty="0"/>
              <a:t>Avant de faire un achat, effectuez des recherches. </a:t>
            </a:r>
          </a:p>
          <a:p>
            <a:pPr lvl="1"/>
            <a:r>
              <a:rPr lang="fr-FR" dirty="0"/>
              <a:t>Utilisez Internet pour comparer les prix. </a:t>
            </a:r>
          </a:p>
          <a:p>
            <a:pPr lvl="1"/>
            <a:r>
              <a:rPr lang="fr-FR" dirty="0"/>
              <a:t>Consultez les circulaires qui vous sont envoyées par la poste. </a:t>
            </a:r>
          </a:p>
          <a:p>
            <a:pPr lvl="1"/>
            <a:r>
              <a:rPr lang="fr-FR" dirty="0"/>
              <a:t>Utilisez des applications de circulaires telles que «</a:t>
            </a:r>
            <a:r>
              <a:rPr lang="fr-FR" dirty="0" err="1"/>
              <a:t>Flipp</a:t>
            </a:r>
            <a:r>
              <a:rPr lang="fr-FR" dirty="0"/>
              <a:t>» pour comparer les prix. </a:t>
            </a:r>
          </a:p>
          <a:p>
            <a:pPr lvl="1"/>
            <a:r>
              <a:rPr lang="fr-FR" dirty="0"/>
              <a:t>Demandez à des amis ou à des membres de votre famille de vous indiquer où ils ont acheté certains produits. </a:t>
            </a:r>
          </a:p>
          <a:p>
            <a:r>
              <a:rPr lang="fr-FR" dirty="0"/>
              <a:t>Ces stratégies peuvent être utilisées pour les courses de la semaine ou pour des achats importants tels qu’une </a:t>
            </a:r>
            <a:r>
              <a:rPr lang="en-CA" dirty="0" err="1"/>
              <a:t>télévision</a:t>
            </a:r>
            <a:r>
              <a:rPr lang="en-CA" dirty="0"/>
              <a:t>. </a:t>
            </a:r>
          </a:p>
        </p:txBody>
      </p:sp>
    </p:spTree>
    <p:extLst>
      <p:ext uri="{BB962C8B-B14F-4D97-AF65-F5344CB8AC3E}">
        <p14:creationId xmlns:p14="http://schemas.microsoft.com/office/powerpoint/2010/main" val="20221520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086984" y="852710"/>
            <a:ext cx="8911687" cy="1280890"/>
          </a:xfrm>
        </p:spPr>
        <p:txBody>
          <a:bodyPr/>
          <a:lstStyle/>
          <a:p>
            <a:r>
              <a:rPr lang="en-CA" err="1"/>
              <a:t>Activité</a:t>
            </a:r>
            <a:r>
              <a:rPr lang="en-CA"/>
              <a:t> </a:t>
            </a:r>
          </a:p>
        </p:txBody>
      </p:sp>
      <p:sp>
        <p:nvSpPr>
          <p:cNvPr id="3" name="Content Placeholder 2"/>
          <p:cNvSpPr>
            <a:spLocks noGrp="1"/>
          </p:cNvSpPr>
          <p:nvPr>
            <p:ph idx="1"/>
          </p:nvPr>
        </p:nvSpPr>
        <p:spPr>
          <a:xfrm>
            <a:off x="1086984" y="2133600"/>
            <a:ext cx="10417628" cy="3777622"/>
          </a:xfrm>
        </p:spPr>
        <p:txBody>
          <a:bodyPr vert="horz" lIns="91440" tIns="45720" rIns="91440" bIns="45720" rtlCol="0" anchor="t">
            <a:normAutofit/>
          </a:bodyPr>
          <a:lstStyle/>
          <a:p>
            <a:r>
              <a:rPr lang="en-CA" dirty="0" err="1"/>
              <a:t>Imaginez</a:t>
            </a:r>
            <a:r>
              <a:rPr lang="en-CA" dirty="0"/>
              <a:t> que </a:t>
            </a:r>
            <a:r>
              <a:rPr lang="en-CA" dirty="0" err="1"/>
              <a:t>vous</a:t>
            </a:r>
            <a:r>
              <a:rPr lang="en-CA" dirty="0"/>
              <a:t> </a:t>
            </a:r>
            <a:r>
              <a:rPr lang="en-CA" dirty="0" err="1"/>
              <a:t>êtes</a:t>
            </a:r>
            <a:r>
              <a:rPr lang="en-CA" dirty="0"/>
              <a:t> </a:t>
            </a:r>
            <a:r>
              <a:rPr lang="en-CA" dirty="0" err="1"/>
              <a:t>en</a:t>
            </a:r>
            <a:r>
              <a:rPr lang="en-CA" dirty="0"/>
              <a:t> train de </a:t>
            </a:r>
            <a:r>
              <a:rPr lang="en-CA" dirty="0" err="1"/>
              <a:t>magasiner</a:t>
            </a:r>
            <a:r>
              <a:rPr lang="en-CA" dirty="0"/>
              <a:t> pour un </a:t>
            </a:r>
            <a:r>
              <a:rPr lang="en-CA" dirty="0" err="1"/>
              <a:t>ordinateur</a:t>
            </a:r>
            <a:r>
              <a:rPr lang="en-CA" dirty="0"/>
              <a:t> portable. </a:t>
            </a:r>
            <a:endParaRPr lang="en-CA"/>
          </a:p>
          <a:p>
            <a:r>
              <a:rPr lang="en-CA" dirty="0" err="1"/>
              <a:t>Utilisez</a:t>
            </a:r>
            <a:r>
              <a:rPr lang="en-CA" dirty="0"/>
              <a:t> un </a:t>
            </a:r>
            <a:r>
              <a:rPr lang="en-CA" dirty="0" err="1"/>
              <a:t>moteur</a:t>
            </a:r>
            <a:r>
              <a:rPr lang="en-CA" dirty="0"/>
              <a:t> de recherche pour </a:t>
            </a:r>
            <a:r>
              <a:rPr lang="en-CA" dirty="0" err="1"/>
              <a:t>rechercher</a:t>
            </a:r>
            <a:r>
              <a:rPr lang="en-CA" dirty="0"/>
              <a:t> </a:t>
            </a:r>
            <a:r>
              <a:rPr lang="en-CA" dirty="0" err="1"/>
              <a:t>différents</a:t>
            </a:r>
            <a:r>
              <a:rPr lang="en-CA" dirty="0"/>
              <a:t> </a:t>
            </a:r>
            <a:r>
              <a:rPr lang="en-CA" dirty="0" err="1"/>
              <a:t>ordinateurs</a:t>
            </a:r>
            <a:r>
              <a:rPr lang="en-CA" dirty="0"/>
              <a:t> portables. </a:t>
            </a:r>
          </a:p>
          <a:p>
            <a:r>
              <a:rPr lang="en-CA" dirty="0"/>
              <a:t>Une </a:t>
            </a:r>
            <a:r>
              <a:rPr lang="en-CA" dirty="0" err="1"/>
              <a:t>fois</a:t>
            </a:r>
            <a:r>
              <a:rPr lang="en-CA" dirty="0"/>
              <a:t> que </a:t>
            </a:r>
            <a:r>
              <a:rPr lang="en-CA" dirty="0" err="1"/>
              <a:t>vous</a:t>
            </a:r>
            <a:r>
              <a:rPr lang="en-CA" dirty="0"/>
              <a:t> </a:t>
            </a:r>
            <a:r>
              <a:rPr lang="en-CA" dirty="0" err="1"/>
              <a:t>avez</a:t>
            </a:r>
            <a:r>
              <a:rPr lang="en-CA" dirty="0"/>
              <a:t> </a:t>
            </a:r>
            <a:r>
              <a:rPr lang="en-CA" dirty="0" err="1"/>
              <a:t>choisi</a:t>
            </a:r>
            <a:r>
              <a:rPr lang="en-CA" dirty="0"/>
              <a:t> </a:t>
            </a:r>
            <a:r>
              <a:rPr lang="en-CA" dirty="0" err="1"/>
              <a:t>une</a:t>
            </a:r>
            <a:r>
              <a:rPr lang="en-CA" dirty="0"/>
              <a:t> marque que </a:t>
            </a:r>
            <a:r>
              <a:rPr lang="en-CA" dirty="0" err="1"/>
              <a:t>vous</a:t>
            </a:r>
            <a:r>
              <a:rPr lang="en-CA" dirty="0"/>
              <a:t> </a:t>
            </a:r>
            <a:r>
              <a:rPr lang="en-CA" dirty="0" err="1"/>
              <a:t>pensez</a:t>
            </a:r>
            <a:r>
              <a:rPr lang="en-CA" dirty="0"/>
              <a:t> </a:t>
            </a:r>
            <a:r>
              <a:rPr lang="en-CA" dirty="0" err="1"/>
              <a:t>acheter</a:t>
            </a:r>
            <a:r>
              <a:rPr lang="en-CA" dirty="0"/>
              <a:t>, </a:t>
            </a:r>
            <a:r>
              <a:rPr lang="en-CA" dirty="0" err="1"/>
              <a:t>trouvez</a:t>
            </a:r>
            <a:r>
              <a:rPr lang="en-CA" dirty="0"/>
              <a:t> trois </a:t>
            </a:r>
            <a:r>
              <a:rPr lang="en-CA" dirty="0" err="1"/>
              <a:t>magasins</a:t>
            </a:r>
            <a:r>
              <a:rPr lang="en-CA" dirty="0"/>
              <a:t> </a:t>
            </a:r>
            <a:r>
              <a:rPr lang="en-CA" dirty="0" err="1"/>
              <a:t>différents</a:t>
            </a:r>
            <a:r>
              <a:rPr lang="en-CA" dirty="0"/>
              <a:t> qui </a:t>
            </a:r>
            <a:r>
              <a:rPr lang="en-CA" dirty="0" err="1"/>
              <a:t>vendent</a:t>
            </a:r>
            <a:r>
              <a:rPr lang="en-CA" dirty="0"/>
              <a:t> </a:t>
            </a:r>
            <a:r>
              <a:rPr lang="en-CA" dirty="0" err="1"/>
              <a:t>l’ordinateur</a:t>
            </a:r>
            <a:r>
              <a:rPr lang="en-CA" dirty="0"/>
              <a:t> portable </a:t>
            </a:r>
            <a:r>
              <a:rPr lang="en-CA" dirty="0" err="1"/>
              <a:t>en</a:t>
            </a:r>
            <a:r>
              <a:rPr lang="en-CA" dirty="0"/>
              <a:t> question et </a:t>
            </a:r>
            <a:r>
              <a:rPr lang="en-CA" dirty="0" err="1"/>
              <a:t>comparez</a:t>
            </a:r>
            <a:r>
              <a:rPr lang="en-CA" dirty="0"/>
              <a:t> les prix. </a:t>
            </a:r>
          </a:p>
          <a:p>
            <a:r>
              <a:rPr lang="en-CA" dirty="0" err="1"/>
              <a:t>Remplissez</a:t>
            </a:r>
            <a:r>
              <a:rPr lang="en-CA" dirty="0"/>
              <a:t> le tableau dans le cahier </a:t>
            </a:r>
            <a:r>
              <a:rPr lang="en-CA" dirty="0" err="1"/>
              <a:t>d’exercices</a:t>
            </a:r>
            <a:r>
              <a:rPr lang="en-CA" dirty="0"/>
              <a:t> de </a:t>
            </a:r>
            <a:r>
              <a:rPr lang="en-CA" dirty="0" err="1"/>
              <a:t>ce</a:t>
            </a:r>
            <a:r>
              <a:rPr lang="en-CA" dirty="0"/>
              <a:t> module </a:t>
            </a:r>
            <a:r>
              <a:rPr lang="en-CA" dirty="0" err="1"/>
              <a:t>en</a:t>
            </a:r>
            <a:r>
              <a:rPr lang="en-CA" dirty="0"/>
              <a:t> </a:t>
            </a:r>
            <a:r>
              <a:rPr lang="en-CA" dirty="0" err="1"/>
              <a:t>utilisant</a:t>
            </a:r>
            <a:r>
              <a:rPr lang="en-CA" dirty="0"/>
              <a:t> les </a:t>
            </a:r>
            <a:r>
              <a:rPr lang="en-CA" dirty="0" err="1"/>
              <a:t>informations</a:t>
            </a:r>
            <a:r>
              <a:rPr lang="en-CA" dirty="0"/>
              <a:t> que </a:t>
            </a:r>
            <a:r>
              <a:rPr lang="en-CA" dirty="0" err="1"/>
              <a:t>vous</a:t>
            </a:r>
            <a:r>
              <a:rPr lang="en-CA" dirty="0"/>
              <a:t> </a:t>
            </a:r>
            <a:r>
              <a:rPr lang="en-CA" dirty="0" err="1"/>
              <a:t>avez</a:t>
            </a:r>
            <a:r>
              <a:rPr lang="en-CA" dirty="0"/>
              <a:t> </a:t>
            </a:r>
            <a:r>
              <a:rPr lang="en-CA" dirty="0" err="1"/>
              <a:t>trouvées</a:t>
            </a:r>
            <a:r>
              <a:rPr lang="en-CA" dirty="0"/>
              <a:t>. </a:t>
            </a:r>
          </a:p>
          <a:p>
            <a:endParaRPr lang="en-CA"/>
          </a:p>
          <a:p>
            <a:endParaRPr lang="en-CA"/>
          </a:p>
        </p:txBody>
      </p:sp>
      <p:pic>
        <p:nvPicPr>
          <p:cNvPr id="4" name="Picture 3"/>
          <p:cNvPicPr>
            <a:picLocks noChangeAspect="1"/>
          </p:cNvPicPr>
          <p:nvPr/>
        </p:nvPicPr>
        <p:blipFill>
          <a:blip r:embed="rId2"/>
          <a:stretch>
            <a:fillRect/>
          </a:stretch>
        </p:blipFill>
        <p:spPr>
          <a:xfrm>
            <a:off x="443136" y="853020"/>
            <a:ext cx="640135" cy="640135"/>
          </a:xfrm>
          <a:prstGeom prst="rect">
            <a:avLst/>
          </a:prstGeom>
        </p:spPr>
      </p:pic>
    </p:spTree>
    <p:extLst>
      <p:ext uri="{BB962C8B-B14F-4D97-AF65-F5344CB8AC3E}">
        <p14:creationId xmlns:p14="http://schemas.microsoft.com/office/powerpoint/2010/main" val="4819076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731097" y="599710"/>
            <a:ext cx="8911687" cy="1280890"/>
          </a:xfrm>
        </p:spPr>
        <p:txBody>
          <a:bodyPr/>
          <a:lstStyle/>
          <a:p>
            <a:pPr algn="ctr"/>
            <a:r>
              <a:rPr lang="en-CA" dirty="0"/>
              <a:t>La </a:t>
            </a:r>
            <a:r>
              <a:rPr lang="en-CA" dirty="0" err="1"/>
              <a:t>correspondance</a:t>
            </a:r>
            <a:r>
              <a:rPr lang="en-CA" dirty="0"/>
              <a:t> des prix </a:t>
            </a:r>
          </a:p>
        </p:txBody>
      </p:sp>
      <p:sp>
        <p:nvSpPr>
          <p:cNvPr id="3" name="Content Placeholder 2"/>
          <p:cNvSpPr>
            <a:spLocks noGrp="1"/>
          </p:cNvSpPr>
          <p:nvPr>
            <p:ph idx="1"/>
          </p:nvPr>
        </p:nvSpPr>
        <p:spPr>
          <a:xfrm>
            <a:off x="869269" y="1880600"/>
            <a:ext cx="10635342" cy="3777622"/>
          </a:xfrm>
        </p:spPr>
        <p:txBody>
          <a:bodyPr/>
          <a:lstStyle/>
          <a:p>
            <a:r>
              <a:rPr lang="en-CA" dirty="0" err="1"/>
              <a:t>Certains</a:t>
            </a:r>
            <a:r>
              <a:rPr lang="en-CA" dirty="0"/>
              <a:t> </a:t>
            </a:r>
            <a:r>
              <a:rPr lang="en-CA" dirty="0" err="1"/>
              <a:t>magasins</a:t>
            </a:r>
            <a:r>
              <a:rPr lang="en-CA" dirty="0"/>
              <a:t> </a:t>
            </a:r>
            <a:r>
              <a:rPr lang="en-CA" dirty="0" err="1"/>
              <a:t>offrent</a:t>
            </a:r>
            <a:r>
              <a:rPr lang="en-CA" dirty="0"/>
              <a:t> un prix </a:t>
            </a:r>
            <a:r>
              <a:rPr lang="en-CA" dirty="0" err="1"/>
              <a:t>équivalent</a:t>
            </a:r>
            <a:r>
              <a:rPr lang="en-CA" dirty="0"/>
              <a:t> à </a:t>
            </a:r>
            <a:r>
              <a:rPr lang="en-CA" dirty="0" err="1"/>
              <a:t>celui</a:t>
            </a:r>
            <a:r>
              <a:rPr lang="en-CA" dirty="0"/>
              <a:t> </a:t>
            </a:r>
            <a:r>
              <a:rPr lang="en-CA" dirty="0" err="1"/>
              <a:t>annoncé</a:t>
            </a:r>
            <a:r>
              <a:rPr lang="en-CA" dirty="0"/>
              <a:t> dans un </a:t>
            </a:r>
            <a:r>
              <a:rPr lang="en-CA" dirty="0" err="1"/>
              <a:t>autre</a:t>
            </a:r>
            <a:r>
              <a:rPr lang="en-CA" dirty="0"/>
              <a:t> </a:t>
            </a:r>
            <a:r>
              <a:rPr lang="en-CA" dirty="0" err="1"/>
              <a:t>magasin</a:t>
            </a:r>
            <a:r>
              <a:rPr lang="en-CA" dirty="0"/>
              <a:t>. </a:t>
            </a:r>
          </a:p>
          <a:p>
            <a:pPr lvl="1"/>
            <a:r>
              <a:rPr lang="en-CA" dirty="0"/>
              <a:t>Par </a:t>
            </a:r>
            <a:r>
              <a:rPr lang="en-CA" dirty="0" err="1"/>
              <a:t>exemple</a:t>
            </a:r>
            <a:r>
              <a:rPr lang="en-CA" dirty="0"/>
              <a:t>, </a:t>
            </a:r>
            <a:r>
              <a:rPr lang="en-CA" dirty="0" err="1"/>
              <a:t>si</a:t>
            </a:r>
            <a:r>
              <a:rPr lang="en-CA" dirty="0"/>
              <a:t> No Frills propose des blocs de fromage de 500 g </a:t>
            </a:r>
            <a:r>
              <a:rPr lang="en-CA" dirty="0" err="1"/>
              <a:t>en</a:t>
            </a:r>
            <a:r>
              <a:rPr lang="en-CA" dirty="0"/>
              <a:t> vente, </a:t>
            </a:r>
            <a:r>
              <a:rPr lang="en-CA" dirty="0" err="1"/>
              <a:t>vous</a:t>
            </a:r>
            <a:r>
              <a:rPr lang="en-CA" dirty="0"/>
              <a:t> </a:t>
            </a:r>
            <a:r>
              <a:rPr lang="en-CA" dirty="0" err="1"/>
              <a:t>pouvez</a:t>
            </a:r>
            <a:r>
              <a:rPr lang="en-CA" dirty="0"/>
              <a:t> </a:t>
            </a:r>
            <a:r>
              <a:rPr lang="en-CA" dirty="0" err="1"/>
              <a:t>apporter</a:t>
            </a:r>
            <a:r>
              <a:rPr lang="en-CA" dirty="0"/>
              <a:t> </a:t>
            </a:r>
            <a:r>
              <a:rPr lang="en-CA" dirty="0" err="1"/>
              <a:t>leur</a:t>
            </a:r>
            <a:r>
              <a:rPr lang="en-CA" dirty="0"/>
              <a:t> </a:t>
            </a:r>
            <a:r>
              <a:rPr lang="en-CA" dirty="0" err="1"/>
              <a:t>circulaire</a:t>
            </a:r>
            <a:r>
              <a:rPr lang="en-CA" dirty="0"/>
              <a:t> chez Walmart et payer le prix </a:t>
            </a:r>
            <a:r>
              <a:rPr lang="en-CA" dirty="0" err="1"/>
              <a:t>indiqué</a:t>
            </a:r>
            <a:r>
              <a:rPr lang="en-CA" dirty="0"/>
              <a:t> par No Frills pour le </a:t>
            </a:r>
            <a:r>
              <a:rPr lang="en-CA" dirty="0" err="1"/>
              <a:t>même</a:t>
            </a:r>
            <a:r>
              <a:rPr lang="en-CA" dirty="0"/>
              <a:t> bloc de fromage. </a:t>
            </a:r>
          </a:p>
          <a:p>
            <a:endParaRPr lang="en-CA" dirty="0"/>
          </a:p>
        </p:txBody>
      </p:sp>
      <p:pic>
        <p:nvPicPr>
          <p:cNvPr id="5" name="Image 4">
            <a:extLst>
              <a:ext uri="{FF2B5EF4-FFF2-40B4-BE49-F238E27FC236}">
                <a16:creationId xmlns:a16="http://schemas.microsoft.com/office/drawing/2014/main" id="{2E553CEA-29C7-8230-64EE-24B41ED9458A}"/>
              </a:ext>
            </a:extLst>
          </p:cNvPr>
          <p:cNvPicPr>
            <a:picLocks noChangeAspect="1"/>
          </p:cNvPicPr>
          <p:nvPr/>
        </p:nvPicPr>
        <p:blipFill>
          <a:blip r:embed="rId2"/>
          <a:stretch>
            <a:fillRect/>
          </a:stretch>
        </p:blipFill>
        <p:spPr>
          <a:xfrm>
            <a:off x="4598084" y="3920490"/>
            <a:ext cx="2995832" cy="2243982"/>
          </a:xfrm>
          <a:prstGeom prst="rect">
            <a:avLst/>
          </a:prstGeom>
        </p:spPr>
      </p:pic>
    </p:spTree>
    <p:extLst>
      <p:ext uri="{BB962C8B-B14F-4D97-AF65-F5344CB8AC3E}">
        <p14:creationId xmlns:p14="http://schemas.microsoft.com/office/powerpoint/2010/main" val="26148652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10783" y="2007870"/>
            <a:ext cx="10352314" cy="3777622"/>
          </a:xfrm>
        </p:spPr>
        <p:txBody>
          <a:bodyPr vert="horz" lIns="91440" tIns="45720" rIns="91440" bIns="45720" rtlCol="0" anchor="t">
            <a:normAutofit/>
          </a:bodyPr>
          <a:lstStyle/>
          <a:p>
            <a:r>
              <a:rPr lang="en-CA" dirty="0" err="1"/>
              <a:t>L’utilisation</a:t>
            </a:r>
            <a:r>
              <a:rPr lang="en-CA" dirty="0"/>
              <a:t> de </a:t>
            </a:r>
            <a:r>
              <a:rPr lang="en-CA" dirty="0" err="1"/>
              <a:t>cette</a:t>
            </a:r>
            <a:r>
              <a:rPr lang="en-CA" dirty="0"/>
              <a:t> </a:t>
            </a:r>
            <a:r>
              <a:rPr lang="en-CA" dirty="0" err="1"/>
              <a:t>offre</a:t>
            </a:r>
            <a:r>
              <a:rPr lang="en-CA" dirty="0"/>
              <a:t> dans les </a:t>
            </a:r>
            <a:r>
              <a:rPr lang="en-CA" dirty="0" err="1"/>
              <a:t>magasins</a:t>
            </a:r>
            <a:r>
              <a:rPr lang="en-CA" dirty="0"/>
              <a:t> </a:t>
            </a:r>
            <a:r>
              <a:rPr lang="en-CA" dirty="0" err="1"/>
              <a:t>peut</a:t>
            </a:r>
            <a:r>
              <a:rPr lang="en-CA" dirty="0"/>
              <a:t> </a:t>
            </a:r>
            <a:r>
              <a:rPr lang="en-CA" dirty="0" err="1"/>
              <a:t>vous</a:t>
            </a:r>
            <a:r>
              <a:rPr lang="en-CA" dirty="0"/>
              <a:t> faire </a:t>
            </a:r>
            <a:r>
              <a:rPr lang="en-CA" dirty="0" err="1"/>
              <a:t>économiser</a:t>
            </a:r>
            <a:r>
              <a:rPr lang="en-CA" dirty="0"/>
              <a:t> de </a:t>
            </a:r>
            <a:r>
              <a:rPr lang="en-CA" dirty="0" err="1"/>
              <a:t>l’argent</a:t>
            </a:r>
            <a:r>
              <a:rPr lang="en-CA" dirty="0"/>
              <a:t> de </a:t>
            </a:r>
            <a:r>
              <a:rPr lang="en-CA" dirty="0" err="1"/>
              <a:t>plusieurs</a:t>
            </a:r>
            <a:r>
              <a:rPr lang="en-CA" dirty="0"/>
              <a:t> façons. </a:t>
            </a:r>
          </a:p>
          <a:p>
            <a:r>
              <a:rPr lang="en-CA" dirty="0" err="1"/>
              <a:t>Vous</a:t>
            </a:r>
            <a:r>
              <a:rPr lang="en-CA" dirty="0"/>
              <a:t> </a:t>
            </a:r>
            <a:r>
              <a:rPr lang="en-CA" dirty="0" err="1"/>
              <a:t>économiserez</a:t>
            </a:r>
            <a:r>
              <a:rPr lang="en-CA" dirty="0"/>
              <a:t> </a:t>
            </a:r>
            <a:r>
              <a:rPr lang="en-CA" dirty="0" err="1"/>
              <a:t>aussi</a:t>
            </a:r>
            <a:r>
              <a:rPr lang="en-CA" dirty="0"/>
              <a:t> de </a:t>
            </a:r>
            <a:r>
              <a:rPr lang="en-CA" dirty="0" err="1"/>
              <a:t>l’argent</a:t>
            </a:r>
            <a:r>
              <a:rPr lang="en-CA" dirty="0"/>
              <a:t> sur </a:t>
            </a:r>
            <a:r>
              <a:rPr lang="en-CA" dirty="0" err="1"/>
              <a:t>l’article</a:t>
            </a:r>
            <a:r>
              <a:rPr lang="en-CA" dirty="0"/>
              <a:t> </a:t>
            </a:r>
            <a:r>
              <a:rPr lang="en-CA" dirty="0" err="1"/>
              <a:t>soldé</a:t>
            </a:r>
            <a:r>
              <a:rPr lang="en-CA" dirty="0"/>
              <a:t>, </a:t>
            </a:r>
            <a:r>
              <a:rPr lang="en-CA" dirty="0" err="1"/>
              <a:t>mais</a:t>
            </a:r>
            <a:r>
              <a:rPr lang="en-CA" dirty="0"/>
              <a:t> </a:t>
            </a:r>
            <a:r>
              <a:rPr lang="en-CA" dirty="0" err="1"/>
              <a:t>aussi</a:t>
            </a:r>
            <a:r>
              <a:rPr lang="en-CA" dirty="0"/>
              <a:t> sur les frais de</a:t>
            </a:r>
            <a:r>
              <a:rPr lang="en-CA" dirty="0">
                <a:solidFill>
                  <a:schemeClr val="tx1"/>
                </a:solidFill>
              </a:rPr>
              <a:t> </a:t>
            </a:r>
            <a:r>
              <a:rPr lang="en-CA" dirty="0" err="1">
                <a:solidFill>
                  <a:schemeClr val="tx1"/>
                </a:solidFill>
              </a:rPr>
              <a:t>déplacement</a:t>
            </a:r>
            <a:r>
              <a:rPr lang="en-CA" dirty="0">
                <a:solidFill>
                  <a:schemeClr val="tx1"/>
                </a:solidFill>
              </a:rPr>
              <a:t> </a:t>
            </a:r>
            <a:r>
              <a:rPr lang="en-CA" dirty="0" err="1"/>
              <a:t>liés</a:t>
            </a:r>
            <a:r>
              <a:rPr lang="en-CA" dirty="0"/>
              <a:t> à la </a:t>
            </a:r>
            <a:r>
              <a:rPr lang="en-CA" dirty="0" err="1"/>
              <a:t>nécessité</a:t>
            </a:r>
            <a:r>
              <a:rPr lang="en-CA" dirty="0"/>
              <a:t> de se </a:t>
            </a:r>
            <a:r>
              <a:rPr lang="en-CA" dirty="0" err="1"/>
              <a:t>rendre</a:t>
            </a:r>
            <a:r>
              <a:rPr lang="en-CA" dirty="0"/>
              <a:t> dans </a:t>
            </a:r>
            <a:r>
              <a:rPr lang="en-CA" dirty="0" err="1"/>
              <a:t>plusieurs</a:t>
            </a:r>
            <a:r>
              <a:rPr lang="en-CA" dirty="0"/>
              <a:t> </a:t>
            </a:r>
            <a:r>
              <a:rPr lang="en-CA" dirty="0" err="1"/>
              <a:t>magasins</a:t>
            </a:r>
            <a:r>
              <a:rPr lang="en-CA" dirty="0"/>
              <a:t>. </a:t>
            </a:r>
          </a:p>
          <a:p>
            <a:endParaRPr lang="en-CA" dirty="0"/>
          </a:p>
        </p:txBody>
      </p:sp>
      <p:sp>
        <p:nvSpPr>
          <p:cNvPr id="6" name="Title 1">
            <a:extLst>
              <a:ext uri="{FF2B5EF4-FFF2-40B4-BE49-F238E27FC236}">
                <a16:creationId xmlns:a16="http://schemas.microsoft.com/office/drawing/2014/main" id="{63886228-E85D-B923-BCB0-C7FAAD992817}"/>
              </a:ext>
            </a:extLst>
          </p:cNvPr>
          <p:cNvSpPr>
            <a:spLocks noGrp="1"/>
          </p:cNvSpPr>
          <p:nvPr>
            <p:ph type="title"/>
          </p:nvPr>
        </p:nvSpPr>
        <p:spPr>
          <a:xfrm>
            <a:off x="1731097" y="599710"/>
            <a:ext cx="8911687" cy="1280890"/>
          </a:xfrm>
        </p:spPr>
        <p:txBody>
          <a:bodyPr/>
          <a:lstStyle/>
          <a:p>
            <a:pPr algn="ctr"/>
            <a:r>
              <a:rPr lang="en-CA" dirty="0"/>
              <a:t>La </a:t>
            </a:r>
            <a:r>
              <a:rPr lang="en-CA" dirty="0" err="1"/>
              <a:t>correspondance</a:t>
            </a:r>
            <a:r>
              <a:rPr lang="en-CA" dirty="0"/>
              <a:t> des prix </a:t>
            </a:r>
          </a:p>
        </p:txBody>
      </p:sp>
    </p:spTree>
    <p:extLst>
      <p:ext uri="{BB962C8B-B14F-4D97-AF65-F5344CB8AC3E}">
        <p14:creationId xmlns:p14="http://schemas.microsoft.com/office/powerpoint/2010/main" val="1243082499"/>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79358B3F27EFB43ADF249F01AC3C9F0" ma:contentTypeVersion="18" ma:contentTypeDescription="Crée un document." ma:contentTypeScope="" ma:versionID="1b423985c283ffc9fc59b302a9a41ae9">
  <xsd:schema xmlns:xsd="http://www.w3.org/2001/XMLSchema" xmlns:xs="http://www.w3.org/2001/XMLSchema" xmlns:p="http://schemas.microsoft.com/office/2006/metadata/properties" xmlns:ns2="71b2e3c4-79d5-4c98-b528-a3fa04795dc5" xmlns:ns3="eb0d3e1a-6422-4b6b-af90-65d0fc919568" targetNamespace="http://schemas.microsoft.com/office/2006/metadata/properties" ma:root="true" ma:fieldsID="5e167ed6868601fd51612f25c25c712c" ns2:_="" ns3:_="">
    <xsd:import namespace="71b2e3c4-79d5-4c98-b528-a3fa04795dc5"/>
    <xsd:import namespace="eb0d3e1a-6422-4b6b-af90-65d0fc919568"/>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ServiceAutoTags" minOccurs="0"/>
                <xsd:element ref="ns3:MediaServiceOCR" minOccurs="0"/>
                <xsd:element ref="ns3:MediaServiceEventHashCode" minOccurs="0"/>
                <xsd:element ref="ns3:MediaServiceGenerationTime" minOccurs="0"/>
                <xsd:element ref="ns3:MediaServiceLocation" minOccurs="0"/>
                <xsd:element ref="ns3:MediaServiceAutoKeyPoints" minOccurs="0"/>
                <xsd:element ref="ns3:MediaServiceKeyPoints" minOccurs="0"/>
                <xsd:element ref="ns3:MediaLengthInSeconds" minOccurs="0"/>
                <xsd:element ref="ns3:lcf76f155ced4ddcb4097134ff3c332f" minOccurs="0"/>
                <xsd:element ref="ns2:TaxCatchAll" minOccurs="0"/>
                <xsd:element ref="ns3:MediaServiceSearchProperties"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b2e3c4-79d5-4c98-b528-a3fa04795dc5" elementFormDefault="qualified">
    <xsd:import namespace="http://schemas.microsoft.com/office/2006/documentManagement/types"/>
    <xsd:import namespace="http://schemas.microsoft.com/office/infopath/2007/PartnerControls"/>
    <xsd:element name="SharedWithUsers" ma:index="8" nillable="true" ma:displayName="Partagé avec"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Partagé avec détails" ma:description="" ma:internalName="SharedWithDetails" ma:readOnly="true">
      <xsd:simpleType>
        <xsd:restriction base="dms:Note">
          <xsd:maxLength value="255"/>
        </xsd:restriction>
      </xsd:simpleType>
    </xsd:element>
    <xsd:element name="TaxCatchAll" ma:index="23" nillable="true" ma:displayName="Taxonomy Catch All Column" ma:hidden="true" ma:list="{c6334424-3693-4fff-a368-14903a3bc8ec}" ma:internalName="TaxCatchAll" ma:showField="CatchAllData" ma:web="71b2e3c4-79d5-4c98-b528-a3fa04795dc5">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eb0d3e1a-6422-4b6b-af90-65d0fc919568"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DateTaken" ma:index="12" nillable="true" ma:displayName="MediaServiceDateTaken" ma:description="" ma:hidden="true" ma:internalName="MediaServiceDateTaken" ma:readOnly="true">
      <xsd:simpleType>
        <xsd:restriction base="dms:Text"/>
      </xsd:simpleType>
    </xsd:element>
    <xsd:element name="MediaServiceAutoTags" ma:index="13" nillable="true" ma:displayName="MediaServiceAutoTags" ma:description="" ma:internalName="MediaServiceAutoTags"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Balises d’images" ma:readOnly="false" ma:fieldId="{5cf76f15-5ced-4ddc-b409-7134ff3c332f}" ma:taxonomyMulti="true" ma:sspId="80755866-13cf-410b-9c5d-c7abb0189b65" ma:termSetId="09814cd3-568e-fe90-9814-8d621ff8fb84" ma:anchorId="fba54fb3-c3e1-fe81-a776-ca4b69148c4d" ma:open="true" ma:isKeyword="false">
      <xsd:complexType>
        <xsd:sequence>
          <xsd:element ref="pc:Terms" minOccurs="0" maxOccurs="1"/>
        </xsd:sequence>
      </xsd:complexType>
    </xsd:element>
    <xsd:element name="MediaServiceSearchProperties" ma:index="24" nillable="true" ma:displayName="MediaServiceSearchProperties" ma:hidden="true" ma:internalName="MediaServiceSearchProperties" ma:readOnly="true">
      <xsd:simpleType>
        <xsd:restriction base="dms:Note"/>
      </xsd:simpleType>
    </xsd:element>
    <xsd:element name="MediaServiceObjectDetectorVersions" ma:index="25" nillable="true" ma:displayName="MediaServiceObjectDetectorVersions" ma:description=""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71b2e3c4-79d5-4c98-b528-a3fa04795dc5" xsi:nil="true"/>
    <lcf76f155ced4ddcb4097134ff3c332f xmlns="eb0d3e1a-6422-4b6b-af90-65d0fc919568">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8D322BD-A43A-4EBC-9363-35676D9882CC}">
  <ds:schemaRefs>
    <ds:schemaRef ds:uri="71b2e3c4-79d5-4c98-b528-a3fa04795dc5"/>
    <ds:schemaRef ds:uri="eb0d3e1a-6422-4b6b-af90-65d0fc919568"/>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598C8395-0C81-4F14-930F-905916C1A611}">
  <ds:schemaRefs>
    <ds:schemaRef ds:uri="71b2e3c4-79d5-4c98-b528-a3fa04795dc5"/>
    <ds:schemaRef ds:uri="eb0d3e1a-6422-4b6b-af90-65d0fc919568"/>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15501EC8-5184-4500-A858-394E3EE0C1F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Wisp</Template>
  <TotalTime>8</TotalTime>
  <Words>1769</Words>
  <Application>Microsoft Office PowerPoint</Application>
  <PresentationFormat>Grand écran</PresentationFormat>
  <Paragraphs>145</Paragraphs>
  <Slides>35</Slides>
  <Notes>0</Notes>
  <HiddenSlides>0</HiddenSlides>
  <MMClips>0</MMClips>
  <ScaleCrop>false</ScaleCrop>
  <HeadingPairs>
    <vt:vector size="4" baseType="variant">
      <vt:variant>
        <vt:lpstr>Thème</vt:lpstr>
      </vt:variant>
      <vt:variant>
        <vt:i4>1</vt:i4>
      </vt:variant>
      <vt:variant>
        <vt:lpstr>Titres des diapositives</vt:lpstr>
      </vt:variant>
      <vt:variant>
        <vt:i4>35</vt:i4>
      </vt:variant>
    </vt:vector>
  </HeadingPairs>
  <TitlesOfParts>
    <vt:vector size="36" baseType="lpstr">
      <vt:lpstr>Wisp</vt:lpstr>
      <vt:lpstr>Préparez-vous à établir un budget, à vous organiser et à gérer votre temps </vt:lpstr>
      <vt:lpstr>Module 4</vt:lpstr>
      <vt:lpstr>Être un consommateur averti</vt:lpstr>
      <vt:lpstr>Vidéo</vt:lpstr>
      <vt:lpstr>Discutons </vt:lpstr>
      <vt:lpstr>Le magasinage comparatif</vt:lpstr>
      <vt:lpstr>Activité </vt:lpstr>
      <vt:lpstr>La correspondance des prix </vt:lpstr>
      <vt:lpstr>La correspondance des prix </vt:lpstr>
      <vt:lpstr>Les coupons</vt:lpstr>
      <vt:lpstr>Discutons</vt:lpstr>
      <vt:lpstr>Les programmes de récompenses et les cartes de points</vt:lpstr>
      <vt:lpstr>Discutons </vt:lpstr>
      <vt:lpstr>Éviter les marques de commerce</vt:lpstr>
      <vt:lpstr>Activité</vt:lpstr>
      <vt:lpstr>Acheter en vrac</vt:lpstr>
      <vt:lpstr>Acheter en vrac</vt:lpstr>
      <vt:lpstr>Acheter en vrac</vt:lpstr>
      <vt:lpstr>Acheter en vrac</vt:lpstr>
      <vt:lpstr>Acheter en vrac</vt:lpstr>
      <vt:lpstr>Économiser de l'argent en achetant des produits d'épicerie</vt:lpstr>
      <vt:lpstr>Vidéo</vt:lpstr>
      <vt:lpstr>Les produits saisonniers </vt:lpstr>
      <vt:lpstr>Cultiver ses propres produits</vt:lpstr>
      <vt:lpstr>Cultiver ses propres produits</vt:lpstr>
      <vt:lpstr>Cuisiner de façon créative et sans gaspillage</vt:lpstr>
      <vt:lpstr>Acheter en vrac</vt:lpstr>
      <vt:lpstr>La planification des repas </vt:lpstr>
      <vt:lpstr>La planification des repas </vt:lpstr>
      <vt:lpstr>La planification des repas </vt:lpstr>
      <vt:lpstr>Activité</vt:lpstr>
      <vt:lpstr>Tâche jalon 317 </vt:lpstr>
      <vt:lpstr>Tâche jalon 317 </vt:lpstr>
      <vt:lpstr>Tâche jalon 317 </vt:lpstr>
      <vt:lpstr>Présentation PowerPoint</vt:lpstr>
    </vt:vector>
  </TitlesOfParts>
  <Company>Grand Erie District School Board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Get Set for  Office Administration</dc:title>
  <dc:creator>Kari Dumesnil</dc:creator>
  <cp:lastModifiedBy>Mélanie Gendron</cp:lastModifiedBy>
  <cp:revision>152</cp:revision>
  <dcterms:created xsi:type="dcterms:W3CDTF">2023-02-01T18:40:23Z</dcterms:created>
  <dcterms:modified xsi:type="dcterms:W3CDTF">2024-09-02T20:56:11Z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0x010100079358B3F27EFB43ADF249F01AC3C9F0</vt:lpwstr>
  </property>
  <property fmtid="{D5CDD505-2E9C-101B-9397-08002B2CF9AE}" pid="3" name="MediaServiceImageTags">
    <vt:lpwstr/>
  </property>
</Properties>
</file>