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88" r:id="rId16"/>
    <p:sldId id="302" r:id="rId17"/>
    <p:sldId id="293" r:id="rId18"/>
    <p:sldId id="294" r:id="rId19"/>
    <p:sldId id="270" r:id="rId20"/>
    <p:sldId id="303" r:id="rId21"/>
    <p:sldId id="273" r:id="rId22"/>
    <p:sldId id="304" r:id="rId23"/>
    <p:sldId id="274" r:id="rId24"/>
    <p:sldId id="305" r:id="rId25"/>
    <p:sldId id="306" r:id="rId26"/>
    <p:sldId id="28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BE931D-CD17-7D8D-0E72-194ADFDE37F5}" name="Utilisateur invité" initials="Ui" userId="S::urn:spo:anon#d95fc8e05787767f4ad5c7d1f6fa6d86bc6f6aadfb93a0c0055f3f2cbe4806ec::" providerId="AD"/>
  <p188:author id="{7ED5866D-E8CE-4254-6A29-E3E0F59E173E}" name="Jacqueline Gauthier" initials="JG" userId="S::jgauthier@centrefora.on.ca::feefe37c-236f-4297-8c12-8229219ad2dc" providerId="AD"/>
  <p188:author id="{2A8219F7-1BCB-B5D0-68E3-DD8DFF4BDD9F}" name="Jacqueline Gauthier" initials="JG" userId="S::jgauthier_centrefora.on.ca#ext#@coalition.ca::356cecd5-34a4-4a55-99b9-0c99788916b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087D8E-5899-430C-B712-686E7C4C158C}" v="17" dt="2024-08-22T17:11:12.4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98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tilisateur invité" userId="S::urn:spo:anon#d95fc8e05787767f4ad5c7d1f6fa6d86bc6f6aadfb93a0c0055f3f2cbe4806ec::" providerId="AD" clId="Web-{B11A833E-DF57-0E9F-5BD6-6B40964CCC8D}"/>
    <pc:docChg chg="addSld modSld">
      <pc:chgData name="Utilisateur invité" userId="S::urn:spo:anon#d95fc8e05787767f4ad5c7d1f6fa6d86bc6f6aadfb93a0c0055f3f2cbe4806ec::" providerId="AD" clId="Web-{B11A833E-DF57-0E9F-5BD6-6B40964CCC8D}" dt="2023-10-18T14:42:51.128" v="200"/>
      <pc:docMkLst>
        <pc:docMk/>
      </pc:docMkLst>
      <pc:sldChg chg="addSp modSp addCm">
        <pc:chgData name="Utilisateur invité" userId="S::urn:spo:anon#d95fc8e05787767f4ad5c7d1f6fa6d86bc6f6aadfb93a0c0055f3f2cbe4806ec::" providerId="AD" clId="Web-{B11A833E-DF57-0E9F-5BD6-6B40964CCC8D}" dt="2023-10-18T14:19:44.425" v="9"/>
        <pc:sldMkLst>
          <pc:docMk/>
          <pc:sldMk cId="563929521" sldId="260"/>
        </pc:sldMkLst>
        <pc:picChg chg="mod">
          <ac:chgData name="Utilisateur invité" userId="S::urn:spo:anon#d95fc8e05787767f4ad5c7d1f6fa6d86bc6f6aadfb93a0c0055f3f2cbe4806ec::" providerId="AD" clId="Web-{B11A833E-DF57-0E9F-5BD6-6B40964CCC8D}" dt="2023-10-18T14:17:01.109" v="8" actId="1076"/>
          <ac:picMkLst>
            <pc:docMk/>
            <pc:sldMk cId="563929521" sldId="260"/>
            <ac:picMk id="4" creationId="{00000000-0000-0000-0000-000000000000}"/>
          </ac:picMkLst>
        </pc:picChg>
        <pc:picChg chg="add mod">
          <ac:chgData name="Utilisateur invité" userId="S::urn:spo:anon#d95fc8e05787767f4ad5c7d1f6fa6d86bc6f6aadfb93a0c0055f3f2cbe4806ec::" providerId="AD" clId="Web-{B11A833E-DF57-0E9F-5BD6-6B40964CCC8D}" dt="2023-10-18T14:19:44.425" v="9"/>
          <ac:picMkLst>
            <pc:docMk/>
            <pc:sldMk cId="563929521" sldId="260"/>
            <ac:picMk id="5" creationId="{0D03949C-2D32-7C86-1D2F-6D1C1C01993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11A833E-DF57-0E9F-5BD6-6B40964CCC8D}" dt="2023-10-18T14:16:58.093" v="7"/>
              <pc2:cmMkLst xmlns:pc2="http://schemas.microsoft.com/office/powerpoint/2019/9/main/command">
                <pc:docMk/>
                <pc:sldMk cId="563929521" sldId="260"/>
                <pc2:cmMk id="{30F5D7F0-7341-4579-BCA9-E7031AA64B2E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B11A833E-DF57-0E9F-5BD6-6B40964CCC8D}" dt="2023-10-18T14:23:11.726" v="44" actId="20577"/>
        <pc:sldMkLst>
          <pc:docMk/>
          <pc:sldMk cId="2612771213" sldId="261"/>
        </pc:sldMkLst>
        <pc:spChg chg="mod">
          <ac:chgData name="Utilisateur invité" userId="S::urn:spo:anon#d95fc8e05787767f4ad5c7d1f6fa6d86bc6f6aadfb93a0c0055f3f2cbe4806ec::" providerId="AD" clId="Web-{B11A833E-DF57-0E9F-5BD6-6B40964CCC8D}" dt="2023-10-18T14:23:11.726" v="44" actId="20577"/>
          <ac:spMkLst>
            <pc:docMk/>
            <pc:sldMk cId="2612771213" sldId="26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11A833E-DF57-0E9F-5BD6-6B40964CCC8D}" dt="2023-10-18T14:22:37.101" v="43"/>
              <pc2:cmMkLst xmlns:pc2="http://schemas.microsoft.com/office/powerpoint/2019/9/main/command">
                <pc:docMk/>
                <pc:sldMk cId="2612771213" sldId="261"/>
                <pc2:cmMk id="{ADDA35A6-D67B-4311-B0CF-99A7F886C758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B11A833E-DF57-0E9F-5BD6-6B40964CCC8D}" dt="2023-10-18T14:26:18.277" v="64"/>
        <pc:sldMkLst>
          <pc:docMk/>
          <pc:sldMk cId="4274058862" sldId="262"/>
        </pc:sldMkLst>
        <pc:spChg chg="mod">
          <ac:chgData name="Utilisateur invité" userId="S::urn:spo:anon#d95fc8e05787767f4ad5c7d1f6fa6d86bc6f6aadfb93a0c0055f3f2cbe4806ec::" providerId="AD" clId="Web-{B11A833E-DF57-0E9F-5BD6-6B40964CCC8D}" dt="2023-10-18T14:25:44.839" v="63" actId="20577"/>
          <ac:spMkLst>
            <pc:docMk/>
            <pc:sldMk cId="4274058862" sldId="262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11A833E-DF57-0E9F-5BD6-6B40964CCC8D}" dt="2023-10-18T14:26:18.277" v="64"/>
              <pc2:cmMkLst xmlns:pc2="http://schemas.microsoft.com/office/powerpoint/2019/9/main/command">
                <pc:docMk/>
                <pc:sldMk cId="4274058862" sldId="262"/>
                <pc2:cmMk id="{9334958F-875D-478E-9010-282CFEC1B000}"/>
              </pc2:cmMkLst>
            </pc226:cmChg>
          </p:ext>
        </pc:extLst>
      </pc:sldChg>
      <pc:sldChg chg="modSp addCm modCm">
        <pc:chgData name="Utilisateur invité" userId="S::urn:spo:anon#d95fc8e05787767f4ad5c7d1f6fa6d86bc6f6aadfb93a0c0055f3f2cbe4806ec::" providerId="AD" clId="Web-{B11A833E-DF57-0E9F-5BD6-6B40964CCC8D}" dt="2023-10-18T14:28:43.281" v="80" actId="20577"/>
        <pc:sldMkLst>
          <pc:docMk/>
          <pc:sldMk cId="201758258" sldId="264"/>
        </pc:sldMkLst>
        <pc:spChg chg="mod">
          <ac:chgData name="Utilisateur invité" userId="S::urn:spo:anon#d95fc8e05787767f4ad5c7d1f6fa6d86bc6f6aadfb93a0c0055f3f2cbe4806ec::" providerId="AD" clId="Web-{B11A833E-DF57-0E9F-5BD6-6B40964CCC8D}" dt="2023-10-18T14:28:43.281" v="80" actId="20577"/>
          <ac:spMkLst>
            <pc:docMk/>
            <pc:sldMk cId="201758258" sldId="26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11A833E-DF57-0E9F-5BD6-6B40964CCC8D}" dt="2023-10-18T14:28:39.687" v="79"/>
              <pc2:cmMkLst xmlns:pc2="http://schemas.microsoft.com/office/powerpoint/2019/9/main/command">
                <pc:docMk/>
                <pc:sldMk cId="201758258" sldId="264"/>
                <pc2:cmMk id="{3FE78387-B648-4FC3-B6FA-A8EF9B307A62}"/>
              </pc2:cmMkLst>
            </pc226:cmChg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B11A833E-DF57-0E9F-5BD6-6B40964CCC8D}" dt="2023-10-18T14:28:13.905" v="77" actId="20577"/>
              <pc2:cmMkLst xmlns:pc2="http://schemas.microsoft.com/office/powerpoint/2019/9/main/command">
                <pc:docMk/>
                <pc:sldMk cId="201758258" sldId="264"/>
                <pc2:cmMk id="{B093FCF4-87B1-4E3F-A383-3608895D3561}"/>
              </pc2:cmMkLst>
            </pc226:cmChg>
          </p:ext>
        </pc:extLst>
      </pc:sldChg>
      <pc:sldChg chg="modSp addCm modCm">
        <pc:chgData name="Utilisateur invité" userId="S::urn:spo:anon#d95fc8e05787767f4ad5c7d1f6fa6d86bc6f6aadfb93a0c0055f3f2cbe4806ec::" providerId="AD" clId="Web-{B11A833E-DF57-0E9F-5BD6-6B40964CCC8D}" dt="2023-10-18T14:32:38.411" v="110" actId="20577"/>
        <pc:sldMkLst>
          <pc:docMk/>
          <pc:sldMk cId="1896549388" sldId="265"/>
        </pc:sldMkLst>
        <pc:spChg chg="mod">
          <ac:chgData name="Utilisateur invité" userId="S::urn:spo:anon#d95fc8e05787767f4ad5c7d1f6fa6d86bc6f6aadfb93a0c0055f3f2cbe4806ec::" providerId="AD" clId="Web-{B11A833E-DF57-0E9F-5BD6-6B40964CCC8D}" dt="2023-10-18T14:32:38.411" v="110" actId="20577"/>
          <ac:spMkLst>
            <pc:docMk/>
            <pc:sldMk cId="1896549388" sldId="26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11A833E-DF57-0E9F-5BD6-6B40964CCC8D}" dt="2023-10-18T14:32:28.911" v="109"/>
              <pc2:cmMkLst xmlns:pc2="http://schemas.microsoft.com/office/powerpoint/2019/9/main/command">
                <pc:docMk/>
                <pc:sldMk cId="1896549388" sldId="265"/>
                <pc2:cmMk id="{B671700A-8E26-44A9-804D-90A9C2330A22}"/>
              </pc2:cmMkLst>
            </pc226:cmChg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B11A833E-DF57-0E9F-5BD6-6B40964CCC8D}" dt="2023-10-18T14:31:40.597" v="106" actId="20577"/>
              <pc2:cmMkLst xmlns:pc2="http://schemas.microsoft.com/office/powerpoint/2019/9/main/command">
                <pc:docMk/>
                <pc:sldMk cId="1896549388" sldId="265"/>
                <pc2:cmMk id="{A2683790-057B-4E28-A471-AE6DC5C1FEC7}"/>
              </pc2:cmMkLst>
              <pc226:cmRplyChg chg="add">
                <pc226:chgData name="Utilisateur invité" userId="S::urn:spo:anon#d95fc8e05787767f4ad5c7d1f6fa6d86bc6f6aadfb93a0c0055f3f2cbe4806ec::" providerId="AD" clId="Web-{B11A833E-DF57-0E9F-5BD6-6B40964CCC8D}" dt="2023-10-18T14:31:25.738" v="103"/>
                <pc2:cmRplyMkLst xmlns:pc2="http://schemas.microsoft.com/office/powerpoint/2019/9/main/command">
                  <pc:docMk/>
                  <pc:sldMk cId="1896549388" sldId="265"/>
                  <pc2:cmMk id="{A2683790-057B-4E28-A471-AE6DC5C1FEC7}"/>
                  <pc2:cmRplyMk id="{3EC94272-AFA0-4619-A8B3-0FF4B794BFF3}"/>
                </pc2:cmRplyMkLst>
              </pc226:cmRplyChg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B11A833E-DF57-0E9F-5BD6-6B40964CCC8D}" dt="2023-10-18T14:34:51.461" v="123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B11A833E-DF57-0E9F-5BD6-6B40964CCC8D}" dt="2023-10-18T14:34:15.944" v="120" actId="20577"/>
          <ac:spMkLst>
            <pc:docMk/>
            <pc:sldMk cId="3757631623" sldId="266"/>
            <ac:spMk id="3" creationId="{00000000-0000-0000-0000-000000000000}"/>
          </ac:spMkLst>
        </pc:spChg>
        <pc:graphicFrameChg chg="mod modGraphic">
          <ac:chgData name="Utilisateur invité" userId="S::urn:spo:anon#d95fc8e05787767f4ad5c7d1f6fa6d86bc6f6aadfb93a0c0055f3f2cbe4806ec::" providerId="AD" clId="Web-{B11A833E-DF57-0E9F-5BD6-6B40964CCC8D}" dt="2023-10-18T14:34:47.898" v="122"/>
          <ac:graphicFrameMkLst>
            <pc:docMk/>
            <pc:sldMk cId="3757631623" sldId="266"/>
            <ac:graphicFrameMk id="5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11A833E-DF57-0E9F-5BD6-6B40964CCC8D}" dt="2023-10-18T14:34:51.461" v="123"/>
              <pc2:cmMkLst xmlns:pc2="http://schemas.microsoft.com/office/powerpoint/2019/9/main/command">
                <pc:docMk/>
                <pc:sldMk cId="3757631623" sldId="266"/>
                <pc2:cmMk id="{CACE4A2C-1461-4572-ADBC-2C1D23C6E0F1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11A833E-DF57-0E9F-5BD6-6B40964CCC8D}" dt="2023-10-18T14:34:13.648" v="119"/>
              <pc2:cmMkLst xmlns:pc2="http://schemas.microsoft.com/office/powerpoint/2019/9/main/command">
                <pc:docMk/>
                <pc:sldMk cId="3757631623" sldId="266"/>
                <pc2:cmMk id="{278C56C6-EBD8-406C-89A9-2FA5898915C8}"/>
              </pc2:cmMkLst>
            </pc226:cmChg>
          </p:ext>
        </pc:extLst>
      </pc:sldChg>
      <pc:sldChg chg="addSp delSp modSp modCm">
        <pc:chgData name="Utilisateur invité" userId="S::urn:spo:anon#d95fc8e05787767f4ad5c7d1f6fa6d86bc6f6aadfb93a0c0055f3f2cbe4806ec::" providerId="AD" clId="Web-{B11A833E-DF57-0E9F-5BD6-6B40964CCC8D}" dt="2023-10-18T14:38:20.903" v="150" actId="1076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B11A833E-DF57-0E9F-5BD6-6B40964CCC8D}" dt="2023-10-18T14:38:11.262" v="149" actId="20577"/>
          <ac:spMkLst>
            <pc:docMk/>
            <pc:sldMk cId="481907628" sldId="294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B11A833E-DF57-0E9F-5BD6-6B40964CCC8D}" dt="2023-10-18T14:38:20.903" v="150" actId="1076"/>
          <ac:spMkLst>
            <pc:docMk/>
            <pc:sldMk cId="481907628" sldId="294"/>
            <ac:spMk id="3" creationId="{00000000-0000-0000-0000-000000000000}"/>
          </ac:spMkLst>
        </pc:spChg>
        <pc:spChg chg="add del mod">
          <ac:chgData name="Utilisateur invité" userId="S::urn:spo:anon#d95fc8e05787767f4ad5c7d1f6fa6d86bc6f6aadfb93a0c0055f3f2cbe4806ec::" providerId="AD" clId="Web-{B11A833E-DF57-0E9F-5BD6-6B40964CCC8D}" dt="2023-10-18T14:38:08.044" v="148"/>
          <ac:spMkLst>
            <pc:docMk/>
            <pc:sldMk cId="481907628" sldId="294"/>
            <ac:spMk id="5" creationId="{DFCE7CC9-4436-8766-F0CE-225CA5042AA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B11A833E-DF57-0E9F-5BD6-6B40964CCC8D}" dt="2023-10-18T14:38:11.262" v="149" actId="20577"/>
              <pc2:cmMkLst xmlns:pc2="http://schemas.microsoft.com/office/powerpoint/2019/9/main/command">
                <pc:docMk/>
                <pc:sldMk cId="481907628" sldId="294"/>
                <pc2:cmMk id="{9DE3AB36-313A-DF4A-810D-99F7F7E3A543}"/>
              </pc2:cmMkLst>
            </pc226:cmChg>
          </p:ext>
        </pc:extLst>
      </pc:sldChg>
      <pc:sldChg chg="addSp modSp new">
        <pc:chgData name="Utilisateur invité" userId="S::urn:spo:anon#d95fc8e05787767f4ad5c7d1f6fa6d86bc6f6aadfb93a0c0055f3f2cbe4806ec::" providerId="AD" clId="Web-{B11A833E-DF57-0E9F-5BD6-6B40964CCC8D}" dt="2023-10-18T14:42:51.128" v="200"/>
        <pc:sldMkLst>
          <pc:docMk/>
          <pc:sldMk cId="2867490343" sldId="307"/>
        </pc:sldMkLst>
        <pc:spChg chg="mod">
          <ac:chgData name="Utilisateur invité" userId="S::urn:spo:anon#d95fc8e05787767f4ad5c7d1f6fa6d86bc6f6aadfb93a0c0055f3f2cbe4806ec::" providerId="AD" clId="Web-{B11A833E-DF57-0E9F-5BD6-6B40964CCC8D}" dt="2023-10-18T14:39:28.467" v="166" actId="20577"/>
          <ac:spMkLst>
            <pc:docMk/>
            <pc:sldMk cId="2867490343" sldId="307"/>
            <ac:spMk id="2" creationId="{0D867736-90EB-8627-69B1-CBEEBB01052C}"/>
          </ac:spMkLst>
        </pc:spChg>
        <pc:spChg chg="mod">
          <ac:chgData name="Utilisateur invité" userId="S::urn:spo:anon#d95fc8e05787767f4ad5c7d1f6fa6d86bc6f6aadfb93a0c0055f3f2cbe4806ec::" providerId="AD" clId="Web-{B11A833E-DF57-0E9F-5BD6-6B40964CCC8D}" dt="2023-10-18T14:42:38.737" v="199" actId="20577"/>
          <ac:spMkLst>
            <pc:docMk/>
            <pc:sldMk cId="2867490343" sldId="307"/>
            <ac:spMk id="3" creationId="{93B46CC0-9CBC-68C6-1FB9-426172F61EC9}"/>
          </ac:spMkLst>
        </pc:spChg>
        <pc:spChg chg="add">
          <ac:chgData name="Utilisateur invité" userId="S::urn:spo:anon#d95fc8e05787767f4ad5c7d1f6fa6d86bc6f6aadfb93a0c0055f3f2cbe4806ec::" providerId="AD" clId="Web-{B11A833E-DF57-0E9F-5BD6-6B40964CCC8D}" dt="2023-10-18T14:42:51.128" v="200"/>
          <ac:spMkLst>
            <pc:docMk/>
            <pc:sldMk cId="2867490343" sldId="307"/>
            <ac:spMk id="5" creationId="{E27F73A8-C444-B2F4-3862-AE9B3601FFCC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FE17AAC1-8A05-11B5-AD2B-2E030CC88875}"/>
    <pc:docChg chg="modSld">
      <pc:chgData name="Utilisateur invité" userId="S::urn:spo:anon#d95fc8e05787767f4ad5c7d1f6fa6d86bc6f6aadfb93a0c0055f3f2cbe4806ec::" providerId="AD" clId="Web-{FE17AAC1-8A05-11B5-AD2B-2E030CC88875}" dt="2024-04-04T13:11:03.401" v="9" actId="1076"/>
      <pc:docMkLst>
        <pc:docMk/>
      </pc:docMkLst>
      <pc:sldChg chg="modSp">
        <pc:chgData name="Utilisateur invité" userId="S::urn:spo:anon#d95fc8e05787767f4ad5c7d1f6fa6d86bc6f6aadfb93a0c0055f3f2cbe4806ec::" providerId="AD" clId="Web-{FE17AAC1-8A05-11B5-AD2B-2E030CC88875}" dt="2024-04-04T13:10:50.135" v="8" actId="20577"/>
        <pc:sldMkLst>
          <pc:docMk/>
          <pc:sldMk cId="3496459309" sldId="273"/>
        </pc:sldMkLst>
        <pc:spChg chg="mod">
          <ac:chgData name="Utilisateur invité" userId="S::urn:spo:anon#d95fc8e05787767f4ad5c7d1f6fa6d86bc6f6aadfb93a0c0055f3f2cbe4806ec::" providerId="AD" clId="Web-{FE17AAC1-8A05-11B5-AD2B-2E030CC88875}" dt="2024-04-04T13:10:50.135" v="8" actId="20577"/>
          <ac:spMkLst>
            <pc:docMk/>
            <pc:sldMk cId="3496459309" sldId="273"/>
            <ac:spMk id="3" creationId="{00000000-0000-0000-0000-000000000000}"/>
          </ac:spMkLst>
        </pc:spChg>
      </pc:sldChg>
      <pc:sldChg chg="modSp modCm">
        <pc:chgData name="Utilisateur invité" userId="S::urn:spo:anon#d95fc8e05787767f4ad5c7d1f6fa6d86bc6f6aadfb93a0c0055f3f2cbe4806ec::" providerId="AD" clId="Web-{FE17AAC1-8A05-11B5-AD2B-2E030CC88875}" dt="2024-04-04T13:10:14.493" v="6" actId="14100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FE17AAC1-8A05-11B5-AD2B-2E030CC88875}" dt="2024-04-04T13:10:14.493" v="6" actId="14100"/>
          <ac:spMkLst>
            <pc:docMk/>
            <pc:sldMk cId="481907628" sldId="29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Utilisateur invité" userId="S::urn:spo:anon#d95fc8e05787767f4ad5c7d1f6fa6d86bc6f6aadfb93a0c0055f3f2cbe4806ec::" providerId="AD" clId="Web-{FE17AAC1-8A05-11B5-AD2B-2E030CC88875}" dt="2024-04-04T13:10:03.087" v="4"/>
              <pc2:cmMkLst xmlns:pc2="http://schemas.microsoft.com/office/powerpoint/2019/9/main/command">
                <pc:docMk/>
                <pc:sldMk cId="481907628" sldId="294"/>
                <pc2:cmMk id="{038180E7-025E-4A49-A2B4-858326FC96BB}"/>
              </pc2:cmMkLst>
              <pc226:cmRplyChg chg="add del">
                <pc226:chgData name="Utilisateur invité" userId="S::urn:spo:anon#d95fc8e05787767f4ad5c7d1f6fa6d86bc6f6aadfb93a0c0055f3f2cbe4806ec::" providerId="AD" clId="Web-{FE17AAC1-8A05-11B5-AD2B-2E030CC88875}" dt="2024-04-04T13:10:03.087" v="4"/>
                <pc2:cmRplyMkLst xmlns:pc2="http://schemas.microsoft.com/office/powerpoint/2019/9/main/command">
                  <pc:docMk/>
                  <pc:sldMk cId="481907628" sldId="294"/>
                  <pc2:cmMk id="{038180E7-025E-4A49-A2B4-858326FC96BB}"/>
                  <pc2:cmRplyMk id="{10E47C1F-7728-489E-BBCB-1E9384CF1879}"/>
                </pc2:cmRplyMkLst>
              </pc226:cmRplyChg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FE17AAC1-8A05-11B5-AD2B-2E030CC88875}" dt="2024-04-04T13:11:03.401" v="9" actId="1076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FE17AAC1-8A05-11B5-AD2B-2E030CC88875}" dt="2024-04-04T13:11:03.401" v="9" actId="1076"/>
          <ac:spMkLst>
            <pc:docMk/>
            <pc:sldMk cId="3589427008" sldId="304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931D8685-281C-E194-DC76-92433EB6FD49}"/>
    <pc:docChg chg="modSld">
      <pc:chgData name="Utilisateur invité" userId="S::urn:spo:anon#d95fc8e05787767f4ad5c7d1f6fa6d86bc6f6aadfb93a0c0055f3f2cbe4806ec::" providerId="AD" clId="Web-{931D8685-281C-E194-DC76-92433EB6FD49}" dt="2024-04-03T14:21:19.173" v="21" actId="20577"/>
      <pc:docMkLst>
        <pc:docMk/>
      </pc:docMkLst>
      <pc:sldChg chg="modSp">
        <pc:chgData name="Utilisateur invité" userId="S::urn:spo:anon#d95fc8e05787767f4ad5c7d1f6fa6d86bc6f6aadfb93a0c0055f3f2cbe4806ec::" providerId="AD" clId="Web-{931D8685-281C-E194-DC76-92433EB6FD49}" dt="2024-04-03T14:21:03.188" v="16" actId="20577"/>
        <pc:sldMkLst>
          <pc:docMk/>
          <pc:sldMk cId="3496459309" sldId="273"/>
        </pc:sldMkLst>
        <pc:spChg chg="mod">
          <ac:chgData name="Utilisateur invité" userId="S::urn:spo:anon#d95fc8e05787767f4ad5c7d1f6fa6d86bc6f6aadfb93a0c0055f3f2cbe4806ec::" providerId="AD" clId="Web-{931D8685-281C-E194-DC76-92433EB6FD49}" dt="2024-04-03T14:21:03.188" v="16" actId="20577"/>
          <ac:spMkLst>
            <pc:docMk/>
            <pc:sldMk cId="3496459309" sldId="27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931D8685-281C-E194-DC76-92433EB6FD49}" dt="2024-04-03T14:21:19.173" v="21" actId="20577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931D8685-281C-E194-DC76-92433EB6FD49}" dt="2024-04-03T14:21:19.173" v="21" actId="20577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931D8685-281C-E194-DC76-92433EB6FD49}" dt="2024-04-03T14:20:16.077" v="3" actId="20577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931D8685-281C-E194-DC76-92433EB6FD49}" dt="2024-04-03T14:20:16.077" v="3" actId="20577"/>
          <ac:spMkLst>
            <pc:docMk/>
            <pc:sldMk cId="2305999324" sldId="288"/>
            <ac:spMk id="3" creationId="{00000000-0000-0000-0000-000000000000}"/>
          </ac:spMkLst>
        </pc:spChg>
      </pc:sldChg>
    </pc:docChg>
  </pc:docChgLst>
  <pc:docChgLst>
    <pc:chgData name="Mélanie Gendron" userId="b05ed1a2-98bf-4a87-b261-4b22b31ddbe0" providerId="ADAL" clId="{1F087D8E-5899-430C-B712-686E7C4C158C}"/>
    <pc:docChg chg="undo custSel modSld">
      <pc:chgData name="Mélanie Gendron" userId="b05ed1a2-98bf-4a87-b261-4b22b31ddbe0" providerId="ADAL" clId="{1F087D8E-5899-430C-B712-686E7C4C158C}" dt="2024-08-22T17:10:55.223" v="134" actId="20577"/>
      <pc:docMkLst>
        <pc:docMk/>
      </pc:docMkLst>
      <pc:sldChg chg="modSp mod">
        <pc:chgData name="Mélanie Gendron" userId="b05ed1a2-98bf-4a87-b261-4b22b31ddbe0" providerId="ADAL" clId="{1F087D8E-5899-430C-B712-686E7C4C158C}" dt="2024-08-15T17:11:17.857" v="117" actId="207"/>
        <pc:sldMkLst>
          <pc:docMk/>
          <pc:sldMk cId="3861369899" sldId="256"/>
        </pc:sldMkLst>
        <pc:spChg chg="mod">
          <ac:chgData name="Mélanie Gendron" userId="b05ed1a2-98bf-4a87-b261-4b22b31ddbe0" providerId="ADAL" clId="{1F087D8E-5899-430C-B712-686E7C4C158C}" dt="2024-08-15T16:49:31.117" v="48" actId="1076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7:11:17.857" v="117" actId="207"/>
          <ac:spMkLst>
            <pc:docMk/>
            <pc:sldMk cId="3861369899" sldId="256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1F087D8E-5899-430C-B712-686E7C4C158C}" dt="2024-08-15T15:59:57.914" v="2" actId="1076"/>
        <pc:sldMkLst>
          <pc:docMk/>
          <pc:sldMk cId="309720701" sldId="258"/>
        </pc:sldMkLst>
        <pc:spChg chg="mod">
          <ac:chgData name="Mélanie Gendron" userId="b05ed1a2-98bf-4a87-b261-4b22b31ddbe0" providerId="ADAL" clId="{1F087D8E-5899-430C-B712-686E7C4C158C}" dt="2024-08-15T15:59:57.914" v="2" actId="1076"/>
          <ac:spMkLst>
            <pc:docMk/>
            <pc:sldMk cId="309720701" sldId="25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F087D8E-5899-430C-B712-686E7C4C158C}" dt="2024-08-15T16:33:43.648" v="12" actId="1076"/>
        <pc:sldMkLst>
          <pc:docMk/>
          <pc:sldMk cId="2882522359" sldId="259"/>
        </pc:sldMkLst>
        <pc:spChg chg="mod">
          <ac:chgData name="Mélanie Gendron" userId="b05ed1a2-98bf-4a87-b261-4b22b31ddbe0" providerId="ADAL" clId="{1F087D8E-5899-430C-B712-686E7C4C158C}" dt="2024-08-15T16:00:05.536" v="4" actId="1076"/>
          <ac:spMkLst>
            <pc:docMk/>
            <pc:sldMk cId="2882522359" sldId="259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33:43.648" v="12" actId="1076"/>
          <ac:spMkLst>
            <pc:docMk/>
            <pc:sldMk cId="2882522359" sldId="259"/>
            <ac:spMk id="3" creationId="{00000000-0000-0000-0000-000000000000}"/>
          </ac:spMkLst>
        </pc:spChg>
        <pc:picChg chg="mod">
          <ac:chgData name="Mélanie Gendron" userId="b05ed1a2-98bf-4a87-b261-4b22b31ddbe0" providerId="ADAL" clId="{1F087D8E-5899-430C-B712-686E7C4C158C}" dt="2024-08-15T16:00:05.536" v="4" actId="1076"/>
          <ac:picMkLst>
            <pc:docMk/>
            <pc:sldMk cId="2882522359" sldId="259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1F087D8E-5899-430C-B712-686E7C4C158C}" dt="2024-08-15T16:00:14.210" v="7" actId="1076"/>
        <pc:sldMkLst>
          <pc:docMk/>
          <pc:sldMk cId="563929521" sldId="260"/>
        </pc:sldMkLst>
        <pc:spChg chg="mod">
          <ac:chgData name="Mélanie Gendron" userId="b05ed1a2-98bf-4a87-b261-4b22b31ddbe0" providerId="ADAL" clId="{1F087D8E-5899-430C-B712-686E7C4C158C}" dt="2024-08-15T16:00:14.210" v="7" actId="1076"/>
          <ac:spMkLst>
            <pc:docMk/>
            <pc:sldMk cId="563929521" sldId="26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F087D8E-5899-430C-B712-686E7C4C158C}" dt="2024-08-15T16:47:32.513" v="20" actId="14100"/>
        <pc:sldMkLst>
          <pc:docMk/>
          <pc:sldMk cId="2612771213" sldId="261"/>
        </pc:sldMkLst>
        <pc:spChg chg="mod">
          <ac:chgData name="Mélanie Gendron" userId="b05ed1a2-98bf-4a87-b261-4b22b31ddbe0" providerId="ADAL" clId="{1F087D8E-5899-430C-B712-686E7C4C158C}" dt="2024-08-15T16:00:23.690" v="9" actId="1076"/>
          <ac:spMkLst>
            <pc:docMk/>
            <pc:sldMk cId="2612771213" sldId="261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47:32.513" v="20" actId="14100"/>
          <ac:spMkLst>
            <pc:docMk/>
            <pc:sldMk cId="2612771213" sldId="261"/>
            <ac:spMk id="3" creationId="{00000000-0000-0000-0000-000000000000}"/>
          </ac:spMkLst>
        </pc:spChg>
        <pc:picChg chg="mod">
          <ac:chgData name="Mélanie Gendron" userId="b05ed1a2-98bf-4a87-b261-4b22b31ddbe0" providerId="ADAL" clId="{1F087D8E-5899-430C-B712-686E7C4C158C}" dt="2024-08-15T16:00:23.690" v="9" actId="1076"/>
          <ac:picMkLst>
            <pc:docMk/>
            <pc:sldMk cId="2612771213" sldId="261"/>
            <ac:picMk id="4" creationId="{00000000-0000-0000-0000-000000000000}"/>
          </ac:picMkLst>
        </pc:picChg>
      </pc:sldChg>
      <pc:sldChg chg="addSp delSp modSp mod">
        <pc:chgData name="Mélanie Gendron" userId="b05ed1a2-98bf-4a87-b261-4b22b31ddbe0" providerId="ADAL" clId="{1F087D8E-5899-430C-B712-686E7C4C158C}" dt="2024-08-15T16:49:54.911" v="53" actId="14100"/>
        <pc:sldMkLst>
          <pc:docMk/>
          <pc:sldMk cId="4274058862" sldId="262"/>
        </pc:sldMkLst>
        <pc:spChg chg="del">
          <ac:chgData name="Mélanie Gendron" userId="b05ed1a2-98bf-4a87-b261-4b22b31ddbe0" providerId="ADAL" clId="{1F087D8E-5899-430C-B712-686E7C4C158C}" dt="2024-08-15T16:34:13.081" v="13" actId="478"/>
          <ac:spMkLst>
            <pc:docMk/>
            <pc:sldMk cId="4274058862" sldId="262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49:54.911" v="53" actId="14100"/>
          <ac:spMkLst>
            <pc:docMk/>
            <pc:sldMk cId="4274058862" sldId="262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34:14.484" v="14" actId="478"/>
          <ac:spMkLst>
            <pc:docMk/>
            <pc:sldMk cId="4274058862" sldId="262"/>
            <ac:spMk id="6" creationId="{1CEDFBB7-3856-5C1F-7421-8B2C938F3EE8}"/>
          </ac:spMkLst>
        </pc:spChg>
        <pc:spChg chg="add mod">
          <ac:chgData name="Mélanie Gendron" userId="b05ed1a2-98bf-4a87-b261-4b22b31ddbe0" providerId="ADAL" clId="{1F087D8E-5899-430C-B712-686E7C4C158C}" dt="2024-08-15T16:34:15.600" v="15"/>
          <ac:spMkLst>
            <pc:docMk/>
            <pc:sldMk cId="4274058862" sldId="262"/>
            <ac:spMk id="7" creationId="{84DF6177-E7DD-1D1C-352F-90C88950EBA8}"/>
          </ac:spMkLst>
        </pc:spChg>
        <pc:spChg chg="add del mod">
          <ac:chgData name="Mélanie Gendron" userId="b05ed1a2-98bf-4a87-b261-4b22b31ddbe0" providerId="ADAL" clId="{1F087D8E-5899-430C-B712-686E7C4C158C}" dt="2024-08-15T16:49:51.260" v="52" actId="21"/>
          <ac:spMkLst>
            <pc:docMk/>
            <pc:sldMk cId="4274058862" sldId="262"/>
            <ac:spMk id="9" creationId="{2DC52B0D-23C6-EF94-A4DF-99A85FB0D161}"/>
          </ac:spMkLst>
        </pc:spChg>
        <pc:picChg chg="del">
          <ac:chgData name="Mélanie Gendron" userId="b05ed1a2-98bf-4a87-b261-4b22b31ddbe0" providerId="ADAL" clId="{1F087D8E-5899-430C-B712-686E7C4C158C}" dt="2024-08-15T16:34:13.081" v="13" actId="478"/>
          <ac:picMkLst>
            <pc:docMk/>
            <pc:sldMk cId="4274058862" sldId="262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1F087D8E-5899-430C-B712-686E7C4C158C}" dt="2024-08-15T16:34:15.600" v="15"/>
          <ac:picMkLst>
            <pc:docMk/>
            <pc:sldMk cId="4274058862" sldId="262"/>
            <ac:picMk id="8" creationId="{21DE54C6-9B0D-5FD2-521C-39A5387A725F}"/>
          </ac:picMkLst>
        </pc:picChg>
        <pc:picChg chg="add del mod">
          <ac:chgData name="Mélanie Gendron" userId="b05ed1a2-98bf-4a87-b261-4b22b31ddbe0" providerId="ADAL" clId="{1F087D8E-5899-430C-B712-686E7C4C158C}" dt="2024-08-15T16:49:51.260" v="52" actId="21"/>
          <ac:picMkLst>
            <pc:docMk/>
            <pc:sldMk cId="4274058862" sldId="262"/>
            <ac:picMk id="10" creationId="{FB99D481-8A30-D4AC-814E-180C642C4878}"/>
          </ac:picMkLst>
        </pc:picChg>
      </pc:sldChg>
      <pc:sldChg chg="addSp delSp modSp mod">
        <pc:chgData name="Mélanie Gendron" userId="b05ed1a2-98bf-4a87-b261-4b22b31ddbe0" providerId="ADAL" clId="{1F087D8E-5899-430C-B712-686E7C4C158C}" dt="2024-08-15T16:50:17.536" v="59" actId="14100"/>
        <pc:sldMkLst>
          <pc:docMk/>
          <pc:sldMk cId="2078515350" sldId="263"/>
        </pc:sldMkLst>
        <pc:spChg chg="mod">
          <ac:chgData name="Mélanie Gendron" userId="b05ed1a2-98bf-4a87-b261-4b22b31ddbe0" providerId="ADAL" clId="{1F087D8E-5899-430C-B712-686E7C4C158C}" dt="2024-08-15T16:50:12.071" v="57" actId="1076"/>
          <ac:spMkLst>
            <pc:docMk/>
            <pc:sldMk cId="2078515350" sldId="263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0:17.536" v="59" actId="14100"/>
          <ac:spMkLst>
            <pc:docMk/>
            <pc:sldMk cId="2078515350" sldId="26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50:13.826" v="58" actId="478"/>
          <ac:spMkLst>
            <pc:docMk/>
            <pc:sldMk cId="2078515350" sldId="263"/>
            <ac:spMk id="9" creationId="{2DC52B0D-23C6-EF94-A4DF-99A85FB0D161}"/>
          </ac:spMkLst>
        </pc:spChg>
        <pc:picChg chg="mod">
          <ac:chgData name="Mélanie Gendron" userId="b05ed1a2-98bf-4a87-b261-4b22b31ddbe0" providerId="ADAL" clId="{1F087D8E-5899-430C-B712-686E7C4C158C}" dt="2024-08-15T16:50:04.246" v="55" actId="1076"/>
          <ac:picMkLst>
            <pc:docMk/>
            <pc:sldMk cId="2078515350" sldId="263"/>
            <ac:picMk id="4" creationId="{00000000-0000-0000-0000-000000000000}"/>
          </ac:picMkLst>
        </pc:picChg>
        <pc:picChg chg="add del mod">
          <ac:chgData name="Mélanie Gendron" userId="b05ed1a2-98bf-4a87-b261-4b22b31ddbe0" providerId="ADAL" clId="{1F087D8E-5899-430C-B712-686E7C4C158C}" dt="2024-08-15T16:50:05.977" v="56" actId="478"/>
          <ac:picMkLst>
            <pc:docMk/>
            <pc:sldMk cId="2078515350" sldId="263"/>
            <ac:picMk id="10" creationId="{FB99D481-8A30-D4AC-814E-180C642C4878}"/>
          </ac:picMkLst>
        </pc:picChg>
      </pc:sldChg>
      <pc:sldChg chg="modSp mod">
        <pc:chgData name="Mélanie Gendron" userId="b05ed1a2-98bf-4a87-b261-4b22b31ddbe0" providerId="ADAL" clId="{1F087D8E-5899-430C-B712-686E7C4C158C}" dt="2024-08-15T16:50:55.014" v="67" actId="1076"/>
        <pc:sldMkLst>
          <pc:docMk/>
          <pc:sldMk cId="201758258" sldId="264"/>
        </pc:sldMkLst>
        <pc:spChg chg="mod">
          <ac:chgData name="Mélanie Gendron" userId="b05ed1a2-98bf-4a87-b261-4b22b31ddbe0" providerId="ADAL" clId="{1F087D8E-5899-430C-B712-686E7C4C158C}" dt="2024-08-15T16:50:28.862" v="61" actId="1076"/>
          <ac:spMkLst>
            <pc:docMk/>
            <pc:sldMk cId="201758258" sldId="264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0:55.014" v="67" actId="1076"/>
          <ac:spMkLst>
            <pc:docMk/>
            <pc:sldMk cId="201758258" sldId="264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1F087D8E-5899-430C-B712-686E7C4C158C}" dt="2024-08-15T16:51:22.231" v="75" actId="14100"/>
        <pc:sldMkLst>
          <pc:docMk/>
          <pc:sldMk cId="1896549388" sldId="265"/>
        </pc:sldMkLst>
        <pc:spChg chg="del">
          <ac:chgData name="Mélanie Gendron" userId="b05ed1a2-98bf-4a87-b261-4b22b31ddbe0" providerId="ADAL" clId="{1F087D8E-5899-430C-B712-686E7C4C158C}" dt="2024-08-15T16:50:40.244" v="62" actId="478"/>
          <ac:spMkLst>
            <pc:docMk/>
            <pc:sldMk cId="1896549388" sldId="265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1:22.231" v="75" actId="14100"/>
          <ac:spMkLst>
            <pc:docMk/>
            <pc:sldMk cId="1896549388" sldId="265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50:41.156" v="63" actId="478"/>
          <ac:spMkLst>
            <pc:docMk/>
            <pc:sldMk cId="1896549388" sldId="265"/>
            <ac:spMk id="6" creationId="{444740A5-4A3D-9CDE-FAAA-E8860A643006}"/>
          </ac:spMkLst>
        </pc:spChg>
        <pc:spChg chg="add mod">
          <ac:chgData name="Mélanie Gendron" userId="b05ed1a2-98bf-4a87-b261-4b22b31ddbe0" providerId="ADAL" clId="{1F087D8E-5899-430C-B712-686E7C4C158C}" dt="2024-08-15T16:50:43.048" v="65"/>
          <ac:spMkLst>
            <pc:docMk/>
            <pc:sldMk cId="1896549388" sldId="265"/>
            <ac:spMk id="7" creationId="{6AB75271-DB15-9E92-0188-8F8910E0CD4C}"/>
          </ac:spMkLst>
        </pc:spChg>
        <pc:spChg chg="add del mod">
          <ac:chgData name="Mélanie Gendron" userId="b05ed1a2-98bf-4a87-b261-4b22b31ddbe0" providerId="ADAL" clId="{1F087D8E-5899-430C-B712-686E7C4C158C}" dt="2024-08-15T16:51:16.207" v="74" actId="478"/>
          <ac:spMkLst>
            <pc:docMk/>
            <pc:sldMk cId="1896549388" sldId="265"/>
            <ac:spMk id="9" creationId="{74C2D793-39E7-A538-3144-55FE55064BFE}"/>
          </ac:spMkLst>
        </pc:spChg>
        <pc:picChg chg="del">
          <ac:chgData name="Mélanie Gendron" userId="b05ed1a2-98bf-4a87-b261-4b22b31ddbe0" providerId="ADAL" clId="{1F087D8E-5899-430C-B712-686E7C4C158C}" dt="2024-08-15T16:50:42.112" v="64" actId="478"/>
          <ac:picMkLst>
            <pc:docMk/>
            <pc:sldMk cId="1896549388" sldId="265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1F087D8E-5899-430C-B712-686E7C4C158C}" dt="2024-08-15T16:50:43.048" v="65"/>
          <ac:picMkLst>
            <pc:docMk/>
            <pc:sldMk cId="1896549388" sldId="265"/>
            <ac:picMk id="8" creationId="{41C33597-E07D-0246-DB56-F3C057E1817F}"/>
          </ac:picMkLst>
        </pc:picChg>
      </pc:sldChg>
      <pc:sldChg chg="modSp mod">
        <pc:chgData name="Mélanie Gendron" userId="b05ed1a2-98bf-4a87-b261-4b22b31ddbe0" providerId="ADAL" clId="{1F087D8E-5899-430C-B712-686E7C4C158C}" dt="2024-08-15T16:51:31.333" v="76" actId="1076"/>
        <pc:sldMkLst>
          <pc:docMk/>
          <pc:sldMk cId="3757631623" sldId="266"/>
        </pc:sldMkLst>
        <pc:spChg chg="mod">
          <ac:chgData name="Mélanie Gendron" userId="b05ed1a2-98bf-4a87-b261-4b22b31ddbe0" providerId="ADAL" clId="{1F087D8E-5899-430C-B712-686E7C4C158C}" dt="2024-08-15T16:51:31.333" v="76" actId="1076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1:31.333" v="76" actId="1076"/>
          <ac:spMkLst>
            <pc:docMk/>
            <pc:sldMk cId="3757631623" sldId="266"/>
            <ac:spMk id="3" creationId="{00000000-0000-0000-0000-000000000000}"/>
          </ac:spMkLst>
        </pc:spChg>
        <pc:graphicFrameChg chg="mod">
          <ac:chgData name="Mélanie Gendron" userId="b05ed1a2-98bf-4a87-b261-4b22b31ddbe0" providerId="ADAL" clId="{1F087D8E-5899-430C-B712-686E7C4C158C}" dt="2024-08-15T16:51:31.333" v="76" actId="1076"/>
          <ac:graphicFrameMkLst>
            <pc:docMk/>
            <pc:sldMk cId="3757631623" sldId="266"/>
            <ac:graphicFrameMk id="5" creationId="{00000000-0000-0000-0000-000000000000}"/>
          </ac:graphicFrameMkLst>
        </pc:graphicFrameChg>
      </pc:sldChg>
      <pc:sldChg chg="addSp delSp modSp mod">
        <pc:chgData name="Mélanie Gendron" userId="b05ed1a2-98bf-4a87-b261-4b22b31ddbe0" providerId="ADAL" clId="{1F087D8E-5899-430C-B712-686E7C4C158C}" dt="2024-08-15T16:48:26.742" v="34" actId="14100"/>
        <pc:sldMkLst>
          <pc:docMk/>
          <pc:sldMk cId="4146629887" sldId="270"/>
        </pc:sldMkLst>
        <pc:spChg chg="del">
          <ac:chgData name="Mélanie Gendron" userId="b05ed1a2-98bf-4a87-b261-4b22b31ddbe0" providerId="ADAL" clId="{1F087D8E-5899-430C-B712-686E7C4C158C}" dt="2024-08-15T16:47:52.142" v="24" actId="478"/>
          <ac:spMkLst>
            <pc:docMk/>
            <pc:sldMk cId="4146629887" sldId="270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48:26.742" v="34" actId="14100"/>
          <ac:spMkLst>
            <pc:docMk/>
            <pc:sldMk cId="4146629887" sldId="270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47:54.016" v="25" actId="478"/>
          <ac:spMkLst>
            <pc:docMk/>
            <pc:sldMk cId="4146629887" sldId="270"/>
            <ac:spMk id="6" creationId="{A08CA100-231D-C0CC-28E4-4164FEA028B1}"/>
          </ac:spMkLst>
        </pc:spChg>
        <pc:spChg chg="add mod">
          <ac:chgData name="Mélanie Gendron" userId="b05ed1a2-98bf-4a87-b261-4b22b31ddbe0" providerId="ADAL" clId="{1F087D8E-5899-430C-B712-686E7C4C158C}" dt="2024-08-15T16:47:54.966" v="26"/>
          <ac:spMkLst>
            <pc:docMk/>
            <pc:sldMk cId="4146629887" sldId="270"/>
            <ac:spMk id="7" creationId="{DAD405C4-D554-EFCC-1BC0-E95979D0142E}"/>
          </ac:spMkLst>
        </pc:spChg>
        <pc:picChg chg="del">
          <ac:chgData name="Mélanie Gendron" userId="b05ed1a2-98bf-4a87-b261-4b22b31ddbe0" providerId="ADAL" clId="{1F087D8E-5899-430C-B712-686E7C4C158C}" dt="2024-08-15T16:47:52.142" v="24" actId="478"/>
          <ac:picMkLst>
            <pc:docMk/>
            <pc:sldMk cId="4146629887" sldId="270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1F087D8E-5899-430C-B712-686E7C4C158C}" dt="2024-08-15T16:47:54.966" v="26"/>
          <ac:picMkLst>
            <pc:docMk/>
            <pc:sldMk cId="4146629887" sldId="270"/>
            <ac:picMk id="8" creationId="{25C84923-C22C-B42E-9447-3C910E38D23E}"/>
          </ac:picMkLst>
        </pc:picChg>
      </pc:sldChg>
      <pc:sldChg chg="addSp delSp modSp mod">
        <pc:chgData name="Mélanie Gendron" userId="b05ed1a2-98bf-4a87-b261-4b22b31ddbe0" providerId="ADAL" clId="{1F087D8E-5899-430C-B712-686E7C4C158C}" dt="2024-08-15T16:53:50.979" v="105" actId="14100"/>
        <pc:sldMkLst>
          <pc:docMk/>
          <pc:sldMk cId="3496459309" sldId="273"/>
        </pc:sldMkLst>
        <pc:spChg chg="del">
          <ac:chgData name="Mélanie Gendron" userId="b05ed1a2-98bf-4a87-b261-4b22b31ddbe0" providerId="ADAL" clId="{1F087D8E-5899-430C-B712-686E7C4C158C}" dt="2024-08-15T16:49:08.122" v="41" actId="478"/>
          <ac:spMkLst>
            <pc:docMk/>
            <pc:sldMk cId="3496459309" sldId="273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3:50.979" v="105" actId="14100"/>
          <ac:spMkLst>
            <pc:docMk/>
            <pc:sldMk cId="3496459309" sldId="27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49:09.460" v="42" actId="478"/>
          <ac:spMkLst>
            <pc:docMk/>
            <pc:sldMk cId="3496459309" sldId="273"/>
            <ac:spMk id="6" creationId="{51C7FCE6-70C5-8FC6-A3E6-48BB2162C173}"/>
          </ac:spMkLst>
        </pc:spChg>
        <pc:spChg chg="add mod">
          <ac:chgData name="Mélanie Gendron" userId="b05ed1a2-98bf-4a87-b261-4b22b31ddbe0" providerId="ADAL" clId="{1F087D8E-5899-430C-B712-686E7C4C158C}" dt="2024-08-15T16:49:10.497" v="43"/>
          <ac:spMkLst>
            <pc:docMk/>
            <pc:sldMk cId="3496459309" sldId="273"/>
            <ac:spMk id="7" creationId="{FF822C80-A5FC-F2FC-F3E1-E95E61C75146}"/>
          </ac:spMkLst>
        </pc:spChg>
        <pc:picChg chg="del">
          <ac:chgData name="Mélanie Gendron" userId="b05ed1a2-98bf-4a87-b261-4b22b31ddbe0" providerId="ADAL" clId="{1F087D8E-5899-430C-B712-686E7C4C158C}" dt="2024-08-15T16:49:08.122" v="41" actId="478"/>
          <ac:picMkLst>
            <pc:docMk/>
            <pc:sldMk cId="3496459309" sldId="273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1F087D8E-5899-430C-B712-686E7C4C158C}" dt="2024-08-15T16:49:10.497" v="43"/>
          <ac:picMkLst>
            <pc:docMk/>
            <pc:sldMk cId="3496459309" sldId="273"/>
            <ac:picMk id="8" creationId="{81417B2A-7A63-F622-3310-C8AD6027E886}"/>
          </ac:picMkLst>
        </pc:picChg>
      </pc:sldChg>
      <pc:sldChg chg="addSp delSp modSp mod">
        <pc:chgData name="Mélanie Gendron" userId="b05ed1a2-98bf-4a87-b261-4b22b31ddbe0" providerId="ADAL" clId="{1F087D8E-5899-430C-B712-686E7C4C158C}" dt="2024-08-15T16:48:20.647" v="33" actId="14100"/>
        <pc:sldMkLst>
          <pc:docMk/>
          <pc:sldMk cId="3197413488" sldId="274"/>
        </pc:sldMkLst>
        <pc:spChg chg="del">
          <ac:chgData name="Mélanie Gendron" userId="b05ed1a2-98bf-4a87-b261-4b22b31ddbe0" providerId="ADAL" clId="{1F087D8E-5899-430C-B712-686E7C4C158C}" dt="2024-08-15T16:48:14.227" v="30" actId="478"/>
          <ac:spMkLst>
            <pc:docMk/>
            <pc:sldMk cId="3197413488" sldId="274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48:20.647" v="33" actId="14100"/>
          <ac:spMkLst>
            <pc:docMk/>
            <pc:sldMk cId="3197413488" sldId="27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48:15" v="31" actId="478"/>
          <ac:spMkLst>
            <pc:docMk/>
            <pc:sldMk cId="3197413488" sldId="274"/>
            <ac:spMk id="6" creationId="{A46C41EC-5627-663C-3557-AEFE4288ECF1}"/>
          </ac:spMkLst>
        </pc:spChg>
        <pc:spChg chg="add mod">
          <ac:chgData name="Mélanie Gendron" userId="b05ed1a2-98bf-4a87-b261-4b22b31ddbe0" providerId="ADAL" clId="{1F087D8E-5899-430C-B712-686E7C4C158C}" dt="2024-08-15T16:48:16.059" v="32"/>
          <ac:spMkLst>
            <pc:docMk/>
            <pc:sldMk cId="3197413488" sldId="274"/>
            <ac:spMk id="7" creationId="{F3BCE3AE-DF1B-B554-1A8D-928B21685410}"/>
          </ac:spMkLst>
        </pc:spChg>
        <pc:picChg chg="del">
          <ac:chgData name="Mélanie Gendron" userId="b05ed1a2-98bf-4a87-b261-4b22b31ddbe0" providerId="ADAL" clId="{1F087D8E-5899-430C-B712-686E7C4C158C}" dt="2024-08-15T16:48:14.227" v="30" actId="478"/>
          <ac:picMkLst>
            <pc:docMk/>
            <pc:sldMk cId="3197413488" sldId="274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1F087D8E-5899-430C-B712-686E7C4C158C}" dt="2024-08-15T16:48:16.059" v="32"/>
          <ac:picMkLst>
            <pc:docMk/>
            <pc:sldMk cId="3197413488" sldId="274"/>
            <ac:picMk id="8" creationId="{B56BDB13-2E0C-88E1-BC3D-89D93B3983ED}"/>
          </ac:picMkLst>
        </pc:picChg>
      </pc:sldChg>
      <pc:sldChg chg="modSp mod">
        <pc:chgData name="Mélanie Gendron" userId="b05ed1a2-98bf-4a87-b261-4b22b31ddbe0" providerId="ADAL" clId="{1F087D8E-5899-430C-B712-686E7C4C158C}" dt="2024-08-15T16:54:34.990" v="116" actId="1076"/>
        <pc:sldMkLst>
          <pc:docMk/>
          <pc:sldMk cId="311959883" sldId="287"/>
        </pc:sldMkLst>
        <pc:spChg chg="mod">
          <ac:chgData name="Mélanie Gendron" userId="b05ed1a2-98bf-4a87-b261-4b22b31ddbe0" providerId="ADAL" clId="{1F087D8E-5899-430C-B712-686E7C4C158C}" dt="2024-08-15T16:54:34.990" v="116" actId="1076"/>
          <ac:spMkLst>
            <pc:docMk/>
            <pc:sldMk cId="311959883" sldId="287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1F087D8E-5899-430C-B712-686E7C4C158C}" dt="2024-08-15T16:53:09.912" v="96"/>
        <pc:sldMkLst>
          <pc:docMk/>
          <pc:sldMk cId="2305999324" sldId="288"/>
        </pc:sldMkLst>
        <pc:spChg chg="del mod">
          <ac:chgData name="Mélanie Gendron" userId="b05ed1a2-98bf-4a87-b261-4b22b31ddbe0" providerId="ADAL" clId="{1F087D8E-5899-430C-B712-686E7C4C158C}" dt="2024-08-15T16:52:57.725" v="91" actId="478"/>
          <ac:spMkLst>
            <pc:docMk/>
            <pc:sldMk cId="2305999324" sldId="288"/>
            <ac:spMk id="2" creationId="{00000000-0000-0000-0000-000000000000}"/>
          </ac:spMkLst>
        </pc:spChg>
        <pc:spChg chg="del mod">
          <ac:chgData name="Mélanie Gendron" userId="b05ed1a2-98bf-4a87-b261-4b22b31ddbe0" providerId="ADAL" clId="{1F087D8E-5899-430C-B712-686E7C4C158C}" dt="2024-08-15T16:52:38.474" v="88" actId="478"/>
          <ac:spMkLst>
            <pc:docMk/>
            <pc:sldMk cId="2305999324" sldId="288"/>
            <ac:spMk id="3" creationId="{00000000-0000-0000-0000-000000000000}"/>
          </ac:spMkLst>
        </pc:spChg>
        <pc:spChg chg="add mod">
          <ac:chgData name="Mélanie Gendron" userId="b05ed1a2-98bf-4a87-b261-4b22b31ddbe0" providerId="ADAL" clId="{1F087D8E-5899-430C-B712-686E7C4C158C}" dt="2024-08-15T16:52:43.112" v="90"/>
          <ac:spMkLst>
            <pc:docMk/>
            <pc:sldMk cId="2305999324" sldId="288"/>
            <ac:spMk id="4" creationId="{69BD825A-A67C-FBB1-ED48-89D19A6DCACC}"/>
          </ac:spMkLst>
        </pc:spChg>
        <pc:spChg chg="add del mod">
          <ac:chgData name="Mélanie Gendron" userId="b05ed1a2-98bf-4a87-b261-4b22b31ddbe0" providerId="ADAL" clId="{1F087D8E-5899-430C-B712-686E7C4C158C}" dt="2024-08-15T16:52:41.285" v="89" actId="478"/>
          <ac:spMkLst>
            <pc:docMk/>
            <pc:sldMk cId="2305999324" sldId="288"/>
            <ac:spMk id="6" creationId="{A2BC325B-2027-5A9E-1CDC-53DC88F9BEBA}"/>
          </ac:spMkLst>
        </pc:spChg>
        <pc:spChg chg="add del mod">
          <ac:chgData name="Mélanie Gendron" userId="b05ed1a2-98bf-4a87-b261-4b22b31ddbe0" providerId="ADAL" clId="{1F087D8E-5899-430C-B712-686E7C4C158C}" dt="2024-08-15T16:52:59.384" v="92" actId="478"/>
          <ac:spMkLst>
            <pc:docMk/>
            <pc:sldMk cId="2305999324" sldId="288"/>
            <ac:spMk id="8" creationId="{6346709B-2AA7-050E-BBA7-A5596F3659E4}"/>
          </ac:spMkLst>
        </pc:spChg>
        <pc:spChg chg="add mod">
          <ac:chgData name="Mélanie Gendron" userId="b05ed1a2-98bf-4a87-b261-4b22b31ddbe0" providerId="ADAL" clId="{1F087D8E-5899-430C-B712-686E7C4C158C}" dt="2024-08-15T16:53:09.912" v="96"/>
          <ac:spMkLst>
            <pc:docMk/>
            <pc:sldMk cId="2305999324" sldId="288"/>
            <ac:spMk id="9" creationId="{394BB741-2AA8-D093-FD8F-690D00782672}"/>
          </ac:spMkLst>
        </pc:spChg>
      </pc:sldChg>
      <pc:sldChg chg="addSp delSp modSp mod">
        <pc:chgData name="Mélanie Gendron" userId="b05ed1a2-98bf-4a87-b261-4b22b31ddbe0" providerId="ADAL" clId="{1F087D8E-5899-430C-B712-686E7C4C158C}" dt="2024-08-15T16:48:30.813" v="35" actId="14100"/>
        <pc:sldMkLst>
          <pc:docMk/>
          <pc:sldMk cId="2465101459" sldId="293"/>
        </pc:sldMkLst>
        <pc:spChg chg="del">
          <ac:chgData name="Mélanie Gendron" userId="b05ed1a2-98bf-4a87-b261-4b22b31ddbe0" providerId="ADAL" clId="{1F087D8E-5899-430C-B712-686E7C4C158C}" dt="2024-08-15T16:47:45.006" v="21" actId="478"/>
          <ac:spMkLst>
            <pc:docMk/>
            <pc:sldMk cId="2465101459" sldId="293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48:30.813" v="35" actId="14100"/>
          <ac:spMkLst>
            <pc:docMk/>
            <pc:sldMk cId="2465101459" sldId="29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47:47.260" v="22" actId="478"/>
          <ac:spMkLst>
            <pc:docMk/>
            <pc:sldMk cId="2465101459" sldId="293"/>
            <ac:spMk id="6" creationId="{50F3FAE5-AD24-55C1-7355-CA9E0ABC46E3}"/>
          </ac:spMkLst>
        </pc:spChg>
        <pc:spChg chg="add mod">
          <ac:chgData name="Mélanie Gendron" userId="b05ed1a2-98bf-4a87-b261-4b22b31ddbe0" providerId="ADAL" clId="{1F087D8E-5899-430C-B712-686E7C4C158C}" dt="2024-08-15T16:47:48.346" v="23"/>
          <ac:spMkLst>
            <pc:docMk/>
            <pc:sldMk cId="2465101459" sldId="293"/>
            <ac:spMk id="7" creationId="{B4223EAB-C454-6F97-948A-E6A6E37FE67A}"/>
          </ac:spMkLst>
        </pc:spChg>
        <pc:picChg chg="del">
          <ac:chgData name="Mélanie Gendron" userId="b05ed1a2-98bf-4a87-b261-4b22b31ddbe0" providerId="ADAL" clId="{1F087D8E-5899-430C-B712-686E7C4C158C}" dt="2024-08-15T16:47:45.006" v="21" actId="478"/>
          <ac:picMkLst>
            <pc:docMk/>
            <pc:sldMk cId="2465101459" sldId="293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1F087D8E-5899-430C-B712-686E7C4C158C}" dt="2024-08-15T16:47:48.346" v="23"/>
          <ac:picMkLst>
            <pc:docMk/>
            <pc:sldMk cId="2465101459" sldId="293"/>
            <ac:picMk id="8" creationId="{F6419392-0C4F-E36F-E182-D17C2ED373EE}"/>
          </ac:picMkLst>
        </pc:picChg>
      </pc:sldChg>
      <pc:sldChg chg="addSp delSp modSp mod">
        <pc:chgData name="Mélanie Gendron" userId="b05ed1a2-98bf-4a87-b261-4b22b31ddbe0" providerId="ADAL" clId="{1F087D8E-5899-430C-B712-686E7C4C158C}" dt="2024-08-22T17:10:55.223" v="134" actId="20577"/>
        <pc:sldMkLst>
          <pc:docMk/>
          <pc:sldMk cId="481907628" sldId="294"/>
        </pc:sldMkLst>
        <pc:spChg chg="del">
          <ac:chgData name="Mélanie Gendron" userId="b05ed1a2-98bf-4a87-b261-4b22b31ddbe0" providerId="ADAL" clId="{1F087D8E-5899-430C-B712-686E7C4C158C}" dt="2024-08-15T16:34:27.819" v="16" actId="478"/>
          <ac:spMkLst>
            <pc:docMk/>
            <pc:sldMk cId="481907628" sldId="294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22T17:10:55.223" v="134" actId="20577"/>
          <ac:spMkLst>
            <pc:docMk/>
            <pc:sldMk cId="481907628" sldId="29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34:30.761" v="17" actId="478"/>
          <ac:spMkLst>
            <pc:docMk/>
            <pc:sldMk cId="481907628" sldId="294"/>
            <ac:spMk id="6" creationId="{437DE9F7-0F70-20E5-FC00-F53DE38ED71C}"/>
          </ac:spMkLst>
        </pc:spChg>
        <pc:spChg chg="add del mod">
          <ac:chgData name="Mélanie Gendron" userId="b05ed1a2-98bf-4a87-b261-4b22b31ddbe0" providerId="ADAL" clId="{1F087D8E-5899-430C-B712-686E7C4C158C}" dt="2024-08-15T16:48:52.068" v="36" actId="478"/>
          <ac:spMkLst>
            <pc:docMk/>
            <pc:sldMk cId="481907628" sldId="294"/>
            <ac:spMk id="7" creationId="{93A10321-0AAC-6E34-0E17-E2B87E580F0E}"/>
          </ac:spMkLst>
        </pc:spChg>
        <pc:spChg chg="add del mod">
          <ac:chgData name="Mélanie Gendron" userId="b05ed1a2-98bf-4a87-b261-4b22b31ddbe0" providerId="ADAL" clId="{1F087D8E-5899-430C-B712-686E7C4C158C}" dt="2024-08-15T16:48:53.235" v="37" actId="478"/>
          <ac:spMkLst>
            <pc:docMk/>
            <pc:sldMk cId="481907628" sldId="294"/>
            <ac:spMk id="10" creationId="{E425370C-02F0-985D-BD61-51A0A7005C8D}"/>
          </ac:spMkLst>
        </pc:spChg>
        <pc:spChg chg="add mod">
          <ac:chgData name="Mélanie Gendron" userId="b05ed1a2-98bf-4a87-b261-4b22b31ddbe0" providerId="ADAL" clId="{1F087D8E-5899-430C-B712-686E7C4C158C}" dt="2024-08-15T16:48:54.087" v="38"/>
          <ac:spMkLst>
            <pc:docMk/>
            <pc:sldMk cId="481907628" sldId="294"/>
            <ac:spMk id="11" creationId="{ACB6C761-BDE2-BD17-4FC0-D0B83DAB2910}"/>
          </ac:spMkLst>
        </pc:spChg>
        <pc:picChg chg="del">
          <ac:chgData name="Mélanie Gendron" userId="b05ed1a2-98bf-4a87-b261-4b22b31ddbe0" providerId="ADAL" clId="{1F087D8E-5899-430C-B712-686E7C4C158C}" dt="2024-08-15T16:34:27.819" v="16" actId="478"/>
          <ac:picMkLst>
            <pc:docMk/>
            <pc:sldMk cId="481907628" sldId="294"/>
            <ac:picMk id="4" creationId="{00000000-0000-0000-0000-000000000000}"/>
          </ac:picMkLst>
        </pc:picChg>
        <pc:picChg chg="add del mod">
          <ac:chgData name="Mélanie Gendron" userId="b05ed1a2-98bf-4a87-b261-4b22b31ddbe0" providerId="ADAL" clId="{1F087D8E-5899-430C-B712-686E7C4C158C}" dt="2024-08-15T16:48:52.068" v="36" actId="478"/>
          <ac:picMkLst>
            <pc:docMk/>
            <pc:sldMk cId="481907628" sldId="294"/>
            <ac:picMk id="8" creationId="{408318C8-6500-E284-D2DF-B9F23383B351}"/>
          </ac:picMkLst>
        </pc:picChg>
        <pc:picChg chg="add mod">
          <ac:chgData name="Mélanie Gendron" userId="b05ed1a2-98bf-4a87-b261-4b22b31ddbe0" providerId="ADAL" clId="{1F087D8E-5899-430C-B712-686E7C4C158C}" dt="2024-08-15T16:48:54.087" v="38"/>
          <ac:picMkLst>
            <pc:docMk/>
            <pc:sldMk cId="481907628" sldId="294"/>
            <ac:picMk id="12" creationId="{27E71B90-83B3-994D-0C0F-1F2EBB5475CA}"/>
          </ac:picMkLst>
        </pc:picChg>
      </pc:sldChg>
      <pc:sldChg chg="modSp mod">
        <pc:chgData name="Mélanie Gendron" userId="b05ed1a2-98bf-4a87-b261-4b22b31ddbe0" providerId="ADAL" clId="{1F087D8E-5899-430C-B712-686E7C4C158C}" dt="2024-08-15T16:53:07.982" v="95" actId="1076"/>
        <pc:sldMkLst>
          <pc:docMk/>
          <pc:sldMk cId="1205869863" sldId="302"/>
        </pc:sldMkLst>
        <pc:spChg chg="mod">
          <ac:chgData name="Mélanie Gendron" userId="b05ed1a2-98bf-4a87-b261-4b22b31ddbe0" providerId="ADAL" clId="{1F087D8E-5899-430C-B712-686E7C4C158C}" dt="2024-08-15T16:53:07.982" v="95" actId="1076"/>
          <ac:spMkLst>
            <pc:docMk/>
            <pc:sldMk cId="1205869863" sldId="302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1F087D8E-5899-430C-B712-686E7C4C158C}" dt="2024-08-15T16:53:29.622" v="100" actId="1076"/>
        <pc:sldMkLst>
          <pc:docMk/>
          <pc:sldMk cId="1090733449" sldId="303"/>
        </pc:sldMkLst>
        <pc:spChg chg="mod">
          <ac:chgData name="Mélanie Gendron" userId="b05ed1a2-98bf-4a87-b261-4b22b31ddbe0" providerId="ADAL" clId="{1F087D8E-5899-430C-B712-686E7C4C158C}" dt="2024-08-15T16:53:29.622" v="100" actId="1076"/>
          <ac:spMkLst>
            <pc:docMk/>
            <pc:sldMk cId="1090733449" sldId="303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1F087D8E-5899-430C-B712-686E7C4C158C}" dt="2024-08-15T16:53:57.837" v="107" actId="14100"/>
        <pc:sldMkLst>
          <pc:docMk/>
          <pc:sldMk cId="3589427008" sldId="304"/>
        </pc:sldMkLst>
        <pc:spChg chg="del">
          <ac:chgData name="Mélanie Gendron" userId="b05ed1a2-98bf-4a87-b261-4b22b31ddbe0" providerId="ADAL" clId="{1F087D8E-5899-430C-B712-686E7C4C158C}" dt="2024-08-15T16:49:14.220" v="44" actId="478"/>
          <ac:spMkLst>
            <pc:docMk/>
            <pc:sldMk cId="3589427008" sldId="304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3:57.837" v="107" actId="14100"/>
          <ac:spMkLst>
            <pc:docMk/>
            <pc:sldMk cId="3589427008" sldId="30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1F087D8E-5899-430C-B712-686E7C4C158C}" dt="2024-08-15T16:49:14.995" v="45" actId="478"/>
          <ac:spMkLst>
            <pc:docMk/>
            <pc:sldMk cId="3589427008" sldId="304"/>
            <ac:spMk id="6" creationId="{77D28D30-E283-27FC-D7C3-37BBF90E650C}"/>
          </ac:spMkLst>
        </pc:spChg>
        <pc:spChg chg="add mod">
          <ac:chgData name="Mélanie Gendron" userId="b05ed1a2-98bf-4a87-b261-4b22b31ddbe0" providerId="ADAL" clId="{1F087D8E-5899-430C-B712-686E7C4C158C}" dt="2024-08-15T16:49:15.879" v="46"/>
          <ac:spMkLst>
            <pc:docMk/>
            <pc:sldMk cId="3589427008" sldId="304"/>
            <ac:spMk id="7" creationId="{0700947D-A19A-6C68-BB98-C7B9A40C28F9}"/>
          </ac:spMkLst>
        </pc:spChg>
        <pc:picChg chg="del">
          <ac:chgData name="Mélanie Gendron" userId="b05ed1a2-98bf-4a87-b261-4b22b31ddbe0" providerId="ADAL" clId="{1F087D8E-5899-430C-B712-686E7C4C158C}" dt="2024-08-15T16:49:14.220" v="44" actId="478"/>
          <ac:picMkLst>
            <pc:docMk/>
            <pc:sldMk cId="3589427008" sldId="304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1F087D8E-5899-430C-B712-686E7C4C158C}" dt="2024-08-15T16:49:15.879" v="46"/>
          <ac:picMkLst>
            <pc:docMk/>
            <pc:sldMk cId="3589427008" sldId="304"/>
            <ac:picMk id="8" creationId="{6302463F-0887-3ADD-DC9E-BCCF25855BD3}"/>
          </ac:picMkLst>
        </pc:picChg>
      </pc:sldChg>
      <pc:sldChg chg="modSp mod">
        <pc:chgData name="Mélanie Gendron" userId="b05ed1a2-98bf-4a87-b261-4b22b31ddbe0" providerId="ADAL" clId="{1F087D8E-5899-430C-B712-686E7C4C158C}" dt="2024-08-15T16:54:13.439" v="110" actId="1076"/>
        <pc:sldMkLst>
          <pc:docMk/>
          <pc:sldMk cId="2293586323" sldId="305"/>
        </pc:sldMkLst>
        <pc:spChg chg="mod">
          <ac:chgData name="Mélanie Gendron" userId="b05ed1a2-98bf-4a87-b261-4b22b31ddbe0" providerId="ADAL" clId="{1F087D8E-5899-430C-B712-686E7C4C158C}" dt="2024-08-15T16:54:11.450" v="109" actId="1076"/>
          <ac:spMkLst>
            <pc:docMk/>
            <pc:sldMk cId="2293586323" sldId="305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4:13.439" v="110" actId="1076"/>
          <ac:spMkLst>
            <pc:docMk/>
            <pc:sldMk cId="2293586323" sldId="305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1F087D8E-5899-430C-B712-686E7C4C158C}" dt="2024-08-15T16:54:23.373" v="113" actId="1076"/>
        <pc:sldMkLst>
          <pc:docMk/>
          <pc:sldMk cId="249604980" sldId="306"/>
        </pc:sldMkLst>
        <pc:spChg chg="mod">
          <ac:chgData name="Mélanie Gendron" userId="b05ed1a2-98bf-4a87-b261-4b22b31ddbe0" providerId="ADAL" clId="{1F087D8E-5899-430C-B712-686E7C4C158C}" dt="2024-08-15T16:54:20.607" v="112" actId="1076"/>
          <ac:spMkLst>
            <pc:docMk/>
            <pc:sldMk cId="249604980" sldId="306"/>
            <ac:spMk id="2" creationId="{00000000-0000-0000-0000-000000000000}"/>
          </ac:spMkLst>
        </pc:spChg>
        <pc:spChg chg="mod">
          <ac:chgData name="Mélanie Gendron" userId="b05ed1a2-98bf-4a87-b261-4b22b31ddbe0" providerId="ADAL" clId="{1F087D8E-5899-430C-B712-686E7C4C158C}" dt="2024-08-15T16:54:23.373" v="113" actId="1076"/>
          <ac:spMkLst>
            <pc:docMk/>
            <pc:sldMk cId="249604980" sldId="306"/>
            <ac:spMk id="4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9EC2D226-89E5-0C0E-CBC3-7CE2B6D6F4D8}"/>
    <pc:docChg chg="modSld">
      <pc:chgData name="louise1905@sympatico.ca" userId="S::urn:spo:guest#louise1905@sympatico.ca::" providerId="AD" clId="Web-{9EC2D226-89E5-0C0E-CBC3-7CE2B6D6F4D8}" dt="2023-10-27T15:39:37.876" v="15"/>
      <pc:docMkLst>
        <pc:docMk/>
      </pc:docMkLst>
      <pc:sldChg chg="modSp">
        <pc:chgData name="louise1905@sympatico.ca" userId="S::urn:spo:guest#louise1905@sympatico.ca::" providerId="AD" clId="Web-{9EC2D226-89E5-0C0E-CBC3-7CE2B6D6F4D8}" dt="2023-10-27T15:39:37.876" v="15"/>
        <pc:sldMkLst>
          <pc:docMk/>
          <pc:sldMk cId="1959065008" sldId="257"/>
        </pc:sldMkLst>
        <pc:graphicFrameChg chg="mod modGraphic">
          <ac:chgData name="louise1905@sympatico.ca" userId="S::urn:spo:guest#louise1905@sympatico.ca::" providerId="AD" clId="Web-{9EC2D226-89E5-0C0E-CBC3-7CE2B6D6F4D8}" dt="2023-10-27T15:39:37.876" v="15"/>
          <ac:graphicFrameMkLst>
            <pc:docMk/>
            <pc:sldMk cId="1959065008" sldId="257"/>
            <ac:graphicFrameMk id="3" creationId="{00000000-0000-0000-0000-000000000000}"/>
          </ac:graphicFrameMkLst>
        </pc:graphicFrameChg>
      </pc:sldChg>
    </pc:docChg>
  </pc:docChgLst>
  <pc:docChgLst>
    <pc:chgData name="Utilisateur invité" userId="S::urn:spo:anon#d95fc8e05787767f4ad5c7d1f6fa6d86bc6f6aadfb93a0c0055f3f2cbe4806ec::" providerId="AD" clId="Web-{5D4F2B15-D7E2-C0D6-A0E0-D08E1D3C8993}"/>
    <pc:docChg chg="addSld delSld modSld">
      <pc:chgData name="Utilisateur invité" userId="S::urn:spo:anon#d95fc8e05787767f4ad5c7d1f6fa6d86bc6f6aadfb93a0c0055f3f2cbe4806ec::" providerId="AD" clId="Web-{5D4F2B15-D7E2-C0D6-A0E0-D08E1D3C8993}" dt="2024-01-10T19:42:29.767" v="10" actId="20577"/>
      <pc:docMkLst>
        <pc:docMk/>
      </pc:docMkLst>
      <pc:sldChg chg="modSp">
        <pc:chgData name="Utilisateur invité" userId="S::urn:spo:anon#d95fc8e05787767f4ad5c7d1f6fa6d86bc6f6aadfb93a0c0055f3f2cbe4806ec::" providerId="AD" clId="Web-{5D4F2B15-D7E2-C0D6-A0E0-D08E1D3C8993}" dt="2024-01-10T19:42:29.767" v="10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5D4F2B15-D7E2-C0D6-A0E0-D08E1D3C8993}" dt="2024-01-10T19:42:29.767" v="10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new del">
        <pc:chgData name="Utilisateur invité" userId="S::urn:spo:anon#d95fc8e05787767f4ad5c7d1f6fa6d86bc6f6aadfb93a0c0055f3f2cbe4806ec::" providerId="AD" clId="Web-{5D4F2B15-D7E2-C0D6-A0E0-D08E1D3C8993}" dt="2024-01-10T19:39:07.620" v="1"/>
        <pc:sldMkLst>
          <pc:docMk/>
          <pc:sldMk cId="3516720915" sldId="309"/>
        </pc:sldMkLst>
      </pc:sldChg>
    </pc:docChg>
  </pc:docChgLst>
  <pc:docChgLst>
    <pc:chgData name="Utilisateur invité" userId="S::urn:spo:anon#d95fc8e05787767f4ad5c7d1f6fa6d86bc6f6aadfb93a0c0055f3f2cbe4806ec::" providerId="AD" clId="Web-{6862CAE9-422F-310C-DA29-EB7DE7ACF05B}"/>
    <pc:docChg chg="modSld">
      <pc:chgData name="Utilisateur invité" userId="S::urn:spo:anon#d95fc8e05787767f4ad5c7d1f6fa6d86bc6f6aadfb93a0c0055f3f2cbe4806ec::" providerId="AD" clId="Web-{6862CAE9-422F-310C-DA29-EB7DE7ACF05B}" dt="2023-10-24T15:49:06.947" v="0" actId="20577"/>
      <pc:docMkLst>
        <pc:docMk/>
      </pc:docMkLst>
      <pc:sldChg chg="modSp">
        <pc:chgData name="Utilisateur invité" userId="S::urn:spo:anon#d95fc8e05787767f4ad5c7d1f6fa6d86bc6f6aadfb93a0c0055f3f2cbe4806ec::" providerId="AD" clId="Web-{6862CAE9-422F-310C-DA29-EB7DE7ACF05B}" dt="2023-10-24T15:49:06.947" v="0" actId="20577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6862CAE9-422F-310C-DA29-EB7DE7ACF05B}" dt="2023-10-24T15:49:06.947" v="0" actId="20577"/>
          <ac:spMkLst>
            <pc:docMk/>
            <pc:sldMk cId="3861369899" sldId="256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A35C58A6-D181-8660-D514-595DF3AAD488}"/>
    <pc:docChg chg="modSld">
      <pc:chgData name="Utilisateur invité" userId="S::urn:spo:anon#d95fc8e05787767f4ad5c7d1f6fa6d86bc6f6aadfb93a0c0055f3f2cbe4806ec::" providerId="AD" clId="Web-{A35C58A6-D181-8660-D514-595DF3AAD488}" dt="2023-10-24T15:30:00.870" v="31" actId="20577"/>
      <pc:docMkLst>
        <pc:docMk/>
      </pc:docMkLst>
      <pc:sldChg chg="modSp">
        <pc:chgData name="Utilisateur invité" userId="S::urn:spo:anon#d95fc8e05787767f4ad5c7d1f6fa6d86bc6f6aadfb93a0c0055f3f2cbe4806ec::" providerId="AD" clId="Web-{A35C58A6-D181-8660-D514-595DF3AAD488}" dt="2023-10-24T15:21:28.606" v="5"/>
        <pc:sldMkLst>
          <pc:docMk/>
          <pc:sldMk cId="1959065008" sldId="257"/>
        </pc:sldMkLst>
        <pc:graphicFrameChg chg="mod modGraphic">
          <ac:chgData name="Utilisateur invité" userId="S::urn:spo:anon#d95fc8e05787767f4ad5c7d1f6fa6d86bc6f6aadfb93a0c0055f3f2cbe4806ec::" providerId="AD" clId="Web-{A35C58A6-D181-8660-D514-595DF3AAD488}" dt="2023-10-24T15:21:28.606" v="5"/>
          <ac:graphicFrameMkLst>
            <pc:docMk/>
            <pc:sldMk cId="1959065008" sldId="257"/>
            <ac:graphicFrameMk id="3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A35C58A6-D181-8660-D514-595DF3AAD488}" dt="2023-10-24T15:25:33.769" v="9" actId="20577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A35C58A6-D181-8660-D514-595DF3AAD488}" dt="2023-10-24T15:25:33.769" v="9" actId="20577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A35C58A6-D181-8660-D514-595DF3AAD488}" dt="2023-10-24T15:30:00.870" v="31" actId="20577"/>
        <pc:sldMkLst>
          <pc:docMk/>
          <pc:sldMk cId="249604980" sldId="306"/>
        </pc:sldMkLst>
        <pc:spChg chg="mod">
          <ac:chgData name="Utilisateur invité" userId="S::urn:spo:anon#d95fc8e05787767f4ad5c7d1f6fa6d86bc6f6aadfb93a0c0055f3f2cbe4806ec::" providerId="AD" clId="Web-{A35C58A6-D181-8660-D514-595DF3AAD488}" dt="2023-10-24T15:30:00.870" v="31" actId="20577"/>
          <ac:spMkLst>
            <pc:docMk/>
            <pc:sldMk cId="249604980" sldId="306"/>
            <ac:spMk id="4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F87615CD-055F-BE77-BAE3-9E3D9257E271}"/>
    <pc:docChg chg="modSld">
      <pc:chgData name="Utilisateur invité" userId="S::urn:spo:anon#d95fc8e05787767f4ad5c7d1f6fa6d86bc6f6aadfb93a0c0055f3f2cbe4806ec::" providerId="AD" clId="Web-{F87615CD-055F-BE77-BAE3-9E3D9257E271}" dt="2024-07-18T14:27:16.754" v="22" actId="14100"/>
      <pc:docMkLst>
        <pc:docMk/>
      </pc:docMkLst>
      <pc:sldChg chg="modSp">
        <pc:chgData name="Utilisateur invité" userId="S::urn:spo:anon#d95fc8e05787767f4ad5c7d1f6fa6d86bc6f6aadfb93a0c0055f3f2cbe4806ec::" providerId="AD" clId="Web-{F87615CD-055F-BE77-BAE3-9E3D9257E271}" dt="2024-07-18T14:25:09.363" v="1" actId="14100"/>
        <pc:sldMkLst>
          <pc:docMk/>
          <pc:sldMk cId="309720701" sldId="258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5:09.363" v="1" actId="14100"/>
          <ac:spMkLst>
            <pc:docMk/>
            <pc:sldMk cId="309720701" sldId="25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5:03.660" v="0" actId="14100"/>
        <pc:sldMkLst>
          <pc:docMk/>
          <pc:sldMk cId="2882522359" sldId="259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5:03.660" v="0" actId="14100"/>
          <ac:spMkLst>
            <pc:docMk/>
            <pc:sldMk cId="2882522359" sldId="25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5:47.113" v="7" actId="20577"/>
        <pc:sldMkLst>
          <pc:docMk/>
          <pc:sldMk cId="563929521" sldId="260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5:47.113" v="7" actId="20577"/>
          <ac:spMkLst>
            <pc:docMk/>
            <pc:sldMk cId="563929521" sldId="26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5:51.957" v="8" actId="14100"/>
        <pc:sldMkLst>
          <pc:docMk/>
          <pc:sldMk cId="2612771213" sldId="261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5:51.957" v="8" actId="14100"/>
          <ac:spMkLst>
            <pc:docMk/>
            <pc:sldMk cId="2612771213" sldId="26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5:56.191" v="9" actId="14100"/>
        <pc:sldMkLst>
          <pc:docMk/>
          <pc:sldMk cId="4274058862" sldId="262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5:56.191" v="9" actId="14100"/>
          <ac:spMkLst>
            <pc:docMk/>
            <pc:sldMk cId="4274058862" sldId="26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6:00.879" v="10" actId="14100"/>
        <pc:sldMkLst>
          <pc:docMk/>
          <pc:sldMk cId="2078515350" sldId="263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6:00.879" v="10" actId="14100"/>
          <ac:spMkLst>
            <pc:docMk/>
            <pc:sldMk cId="2078515350" sldId="26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6:05.879" v="11" actId="14100"/>
        <pc:sldMkLst>
          <pc:docMk/>
          <pc:sldMk cId="201758258" sldId="264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6:05.879" v="11" actId="14100"/>
          <ac:spMkLst>
            <pc:docMk/>
            <pc:sldMk cId="201758258" sldId="26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6:55.614" v="17" actId="14100"/>
        <pc:sldMkLst>
          <pc:docMk/>
          <pc:sldMk cId="3496459309" sldId="273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6:55.614" v="17" actId="14100"/>
          <ac:spMkLst>
            <pc:docMk/>
            <pc:sldMk cId="3496459309" sldId="27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7:13.176" v="21" actId="20577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7:13.176" v="21" actId="20577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6:15.520" v="12" actId="14100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6:15.520" v="12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6:33.629" v="14" actId="14100"/>
        <pc:sldMkLst>
          <pc:docMk/>
          <pc:sldMk cId="2465101459" sldId="293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6:33.629" v="14" actId="14100"/>
          <ac:spMkLst>
            <pc:docMk/>
            <pc:sldMk cId="2465101459" sldId="29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6:28.332" v="13" actId="14100"/>
        <pc:sldMkLst>
          <pc:docMk/>
          <pc:sldMk cId="1205869863" sldId="302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6:28.332" v="13" actId="14100"/>
          <ac:spMkLst>
            <pc:docMk/>
            <pc:sldMk cId="1205869863" sldId="30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6:48.270" v="16" actId="1076"/>
        <pc:sldMkLst>
          <pc:docMk/>
          <pc:sldMk cId="1090733449" sldId="303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6:48.270" v="16" actId="1076"/>
          <ac:spMkLst>
            <pc:docMk/>
            <pc:sldMk cId="1090733449" sldId="30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F87615CD-055F-BE77-BAE3-9E3D9257E271}" dt="2024-07-18T14:27:16.754" v="22" actId="14100"/>
        <pc:sldMkLst>
          <pc:docMk/>
          <pc:sldMk cId="2293586323" sldId="305"/>
        </pc:sldMkLst>
        <pc:spChg chg="mod">
          <ac:chgData name="Utilisateur invité" userId="S::urn:spo:anon#d95fc8e05787767f4ad5c7d1f6fa6d86bc6f6aadfb93a0c0055f3f2cbe4806ec::" providerId="AD" clId="Web-{F87615CD-055F-BE77-BAE3-9E3D9257E271}" dt="2024-07-18T14:27:16.754" v="22" actId="14100"/>
          <ac:spMkLst>
            <pc:docMk/>
            <pc:sldMk cId="2293586323" sldId="305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9026F62A-0AC7-3631-0392-D13BD4620E12}"/>
    <pc:docChg chg="">
      <pc:chgData name="Jacqueline Gauthier" userId="S::jgauthier_centrefora.on.ca#ext#@coalition.ca::356cecd5-34a4-4a55-99b9-0c99788916bb" providerId="AD" clId="Web-{9026F62A-0AC7-3631-0392-D13BD4620E12}" dt="2023-10-25T21:20:53.152" v="32"/>
      <pc:docMkLst>
        <pc:docMk/>
      </pc:docMkLst>
      <pc:sldChg chg="modCm">
        <pc:chgData name="Jacqueline Gauthier" userId="S::jgauthier_centrefora.on.ca#ext#@coalition.ca::356cecd5-34a4-4a55-99b9-0c99788916bb" providerId="AD" clId="Web-{9026F62A-0AC7-3631-0392-D13BD4620E12}" dt="2023-10-25T20:29:24.266" v="3"/>
        <pc:sldMkLst>
          <pc:docMk/>
          <pc:sldMk cId="3861369899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24.266" v="3"/>
              <pc2:cmMkLst xmlns:pc2="http://schemas.microsoft.com/office/powerpoint/2019/9/main/command">
                <pc:docMk/>
                <pc:sldMk cId="3861369899" sldId="256"/>
                <pc2:cmMk id="{A0BBF11E-8171-44C4-8EE6-EE8B0147FC50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0:30:37.690" v="15"/>
        <pc:sldMkLst>
          <pc:docMk/>
          <pc:sldMk cId="1959065008" sldId="25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42.032" v="6"/>
              <pc2:cmMkLst xmlns:pc2="http://schemas.microsoft.com/office/powerpoint/2019/9/main/command">
                <pc:docMk/>
                <pc:sldMk cId="1959065008" sldId="257"/>
                <pc2:cmMk id="{10D87922-EB5F-4DFB-B018-95B8548757FC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0:20.127" v="13"/>
              <pc2:cmMkLst xmlns:pc2="http://schemas.microsoft.com/office/powerpoint/2019/9/main/command">
                <pc:docMk/>
                <pc:sldMk cId="1959065008" sldId="257"/>
                <pc2:cmMk id="{94816B2D-546C-4F85-95CA-67CF9955829F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58.330" v="11"/>
              <pc2:cmMkLst xmlns:pc2="http://schemas.microsoft.com/office/powerpoint/2019/9/main/command">
                <pc:docMk/>
                <pc:sldMk cId="1959065008" sldId="257"/>
                <pc2:cmMk id="{C340A564-A36A-4BA7-801A-C257ABB19312}"/>
              </pc2:cmMkLst>
            </pc226:cmChg>
            <pc226:cmChg xmlns:pc226="http://schemas.microsoft.com/office/powerpoint/2022/06/main/command" chg="">
              <pc226:chgData name="Jacqueline Gauthier" userId="S::jgauthier_centrefora.on.ca#ext#@coalition.ca::356cecd5-34a4-4a55-99b9-0c99788916bb" providerId="AD" clId="Web-{9026F62A-0AC7-3631-0392-D13BD4620E12}" dt="2023-10-25T20:30:37.690" v="15"/>
              <pc2:cmMkLst xmlns:pc2="http://schemas.microsoft.com/office/powerpoint/2019/9/main/command">
                <pc:docMk/>
                <pc:sldMk cId="1959065008" sldId="257"/>
                <pc2:cmMk id="{C30CF365-C4AB-41CC-B5C3-3CAF63B48D58}"/>
              </pc2:cmMkLst>
              <pc226:cmRplyChg chg="add">
                <pc226:chgData name="Jacqueline Gauthier" userId="S::jgauthier_centrefora.on.ca#ext#@coalition.ca::356cecd5-34a4-4a55-99b9-0c99788916bb" providerId="AD" clId="Web-{9026F62A-0AC7-3631-0392-D13BD4620E12}" dt="2023-10-25T20:30:37.690" v="15"/>
                <pc2:cmRplyMkLst xmlns:pc2="http://schemas.microsoft.com/office/powerpoint/2019/9/main/command">
                  <pc:docMk/>
                  <pc:sldMk cId="1959065008" sldId="257"/>
                  <pc2:cmMk id="{C30CF365-C4AB-41CC-B5C3-3CAF63B48D58}"/>
                  <pc2:cmRplyMk id="{6FABEFE0-7890-474E-B550-0494FAC021D9}"/>
                </pc2:cmRplyMkLst>
              </pc226:cmRplyChg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52.189" v="9"/>
              <pc2:cmMkLst xmlns:pc2="http://schemas.microsoft.com/office/powerpoint/2019/9/main/command">
                <pc:docMk/>
                <pc:sldMk cId="1959065008" sldId="257"/>
                <pc2:cmMk id="{1A490A6F-568B-4CDB-9420-8F4D0AB332A9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49.407" v="8"/>
              <pc2:cmMkLst xmlns:pc2="http://schemas.microsoft.com/office/powerpoint/2019/9/main/command">
                <pc:docMk/>
                <pc:sldMk cId="1959065008" sldId="257"/>
                <pc2:cmMk id="{F9C34A71-14E8-4B04-8D80-412052FC220F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39.110" v="5"/>
              <pc2:cmMkLst xmlns:pc2="http://schemas.microsoft.com/office/powerpoint/2019/9/main/command">
                <pc:docMk/>
                <pc:sldMk cId="1959065008" sldId="257"/>
                <pc2:cmMk id="{226DB17F-B944-488C-BCF0-3947DB67BB21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44.704" v="7"/>
              <pc2:cmMkLst xmlns:pc2="http://schemas.microsoft.com/office/powerpoint/2019/9/main/command">
                <pc:docMk/>
                <pc:sldMk cId="1959065008" sldId="257"/>
                <pc2:cmMk id="{7A0E898C-9D08-4443-8C07-6FFCDE95C1BE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0:25.362" v="14"/>
              <pc2:cmMkLst xmlns:pc2="http://schemas.microsoft.com/office/powerpoint/2019/9/main/command">
                <pc:docMk/>
                <pc:sldMk cId="1959065008" sldId="257"/>
                <pc2:cmMk id="{BFECB4A6-D4A5-4EB8-87D6-06C7325E66ED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55.033" v="10"/>
              <pc2:cmMkLst xmlns:pc2="http://schemas.microsoft.com/office/powerpoint/2019/9/main/command">
                <pc:docMk/>
                <pc:sldMk cId="1959065008" sldId="257"/>
                <pc2:cmMk id="{009D78AB-A9C4-4997-9EE5-96C88854F2DC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0:16.315" v="12"/>
              <pc2:cmMkLst xmlns:pc2="http://schemas.microsoft.com/office/powerpoint/2019/9/main/command">
                <pc:docMk/>
                <pc:sldMk cId="1959065008" sldId="257"/>
                <pc2:cmMk id="{5314C8DE-B9B8-4DD6-9CBB-C6A1FF38235E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29:28.938" v="4"/>
              <pc2:cmMkLst xmlns:pc2="http://schemas.microsoft.com/office/powerpoint/2019/9/main/command">
                <pc:docMk/>
                <pc:sldMk cId="1959065008" sldId="257"/>
                <pc2:cmMk id="{76A185E7-CF32-4F94-B77B-BE98C0548A00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0:31:13.597" v="18"/>
        <pc:sldMkLst>
          <pc:docMk/>
          <pc:sldMk cId="309720701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1:06.550" v="16"/>
              <pc2:cmMkLst xmlns:pc2="http://schemas.microsoft.com/office/powerpoint/2019/9/main/command">
                <pc:docMk/>
                <pc:sldMk cId="309720701" sldId="258"/>
                <pc2:cmMk id="{A6EDC229-F7EF-4102-8FED-38FC78AC2C91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1:09.269" v="17"/>
              <pc2:cmMkLst xmlns:pc2="http://schemas.microsoft.com/office/powerpoint/2019/9/main/command">
                <pc:docMk/>
                <pc:sldMk cId="309720701" sldId="258"/>
                <pc2:cmMk id="{20F2172F-C5A2-411A-AD3E-1321841C9758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1:13.597" v="18"/>
              <pc2:cmMkLst xmlns:pc2="http://schemas.microsoft.com/office/powerpoint/2019/9/main/command">
                <pc:docMk/>
                <pc:sldMk cId="309720701" sldId="258"/>
                <pc2:cmMk id="{C5CAAB8A-AA30-4FF4-945E-3DF0CF850981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0:31:24.223" v="20"/>
        <pc:sldMkLst>
          <pc:docMk/>
          <pc:sldMk cId="2882522359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1:20.582" v="19"/>
              <pc2:cmMkLst xmlns:pc2="http://schemas.microsoft.com/office/powerpoint/2019/9/main/command">
                <pc:docMk/>
                <pc:sldMk cId="2882522359" sldId="259"/>
                <pc2:cmMk id="{3C9DC12D-FE4D-4DFE-B2AA-D6DE03BB2506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0:31:24.223" v="20"/>
              <pc2:cmMkLst xmlns:pc2="http://schemas.microsoft.com/office/powerpoint/2019/9/main/command">
                <pc:docMk/>
                <pc:sldMk cId="2882522359" sldId="259"/>
                <pc2:cmMk id="{3DF87E4C-608A-4449-9F65-A11F20FA1322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19:22.479" v="21"/>
        <pc:sldMkLst>
          <pc:docMk/>
          <pc:sldMk cId="563929521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19:22.479" v="21"/>
              <pc2:cmMkLst xmlns:pc2="http://schemas.microsoft.com/office/powerpoint/2019/9/main/command">
                <pc:docMk/>
                <pc:sldMk cId="563929521" sldId="260"/>
                <pc2:cmMk id="{30F5D7F0-7341-4579-BCA9-E7031AA64B2E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19:27.166" v="22"/>
        <pc:sldMkLst>
          <pc:docMk/>
          <pc:sldMk cId="2612771213" sldId="2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19:27.166" v="22"/>
              <pc2:cmMkLst xmlns:pc2="http://schemas.microsoft.com/office/powerpoint/2019/9/main/command">
                <pc:docMk/>
                <pc:sldMk cId="2612771213" sldId="261"/>
                <pc2:cmMk id="{ADDA35A6-D67B-4311-B0CF-99A7F886C758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19:32.401" v="23"/>
        <pc:sldMkLst>
          <pc:docMk/>
          <pc:sldMk cId="4274058862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19:32.401" v="23"/>
              <pc2:cmMkLst xmlns:pc2="http://schemas.microsoft.com/office/powerpoint/2019/9/main/command">
                <pc:docMk/>
                <pc:sldMk cId="4274058862" sldId="262"/>
                <pc2:cmMk id="{9334958F-875D-478E-9010-282CFEC1B000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19:43.292" v="24"/>
        <pc:sldMkLst>
          <pc:docMk/>
          <pc:sldMk cId="201758258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19:43.292" v="24"/>
              <pc2:cmMkLst xmlns:pc2="http://schemas.microsoft.com/office/powerpoint/2019/9/main/command">
                <pc:docMk/>
                <pc:sldMk cId="201758258" sldId="264"/>
                <pc2:cmMk id="{3FE78387-B648-4FC3-B6FA-A8EF9B307A62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19:52.323" v="26"/>
        <pc:sldMkLst>
          <pc:docMk/>
          <pc:sldMk cId="1896549388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19:52.323" v="26"/>
              <pc2:cmMkLst xmlns:pc2="http://schemas.microsoft.com/office/powerpoint/2019/9/main/command">
                <pc:docMk/>
                <pc:sldMk cId="1896549388" sldId="265"/>
                <pc2:cmMk id="{B671700A-8E26-44A9-804D-90A9C2330A22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19:49.182" v="25"/>
              <pc2:cmMkLst xmlns:pc2="http://schemas.microsoft.com/office/powerpoint/2019/9/main/command">
                <pc:docMk/>
                <pc:sldMk cId="1896549388" sldId="265"/>
                <pc2:cmMk id="{A2683790-057B-4E28-A471-AE6DC5C1FEC7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20:07.011" v="28"/>
        <pc:sldMkLst>
          <pc:docMk/>
          <pc:sldMk cId="3757631623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20:04.401" v="27"/>
              <pc2:cmMkLst xmlns:pc2="http://schemas.microsoft.com/office/powerpoint/2019/9/main/command">
                <pc:docMk/>
                <pc:sldMk cId="3757631623" sldId="266"/>
                <pc2:cmMk id="{CACE4A2C-1461-4572-ADBC-2C1D23C6E0F1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20:07.011" v="28"/>
              <pc2:cmMkLst xmlns:pc2="http://schemas.microsoft.com/office/powerpoint/2019/9/main/command">
                <pc:docMk/>
                <pc:sldMk cId="3757631623" sldId="266"/>
                <pc2:cmMk id="{2C423A67-583F-49C6-8560-1090B8F719D4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20:44.761" v="30"/>
        <pc:sldMkLst>
          <pc:docMk/>
          <pc:sldMk cId="3197413488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20:44.761" v="30"/>
              <pc2:cmMkLst xmlns:pc2="http://schemas.microsoft.com/office/powerpoint/2019/9/main/command">
                <pc:docMk/>
                <pc:sldMk cId="3197413488" sldId="274"/>
                <pc2:cmMk id="{A4703434-FDA1-4358-B6C6-F460B76A0754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20:39.261" v="29"/>
        <pc:sldMkLst>
          <pc:docMk/>
          <pc:sldMk cId="3589427008" sldId="30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20:39.261" v="29"/>
              <pc2:cmMkLst xmlns:pc2="http://schemas.microsoft.com/office/powerpoint/2019/9/main/command">
                <pc:docMk/>
                <pc:sldMk cId="3589427008" sldId="304"/>
                <pc2:cmMk id="{2E2B6E7E-D7A6-4228-8E00-1812BF2328B5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9026F62A-0AC7-3631-0392-D13BD4620E12}" dt="2023-10-25T21:20:53.152" v="32"/>
        <pc:sldMkLst>
          <pc:docMk/>
          <pc:sldMk cId="2293586323" sldId="30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20:53.152" v="32"/>
              <pc2:cmMkLst xmlns:pc2="http://schemas.microsoft.com/office/powerpoint/2019/9/main/command">
                <pc:docMk/>
                <pc:sldMk cId="2293586323" sldId="305"/>
                <pc2:cmMk id="{874C281F-625A-48DD-840E-C9F3534FF125}"/>
              </pc2:cmMkLst>
            </pc226:cmChg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9026F62A-0AC7-3631-0392-D13BD4620E12}" dt="2023-10-25T21:20:50.292" v="31"/>
              <pc2:cmMkLst xmlns:pc2="http://schemas.microsoft.com/office/powerpoint/2019/9/main/command">
                <pc:docMk/>
                <pc:sldMk cId="2293586323" sldId="305"/>
                <pc2:cmMk id="{73B2BA39-8B1A-4629-B326-80D069D2403F}"/>
              </pc2:cmMkLst>
            </pc226:cmChg>
          </p:ext>
        </pc:extLst>
      </pc:sldChg>
    </pc:docChg>
  </pc:docChgLst>
  <pc:docChgLst>
    <pc:chgData name="louise1905@sympatico.ca" userId="S::urn:spo:guest#louise1905@sympatico.ca::" providerId="AD" clId="Web-{9572828B-817D-3927-531E-355C99BF85F6}"/>
    <pc:docChg chg="modSld">
      <pc:chgData name="louise1905@sympatico.ca" userId="S::urn:spo:guest#louise1905@sympatico.ca::" providerId="AD" clId="Web-{9572828B-817D-3927-531E-355C99BF85F6}" dt="2023-11-22T16:04:23.798" v="10" actId="20577"/>
      <pc:docMkLst>
        <pc:docMk/>
      </pc:docMkLst>
      <pc:sldChg chg="modSp">
        <pc:chgData name="louise1905@sympatico.ca" userId="S::urn:spo:guest#louise1905@sympatico.ca::" providerId="AD" clId="Web-{9572828B-817D-3927-531E-355C99BF85F6}" dt="2023-11-22T16:04:23.798" v="10" actId="20577"/>
        <pc:sldMkLst>
          <pc:docMk/>
          <pc:sldMk cId="2882522359" sldId="259"/>
        </pc:sldMkLst>
        <pc:spChg chg="mod">
          <ac:chgData name="louise1905@sympatico.ca" userId="S::urn:spo:guest#louise1905@sympatico.ca::" providerId="AD" clId="Web-{9572828B-817D-3927-531E-355C99BF85F6}" dt="2023-11-22T16:04:23.798" v="10" actId="20577"/>
          <ac:spMkLst>
            <pc:docMk/>
            <pc:sldMk cId="2882522359" sldId="259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A61F5BD0-1400-167F-0F4A-62CF2F4BF8B3}"/>
    <pc:docChg chg="modSld">
      <pc:chgData name="louise1905@sympatico.ca" userId="S::urn:spo:guest#louise1905@sympatico.ca::" providerId="AD" clId="Web-{A61F5BD0-1400-167F-0F4A-62CF2F4BF8B3}" dt="2023-11-10T14:41:18.266" v="123" actId="1076"/>
      <pc:docMkLst>
        <pc:docMk/>
      </pc:docMkLst>
      <pc:sldChg chg="modSp delCm modCm">
        <pc:chgData name="louise1905@sympatico.ca" userId="S::urn:spo:guest#louise1905@sympatico.ca::" providerId="AD" clId="Web-{A61F5BD0-1400-167F-0F4A-62CF2F4BF8B3}" dt="2023-11-10T14:30:04.726" v="80" actId="20577"/>
        <pc:sldMkLst>
          <pc:docMk/>
          <pc:sldMk cId="3861369899" sldId="256"/>
        </pc:sldMkLst>
        <pc:spChg chg="mod">
          <ac:chgData name="louise1905@sympatico.ca" userId="S::urn:spo:guest#louise1905@sympatico.ca::" providerId="AD" clId="Web-{A61F5BD0-1400-167F-0F4A-62CF2F4BF8B3}" dt="2023-11-10T14:30:04.726" v="80" actId="20577"/>
          <ac:spMkLst>
            <pc:docMk/>
            <pc:sldMk cId="3861369899" sldId="256"/>
            <ac:spMk id="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2:50.398" v="1"/>
              <pc2:cmMkLst xmlns:pc2="http://schemas.microsoft.com/office/powerpoint/2019/9/main/command">
                <pc:docMk/>
                <pc:sldMk cId="3861369899" sldId="256"/>
                <pc2:cmMk id="{A0BBF11E-8171-44C4-8EE6-EE8B0147FC50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29:25.318" v="78"/>
        <pc:sldMkLst>
          <pc:docMk/>
          <pc:sldMk cId="1959065008" sldId="257"/>
        </pc:sldMkLst>
        <pc:graphicFrameChg chg="mod modGraphic">
          <ac:chgData name="louise1905@sympatico.ca" userId="S::urn:spo:guest#louise1905@sympatico.ca::" providerId="AD" clId="Web-{A61F5BD0-1400-167F-0F4A-62CF2F4BF8B3}" dt="2023-11-10T14:29:25.318" v="78"/>
          <ac:graphicFrameMkLst>
            <pc:docMk/>
            <pc:sldMk cId="1959065008" sldId="257"/>
            <ac:graphicFrameMk id="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12.727" v="5"/>
              <pc2:cmMkLst xmlns:pc2="http://schemas.microsoft.com/office/powerpoint/2019/9/main/command">
                <pc:docMk/>
                <pc:sldMk cId="1959065008" sldId="257"/>
                <pc2:cmMk id="{10D87922-EB5F-4DFB-B018-95B8548757FC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54.838" v="20"/>
              <pc2:cmMkLst xmlns:pc2="http://schemas.microsoft.com/office/powerpoint/2019/9/main/command">
                <pc:docMk/>
                <pc:sldMk cId="1959065008" sldId="257"/>
                <pc2:cmMk id="{94816B2D-546C-4F85-95CA-67CF9955829F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49.588" v="18"/>
              <pc2:cmMkLst xmlns:pc2="http://schemas.microsoft.com/office/powerpoint/2019/9/main/command">
                <pc:docMk/>
                <pc:sldMk cId="1959065008" sldId="257"/>
                <pc2:cmMk id="{C340A564-A36A-4BA7-801A-C257ABB19312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07.588" v="24"/>
              <pc2:cmMkLst xmlns:pc2="http://schemas.microsoft.com/office/powerpoint/2019/9/main/command">
                <pc:docMk/>
                <pc:sldMk cId="1959065008" sldId="257"/>
                <pc2:cmMk id="{C30CF365-C4AB-41CC-B5C3-3CAF63B48D58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36.571" v="14"/>
              <pc2:cmMkLst xmlns:pc2="http://schemas.microsoft.com/office/powerpoint/2019/9/main/command">
                <pc:docMk/>
                <pc:sldMk cId="1959065008" sldId="257"/>
                <pc2:cmMk id="{1A490A6F-568B-4CDB-9420-8F4D0AB332A9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28.790" v="11"/>
              <pc2:cmMkLst xmlns:pc2="http://schemas.microsoft.com/office/powerpoint/2019/9/main/command">
                <pc:docMk/>
                <pc:sldMk cId="1959065008" sldId="257"/>
                <pc2:cmMk id="{F9C34A71-14E8-4B04-8D80-412052FC220F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18.196" v="7"/>
              <pc2:cmMkLst xmlns:pc2="http://schemas.microsoft.com/office/powerpoint/2019/9/main/command">
                <pc:docMk/>
                <pc:sldMk cId="1959065008" sldId="257"/>
                <pc2:cmMk id="{226DB17F-B944-488C-BCF0-3947DB67BB21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23.993" v="9"/>
              <pc2:cmMkLst xmlns:pc2="http://schemas.microsoft.com/office/powerpoint/2019/9/main/command">
                <pc:docMk/>
                <pc:sldMk cId="1959065008" sldId="257"/>
                <pc2:cmMk id="{7A0E898C-9D08-4443-8C07-6FFCDE95C1BE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00.025" v="22"/>
              <pc2:cmMkLst xmlns:pc2="http://schemas.microsoft.com/office/powerpoint/2019/9/main/command">
                <pc:docMk/>
                <pc:sldMk cId="1959065008" sldId="257"/>
                <pc2:cmMk id="{BFECB4A6-D4A5-4EB8-87D6-06C7325E66ED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43.541" v="16"/>
              <pc2:cmMkLst xmlns:pc2="http://schemas.microsoft.com/office/powerpoint/2019/9/main/command">
                <pc:docMk/>
                <pc:sldMk cId="1959065008" sldId="257"/>
                <pc2:cmMk id="{009D78AB-A9C4-4997-9EE5-96C88854F2DC}"/>
              </pc2:cmMkLst>
            </pc226:cmChg>
            <pc226:cmChg xmlns:pc226="http://schemas.microsoft.com/office/powerpoint/2022/06/main/command" chg="del">
              <pc226:chgData name="louise1905@sympatico.ca" userId="S::urn:spo:guest#louise1905@sympatico.ca::" providerId="AD" clId="Web-{A61F5BD0-1400-167F-0F4A-62CF2F4BF8B3}" dt="2023-11-10T14:23:31.931" v="12"/>
              <pc2:cmMkLst xmlns:pc2="http://schemas.microsoft.com/office/powerpoint/2019/9/main/command">
                <pc:docMk/>
                <pc:sldMk cId="1959065008" sldId="257"/>
                <pc2:cmMk id="{5314C8DE-B9B8-4DD6-9CBB-C6A1FF38235E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3:07.711" v="3"/>
              <pc2:cmMkLst xmlns:pc2="http://schemas.microsoft.com/office/powerpoint/2019/9/main/command">
                <pc:docMk/>
                <pc:sldMk cId="1959065008" sldId="257"/>
                <pc2:cmMk id="{76A185E7-CF32-4F94-B77B-BE98C0548A00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28:05.019" v="65" actId="20577"/>
        <pc:sldMkLst>
          <pc:docMk/>
          <pc:sldMk cId="309720701" sldId="258"/>
        </pc:sldMkLst>
        <pc:spChg chg="mod">
          <ac:chgData name="louise1905@sympatico.ca" userId="S::urn:spo:guest#louise1905@sympatico.ca::" providerId="AD" clId="Web-{A61F5BD0-1400-167F-0F4A-62CF2F4BF8B3}" dt="2023-11-10T14:28:05.019" v="65" actId="20577"/>
          <ac:spMkLst>
            <pc:docMk/>
            <pc:sldMk cId="309720701" sldId="25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17.776" v="26"/>
              <pc2:cmMkLst xmlns:pc2="http://schemas.microsoft.com/office/powerpoint/2019/9/main/command">
                <pc:docMk/>
                <pc:sldMk cId="309720701" sldId="258"/>
                <pc2:cmMk id="{A6EDC229-F7EF-4102-8FED-38FC78AC2C91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21.761" v="28"/>
              <pc2:cmMkLst xmlns:pc2="http://schemas.microsoft.com/office/powerpoint/2019/9/main/command">
                <pc:docMk/>
                <pc:sldMk cId="309720701" sldId="258"/>
                <pc2:cmMk id="{20F2172F-C5A2-411A-AD3E-1321841C9758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27.480" v="30"/>
              <pc2:cmMkLst xmlns:pc2="http://schemas.microsoft.com/office/powerpoint/2019/9/main/command">
                <pc:docMk/>
                <pc:sldMk cId="309720701" sldId="258"/>
                <pc2:cmMk id="{C5CAAB8A-AA30-4FF4-945E-3DF0CF850981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32:32.356" v="83" actId="20577"/>
        <pc:sldMkLst>
          <pc:docMk/>
          <pc:sldMk cId="2882522359" sldId="259"/>
        </pc:sldMkLst>
        <pc:spChg chg="mod">
          <ac:chgData name="louise1905@sympatico.ca" userId="S::urn:spo:guest#louise1905@sympatico.ca::" providerId="AD" clId="Web-{A61F5BD0-1400-167F-0F4A-62CF2F4BF8B3}" dt="2023-11-10T14:32:32.356" v="83" actId="20577"/>
          <ac:spMkLst>
            <pc:docMk/>
            <pc:sldMk cId="2882522359" sldId="259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A61F5BD0-1400-167F-0F4A-62CF2F4BF8B3}" dt="2023-11-10T14:32:17.621" v="82" actId="20577"/>
          <ac:spMkLst>
            <pc:docMk/>
            <pc:sldMk cId="2882522359" sldId="259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39.449" v="34"/>
              <pc2:cmMkLst xmlns:pc2="http://schemas.microsoft.com/office/powerpoint/2019/9/main/command">
                <pc:docMk/>
                <pc:sldMk cId="2882522359" sldId="259"/>
                <pc2:cmMk id="{3C9DC12D-FE4D-4DFE-B2AA-D6DE03BB2506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34.495" v="32"/>
              <pc2:cmMkLst xmlns:pc2="http://schemas.microsoft.com/office/powerpoint/2019/9/main/command">
                <pc:docMk/>
                <pc:sldMk cId="2882522359" sldId="259"/>
                <pc2:cmMk id="{3DF87E4C-608A-4449-9F65-A11F20FA1322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33:14.748" v="87" actId="20577"/>
        <pc:sldMkLst>
          <pc:docMk/>
          <pc:sldMk cId="563929521" sldId="260"/>
        </pc:sldMkLst>
        <pc:spChg chg="mod">
          <ac:chgData name="louise1905@sympatico.ca" userId="S::urn:spo:guest#louise1905@sympatico.ca::" providerId="AD" clId="Web-{A61F5BD0-1400-167F-0F4A-62CF2F4BF8B3}" dt="2023-11-10T14:33:14.748" v="87" actId="20577"/>
          <ac:spMkLst>
            <pc:docMk/>
            <pc:sldMk cId="563929521" sldId="260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A61F5BD0-1400-167F-0F4A-62CF2F4BF8B3}" dt="2023-11-10T14:32:54.888" v="85" actId="20577"/>
          <ac:spMkLst>
            <pc:docMk/>
            <pc:sldMk cId="563929521" sldId="260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47.387" v="36"/>
              <pc2:cmMkLst xmlns:pc2="http://schemas.microsoft.com/office/powerpoint/2019/9/main/command">
                <pc:docMk/>
                <pc:sldMk cId="563929521" sldId="260"/>
                <pc2:cmMk id="{30F5D7F0-7341-4579-BCA9-E7031AA64B2E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34:07.282" v="89" actId="20577"/>
        <pc:sldMkLst>
          <pc:docMk/>
          <pc:sldMk cId="2612771213" sldId="261"/>
        </pc:sldMkLst>
        <pc:spChg chg="mod">
          <ac:chgData name="louise1905@sympatico.ca" userId="S::urn:spo:guest#louise1905@sympatico.ca::" providerId="AD" clId="Web-{A61F5BD0-1400-167F-0F4A-62CF2F4BF8B3}" dt="2023-11-10T14:34:07.282" v="89" actId="20577"/>
          <ac:spMkLst>
            <pc:docMk/>
            <pc:sldMk cId="2612771213" sldId="26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4:55.559" v="38"/>
              <pc2:cmMkLst xmlns:pc2="http://schemas.microsoft.com/office/powerpoint/2019/9/main/command">
                <pc:docMk/>
                <pc:sldMk cId="2612771213" sldId="261"/>
                <pc2:cmMk id="{ADDA35A6-D67B-4311-B0CF-99A7F886C758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35:14.737" v="91" actId="20577"/>
        <pc:sldMkLst>
          <pc:docMk/>
          <pc:sldMk cId="4274058862" sldId="262"/>
        </pc:sldMkLst>
        <pc:spChg chg="mod">
          <ac:chgData name="louise1905@sympatico.ca" userId="S::urn:spo:guest#louise1905@sympatico.ca::" providerId="AD" clId="Web-{A61F5BD0-1400-167F-0F4A-62CF2F4BF8B3}" dt="2023-11-10T14:35:14.737" v="91" actId="20577"/>
          <ac:spMkLst>
            <pc:docMk/>
            <pc:sldMk cId="4274058862" sldId="262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A61F5BD0-1400-167F-0F4A-62CF2F4BF8B3}" dt="2023-11-10T14:34:35.970" v="90" actId="20577"/>
          <ac:spMkLst>
            <pc:docMk/>
            <pc:sldMk cId="4274058862" sldId="262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03.637" v="40"/>
              <pc2:cmMkLst xmlns:pc2="http://schemas.microsoft.com/office/powerpoint/2019/9/main/command">
                <pc:docMk/>
                <pc:sldMk cId="4274058862" sldId="262"/>
                <pc2:cmMk id="{9334958F-875D-478E-9010-282CFEC1B000}"/>
              </pc2:cmMkLst>
            </pc226:cmChg>
          </p:ext>
        </pc:extLst>
      </pc:sldChg>
      <pc:sldChg chg="modSp">
        <pc:chgData name="louise1905@sympatico.ca" userId="S::urn:spo:guest#louise1905@sympatico.ca::" providerId="AD" clId="Web-{A61F5BD0-1400-167F-0F4A-62CF2F4BF8B3}" dt="2023-11-10T14:35:59.114" v="94" actId="20577"/>
        <pc:sldMkLst>
          <pc:docMk/>
          <pc:sldMk cId="2078515350" sldId="263"/>
        </pc:sldMkLst>
        <pc:spChg chg="mod">
          <ac:chgData name="louise1905@sympatico.ca" userId="S::urn:spo:guest#louise1905@sympatico.ca::" providerId="AD" clId="Web-{A61F5BD0-1400-167F-0F4A-62CF2F4BF8B3}" dt="2023-11-10T14:35:59.114" v="94" actId="20577"/>
          <ac:spMkLst>
            <pc:docMk/>
            <pc:sldMk cId="2078515350" sldId="263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A61F5BD0-1400-167F-0F4A-62CF2F4BF8B3}" dt="2023-11-10T14:35:43.832" v="93" actId="20577"/>
          <ac:spMkLst>
            <pc:docMk/>
            <pc:sldMk cId="2078515350" sldId="263"/>
            <ac:spMk id="3" creationId="{00000000-0000-0000-0000-000000000000}"/>
          </ac:spMkLst>
        </pc:spChg>
      </pc:sldChg>
      <pc:sldChg chg="modSp delCm modCm">
        <pc:chgData name="louise1905@sympatico.ca" userId="S::urn:spo:guest#louise1905@sympatico.ca::" providerId="AD" clId="Web-{A61F5BD0-1400-167F-0F4A-62CF2F4BF8B3}" dt="2023-11-10T14:36:56.178" v="97" actId="20577"/>
        <pc:sldMkLst>
          <pc:docMk/>
          <pc:sldMk cId="201758258" sldId="264"/>
        </pc:sldMkLst>
        <pc:spChg chg="mod">
          <ac:chgData name="louise1905@sympatico.ca" userId="S::urn:spo:guest#louise1905@sympatico.ca::" providerId="AD" clId="Web-{A61F5BD0-1400-167F-0F4A-62CF2F4BF8B3}" dt="2023-11-10T14:36:56.178" v="97" actId="20577"/>
          <ac:spMkLst>
            <pc:docMk/>
            <pc:sldMk cId="201758258" sldId="264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A61F5BD0-1400-167F-0F4A-62CF2F4BF8B3}" dt="2023-11-10T14:36:43.006" v="96" actId="20577"/>
          <ac:spMkLst>
            <pc:docMk/>
            <pc:sldMk cId="201758258" sldId="26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09.356" v="42"/>
              <pc2:cmMkLst xmlns:pc2="http://schemas.microsoft.com/office/powerpoint/2019/9/main/command">
                <pc:docMk/>
                <pc:sldMk cId="201758258" sldId="264"/>
                <pc2:cmMk id="{3FE78387-B648-4FC3-B6FA-A8EF9B307A62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13.809" v="44"/>
              <pc2:cmMkLst xmlns:pc2="http://schemas.microsoft.com/office/powerpoint/2019/9/main/command">
                <pc:docMk/>
                <pc:sldMk cId="201758258" sldId="264"/>
                <pc2:cmMk id="{B093FCF4-87B1-4E3F-A383-3608895D3561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37:31.742" v="100" actId="20577"/>
        <pc:sldMkLst>
          <pc:docMk/>
          <pc:sldMk cId="1896549388" sldId="265"/>
        </pc:sldMkLst>
        <pc:spChg chg="mod">
          <ac:chgData name="louise1905@sympatico.ca" userId="S::urn:spo:guest#louise1905@sympatico.ca::" providerId="AD" clId="Web-{A61F5BD0-1400-167F-0F4A-62CF2F4BF8B3}" dt="2023-11-10T14:37:31.742" v="100" actId="20577"/>
          <ac:spMkLst>
            <pc:docMk/>
            <pc:sldMk cId="1896549388" sldId="265"/>
            <ac:spMk id="2" creationId="{00000000-0000-0000-0000-000000000000}"/>
          </ac:spMkLst>
        </pc:spChg>
        <pc:spChg chg="mod">
          <ac:chgData name="louise1905@sympatico.ca" userId="S::urn:spo:guest#louise1905@sympatico.ca::" providerId="AD" clId="Web-{A61F5BD0-1400-167F-0F4A-62CF2F4BF8B3}" dt="2023-11-10T14:37:18.788" v="99" actId="20577"/>
          <ac:spMkLst>
            <pc:docMk/>
            <pc:sldMk cId="1896549388" sldId="26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25.138" v="48"/>
              <pc2:cmMkLst xmlns:pc2="http://schemas.microsoft.com/office/powerpoint/2019/9/main/command">
                <pc:docMk/>
                <pc:sldMk cId="1896549388" sldId="265"/>
                <pc2:cmMk id="{B671700A-8E26-44A9-804D-90A9C2330A22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20.825" v="46"/>
              <pc2:cmMkLst xmlns:pc2="http://schemas.microsoft.com/office/powerpoint/2019/9/main/command">
                <pc:docMk/>
                <pc:sldMk cId="1896549388" sldId="265"/>
                <pc2:cmMk id="{A2683790-057B-4E28-A471-AE6DC5C1FEC7}"/>
              </pc2:cmMkLst>
            </pc226:cmChg>
          </p:ext>
        </pc:extLst>
      </pc:sldChg>
      <pc:sldChg chg="modSp delCm modCm">
        <pc:chgData name="louise1905@sympatico.ca" userId="S::urn:spo:guest#louise1905@sympatico.ca::" providerId="AD" clId="Web-{A61F5BD0-1400-167F-0F4A-62CF2F4BF8B3}" dt="2023-11-10T14:41:18.266" v="123" actId="1076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A61F5BD0-1400-167F-0F4A-62CF2F4BF8B3}" dt="2023-11-10T14:41:18.266" v="123" actId="1076"/>
          <ac:spMkLst>
            <pc:docMk/>
            <pc:sldMk cId="3757631623" sldId="266"/>
            <ac:spMk id="2" creationId="{00000000-0000-0000-0000-000000000000}"/>
          </ac:spMkLst>
        </pc:spChg>
        <pc:graphicFrameChg chg="mod modGraphic">
          <ac:chgData name="louise1905@sympatico.ca" userId="S::urn:spo:guest#louise1905@sympatico.ca::" providerId="AD" clId="Web-{A61F5BD0-1400-167F-0F4A-62CF2F4BF8B3}" dt="2023-11-10T14:40:10.466" v="120"/>
          <ac:graphicFrameMkLst>
            <pc:docMk/>
            <pc:sldMk cId="3757631623" sldId="266"/>
            <ac:graphicFrameMk id="5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34.919" v="50"/>
              <pc2:cmMkLst xmlns:pc2="http://schemas.microsoft.com/office/powerpoint/2019/9/main/command">
                <pc:docMk/>
                <pc:sldMk cId="3757631623" sldId="266"/>
                <pc2:cmMk id="{CACE4A2C-1461-4572-ADBC-2C1D23C6E0F1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39.920" v="52"/>
              <pc2:cmMkLst xmlns:pc2="http://schemas.microsoft.com/office/powerpoint/2019/9/main/command">
                <pc:docMk/>
                <pc:sldMk cId="3757631623" sldId="266"/>
                <pc2:cmMk id="{2C423A67-583F-49C6-8560-1090B8F719D4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A61F5BD0-1400-167F-0F4A-62CF2F4BF8B3}" dt="2023-11-10T14:26:07.342" v="57"/>
        <pc:sldMkLst>
          <pc:docMk/>
          <pc:sldMk cId="3197413488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6:07.342" v="57"/>
              <pc2:cmMkLst xmlns:pc2="http://schemas.microsoft.com/office/powerpoint/2019/9/main/command">
                <pc:docMk/>
                <pc:sldMk cId="3197413488" sldId="274"/>
                <pc2:cmMk id="{A4703434-FDA1-4358-B6C6-F460B76A0754}"/>
              </pc2:cmMkLst>
            </pc226:cmChg>
          </p:ext>
        </pc:extLst>
      </pc:sldChg>
      <pc:sldChg chg="delCm">
        <pc:chgData name="louise1905@sympatico.ca" userId="S::urn:spo:guest#louise1905@sympatico.ca::" providerId="AD" clId="Web-{A61F5BD0-1400-167F-0F4A-62CF2F4BF8B3}" dt="2023-11-10T14:25:45.264" v="53"/>
        <pc:sldMkLst>
          <pc:docMk/>
          <pc:sldMk cId="481907628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ouise1905@sympatico.ca" userId="S::urn:spo:guest#louise1905@sympatico.ca::" providerId="AD" clId="Web-{A61F5BD0-1400-167F-0F4A-62CF2F4BF8B3}" dt="2023-11-10T14:25:45.264" v="53"/>
              <pc2:cmMkLst xmlns:pc2="http://schemas.microsoft.com/office/powerpoint/2019/9/main/command">
                <pc:docMk/>
                <pc:sldMk cId="481907628" sldId="294"/>
                <pc2:cmMk id="{9DE3AB36-313A-DF4A-810D-99F7F7E3A543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A61F5BD0-1400-167F-0F4A-62CF2F4BF8B3}" dt="2023-11-10T14:25:59.514" v="55"/>
        <pc:sldMkLst>
          <pc:docMk/>
          <pc:sldMk cId="3589427008" sldId="30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5:59.514" v="55"/>
              <pc2:cmMkLst xmlns:pc2="http://schemas.microsoft.com/office/powerpoint/2019/9/main/command">
                <pc:docMk/>
                <pc:sldMk cId="3589427008" sldId="304"/>
                <pc2:cmMk id="{2E2B6E7E-D7A6-4228-8E00-1812BF2328B5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A61F5BD0-1400-167F-0F4A-62CF2F4BF8B3}" dt="2023-11-10T14:26:18.452" v="61"/>
        <pc:sldMkLst>
          <pc:docMk/>
          <pc:sldMk cId="2293586323" sldId="30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6:18.452" v="61"/>
              <pc2:cmMkLst xmlns:pc2="http://schemas.microsoft.com/office/powerpoint/2019/9/main/command">
                <pc:docMk/>
                <pc:sldMk cId="2293586323" sldId="305"/>
                <pc2:cmMk id="{874C281F-625A-48DD-840E-C9F3534FF125}"/>
              </pc2:cmMkLst>
            </pc226:cmChg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6:14.390" v="59"/>
              <pc2:cmMkLst xmlns:pc2="http://schemas.microsoft.com/office/powerpoint/2019/9/main/command">
                <pc:docMk/>
                <pc:sldMk cId="2293586323" sldId="305"/>
                <pc2:cmMk id="{73B2BA39-8B1A-4629-B326-80D069D2403F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A61F5BD0-1400-167F-0F4A-62CF2F4BF8B3}" dt="2023-11-10T14:26:26.453" v="63"/>
        <pc:sldMkLst>
          <pc:docMk/>
          <pc:sldMk cId="249604980" sldId="30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61F5BD0-1400-167F-0F4A-62CF2F4BF8B3}" dt="2023-11-10T14:26:26.453" v="63"/>
              <pc2:cmMkLst xmlns:pc2="http://schemas.microsoft.com/office/powerpoint/2019/9/main/command">
                <pc:docMk/>
                <pc:sldMk cId="249604980" sldId="306"/>
                <pc2:cmMk id="{19ECA349-D21B-42F3-8A02-A0551CFB2B0E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CFDA3DD1-F6C7-4214-AB68-3C8C1535E7C7}"/>
    <pc:docChg chg="mod modSld">
      <pc:chgData name="Utilisateur invité" userId="S::urn:spo:anon#d95fc8e05787767f4ad5c7d1f6fa6d86bc6f6aadfb93a0c0055f3f2cbe4806ec::" providerId="AD" clId="Web-{CFDA3DD1-F6C7-4214-AB68-3C8C1535E7C7}" dt="2023-10-18T14:11:38.822" v="301" actId="1076"/>
      <pc:docMkLst>
        <pc:docMk/>
      </pc:docMkLst>
      <pc:sldChg chg="modSp addCm">
        <pc:chgData name="Utilisateur invité" userId="S::urn:spo:anon#d95fc8e05787767f4ad5c7d1f6fa6d86bc6f6aadfb93a0c0055f3f2cbe4806ec::" providerId="AD" clId="Web-{CFDA3DD1-F6C7-4214-AB68-3C8C1535E7C7}" dt="2023-10-18T13:27:43.326" v="6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CFDA3DD1-F6C7-4214-AB68-3C8C1535E7C7}" dt="2023-10-18T13:27:10.763" v="4" actId="20577"/>
          <ac:spMkLst>
            <pc:docMk/>
            <pc:sldMk cId="3861369899" sldId="256"/>
            <ac:spMk id="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27:43.326" v="6"/>
              <pc2:cmMkLst xmlns:pc2="http://schemas.microsoft.com/office/powerpoint/2019/9/main/command">
                <pc:docMk/>
                <pc:sldMk cId="3861369899" sldId="256"/>
                <pc2:cmMk id="{A0BBF11E-8171-44C4-8EE6-EE8B0147FC50}"/>
              </pc2:cmMkLst>
            </pc226:cmChg>
          </p:ext>
        </pc:extLst>
      </pc:sldChg>
      <pc:sldChg chg="modSp addCm delCm modCm">
        <pc:chgData name="Utilisateur invité" userId="S::urn:spo:anon#d95fc8e05787767f4ad5c7d1f6fa6d86bc6f6aadfb93a0c0055f3f2cbe4806ec::" providerId="AD" clId="Web-{CFDA3DD1-F6C7-4214-AB68-3C8C1535E7C7}" dt="2023-10-18T13:56:27.473" v="246"/>
        <pc:sldMkLst>
          <pc:docMk/>
          <pc:sldMk cId="1959065008" sldId="257"/>
        </pc:sldMkLst>
        <pc:graphicFrameChg chg="mod modGraphic">
          <ac:chgData name="Utilisateur invité" userId="S::urn:spo:anon#d95fc8e05787767f4ad5c7d1f6fa6d86bc6f6aadfb93a0c0055f3f2cbe4806ec::" providerId="AD" clId="Web-{CFDA3DD1-F6C7-4214-AB68-3C8C1535E7C7}" dt="2023-10-18T13:51:54.717" v="243"/>
          <ac:graphicFrameMkLst>
            <pc:docMk/>
            <pc:sldMk cId="1959065008" sldId="257"/>
            <ac:graphicFrameMk id="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29:10.297" v="23"/>
              <pc2:cmMkLst xmlns:pc2="http://schemas.microsoft.com/office/powerpoint/2019/9/main/command">
                <pc:docMk/>
                <pc:sldMk cId="1959065008" sldId="257"/>
                <pc2:cmMk id="{10D87922-EB5F-4DFB-B018-95B8548757FC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55:05.096" v="245"/>
              <pc2:cmMkLst xmlns:pc2="http://schemas.microsoft.com/office/powerpoint/2019/9/main/command">
                <pc:docMk/>
                <pc:sldMk cId="1959065008" sldId="257"/>
                <pc2:cmMk id="{C340A564-A36A-4BA7-801A-C257ABB19312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50:34.559" v="222"/>
              <pc2:cmMkLst xmlns:pc2="http://schemas.microsoft.com/office/powerpoint/2019/9/main/command">
                <pc:docMk/>
                <pc:sldMk cId="1959065008" sldId="257"/>
                <pc2:cmMk id="{C30CF365-C4AB-41CC-B5C3-3CAF63B48D58}"/>
              </pc2:cmMkLst>
            </pc226:cmChg>
            <pc226:cmChg xmlns:pc226="http://schemas.microsoft.com/office/powerpoint/2022/06/main/command" chg="add del mod modRxn">
              <pc226:chgData name="Utilisateur invité" userId="S::urn:spo:anon#d95fc8e05787767f4ad5c7d1f6fa6d86bc6f6aadfb93a0c0055f3f2cbe4806ec::" providerId="AD" clId="Web-{CFDA3DD1-F6C7-4214-AB68-3C8C1535E7C7}" dt="2023-10-18T13:34:02.788" v="76"/>
              <pc2:cmMkLst xmlns:pc2="http://schemas.microsoft.com/office/powerpoint/2019/9/main/command">
                <pc:docMk/>
                <pc:sldMk cId="1959065008" sldId="257"/>
                <pc2:cmMk id="{52FD5D67-3A59-4365-AA2C-3332B06B6572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48:16.665" v="173"/>
              <pc2:cmMkLst xmlns:pc2="http://schemas.microsoft.com/office/powerpoint/2019/9/main/command">
                <pc:docMk/>
                <pc:sldMk cId="1959065008" sldId="257"/>
                <pc2:cmMk id="{1A490A6F-568B-4CDB-9420-8F4D0AB332A9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39:12.935" v="116"/>
              <pc2:cmMkLst xmlns:pc2="http://schemas.microsoft.com/office/powerpoint/2019/9/main/command">
                <pc:docMk/>
                <pc:sldMk cId="1959065008" sldId="257"/>
                <pc2:cmMk id="{F9C34A71-14E8-4B04-8D80-412052FC220F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36:40.666" v="98"/>
              <pc2:cmMkLst xmlns:pc2="http://schemas.microsoft.com/office/powerpoint/2019/9/main/command">
                <pc:docMk/>
                <pc:sldMk cId="1959065008" sldId="257"/>
                <pc2:cmMk id="{226DB17F-B944-488C-BCF0-3947DB67BB21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37:38.652" v="99"/>
              <pc2:cmMkLst xmlns:pc2="http://schemas.microsoft.com/office/powerpoint/2019/9/main/command">
                <pc:docMk/>
                <pc:sldMk cId="1959065008" sldId="257"/>
                <pc2:cmMk id="{7A0E898C-9D08-4443-8C07-6FFCDE95C1BE}"/>
              </pc2:cmMkLst>
            </pc226:cmChg>
            <pc226:cmChg xmlns:pc226="http://schemas.microsoft.com/office/powerpoint/2022/06/main/command" chg="add del mod modRxn">
              <pc226:chgData name="Utilisateur invité" userId="S::urn:spo:anon#d95fc8e05787767f4ad5c7d1f6fa6d86bc6f6aadfb93a0c0055f3f2cbe4806ec::" providerId="AD" clId="Web-{CFDA3DD1-F6C7-4214-AB68-3C8C1535E7C7}" dt="2023-10-18T13:34:37.632" v="77"/>
              <pc2:cmMkLst xmlns:pc2="http://schemas.microsoft.com/office/powerpoint/2019/9/main/command">
                <pc:docMk/>
                <pc:sldMk cId="1959065008" sldId="257"/>
                <pc2:cmMk id="{5F56DC93-E87D-49B9-9285-7BBDE0E7C829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40:58.218" v="146"/>
              <pc2:cmMkLst xmlns:pc2="http://schemas.microsoft.com/office/powerpoint/2019/9/main/command">
                <pc:docMk/>
                <pc:sldMk cId="1959065008" sldId="257"/>
                <pc2:cmMk id="{BFECB4A6-D4A5-4EB8-87D6-06C7325E66ED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51:59.201" v="244"/>
              <pc2:cmMkLst xmlns:pc2="http://schemas.microsoft.com/office/powerpoint/2019/9/main/command">
                <pc:docMk/>
                <pc:sldMk cId="1959065008" sldId="257"/>
                <pc2:cmMk id="{009D78AB-A9C4-4997-9EE5-96C88854F2DC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40:09.905" v="133"/>
              <pc2:cmMkLst xmlns:pc2="http://schemas.microsoft.com/office/powerpoint/2019/9/main/command">
                <pc:docMk/>
                <pc:sldMk cId="1959065008" sldId="257"/>
                <pc2:cmMk id="{5314C8DE-B9B8-4DD6-9CBB-C6A1FF38235E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3:56:27.473" v="246"/>
              <pc2:cmMkLst xmlns:pc2="http://schemas.microsoft.com/office/powerpoint/2019/9/main/command">
                <pc:docMk/>
                <pc:sldMk cId="1959065008" sldId="257"/>
                <pc2:cmMk id="{76A185E7-CF32-4F94-B77B-BE98C0548A00}"/>
              </pc2:cmMkLst>
            </pc226:cmChg>
          </p:ext>
        </pc:extLst>
      </pc:sldChg>
      <pc:sldChg chg="modSp addCm modCm">
        <pc:chgData name="Utilisateur invité" userId="S::urn:spo:anon#d95fc8e05787767f4ad5c7d1f6fa6d86bc6f6aadfb93a0c0055f3f2cbe4806ec::" providerId="AD" clId="Web-{CFDA3DD1-F6C7-4214-AB68-3C8C1535E7C7}" dt="2023-10-18T14:01:31.667" v="285"/>
        <pc:sldMkLst>
          <pc:docMk/>
          <pc:sldMk cId="309720701" sldId="258"/>
        </pc:sldMkLst>
        <pc:spChg chg="mod">
          <ac:chgData name="Utilisateur invité" userId="S::urn:spo:anon#d95fc8e05787767f4ad5c7d1f6fa6d86bc6f6aadfb93a0c0055f3f2cbe4806ec::" providerId="AD" clId="Web-{CFDA3DD1-F6C7-4214-AB68-3C8C1535E7C7}" dt="2023-10-18T14:00:37.072" v="277" actId="20577"/>
          <ac:spMkLst>
            <pc:docMk/>
            <pc:sldMk cId="309720701" sldId="25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4:01:31.667" v="285"/>
              <pc2:cmMkLst xmlns:pc2="http://schemas.microsoft.com/office/powerpoint/2019/9/main/command">
                <pc:docMk/>
                <pc:sldMk cId="309720701" sldId="258"/>
                <pc2:cmMk id="{A6EDC229-F7EF-4102-8FED-38FC78AC2C91}"/>
              </pc2:cmMkLst>
            </pc226:cmChg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CFDA3DD1-F6C7-4214-AB68-3C8C1535E7C7}" dt="2023-10-18T13:59:45.259" v="274" actId="20577"/>
              <pc2:cmMkLst xmlns:pc2="http://schemas.microsoft.com/office/powerpoint/2019/9/main/command">
                <pc:docMk/>
                <pc:sldMk cId="309720701" sldId="258"/>
                <pc2:cmMk id="{20F2172F-C5A2-411A-AD3E-1321841C9758}"/>
              </pc2:cmMkLst>
            </pc226:cmChg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CFDA3DD1-F6C7-4214-AB68-3C8C1535E7C7}" dt="2023-10-18T13:59:45.259" v="274" actId="20577"/>
              <pc2:cmMkLst xmlns:pc2="http://schemas.microsoft.com/office/powerpoint/2019/9/main/command">
                <pc:docMk/>
                <pc:sldMk cId="309720701" sldId="258"/>
                <pc2:cmMk id="{C5CAAB8A-AA30-4FF4-945E-3DF0CF850981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CFDA3DD1-F6C7-4214-AB68-3C8C1535E7C7}" dt="2023-10-18T14:05:28.923" v="300" actId="20577"/>
        <pc:sldMkLst>
          <pc:docMk/>
          <pc:sldMk cId="2882522359" sldId="259"/>
        </pc:sldMkLst>
        <pc:spChg chg="mod">
          <ac:chgData name="Utilisateur invité" userId="S::urn:spo:anon#d95fc8e05787767f4ad5c7d1f6fa6d86bc6f6aadfb93a0c0055f3f2cbe4806ec::" providerId="AD" clId="Web-{CFDA3DD1-F6C7-4214-AB68-3C8C1535E7C7}" dt="2023-10-18T14:05:28.923" v="300" actId="20577"/>
          <ac:spMkLst>
            <pc:docMk/>
            <pc:sldMk cId="2882522359" sldId="259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4:05:08.172" v="299"/>
              <pc2:cmMkLst xmlns:pc2="http://schemas.microsoft.com/office/powerpoint/2019/9/main/command">
                <pc:docMk/>
                <pc:sldMk cId="2882522359" sldId="259"/>
                <pc2:cmMk id="{3C9DC12D-FE4D-4DFE-B2AA-D6DE03BB2506}"/>
              </pc2:cmMkLst>
            </pc226:cmChg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CFDA3DD1-F6C7-4214-AB68-3C8C1535E7C7}" dt="2023-10-18T14:02:49.388" v="286"/>
              <pc2:cmMkLst xmlns:pc2="http://schemas.microsoft.com/office/powerpoint/2019/9/main/command">
                <pc:docMk/>
                <pc:sldMk cId="2882522359" sldId="259"/>
                <pc2:cmMk id="{3DF87E4C-608A-4449-9F65-A11F20FA1322}"/>
              </pc2:cmMkLst>
            </pc226:cmChg>
          </p:ext>
        </pc:extLst>
      </pc:sldChg>
      <pc:sldChg chg="modSp">
        <pc:chgData name="Utilisateur invité" userId="S::urn:spo:anon#d95fc8e05787767f4ad5c7d1f6fa6d86bc6f6aadfb93a0c0055f3f2cbe4806ec::" providerId="AD" clId="Web-{CFDA3DD1-F6C7-4214-AB68-3C8C1535E7C7}" dt="2023-10-18T14:11:38.822" v="301" actId="1076"/>
        <pc:sldMkLst>
          <pc:docMk/>
          <pc:sldMk cId="563929521" sldId="260"/>
        </pc:sldMkLst>
        <pc:picChg chg="mod">
          <ac:chgData name="Utilisateur invité" userId="S::urn:spo:anon#d95fc8e05787767f4ad5c7d1f6fa6d86bc6f6aadfb93a0c0055f3f2cbe4806ec::" providerId="AD" clId="Web-{CFDA3DD1-F6C7-4214-AB68-3C8C1535E7C7}" dt="2023-10-18T14:11:38.822" v="301" actId="1076"/>
          <ac:picMkLst>
            <pc:docMk/>
            <pc:sldMk cId="563929521" sldId="260"/>
            <ac:picMk id="4" creationId="{00000000-0000-0000-0000-000000000000}"/>
          </ac:picMkLst>
        </pc:picChg>
      </pc:sldChg>
    </pc:docChg>
  </pc:docChgLst>
  <pc:docChgLst>
    <pc:chgData name="louise1905@sympatico.ca" userId="S::urn:spo:guest#louise1905@sympatico.ca::" providerId="AD" clId="Web-{43FFC815-0DC0-241C-BDF4-0CA857952BF2}"/>
    <pc:docChg chg="modSld">
      <pc:chgData name="louise1905@sympatico.ca" userId="S::urn:spo:guest#louise1905@sympatico.ca::" providerId="AD" clId="Web-{43FFC815-0DC0-241C-BDF4-0CA857952BF2}" dt="2023-11-19T17:56:31.970" v="12" actId="20577"/>
      <pc:docMkLst>
        <pc:docMk/>
      </pc:docMkLst>
      <pc:sldChg chg="modSp">
        <pc:chgData name="louise1905@sympatico.ca" userId="S::urn:spo:guest#louise1905@sympatico.ca::" providerId="AD" clId="Web-{43FFC815-0DC0-241C-BDF4-0CA857952BF2}" dt="2023-11-19T17:42:15.279" v="4" actId="20577"/>
        <pc:sldMkLst>
          <pc:docMk/>
          <pc:sldMk cId="2078515350" sldId="263"/>
        </pc:sldMkLst>
        <pc:spChg chg="mod">
          <ac:chgData name="louise1905@sympatico.ca" userId="S::urn:spo:guest#louise1905@sympatico.ca::" providerId="AD" clId="Web-{43FFC815-0DC0-241C-BDF4-0CA857952BF2}" dt="2023-11-19T17:42:15.279" v="4" actId="20577"/>
          <ac:spMkLst>
            <pc:docMk/>
            <pc:sldMk cId="2078515350" sldId="263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43FFC815-0DC0-241C-BDF4-0CA857952BF2}" dt="2023-11-19T17:54:01.876" v="9" actId="20577"/>
        <pc:sldMkLst>
          <pc:docMk/>
          <pc:sldMk cId="3496459309" sldId="273"/>
        </pc:sldMkLst>
        <pc:spChg chg="mod">
          <ac:chgData name="louise1905@sympatico.ca" userId="S::urn:spo:guest#louise1905@sympatico.ca::" providerId="AD" clId="Web-{43FFC815-0DC0-241C-BDF4-0CA857952BF2}" dt="2023-11-19T17:54:01.876" v="9" actId="20577"/>
          <ac:spMkLst>
            <pc:docMk/>
            <pc:sldMk cId="3496459309" sldId="273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43FFC815-0DC0-241C-BDF4-0CA857952BF2}" dt="2023-11-19T17:56:31.970" v="12" actId="20577"/>
        <pc:sldMkLst>
          <pc:docMk/>
          <pc:sldMk cId="3589427008" sldId="304"/>
        </pc:sldMkLst>
        <pc:spChg chg="mod">
          <ac:chgData name="louise1905@sympatico.ca" userId="S::urn:spo:guest#louise1905@sympatico.ca::" providerId="AD" clId="Web-{43FFC815-0DC0-241C-BDF4-0CA857952BF2}" dt="2023-11-19T17:56:31.970" v="12" actId="20577"/>
          <ac:spMkLst>
            <pc:docMk/>
            <pc:sldMk cId="3589427008" sldId="304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9018B2FA-E2EF-42B5-07F6-2474FD93E1AA}"/>
    <pc:docChg chg="modSld">
      <pc:chgData name="Utilisateur invité" userId="S::urn:spo:anon#d95fc8e05787767f4ad5c7d1f6fa6d86bc6f6aadfb93a0c0055f3f2cbe4806ec::" providerId="AD" clId="Web-{9018B2FA-E2EF-42B5-07F6-2474FD93E1AA}" dt="2024-08-01T13:53:10.845" v="87" actId="20577"/>
      <pc:docMkLst>
        <pc:docMk/>
      </pc:docMkLst>
      <pc:sldChg chg="modSp">
        <pc:chgData name="Utilisateur invité" userId="S::urn:spo:anon#d95fc8e05787767f4ad5c7d1f6fa6d86bc6f6aadfb93a0c0055f3f2cbe4806ec::" providerId="AD" clId="Web-{9018B2FA-E2EF-42B5-07F6-2474FD93E1AA}" dt="2024-08-01T13:39:00.924" v="4" actId="1076"/>
        <pc:sldMkLst>
          <pc:docMk/>
          <pc:sldMk cId="1959065008" sldId="257"/>
        </pc:sldMkLst>
        <pc:graphicFrameChg chg="mod modGraphic">
          <ac:chgData name="Utilisateur invité" userId="S::urn:spo:anon#d95fc8e05787767f4ad5c7d1f6fa6d86bc6f6aadfb93a0c0055f3f2cbe4806ec::" providerId="AD" clId="Web-{9018B2FA-E2EF-42B5-07F6-2474FD93E1AA}" dt="2024-08-01T13:39:00.924" v="4" actId="1076"/>
          <ac:graphicFrameMkLst>
            <pc:docMk/>
            <pc:sldMk cId="1959065008" sldId="257"/>
            <ac:graphicFrameMk id="3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9018B2FA-E2EF-42B5-07F6-2474FD93E1AA}" dt="2024-08-01T13:40:19.586" v="5" actId="1076"/>
        <pc:sldMkLst>
          <pc:docMk/>
          <pc:sldMk cId="1896549388" sldId="265"/>
        </pc:sldMkLst>
        <pc:spChg chg="mod">
          <ac:chgData name="Utilisateur invité" userId="S::urn:spo:anon#d95fc8e05787767f4ad5c7d1f6fa6d86bc6f6aadfb93a0c0055f3f2cbe4806ec::" providerId="AD" clId="Web-{9018B2FA-E2EF-42B5-07F6-2474FD93E1AA}" dt="2024-08-01T13:40:19.586" v="5" actId="1076"/>
          <ac:spMkLst>
            <pc:docMk/>
            <pc:sldMk cId="1896549388" sldId="26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9018B2FA-E2EF-42B5-07F6-2474FD93E1AA}" dt="2024-08-01T13:50:12.832" v="77" actId="20577"/>
        <pc:sldMkLst>
          <pc:docMk/>
          <pc:sldMk cId="4146629887" sldId="270"/>
        </pc:sldMkLst>
        <pc:spChg chg="mod">
          <ac:chgData name="Utilisateur invité" userId="S::urn:spo:anon#d95fc8e05787767f4ad5c7d1f6fa6d86bc6f6aadfb93a0c0055f3f2cbe4806ec::" providerId="AD" clId="Web-{9018B2FA-E2EF-42B5-07F6-2474FD93E1AA}" dt="2024-08-01T13:50:12.832" v="77" actId="20577"/>
          <ac:spMkLst>
            <pc:docMk/>
            <pc:sldMk cId="4146629887" sldId="27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9018B2FA-E2EF-42B5-07F6-2474FD93E1AA}" dt="2024-08-01T13:48:12.042" v="68" actId="20577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9018B2FA-E2EF-42B5-07F6-2474FD93E1AA}" dt="2024-08-01T13:48:12.042" v="68" actId="20577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9018B2FA-E2EF-42B5-07F6-2474FD93E1AA}" dt="2024-08-01T13:41:59.812" v="30" actId="20577"/>
        <pc:sldMkLst>
          <pc:docMk/>
          <pc:sldMk cId="1205869863" sldId="302"/>
        </pc:sldMkLst>
        <pc:spChg chg="mod">
          <ac:chgData name="Utilisateur invité" userId="S::urn:spo:anon#d95fc8e05787767f4ad5c7d1f6fa6d86bc6f6aadfb93a0c0055f3f2cbe4806ec::" providerId="AD" clId="Web-{9018B2FA-E2EF-42B5-07F6-2474FD93E1AA}" dt="2024-08-01T13:41:59.812" v="30" actId="20577"/>
          <ac:spMkLst>
            <pc:docMk/>
            <pc:sldMk cId="1205869863" sldId="30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9018B2FA-E2EF-42B5-07F6-2474FD93E1AA}" dt="2024-08-01T13:53:10.845" v="87" actId="20577"/>
        <pc:sldMkLst>
          <pc:docMk/>
          <pc:sldMk cId="249604980" sldId="306"/>
        </pc:sldMkLst>
        <pc:spChg chg="mod">
          <ac:chgData name="Utilisateur invité" userId="S::urn:spo:anon#d95fc8e05787767f4ad5c7d1f6fa6d86bc6f6aadfb93a0c0055f3f2cbe4806ec::" providerId="AD" clId="Web-{9018B2FA-E2EF-42B5-07F6-2474FD93E1AA}" dt="2024-08-01T13:53:10.845" v="87" actId="20577"/>
          <ac:spMkLst>
            <pc:docMk/>
            <pc:sldMk cId="249604980" sldId="306"/>
            <ac:spMk id="4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F0E583D4-6D7D-1C4D-0736-EF5BDA3C703F}"/>
    <pc:docChg chg="modSld">
      <pc:chgData name="Utilisateur invité" userId="S::urn:spo:anon#d95fc8e05787767f4ad5c7d1f6fa6d86bc6f6aadfb93a0c0055f3f2cbe4806ec::" providerId="AD" clId="Web-{F0E583D4-6D7D-1C4D-0736-EF5BDA3C703F}" dt="2024-03-29T17:04:15.254" v="19" actId="20577"/>
      <pc:docMkLst>
        <pc:docMk/>
      </pc:docMkLst>
      <pc:sldChg chg="modSp">
        <pc:chgData name="Utilisateur invité" userId="S::urn:spo:anon#d95fc8e05787767f4ad5c7d1f6fa6d86bc6f6aadfb93a0c0055f3f2cbe4806ec::" providerId="AD" clId="Web-{F0E583D4-6D7D-1C4D-0736-EF5BDA3C703F}" dt="2024-03-29T17:04:15.254" v="19" actId="20577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F0E583D4-6D7D-1C4D-0736-EF5BDA3C703F}" dt="2024-03-29T17:04:15.254" v="19" actId="20577"/>
          <ac:spMkLst>
            <pc:docMk/>
            <pc:sldMk cId="2305999324" sldId="288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D30E2632-0796-2990-A81E-BE7AC5DEE953}"/>
    <pc:docChg chg="addSld delSld modSld">
      <pc:chgData name="Utilisateur invité" userId="S::urn:spo:anon#d95fc8e05787767f4ad5c7d1f6fa6d86bc6f6aadfb93a0c0055f3f2cbe4806ec::" providerId="AD" clId="Web-{D30E2632-0796-2990-A81E-BE7AC5DEE953}" dt="2023-10-18T15:20:15.589" v="205" actId="20577"/>
      <pc:docMkLst>
        <pc:docMk/>
      </pc:docMkLst>
      <pc:sldChg chg="modSp addCm">
        <pc:chgData name="Utilisateur invité" userId="S::urn:spo:anon#d95fc8e05787767f4ad5c7d1f6fa6d86bc6f6aadfb93a0c0055f3f2cbe4806ec::" providerId="AD" clId="Web-{D30E2632-0796-2990-A81E-BE7AC5DEE953}" dt="2023-10-18T15:01:08.700" v="138" actId="20577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D30E2632-0796-2990-A81E-BE7AC5DEE953}" dt="2023-10-18T15:01:08.700" v="138" actId="20577"/>
          <ac:spMkLst>
            <pc:docMk/>
            <pc:sldMk cId="3197413488" sldId="27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D30E2632-0796-2990-A81E-BE7AC5DEE953}" dt="2023-10-18T15:01:05.528" v="137"/>
              <pc2:cmMkLst xmlns:pc2="http://schemas.microsoft.com/office/powerpoint/2019/9/main/command">
                <pc:docMk/>
                <pc:sldMk cId="3197413488" sldId="274"/>
                <pc2:cmMk id="{A4703434-FDA1-4358-B6C6-F460B76A0754}"/>
              </pc2:cmMkLst>
            </pc226:cmChg>
          </p:ext>
        </pc:extLst>
      </pc:sldChg>
      <pc:sldChg chg="modCm">
        <pc:chgData name="Utilisateur invité" userId="S::urn:spo:anon#d95fc8e05787767f4ad5c7d1f6fa6d86bc6f6aadfb93a0c0055f3f2cbe4806ec::" providerId="AD" clId="Web-{D30E2632-0796-2990-A81E-BE7AC5DEE953}" dt="2023-10-18T14:56:13.427" v="108"/>
        <pc:sldMkLst>
          <pc:docMk/>
          <pc:sldMk cId="481907628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Utilisateur invité" userId="S::urn:spo:anon#d95fc8e05787767f4ad5c7d1f6fa6d86bc6f6aadfb93a0c0055f3f2cbe4806ec::" providerId="AD" clId="Web-{D30E2632-0796-2990-A81E-BE7AC5DEE953}" dt="2023-10-18T14:56:13.427" v="108"/>
              <pc2:cmMkLst xmlns:pc2="http://schemas.microsoft.com/office/powerpoint/2019/9/main/command">
                <pc:docMk/>
                <pc:sldMk cId="481907628" sldId="294"/>
                <pc2:cmMk id="{9DE3AB36-313A-DF4A-810D-99F7F7E3A543}"/>
              </pc2:cmMkLst>
              <pc226:cmRplyChg chg="add">
                <pc226:chgData name="Utilisateur invité" userId="S::urn:spo:anon#d95fc8e05787767f4ad5c7d1f6fa6d86bc6f6aadfb93a0c0055f3f2cbe4806ec::" providerId="AD" clId="Web-{D30E2632-0796-2990-A81E-BE7AC5DEE953}" dt="2023-10-18T14:56:13.427" v="108"/>
                <pc2:cmRplyMkLst xmlns:pc2="http://schemas.microsoft.com/office/powerpoint/2019/9/main/command">
                  <pc:docMk/>
                  <pc:sldMk cId="481907628" sldId="294"/>
                  <pc2:cmMk id="{9DE3AB36-313A-DF4A-810D-99F7F7E3A543}"/>
                  <pc2:cmRplyMk id="{2751D1D4-7E6C-4291-95E6-EF8CD8EDC4E0}"/>
                </pc2:cmRplyMkLst>
              </pc226:cmRplyChg>
            </pc226:cmChg>
          </p:ext>
        </pc:extLst>
      </pc:sldChg>
      <pc:sldChg chg="modSp addCm modCm">
        <pc:chgData name="Utilisateur invité" userId="S::urn:spo:anon#d95fc8e05787767f4ad5c7d1f6fa6d86bc6f6aadfb93a0c0055f3f2cbe4806ec::" providerId="AD" clId="Web-{D30E2632-0796-2990-A81E-BE7AC5DEE953}" dt="2023-10-18T14:58:50.072" v="117" actId="20577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D30E2632-0796-2990-A81E-BE7AC5DEE953}" dt="2023-10-18T14:58:50.072" v="117" actId="20577"/>
          <ac:spMkLst>
            <pc:docMk/>
            <pc:sldMk cId="3589427008" sldId="30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D30E2632-0796-2990-A81E-BE7AC5DEE953}" dt="2023-10-18T14:58:50.072" v="117" actId="20577"/>
              <pc2:cmMkLst xmlns:pc2="http://schemas.microsoft.com/office/powerpoint/2019/9/main/command">
                <pc:docMk/>
                <pc:sldMk cId="3589427008" sldId="304"/>
                <pc2:cmMk id="{2E2B6E7E-D7A6-4228-8E00-1812BF2328B5}"/>
              </pc2:cmMkLst>
            </pc226:cmChg>
          </p:ext>
        </pc:extLst>
      </pc:sldChg>
      <pc:sldChg chg="modSp addCm modCm">
        <pc:chgData name="Utilisateur invité" userId="S::urn:spo:anon#d95fc8e05787767f4ad5c7d1f6fa6d86bc6f6aadfb93a0c0055f3f2cbe4806ec::" providerId="AD" clId="Web-{D30E2632-0796-2990-A81E-BE7AC5DEE953}" dt="2023-10-18T15:03:11.500" v="162" actId="20577"/>
        <pc:sldMkLst>
          <pc:docMk/>
          <pc:sldMk cId="2293586323" sldId="305"/>
        </pc:sldMkLst>
        <pc:spChg chg="mod">
          <ac:chgData name="Utilisateur invité" userId="S::urn:spo:anon#d95fc8e05787767f4ad5c7d1f6fa6d86bc6f6aadfb93a0c0055f3f2cbe4806ec::" providerId="AD" clId="Web-{D30E2632-0796-2990-A81E-BE7AC5DEE953}" dt="2023-10-18T15:03:11.500" v="162" actId="20577"/>
          <ac:spMkLst>
            <pc:docMk/>
            <pc:sldMk cId="2293586323" sldId="30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D30E2632-0796-2990-A81E-BE7AC5DEE953}" dt="2023-10-18T15:03:11.500" v="162" actId="20577"/>
              <pc2:cmMkLst xmlns:pc2="http://schemas.microsoft.com/office/powerpoint/2019/9/main/command">
                <pc:docMk/>
                <pc:sldMk cId="2293586323" sldId="305"/>
                <pc2:cmMk id="{874C281F-625A-48DD-840E-C9F3534FF125}"/>
              </pc2:cmMkLst>
            </pc226:cmChg>
            <pc226:cmChg xmlns:pc226="http://schemas.microsoft.com/office/powerpoint/2022/06/main/command" chg="add mod">
              <pc226:chgData name="Utilisateur invité" userId="S::urn:spo:anon#d95fc8e05787767f4ad5c7d1f6fa6d86bc6f6aadfb93a0c0055f3f2cbe4806ec::" providerId="AD" clId="Web-{D30E2632-0796-2990-A81E-BE7AC5DEE953}" dt="2023-10-18T15:03:11.500" v="162" actId="20577"/>
              <pc2:cmMkLst xmlns:pc2="http://schemas.microsoft.com/office/powerpoint/2019/9/main/command">
                <pc:docMk/>
                <pc:sldMk cId="2293586323" sldId="305"/>
                <pc2:cmMk id="{73B2BA39-8B1A-4629-B326-80D069D2403F}"/>
              </pc2:cmMkLst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D30E2632-0796-2990-A81E-BE7AC5DEE953}" dt="2023-10-18T15:20:15.589" v="205" actId="20577"/>
        <pc:sldMkLst>
          <pc:docMk/>
          <pc:sldMk cId="249604980" sldId="306"/>
        </pc:sldMkLst>
        <pc:spChg chg="mod">
          <ac:chgData name="Utilisateur invité" userId="S::urn:spo:anon#d95fc8e05787767f4ad5c7d1f6fa6d86bc6f6aadfb93a0c0055f3f2cbe4806ec::" providerId="AD" clId="Web-{D30E2632-0796-2990-A81E-BE7AC5DEE953}" dt="2023-10-18T15:20:15.589" v="205" actId="20577"/>
          <ac:spMkLst>
            <pc:docMk/>
            <pc:sldMk cId="249604980" sldId="306"/>
            <ac:spMk id="4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D30E2632-0796-2990-A81E-BE7AC5DEE953}" dt="2023-10-18T15:10:49.012" v="193"/>
              <pc2:cmMkLst xmlns:pc2="http://schemas.microsoft.com/office/powerpoint/2019/9/main/command">
                <pc:docMk/>
                <pc:sldMk cId="249604980" sldId="306"/>
                <pc2:cmMk id="{19ECA349-D21B-42F3-8A02-A0551CFB2B0E}"/>
              </pc2:cmMkLst>
            </pc226:cmChg>
          </p:ext>
        </pc:extLst>
      </pc:sldChg>
      <pc:sldChg chg="addSp delSp modSp del">
        <pc:chgData name="Utilisateur invité" userId="S::urn:spo:anon#d95fc8e05787767f4ad5c7d1f6fa6d86bc6f6aadfb93a0c0055f3f2cbe4806ec::" providerId="AD" clId="Web-{D30E2632-0796-2990-A81E-BE7AC5DEE953}" dt="2023-10-18T14:46:33.849" v="25"/>
        <pc:sldMkLst>
          <pc:docMk/>
          <pc:sldMk cId="2867490343" sldId="307"/>
        </pc:sldMkLst>
        <pc:spChg chg="del">
          <ac:chgData name="Utilisateur invité" userId="S::urn:spo:anon#d95fc8e05787767f4ad5c7d1f6fa6d86bc6f6aadfb93a0c0055f3f2cbe4806ec::" providerId="AD" clId="Web-{D30E2632-0796-2990-A81E-BE7AC5DEE953}" dt="2023-10-18T14:44:05.564" v="7"/>
          <ac:spMkLst>
            <pc:docMk/>
            <pc:sldMk cId="2867490343" sldId="307"/>
            <ac:spMk id="3" creationId="{93B46CC0-9CBC-68C6-1FB9-426172F61EC9}"/>
          </ac:spMkLst>
        </pc:spChg>
        <pc:spChg chg="del mod">
          <ac:chgData name="Utilisateur invité" userId="S::urn:spo:anon#d95fc8e05787767f4ad5c7d1f6fa6d86bc6f6aadfb93a0c0055f3f2cbe4806ec::" providerId="AD" clId="Web-{D30E2632-0796-2990-A81E-BE7AC5DEE953}" dt="2023-10-18T14:43:59.533" v="6"/>
          <ac:spMkLst>
            <pc:docMk/>
            <pc:sldMk cId="2867490343" sldId="307"/>
            <ac:spMk id="5" creationId="{E27F73A8-C444-B2F4-3862-AE9B3601FFCC}"/>
          </ac:spMkLst>
        </pc:spChg>
        <pc:spChg chg="add mod">
          <ac:chgData name="Utilisateur invité" userId="S::urn:spo:anon#d95fc8e05787767f4ad5c7d1f6fa6d86bc6f6aadfb93a0c0055f3f2cbe4806ec::" providerId="AD" clId="Web-{D30E2632-0796-2990-A81E-BE7AC5DEE953}" dt="2023-10-18T14:44:05.564" v="7"/>
          <ac:spMkLst>
            <pc:docMk/>
            <pc:sldMk cId="2867490343" sldId="307"/>
            <ac:spMk id="6" creationId="{E019A5C6-8BF9-98AC-B5CE-0D36E9ECD1F2}"/>
          </ac:spMkLst>
        </pc:spChg>
        <pc:spChg chg="add mod">
          <ac:chgData name="Utilisateur invité" userId="S::urn:spo:anon#d95fc8e05787767f4ad5c7d1f6fa6d86bc6f6aadfb93a0c0055f3f2cbe4806ec::" providerId="AD" clId="Web-{D30E2632-0796-2990-A81E-BE7AC5DEE953}" dt="2023-10-18T14:44:43.878" v="14" actId="20577"/>
          <ac:spMkLst>
            <pc:docMk/>
            <pc:sldMk cId="2867490343" sldId="307"/>
            <ac:spMk id="7" creationId="{1F049E51-3E3B-413D-6B99-C298ED86A0A7}"/>
          </ac:spMkLst>
        </pc:spChg>
        <pc:spChg chg="add del mod">
          <ac:chgData name="Utilisateur invité" userId="S::urn:spo:anon#d95fc8e05787767f4ad5c7d1f6fa6d86bc6f6aadfb93a0c0055f3f2cbe4806ec::" providerId="AD" clId="Web-{D30E2632-0796-2990-A81E-BE7AC5DEE953}" dt="2023-10-18T14:46:17.271" v="23" actId="20577"/>
          <ac:spMkLst>
            <pc:docMk/>
            <pc:sldMk cId="2867490343" sldId="307"/>
            <ac:spMk id="8" creationId="{1F049E51-3E3B-413D-6B99-C298ED86A0A7}"/>
          </ac:spMkLst>
        </pc:spChg>
        <pc:spChg chg="add del">
          <ac:chgData name="Utilisateur invité" userId="S::urn:spo:anon#d95fc8e05787767f4ad5c7d1f6fa6d86bc6f6aadfb93a0c0055f3f2cbe4806ec::" providerId="AD" clId="Web-{D30E2632-0796-2990-A81E-BE7AC5DEE953}" dt="2023-10-18T14:45:54.754" v="20"/>
          <ac:spMkLst>
            <pc:docMk/>
            <pc:sldMk cId="2867490343" sldId="307"/>
            <ac:spMk id="9" creationId="{1F049E51-3E3B-413D-6B99-C298ED86A0A7}"/>
          </ac:spMkLst>
        </pc:spChg>
      </pc:sldChg>
      <pc:sldChg chg="modSp new">
        <pc:chgData name="Utilisateur invité" userId="S::urn:spo:anon#d95fc8e05787767f4ad5c7d1f6fa6d86bc6f6aadfb93a0c0055f3f2cbe4806ec::" providerId="AD" clId="Web-{D30E2632-0796-2990-A81E-BE7AC5DEE953}" dt="2023-10-18T14:53:15" v="107" actId="20577"/>
        <pc:sldMkLst>
          <pc:docMk/>
          <pc:sldMk cId="3854655777" sldId="308"/>
        </pc:sldMkLst>
        <pc:spChg chg="mod">
          <ac:chgData name="Utilisateur invité" userId="S::urn:spo:anon#d95fc8e05787767f4ad5c7d1f6fa6d86bc6f6aadfb93a0c0055f3f2cbe4806ec::" providerId="AD" clId="Web-{D30E2632-0796-2990-A81E-BE7AC5DEE953}" dt="2023-10-18T14:47:28.929" v="49" actId="20577"/>
          <ac:spMkLst>
            <pc:docMk/>
            <pc:sldMk cId="3854655777" sldId="308"/>
            <ac:spMk id="2" creationId="{3E081CAC-3146-0C7C-5148-C4FA2C2EC247}"/>
          </ac:spMkLst>
        </pc:spChg>
        <pc:spChg chg="mod">
          <ac:chgData name="Utilisateur invité" userId="S::urn:spo:anon#d95fc8e05787767f4ad5c7d1f6fa6d86bc6f6aadfb93a0c0055f3f2cbe4806ec::" providerId="AD" clId="Web-{D30E2632-0796-2990-A81E-BE7AC5DEE953}" dt="2023-10-18T14:53:15" v="107" actId="20577"/>
          <ac:spMkLst>
            <pc:docMk/>
            <pc:sldMk cId="3854655777" sldId="308"/>
            <ac:spMk id="3" creationId="{0892994B-2026-11D7-07F3-EC2CA193B953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EE74F619-102E-4955-805F-BBF3B8C9B760}"/>
    <pc:docChg chg="modSld">
      <pc:chgData name="Utilisateur invité" userId="S::urn:spo:anon#d95fc8e05787767f4ad5c7d1f6fa6d86bc6f6aadfb93a0c0055f3f2cbe4806ec::" providerId="AD" clId="Web-{EE74F619-102E-4955-805F-BBF3B8C9B760}" dt="2023-10-25T19:44:05.625" v="27"/>
      <pc:docMkLst>
        <pc:docMk/>
      </pc:docMkLst>
      <pc:sldChg chg="modSp addCm delCm">
        <pc:chgData name="Utilisateur invité" userId="S::urn:spo:anon#d95fc8e05787767f4ad5c7d1f6fa6d86bc6f6aadfb93a0c0055f3f2cbe4806ec::" providerId="AD" clId="Web-{EE74F619-102E-4955-805F-BBF3B8C9B760}" dt="2023-10-25T19:44:05.625" v="27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EE74F619-102E-4955-805F-BBF3B8C9B760}" dt="2023-10-25T19:43:44.718" v="26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EE74F619-102E-4955-805F-BBF3B8C9B760}" dt="2023-10-25T19:42:44.231" v="21" actId="20577"/>
          <ac:spMkLst>
            <pc:docMk/>
            <pc:sldMk cId="3757631623" sldId="266"/>
            <ac:spMk id="3" creationId="{00000000-0000-0000-0000-000000000000}"/>
          </ac:spMkLst>
        </pc:spChg>
        <pc:graphicFrameChg chg="mod modGraphic">
          <ac:chgData name="Utilisateur invité" userId="S::urn:spo:anon#d95fc8e05787767f4ad5c7d1f6fa6d86bc6f6aadfb93a0c0055f3f2cbe4806ec::" providerId="AD" clId="Web-{EE74F619-102E-4955-805F-BBF3B8C9B760}" dt="2023-10-25T19:42:31.731" v="19"/>
          <ac:graphicFrameMkLst>
            <pc:docMk/>
            <pc:sldMk cId="3757631623" sldId="266"/>
            <ac:graphicFrameMk id="5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EE74F619-102E-4955-805F-BBF3B8C9B760}" dt="2023-10-25T19:44:05.625" v="27"/>
              <pc2:cmMkLst xmlns:pc2="http://schemas.microsoft.com/office/powerpoint/2019/9/main/command">
                <pc:docMk/>
                <pc:sldMk cId="3757631623" sldId="266"/>
                <pc2:cmMk id="{2C423A67-583F-49C6-8560-1090B8F719D4}"/>
              </pc2:cmMkLst>
            </pc226:cmChg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EE74F619-102E-4955-805F-BBF3B8C9B760}" dt="2023-10-25T19:42:08.995" v="0"/>
              <pc2:cmMkLst xmlns:pc2="http://schemas.microsoft.com/office/powerpoint/2019/9/main/command">
                <pc:docMk/>
                <pc:sldMk cId="3757631623" sldId="266"/>
                <pc2:cmMk id="{278C56C6-EBD8-406C-89A9-2FA5898915C8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496E05AA-5F2F-FC28-0A91-BBA959BEE616}"/>
    <pc:docChg chg="modSld">
      <pc:chgData name="Utilisateur invité" userId="S::urn:spo:anon#d95fc8e05787767f4ad5c7d1f6fa6d86bc6f6aadfb93a0c0055f3f2cbe4806ec::" providerId="AD" clId="Web-{496E05AA-5F2F-FC28-0A91-BBA959BEE616}" dt="2024-01-26T19:42:42.013" v="1"/>
      <pc:docMkLst>
        <pc:docMk/>
      </pc:docMkLst>
      <pc:sldChg chg="modSp delCm">
        <pc:chgData name="Utilisateur invité" userId="S::urn:spo:anon#d95fc8e05787767f4ad5c7d1f6fa6d86bc6f6aadfb93a0c0055f3f2cbe4806ec::" providerId="AD" clId="Web-{496E05AA-5F2F-FC28-0A91-BBA959BEE616}" dt="2024-01-26T19:42:42.013" v="1"/>
        <pc:sldMkLst>
          <pc:docMk/>
          <pc:sldMk cId="1959065008" sldId="257"/>
        </pc:sldMkLst>
        <pc:graphicFrameChg chg="modGraphic">
          <ac:chgData name="Utilisateur invité" userId="S::urn:spo:anon#d95fc8e05787767f4ad5c7d1f6fa6d86bc6f6aadfb93a0c0055f3f2cbe4806ec::" providerId="AD" clId="Web-{496E05AA-5F2F-FC28-0A91-BBA959BEE616}" dt="2024-01-26T19:42:18.028" v="0"/>
          <ac:graphicFrameMkLst>
            <pc:docMk/>
            <pc:sldMk cId="1959065008" sldId="257"/>
            <ac:graphicFrameMk id="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496E05AA-5F2F-FC28-0A91-BBA959BEE616}" dt="2024-01-26T19:42:42.013" v="1"/>
              <pc2:cmMkLst xmlns:pc2="http://schemas.microsoft.com/office/powerpoint/2019/9/main/command">
                <pc:docMk/>
                <pc:sldMk cId="1959065008" sldId="257"/>
                <pc2:cmMk id="{E16AE142-594C-41F3-B4EE-8833D5CE21ED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1FE37129-746C-CD68-2388-6B7B1C221535}"/>
    <pc:docChg chg="modSld">
      <pc:chgData name="Utilisateur invité" userId="S::urn:spo:anon#d95fc8e05787767f4ad5c7d1f6fa6d86bc6f6aadfb93a0c0055f3f2cbe4806ec::" providerId="AD" clId="Web-{1FE37129-746C-CD68-2388-6B7B1C221535}" dt="2024-01-10T19:49:05.410" v="83" actId="20577"/>
      <pc:docMkLst>
        <pc:docMk/>
      </pc:docMkLst>
      <pc:sldChg chg="modSp">
        <pc:chgData name="Utilisateur invité" userId="S::urn:spo:anon#d95fc8e05787767f4ad5c7d1f6fa6d86bc6f6aadfb93a0c0055f3f2cbe4806ec::" providerId="AD" clId="Web-{1FE37129-746C-CD68-2388-6B7B1C221535}" dt="2024-01-10T19:49:05.410" v="83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1FE37129-746C-CD68-2388-6B7B1C221535}" dt="2024-01-10T19:49:05.410" v="83" actId="20577"/>
          <ac:spMkLst>
            <pc:docMk/>
            <pc:sldMk cId="481907628" sldId="294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C5D2810B-889D-42C2-C04F-51DEB2F54053}"/>
    <pc:docChg chg="modSld">
      <pc:chgData name="Utilisateur invité" userId="S::urn:spo:anon#d95fc8e05787767f4ad5c7d1f6fa6d86bc6f6aadfb93a0c0055f3f2cbe4806ec::" providerId="AD" clId="Web-{C5D2810B-889D-42C2-C04F-51DEB2F54053}" dt="2024-03-29T17:20:04.724" v="47" actId="14100"/>
      <pc:docMkLst>
        <pc:docMk/>
      </pc:docMkLst>
      <pc:sldChg chg="modSp">
        <pc:chgData name="Utilisateur invité" userId="S::urn:spo:anon#d95fc8e05787767f4ad5c7d1f6fa6d86bc6f6aadfb93a0c0055f3f2cbe4806ec::" providerId="AD" clId="Web-{C5D2810B-889D-42C2-C04F-51DEB2F54053}" dt="2024-03-29T17:16:22.531" v="20" actId="20577"/>
        <pc:sldMkLst>
          <pc:docMk/>
          <pc:sldMk cId="3496459309" sldId="273"/>
        </pc:sldMkLst>
        <pc:spChg chg="mod">
          <ac:chgData name="Utilisateur invité" userId="S::urn:spo:anon#d95fc8e05787767f4ad5c7d1f6fa6d86bc6f6aadfb93a0c0055f3f2cbe4806ec::" providerId="AD" clId="Web-{C5D2810B-889D-42C2-C04F-51DEB2F54053}" dt="2024-03-29T17:16:22.531" v="20" actId="20577"/>
          <ac:spMkLst>
            <pc:docMk/>
            <pc:sldMk cId="3496459309" sldId="27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C5D2810B-889D-42C2-C04F-51DEB2F54053}" dt="2024-03-29T17:20:04.724" v="47" actId="14100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C5D2810B-889D-42C2-C04F-51DEB2F54053}" dt="2024-03-29T17:20:04.724" v="47" actId="14100"/>
          <ac:spMkLst>
            <pc:docMk/>
            <pc:sldMk cId="3589427008" sldId="304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5767070E-FB37-2B2E-4256-7286E9E490F5}"/>
    <pc:docChg chg="">
      <pc:chgData name="Utilisateur invité" userId="S::urn:spo:anon#d95fc8e05787767f4ad5c7d1f6fa6d86bc6f6aadfb93a0c0055f3f2cbe4806ec::" providerId="AD" clId="Web-{5767070E-FB37-2B2E-4256-7286E9E490F5}" dt="2024-01-25T19:26:24.131" v="2"/>
      <pc:docMkLst>
        <pc:docMk/>
      </pc:docMkLst>
      <pc:sldChg chg="addCm">
        <pc:chgData name="Utilisateur invité" userId="S::urn:spo:anon#d95fc8e05787767f4ad5c7d1f6fa6d86bc6f6aadfb93a0c0055f3f2cbe4806ec::" providerId="AD" clId="Web-{5767070E-FB37-2B2E-4256-7286E9E490F5}" dt="2024-01-25T19:21:48.030" v="0"/>
        <pc:sldMkLst>
          <pc:docMk/>
          <pc:sldMk cId="1959065008" sldId="25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5767070E-FB37-2B2E-4256-7286E9E490F5}" dt="2024-01-25T19:21:48.030" v="0"/>
              <pc2:cmMkLst xmlns:pc2="http://schemas.microsoft.com/office/powerpoint/2019/9/main/command">
                <pc:docMk/>
                <pc:sldMk cId="1959065008" sldId="257"/>
                <pc2:cmMk id="{E16AE142-594C-41F3-B4EE-8833D5CE21ED}"/>
              </pc2:cmMkLst>
            </pc226:cmChg>
          </p:ext>
        </pc:extLst>
      </pc:sldChg>
      <pc:sldChg chg="addCm">
        <pc:chgData name="Utilisateur invité" userId="S::urn:spo:anon#d95fc8e05787767f4ad5c7d1f6fa6d86bc6f6aadfb93a0c0055f3f2cbe4806ec::" providerId="AD" clId="Web-{5767070E-FB37-2B2E-4256-7286E9E490F5}" dt="2024-01-25T19:25:33.271" v="1"/>
        <pc:sldMkLst>
          <pc:docMk/>
          <pc:sldMk cId="481907628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5767070E-FB37-2B2E-4256-7286E9E490F5}" dt="2024-01-25T19:25:33.271" v="1"/>
              <pc2:cmMkLst xmlns:pc2="http://schemas.microsoft.com/office/powerpoint/2019/9/main/command">
                <pc:docMk/>
                <pc:sldMk cId="481907628" sldId="294"/>
                <pc2:cmMk id="{038180E7-025E-4A49-A2B4-858326FC96BB}"/>
              </pc2:cmMkLst>
            </pc226:cmChg>
          </p:ext>
        </pc:extLst>
      </pc:sldChg>
      <pc:sldChg chg="addCm">
        <pc:chgData name="Utilisateur invité" userId="S::urn:spo:anon#d95fc8e05787767f4ad5c7d1f6fa6d86bc6f6aadfb93a0c0055f3f2cbe4806ec::" providerId="AD" clId="Web-{5767070E-FB37-2B2E-4256-7286E9E490F5}" dt="2024-01-25T19:26:24.131" v="2"/>
        <pc:sldMkLst>
          <pc:docMk/>
          <pc:sldMk cId="3854655777" sldId="30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5767070E-FB37-2B2E-4256-7286E9E490F5}" dt="2024-01-25T19:26:24.131" v="2"/>
              <pc2:cmMkLst xmlns:pc2="http://schemas.microsoft.com/office/powerpoint/2019/9/main/command">
                <pc:docMk/>
                <pc:sldMk cId="3854655777" sldId="308"/>
                <pc2:cmMk id="{232A352B-34C1-4663-81AD-B01F53652C78}"/>
              </pc2:cmMkLst>
            </pc226:cmChg>
          </p:ext>
        </pc:extLst>
      </pc:sldChg>
    </pc:docChg>
  </pc:docChgLst>
  <pc:docChgLst>
    <pc:chgData name="louise1905@sympatico.ca" userId="S::urn:spo:guest#louise1905@sympatico.ca::" providerId="AD" clId="Web-{613D6850-8FCA-B9B4-C986-36F5D4DB370D}"/>
    <pc:docChg chg="modSld">
      <pc:chgData name="louise1905@sympatico.ca" userId="S::urn:spo:guest#louise1905@sympatico.ca::" providerId="AD" clId="Web-{613D6850-8FCA-B9B4-C986-36F5D4DB370D}" dt="2023-10-30T13:01:21.788" v="21" actId="20577"/>
      <pc:docMkLst>
        <pc:docMk/>
      </pc:docMkLst>
      <pc:sldChg chg="modSp">
        <pc:chgData name="louise1905@sympatico.ca" userId="S::urn:spo:guest#louise1905@sympatico.ca::" providerId="AD" clId="Web-{613D6850-8FCA-B9B4-C986-36F5D4DB370D}" dt="2023-10-30T13:01:03.772" v="12" actId="20577"/>
        <pc:sldMkLst>
          <pc:docMk/>
          <pc:sldMk cId="4274058862" sldId="262"/>
        </pc:sldMkLst>
        <pc:spChg chg="mod">
          <ac:chgData name="louise1905@sympatico.ca" userId="S::urn:spo:guest#louise1905@sympatico.ca::" providerId="AD" clId="Web-{613D6850-8FCA-B9B4-C986-36F5D4DB370D}" dt="2023-10-30T13:01:03.772" v="12" actId="20577"/>
          <ac:spMkLst>
            <pc:docMk/>
            <pc:sldMk cId="4274058862" sldId="262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613D6850-8FCA-B9B4-C986-36F5D4DB370D}" dt="2023-10-30T13:01:21.788" v="21" actId="20577"/>
        <pc:sldMkLst>
          <pc:docMk/>
          <pc:sldMk cId="2078515350" sldId="263"/>
        </pc:sldMkLst>
        <pc:spChg chg="mod">
          <ac:chgData name="louise1905@sympatico.ca" userId="S::urn:spo:guest#louise1905@sympatico.ca::" providerId="AD" clId="Web-{613D6850-8FCA-B9B4-C986-36F5D4DB370D}" dt="2023-10-30T13:01:21.788" v="21" actId="20577"/>
          <ac:spMkLst>
            <pc:docMk/>
            <pc:sldMk cId="2078515350" sldId="26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44DDCA28-B9DD-5797-CF5D-ADA6D4AEF7CB}"/>
    <pc:docChg chg="modSld">
      <pc:chgData name="Utilisateur invité" userId="S::urn:spo:anon#d95fc8e05787767f4ad5c7d1f6fa6d86bc6f6aadfb93a0c0055f3f2cbe4806ec::" providerId="AD" clId="Web-{44DDCA28-B9DD-5797-CF5D-ADA6D4AEF7CB}" dt="2023-10-26T13:01:50.100" v="226" actId="20577"/>
      <pc:docMkLst>
        <pc:docMk/>
      </pc:docMkLst>
      <pc:sldChg chg="modSp modCm">
        <pc:chgData name="Utilisateur invité" userId="S::urn:spo:anon#d95fc8e05787767f4ad5c7d1f6fa6d86bc6f6aadfb93a0c0055f3f2cbe4806ec::" providerId="AD" clId="Web-{44DDCA28-B9DD-5797-CF5D-ADA6D4AEF7CB}" dt="2023-10-26T12:42:53.954" v="7" actId="20577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42:39.063" v="4" actId="20577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44DDCA28-B9DD-5797-CF5D-ADA6D4AEF7CB}" dt="2023-10-26T12:42:53.954" v="7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2:06.312" v="0"/>
              <pc2:cmMkLst xmlns:pc2="http://schemas.microsoft.com/office/powerpoint/2019/9/main/command">
                <pc:docMk/>
                <pc:sldMk cId="3861369899" sldId="256"/>
                <pc2:cmMk id="{A0BBF11E-8171-44C4-8EE6-EE8B0147FC50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46:13.851" v="44"/>
        <pc:sldMkLst>
          <pc:docMk/>
          <pc:sldMk cId="1959065008" sldId="257"/>
        </pc:sldMkLst>
        <pc:graphicFrameChg chg="mod modGraphic">
          <ac:chgData name="Utilisateur invité" userId="S::urn:spo:anon#d95fc8e05787767f4ad5c7d1f6fa6d86bc6f6aadfb93a0c0055f3f2cbe4806ec::" providerId="AD" clId="Web-{44DDCA28-B9DD-5797-CF5D-ADA6D4AEF7CB}" dt="2023-10-26T12:46:08.632" v="43"/>
          <ac:graphicFrameMkLst>
            <pc:docMk/>
            <pc:sldMk cId="1959065008" sldId="257"/>
            <ac:graphicFrameMk id="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4:14.691" v="23"/>
              <pc2:cmMkLst xmlns:pc2="http://schemas.microsoft.com/office/powerpoint/2019/9/main/command">
                <pc:docMk/>
                <pc:sldMk cId="1959065008" sldId="257"/>
                <pc2:cmMk id="{10D87922-EB5F-4DFB-B018-95B8548757FC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5:39.319" v="39"/>
              <pc2:cmMkLst xmlns:pc2="http://schemas.microsoft.com/office/powerpoint/2019/9/main/command">
                <pc:docMk/>
                <pc:sldMk cId="1959065008" sldId="257"/>
                <pc2:cmMk id="{94816B2D-546C-4F85-95CA-67CF9955829F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5:21.021" v="36"/>
              <pc2:cmMkLst xmlns:pc2="http://schemas.microsoft.com/office/powerpoint/2019/9/main/command">
                <pc:docMk/>
                <pc:sldMk cId="1959065008" sldId="257"/>
                <pc2:cmMk id="{C340A564-A36A-4BA7-801A-C257ABB19312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6:13.851" v="44"/>
              <pc2:cmMkLst xmlns:pc2="http://schemas.microsoft.com/office/powerpoint/2019/9/main/command">
                <pc:docMk/>
                <pc:sldMk cId="1959065008" sldId="257"/>
                <pc2:cmMk id="{C30CF365-C4AB-41CC-B5C3-3CAF63B48D58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5:16.459" v="35"/>
              <pc2:cmMkLst xmlns:pc2="http://schemas.microsoft.com/office/powerpoint/2019/9/main/command">
                <pc:docMk/>
                <pc:sldMk cId="1959065008" sldId="257"/>
                <pc2:cmMk id="{1A490A6F-568B-4CDB-9420-8F4D0AB332A9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5:12.021" v="34"/>
              <pc2:cmMkLst xmlns:pc2="http://schemas.microsoft.com/office/powerpoint/2019/9/main/command">
                <pc:docMk/>
                <pc:sldMk cId="1959065008" sldId="257"/>
                <pc2:cmMk id="{F9C34A71-14E8-4B04-8D80-412052FC220F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4:22.191" v="24"/>
              <pc2:cmMkLst xmlns:pc2="http://schemas.microsoft.com/office/powerpoint/2019/9/main/command">
                <pc:docMk/>
                <pc:sldMk cId="1959065008" sldId="257"/>
                <pc2:cmMk id="{226DB17F-B944-488C-BCF0-3947DB67BB21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4:25.754" v="25"/>
              <pc2:cmMkLst xmlns:pc2="http://schemas.microsoft.com/office/powerpoint/2019/9/main/command">
                <pc:docMk/>
                <pc:sldMk cId="1959065008" sldId="257"/>
                <pc2:cmMk id="{7A0E898C-9D08-4443-8C07-6FFCDE95C1BE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6:08.616" v="42"/>
              <pc2:cmMkLst xmlns:pc2="http://schemas.microsoft.com/office/powerpoint/2019/9/main/command">
                <pc:docMk/>
                <pc:sldMk cId="1959065008" sldId="257"/>
                <pc2:cmMk id="{BFECB4A6-D4A5-4EB8-87D6-06C7325E66ED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5:27.725" v="37"/>
              <pc2:cmMkLst xmlns:pc2="http://schemas.microsoft.com/office/powerpoint/2019/9/main/command">
                <pc:docMk/>
                <pc:sldMk cId="1959065008" sldId="257"/>
                <pc2:cmMk id="{009D78AB-A9C4-4997-9EE5-96C88854F2DC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4:07.988" v="22"/>
              <pc2:cmMkLst xmlns:pc2="http://schemas.microsoft.com/office/powerpoint/2019/9/main/command">
                <pc:docMk/>
                <pc:sldMk cId="1959065008" sldId="257"/>
                <pc2:cmMk id="{76A185E7-CF32-4F94-B77B-BE98C0548A00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48:18.683" v="77" actId="20577"/>
        <pc:sldMkLst>
          <pc:docMk/>
          <pc:sldMk cId="309720701" sldId="258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48:18.683" v="77" actId="20577"/>
          <ac:spMkLst>
            <pc:docMk/>
            <pc:sldMk cId="309720701" sldId="25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7:05.525" v="53"/>
              <pc2:cmMkLst xmlns:pc2="http://schemas.microsoft.com/office/powerpoint/2019/9/main/command">
                <pc:docMk/>
                <pc:sldMk cId="309720701" sldId="258"/>
                <pc2:cmMk id="{A6EDC229-F7EF-4102-8FED-38FC78AC2C91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8:08.652" v="74" actId="20577"/>
              <pc2:cmMkLst xmlns:pc2="http://schemas.microsoft.com/office/powerpoint/2019/9/main/command">
                <pc:docMk/>
                <pc:sldMk cId="309720701" sldId="258"/>
                <pc2:cmMk id="{20F2172F-C5A2-411A-AD3E-1321841C9758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8:08.652" v="74" actId="20577"/>
              <pc2:cmMkLst xmlns:pc2="http://schemas.microsoft.com/office/powerpoint/2019/9/main/command">
                <pc:docMk/>
                <pc:sldMk cId="309720701" sldId="258"/>
                <pc2:cmMk id="{C5CAAB8A-AA30-4FF4-945E-3DF0CF850981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49:01.450" v="84" actId="20577"/>
        <pc:sldMkLst>
          <pc:docMk/>
          <pc:sldMk cId="2882522359" sldId="259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49:01.450" v="84" actId="20577"/>
          <ac:spMkLst>
            <pc:docMk/>
            <pc:sldMk cId="2882522359" sldId="259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8:57.231" v="83"/>
              <pc2:cmMkLst xmlns:pc2="http://schemas.microsoft.com/office/powerpoint/2019/9/main/command">
                <pc:docMk/>
                <pc:sldMk cId="2882522359" sldId="259"/>
                <pc2:cmMk id="{3C9DC12D-FE4D-4DFE-B2AA-D6DE03BB2506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8:39.731" v="80"/>
              <pc2:cmMkLst xmlns:pc2="http://schemas.microsoft.com/office/powerpoint/2019/9/main/command">
                <pc:docMk/>
                <pc:sldMk cId="2882522359" sldId="259"/>
                <pc2:cmMk id="{3DF87E4C-608A-4449-9F65-A11F20FA1322}"/>
              </pc2:cmMkLst>
            </pc226:cmChg>
          </p:ext>
        </pc:extLst>
      </pc:sldChg>
      <pc:sldChg chg="delSp modCm">
        <pc:chgData name="Utilisateur invité" userId="S::urn:spo:anon#d95fc8e05787767f4ad5c7d1f6fa6d86bc6f6aadfb93a0c0055f3f2cbe4806ec::" providerId="AD" clId="Web-{44DDCA28-B9DD-5797-CF5D-ADA6D4AEF7CB}" dt="2023-10-26T12:49:08.263" v="86"/>
        <pc:sldMkLst>
          <pc:docMk/>
          <pc:sldMk cId="563929521" sldId="260"/>
        </pc:sldMkLst>
        <pc:picChg chg="del">
          <ac:chgData name="Utilisateur invité" userId="S::urn:spo:anon#d95fc8e05787767f4ad5c7d1f6fa6d86bc6f6aadfb93a0c0055f3f2cbe4806ec::" providerId="AD" clId="Web-{44DDCA28-B9DD-5797-CF5D-ADA6D4AEF7CB}" dt="2023-10-26T12:49:08.263" v="86"/>
          <ac:picMkLst>
            <pc:docMk/>
            <pc:sldMk cId="563929521" sldId="260"/>
            <ac:picMk id="4" creationId="{00000000-0000-0000-0000-00000000000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9:08.107" v="85"/>
              <pc2:cmMkLst xmlns:pc2="http://schemas.microsoft.com/office/powerpoint/2019/9/main/command">
                <pc:docMk/>
                <pc:sldMk cId="563929521" sldId="260"/>
                <pc2:cmMk id="{30F5D7F0-7341-4579-BCA9-E7031AA64B2E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50:00.640" v="93" actId="20577"/>
        <pc:sldMkLst>
          <pc:docMk/>
          <pc:sldMk cId="2612771213" sldId="261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50:00.640" v="93" actId="20577"/>
          <ac:spMkLst>
            <pc:docMk/>
            <pc:sldMk cId="2612771213" sldId="261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49:30.139" v="87"/>
              <pc2:cmMkLst xmlns:pc2="http://schemas.microsoft.com/office/powerpoint/2019/9/main/command">
                <pc:docMk/>
                <pc:sldMk cId="2612771213" sldId="261"/>
                <pc2:cmMk id="{ADDA35A6-D67B-4311-B0CF-99A7F886C758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50:17.906" v="98" actId="20577"/>
        <pc:sldMkLst>
          <pc:docMk/>
          <pc:sldMk cId="4274058862" sldId="262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50:17.906" v="98" actId="20577"/>
          <ac:spMkLst>
            <pc:docMk/>
            <pc:sldMk cId="4274058862" sldId="262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0:06.327" v="94"/>
              <pc2:cmMkLst xmlns:pc2="http://schemas.microsoft.com/office/powerpoint/2019/9/main/command">
                <pc:docMk/>
                <pc:sldMk cId="4274058862" sldId="262"/>
                <pc2:cmMk id="{9334958F-875D-478E-9010-282CFEC1B000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50:57.642" v="105" actId="20577"/>
        <pc:sldMkLst>
          <pc:docMk/>
          <pc:sldMk cId="201758258" sldId="264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50:57.642" v="105" actId="20577"/>
          <ac:spMkLst>
            <pc:docMk/>
            <pc:sldMk cId="201758258" sldId="26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0:43.125" v="102"/>
              <pc2:cmMkLst xmlns:pc2="http://schemas.microsoft.com/office/powerpoint/2019/9/main/command">
                <pc:docMk/>
                <pc:sldMk cId="201758258" sldId="264"/>
                <pc2:cmMk id="{3FE78387-B648-4FC3-B6FA-A8EF9B307A62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0:53.188" v="104"/>
              <pc2:cmMkLst xmlns:pc2="http://schemas.microsoft.com/office/powerpoint/2019/9/main/command">
                <pc:docMk/>
                <pc:sldMk cId="201758258" sldId="264"/>
                <pc2:cmMk id="{B093FCF4-87B1-4E3F-A383-3608895D3561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53:07.255" v="133" actId="20577"/>
        <pc:sldMkLst>
          <pc:docMk/>
          <pc:sldMk cId="1896549388" sldId="265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53:07.255" v="133" actId="20577"/>
          <ac:spMkLst>
            <pc:docMk/>
            <pc:sldMk cId="1896549388" sldId="26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2:56.005" v="132" actId="20577"/>
              <pc2:cmMkLst xmlns:pc2="http://schemas.microsoft.com/office/powerpoint/2019/9/main/command">
                <pc:docMk/>
                <pc:sldMk cId="1896549388" sldId="265"/>
                <pc2:cmMk id="{B671700A-8E26-44A9-804D-90A9C2330A22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2:56.005" v="132" actId="20577"/>
              <pc2:cmMkLst xmlns:pc2="http://schemas.microsoft.com/office/powerpoint/2019/9/main/command">
                <pc:docMk/>
                <pc:sldMk cId="1896549388" sldId="265"/>
                <pc2:cmMk id="{A2683790-057B-4E28-A471-AE6DC5C1FEC7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56:10.027" v="179" actId="20577"/>
        <pc:sldMkLst>
          <pc:docMk/>
          <pc:sldMk cId="3757631623" sldId="266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53:34.709" v="137" actId="20577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44DDCA28-B9DD-5797-CF5D-ADA6D4AEF7CB}" dt="2023-10-26T12:56:10.027" v="179" actId="20577"/>
          <ac:spMkLst>
            <pc:docMk/>
            <pc:sldMk cId="3757631623" sldId="266"/>
            <ac:spMk id="3" creationId="{00000000-0000-0000-0000-000000000000}"/>
          </ac:spMkLst>
        </pc:spChg>
        <pc:graphicFrameChg chg="mod modGraphic">
          <ac:chgData name="Utilisateur invité" userId="S::urn:spo:anon#d95fc8e05787767f4ad5c7d1f6fa6d86bc6f6aadfb93a0c0055f3f2cbe4806ec::" providerId="AD" clId="Web-{44DDCA28-B9DD-5797-CF5D-ADA6D4AEF7CB}" dt="2023-10-26T12:55:43.885" v="171"/>
          <ac:graphicFrameMkLst>
            <pc:docMk/>
            <pc:sldMk cId="3757631623" sldId="266"/>
            <ac:graphicFrameMk id="5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3:46.585" v="139"/>
              <pc2:cmMkLst xmlns:pc2="http://schemas.microsoft.com/office/powerpoint/2019/9/main/command">
                <pc:docMk/>
                <pc:sldMk cId="3757631623" sldId="266"/>
                <pc2:cmMk id="{CACE4A2C-1461-4572-ADBC-2C1D23C6E0F1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3:38.881" v="138"/>
              <pc2:cmMkLst xmlns:pc2="http://schemas.microsoft.com/office/powerpoint/2019/9/main/command">
                <pc:docMk/>
                <pc:sldMk cId="3757631623" sldId="266"/>
                <pc2:cmMk id="{2C423A67-583F-49C6-8560-1090B8F719D4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3:00:39.864" v="221" actId="14100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44DDCA28-B9DD-5797-CF5D-ADA6D4AEF7CB}" dt="2023-10-26T13:00:39.864" v="221" actId="14100"/>
          <ac:spMkLst>
            <pc:docMk/>
            <pc:sldMk cId="3197413488" sldId="27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3:00:02.222" v="206"/>
              <pc2:cmMkLst xmlns:pc2="http://schemas.microsoft.com/office/powerpoint/2019/9/main/command">
                <pc:docMk/>
                <pc:sldMk cId="3197413488" sldId="274"/>
                <pc2:cmMk id="{A4703434-FDA1-4358-B6C6-F460B76A0754}"/>
              </pc2:cmMkLst>
            </pc226:cmChg>
          </p:ext>
        </pc:extLst>
      </pc:sldChg>
      <pc:sldChg chg="modCm">
        <pc:chgData name="Utilisateur invité" userId="S::urn:spo:anon#d95fc8e05787767f4ad5c7d1f6fa6d86bc6f6aadfb93a0c0055f3f2cbe4806ec::" providerId="AD" clId="Web-{44DDCA28-B9DD-5797-CF5D-ADA6D4AEF7CB}" dt="2023-10-26T12:57:24.857" v="180"/>
        <pc:sldMkLst>
          <pc:docMk/>
          <pc:sldMk cId="481907628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Utilisateur invité" userId="S::urn:spo:anon#d95fc8e05787767f4ad5c7d1f6fa6d86bc6f6aadfb93a0c0055f3f2cbe4806ec::" providerId="AD" clId="Web-{44DDCA28-B9DD-5797-CF5D-ADA6D4AEF7CB}" dt="2023-10-26T12:57:24.857" v="180"/>
              <pc2:cmMkLst xmlns:pc2="http://schemas.microsoft.com/office/powerpoint/2019/9/main/command">
                <pc:docMk/>
                <pc:sldMk cId="481907628" sldId="294"/>
                <pc2:cmMk id="{9DE3AB36-313A-DF4A-810D-99F7F7E3A543}"/>
              </pc2:cmMkLst>
              <pc226:cmRplyChg chg="add">
                <pc226:chgData name="Utilisateur invité" userId="S::urn:spo:anon#d95fc8e05787767f4ad5c7d1f6fa6d86bc6f6aadfb93a0c0055f3f2cbe4806ec::" providerId="AD" clId="Web-{44DDCA28-B9DD-5797-CF5D-ADA6D4AEF7CB}" dt="2023-10-26T12:57:24.857" v="180"/>
                <pc2:cmRplyMkLst xmlns:pc2="http://schemas.microsoft.com/office/powerpoint/2019/9/main/command">
                  <pc:docMk/>
                  <pc:sldMk cId="481907628" sldId="294"/>
                  <pc2:cmMk id="{9DE3AB36-313A-DF4A-810D-99F7F7E3A543}"/>
                  <pc2:cmRplyMk id="{2B34037C-6FF4-44C9-A7E2-7B90FFC36F76}"/>
                </pc2:cmRplyMkLst>
              </pc226:cmRplyChg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58:57.907" v="193" actId="20577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58:57.907" v="193" actId="20577"/>
          <ac:spMkLst>
            <pc:docMk/>
            <pc:sldMk cId="3589427008" sldId="30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8:57.907" v="193" actId="20577"/>
              <pc2:cmMkLst xmlns:pc2="http://schemas.microsoft.com/office/powerpoint/2019/9/main/command">
                <pc:docMk/>
                <pc:sldMk cId="3589427008" sldId="304"/>
                <pc2:cmMk id="{2E2B6E7E-D7A6-4228-8E00-1812BF2328B5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2:59:57.066" v="205" actId="20577"/>
        <pc:sldMkLst>
          <pc:docMk/>
          <pc:sldMk cId="2293586323" sldId="305"/>
        </pc:sldMkLst>
        <pc:spChg chg="mod">
          <ac:chgData name="Utilisateur invité" userId="S::urn:spo:anon#d95fc8e05787767f4ad5c7d1f6fa6d86bc6f6aadfb93a0c0055f3f2cbe4806ec::" providerId="AD" clId="Web-{44DDCA28-B9DD-5797-CF5D-ADA6D4AEF7CB}" dt="2023-10-26T12:59:57.066" v="205" actId="20577"/>
          <ac:spMkLst>
            <pc:docMk/>
            <pc:sldMk cId="2293586323" sldId="30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9:46.925" v="204" actId="20577"/>
              <pc2:cmMkLst xmlns:pc2="http://schemas.microsoft.com/office/powerpoint/2019/9/main/command">
                <pc:docMk/>
                <pc:sldMk cId="2293586323" sldId="305"/>
                <pc2:cmMk id="{874C281F-625A-48DD-840E-C9F3534FF125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2:59:46.925" v="204" actId="20577"/>
              <pc2:cmMkLst xmlns:pc2="http://schemas.microsoft.com/office/powerpoint/2019/9/main/command">
                <pc:docMk/>
                <pc:sldMk cId="2293586323" sldId="305"/>
                <pc2:cmMk id="{73B2BA39-8B1A-4629-B326-80D069D2403F}"/>
              </pc2:cmMkLst>
            </pc226:cmChg>
          </p:ext>
        </pc:extLst>
      </pc:sldChg>
      <pc:sldChg chg="modSp modCm">
        <pc:chgData name="Utilisateur invité" userId="S::urn:spo:anon#d95fc8e05787767f4ad5c7d1f6fa6d86bc6f6aadfb93a0c0055f3f2cbe4806ec::" providerId="AD" clId="Web-{44DDCA28-B9DD-5797-CF5D-ADA6D4AEF7CB}" dt="2023-10-26T13:01:50.100" v="226" actId="20577"/>
        <pc:sldMkLst>
          <pc:docMk/>
          <pc:sldMk cId="249604980" sldId="306"/>
        </pc:sldMkLst>
        <pc:spChg chg="mod">
          <ac:chgData name="Utilisateur invité" userId="S::urn:spo:anon#d95fc8e05787767f4ad5c7d1f6fa6d86bc6f6aadfb93a0c0055f3f2cbe4806ec::" providerId="AD" clId="Web-{44DDCA28-B9DD-5797-CF5D-ADA6D4AEF7CB}" dt="2023-10-26T13:01:50.100" v="226" actId="20577"/>
          <ac:spMkLst>
            <pc:docMk/>
            <pc:sldMk cId="249604980" sldId="306"/>
            <ac:spMk id="4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44DDCA28-B9DD-5797-CF5D-ADA6D4AEF7CB}" dt="2023-10-26T13:00:59.646" v="222"/>
              <pc2:cmMkLst xmlns:pc2="http://schemas.microsoft.com/office/powerpoint/2019/9/main/command">
                <pc:docMk/>
                <pc:sldMk cId="249604980" sldId="306"/>
                <pc2:cmMk id="{19ECA349-D21B-42F3-8A02-A0551CFB2B0E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433DE9FF-BA5B-9575-5A3E-9FBFE122A85B}"/>
    <pc:docChg chg="modSld">
      <pc:chgData name="Utilisateur invité" userId="S::urn:spo:anon#d95fc8e05787767f4ad5c7d1f6fa6d86bc6f6aadfb93a0c0055f3f2cbe4806ec::" providerId="AD" clId="Web-{433DE9FF-BA5B-9575-5A3E-9FBFE122A85B}" dt="2024-03-29T17:02:30.181" v="17" actId="1076"/>
      <pc:docMkLst>
        <pc:docMk/>
      </pc:docMkLst>
      <pc:sldChg chg="modSp">
        <pc:chgData name="Utilisateur invité" userId="S::urn:spo:anon#d95fc8e05787767f4ad5c7d1f6fa6d86bc6f6aadfb93a0c0055f3f2cbe4806ec::" providerId="AD" clId="Web-{433DE9FF-BA5B-9575-5A3E-9FBFE122A85B}" dt="2024-03-29T17:02:30.181" v="17" actId="1076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433DE9FF-BA5B-9575-5A3E-9FBFE122A85B}" dt="2024-03-29T17:02:30.181" v="17" actId="1076"/>
          <ac:spMkLst>
            <pc:docMk/>
            <pc:sldMk cId="2305999324" sldId="288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03571AC7-CEF7-23D9-BE96-FA8B2681ED7E}"/>
    <pc:docChg chg="modSld">
      <pc:chgData name="Utilisateur invité" userId="S::urn:spo:anon#d95fc8e05787767f4ad5c7d1f6fa6d86bc6f6aadfb93a0c0055f3f2cbe4806ec::" providerId="AD" clId="Web-{03571AC7-CEF7-23D9-BE96-FA8B2681ED7E}" dt="2024-04-04T13:23:23.955" v="19" actId="20577"/>
      <pc:docMkLst>
        <pc:docMk/>
      </pc:docMkLst>
      <pc:sldChg chg="modSp">
        <pc:chgData name="Utilisateur invité" userId="S::urn:spo:anon#d95fc8e05787767f4ad5c7d1f6fa6d86bc6f6aadfb93a0c0055f3f2cbe4806ec::" providerId="AD" clId="Web-{03571AC7-CEF7-23D9-BE96-FA8B2681ED7E}" dt="2024-04-04T13:22:35.672" v="15" actId="20577"/>
        <pc:sldMkLst>
          <pc:docMk/>
          <pc:sldMk cId="2078515350" sldId="263"/>
        </pc:sldMkLst>
        <pc:spChg chg="mod">
          <ac:chgData name="Utilisateur invité" userId="S::urn:spo:anon#d95fc8e05787767f4ad5c7d1f6fa6d86bc6f6aadfb93a0c0055f3f2cbe4806ec::" providerId="AD" clId="Web-{03571AC7-CEF7-23D9-BE96-FA8B2681ED7E}" dt="2024-04-04T13:22:35.672" v="15" actId="20577"/>
          <ac:spMkLst>
            <pc:docMk/>
            <pc:sldMk cId="2078515350" sldId="26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03571AC7-CEF7-23D9-BE96-FA8B2681ED7E}" dt="2024-04-04T13:23:23.955" v="19" actId="20577"/>
        <pc:sldMkLst>
          <pc:docMk/>
          <pc:sldMk cId="3496459309" sldId="273"/>
        </pc:sldMkLst>
        <pc:spChg chg="mod">
          <ac:chgData name="Utilisateur invité" userId="S::urn:spo:anon#d95fc8e05787767f4ad5c7d1f6fa6d86bc6f6aadfb93a0c0055f3f2cbe4806ec::" providerId="AD" clId="Web-{03571AC7-CEF7-23D9-BE96-FA8B2681ED7E}" dt="2024-04-04T13:23:23.955" v="19" actId="20577"/>
          <ac:spMkLst>
            <pc:docMk/>
            <pc:sldMk cId="3496459309" sldId="27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D8099458-BB8A-E967-A367-80CB1FD3C433}"/>
    <pc:docChg chg="modSld">
      <pc:chgData name="Utilisateur invité" userId="S::urn:spo:anon#d95fc8e05787767f4ad5c7d1f6fa6d86bc6f6aadfb93a0c0055f3f2cbe4806ec::" providerId="AD" clId="Web-{D8099458-BB8A-E967-A367-80CB1FD3C433}" dt="2024-04-03T13:42:05.179" v="29" actId="20577"/>
      <pc:docMkLst>
        <pc:docMk/>
      </pc:docMkLst>
      <pc:sldChg chg="modSp">
        <pc:chgData name="Utilisateur invité" userId="S::urn:spo:anon#d95fc8e05787767f4ad5c7d1f6fa6d86bc6f6aadfb93a0c0055f3f2cbe4806ec::" providerId="AD" clId="Web-{D8099458-BB8A-E967-A367-80CB1FD3C433}" dt="2024-04-03T13:42:05.179" v="29" actId="20577"/>
        <pc:sldMkLst>
          <pc:docMk/>
          <pc:sldMk cId="2078515350" sldId="263"/>
        </pc:sldMkLst>
        <pc:spChg chg="mod">
          <ac:chgData name="Utilisateur invité" userId="S::urn:spo:anon#d95fc8e05787767f4ad5c7d1f6fa6d86bc6f6aadfb93a0c0055f3f2cbe4806ec::" providerId="AD" clId="Web-{D8099458-BB8A-E967-A367-80CB1FD3C433}" dt="2024-04-03T13:42:05.179" v="29" actId="20577"/>
          <ac:spMkLst>
            <pc:docMk/>
            <pc:sldMk cId="2078515350" sldId="26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34740370-CD1F-CDD5-DD6C-264FD848D616}"/>
    <pc:docChg chg="addSld delSld modSld">
      <pc:chgData name="Utilisateur invité" userId="S::urn:spo:anon#d95fc8e05787767f4ad5c7d1f6fa6d86bc6f6aadfb93a0c0055f3f2cbe4806ec::" providerId="AD" clId="Web-{34740370-CD1F-CDD5-DD6C-264FD848D616}" dt="2024-04-03T20:28:20.619" v="43" actId="20577"/>
      <pc:docMkLst>
        <pc:docMk/>
      </pc:docMkLst>
      <pc:sldChg chg="modSp">
        <pc:chgData name="Utilisateur invité" userId="S::urn:spo:anon#d95fc8e05787767f4ad5c7d1f6fa6d86bc6f6aadfb93a0c0055f3f2cbe4806ec::" providerId="AD" clId="Web-{34740370-CD1F-CDD5-DD6C-264FD848D616}" dt="2024-04-03T20:23:22.515" v="9" actId="20577"/>
        <pc:sldMkLst>
          <pc:docMk/>
          <pc:sldMk cId="2078515350" sldId="263"/>
        </pc:sldMkLst>
        <pc:spChg chg="mod">
          <ac:chgData name="Utilisateur invité" userId="S::urn:spo:anon#d95fc8e05787767f4ad5c7d1f6fa6d86bc6f6aadfb93a0c0055f3f2cbe4806ec::" providerId="AD" clId="Web-{34740370-CD1F-CDD5-DD6C-264FD848D616}" dt="2024-04-03T20:23:22.515" v="9" actId="20577"/>
          <ac:spMkLst>
            <pc:docMk/>
            <pc:sldMk cId="2078515350" sldId="26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4740370-CD1F-CDD5-DD6C-264FD848D616}" dt="2024-04-03T20:27:54.212" v="31" actId="20577"/>
        <pc:sldMkLst>
          <pc:docMk/>
          <pc:sldMk cId="3496459309" sldId="273"/>
        </pc:sldMkLst>
        <pc:spChg chg="mod">
          <ac:chgData name="Utilisateur invité" userId="S::urn:spo:anon#d95fc8e05787767f4ad5c7d1f6fa6d86bc6f6aadfb93a0c0055f3f2cbe4806ec::" providerId="AD" clId="Web-{34740370-CD1F-CDD5-DD6C-264FD848D616}" dt="2024-04-03T20:27:54.212" v="31" actId="20577"/>
          <ac:spMkLst>
            <pc:docMk/>
            <pc:sldMk cId="3496459309" sldId="27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4740370-CD1F-CDD5-DD6C-264FD848D616}" dt="2024-04-03T20:28:20.619" v="43" actId="20577"/>
        <pc:sldMkLst>
          <pc:docMk/>
          <pc:sldMk cId="3589427008" sldId="304"/>
        </pc:sldMkLst>
        <pc:spChg chg="mod">
          <ac:chgData name="Utilisateur invité" userId="S::urn:spo:anon#d95fc8e05787767f4ad5c7d1f6fa6d86bc6f6aadfb93a0c0055f3f2cbe4806ec::" providerId="AD" clId="Web-{34740370-CD1F-CDD5-DD6C-264FD848D616}" dt="2024-04-03T20:28:20.619" v="43" actId="20577"/>
          <ac:spMkLst>
            <pc:docMk/>
            <pc:sldMk cId="3589427008" sldId="304"/>
            <ac:spMk id="3" creationId="{00000000-0000-0000-0000-000000000000}"/>
          </ac:spMkLst>
        </pc:spChg>
      </pc:sldChg>
      <pc:sldChg chg="del">
        <pc:chgData name="Utilisateur invité" userId="S::urn:spo:anon#d95fc8e05787767f4ad5c7d1f6fa6d86bc6f6aadfb93a0c0055f3f2cbe4806ec::" providerId="AD" clId="Web-{34740370-CD1F-CDD5-DD6C-264FD848D616}" dt="2024-04-03T20:27:14.226" v="21"/>
        <pc:sldMkLst>
          <pc:docMk/>
          <pc:sldMk cId="3854655777" sldId="308"/>
        </pc:sldMkLst>
      </pc:sldChg>
      <pc:sldChg chg="modSp new del">
        <pc:chgData name="Utilisateur invité" userId="S::urn:spo:anon#d95fc8e05787767f4ad5c7d1f6fa6d86bc6f6aadfb93a0c0055f3f2cbe4806ec::" providerId="AD" clId="Web-{34740370-CD1F-CDD5-DD6C-264FD848D616}" dt="2024-04-03T20:26:58.866" v="20"/>
        <pc:sldMkLst>
          <pc:docMk/>
          <pc:sldMk cId="4037880480" sldId="309"/>
        </pc:sldMkLst>
        <pc:spChg chg="mod">
          <ac:chgData name="Utilisateur invité" userId="S::urn:spo:anon#d95fc8e05787767f4ad5c7d1f6fa6d86bc6f6aadfb93a0c0055f3f2cbe4806ec::" providerId="AD" clId="Web-{34740370-CD1F-CDD5-DD6C-264FD848D616}" dt="2024-04-03T20:26:43.897" v="19" actId="20577"/>
          <ac:spMkLst>
            <pc:docMk/>
            <pc:sldMk cId="4037880480" sldId="309"/>
            <ac:spMk id="2" creationId="{BC9A67E0-8508-3C88-AD7A-748177CB8E32}"/>
          </ac:spMkLst>
        </pc:spChg>
        <pc:spChg chg="mod">
          <ac:chgData name="Utilisateur invité" userId="S::urn:spo:anon#d95fc8e05787767f4ad5c7d1f6fa6d86bc6f6aadfb93a0c0055f3f2cbe4806ec::" providerId="AD" clId="Web-{34740370-CD1F-CDD5-DD6C-264FD848D616}" dt="2024-04-03T20:26:21.162" v="13" actId="20577"/>
          <ac:spMkLst>
            <pc:docMk/>
            <pc:sldMk cId="4037880480" sldId="309"/>
            <ac:spMk id="3" creationId="{4AA47F29-5515-A7FE-2D63-70D1D0FFAEF9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E325B123-1BD1-4AEF-6F54-568973F75C43}"/>
    <pc:docChg chg="modSld">
      <pc:chgData name="Utilisateur invité" userId="S::urn:spo:anon#d95fc8e05787767f4ad5c7d1f6fa6d86bc6f6aadfb93a0c0055f3f2cbe4806ec::" providerId="AD" clId="Web-{E325B123-1BD1-4AEF-6F54-568973F75C43}" dt="2024-07-18T12:42:21.717" v="14" actId="20577"/>
      <pc:docMkLst>
        <pc:docMk/>
      </pc:docMkLst>
      <pc:sldChg chg="modSp">
        <pc:chgData name="Utilisateur invité" userId="S::urn:spo:anon#d95fc8e05787767f4ad5c7d1f6fa6d86bc6f6aadfb93a0c0055f3f2cbe4806ec::" providerId="AD" clId="Web-{E325B123-1BD1-4AEF-6F54-568973F75C43}" dt="2024-07-18T12:36:56.279" v="8" actId="20577"/>
        <pc:sldMkLst>
          <pc:docMk/>
          <pc:sldMk cId="2882522359" sldId="259"/>
        </pc:sldMkLst>
        <pc:spChg chg="mod">
          <ac:chgData name="Utilisateur invité" userId="S::urn:spo:anon#d95fc8e05787767f4ad5c7d1f6fa6d86bc6f6aadfb93a0c0055f3f2cbe4806ec::" providerId="AD" clId="Web-{E325B123-1BD1-4AEF-6F54-568973F75C43}" dt="2024-07-18T12:36:56.279" v="8" actId="20577"/>
          <ac:spMkLst>
            <pc:docMk/>
            <pc:sldMk cId="2882522359" sldId="25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E325B123-1BD1-4AEF-6F54-568973F75C43}" dt="2024-07-18T12:38:13.841" v="10"/>
        <pc:sldMkLst>
          <pc:docMk/>
          <pc:sldMk cId="3757631623" sldId="266"/>
        </pc:sldMkLst>
        <pc:graphicFrameChg chg="mod modGraphic">
          <ac:chgData name="Utilisateur invité" userId="S::urn:spo:anon#d95fc8e05787767f4ad5c7d1f6fa6d86bc6f6aadfb93a0c0055f3f2cbe4806ec::" providerId="AD" clId="Web-{E325B123-1BD1-4AEF-6F54-568973F75C43}" dt="2024-07-18T12:38:13.841" v="10"/>
          <ac:graphicFrameMkLst>
            <pc:docMk/>
            <pc:sldMk cId="3757631623" sldId="266"/>
            <ac:graphicFrameMk id="5" creationId="{00000000-0000-0000-0000-000000000000}"/>
          </ac:graphicFrameMkLst>
        </pc:graphicFrameChg>
      </pc:sldChg>
      <pc:sldChg chg="modSp">
        <pc:chgData name="Utilisateur invité" userId="S::urn:spo:anon#d95fc8e05787767f4ad5c7d1f6fa6d86bc6f6aadfb93a0c0055f3f2cbe4806ec::" providerId="AD" clId="Web-{E325B123-1BD1-4AEF-6F54-568973F75C43}" dt="2024-07-18T12:39:00.591" v="12" actId="20577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E325B123-1BD1-4AEF-6F54-568973F75C43}" dt="2024-07-18T12:39:00.591" v="12" actId="20577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E325B123-1BD1-4AEF-6F54-568973F75C43}" dt="2024-07-18T12:42:21.717" v="14" actId="20577"/>
        <pc:sldMkLst>
          <pc:docMk/>
          <pc:sldMk cId="249604980" sldId="306"/>
        </pc:sldMkLst>
        <pc:spChg chg="mod">
          <ac:chgData name="Utilisateur invité" userId="S::urn:spo:anon#d95fc8e05787767f4ad5c7d1f6fa6d86bc6f6aadfb93a0c0055f3f2cbe4806ec::" providerId="AD" clId="Web-{E325B123-1BD1-4AEF-6F54-568973F75C43}" dt="2024-07-18T12:42:21.717" v="14" actId="20577"/>
          <ac:spMkLst>
            <pc:docMk/>
            <pc:sldMk cId="249604980" sldId="306"/>
            <ac:spMk id="4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259C5BF9-5403-0017-F0AE-73F29FD1068A}"/>
    <pc:docChg chg="mod modSld">
      <pc:chgData name="Jacqueline Gauthier" userId="S::jgauthier_centrefora.on.ca#ext#@coalition.ca::356cecd5-34a4-4a55-99b9-0c99788916bb" providerId="AD" clId="Web-{259C5BF9-5403-0017-F0AE-73F29FD1068A}" dt="2023-10-25T20:02:02.123" v="33"/>
      <pc:docMkLst>
        <pc:docMk/>
      </pc:docMkLst>
      <pc:sldChg chg="modSp modCm">
        <pc:chgData name="Jacqueline Gauthier" userId="S::jgauthier_centrefora.on.ca#ext#@coalition.ca::356cecd5-34a4-4a55-99b9-0c99788916bb" providerId="AD" clId="Web-{259C5BF9-5403-0017-F0AE-73F29FD1068A}" dt="2023-10-25T19:57:32.226" v="28"/>
        <pc:sldMkLst>
          <pc:docMk/>
          <pc:sldMk cId="1959065008" sldId="257"/>
        </pc:sldMkLst>
        <pc:graphicFrameChg chg="mod modGraphic">
          <ac:chgData name="Jacqueline Gauthier" userId="S::jgauthier_centrefora.on.ca#ext#@coalition.ca::356cecd5-34a4-4a55-99b9-0c99788916bb" providerId="AD" clId="Web-{259C5BF9-5403-0017-F0AE-73F29FD1068A}" dt="2023-10-25T19:57:32.226" v="28"/>
          <ac:graphicFrameMkLst>
            <pc:docMk/>
            <pc:sldMk cId="1959065008" sldId="257"/>
            <ac:graphicFrameMk id="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acqueline Gauthier" userId="S::jgauthier_centrefora.on.ca#ext#@coalition.ca::356cecd5-34a4-4a55-99b9-0c99788916bb" providerId="AD" clId="Web-{259C5BF9-5403-0017-F0AE-73F29FD1068A}" dt="2023-10-25T19:57:31.472" v="23"/>
              <pc2:cmMkLst xmlns:pc2="http://schemas.microsoft.com/office/powerpoint/2019/9/main/command">
                <pc:docMk/>
                <pc:sldMk cId="1959065008" sldId="257"/>
                <pc2:cmMk id="{C30CF365-C4AB-41CC-B5C3-3CAF63B48D58}"/>
              </pc2:cmMkLst>
            </pc226:cmChg>
          </p:ext>
        </pc:extLst>
      </pc:sldChg>
      <pc:sldChg chg="modSp">
        <pc:chgData name="Jacqueline Gauthier" userId="S::jgauthier_centrefora.on.ca#ext#@coalition.ca::356cecd5-34a4-4a55-99b9-0c99788916bb" providerId="AD" clId="Web-{259C5BF9-5403-0017-F0AE-73F29FD1068A}" dt="2023-10-25T19:58:48.303" v="30" actId="20577"/>
        <pc:sldMkLst>
          <pc:docMk/>
          <pc:sldMk cId="3757631623" sldId="266"/>
        </pc:sldMkLst>
        <pc:spChg chg="mod">
          <ac:chgData name="Jacqueline Gauthier" userId="S::jgauthier_centrefora.on.ca#ext#@coalition.ca::356cecd5-34a4-4a55-99b9-0c99788916bb" providerId="AD" clId="Web-{259C5BF9-5403-0017-F0AE-73F29FD1068A}" dt="2023-10-25T19:58:48.303" v="30" actId="20577"/>
          <ac:spMkLst>
            <pc:docMk/>
            <pc:sldMk cId="3757631623" sldId="266"/>
            <ac:spMk id="3" creationId="{00000000-0000-0000-0000-000000000000}"/>
          </ac:spMkLst>
        </pc:spChg>
      </pc:sldChg>
      <pc:sldChg chg="modCm">
        <pc:chgData name="Jacqueline Gauthier" userId="S::jgauthier_centrefora.on.ca#ext#@coalition.ca::356cecd5-34a4-4a55-99b9-0c99788916bb" providerId="AD" clId="Web-{259C5BF9-5403-0017-F0AE-73F29FD1068A}" dt="2023-10-25T20:02:02.123" v="33"/>
        <pc:sldMkLst>
          <pc:docMk/>
          <pc:sldMk cId="481907628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259C5BF9-5403-0017-F0AE-73F29FD1068A}" dt="2023-10-25T20:02:02.123" v="33"/>
              <pc2:cmMkLst xmlns:pc2="http://schemas.microsoft.com/office/powerpoint/2019/9/main/command">
                <pc:docMk/>
                <pc:sldMk cId="481907628" sldId="294"/>
                <pc2:cmMk id="{9DE3AB36-313A-DF4A-810D-99F7F7E3A543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259C5BF9-5403-0017-F0AE-73F29FD1068A}" dt="2023-10-25T20:01:04.839" v="32"/>
        <pc:sldMkLst>
          <pc:docMk/>
          <pc:sldMk cId="249604980" sldId="30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259C5BF9-5403-0017-F0AE-73F29FD1068A}" dt="2023-10-25T20:01:04.839" v="32"/>
              <pc2:cmMkLst xmlns:pc2="http://schemas.microsoft.com/office/powerpoint/2019/9/main/command">
                <pc:docMk/>
                <pc:sldMk cId="249604980" sldId="306"/>
                <pc2:cmMk id="{19ECA349-D21B-42F3-8A02-A0551CFB2B0E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88C91B80-7F05-0814-C062-64D756DB5983}"/>
    <pc:docChg chg="modSld">
      <pc:chgData name="Utilisateur invité" userId="S::urn:spo:anon#d95fc8e05787767f4ad5c7d1f6fa6d86bc6f6aadfb93a0c0055f3f2cbe4806ec::" providerId="AD" clId="Web-{88C91B80-7F05-0814-C062-64D756DB5983}" dt="2023-10-18T15:45:00.166" v="101"/>
      <pc:docMkLst>
        <pc:docMk/>
      </pc:docMkLst>
      <pc:sldChg chg="modSp modCm">
        <pc:chgData name="Utilisateur invité" userId="S::urn:spo:anon#d95fc8e05787767f4ad5c7d1f6fa6d86bc6f6aadfb93a0c0055f3f2cbe4806ec::" providerId="AD" clId="Web-{88C91B80-7F05-0814-C062-64D756DB5983}" dt="2023-10-18T15:45:00.166" v="101"/>
        <pc:sldMkLst>
          <pc:docMk/>
          <pc:sldMk cId="1959065008" sldId="257"/>
        </pc:sldMkLst>
        <pc:graphicFrameChg chg="mod modGraphic">
          <ac:chgData name="Utilisateur invité" userId="S::urn:spo:anon#d95fc8e05787767f4ad5c7d1f6fa6d86bc6f6aadfb93a0c0055f3f2cbe4806ec::" providerId="AD" clId="Web-{88C91B80-7F05-0814-C062-64D756DB5983}" dt="2023-10-18T15:45:00.166" v="101"/>
          <ac:graphicFrameMkLst>
            <pc:docMk/>
            <pc:sldMk cId="1959065008" sldId="257"/>
            <ac:graphicFrameMk id="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88C91B80-7F05-0814-C062-64D756DB5983}" dt="2023-10-18T15:44:53.135" v="98"/>
              <pc2:cmMkLst xmlns:pc2="http://schemas.microsoft.com/office/powerpoint/2019/9/main/command">
                <pc:docMk/>
                <pc:sldMk cId="1959065008" sldId="257"/>
                <pc2:cmMk id="{C30CF365-C4AB-41CC-B5C3-3CAF63B48D58}"/>
              </pc2:cmMkLst>
            </pc226:cmChg>
            <pc226:cmChg xmlns:pc226="http://schemas.microsoft.com/office/powerpoint/2022/06/main/command" chg="mod">
              <pc226:chgData name="Utilisateur invité" userId="S::urn:spo:anon#d95fc8e05787767f4ad5c7d1f6fa6d86bc6f6aadfb93a0c0055f3f2cbe4806ec::" providerId="AD" clId="Web-{88C91B80-7F05-0814-C062-64D756DB5983}" dt="2023-10-18T15:44:18.821" v="56"/>
              <pc2:cmMkLst xmlns:pc2="http://schemas.microsoft.com/office/powerpoint/2019/9/main/command">
                <pc:docMk/>
                <pc:sldMk cId="1959065008" sldId="257"/>
                <pc2:cmMk id="{BFECB4A6-D4A5-4EB8-87D6-06C7325E66ED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3E8A936F-855B-E2ED-0974-5040DEDF6091}"/>
    <pc:docChg chg="modSld">
      <pc:chgData name="Jacqueline Gauthier" userId="S::jgauthier_centrefora.on.ca#ext#@coalition.ca::356cecd5-34a4-4a55-99b9-0c99788916bb" providerId="AD" clId="Web-{3E8A936F-855B-E2ED-0974-5040DEDF6091}" dt="2023-11-10T18:04:25.140" v="27"/>
      <pc:docMkLst>
        <pc:docMk/>
      </pc:docMkLst>
      <pc:sldChg chg="modSp">
        <pc:chgData name="Jacqueline Gauthier" userId="S::jgauthier_centrefora.on.ca#ext#@coalition.ca::356cecd5-34a4-4a55-99b9-0c99788916bb" providerId="AD" clId="Web-{3E8A936F-855B-E2ED-0974-5040DEDF6091}" dt="2023-11-10T18:04:25.140" v="27"/>
        <pc:sldMkLst>
          <pc:docMk/>
          <pc:sldMk cId="3757631623" sldId="266"/>
        </pc:sldMkLst>
        <pc:graphicFrameChg chg="mod modGraphic">
          <ac:chgData name="Jacqueline Gauthier" userId="S::jgauthier_centrefora.on.ca#ext#@coalition.ca::356cecd5-34a4-4a55-99b9-0c99788916bb" providerId="AD" clId="Web-{3E8A936F-855B-E2ED-0974-5040DEDF6091}" dt="2023-11-10T18:04:25.140" v="27"/>
          <ac:graphicFrameMkLst>
            <pc:docMk/>
            <pc:sldMk cId="3757631623" sldId="266"/>
            <ac:graphicFrameMk id="5" creationId="{00000000-0000-0000-0000-000000000000}"/>
          </ac:graphicFrameMkLst>
        </pc:graphicFrameChg>
      </pc:sldChg>
    </pc:docChg>
  </pc:docChgLst>
  <pc:docChgLst>
    <pc:chgData name="Jacqueline Gauthier" userId="S::jgauthier_centrefora.on.ca#ext#@coalition.ca::356cecd5-34a4-4a55-99b9-0c99788916bb" providerId="AD" clId="Web-{0600064C-7510-47D2-D0D0-7FB680873FB5}"/>
    <pc:docChg chg="modSld">
      <pc:chgData name="Jacqueline Gauthier" userId="S::jgauthier_centrefora.on.ca#ext#@coalition.ca::356cecd5-34a4-4a55-99b9-0c99788916bb" providerId="AD" clId="Web-{0600064C-7510-47D2-D0D0-7FB680873FB5}" dt="2023-11-13T21:43:45.799" v="5" actId="20577"/>
      <pc:docMkLst>
        <pc:docMk/>
      </pc:docMkLst>
      <pc:sldChg chg="modSp">
        <pc:chgData name="Jacqueline Gauthier" userId="S::jgauthier_centrefora.on.ca#ext#@coalition.ca::356cecd5-34a4-4a55-99b9-0c99788916bb" providerId="AD" clId="Web-{0600064C-7510-47D2-D0D0-7FB680873FB5}" dt="2023-11-13T21:43:06.611" v="1" actId="20577"/>
        <pc:sldMkLst>
          <pc:docMk/>
          <pc:sldMk cId="563929521" sldId="260"/>
        </pc:sldMkLst>
        <pc:spChg chg="mod">
          <ac:chgData name="Jacqueline Gauthier" userId="S::jgauthier_centrefora.on.ca#ext#@coalition.ca::356cecd5-34a4-4a55-99b9-0c99788916bb" providerId="AD" clId="Web-{0600064C-7510-47D2-D0D0-7FB680873FB5}" dt="2023-11-13T21:43:06.611" v="1" actId="20577"/>
          <ac:spMkLst>
            <pc:docMk/>
            <pc:sldMk cId="563929521" sldId="260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0600064C-7510-47D2-D0D0-7FB680873FB5}" dt="2023-11-13T21:43:20.205" v="3" actId="20577"/>
        <pc:sldMkLst>
          <pc:docMk/>
          <pc:sldMk cId="2078515350" sldId="263"/>
        </pc:sldMkLst>
        <pc:spChg chg="mod">
          <ac:chgData name="Jacqueline Gauthier" userId="S::jgauthier_centrefora.on.ca#ext#@coalition.ca::356cecd5-34a4-4a55-99b9-0c99788916bb" providerId="AD" clId="Web-{0600064C-7510-47D2-D0D0-7FB680873FB5}" dt="2023-11-13T21:43:20.205" v="3" actId="20577"/>
          <ac:spMkLst>
            <pc:docMk/>
            <pc:sldMk cId="2078515350" sldId="263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0600064C-7510-47D2-D0D0-7FB680873FB5}" dt="2023-11-13T21:43:45.799" v="5" actId="20577"/>
        <pc:sldMkLst>
          <pc:docMk/>
          <pc:sldMk cId="1090733449" sldId="303"/>
        </pc:sldMkLst>
        <pc:spChg chg="mod">
          <ac:chgData name="Jacqueline Gauthier" userId="S::jgauthier_centrefora.on.ca#ext#@coalition.ca::356cecd5-34a4-4a55-99b9-0c99788916bb" providerId="AD" clId="Web-{0600064C-7510-47D2-D0D0-7FB680873FB5}" dt="2023-11-13T21:43:45.799" v="5" actId="20577"/>
          <ac:spMkLst>
            <pc:docMk/>
            <pc:sldMk cId="1090733449" sldId="303"/>
            <ac:spMk id="2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2DF792CB-79EF-CAD6-E57A-DDD8266C205D}"/>
    <pc:docChg chg="modSld">
      <pc:chgData name="louise1905@sympatico.ca" userId="S::urn:spo:guest#louise1905@sympatico.ca::" providerId="AD" clId="Web-{2DF792CB-79EF-CAD6-E57A-DDD8266C205D}" dt="2023-10-27T15:19:06.470" v="33" actId="20577"/>
      <pc:docMkLst>
        <pc:docMk/>
      </pc:docMkLst>
      <pc:sldChg chg="modSp modCm">
        <pc:chgData name="louise1905@sympatico.ca" userId="S::urn:spo:guest#louise1905@sympatico.ca::" providerId="AD" clId="Web-{2DF792CB-79EF-CAD6-E57A-DDD8266C205D}" dt="2023-10-27T15:15:09.058" v="23" actId="20577"/>
        <pc:sldMkLst>
          <pc:docMk/>
          <pc:sldMk cId="309720701" sldId="258"/>
        </pc:sldMkLst>
        <pc:spChg chg="mod">
          <ac:chgData name="louise1905@sympatico.ca" userId="S::urn:spo:guest#louise1905@sympatico.ca::" providerId="AD" clId="Web-{2DF792CB-79EF-CAD6-E57A-DDD8266C205D}" dt="2023-10-27T15:15:09.058" v="23" actId="20577"/>
          <ac:spMkLst>
            <pc:docMk/>
            <pc:sldMk cId="309720701" sldId="258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2DF792CB-79EF-CAD6-E57A-DDD8266C205D}" dt="2023-10-27T15:14:57.855" v="22" actId="20577"/>
              <pc2:cmMkLst xmlns:pc2="http://schemas.microsoft.com/office/powerpoint/2019/9/main/command">
                <pc:docMk/>
                <pc:sldMk cId="309720701" sldId="258"/>
                <pc2:cmMk id="{20F2172F-C5A2-411A-AD3E-1321841C9758}"/>
              </pc2:cmMkLst>
            </pc226:cmChg>
            <pc226:cmChg xmlns:pc226="http://schemas.microsoft.com/office/powerpoint/2022/06/main/command" chg="mod">
              <pc226:chgData name="louise1905@sympatico.ca" userId="S::urn:spo:guest#louise1905@sympatico.ca::" providerId="AD" clId="Web-{2DF792CB-79EF-CAD6-E57A-DDD8266C205D}" dt="2023-10-27T15:14:57.855" v="22" actId="20577"/>
              <pc2:cmMkLst xmlns:pc2="http://schemas.microsoft.com/office/powerpoint/2019/9/main/command">
                <pc:docMk/>
                <pc:sldMk cId="309720701" sldId="258"/>
                <pc2:cmMk id="{C5CAAB8A-AA30-4FF4-945E-3DF0CF850981}"/>
              </pc2:cmMkLst>
            </pc226:cmChg>
          </p:ext>
        </pc:extLst>
      </pc:sldChg>
      <pc:sldChg chg="modSp">
        <pc:chgData name="louise1905@sympatico.ca" userId="S::urn:spo:guest#louise1905@sympatico.ca::" providerId="AD" clId="Web-{2DF792CB-79EF-CAD6-E57A-DDD8266C205D}" dt="2023-10-27T15:15:54.840" v="25" actId="20577"/>
        <pc:sldMkLst>
          <pc:docMk/>
          <pc:sldMk cId="2612771213" sldId="261"/>
        </pc:sldMkLst>
        <pc:spChg chg="mod">
          <ac:chgData name="louise1905@sympatico.ca" userId="S::urn:spo:guest#louise1905@sympatico.ca::" providerId="AD" clId="Web-{2DF792CB-79EF-CAD6-E57A-DDD8266C205D}" dt="2023-10-27T15:15:54.840" v="25" actId="20577"/>
          <ac:spMkLst>
            <pc:docMk/>
            <pc:sldMk cId="2612771213" sldId="261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2DF792CB-79EF-CAD6-E57A-DDD8266C205D}" dt="2023-10-27T15:16:55.514" v="27" actId="20577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2DF792CB-79EF-CAD6-E57A-DDD8266C205D}" dt="2023-10-27T15:16:55.514" v="27" actId="20577"/>
          <ac:spMkLst>
            <pc:docMk/>
            <pc:sldMk cId="3757631623" sldId="266"/>
            <ac:spMk id="3" creationId="{00000000-0000-0000-0000-000000000000}"/>
          </ac:spMkLst>
        </pc:spChg>
      </pc:sldChg>
      <pc:sldChg chg="modSp modCm">
        <pc:chgData name="louise1905@sympatico.ca" userId="S::urn:spo:guest#louise1905@sympatico.ca::" providerId="AD" clId="Web-{2DF792CB-79EF-CAD6-E57A-DDD8266C205D}" dt="2023-10-27T15:18:46.251" v="31" actId="20577"/>
        <pc:sldMkLst>
          <pc:docMk/>
          <pc:sldMk cId="2293586323" sldId="305"/>
        </pc:sldMkLst>
        <pc:spChg chg="mod">
          <ac:chgData name="louise1905@sympatico.ca" userId="S::urn:spo:guest#louise1905@sympatico.ca::" providerId="AD" clId="Web-{2DF792CB-79EF-CAD6-E57A-DDD8266C205D}" dt="2023-10-27T15:18:46.251" v="31" actId="20577"/>
          <ac:spMkLst>
            <pc:docMk/>
            <pc:sldMk cId="2293586323" sldId="305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2DF792CB-79EF-CAD6-E57A-DDD8266C205D}" dt="2023-10-27T15:18:34.422" v="30" actId="20577"/>
              <pc2:cmMkLst xmlns:pc2="http://schemas.microsoft.com/office/powerpoint/2019/9/main/command">
                <pc:docMk/>
                <pc:sldMk cId="2293586323" sldId="305"/>
                <pc2:cmMk id="{874C281F-625A-48DD-840E-C9F3534FF125}"/>
              </pc2:cmMkLst>
            </pc226:cmChg>
            <pc226:cmChg xmlns:pc226="http://schemas.microsoft.com/office/powerpoint/2022/06/main/command" chg="mod">
              <pc226:chgData name="louise1905@sympatico.ca" userId="S::urn:spo:guest#louise1905@sympatico.ca::" providerId="AD" clId="Web-{2DF792CB-79EF-CAD6-E57A-DDD8266C205D}" dt="2023-10-27T15:18:34.422" v="30" actId="20577"/>
              <pc2:cmMkLst xmlns:pc2="http://schemas.microsoft.com/office/powerpoint/2019/9/main/command">
                <pc:docMk/>
                <pc:sldMk cId="2293586323" sldId="305"/>
                <pc2:cmMk id="{73B2BA39-8B1A-4629-B326-80D069D2403F}"/>
              </pc2:cmMkLst>
            </pc226:cmChg>
          </p:ext>
        </pc:extLst>
      </pc:sldChg>
      <pc:sldChg chg="modSp">
        <pc:chgData name="louise1905@sympatico.ca" userId="S::urn:spo:guest#louise1905@sympatico.ca::" providerId="AD" clId="Web-{2DF792CB-79EF-CAD6-E57A-DDD8266C205D}" dt="2023-10-27T15:19:06.470" v="33" actId="20577"/>
        <pc:sldMkLst>
          <pc:docMk/>
          <pc:sldMk cId="249604980" sldId="306"/>
        </pc:sldMkLst>
        <pc:spChg chg="mod">
          <ac:chgData name="louise1905@sympatico.ca" userId="S::urn:spo:guest#louise1905@sympatico.ca::" providerId="AD" clId="Web-{2DF792CB-79EF-CAD6-E57A-DDD8266C205D}" dt="2023-10-27T15:19:06.470" v="33" actId="20577"/>
          <ac:spMkLst>
            <pc:docMk/>
            <pc:sldMk cId="249604980" sldId="306"/>
            <ac:spMk id="4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5E7F5E5C-AAC1-269F-6A2A-6EADC07B5CFE}"/>
    <pc:docChg chg="modSld">
      <pc:chgData name="Utilisateur invité" userId="S::urn:spo:anon#d95fc8e05787767f4ad5c7d1f6fa6d86bc6f6aadfb93a0c0055f3f2cbe4806ec::" providerId="AD" clId="Web-{5E7F5E5C-AAC1-269F-6A2A-6EADC07B5CFE}" dt="2023-10-24T12:56:03.313" v="31"/>
      <pc:docMkLst>
        <pc:docMk/>
      </pc:docMkLst>
      <pc:sldChg chg="modSp modCm">
        <pc:chgData name="Utilisateur invité" userId="S::urn:spo:anon#d95fc8e05787767f4ad5c7d1f6fa6d86bc6f6aadfb93a0c0055f3f2cbe4806ec::" providerId="AD" clId="Web-{5E7F5E5C-AAC1-269F-6A2A-6EADC07B5CFE}" dt="2023-10-24T12:52:29.172" v="5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5E7F5E5C-AAC1-269F-6A2A-6EADC07B5CFE}" dt="2023-10-24T12:52:26.750" v="4" actId="20577"/>
          <ac:spMkLst>
            <pc:docMk/>
            <pc:sldMk cId="3861369899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Utilisateur invité" userId="S::urn:spo:anon#d95fc8e05787767f4ad5c7d1f6fa6d86bc6f6aadfb93a0c0055f3f2cbe4806ec::" providerId="AD" clId="Web-{5E7F5E5C-AAC1-269F-6A2A-6EADC07B5CFE}" dt="2023-10-24T12:52:29.172" v="5"/>
              <pc2:cmMkLst xmlns:pc2="http://schemas.microsoft.com/office/powerpoint/2019/9/main/command">
                <pc:docMk/>
                <pc:sldMk cId="3861369899" sldId="256"/>
                <pc2:cmMk id="{A0BBF11E-8171-44C4-8EE6-EE8B0147FC50}"/>
              </pc2:cmMkLst>
              <pc226:cmRplyChg chg="add">
                <pc226:chgData name="Utilisateur invité" userId="S::urn:spo:anon#d95fc8e05787767f4ad5c7d1f6fa6d86bc6f6aadfb93a0c0055f3f2cbe4806ec::" providerId="AD" clId="Web-{5E7F5E5C-AAC1-269F-6A2A-6EADC07B5CFE}" dt="2023-10-24T12:52:29.172" v="5"/>
                <pc2:cmRplyMkLst xmlns:pc2="http://schemas.microsoft.com/office/powerpoint/2019/9/main/command">
                  <pc:docMk/>
                  <pc:sldMk cId="3861369899" sldId="256"/>
                  <pc2:cmMk id="{A0BBF11E-8171-44C4-8EE6-EE8B0147FC50}"/>
                  <pc2:cmRplyMk id="{61C7802C-7685-4EE4-92FD-3CE6F2BC4946}"/>
                </pc2:cmRplyMkLst>
              </pc226:cmRplyChg>
            </pc226:cmChg>
          </p:ext>
        </pc:extLst>
      </pc:sldChg>
      <pc:sldChg chg="modSp addCm">
        <pc:chgData name="Utilisateur invité" userId="S::urn:spo:anon#d95fc8e05787767f4ad5c7d1f6fa6d86bc6f6aadfb93a0c0055f3f2cbe4806ec::" providerId="AD" clId="Web-{5E7F5E5C-AAC1-269F-6A2A-6EADC07B5CFE}" dt="2023-10-24T12:56:03.313" v="31"/>
        <pc:sldMkLst>
          <pc:docMk/>
          <pc:sldMk cId="1959065008" sldId="257"/>
        </pc:sldMkLst>
        <pc:graphicFrameChg chg="mod modGraphic">
          <ac:chgData name="Utilisateur invité" userId="S::urn:spo:anon#d95fc8e05787767f4ad5c7d1f6fa6d86bc6f6aadfb93a0c0055f3f2cbe4806ec::" providerId="AD" clId="Web-{5E7F5E5C-AAC1-269F-6A2A-6EADC07B5CFE}" dt="2023-10-24T12:56:03.313" v="31"/>
          <ac:graphicFrameMkLst>
            <pc:docMk/>
            <pc:sldMk cId="1959065008" sldId="257"/>
            <ac:graphicFrameMk id="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5E7F5E5C-AAC1-269F-6A2A-6EADC07B5CFE}" dt="2023-10-24T12:54:04.203" v="6"/>
              <pc2:cmMkLst xmlns:pc2="http://schemas.microsoft.com/office/powerpoint/2019/9/main/command">
                <pc:docMk/>
                <pc:sldMk cId="1959065008" sldId="257"/>
                <pc2:cmMk id="{94816B2D-546C-4F85-95CA-67CF9955829F}"/>
              </pc2:cmMkLst>
            </pc226:cmChg>
          </p:ext>
        </pc:ext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ofafad.sharepoint.com/sites/cofa193/Documents%20partages/03%20Projets/8-COMPETENCES%20POUR%20REUSSIR/Traduction/CPR-documents-traduction/Versions%20finales/Questionnaire%20&#201;l&#233;ments%20d%27un%20budget%20personnel_FR_FORA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1407" y="1371601"/>
            <a:ext cx="9169185" cy="2644346"/>
          </a:xfrm>
        </p:spPr>
        <p:txBody>
          <a:bodyPr>
            <a:normAutofit/>
          </a:bodyPr>
          <a:lstStyle/>
          <a:p>
            <a:r>
              <a:rPr lang="fr-CA" dirty="0">
                <a:solidFill>
                  <a:srgbClr val="0070C0"/>
                </a:solidFill>
              </a:rPr>
              <a:t>Préparez-vous à établir un budget, à vous organiser et à gérer votre temps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9368" y="4226011"/>
            <a:ext cx="9033261" cy="1677651"/>
          </a:xfrm>
        </p:spPr>
        <p:txBody>
          <a:bodyPr>
            <a:normAutofit/>
          </a:bodyPr>
          <a:lstStyle/>
          <a:p>
            <a:r>
              <a:rPr lang="en-CA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MODULE 1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19" y="2141220"/>
            <a:ext cx="10213145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z="2000" dirty="0">
                <a:solidFill>
                  <a:schemeClr val="tx1"/>
                </a:solidFill>
              </a:rPr>
              <a:t>Vous devrez accomplir deux tâches jalons dans le cadre </a:t>
            </a:r>
            <a:r>
              <a:rPr lang="fr-CA" dirty="0">
                <a:solidFill>
                  <a:schemeClr val="tx1"/>
                </a:solidFill>
              </a:rPr>
              <a:t>de ces modules.  </a:t>
            </a:r>
          </a:p>
          <a:p>
            <a:r>
              <a:rPr lang="fr-CA" dirty="0">
                <a:solidFill>
                  <a:schemeClr val="tx1"/>
                </a:solidFill>
              </a:rPr>
              <a:t>Tel que présenté dans</a:t>
            </a:r>
            <a:r>
              <a:rPr lang="fr-CA" sz="2000" dirty="0">
                <a:solidFill>
                  <a:schemeClr val="tx1"/>
                </a:solidFill>
              </a:rPr>
              <a:t> le gabarit de votre plan d’apprentissage, vous compléterez les tâches jalons suivantes :</a:t>
            </a:r>
            <a:endParaRPr lang="fr-CA" dirty="0">
              <a:solidFill>
                <a:schemeClr val="tx1"/>
              </a:solidFill>
            </a:endParaRPr>
          </a:p>
          <a:p>
            <a:r>
              <a:rPr lang="fr-CA" sz="2000" dirty="0">
                <a:solidFill>
                  <a:schemeClr val="tx1"/>
                </a:solidFill>
              </a:rPr>
              <a:t>Tâche jalon </a:t>
            </a:r>
            <a:r>
              <a:rPr lang="fr-CA" dirty="0">
                <a:solidFill>
                  <a:schemeClr val="tx1"/>
                </a:solidFill>
              </a:rPr>
              <a:t>128 </a:t>
            </a:r>
            <a:r>
              <a:rPr lang="fr-CA" sz="2000" dirty="0">
                <a:solidFill>
                  <a:schemeClr val="tx1"/>
                </a:solidFill>
              </a:rPr>
              <a:t>: Créer et organiser une liste de tâches.</a:t>
            </a:r>
            <a:r>
              <a:rPr lang="fr-CA" dirty="0">
                <a:solidFill>
                  <a:schemeClr val="tx1"/>
                </a:solidFill>
              </a:rPr>
              <a:t>  </a:t>
            </a:r>
            <a:endParaRPr lang="fr-CA" sz="2000" dirty="0">
              <a:solidFill>
                <a:schemeClr val="tx1"/>
              </a:solidFill>
            </a:endParaRPr>
          </a:p>
          <a:p>
            <a:r>
              <a:rPr lang="fr-CA" sz="2000" dirty="0">
                <a:solidFill>
                  <a:schemeClr val="tx1"/>
                </a:solidFill>
              </a:rPr>
              <a:t>Tâche jalon</a:t>
            </a:r>
            <a:r>
              <a:rPr lang="fr-CA" dirty="0">
                <a:solidFill>
                  <a:schemeClr val="tx1"/>
                </a:solidFill>
              </a:rPr>
              <a:t> 317</a:t>
            </a:r>
            <a:r>
              <a:rPr lang="fr-CA" sz="2000" dirty="0">
                <a:solidFill>
                  <a:schemeClr val="tx1"/>
                </a:solidFill>
              </a:rPr>
              <a:t>: Utiliser un dépliant d’épicerie pour comparer les coûts et faire des calculs sim</a:t>
            </a:r>
            <a:r>
              <a:rPr lang="fr-CA" sz="2000" dirty="0"/>
              <a:t>ples.</a:t>
            </a:r>
            <a:r>
              <a:rPr lang="fr-CA" dirty="0"/>
              <a:t> 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AB75271-DB15-9E92-0188-8F8910E0C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fr-CA" dirty="0"/>
              <a:t>Tâches jalons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41C33597-E07D-0246-DB56-F3C057E18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265" y="395510"/>
            <a:ext cx="1218400" cy="12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49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477" y="441514"/>
            <a:ext cx="10441931" cy="1272841"/>
          </a:xfrm>
        </p:spPr>
        <p:txBody>
          <a:bodyPr/>
          <a:lstStyle/>
          <a:p>
            <a:r>
              <a:rPr lang="fr-CA" dirty="0">
                <a:solidFill>
                  <a:srgbClr val="0070C0"/>
                </a:solidFill>
              </a:rPr>
              <a:t>Module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081" y="1076274"/>
            <a:ext cx="10602097" cy="50292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Au </a:t>
            </a:r>
            <a:r>
              <a:rPr lang="en-US" sz="2000" dirty="0" err="1"/>
              <a:t>cours</a:t>
            </a:r>
            <a:r>
              <a:rPr lang="en-US" sz="2000" dirty="0"/>
              <a:t> de </a:t>
            </a:r>
            <a:r>
              <a:rPr lang="en-US" dirty="0" err="1"/>
              <a:t>ce</a:t>
            </a:r>
            <a:r>
              <a:rPr lang="en-US" dirty="0"/>
              <a:t> module</a:t>
            </a:r>
            <a:r>
              <a:rPr lang="en-US" sz="2000" dirty="0"/>
              <a:t>, </a:t>
            </a:r>
            <a:r>
              <a:rPr lang="en-US" sz="2000" dirty="0" err="1"/>
              <a:t>vous</a:t>
            </a:r>
            <a:r>
              <a:rPr lang="en-US" sz="2000" dirty="0"/>
              <a:t> </a:t>
            </a:r>
            <a:r>
              <a:rPr lang="en-US" sz="2000" dirty="0" err="1"/>
              <a:t>développerez</a:t>
            </a:r>
            <a:r>
              <a:rPr lang="en-US" sz="2000" dirty="0"/>
              <a:t> les </a:t>
            </a:r>
            <a:r>
              <a:rPr lang="en-US" dirty="0" err="1"/>
              <a:t>Compétences</a:t>
            </a:r>
            <a:r>
              <a:rPr lang="en-US" dirty="0"/>
              <a:t> </a:t>
            </a:r>
            <a:r>
              <a:rPr lang="en-US" sz="2000" dirty="0"/>
              <a:t>pour </a:t>
            </a:r>
            <a:r>
              <a:rPr lang="en-US" sz="2000" dirty="0" err="1"/>
              <a:t>réussir</a:t>
            </a:r>
            <a:r>
              <a:rPr lang="en-US" sz="2000" dirty="0"/>
              <a:t> </a:t>
            </a:r>
            <a:r>
              <a:rPr lang="en-US" sz="2000" dirty="0" err="1"/>
              <a:t>suivantes</a:t>
            </a:r>
            <a:r>
              <a:rPr lang="en-US" sz="2000" dirty="0"/>
              <a:t> :</a:t>
            </a:r>
          </a:p>
          <a:p>
            <a:pPr marL="0" indent="0">
              <a:buNone/>
            </a:pPr>
            <a:endParaRPr lang="en-CA" sz="20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472107"/>
              </p:ext>
            </p:extLst>
          </p:nvPr>
        </p:nvGraphicFramePr>
        <p:xfrm>
          <a:off x="970005" y="1720836"/>
          <a:ext cx="10021328" cy="4663508"/>
        </p:xfrm>
        <a:graphic>
          <a:graphicData uri="http://schemas.openxmlformats.org/drawingml/2006/table">
            <a:tbl>
              <a:tblPr firstRow="1" firstCol="1" bandRow="1"/>
              <a:tblGrid>
                <a:gridCol w="2479476">
                  <a:extLst>
                    <a:ext uri="{9D8B030D-6E8A-4147-A177-3AD203B41FA5}">
                      <a16:colId xmlns:a16="http://schemas.microsoft.com/office/drawing/2014/main" val="1085868755"/>
                    </a:ext>
                  </a:extLst>
                </a:gridCol>
                <a:gridCol w="7541852">
                  <a:extLst>
                    <a:ext uri="{9D8B030D-6E8A-4147-A177-3AD203B41FA5}">
                      <a16:colId xmlns:a16="http://schemas.microsoft.com/office/drawing/2014/main" val="1365280536"/>
                    </a:ext>
                  </a:extLst>
                </a:gridCol>
              </a:tblGrid>
              <a:tr h="758428"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fr-CA" sz="1600" b="1" noProof="0" dirty="0">
                          <a:effectLst/>
                          <a:latin typeface="Arial"/>
                          <a:cs typeface="Times New Roman"/>
                        </a:rPr>
                        <a:t>Adaptabilité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strike="noStrike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apprendrez à vous adapter aux changements financiers qui se présentent dans votre vie.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61565"/>
                  </a:ext>
                </a:extLst>
              </a:tr>
              <a:tr h="689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b="1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Collaboration</a:t>
                      </a:r>
                      <a:endParaRPr lang="fr-CA" sz="1400" noProof="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strike="noStrike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travaillerez avec vos collègues de classe pour réaliser des activités en fonction de tâches ayant un objectif commun.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627715"/>
                  </a:ext>
                </a:extLst>
              </a:tr>
              <a:tr h="984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b="1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Communication</a:t>
                      </a:r>
                      <a:endParaRPr lang="fr-CA" sz="1400" noProof="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strike="noStrike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exercerez vos compétences en matière de communication verbale en définissant le vocabulaire en lien avec le budget ainsi qu’en discutant de l’importance d’un budget. </a:t>
                      </a:r>
                      <a:endParaRPr lang="fr-CA" sz="1400" strike="noStrike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554134"/>
                  </a:ext>
                </a:extLst>
              </a:tr>
              <a:tr h="886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b="1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Compétences numériques</a:t>
                      </a:r>
                      <a:endParaRPr lang="fr-CA" sz="1400" noProof="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strike="noStrike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utiliserez des compétences numériques pour trouver et participer à un exercice d’autoévaluation de vos compétences en matière de budget ainsi qu’à un travail de recherche de vocabulaire.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336938"/>
                  </a:ext>
                </a:extLst>
              </a:tr>
              <a:tr h="689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b="1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Lecture</a:t>
                      </a:r>
                      <a:endParaRPr lang="fr-CA" sz="1400" noProof="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strike="noStrike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trouverez, lirez et comprendrez des informations sur le budget et son importance. </a:t>
                      </a:r>
                      <a:endParaRPr lang="fr-CA" sz="1400" strike="noStrike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189365"/>
                  </a:ext>
                </a:extLst>
              </a:tr>
              <a:tr h="6563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b="1" noProof="0" dirty="0">
                          <a:effectLst/>
                          <a:latin typeface="Arial"/>
                          <a:ea typeface="Calibri" panose="020F0502020204030204" pitchFamily="34" charset="0"/>
                          <a:cs typeface="Times New Roman"/>
                        </a:rPr>
                        <a:t>Rédaction</a:t>
                      </a:r>
                      <a:endParaRPr lang="fr-CA" sz="1400" noProof="0" dirty="0">
                        <a:effectLst/>
                        <a:latin typeface="Arial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600" strike="noStrike" noProof="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Vous documenterez des informations portant sur les budgets et leur importance. </a:t>
                      </a:r>
                      <a:endParaRPr lang="fr-CA" sz="1400" strike="noStrike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592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9BD825A-A67C-FBB1-ED48-89D19A6DCACC}"/>
              </a:ext>
            </a:extLst>
          </p:cNvPr>
          <p:cNvSpPr txBox="1">
            <a:spLocks/>
          </p:cNvSpPr>
          <p:nvPr/>
        </p:nvSpPr>
        <p:spPr>
          <a:xfrm>
            <a:off x="869270" y="2133600"/>
            <a:ext cx="10635342" cy="37776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/>
              <a:t>Un budget est un plan qui définit comment vous allez dépenser et économiser.</a:t>
            </a:r>
          </a:p>
          <a:p>
            <a:r>
              <a:rPr lang="fr-CA" dirty="0"/>
              <a:t>Il permet d’estimer vos revenus et vos dépenses pour prévoir combien vous gagnerez et dépenserez au cours d’une période donnée. </a:t>
            </a:r>
            <a:endParaRPr lang="en-CA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94BB741-2AA8-D093-FD8F-690D00782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Qu’est-ce</a:t>
            </a:r>
            <a:r>
              <a:rPr lang="en-CA" dirty="0"/>
              <a:t> </a:t>
            </a:r>
            <a:r>
              <a:rPr lang="en-CA" dirty="0" err="1"/>
              <a:t>qu’un</a:t>
            </a:r>
            <a:r>
              <a:rPr lang="en-CA" dirty="0"/>
              <a:t> budget? </a:t>
            </a:r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Qu’est-ce</a:t>
            </a:r>
            <a:r>
              <a:rPr lang="en-CA" dirty="0"/>
              <a:t> </a:t>
            </a:r>
            <a:r>
              <a:rPr lang="en-CA" dirty="0" err="1"/>
              <a:t>qu’un</a:t>
            </a:r>
            <a:r>
              <a:rPr lang="en-CA" dirty="0"/>
              <a:t> budget?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270" y="2133600"/>
            <a:ext cx="1063534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Peu </a:t>
            </a:r>
            <a:r>
              <a:rPr lang="en-CA" dirty="0" err="1"/>
              <a:t>importe</a:t>
            </a:r>
            <a:r>
              <a:rPr lang="en-CA" dirty="0"/>
              <a:t> la </a:t>
            </a:r>
            <a:r>
              <a:rPr lang="en-CA" dirty="0" err="1"/>
              <a:t>quantité</a:t>
            </a:r>
            <a:r>
              <a:rPr lang="en-CA" dirty="0"/>
              <a:t> </a:t>
            </a:r>
            <a:r>
              <a:rPr lang="en-CA" dirty="0" err="1"/>
              <a:t>d’argent</a:t>
            </a:r>
            <a:r>
              <a:rPr lang="en-CA" dirty="0"/>
              <a:t> que </a:t>
            </a:r>
            <a:r>
              <a:rPr lang="en-CA" dirty="0" err="1"/>
              <a:t>l’on</a:t>
            </a:r>
            <a:r>
              <a:rPr lang="en-CA" dirty="0"/>
              <a:t> </a:t>
            </a:r>
            <a:r>
              <a:rPr lang="en-CA" dirty="0" err="1"/>
              <a:t>possède</a:t>
            </a:r>
            <a:r>
              <a:rPr lang="en-CA" dirty="0"/>
              <a:t>, TOUT LE MONDE </a:t>
            </a:r>
            <a:r>
              <a:rPr lang="en-CA" dirty="0" err="1"/>
              <a:t>devrait</a:t>
            </a:r>
            <a:r>
              <a:rPr lang="en-CA" dirty="0"/>
              <a:t> </a:t>
            </a:r>
            <a:r>
              <a:rPr lang="en-CA" dirty="0" err="1"/>
              <a:t>établir</a:t>
            </a:r>
            <a:r>
              <a:rPr lang="en-CA" dirty="0"/>
              <a:t> un budget. </a:t>
            </a:r>
          </a:p>
          <a:p>
            <a:r>
              <a:rPr lang="en-CA" dirty="0"/>
              <a:t>Les budgets nous </a:t>
            </a:r>
            <a:r>
              <a:rPr lang="en-CA" dirty="0" err="1"/>
              <a:t>permettent</a:t>
            </a:r>
            <a:r>
              <a:rPr lang="en-CA" dirty="0"/>
              <a:t> </a:t>
            </a:r>
            <a:r>
              <a:rPr lang="en-CA" dirty="0" err="1"/>
              <a:t>d’avoir</a:t>
            </a:r>
            <a:r>
              <a:rPr lang="en-CA" dirty="0"/>
              <a:t> de </a:t>
            </a:r>
            <a:r>
              <a:rPr lang="en-CA" dirty="0" err="1"/>
              <a:t>l’argent</a:t>
            </a:r>
            <a:r>
              <a:rPr lang="en-CA" dirty="0"/>
              <a:t> pour payer les choses </a:t>
            </a:r>
            <a:r>
              <a:rPr lang="en-CA" dirty="0" err="1"/>
              <a:t>dont</a:t>
            </a:r>
            <a:r>
              <a:rPr lang="en-CA" dirty="0"/>
              <a:t> nous </a:t>
            </a:r>
            <a:r>
              <a:rPr lang="en-CA" dirty="0" err="1"/>
              <a:t>avons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 et nous </a:t>
            </a:r>
            <a:r>
              <a:rPr lang="en-CA" dirty="0" err="1"/>
              <a:t>aident</a:t>
            </a:r>
            <a:r>
              <a:rPr lang="en-CA" dirty="0"/>
              <a:t> à </a:t>
            </a:r>
            <a:r>
              <a:rPr lang="en-CA" dirty="0" err="1"/>
              <a:t>épargner</a:t>
            </a:r>
            <a:r>
              <a:rPr lang="en-CA" dirty="0"/>
              <a:t> pour les choses que nous </a:t>
            </a:r>
            <a:r>
              <a:rPr lang="en-CA" dirty="0" err="1"/>
              <a:t>voulons</a:t>
            </a:r>
            <a:r>
              <a:rPr lang="en-CA" dirty="0"/>
              <a:t>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05869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7045" y="2133600"/>
            <a:ext cx="10380125" cy="3777622"/>
          </a:xfrm>
        </p:spPr>
        <p:txBody>
          <a:bodyPr/>
          <a:lstStyle/>
          <a:p>
            <a:r>
              <a:rPr lang="en-CA" dirty="0" err="1"/>
              <a:t>Utilisez-vous</a:t>
            </a:r>
            <a:r>
              <a:rPr lang="en-CA" dirty="0"/>
              <a:t> </a:t>
            </a:r>
            <a:r>
              <a:rPr lang="en-CA" dirty="0" err="1"/>
              <a:t>présentement</a:t>
            </a:r>
            <a:r>
              <a:rPr lang="en-CA" dirty="0"/>
              <a:t> un budget ?</a:t>
            </a:r>
          </a:p>
          <a:p>
            <a:r>
              <a:rPr lang="en-CA" dirty="0"/>
              <a:t>Comment </a:t>
            </a:r>
            <a:r>
              <a:rPr lang="en-CA" dirty="0" err="1"/>
              <a:t>classeriez-vous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compétences</a:t>
            </a:r>
            <a:r>
              <a:rPr lang="en-CA" dirty="0"/>
              <a:t> </a:t>
            </a:r>
            <a:r>
              <a:rPr lang="en-CA" dirty="0" err="1"/>
              <a:t>actuelles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matière de budget ?</a:t>
            </a:r>
          </a:p>
          <a:p>
            <a:r>
              <a:rPr lang="en-CA" dirty="0" err="1"/>
              <a:t>Pourquoi</a:t>
            </a:r>
            <a:r>
              <a:rPr lang="en-CA" dirty="0"/>
              <a:t> </a:t>
            </a:r>
            <a:r>
              <a:rPr lang="en-CA" dirty="0" err="1"/>
              <a:t>pensez-vous</a:t>
            </a:r>
            <a:r>
              <a:rPr lang="en-CA" dirty="0"/>
              <a:t> </a:t>
            </a:r>
            <a:r>
              <a:rPr lang="en-CA" dirty="0" err="1"/>
              <a:t>qu’il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important </a:t>
            </a:r>
            <a:r>
              <a:rPr lang="en-CA" dirty="0" err="1"/>
              <a:t>d’utiliser</a:t>
            </a:r>
            <a:r>
              <a:rPr lang="en-CA" dirty="0"/>
              <a:t> un budget ? 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4223EAB-C454-6F97-948A-E6A6E37FE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045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endParaRPr lang="en-CA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F6419392-0C4F-E36F-E182-D17C2ED37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89" y="907888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509" y="2133600"/>
            <a:ext cx="9780963" cy="19085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Utilisez</a:t>
            </a:r>
            <a:r>
              <a:rPr lang="en-CA" dirty="0"/>
              <a:t> le lien ci-dessous pour </a:t>
            </a:r>
            <a:r>
              <a:rPr lang="en-CA" dirty="0" err="1"/>
              <a:t>répondre</a:t>
            </a:r>
            <a:r>
              <a:rPr lang="en-CA" dirty="0"/>
              <a:t> au questionnaire sur les </a:t>
            </a:r>
            <a:r>
              <a:rPr lang="en-CA" dirty="0" err="1"/>
              <a:t>connaissances</a:t>
            </a:r>
            <a:r>
              <a:rPr lang="en-CA" dirty="0"/>
              <a:t> au </a:t>
            </a:r>
            <a:r>
              <a:rPr lang="en-CA" dirty="0" err="1"/>
              <a:t>sujet</a:t>
            </a:r>
            <a:r>
              <a:rPr lang="en-CA" dirty="0"/>
              <a:t> des budgets </a:t>
            </a:r>
            <a:r>
              <a:rPr lang="en-CA" dirty="0" err="1"/>
              <a:t>afin</a:t>
            </a:r>
            <a:r>
              <a:rPr lang="en-CA" dirty="0"/>
              <a:t> de tester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connaissances</a:t>
            </a:r>
            <a:r>
              <a:rPr lang="en-CA" dirty="0"/>
              <a:t>. </a:t>
            </a:r>
          </a:p>
          <a:p>
            <a:r>
              <a:rPr lang="en-CA" dirty="0" err="1">
                <a:hlinkClick r:id="rId2"/>
              </a:rPr>
              <a:t>Éléments</a:t>
            </a:r>
            <a:r>
              <a:rPr lang="en-CA" dirty="0">
                <a:hlinkClick r:id="rId2"/>
              </a:rPr>
              <a:t> d'un budget personnel</a:t>
            </a:r>
            <a:r>
              <a:rPr lang="en-CA" dirty="0">
                <a:solidFill>
                  <a:schemeClr val="accent1"/>
                </a:solidFill>
                <a:hlinkClick r:id="rId2"/>
              </a:rPr>
              <a:t> </a:t>
            </a:r>
            <a:r>
              <a:rPr lang="en-CA" dirty="0" err="1"/>
              <a:t>traduit</a:t>
            </a:r>
            <a:r>
              <a:rPr lang="en-CA" dirty="0"/>
              <a:t> par FORA.                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CB6C761-BDE2-BD17-4FC0-D0B83DAB2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510" y="852710"/>
            <a:ext cx="8911687" cy="1280890"/>
          </a:xfrm>
        </p:spPr>
        <p:txBody>
          <a:bodyPr/>
          <a:lstStyle/>
          <a:p>
            <a:r>
              <a:rPr lang="fr-CA"/>
              <a:t>Activité</a:t>
            </a:r>
          </a:p>
        </p:txBody>
      </p:sp>
      <p:pic>
        <p:nvPicPr>
          <p:cNvPr id="12" name="Picture 3" descr="https://phmecloud.blob.core.windows.net/photo/web/zx4dmqow2azln8ihv5l0spcm1.png">
            <a:extLst>
              <a:ext uri="{FF2B5EF4-FFF2-40B4-BE49-F238E27FC236}">
                <a16:creationId xmlns:a16="http://schemas.microsoft.com/office/drawing/2014/main" id="{27E71B90-83B3-994D-0C0F-1F2EBB5475C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854980"/>
            <a:ext cx="63817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7045" y="2133600"/>
            <a:ext cx="1023756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dirty="0"/>
              <a:t>Quels sont vos résultats</a:t>
            </a:r>
            <a:r>
              <a:rPr lang="fr-CA" sz="2000" dirty="0"/>
              <a:t> ? </a:t>
            </a:r>
            <a:endParaRPr lang="en-CA" sz="2000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AD405C4-D554-EFCC-1BC0-E95979D01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045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endParaRPr lang="en-CA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25C84923-C22C-B42E-9447-3C910E38D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89" y="907888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29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74481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 </a:t>
            </a:r>
            <a:r>
              <a:rPr lang="en-CA" dirty="0" err="1"/>
              <a:t>vocabulaire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lien avec le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8755" y="2155371"/>
            <a:ext cx="10395857" cy="3777622"/>
          </a:xfrm>
        </p:spPr>
        <p:txBody>
          <a:bodyPr/>
          <a:lstStyle/>
          <a:p>
            <a:r>
              <a:rPr lang="en-CA"/>
              <a:t>Avant de commencer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établir</a:t>
            </a:r>
            <a:r>
              <a:rPr lang="en-CA"/>
              <a:t> un budget pour </a:t>
            </a:r>
            <a:r>
              <a:rPr lang="en-CA" err="1"/>
              <a:t>vous-même</a:t>
            </a:r>
            <a:r>
              <a:rPr lang="en-CA"/>
              <a:t>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devez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familiariser avec les </a:t>
            </a:r>
            <a:r>
              <a:rPr lang="en-CA" err="1"/>
              <a:t>termes</a:t>
            </a:r>
            <a:r>
              <a:rPr lang="en-CA"/>
              <a:t> </a:t>
            </a:r>
            <a:r>
              <a:rPr lang="en-CA" err="1"/>
              <a:t>utilisés</a:t>
            </a:r>
            <a:r>
              <a:rPr lang="en-CA"/>
              <a:t> dans un budget.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0733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510" y="2133600"/>
            <a:ext cx="998225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À </a:t>
            </a:r>
            <a:r>
              <a:rPr lang="en-CA" dirty="0" err="1"/>
              <a:t>l’aide</a:t>
            </a:r>
            <a:r>
              <a:rPr lang="en-CA" dirty="0"/>
              <a:t> d’un </a:t>
            </a:r>
            <a:r>
              <a:rPr lang="en-CA" dirty="0" err="1"/>
              <a:t>ordinateur</a:t>
            </a:r>
            <a:r>
              <a:rPr lang="en-CA" dirty="0"/>
              <a:t>, </a:t>
            </a:r>
            <a:r>
              <a:rPr lang="en-CA" dirty="0" err="1"/>
              <a:t>cherchez</a:t>
            </a:r>
            <a:r>
              <a:rPr lang="en-CA" dirty="0"/>
              <a:t> les </a:t>
            </a:r>
            <a:r>
              <a:rPr lang="en-CA" dirty="0" err="1"/>
              <a:t>définitions</a:t>
            </a:r>
            <a:r>
              <a:rPr lang="en-CA" dirty="0"/>
              <a:t> du </a:t>
            </a:r>
            <a:r>
              <a:rPr lang="en-CA" dirty="0" err="1"/>
              <a:t>vocabulaire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lien avec le budget et </a:t>
            </a:r>
            <a:r>
              <a:rPr lang="en-CA" dirty="0" err="1"/>
              <a:t>remplissez</a:t>
            </a:r>
            <a:r>
              <a:rPr lang="en-CA" dirty="0"/>
              <a:t> le tableau dans le cahier 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r>
              <a:rPr lang="en-CA" dirty="0" err="1"/>
              <a:t>Lorsque</a:t>
            </a:r>
            <a:r>
              <a:rPr lang="en-CA" dirty="0"/>
              <a:t> tout le monde a </a:t>
            </a:r>
            <a:r>
              <a:rPr lang="en-CA" dirty="0" err="1"/>
              <a:t>terminé</a:t>
            </a:r>
            <a:r>
              <a:rPr lang="en-CA" dirty="0"/>
              <a:t>, </a:t>
            </a:r>
            <a:r>
              <a:rPr lang="en-CA" dirty="0" err="1"/>
              <a:t>partagez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définitions</a:t>
            </a:r>
            <a:r>
              <a:rPr lang="en-CA" dirty="0"/>
              <a:t> et </a:t>
            </a:r>
            <a:r>
              <a:rPr lang="en-CA" dirty="0" err="1"/>
              <a:t>discutez</a:t>
            </a:r>
            <a:r>
              <a:rPr lang="en-CA" dirty="0"/>
              <a:t> ensemble de </a:t>
            </a:r>
            <a:r>
              <a:rPr lang="en-CA" dirty="0" err="1"/>
              <a:t>celles</a:t>
            </a:r>
            <a:r>
              <a:rPr lang="en-CA" dirty="0"/>
              <a:t>-ci.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F822C80-A5FC-F2FC-F3E1-E95E61C75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510" y="852710"/>
            <a:ext cx="8911687" cy="1280890"/>
          </a:xfrm>
        </p:spPr>
        <p:txBody>
          <a:bodyPr/>
          <a:lstStyle/>
          <a:p>
            <a:r>
              <a:rPr lang="fr-CA"/>
              <a:t>Activité</a:t>
            </a:r>
          </a:p>
        </p:txBody>
      </p:sp>
      <p:pic>
        <p:nvPicPr>
          <p:cNvPr id="8" name="Picture 3" descr="https://phmecloud.blob.core.windows.net/photo/web/zx4dmqow2azln8ihv5l0spcm1.png">
            <a:extLst>
              <a:ext uri="{FF2B5EF4-FFF2-40B4-BE49-F238E27FC236}">
                <a16:creationId xmlns:a16="http://schemas.microsoft.com/office/drawing/2014/main" id="{81417B2A-7A63-F622-3310-C8AD6027E88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854980"/>
            <a:ext cx="63817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6459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510" y="2133600"/>
            <a:ext cx="10034414" cy="37885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Maintenant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>
                <a:solidFill>
                  <a:srgbClr val="404040"/>
                </a:solidFill>
              </a:rPr>
              <a:t>connaissez</a:t>
            </a:r>
            <a:r>
              <a:rPr lang="en-CA" dirty="0"/>
              <a:t> la </a:t>
            </a:r>
            <a:r>
              <a:rPr lang="en-CA" dirty="0" err="1"/>
              <a:t>différence</a:t>
            </a:r>
            <a:r>
              <a:rPr lang="en-CA" dirty="0"/>
              <a:t> entre les </a:t>
            </a:r>
            <a:r>
              <a:rPr lang="en-CA" dirty="0" err="1"/>
              <a:t>dépenses</a:t>
            </a:r>
            <a:r>
              <a:rPr lang="en-CA" dirty="0"/>
              <a:t> fixes et les </a:t>
            </a:r>
            <a:r>
              <a:rPr lang="en-CA" dirty="0" err="1"/>
              <a:t>dépenses</a:t>
            </a:r>
            <a:r>
              <a:rPr lang="en-CA" dirty="0"/>
              <a:t> variables, testons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connaissances</a:t>
            </a:r>
            <a:r>
              <a:rPr lang="en-CA" dirty="0"/>
              <a:t>. </a:t>
            </a:r>
          </a:p>
          <a:p>
            <a:r>
              <a:rPr lang="en-CA" dirty="0"/>
              <a:t>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module,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trouverez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liste</a:t>
            </a:r>
            <a:r>
              <a:rPr lang="en-CA" dirty="0"/>
              <a:t> de </a:t>
            </a:r>
            <a:r>
              <a:rPr lang="en-CA" dirty="0" err="1"/>
              <a:t>dépenses</a:t>
            </a:r>
            <a:r>
              <a:rPr lang="en-CA" dirty="0"/>
              <a:t>. </a:t>
            </a:r>
          </a:p>
          <a:p>
            <a:r>
              <a:rPr lang="en-CA" dirty="0" err="1"/>
              <a:t>Placez</a:t>
            </a:r>
            <a:r>
              <a:rPr lang="en-CA" dirty="0"/>
              <a:t> les </a:t>
            </a:r>
            <a:r>
              <a:rPr lang="en-CA" dirty="0" err="1"/>
              <a:t>dépenses</a:t>
            </a:r>
            <a:r>
              <a:rPr lang="en-CA" dirty="0"/>
              <a:t> dans la bonne </a:t>
            </a:r>
            <a:r>
              <a:rPr lang="en-CA" dirty="0" err="1"/>
              <a:t>catégorie</a:t>
            </a:r>
            <a:r>
              <a:rPr lang="en-CA" dirty="0"/>
              <a:t> du tableau. </a:t>
            </a:r>
          </a:p>
          <a:p>
            <a:r>
              <a:rPr lang="en-CA" dirty="0" err="1"/>
              <a:t>Reprenez</a:t>
            </a:r>
            <a:r>
              <a:rPr lang="en-CA" dirty="0"/>
              <a:t> </a:t>
            </a:r>
            <a:r>
              <a:rPr lang="en-CA" dirty="0" err="1"/>
              <a:t>l’activité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groupe</a:t>
            </a:r>
            <a:r>
              <a:rPr lang="en-CA" dirty="0"/>
              <a:t> et </a:t>
            </a:r>
            <a:r>
              <a:rPr lang="en-CA" dirty="0" err="1"/>
              <a:t>décidez</a:t>
            </a:r>
            <a:r>
              <a:rPr lang="en-CA" dirty="0"/>
              <a:t> </a:t>
            </a:r>
            <a:r>
              <a:rPr lang="en-CA" dirty="0" err="1"/>
              <a:t>si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êtes</a:t>
            </a:r>
            <a:r>
              <a:rPr lang="en-CA" dirty="0"/>
              <a:t> </a:t>
            </a:r>
            <a:r>
              <a:rPr lang="en-CA" dirty="0" err="1"/>
              <a:t>d’accord</a:t>
            </a:r>
            <a:r>
              <a:rPr lang="en-CA" dirty="0"/>
              <a:t> sur le choix de la </a:t>
            </a:r>
            <a:r>
              <a:rPr lang="en-CA" dirty="0" err="1"/>
              <a:t>catégorie</a:t>
            </a:r>
            <a:r>
              <a:rPr lang="en-CA" dirty="0"/>
              <a:t> de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dépense</a:t>
            </a:r>
            <a:r>
              <a:rPr lang="en-CA" dirty="0"/>
              <a:t>. 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700947D-A19A-6C68-BB98-C7B9A40C2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510" y="852710"/>
            <a:ext cx="8911687" cy="1280890"/>
          </a:xfrm>
        </p:spPr>
        <p:txBody>
          <a:bodyPr/>
          <a:lstStyle/>
          <a:p>
            <a:r>
              <a:rPr lang="fr-CA"/>
              <a:t>Activité</a:t>
            </a:r>
          </a:p>
        </p:txBody>
      </p:sp>
      <p:pic>
        <p:nvPicPr>
          <p:cNvPr id="8" name="Picture 3" descr="https://phmecloud.blob.core.windows.net/photo/web/zx4dmqow2azln8ihv5l0spcm1.png">
            <a:extLst>
              <a:ext uri="{FF2B5EF4-FFF2-40B4-BE49-F238E27FC236}">
                <a16:creationId xmlns:a16="http://schemas.microsoft.com/office/drawing/2014/main" id="{6302463F-0887-3ADD-DC9E-BCCF25855BD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854980"/>
            <a:ext cx="63817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9427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624461"/>
              </p:ext>
            </p:extLst>
          </p:nvPr>
        </p:nvGraphicFramePr>
        <p:xfrm>
          <a:off x="949739" y="-1"/>
          <a:ext cx="10301439" cy="6635843"/>
        </p:xfrm>
        <a:graphic>
          <a:graphicData uri="http://schemas.openxmlformats.org/drawingml/2006/table">
            <a:tbl>
              <a:tblPr firstRow="1" firstCol="1" bandRow="1"/>
              <a:tblGrid>
                <a:gridCol w="1760720">
                  <a:extLst>
                    <a:ext uri="{9D8B030D-6E8A-4147-A177-3AD203B41FA5}">
                      <a16:colId xmlns:a16="http://schemas.microsoft.com/office/drawing/2014/main" val="1012241753"/>
                    </a:ext>
                  </a:extLst>
                </a:gridCol>
                <a:gridCol w="8540719">
                  <a:extLst>
                    <a:ext uri="{9D8B030D-6E8A-4147-A177-3AD203B41FA5}">
                      <a16:colId xmlns:a16="http://schemas.microsoft.com/office/drawing/2014/main" val="3900288772"/>
                    </a:ext>
                  </a:extLst>
                </a:gridCol>
              </a:tblGrid>
              <a:tr h="3914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strike="noStrike" dirty="0">
                          <a:effectLst/>
                          <a:latin typeface="Arial"/>
                          <a:ea typeface="Calibri"/>
                          <a:cs typeface="Arial"/>
                        </a:rPr>
                        <a:t>Module</a:t>
                      </a:r>
                      <a:endParaRPr lang="en-CA" sz="1400" b="1" strike="sngStrike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400" b="1" noProof="0" dirty="0"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Sujets</a:t>
                      </a:r>
                      <a:endParaRPr lang="fr-CA" sz="1400" noProof="0" dirty="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50497"/>
                  </a:ext>
                </a:extLst>
              </a:tr>
              <a:tr h="645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effectLst/>
                          <a:latin typeface="Arial"/>
                          <a:ea typeface="Calibri"/>
                          <a:cs typeface="Arial"/>
                        </a:rPr>
                        <a:t>Qu’est-ce qu’un budget ?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effectLst/>
                          <a:latin typeface="Arial"/>
                          <a:ea typeface="Calibri"/>
                          <a:cs typeface="Arial"/>
                        </a:rPr>
                        <a:t>L’importance d’établir un budget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effectLst/>
                          <a:latin typeface="Arial"/>
                          <a:ea typeface="Calibri"/>
                          <a:cs typeface="Arial"/>
                        </a:rPr>
                        <a:t>Vocabulaire en lien avec le budget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042439"/>
                  </a:ext>
                </a:extLst>
              </a:tr>
              <a:tr h="861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effectLst/>
                          <a:latin typeface="Arial"/>
                          <a:ea typeface="Calibri"/>
                          <a:cs typeface="Arial"/>
                        </a:rPr>
                        <a:t>Votre revenu et vos dépenses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Vos habitudes de consommation et la réduction des dépenses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Vos besoins ou vos désirs </a:t>
                      </a:r>
                      <a:endParaRPr lang="fr-CA" sz="1400" noProof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Façons d'éco</a:t>
                      </a:r>
                      <a:r>
                        <a:rPr lang="fr-CA" sz="1400" noProof="0" dirty="0">
                          <a:effectLst/>
                          <a:latin typeface="Arial"/>
                          <a:ea typeface="Calibri"/>
                          <a:cs typeface="Arial"/>
                        </a:rPr>
                        <a:t>nomiser</a:t>
                      </a:r>
                      <a:endParaRPr lang="fr-CA" sz="1400" noProof="0" dirty="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997789"/>
                  </a:ext>
                </a:extLst>
              </a:tr>
              <a:tr h="430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Crédit et endettement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Calcul de l’intérêt </a:t>
                      </a:r>
                      <a:endParaRPr lang="fr-CA" sz="1400" noProof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898024"/>
                  </a:ext>
                </a:extLst>
              </a:tr>
              <a:tr h="645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Connaissance du consommateur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Le magasinage comparatif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Épicerie et planification des repas dans le cadre d’un budget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628452"/>
                  </a:ext>
                </a:extLst>
              </a:tr>
              <a:tr h="645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Le magasinage en ligne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Sécurité financière en ligne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Organisation des factures et des informations en ligne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12072"/>
                  </a:ext>
                </a:extLst>
              </a:tr>
              <a:tr h="645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Création d'un budget saisonnier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Planification pour des occasions spéciales 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Identification des ressources financières de votre communauté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337970"/>
                  </a:ext>
                </a:extLst>
              </a:tr>
              <a:tr h="645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7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Organisation de votre maison</a:t>
                      </a:r>
                    </a:p>
                    <a:p>
                      <a:pPr marL="285750" lvl="0" indent="-2857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Désencombrement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Vente et échanges en ligne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897654"/>
                  </a:ext>
                </a:extLst>
              </a:tr>
              <a:tr h="645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Gestion du temps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Calendriers et horaires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Établissement de priorités et de listes de contrôle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53014"/>
                  </a:ext>
                </a:extLst>
              </a:tr>
              <a:tr h="645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9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Organisation de l’information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Systèmes d’organisation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Principe LATCH 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381683"/>
                  </a:ext>
                </a:extLst>
              </a:tr>
              <a:tr h="430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CA" sz="14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Création d'un budget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fr-CA" sz="1400" noProof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Tâche culminante</a:t>
                      </a: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558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065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7045" y="2133600"/>
            <a:ext cx="1023756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Pouvez-vous</a:t>
            </a:r>
            <a:r>
              <a:rPr lang="en-CA" dirty="0"/>
              <a:t> </a:t>
            </a:r>
            <a:r>
              <a:rPr lang="en-CA" dirty="0" err="1"/>
              <a:t>nommer</a:t>
            </a:r>
            <a:r>
              <a:rPr lang="en-CA" dirty="0"/>
              <a:t> des choses qui </a:t>
            </a:r>
            <a:r>
              <a:rPr lang="en-CA" dirty="0" err="1"/>
              <a:t>prennent</a:t>
            </a:r>
            <a:r>
              <a:rPr lang="en-CA" dirty="0"/>
              <a:t> de la </a:t>
            </a:r>
            <a:r>
              <a:rPr lang="en-CA" dirty="0" err="1"/>
              <a:t>valeur</a:t>
            </a:r>
            <a:r>
              <a:rPr lang="en-CA" dirty="0"/>
              <a:t> ?</a:t>
            </a:r>
          </a:p>
          <a:p>
            <a:r>
              <a:rPr lang="en-CA" dirty="0" err="1"/>
              <a:t>Pouvez-vous</a:t>
            </a:r>
            <a:r>
              <a:rPr lang="en-CA" dirty="0"/>
              <a:t> </a:t>
            </a:r>
            <a:r>
              <a:rPr lang="en-CA" sz="1600" dirty="0" err="1"/>
              <a:t>nommer</a:t>
            </a:r>
            <a:r>
              <a:rPr lang="en-CA" dirty="0"/>
              <a:t> des choses qui </a:t>
            </a:r>
            <a:r>
              <a:rPr lang="en-CA" dirty="0" err="1">
                <a:solidFill>
                  <a:schemeClr val="tx1"/>
                </a:solidFill>
              </a:rPr>
              <a:t>peuvent</a:t>
            </a:r>
            <a:r>
              <a:rPr lang="en-CA" dirty="0">
                <a:solidFill>
                  <a:schemeClr val="tx1"/>
                </a:solidFill>
              </a:rPr>
              <a:t> </a:t>
            </a:r>
            <a:r>
              <a:rPr lang="en-CA" dirty="0" err="1">
                <a:solidFill>
                  <a:schemeClr val="tx1"/>
                </a:solidFill>
              </a:rPr>
              <a:t>perdre</a:t>
            </a:r>
            <a:r>
              <a:rPr lang="en-CA" dirty="0">
                <a:solidFill>
                  <a:schemeClr val="tx1"/>
                </a:solidFill>
              </a:rPr>
              <a:t> de la </a:t>
            </a:r>
            <a:r>
              <a:rPr lang="en-CA" dirty="0" err="1">
                <a:solidFill>
                  <a:schemeClr val="tx1"/>
                </a:solidFill>
              </a:rPr>
              <a:t>valeur</a:t>
            </a:r>
            <a:r>
              <a:rPr lang="en-CA" dirty="0"/>
              <a:t> ? 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3BCE3AE-DF1B-B554-1A8D-928B21685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045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endParaRPr lang="en-CA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B56BDB13-2E0C-88E1-BC3D-89D93B398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89" y="907888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4808" y="685800"/>
            <a:ext cx="10002383" cy="1219200"/>
          </a:xfrm>
        </p:spPr>
        <p:txBody>
          <a:bodyPr/>
          <a:lstStyle/>
          <a:p>
            <a:pPr algn="ctr"/>
            <a:r>
              <a:rPr lang="en-CA" dirty="0"/>
              <a:t>Pour commencer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322" y="2057400"/>
            <a:ext cx="10481354" cy="38538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/>
              <a:t>La </a:t>
            </a:r>
            <a:r>
              <a:rPr lang="en-CA" dirty="0" err="1"/>
              <a:t>compréhension</a:t>
            </a:r>
            <a:r>
              <a:rPr lang="en-CA" dirty="0"/>
              <a:t> de </a:t>
            </a:r>
            <a:r>
              <a:rPr lang="en-CA" dirty="0" err="1"/>
              <a:t>votre</a:t>
            </a:r>
            <a:r>
              <a:rPr lang="en-CA" dirty="0"/>
              <a:t> situation financière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première étape </a:t>
            </a:r>
            <a:r>
              <a:rPr lang="en-CA" dirty="0" err="1"/>
              <a:t>importante</a:t>
            </a:r>
            <a:r>
              <a:rPr lang="en-CA" dirty="0"/>
              <a:t> dans la </a:t>
            </a:r>
            <a:r>
              <a:rPr lang="en-CA" dirty="0" err="1"/>
              <a:t>préparation</a:t>
            </a:r>
            <a:r>
              <a:rPr lang="en-CA" dirty="0"/>
              <a:t> d’un budget. </a:t>
            </a:r>
          </a:p>
          <a:p>
            <a:r>
              <a:rPr lang="en-CA" dirty="0">
                <a:solidFill>
                  <a:schemeClr val="tx1"/>
                </a:solidFill>
              </a:rPr>
              <a:t>La </a:t>
            </a:r>
            <a:r>
              <a:rPr lang="en-CA" dirty="0" err="1">
                <a:solidFill>
                  <a:schemeClr val="tx1"/>
                </a:solidFill>
              </a:rPr>
              <a:t>connaissance</a:t>
            </a:r>
            <a:r>
              <a:rPr lang="en-CA" dirty="0">
                <a:solidFill>
                  <a:schemeClr val="tx1"/>
                </a:solidFill>
              </a:rPr>
              <a:t> de </a:t>
            </a:r>
            <a:r>
              <a:rPr lang="en-CA" dirty="0" err="1">
                <a:solidFill>
                  <a:schemeClr val="tx1"/>
                </a:solidFill>
              </a:rPr>
              <a:t>v</a:t>
            </a:r>
            <a:r>
              <a:rPr lang="en-CA" dirty="0" err="1"/>
              <a:t>os</a:t>
            </a:r>
            <a:r>
              <a:rPr lang="en-CA" dirty="0"/>
              <a:t> </a:t>
            </a:r>
            <a:r>
              <a:rPr lang="en-CA" dirty="0" err="1"/>
              <a:t>revenus</a:t>
            </a:r>
            <a:r>
              <a:rPr lang="en-CA" dirty="0"/>
              <a:t> et de 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dépenses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aidera</a:t>
            </a:r>
            <a:r>
              <a:rPr lang="en-CA" dirty="0"/>
              <a:t> à </a:t>
            </a:r>
            <a:r>
              <a:rPr lang="en-CA" dirty="0" err="1"/>
              <a:t>établir</a:t>
            </a:r>
            <a:r>
              <a:rPr lang="en-CA" dirty="0"/>
              <a:t> un budget </a:t>
            </a:r>
            <a:r>
              <a:rPr lang="en-CA" dirty="0" err="1"/>
              <a:t>réaliste</a:t>
            </a:r>
            <a:r>
              <a:rPr lang="en-CA" dirty="0"/>
              <a:t>. </a:t>
            </a:r>
          </a:p>
          <a:p>
            <a:r>
              <a:rPr lang="en-CA" dirty="0"/>
              <a:t>Dans la suite de </a:t>
            </a:r>
            <a:r>
              <a:rPr lang="en-CA" dirty="0" err="1">
                <a:solidFill>
                  <a:schemeClr val="tx1"/>
                </a:solidFill>
              </a:rPr>
              <a:t>ces</a:t>
            </a:r>
            <a:r>
              <a:rPr lang="en-CA" dirty="0">
                <a:solidFill>
                  <a:schemeClr val="tx1"/>
                </a:solidFill>
              </a:rPr>
              <a:t> modules,</a:t>
            </a:r>
            <a:r>
              <a:rPr lang="en-CA" dirty="0">
                <a:solidFill>
                  <a:srgbClr val="00B050"/>
                </a:solidFill>
              </a:rPr>
              <a:t> 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apprendrez</a:t>
            </a:r>
            <a:r>
              <a:rPr lang="en-CA" dirty="0"/>
              <a:t> à </a:t>
            </a:r>
            <a:r>
              <a:rPr lang="en-CA" dirty="0" err="1"/>
              <a:t>créer</a:t>
            </a:r>
            <a:r>
              <a:rPr lang="en-CA" dirty="0"/>
              <a:t> un budget </a:t>
            </a:r>
            <a:r>
              <a:rPr lang="en-CA" dirty="0" err="1"/>
              <a:t>organisé</a:t>
            </a:r>
            <a:r>
              <a:rPr lang="en-CA" dirty="0"/>
              <a:t> et </a:t>
            </a:r>
            <a:r>
              <a:rPr lang="en-CA" dirty="0" err="1"/>
              <a:t>équilibré</a:t>
            </a:r>
            <a:r>
              <a:rPr lang="en-CA" dirty="0"/>
              <a:t> tout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appliquant</a:t>
            </a:r>
            <a:r>
              <a:rPr lang="en-CA" dirty="0"/>
              <a:t> </a:t>
            </a:r>
            <a:r>
              <a:rPr lang="en-CA" dirty="0" err="1"/>
              <a:t>quelques</a:t>
            </a:r>
            <a:r>
              <a:rPr lang="en-CA" dirty="0"/>
              <a:t> conseils courants </a:t>
            </a:r>
            <a:r>
              <a:rPr lang="en-CA" dirty="0" err="1"/>
              <a:t>en</a:t>
            </a:r>
            <a:r>
              <a:rPr lang="en-CA" dirty="0"/>
              <a:t> gestion de budget. </a:t>
            </a:r>
          </a:p>
        </p:txBody>
      </p:sp>
    </p:spTree>
    <p:extLst>
      <p:ext uri="{BB962C8B-B14F-4D97-AF65-F5344CB8AC3E}">
        <p14:creationId xmlns:p14="http://schemas.microsoft.com/office/powerpoint/2010/main" val="2293586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678" y="457200"/>
            <a:ext cx="10466644" cy="679622"/>
          </a:xfrm>
        </p:spPr>
        <p:txBody>
          <a:bodyPr/>
          <a:lstStyle/>
          <a:p>
            <a:pPr algn="ctr"/>
            <a:r>
              <a:rPr lang="en-CA" dirty="0"/>
              <a:t>Conseils </a:t>
            </a:r>
            <a:r>
              <a:rPr lang="en-CA" dirty="0" err="1"/>
              <a:t>en</a:t>
            </a:r>
            <a:r>
              <a:rPr lang="en-CA" dirty="0"/>
              <a:t> matière de budget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24461" y="1309816"/>
            <a:ext cx="10343077" cy="523467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Ne dépensez pas au-delà de vos moyens. Si vous n’avez pas </a:t>
            </a:r>
            <a:r>
              <a:rPr lang="fr-CA" dirty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les moyens ou ressources financières, n’achetez pas la marchandise.  </a:t>
            </a:r>
            <a:endParaRPr lang="fr-CA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N’oubliez pas que chaque mois est différent.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Remboursez vos dettes.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 Réduisez  </a:t>
            </a:r>
            <a:r>
              <a:rPr lang="fr-CA" dirty="0">
                <a:solidFill>
                  <a:schemeClr val="tx1"/>
                </a:solidFill>
                <a:latin typeface="Arial"/>
                <a:ea typeface="Calibri"/>
                <a:cs typeface="Times New Roman"/>
              </a:rPr>
              <a:t>vos dépenses</a:t>
            </a:r>
            <a:r>
              <a:rPr lang="fr-CA" dirty="0">
                <a:latin typeface="Arial"/>
                <a:ea typeface="Calibri"/>
                <a:cs typeface="Times New Roman"/>
              </a:rPr>
              <a:t> lorsque vous le pouvez.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Suivez vos progrès; examinez régulièrement votre budget et assurez-vous que vous respectez votre plan.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Prévoyez une marge de manœuvre dans votre budget; évitez de trop dépenser. Surestimez vos dépenses de manière qu’il vous reste de l’argent au lieu d’en manquer.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Supprimez vos cartes de crédit.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Essayez de payer vos achats en argent comptant si vous avez du mal à contrôler vos achats.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Utilisez un outil de gestion de budget tel qu’une feuille de calcul, une application ou un site Web.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Font typeface="+mj-lt"/>
              <a:buAutoNum type="arabicPeriod"/>
            </a:pPr>
            <a:r>
              <a:rPr lang="fr-CA" dirty="0">
                <a:latin typeface="Arial"/>
                <a:ea typeface="Calibri"/>
                <a:cs typeface="Times New Roman"/>
              </a:rPr>
              <a:t> Fixez-vous des objectifs. </a:t>
            </a:r>
            <a:endParaRPr lang="fr-CA" dirty="0">
              <a:latin typeface="Arial" panose="020B0604020202020204" pitchFamily="34" charset="0"/>
              <a:ea typeface="Calibri"/>
              <a:cs typeface="Times New Roman" panose="02020603050405020304" pitchFamily="18" charset="0"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9604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3016431"/>
            <a:ext cx="8915400" cy="8251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29" y="679622"/>
            <a:ext cx="10095942" cy="1225378"/>
          </a:xfrm>
        </p:spPr>
        <p:txBody>
          <a:bodyPr/>
          <a:lstStyle/>
          <a:p>
            <a:pPr algn="ctr"/>
            <a:r>
              <a:rPr lang="en-CA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99" y="1905000"/>
            <a:ext cx="10803513" cy="40062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dirty="0"/>
              <a:t>Dans </a:t>
            </a:r>
            <a:r>
              <a:rPr lang="fr-CA" dirty="0">
                <a:solidFill>
                  <a:schemeClr val="tx1"/>
                </a:solidFill>
              </a:rPr>
              <a:t>ces modules, v</a:t>
            </a:r>
            <a:r>
              <a:rPr lang="fr-CA" dirty="0"/>
              <a:t>ous découvrirez des méthodes qui vous aideront à améliorer vos compétences en matière de préparation d’un budget ainsi que d’organisation et de gestion du temps. </a:t>
            </a:r>
          </a:p>
          <a:p>
            <a:r>
              <a:rPr lang="fr-CA" dirty="0"/>
              <a:t>D’excellentes compétences en gestion de budget vous permettront de toujours avoir de l’argent pour </a:t>
            </a:r>
            <a:r>
              <a:rPr lang="fr-CA" dirty="0">
                <a:solidFill>
                  <a:srgbClr val="404040"/>
                </a:solidFill>
              </a:rPr>
              <a:t> combler</a:t>
            </a:r>
            <a:r>
              <a:rPr lang="fr-CA" dirty="0"/>
              <a:t> vos besoins.</a:t>
            </a:r>
          </a:p>
          <a:p>
            <a:r>
              <a:rPr lang="fr-CA" dirty="0"/>
              <a:t>L’amélioration de vos compétences en matière d’organisation et de gestion du temps vous rendra plus efficace et plus produ</a:t>
            </a:r>
            <a:r>
              <a:rPr lang="fr-CA" dirty="0">
                <a:solidFill>
                  <a:schemeClr val="tx1"/>
                </a:solidFill>
              </a:rPr>
              <a:t>ctif au quotidien.</a:t>
            </a:r>
            <a:r>
              <a:rPr lang="fr-CA" dirty="0"/>
              <a:t> </a:t>
            </a:r>
            <a:endParaRPr lang="fr-CA" strike="sngStrike" dirty="0"/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72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510" y="852710"/>
            <a:ext cx="8911687" cy="1280890"/>
          </a:xfrm>
        </p:spPr>
        <p:txBody>
          <a:bodyPr/>
          <a:lstStyle/>
          <a:p>
            <a:r>
              <a:rPr lang="fr-CA"/>
              <a:t>Activité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7243" y="2133600"/>
            <a:ext cx="9567007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z="2000" dirty="0"/>
              <a:t>Remplissez le dossier d’évaluation.</a:t>
            </a:r>
            <a:r>
              <a:rPr lang="fr-CA" dirty="0"/>
              <a:t> </a:t>
            </a:r>
            <a:endParaRPr lang="fr-CA" sz="2000" dirty="0"/>
          </a:p>
          <a:p>
            <a:r>
              <a:rPr lang="fr-CA" sz="2000" dirty="0"/>
              <a:t>L’objectif de cette évaluation est de déterminer les tâches que vous pouvez déjà accomplir de façon autonome et les compétences que vous</a:t>
            </a:r>
            <a:r>
              <a:rPr lang="fr-CA" dirty="0"/>
              <a:t> </a:t>
            </a:r>
            <a:r>
              <a:rPr lang="fr-CA" dirty="0">
                <a:solidFill>
                  <a:schemeClr val="tx1"/>
                </a:solidFill>
              </a:rPr>
              <a:t>améliorerez </a:t>
            </a:r>
            <a:r>
              <a:rPr lang="fr-CA" sz="2000" dirty="0">
                <a:solidFill>
                  <a:schemeClr val="tx1"/>
                </a:solidFill>
              </a:rPr>
              <a:t> au cours de </a:t>
            </a:r>
            <a:r>
              <a:rPr lang="fr-CA" dirty="0">
                <a:solidFill>
                  <a:schemeClr val="tx1"/>
                </a:solidFill>
              </a:rPr>
              <a:t>ces modules. </a:t>
            </a:r>
            <a:endParaRPr lang="fr-CA" sz="2000" strike="sngStrike" dirty="0">
              <a:solidFill>
                <a:schemeClr val="tx1"/>
              </a:solidFill>
            </a:endParaRPr>
          </a:p>
          <a:p>
            <a:r>
              <a:rPr lang="fr-CA" sz="2000" dirty="0"/>
              <a:t>Nous vous fournirons de la rétroaction au cours </a:t>
            </a:r>
            <a:r>
              <a:rPr lang="fr-CA" dirty="0"/>
              <a:t>du 2e module</a:t>
            </a:r>
            <a:r>
              <a:rPr lang="fr-CA" sz="2000" dirty="0"/>
              <a:t>.</a:t>
            </a:r>
            <a:r>
              <a:rPr lang="fr-CA" dirty="0"/>
              <a:t> </a:t>
            </a:r>
            <a:endParaRPr lang="fr-CA" sz="2000" dirty="0"/>
          </a:p>
          <a:p>
            <a:r>
              <a:rPr lang="fr-CA" sz="2000" dirty="0"/>
              <a:t>Une fois l’évaluation terminée, assurez-vous que votre nom est bien inscrit sur le dossier et remettez-le à votre formateur</a:t>
            </a:r>
            <a:r>
              <a:rPr lang="fr-CA" dirty="0"/>
              <a:t> ou formatrice</a:t>
            </a:r>
            <a:r>
              <a:rPr lang="fr-CA" sz="2000" dirty="0"/>
              <a:t>.</a:t>
            </a:r>
            <a:r>
              <a:rPr lang="fr-CA" dirty="0"/>
              <a:t> </a:t>
            </a:r>
            <a:endParaRPr lang="fr-CA" sz="2000" dirty="0"/>
          </a:p>
          <a:p>
            <a:endParaRPr lang="fr-CA" dirty="0"/>
          </a:p>
        </p:txBody>
      </p:sp>
      <p:pic>
        <p:nvPicPr>
          <p:cNvPr id="4" name="Picture 3" descr="https://phmecloud.blob.core.windows.net/photo/web/zx4dmqow2azln8ihv5l0spcm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854980"/>
            <a:ext cx="63817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52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568" y="852710"/>
            <a:ext cx="8911687" cy="128089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fr-CA" dirty="0"/>
              <a:t>Les styles d’apprentissage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133600"/>
            <a:ext cx="10820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z="2000" dirty="0"/>
              <a:t>Il est également important de comprendre comment vous apprenez le mieux.</a:t>
            </a:r>
            <a:r>
              <a:rPr lang="fr-CA" dirty="0"/>
              <a:t> </a:t>
            </a:r>
            <a:endParaRPr lang="fr-CA" sz="2000" dirty="0"/>
          </a:p>
          <a:p>
            <a:r>
              <a:rPr lang="fr-CA" sz="2000" dirty="0"/>
              <a:t>Il existe trois styles d’apprentissage :</a:t>
            </a:r>
          </a:p>
          <a:p>
            <a:pPr lvl="1">
              <a:buFont typeface="Courier New" charset="2"/>
              <a:buChar char="o"/>
            </a:pPr>
            <a:r>
              <a:rPr lang="fr-CA" dirty="0"/>
              <a:t>Visuel</a:t>
            </a:r>
          </a:p>
          <a:p>
            <a:pPr lvl="1">
              <a:buFont typeface="Courier New" charset="2"/>
              <a:buChar char="o"/>
            </a:pPr>
            <a:r>
              <a:rPr lang="fr-CA" dirty="0"/>
              <a:t>Auditif</a:t>
            </a:r>
          </a:p>
          <a:p>
            <a:pPr lvl="1">
              <a:buFont typeface="Courier New" charset="2"/>
              <a:buChar char="o"/>
            </a:pPr>
            <a:r>
              <a:rPr lang="fr-CA" dirty="0"/>
              <a:t>Kinesthésique 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D03949C-2D32-7C86-1D2F-6D1C1C019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532" y="2816813"/>
            <a:ext cx="2743200" cy="2719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63929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7045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170" y="2133600"/>
            <a:ext cx="1014444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dirty="0">
                <a:solidFill>
                  <a:schemeClr val="tx1"/>
                </a:solidFill>
              </a:rPr>
              <a:t>Quelle est l'importance </a:t>
            </a:r>
            <a:r>
              <a:rPr lang="fr-CA" sz="2000" dirty="0">
                <a:solidFill>
                  <a:schemeClr val="tx1"/>
                </a:solidFill>
              </a:rPr>
              <a:t>de comprendre comment nous apprenons le mieux ?</a:t>
            </a:r>
            <a:r>
              <a:rPr lang="fr-CA" dirty="0">
                <a:solidFill>
                  <a:schemeClr val="tx1"/>
                </a:solidFill>
              </a:rPr>
              <a:t> </a:t>
            </a:r>
            <a:endParaRPr lang="fr-CA" sz="2000" dirty="0">
              <a:solidFill>
                <a:schemeClr val="tx1"/>
              </a:solidFill>
            </a:endParaRPr>
          </a:p>
          <a:p>
            <a:r>
              <a:rPr lang="fr-CA" dirty="0">
                <a:solidFill>
                  <a:schemeClr val="tx1"/>
                </a:solidFill>
              </a:rPr>
              <a:t>Quelle est l'importance </a:t>
            </a:r>
            <a:r>
              <a:rPr lang="fr-CA" sz="2000" dirty="0">
                <a:solidFill>
                  <a:schemeClr val="tx1"/>
                </a:solidFill>
              </a:rPr>
              <a:t>de comprendre les différences entre les types de personnes apprenantes lorsqu’on</a:t>
            </a:r>
            <a:r>
              <a:rPr lang="fr-CA" sz="2000" dirty="0"/>
              <a:t> les prépare à l’emploi ?</a:t>
            </a:r>
          </a:p>
          <a:p>
            <a:pPr marL="0" indent="0">
              <a:buNone/>
            </a:pPr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89" y="907888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71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510" y="2133600"/>
            <a:ext cx="1003010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z="2000" dirty="0"/>
              <a:t>Remplissez le formulaire d’enquête au sujet des styles d’apprentissage que votre formateur</a:t>
            </a:r>
            <a:r>
              <a:rPr lang="fr-CA" dirty="0"/>
              <a:t> ou formatrice vous</a:t>
            </a:r>
            <a:r>
              <a:rPr lang="fr-CA" sz="2000" dirty="0"/>
              <a:t> a remis afin de déterminer votre propre style.</a:t>
            </a:r>
            <a:r>
              <a:rPr lang="fr-CA" dirty="0"/>
              <a:t> </a:t>
            </a:r>
            <a:endParaRPr lang="fr-CA" sz="2000" dirty="0"/>
          </a:p>
          <a:p>
            <a:r>
              <a:rPr lang="fr-CA" sz="2000" dirty="0"/>
              <a:t>Une fois le questionnaire rempli, assurez-vous que votre nom</a:t>
            </a:r>
            <a:r>
              <a:rPr lang="fr-CA" dirty="0"/>
              <a:t> </a:t>
            </a:r>
            <a:r>
              <a:rPr lang="fr-CA" dirty="0">
                <a:solidFill>
                  <a:schemeClr val="tx1"/>
                </a:solidFill>
              </a:rPr>
              <a:t>y </a:t>
            </a:r>
            <a:r>
              <a:rPr lang="fr-CA" dirty="0"/>
              <a:t>est inscrit </a:t>
            </a:r>
            <a:r>
              <a:rPr lang="fr-CA" sz="2000" dirty="0"/>
              <a:t>et remettez-le à votre formateur</a:t>
            </a:r>
            <a:r>
              <a:rPr lang="fr-CA" dirty="0"/>
              <a:t> ou formatrice</a:t>
            </a:r>
            <a:r>
              <a:rPr lang="fr-CA" sz="2000" dirty="0"/>
              <a:t>.</a:t>
            </a:r>
            <a:r>
              <a:rPr lang="fr-CA" dirty="0"/>
              <a:t> </a:t>
            </a:r>
            <a:endParaRPr lang="fr-CA" sz="2000" dirty="0"/>
          </a:p>
          <a:p>
            <a:endParaRPr lang="fr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4DF6177-E7DD-1D1C-352F-90C88950E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510" y="852710"/>
            <a:ext cx="8911687" cy="1280890"/>
          </a:xfrm>
        </p:spPr>
        <p:txBody>
          <a:bodyPr/>
          <a:lstStyle/>
          <a:p>
            <a:r>
              <a:rPr lang="fr-CA"/>
              <a:t>Activité</a:t>
            </a:r>
          </a:p>
        </p:txBody>
      </p:sp>
      <p:pic>
        <p:nvPicPr>
          <p:cNvPr id="8" name="Picture 3" descr="https://phmecloud.blob.core.windows.net/photo/web/zx4dmqow2azln8ihv5l0spcm1.png">
            <a:extLst>
              <a:ext uri="{FF2B5EF4-FFF2-40B4-BE49-F238E27FC236}">
                <a16:creationId xmlns:a16="http://schemas.microsoft.com/office/drawing/2014/main" id="{21DE54C6-9B0D-5FD2-521C-39A5387A725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854980"/>
            <a:ext cx="63817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405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383" y="1005110"/>
            <a:ext cx="8911687" cy="1280890"/>
          </a:xfrm>
        </p:spPr>
        <p:txBody>
          <a:bodyPr/>
          <a:lstStyle/>
          <a:p>
            <a:r>
              <a:rPr lang="fr-CA" dirty="0"/>
              <a:t>Les plans d’apprentissage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1383" y="2133600"/>
            <a:ext cx="9803229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z="2000" dirty="0"/>
              <a:t>Le plan d’apprentissage est un outil que vous et votre formateur</a:t>
            </a:r>
            <a:r>
              <a:rPr lang="fr-CA" dirty="0"/>
              <a:t> ou formatrice </a:t>
            </a:r>
            <a:r>
              <a:rPr lang="fr-CA" sz="2000" dirty="0"/>
              <a:t> pouvez utiliser pour planifier et surveiller vos objectifs, vos activités d’apprentissage, vos étapes, les soutiens supplémentaires nécessaires, ainsi que les résultats de l’aiguillage.</a:t>
            </a:r>
          </a:p>
          <a:p>
            <a:r>
              <a:rPr lang="fr-CA" sz="2000" dirty="0"/>
              <a:t>Révisez votre plan d’apprentissage dans </a:t>
            </a:r>
            <a:r>
              <a:rPr lang="fr-CA" dirty="0"/>
              <a:t>le</a:t>
            </a:r>
            <a:r>
              <a:rPr lang="fr-CA" sz="2000" dirty="0"/>
              <a:t> cahier d’exercices</a:t>
            </a:r>
            <a:r>
              <a:rPr lang="fr-CA" dirty="0"/>
              <a:t> de ce module et remettez-le à votre formatrice ou formateur</a:t>
            </a:r>
            <a:r>
              <a:rPr lang="fr-CA" sz="2000" dirty="0"/>
              <a:t>.</a:t>
            </a:r>
            <a:r>
              <a:rPr lang="fr-CA" dirty="0"/>
              <a:t> </a:t>
            </a:r>
            <a:endParaRPr lang="fr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915" y="981033"/>
            <a:ext cx="664522" cy="66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15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852710"/>
            <a:ext cx="8911687" cy="1280890"/>
          </a:xfrm>
        </p:spPr>
        <p:txBody>
          <a:bodyPr/>
          <a:lstStyle/>
          <a:p>
            <a:pPr algn="ctr"/>
            <a:r>
              <a:rPr lang="fr-CA" dirty="0"/>
              <a:t>Tâches jalons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542" y="2133600"/>
            <a:ext cx="10580914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A" sz="2000" dirty="0"/>
              <a:t>Les tâches jalons sont des activités que vous accomplirez au cours</a:t>
            </a:r>
            <a:r>
              <a:rPr lang="fr-CA" dirty="0"/>
              <a:t> </a:t>
            </a:r>
            <a:r>
              <a:rPr lang="fr-CA" dirty="0">
                <a:solidFill>
                  <a:schemeClr val="tx1"/>
                </a:solidFill>
              </a:rPr>
              <a:t>de ces modules.</a:t>
            </a:r>
            <a:r>
              <a:rPr lang="fr-CA" sz="2000" dirty="0">
                <a:solidFill>
                  <a:schemeClr val="tx1"/>
                </a:solidFill>
              </a:rPr>
              <a:t> </a:t>
            </a:r>
            <a:r>
              <a:rPr lang="fr-CA" dirty="0">
                <a:solidFill>
                  <a:schemeClr val="tx1"/>
                </a:solidFill>
              </a:rPr>
              <a:t> </a:t>
            </a:r>
            <a:endParaRPr lang="fr-CA" sz="2000" dirty="0">
              <a:solidFill>
                <a:schemeClr val="tx1"/>
              </a:solidFill>
            </a:endParaRPr>
          </a:p>
          <a:p>
            <a:r>
              <a:rPr lang="fr-CA" sz="2000" dirty="0"/>
              <a:t>Elles vous</a:t>
            </a:r>
            <a:r>
              <a:rPr lang="fr-CA" sz="2000" dirty="0">
                <a:solidFill>
                  <a:schemeClr val="tx1"/>
                </a:solidFill>
              </a:rPr>
              <a:t> </a:t>
            </a:r>
            <a:r>
              <a:rPr lang="fr-CA" dirty="0">
                <a:solidFill>
                  <a:schemeClr val="tx1"/>
                </a:solidFill>
              </a:rPr>
              <a:t>permettront</a:t>
            </a:r>
            <a:r>
              <a:rPr lang="fr-CA" dirty="0"/>
              <a:t> de</a:t>
            </a:r>
            <a:r>
              <a:rPr lang="fr-CA" sz="2000" dirty="0"/>
              <a:t> démontrer votre capacité à réussir des tâches spécifiques en lien avec votre objectif.</a:t>
            </a:r>
            <a:r>
              <a:rPr lang="fr-CA" dirty="0"/>
              <a:t> </a:t>
            </a:r>
            <a:endParaRPr lang="fr-CA" sz="2000" dirty="0"/>
          </a:p>
          <a:p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265" y="395510"/>
            <a:ext cx="1218400" cy="12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825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eate a new document." ma:contentTypeScope="" ma:versionID="4e92e590637f066b2d073e7a72a2dfab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ed84825f33e49357fb19194f05c81e29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67183E-CA9E-4CAE-B159-28E269CE79BA}">
  <ds:schemaRefs>
    <ds:schemaRef ds:uri="71b2e3c4-79d5-4c98-b528-a3fa04795dc5"/>
    <ds:schemaRef ds:uri="eb0d3e1a-6422-4b6b-af90-65d0fc919568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07038BF-5BD8-40E1-9102-14004E0474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1C9CBC-7890-4070-8FCB-2236FCA3FD06}"/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1213</Words>
  <Application>Microsoft Office PowerPoint</Application>
  <PresentationFormat>Grand écran</PresentationFormat>
  <Paragraphs>133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Courier New</vt:lpstr>
      <vt:lpstr>Symbol</vt:lpstr>
      <vt:lpstr>Wingdings 3</vt:lpstr>
      <vt:lpstr>Wisp</vt:lpstr>
      <vt:lpstr>Préparez-vous à établir un budget, à vous organiser et à gérer votre temps </vt:lpstr>
      <vt:lpstr>Présentation PowerPoint</vt:lpstr>
      <vt:lpstr>Introduction</vt:lpstr>
      <vt:lpstr>Activité</vt:lpstr>
      <vt:lpstr>Les styles d’apprentissage</vt:lpstr>
      <vt:lpstr>Discutons</vt:lpstr>
      <vt:lpstr>Activité</vt:lpstr>
      <vt:lpstr>Les plans d’apprentissage</vt:lpstr>
      <vt:lpstr>Tâches jalons</vt:lpstr>
      <vt:lpstr>Tâches jalons</vt:lpstr>
      <vt:lpstr>Module 1</vt:lpstr>
      <vt:lpstr>Qu’est-ce qu’un budget? </vt:lpstr>
      <vt:lpstr>Qu’est-ce qu’un budget? </vt:lpstr>
      <vt:lpstr>Discutons</vt:lpstr>
      <vt:lpstr>Activité</vt:lpstr>
      <vt:lpstr>Discutons</vt:lpstr>
      <vt:lpstr>Le vocabulaire en lien avec le budget</vt:lpstr>
      <vt:lpstr>Activité</vt:lpstr>
      <vt:lpstr>Activité</vt:lpstr>
      <vt:lpstr>Discutons</vt:lpstr>
      <vt:lpstr>Pour commencer</vt:lpstr>
      <vt:lpstr>Conseils en matière de budget</vt:lpstr>
      <vt:lpstr>Présentation PowerPoint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Mélanie Gendron</cp:lastModifiedBy>
  <cp:revision>472</cp:revision>
  <dcterms:created xsi:type="dcterms:W3CDTF">2023-02-01T18:40:23Z</dcterms:created>
  <dcterms:modified xsi:type="dcterms:W3CDTF">2024-08-22T17:11:12Z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0x010100079358B3F27EFB43ADF249F01AC3C9F0</vt:lpwstr>
  </property>
  <property fmtid="{D5CDD505-2E9C-101B-9397-08002B2CF9AE}" pid="3" name="MediaServiceImageTags">
    <vt:lpwstr/>
  </property>
</Properties>
</file>