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6" r:id="rId6"/>
    <p:sldId id="288" r:id="rId7"/>
    <p:sldId id="477" r:id="rId8"/>
    <p:sldId id="478" r:id="rId9"/>
    <p:sldId id="479" r:id="rId10"/>
    <p:sldId id="480" r:id="rId11"/>
    <p:sldId id="482" r:id="rId12"/>
    <p:sldId id="483" r:id="rId13"/>
    <p:sldId id="481" r:id="rId14"/>
    <p:sldId id="484" r:id="rId15"/>
    <p:sldId id="485" r:id="rId16"/>
    <p:sldId id="486" r:id="rId17"/>
    <p:sldId id="487" r:id="rId18"/>
    <p:sldId id="293" r:id="rId19"/>
    <p:sldId id="488" r:id="rId20"/>
    <p:sldId id="489" r:id="rId21"/>
    <p:sldId id="294" r:id="rId22"/>
    <p:sldId id="472" r:id="rId23"/>
    <p:sldId id="490" r:id="rId24"/>
    <p:sldId id="491" r:id="rId25"/>
    <p:sldId id="492" r:id="rId26"/>
    <p:sldId id="274" r:id="rId27"/>
    <p:sldId id="476" r:id="rId28"/>
    <p:sldId id="493" r:id="rId29"/>
    <p:sldId id="494" r:id="rId30"/>
    <p:sldId id="495" r:id="rId31"/>
    <p:sldId id="496" r:id="rId32"/>
    <p:sldId id="315" r:id="rId33"/>
    <p:sldId id="461" r:id="rId34"/>
    <p:sldId id="287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BE931D-CD17-7D8D-0E72-194ADFDE37F5}" name="Utilisateur invité" initials="Ui" userId="S::urn:spo:anon#d95fc8e05787767f4ad5c7d1f6fa6d86bc6f6aadfb93a0c0055f3f2cbe4806ec::" providerId="AD"/>
  <p188:author id="{4E840735-5EA5-A0BF-0F5F-9A3E4D6B23DF}" name="louise1905@sympatico.ca" initials="lo" userId="S::urn:spo:guest#louise1905@sympatico.ca::" providerId="AD"/>
  <p188:author id="{2A8219F7-1BCB-B5D0-68E3-DD8DFF4BDD9F}" name="Jacqueline Gauthier" initials="JG" userId="S::jgauthier_centrefora.on.ca#ext#@coalition.ca::356cecd5-34a4-4a55-99b9-0c99788916b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8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élanie Gendron" userId="b05ed1a2-98bf-4a87-b261-4b22b31ddbe0" providerId="ADAL" clId="{8475E55A-88B7-4300-AADF-15277D832A03}"/>
    <pc:docChg chg="custSel modSld">
      <pc:chgData name="Mélanie Gendron" userId="b05ed1a2-98bf-4a87-b261-4b22b31ddbe0" providerId="ADAL" clId="{8475E55A-88B7-4300-AADF-15277D832A03}" dt="2024-07-23T19:23:36.562" v="104" actId="1076"/>
      <pc:docMkLst>
        <pc:docMk/>
      </pc:docMkLst>
      <pc:sldChg chg="modSp mod">
        <pc:chgData name="Mélanie Gendron" userId="b05ed1a2-98bf-4a87-b261-4b22b31ddbe0" providerId="ADAL" clId="{8475E55A-88B7-4300-AADF-15277D832A03}" dt="2024-07-23T19:16:53.343" v="4" actId="1076"/>
        <pc:sldMkLst>
          <pc:docMk/>
          <pc:sldMk cId="3861369899" sldId="256"/>
        </pc:sldMkLst>
        <pc:spChg chg="mod">
          <ac:chgData name="Mélanie Gendron" userId="b05ed1a2-98bf-4a87-b261-4b22b31ddbe0" providerId="ADAL" clId="{8475E55A-88B7-4300-AADF-15277D832A03}" dt="2024-07-23T19:16:53.343" v="4" actId="1076"/>
          <ac:spMkLst>
            <pc:docMk/>
            <pc:sldMk cId="3861369899" sldId="256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6:53.343" v="4" actId="1076"/>
          <ac:spMkLst>
            <pc:docMk/>
            <pc:sldMk cId="3861369899" sldId="256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17:11.198" v="6" actId="1076"/>
        <pc:sldMkLst>
          <pc:docMk/>
          <pc:sldMk cId="3757631623" sldId="266"/>
        </pc:sldMkLst>
        <pc:spChg chg="mod">
          <ac:chgData name="Mélanie Gendron" userId="b05ed1a2-98bf-4a87-b261-4b22b31ddbe0" providerId="ADAL" clId="{8475E55A-88B7-4300-AADF-15277D832A03}" dt="2024-07-23T19:17:11.198" v="6" actId="1076"/>
          <ac:spMkLst>
            <pc:docMk/>
            <pc:sldMk cId="3757631623" sldId="266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7:11.198" v="6" actId="1076"/>
          <ac:spMkLst>
            <pc:docMk/>
            <pc:sldMk cId="3757631623" sldId="266"/>
            <ac:spMk id="3" creationId="{00000000-0000-0000-0000-000000000000}"/>
          </ac:spMkLst>
        </pc:spChg>
        <pc:graphicFrameChg chg="mod">
          <ac:chgData name="Mélanie Gendron" userId="b05ed1a2-98bf-4a87-b261-4b22b31ddbe0" providerId="ADAL" clId="{8475E55A-88B7-4300-AADF-15277D832A03}" dt="2024-07-23T19:17:11.198" v="6" actId="1076"/>
          <ac:graphicFrameMkLst>
            <pc:docMk/>
            <pc:sldMk cId="3757631623" sldId="266"/>
            <ac:graphicFrameMk id="4" creationId="{00000000-0000-0000-0000-000000000000}"/>
          </ac:graphicFrameMkLst>
        </pc:graphicFrameChg>
      </pc:sldChg>
      <pc:sldChg chg="modSp mod">
        <pc:chgData name="Mélanie Gendron" userId="b05ed1a2-98bf-4a87-b261-4b22b31ddbe0" providerId="ADAL" clId="{8475E55A-88B7-4300-AADF-15277D832A03}" dt="2024-07-23T19:21:15.270" v="69" actId="1076"/>
        <pc:sldMkLst>
          <pc:docMk/>
          <pc:sldMk cId="3197413488" sldId="274"/>
        </pc:sldMkLst>
        <pc:spChg chg="mod">
          <ac:chgData name="Mélanie Gendron" userId="b05ed1a2-98bf-4a87-b261-4b22b31ddbe0" providerId="ADAL" clId="{8475E55A-88B7-4300-AADF-15277D832A03}" dt="2024-07-23T19:21:15.270" v="69" actId="1076"/>
          <ac:spMkLst>
            <pc:docMk/>
            <pc:sldMk cId="3197413488" sldId="274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21:15.270" v="69" actId="1076"/>
          <ac:picMkLst>
            <pc:docMk/>
            <pc:sldMk cId="3197413488" sldId="274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8475E55A-88B7-4300-AADF-15277D832A03}" dt="2024-07-23T19:23:36.562" v="104" actId="1076"/>
        <pc:sldMkLst>
          <pc:docMk/>
          <pc:sldMk cId="311959883" sldId="287"/>
        </pc:sldMkLst>
        <pc:spChg chg="mod">
          <ac:chgData name="Mélanie Gendron" userId="b05ed1a2-98bf-4a87-b261-4b22b31ddbe0" providerId="ADAL" clId="{8475E55A-88B7-4300-AADF-15277D832A03}" dt="2024-07-23T19:23:36.562" v="104" actId="1076"/>
          <ac:spMkLst>
            <pc:docMk/>
            <pc:sldMk cId="311959883" sldId="287"/>
            <ac:spMk id="3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17:33.953" v="9" actId="14100"/>
        <pc:sldMkLst>
          <pc:docMk/>
          <pc:sldMk cId="2305999324" sldId="288"/>
        </pc:sldMkLst>
        <pc:spChg chg="mod">
          <ac:chgData name="Mélanie Gendron" userId="b05ed1a2-98bf-4a87-b261-4b22b31ddbe0" providerId="ADAL" clId="{8475E55A-88B7-4300-AADF-15277D832A03}" dt="2024-07-23T19:17:33.953" v="9" actId="14100"/>
          <ac:spMkLst>
            <pc:docMk/>
            <pc:sldMk cId="2305999324" sldId="288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19:58.202" v="50" actId="1076"/>
        <pc:sldMkLst>
          <pc:docMk/>
          <pc:sldMk cId="2465101459" sldId="293"/>
        </pc:sldMkLst>
        <pc:spChg chg="mod">
          <ac:chgData name="Mélanie Gendron" userId="b05ed1a2-98bf-4a87-b261-4b22b31ddbe0" providerId="ADAL" clId="{8475E55A-88B7-4300-AADF-15277D832A03}" dt="2024-07-23T19:19:58.202" v="50" actId="1076"/>
          <ac:spMkLst>
            <pc:docMk/>
            <pc:sldMk cId="2465101459" sldId="293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19:58.202" v="50" actId="1076"/>
          <ac:picMkLst>
            <pc:docMk/>
            <pc:sldMk cId="2465101459" sldId="293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8475E55A-88B7-4300-AADF-15277D832A03}" dt="2024-07-23T19:20:31.004" v="56" actId="1076"/>
        <pc:sldMkLst>
          <pc:docMk/>
          <pc:sldMk cId="481907628" sldId="294"/>
        </pc:sldMkLst>
        <pc:spChg chg="mod">
          <ac:chgData name="Mélanie Gendron" userId="b05ed1a2-98bf-4a87-b261-4b22b31ddbe0" providerId="ADAL" clId="{8475E55A-88B7-4300-AADF-15277D832A03}" dt="2024-07-23T19:20:31.004" v="56" actId="1076"/>
          <ac:spMkLst>
            <pc:docMk/>
            <pc:sldMk cId="481907628" sldId="294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20:31.004" v="56" actId="1076"/>
          <ac:picMkLst>
            <pc:docMk/>
            <pc:sldMk cId="481907628" sldId="294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8475E55A-88B7-4300-AADF-15277D832A03}" dt="2024-07-23T19:23:13.834" v="97" actId="1076"/>
        <pc:sldMkLst>
          <pc:docMk/>
          <pc:sldMk cId="4096061746" sldId="315"/>
        </pc:sldMkLst>
        <pc:spChg chg="mod">
          <ac:chgData name="Mélanie Gendron" userId="b05ed1a2-98bf-4a87-b261-4b22b31ddbe0" providerId="ADAL" clId="{8475E55A-88B7-4300-AADF-15277D832A03}" dt="2024-07-23T19:22:56.952" v="94" actId="1076"/>
          <ac:spMkLst>
            <pc:docMk/>
            <pc:sldMk cId="4096061746" sldId="315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23:13.834" v="97" actId="1076"/>
          <ac:picMkLst>
            <pc:docMk/>
            <pc:sldMk cId="4096061746" sldId="315"/>
            <ac:picMk id="4" creationId="{00000000-0000-0000-0000-000000000000}"/>
          </ac:picMkLst>
        </pc:picChg>
      </pc:sldChg>
      <pc:sldChg chg="addSp delSp modSp mod">
        <pc:chgData name="Mélanie Gendron" userId="b05ed1a2-98bf-4a87-b261-4b22b31ddbe0" providerId="ADAL" clId="{8475E55A-88B7-4300-AADF-15277D832A03}" dt="2024-07-23T19:23:24.581" v="101"/>
        <pc:sldMkLst>
          <pc:docMk/>
          <pc:sldMk cId="697210452" sldId="461"/>
        </pc:sldMkLst>
        <pc:spChg chg="del mod">
          <ac:chgData name="Mélanie Gendron" userId="b05ed1a2-98bf-4a87-b261-4b22b31ddbe0" providerId="ADAL" clId="{8475E55A-88B7-4300-AADF-15277D832A03}" dt="2024-07-23T19:23:20.851" v="99" actId="478"/>
          <ac:spMkLst>
            <pc:docMk/>
            <pc:sldMk cId="697210452" sldId="461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23:07.752" v="96" actId="1076"/>
          <ac:spMkLst>
            <pc:docMk/>
            <pc:sldMk cId="697210452" sldId="46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23:23.342" v="100" actId="478"/>
          <ac:spMkLst>
            <pc:docMk/>
            <pc:sldMk cId="697210452" sldId="461"/>
            <ac:spMk id="6" creationId="{109EC3E0-C62C-A2BA-5827-E8DA81C3105D}"/>
          </ac:spMkLst>
        </pc:spChg>
        <pc:spChg chg="add mod">
          <ac:chgData name="Mélanie Gendron" userId="b05ed1a2-98bf-4a87-b261-4b22b31ddbe0" providerId="ADAL" clId="{8475E55A-88B7-4300-AADF-15277D832A03}" dt="2024-07-23T19:23:24.581" v="101"/>
          <ac:spMkLst>
            <pc:docMk/>
            <pc:sldMk cId="697210452" sldId="461"/>
            <ac:spMk id="7" creationId="{9CD9B839-5922-C8C1-7C4F-1F4410C77798}"/>
          </ac:spMkLst>
        </pc:spChg>
        <pc:picChg chg="del mod">
          <ac:chgData name="Mélanie Gendron" userId="b05ed1a2-98bf-4a87-b261-4b22b31ddbe0" providerId="ADAL" clId="{8475E55A-88B7-4300-AADF-15277D832A03}" dt="2024-07-23T19:23:19.471" v="98" actId="478"/>
          <ac:picMkLst>
            <pc:docMk/>
            <pc:sldMk cId="697210452" sldId="461"/>
            <ac:picMk id="4" creationId="{00000000-0000-0000-0000-000000000000}"/>
          </ac:picMkLst>
        </pc:picChg>
        <pc:picChg chg="add mod">
          <ac:chgData name="Mélanie Gendron" userId="b05ed1a2-98bf-4a87-b261-4b22b31ddbe0" providerId="ADAL" clId="{8475E55A-88B7-4300-AADF-15277D832A03}" dt="2024-07-23T19:23:24.581" v="101"/>
          <ac:picMkLst>
            <pc:docMk/>
            <pc:sldMk cId="697210452" sldId="461"/>
            <ac:picMk id="8" creationId="{1FC6A467-A91A-76B6-A6AA-15DE13DB6F5D}"/>
          </ac:picMkLst>
        </pc:picChg>
      </pc:sldChg>
      <pc:sldChg chg="modSp mod">
        <pc:chgData name="Mélanie Gendron" userId="b05ed1a2-98bf-4a87-b261-4b22b31ddbe0" providerId="ADAL" clId="{8475E55A-88B7-4300-AADF-15277D832A03}" dt="2024-07-23T19:20:37.004" v="58" actId="1076"/>
        <pc:sldMkLst>
          <pc:docMk/>
          <pc:sldMk cId="152941765" sldId="472"/>
        </pc:sldMkLst>
        <pc:spChg chg="mod">
          <ac:chgData name="Mélanie Gendron" userId="b05ed1a2-98bf-4a87-b261-4b22b31ddbe0" providerId="ADAL" clId="{8475E55A-88B7-4300-AADF-15277D832A03}" dt="2024-07-23T19:20:37.004" v="58" actId="1076"/>
          <ac:spMkLst>
            <pc:docMk/>
            <pc:sldMk cId="152941765" sldId="472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21:44.052" v="76" actId="1076"/>
        <pc:sldMkLst>
          <pc:docMk/>
          <pc:sldMk cId="3531180305" sldId="476"/>
        </pc:sldMkLst>
        <pc:spChg chg="mod">
          <ac:chgData name="Mélanie Gendron" userId="b05ed1a2-98bf-4a87-b261-4b22b31ddbe0" providerId="ADAL" clId="{8475E55A-88B7-4300-AADF-15277D832A03}" dt="2024-07-23T19:21:44.052" v="76" actId="1076"/>
          <ac:spMkLst>
            <pc:docMk/>
            <pc:sldMk cId="3531180305" sldId="476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17:47.984" v="13" actId="14100"/>
        <pc:sldMkLst>
          <pc:docMk/>
          <pc:sldMk cId="1193316136" sldId="477"/>
        </pc:sldMkLst>
        <pc:spChg chg="mod">
          <ac:chgData name="Mélanie Gendron" userId="b05ed1a2-98bf-4a87-b261-4b22b31ddbe0" providerId="ADAL" clId="{8475E55A-88B7-4300-AADF-15277D832A03}" dt="2024-07-23T19:17:47.984" v="13" actId="14100"/>
          <ac:spMkLst>
            <pc:docMk/>
            <pc:sldMk cId="1193316136" sldId="477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8:00.563" v="16"/>
        <pc:sldMkLst>
          <pc:docMk/>
          <pc:sldMk cId="3400442160" sldId="478"/>
        </pc:sldMkLst>
        <pc:spChg chg="del">
          <ac:chgData name="Mélanie Gendron" userId="b05ed1a2-98bf-4a87-b261-4b22b31ddbe0" providerId="ADAL" clId="{8475E55A-88B7-4300-AADF-15277D832A03}" dt="2024-07-23T19:17:52.863" v="14" actId="478"/>
          <ac:spMkLst>
            <pc:docMk/>
            <pc:sldMk cId="3400442160" sldId="478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7:55.847" v="15" actId="478"/>
          <ac:spMkLst>
            <pc:docMk/>
            <pc:sldMk cId="3400442160" sldId="478"/>
            <ac:spMk id="5" creationId="{AB8B61AB-9EAC-A437-B482-DCAF9A7ECEDD}"/>
          </ac:spMkLst>
        </pc:spChg>
        <pc:spChg chg="add mod">
          <ac:chgData name="Mélanie Gendron" userId="b05ed1a2-98bf-4a87-b261-4b22b31ddbe0" providerId="ADAL" clId="{8475E55A-88B7-4300-AADF-15277D832A03}" dt="2024-07-23T19:18:00.563" v="16"/>
          <ac:spMkLst>
            <pc:docMk/>
            <pc:sldMk cId="3400442160" sldId="478"/>
            <ac:spMk id="6" creationId="{FFB7D645-4485-55F0-8689-D1A42A688E07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8:07.103" v="19"/>
        <pc:sldMkLst>
          <pc:docMk/>
          <pc:sldMk cId="3247082863" sldId="479"/>
        </pc:sldMkLst>
        <pc:spChg chg="del">
          <ac:chgData name="Mélanie Gendron" userId="b05ed1a2-98bf-4a87-b261-4b22b31ddbe0" providerId="ADAL" clId="{8475E55A-88B7-4300-AADF-15277D832A03}" dt="2024-07-23T19:18:04.783" v="17" actId="478"/>
          <ac:spMkLst>
            <pc:docMk/>
            <pc:sldMk cId="3247082863" sldId="479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8:06.083" v="18" actId="478"/>
          <ac:spMkLst>
            <pc:docMk/>
            <pc:sldMk cId="3247082863" sldId="479"/>
            <ac:spMk id="5" creationId="{84436659-6BD2-B954-4020-68628A49061B}"/>
          </ac:spMkLst>
        </pc:spChg>
        <pc:spChg chg="add mod">
          <ac:chgData name="Mélanie Gendron" userId="b05ed1a2-98bf-4a87-b261-4b22b31ddbe0" providerId="ADAL" clId="{8475E55A-88B7-4300-AADF-15277D832A03}" dt="2024-07-23T19:18:07.103" v="19"/>
          <ac:spMkLst>
            <pc:docMk/>
            <pc:sldMk cId="3247082863" sldId="479"/>
            <ac:spMk id="6" creationId="{F271B4F8-F755-68FB-160C-5DDB915F3B42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8:28.393" v="22"/>
        <pc:sldMkLst>
          <pc:docMk/>
          <pc:sldMk cId="3338928853" sldId="480"/>
        </pc:sldMkLst>
        <pc:spChg chg="del">
          <ac:chgData name="Mélanie Gendron" userId="b05ed1a2-98bf-4a87-b261-4b22b31ddbe0" providerId="ADAL" clId="{8475E55A-88B7-4300-AADF-15277D832A03}" dt="2024-07-23T19:18:25.273" v="20" actId="478"/>
          <ac:spMkLst>
            <pc:docMk/>
            <pc:sldMk cId="3338928853" sldId="480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8:27.483" v="21" actId="478"/>
          <ac:spMkLst>
            <pc:docMk/>
            <pc:sldMk cId="3338928853" sldId="480"/>
            <ac:spMk id="5" creationId="{843AA1AA-226E-D190-994E-9732D7DF515C}"/>
          </ac:spMkLst>
        </pc:spChg>
        <pc:spChg chg="add mod">
          <ac:chgData name="Mélanie Gendron" userId="b05ed1a2-98bf-4a87-b261-4b22b31ddbe0" providerId="ADAL" clId="{8475E55A-88B7-4300-AADF-15277D832A03}" dt="2024-07-23T19:18:28.393" v="22"/>
          <ac:spMkLst>
            <pc:docMk/>
            <pc:sldMk cId="3338928853" sldId="480"/>
            <ac:spMk id="6" creationId="{0EBFA878-B7E8-A5C7-C699-FE0AFF02B6E8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9:03.973" v="34" actId="1076"/>
        <pc:sldMkLst>
          <pc:docMk/>
          <pc:sldMk cId="1071703969" sldId="481"/>
        </pc:sldMkLst>
        <pc:spChg chg="del">
          <ac:chgData name="Mélanie Gendron" userId="b05ed1a2-98bf-4a87-b261-4b22b31ddbe0" providerId="ADAL" clId="{8475E55A-88B7-4300-AADF-15277D832A03}" dt="2024-07-23T19:18:54.649" v="31" actId="478"/>
          <ac:spMkLst>
            <pc:docMk/>
            <pc:sldMk cId="1071703969" sldId="481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9:03.973" v="34" actId="1076"/>
          <ac:spMkLst>
            <pc:docMk/>
            <pc:sldMk cId="1071703969" sldId="481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8:56.263" v="32" actId="478"/>
          <ac:spMkLst>
            <pc:docMk/>
            <pc:sldMk cId="1071703969" sldId="481"/>
            <ac:spMk id="5" creationId="{826CA9B9-CFC2-53C1-BFD0-B18E81877B87}"/>
          </ac:spMkLst>
        </pc:spChg>
        <pc:spChg chg="add mod">
          <ac:chgData name="Mélanie Gendron" userId="b05ed1a2-98bf-4a87-b261-4b22b31ddbe0" providerId="ADAL" clId="{8475E55A-88B7-4300-AADF-15277D832A03}" dt="2024-07-23T19:18:57.245" v="33"/>
          <ac:spMkLst>
            <pc:docMk/>
            <pc:sldMk cId="1071703969" sldId="481"/>
            <ac:spMk id="6" creationId="{F6F505BC-CF0A-6F41-9392-7E21DBEC6642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8:37.375" v="26" actId="1076"/>
        <pc:sldMkLst>
          <pc:docMk/>
          <pc:sldMk cId="1721206254" sldId="482"/>
        </pc:sldMkLst>
        <pc:spChg chg="del">
          <ac:chgData name="Mélanie Gendron" userId="b05ed1a2-98bf-4a87-b261-4b22b31ddbe0" providerId="ADAL" clId="{8475E55A-88B7-4300-AADF-15277D832A03}" dt="2024-07-23T19:18:31.423" v="23" actId="478"/>
          <ac:spMkLst>
            <pc:docMk/>
            <pc:sldMk cId="1721206254" sldId="482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8:37.375" v="26" actId="1076"/>
          <ac:spMkLst>
            <pc:docMk/>
            <pc:sldMk cId="1721206254" sldId="482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8:33.233" v="24" actId="478"/>
          <ac:spMkLst>
            <pc:docMk/>
            <pc:sldMk cId="1721206254" sldId="482"/>
            <ac:spMk id="5" creationId="{5653510C-B7B2-8F6C-FB18-8C9230586748}"/>
          </ac:spMkLst>
        </pc:spChg>
        <pc:spChg chg="add mod">
          <ac:chgData name="Mélanie Gendron" userId="b05ed1a2-98bf-4a87-b261-4b22b31ddbe0" providerId="ADAL" clId="{8475E55A-88B7-4300-AADF-15277D832A03}" dt="2024-07-23T19:18:34.345" v="25"/>
          <ac:spMkLst>
            <pc:docMk/>
            <pc:sldMk cId="1721206254" sldId="482"/>
            <ac:spMk id="6" creationId="{2E1A30F3-E866-919A-98FE-411C5656F58D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8:50.636" v="30" actId="1076"/>
        <pc:sldMkLst>
          <pc:docMk/>
          <pc:sldMk cId="4088790976" sldId="483"/>
        </pc:sldMkLst>
        <pc:spChg chg="del">
          <ac:chgData name="Mélanie Gendron" userId="b05ed1a2-98bf-4a87-b261-4b22b31ddbe0" providerId="ADAL" clId="{8475E55A-88B7-4300-AADF-15277D832A03}" dt="2024-07-23T19:18:43.818" v="27" actId="478"/>
          <ac:spMkLst>
            <pc:docMk/>
            <pc:sldMk cId="4088790976" sldId="483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8:50.636" v="30" actId="1076"/>
          <ac:spMkLst>
            <pc:docMk/>
            <pc:sldMk cId="4088790976" sldId="483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8:45.473" v="28" actId="478"/>
          <ac:spMkLst>
            <pc:docMk/>
            <pc:sldMk cId="4088790976" sldId="483"/>
            <ac:spMk id="5" creationId="{B3D58DBE-9DF1-6FAE-84C2-F899267BA9DF}"/>
          </ac:spMkLst>
        </pc:spChg>
        <pc:spChg chg="add mod">
          <ac:chgData name="Mélanie Gendron" userId="b05ed1a2-98bf-4a87-b261-4b22b31ddbe0" providerId="ADAL" clId="{8475E55A-88B7-4300-AADF-15277D832A03}" dt="2024-07-23T19:18:46.634" v="29"/>
          <ac:spMkLst>
            <pc:docMk/>
            <pc:sldMk cId="4088790976" sldId="483"/>
            <ac:spMk id="6" creationId="{FCE5F95F-590C-2BE4-9835-94C67F0FB441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9:13.442" v="38" actId="1076"/>
        <pc:sldMkLst>
          <pc:docMk/>
          <pc:sldMk cId="3322364575" sldId="484"/>
        </pc:sldMkLst>
        <pc:spChg chg="del">
          <ac:chgData name="Mélanie Gendron" userId="b05ed1a2-98bf-4a87-b261-4b22b31ddbe0" providerId="ADAL" clId="{8475E55A-88B7-4300-AADF-15277D832A03}" dt="2024-07-23T19:19:06.846" v="35" actId="478"/>
          <ac:spMkLst>
            <pc:docMk/>
            <pc:sldMk cId="3322364575" sldId="484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9:13.442" v="38" actId="1076"/>
          <ac:spMkLst>
            <pc:docMk/>
            <pc:sldMk cId="3322364575" sldId="484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9:08.273" v="36" actId="478"/>
          <ac:spMkLst>
            <pc:docMk/>
            <pc:sldMk cId="3322364575" sldId="484"/>
            <ac:spMk id="5" creationId="{D382769C-7A86-6B99-2CFE-DF01B0ADE1D5}"/>
          </ac:spMkLst>
        </pc:spChg>
        <pc:spChg chg="add mod">
          <ac:chgData name="Mélanie Gendron" userId="b05ed1a2-98bf-4a87-b261-4b22b31ddbe0" providerId="ADAL" clId="{8475E55A-88B7-4300-AADF-15277D832A03}" dt="2024-07-23T19:19:09.207" v="37"/>
          <ac:spMkLst>
            <pc:docMk/>
            <pc:sldMk cId="3322364575" sldId="484"/>
            <ac:spMk id="6" creationId="{50F45916-9394-F28E-EB42-D58DE4EBB42F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9:24.723" v="42" actId="1076"/>
        <pc:sldMkLst>
          <pc:docMk/>
          <pc:sldMk cId="2568125818" sldId="485"/>
        </pc:sldMkLst>
        <pc:spChg chg="del">
          <ac:chgData name="Mélanie Gendron" userId="b05ed1a2-98bf-4a87-b261-4b22b31ddbe0" providerId="ADAL" clId="{8475E55A-88B7-4300-AADF-15277D832A03}" dt="2024-07-23T19:19:17.805" v="39" actId="478"/>
          <ac:spMkLst>
            <pc:docMk/>
            <pc:sldMk cId="2568125818" sldId="485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19:24.723" v="42" actId="1076"/>
          <ac:spMkLst>
            <pc:docMk/>
            <pc:sldMk cId="2568125818" sldId="48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9:19.738" v="40" actId="478"/>
          <ac:spMkLst>
            <pc:docMk/>
            <pc:sldMk cId="2568125818" sldId="485"/>
            <ac:spMk id="5" creationId="{02078923-BB50-3492-A05E-F7D0F857DEBA}"/>
          </ac:spMkLst>
        </pc:spChg>
        <pc:spChg chg="add mod">
          <ac:chgData name="Mélanie Gendron" userId="b05ed1a2-98bf-4a87-b261-4b22b31ddbe0" providerId="ADAL" clId="{8475E55A-88B7-4300-AADF-15277D832A03}" dt="2024-07-23T19:19:20.645" v="41"/>
          <ac:spMkLst>
            <pc:docMk/>
            <pc:sldMk cId="2568125818" sldId="485"/>
            <ac:spMk id="6" creationId="{4E25419E-CFA5-7451-BF74-68BDCDC4599E}"/>
          </ac:spMkLst>
        </pc:spChg>
      </pc:sldChg>
      <pc:sldChg chg="modSp mod">
        <pc:chgData name="Mélanie Gendron" userId="b05ed1a2-98bf-4a87-b261-4b22b31ddbe0" providerId="ADAL" clId="{8475E55A-88B7-4300-AADF-15277D832A03}" dt="2024-07-23T19:19:36.674" v="45" actId="1076"/>
        <pc:sldMkLst>
          <pc:docMk/>
          <pc:sldMk cId="2532082058" sldId="486"/>
        </pc:sldMkLst>
        <pc:spChg chg="mod">
          <ac:chgData name="Mélanie Gendron" userId="b05ed1a2-98bf-4a87-b261-4b22b31ddbe0" providerId="ADAL" clId="{8475E55A-88B7-4300-AADF-15277D832A03}" dt="2024-07-23T19:19:36.674" v="45" actId="1076"/>
          <ac:spMkLst>
            <pc:docMk/>
            <pc:sldMk cId="2532082058" sldId="486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19:44.382" v="48"/>
        <pc:sldMkLst>
          <pc:docMk/>
          <pc:sldMk cId="2818212959" sldId="487"/>
        </pc:sldMkLst>
        <pc:spChg chg="del">
          <ac:chgData name="Mélanie Gendron" userId="b05ed1a2-98bf-4a87-b261-4b22b31ddbe0" providerId="ADAL" clId="{8475E55A-88B7-4300-AADF-15277D832A03}" dt="2024-07-23T19:19:41.612" v="46" actId="478"/>
          <ac:spMkLst>
            <pc:docMk/>
            <pc:sldMk cId="2818212959" sldId="487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19:43.396" v="47" actId="478"/>
          <ac:spMkLst>
            <pc:docMk/>
            <pc:sldMk cId="2818212959" sldId="487"/>
            <ac:spMk id="5" creationId="{228EDAA9-1DB0-E9CC-ED56-CA50173EC2BD}"/>
          </ac:spMkLst>
        </pc:spChg>
        <pc:spChg chg="add mod">
          <ac:chgData name="Mélanie Gendron" userId="b05ed1a2-98bf-4a87-b261-4b22b31ddbe0" providerId="ADAL" clId="{8475E55A-88B7-4300-AADF-15277D832A03}" dt="2024-07-23T19:19:44.382" v="48"/>
          <ac:spMkLst>
            <pc:docMk/>
            <pc:sldMk cId="2818212959" sldId="487"/>
            <ac:spMk id="6" creationId="{ACC001A3-1420-03C4-8D64-C77903D4A29F}"/>
          </ac:spMkLst>
        </pc:spChg>
      </pc:sldChg>
      <pc:sldChg chg="modSp mod">
        <pc:chgData name="Mélanie Gendron" userId="b05ed1a2-98bf-4a87-b261-4b22b31ddbe0" providerId="ADAL" clId="{8475E55A-88B7-4300-AADF-15277D832A03}" dt="2024-07-23T19:20:04.406" v="51" actId="1076"/>
        <pc:sldMkLst>
          <pc:docMk/>
          <pc:sldMk cId="2056425841" sldId="488"/>
        </pc:sldMkLst>
        <pc:spChg chg="mod">
          <ac:chgData name="Mélanie Gendron" userId="b05ed1a2-98bf-4a87-b261-4b22b31ddbe0" providerId="ADAL" clId="{8475E55A-88B7-4300-AADF-15277D832A03}" dt="2024-07-23T19:20:04.406" v="51" actId="1076"/>
          <ac:spMkLst>
            <pc:docMk/>
            <pc:sldMk cId="2056425841" sldId="488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20:04.406" v="51" actId="1076"/>
          <ac:picMkLst>
            <pc:docMk/>
            <pc:sldMk cId="2056425841" sldId="488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8475E55A-88B7-4300-AADF-15277D832A03}" dt="2024-07-23T19:20:17.632" v="54" actId="122"/>
        <pc:sldMkLst>
          <pc:docMk/>
          <pc:sldMk cId="2990926625" sldId="489"/>
        </pc:sldMkLst>
        <pc:spChg chg="mod">
          <ac:chgData name="Mélanie Gendron" userId="b05ed1a2-98bf-4a87-b261-4b22b31ddbe0" providerId="ADAL" clId="{8475E55A-88B7-4300-AADF-15277D832A03}" dt="2024-07-23T19:20:17.632" v="54" actId="122"/>
          <ac:spMkLst>
            <pc:docMk/>
            <pc:sldMk cId="2990926625" sldId="489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20:44.162" v="60" actId="1076"/>
        <pc:sldMkLst>
          <pc:docMk/>
          <pc:sldMk cId="190593045" sldId="490"/>
        </pc:sldMkLst>
        <pc:spChg chg="mod">
          <ac:chgData name="Mélanie Gendron" userId="b05ed1a2-98bf-4a87-b261-4b22b31ddbe0" providerId="ADAL" clId="{8475E55A-88B7-4300-AADF-15277D832A03}" dt="2024-07-23T19:20:44.162" v="60" actId="1076"/>
          <ac:spMkLst>
            <pc:docMk/>
            <pc:sldMk cId="190593045" sldId="490"/>
            <ac:spMk id="2" creationId="{00000000-0000-0000-0000-000000000000}"/>
          </ac:spMkLst>
        </pc:spChg>
      </pc:sldChg>
      <pc:sldChg chg="modSp mod">
        <pc:chgData name="Mélanie Gendron" userId="b05ed1a2-98bf-4a87-b261-4b22b31ddbe0" providerId="ADAL" clId="{8475E55A-88B7-4300-AADF-15277D832A03}" dt="2024-07-23T19:21:00.594" v="64" actId="1076"/>
        <pc:sldMkLst>
          <pc:docMk/>
          <pc:sldMk cId="1256084434" sldId="491"/>
        </pc:sldMkLst>
        <pc:spChg chg="mod">
          <ac:chgData name="Mélanie Gendron" userId="b05ed1a2-98bf-4a87-b261-4b22b31ddbe0" providerId="ADAL" clId="{8475E55A-88B7-4300-AADF-15277D832A03}" dt="2024-07-23T19:21:00.594" v="64" actId="1076"/>
          <ac:spMkLst>
            <pc:docMk/>
            <pc:sldMk cId="1256084434" sldId="491"/>
            <ac:spMk id="2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21:07.252" v="67"/>
        <pc:sldMkLst>
          <pc:docMk/>
          <pc:sldMk cId="2650885364" sldId="492"/>
        </pc:sldMkLst>
        <pc:spChg chg="del">
          <ac:chgData name="Mélanie Gendron" userId="b05ed1a2-98bf-4a87-b261-4b22b31ddbe0" providerId="ADAL" clId="{8475E55A-88B7-4300-AADF-15277D832A03}" dt="2024-07-23T19:21:04.304" v="65" actId="478"/>
          <ac:spMkLst>
            <pc:docMk/>
            <pc:sldMk cId="2650885364" sldId="492"/>
            <ac:spMk id="2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21:06.202" v="66" actId="478"/>
          <ac:spMkLst>
            <pc:docMk/>
            <pc:sldMk cId="2650885364" sldId="492"/>
            <ac:spMk id="5" creationId="{F33C52FD-575C-1CAD-0B61-CB831559E3F1}"/>
          </ac:spMkLst>
        </pc:spChg>
        <pc:spChg chg="add mod">
          <ac:chgData name="Mélanie Gendron" userId="b05ed1a2-98bf-4a87-b261-4b22b31ddbe0" providerId="ADAL" clId="{8475E55A-88B7-4300-AADF-15277D832A03}" dt="2024-07-23T19:21:07.252" v="67"/>
          <ac:spMkLst>
            <pc:docMk/>
            <pc:sldMk cId="2650885364" sldId="492"/>
            <ac:spMk id="6" creationId="{86D3C62B-01FA-A22F-A298-66E1B646C8C4}"/>
          </ac:spMkLst>
        </pc:spChg>
      </pc:sldChg>
      <pc:sldChg chg="modSp mod">
        <pc:chgData name="Mélanie Gendron" userId="b05ed1a2-98bf-4a87-b261-4b22b31ddbe0" providerId="ADAL" clId="{8475E55A-88B7-4300-AADF-15277D832A03}" dt="2024-07-23T19:21:51.118" v="77" actId="1076"/>
        <pc:sldMkLst>
          <pc:docMk/>
          <pc:sldMk cId="3136197805" sldId="493"/>
        </pc:sldMkLst>
        <pc:spChg chg="mod">
          <ac:chgData name="Mélanie Gendron" userId="b05ed1a2-98bf-4a87-b261-4b22b31ddbe0" providerId="ADAL" clId="{8475E55A-88B7-4300-AADF-15277D832A03}" dt="2024-07-23T19:21:51.118" v="77" actId="1076"/>
          <ac:spMkLst>
            <pc:docMk/>
            <pc:sldMk cId="3136197805" sldId="493"/>
            <ac:spMk id="2" creationId="{00000000-0000-0000-0000-000000000000}"/>
          </ac:spMkLst>
        </pc:spChg>
        <pc:picChg chg="mod">
          <ac:chgData name="Mélanie Gendron" userId="b05ed1a2-98bf-4a87-b261-4b22b31ddbe0" providerId="ADAL" clId="{8475E55A-88B7-4300-AADF-15277D832A03}" dt="2024-07-23T19:21:51.118" v="77" actId="1076"/>
          <ac:picMkLst>
            <pc:docMk/>
            <pc:sldMk cId="3136197805" sldId="493"/>
            <ac:picMk id="4" creationId="{00000000-0000-0000-0000-000000000000}"/>
          </ac:picMkLst>
        </pc:picChg>
      </pc:sldChg>
      <pc:sldChg chg="modSp mod">
        <pc:chgData name="Mélanie Gendron" userId="b05ed1a2-98bf-4a87-b261-4b22b31ddbe0" providerId="ADAL" clId="{8475E55A-88B7-4300-AADF-15277D832A03}" dt="2024-07-23T19:22:46.171" v="92" actId="1076"/>
        <pc:sldMkLst>
          <pc:docMk/>
          <pc:sldMk cId="1649268462" sldId="494"/>
        </pc:sldMkLst>
        <pc:spChg chg="mod">
          <ac:chgData name="Mélanie Gendron" userId="b05ed1a2-98bf-4a87-b261-4b22b31ddbe0" providerId="ADAL" clId="{8475E55A-88B7-4300-AADF-15277D832A03}" dt="2024-07-23T19:22:05.611" v="81" actId="14100"/>
          <ac:spMkLst>
            <pc:docMk/>
            <pc:sldMk cId="1649268462" sldId="494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22:46.171" v="92" actId="1076"/>
          <ac:spMkLst>
            <pc:docMk/>
            <pc:sldMk cId="1649268462" sldId="494"/>
            <ac:spMk id="3" creationId="{00000000-0000-0000-0000-000000000000}"/>
          </ac:spMkLst>
        </pc:spChg>
      </pc:sldChg>
      <pc:sldChg chg="addSp delSp modSp mod">
        <pc:chgData name="Mélanie Gendron" userId="b05ed1a2-98bf-4a87-b261-4b22b31ddbe0" providerId="ADAL" clId="{8475E55A-88B7-4300-AADF-15277D832A03}" dt="2024-07-23T19:22:40.842" v="90" actId="1076"/>
        <pc:sldMkLst>
          <pc:docMk/>
          <pc:sldMk cId="1156923696" sldId="495"/>
        </pc:sldMkLst>
        <pc:spChg chg="del">
          <ac:chgData name="Mélanie Gendron" userId="b05ed1a2-98bf-4a87-b261-4b22b31ddbe0" providerId="ADAL" clId="{8475E55A-88B7-4300-AADF-15277D832A03}" dt="2024-07-23T19:22:15.912" v="82" actId="478"/>
          <ac:spMkLst>
            <pc:docMk/>
            <pc:sldMk cId="1156923696" sldId="495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22:40.842" v="90" actId="1076"/>
          <ac:spMkLst>
            <pc:docMk/>
            <pc:sldMk cId="1156923696" sldId="495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22:17.452" v="83" actId="478"/>
          <ac:spMkLst>
            <pc:docMk/>
            <pc:sldMk cId="1156923696" sldId="495"/>
            <ac:spMk id="6" creationId="{9DE2CBE3-02EF-805D-C280-D01EE4918019}"/>
          </ac:spMkLst>
        </pc:spChg>
        <pc:spChg chg="add mod">
          <ac:chgData name="Mélanie Gendron" userId="b05ed1a2-98bf-4a87-b261-4b22b31ddbe0" providerId="ADAL" clId="{8475E55A-88B7-4300-AADF-15277D832A03}" dt="2024-07-23T19:22:18.558" v="84"/>
          <ac:spMkLst>
            <pc:docMk/>
            <pc:sldMk cId="1156923696" sldId="495"/>
            <ac:spMk id="7" creationId="{32039524-87A3-82AF-1571-3C62E4B5E70D}"/>
          </ac:spMkLst>
        </pc:spChg>
        <pc:picChg chg="mod">
          <ac:chgData name="Mélanie Gendron" userId="b05ed1a2-98bf-4a87-b261-4b22b31ddbe0" providerId="ADAL" clId="{8475E55A-88B7-4300-AADF-15277D832A03}" dt="2024-07-23T19:22:22.212" v="85" actId="1076"/>
          <ac:picMkLst>
            <pc:docMk/>
            <pc:sldMk cId="1156923696" sldId="495"/>
            <ac:picMk id="4" creationId="{25AC7B41-B97D-99FF-1BD0-713287CE22B2}"/>
          </ac:picMkLst>
        </pc:picChg>
      </pc:sldChg>
      <pc:sldChg chg="addSp delSp modSp mod">
        <pc:chgData name="Mélanie Gendron" userId="b05ed1a2-98bf-4a87-b261-4b22b31ddbe0" providerId="ADAL" clId="{8475E55A-88B7-4300-AADF-15277D832A03}" dt="2024-07-23T19:22:33.334" v="89" actId="1076"/>
        <pc:sldMkLst>
          <pc:docMk/>
          <pc:sldMk cId="3021138739" sldId="496"/>
        </pc:sldMkLst>
        <pc:spChg chg="del">
          <ac:chgData name="Mélanie Gendron" userId="b05ed1a2-98bf-4a87-b261-4b22b31ddbe0" providerId="ADAL" clId="{8475E55A-88B7-4300-AADF-15277D832A03}" dt="2024-07-23T19:22:25.137" v="86" actId="478"/>
          <ac:spMkLst>
            <pc:docMk/>
            <pc:sldMk cId="3021138739" sldId="496"/>
            <ac:spMk id="2" creationId="{00000000-0000-0000-0000-000000000000}"/>
          </ac:spMkLst>
        </pc:spChg>
        <pc:spChg chg="mod">
          <ac:chgData name="Mélanie Gendron" userId="b05ed1a2-98bf-4a87-b261-4b22b31ddbe0" providerId="ADAL" clId="{8475E55A-88B7-4300-AADF-15277D832A03}" dt="2024-07-23T19:22:33.334" v="89" actId="1076"/>
          <ac:spMkLst>
            <pc:docMk/>
            <pc:sldMk cId="3021138739" sldId="496"/>
            <ac:spMk id="3" creationId="{00000000-0000-0000-0000-000000000000}"/>
          </ac:spMkLst>
        </pc:spChg>
        <pc:spChg chg="add del mod">
          <ac:chgData name="Mélanie Gendron" userId="b05ed1a2-98bf-4a87-b261-4b22b31ddbe0" providerId="ADAL" clId="{8475E55A-88B7-4300-AADF-15277D832A03}" dt="2024-07-23T19:22:27.541" v="87" actId="478"/>
          <ac:spMkLst>
            <pc:docMk/>
            <pc:sldMk cId="3021138739" sldId="496"/>
            <ac:spMk id="5" creationId="{D0F15EC9-EB69-945E-F873-6F397DBC386C}"/>
          </ac:spMkLst>
        </pc:spChg>
        <pc:spChg chg="add mod">
          <ac:chgData name="Mélanie Gendron" userId="b05ed1a2-98bf-4a87-b261-4b22b31ddbe0" providerId="ADAL" clId="{8475E55A-88B7-4300-AADF-15277D832A03}" dt="2024-07-23T19:22:28.471" v="88"/>
          <ac:spMkLst>
            <pc:docMk/>
            <pc:sldMk cId="3021138739" sldId="496"/>
            <ac:spMk id="6" creationId="{3D6325D4-4408-1E2C-692D-2F505567A291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571D4407-3FD6-DE41-32C9-A27F4F79BBE0}"/>
    <pc:docChg chg="">
      <pc:chgData name="Utilisateur invité" userId="S::urn:spo:anon#d95fc8e05787767f4ad5c7d1f6fa6d86bc6f6aadfb93a0c0055f3f2cbe4806ec::" providerId="AD" clId="Web-{571D4407-3FD6-DE41-32C9-A27F4F79BBE0}" dt="2024-01-26T20:27:44.665" v="0"/>
      <pc:docMkLst>
        <pc:docMk/>
      </pc:docMkLst>
      <pc:sldChg chg="addCm">
        <pc:chgData name="Utilisateur invité" userId="S::urn:spo:anon#d95fc8e05787767f4ad5c7d1f6fa6d86bc6f6aadfb93a0c0055f3f2cbe4806ec::" providerId="AD" clId="Web-{571D4407-3FD6-DE41-32C9-A27F4F79BBE0}" dt="2024-01-26T20:27:44.665" v="0"/>
        <pc:sldMkLst>
          <pc:docMk/>
          <pc:sldMk cId="3021138739" sldId="49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571D4407-3FD6-DE41-32C9-A27F4F79BBE0}" dt="2024-01-26T20:27:44.665" v="0"/>
              <pc2:cmMkLst xmlns:pc2="http://schemas.microsoft.com/office/powerpoint/2019/9/main/command">
                <pc:docMk/>
                <pc:sldMk cId="3021138739" sldId="496"/>
                <pc2:cmMk id="{46DF8EB4-3BB3-4282-A05A-062B6F194BC3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2386382E-5B73-24C4-1A4B-FC677CC28E0C}"/>
    <pc:docChg chg="modSld">
      <pc:chgData name="Utilisateur invité" userId="S::urn:spo:anon#d95fc8e05787767f4ad5c7d1f6fa6d86bc6f6aadfb93a0c0055f3f2cbe4806ec::" providerId="AD" clId="Web-{2386382E-5B73-24C4-1A4B-FC677CC28E0C}" dt="2024-01-26T19:56:50.535" v="4" actId="1076"/>
      <pc:docMkLst>
        <pc:docMk/>
      </pc:docMkLst>
      <pc:sldChg chg="addSp modSp">
        <pc:chgData name="Utilisateur invité" userId="S::urn:spo:anon#d95fc8e05787767f4ad5c7d1f6fa6d86bc6f6aadfb93a0c0055f3f2cbe4806ec::" providerId="AD" clId="Web-{2386382E-5B73-24C4-1A4B-FC677CC28E0C}" dt="2024-01-26T19:56:50.535" v="4" actId="1076"/>
        <pc:sldMkLst>
          <pc:docMk/>
          <pc:sldMk cId="3021138739" sldId="496"/>
        </pc:sldMkLst>
        <pc:spChg chg="mod">
          <ac:chgData name="Utilisateur invité" userId="S::urn:spo:anon#d95fc8e05787767f4ad5c7d1f6fa6d86bc6f6aadfb93a0c0055f3f2cbe4806ec::" providerId="AD" clId="Web-{2386382E-5B73-24C4-1A4B-FC677CC28E0C}" dt="2024-01-26T19:56:50.535" v="4" actId="1076"/>
          <ac:spMkLst>
            <pc:docMk/>
            <pc:sldMk cId="3021138739" sldId="496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2386382E-5B73-24C4-1A4B-FC677CC28E0C}" dt="2024-01-26T19:56:36.659" v="3" actId="1076"/>
          <ac:picMkLst>
            <pc:docMk/>
            <pc:sldMk cId="3021138739" sldId="496"/>
            <ac:picMk id="4" creationId="{54C0BCC8-9B00-0AE2-87E9-8FA9BF20BFC1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B5C8E304-7023-F795-68AC-B118570FBB4C}"/>
    <pc:docChg chg="mod modSld">
      <pc:chgData name="Utilisateur invité" userId="S::urn:spo:anon#d95fc8e05787767f4ad5c7d1f6fa6d86bc6f6aadfb93a0c0055f3f2cbe4806ec::" providerId="AD" clId="Web-{B5C8E304-7023-F795-68AC-B118570FBB4C}" dt="2024-01-26T19:55:21.040" v="28" actId="1076"/>
      <pc:docMkLst>
        <pc:docMk/>
      </pc:docMkLst>
      <pc:sldChg chg="addSp modSp">
        <pc:chgData name="Utilisateur invité" userId="S::urn:spo:anon#d95fc8e05787767f4ad5c7d1f6fa6d86bc6f6aadfb93a0c0055f3f2cbe4806ec::" providerId="AD" clId="Web-{B5C8E304-7023-F795-68AC-B118570FBB4C}" dt="2024-01-26T19:47:07.070" v="1" actId="1076"/>
        <pc:sldMkLst>
          <pc:docMk/>
          <pc:sldMk cId="2305999324" sldId="288"/>
        </pc:sldMkLst>
        <pc:picChg chg="add mod">
          <ac:chgData name="Utilisateur invité" userId="S::urn:spo:anon#d95fc8e05787767f4ad5c7d1f6fa6d86bc6f6aadfb93a0c0055f3f2cbe4806ec::" providerId="AD" clId="Web-{B5C8E304-7023-F795-68AC-B118570FBB4C}" dt="2024-01-26T19:47:07.070" v="1" actId="1076"/>
          <ac:picMkLst>
            <pc:docMk/>
            <pc:sldMk cId="2305999324" sldId="288"/>
            <ac:picMk id="4" creationId="{AA79D370-980C-7956-8554-C4F7F7179903}"/>
          </ac:picMkLst>
        </pc:picChg>
      </pc:sldChg>
      <pc:sldChg chg="addCm">
        <pc:chgData name="Utilisateur invité" userId="S::urn:spo:anon#d95fc8e05787767f4ad5c7d1f6fa6d86bc6f6aadfb93a0c0055f3f2cbe4806ec::" providerId="AD" clId="Web-{B5C8E304-7023-F795-68AC-B118570FBB4C}" dt="2024-01-26T19:50:11.738" v="3"/>
        <pc:sldMkLst>
          <pc:docMk/>
          <pc:sldMk cId="481907628" sldId="2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B5C8E304-7023-F795-68AC-B118570FBB4C}" dt="2024-01-26T19:50:11.738" v="3"/>
              <pc2:cmMkLst xmlns:pc2="http://schemas.microsoft.com/office/powerpoint/2019/9/main/command">
                <pc:docMk/>
                <pc:sldMk cId="481907628" sldId="294"/>
                <pc2:cmMk id="{0CF41C6D-F39F-46C6-9E02-E217FD9FD21C}"/>
              </pc2:cmMkLst>
            </pc226:cmChg>
          </p:ext>
        </pc:extLst>
      </pc:sldChg>
      <pc:sldChg chg="addSp delSp modSp">
        <pc:chgData name="Utilisateur invité" userId="S::urn:spo:anon#d95fc8e05787767f4ad5c7d1f6fa6d86bc6f6aadfb93a0c0055f3f2cbe4806ec::" providerId="AD" clId="Web-{B5C8E304-7023-F795-68AC-B118570FBB4C}" dt="2024-01-26T19:52:46.546" v="16"/>
        <pc:sldMkLst>
          <pc:docMk/>
          <pc:sldMk cId="152941765" sldId="472"/>
        </pc:sldMkLst>
        <pc:spChg chg="mod">
          <ac:chgData name="Utilisateur invité" userId="S::urn:spo:anon#d95fc8e05787767f4ad5c7d1f6fa6d86bc6f6aadfb93a0c0055f3f2cbe4806ec::" providerId="AD" clId="Web-{B5C8E304-7023-F795-68AC-B118570FBB4C}" dt="2024-01-26T19:52:15.122" v="15" actId="1076"/>
          <ac:spMkLst>
            <pc:docMk/>
            <pc:sldMk cId="152941765" sldId="472"/>
            <ac:spMk id="3" creationId="{00000000-0000-0000-0000-000000000000}"/>
          </ac:spMkLst>
        </pc:spChg>
        <pc:picChg chg="add del mod modCrop">
          <ac:chgData name="Utilisateur invité" userId="S::urn:spo:anon#d95fc8e05787767f4ad5c7d1f6fa6d86bc6f6aadfb93a0c0055f3f2cbe4806ec::" providerId="AD" clId="Web-{B5C8E304-7023-F795-68AC-B118570FBB4C}" dt="2024-01-26T19:51:01.226" v="8"/>
          <ac:picMkLst>
            <pc:docMk/>
            <pc:sldMk cId="152941765" sldId="472"/>
            <ac:picMk id="4" creationId="{AF142704-4ABA-9CD6-3654-482CC90874CF}"/>
          </ac:picMkLst>
        </pc:picChg>
        <pc:picChg chg="add del mod">
          <ac:chgData name="Utilisateur invité" userId="S::urn:spo:anon#d95fc8e05787767f4ad5c7d1f6fa6d86bc6f6aadfb93a0c0055f3f2cbe4806ec::" providerId="AD" clId="Web-{B5C8E304-7023-F795-68AC-B118570FBB4C}" dt="2024-01-26T19:52:46.546" v="16"/>
          <ac:picMkLst>
            <pc:docMk/>
            <pc:sldMk cId="152941765" sldId="472"/>
            <ac:picMk id="5" creationId="{E2CC0BDF-A29B-8895-03CE-524A7682FD28}"/>
          </ac:picMkLst>
        </pc:picChg>
      </pc:sldChg>
      <pc:sldChg chg="addSp modSp">
        <pc:chgData name="Utilisateur invité" userId="S::urn:spo:anon#d95fc8e05787767f4ad5c7d1f6fa6d86bc6f6aadfb93a0c0055f3f2cbe4806ec::" providerId="AD" clId="Web-{B5C8E304-7023-F795-68AC-B118570FBB4C}" dt="2024-01-26T19:53:39.065" v="22" actId="1076"/>
        <pc:sldMkLst>
          <pc:docMk/>
          <pc:sldMk cId="190593045" sldId="490"/>
        </pc:sldMkLst>
        <pc:spChg chg="mod">
          <ac:chgData name="Utilisateur invité" userId="S::urn:spo:anon#d95fc8e05787767f4ad5c7d1f6fa6d86bc6f6aadfb93a0c0055f3f2cbe4806ec::" providerId="AD" clId="Web-{B5C8E304-7023-F795-68AC-B118570FBB4C}" dt="2024-01-26T19:53:24.704" v="20" actId="1076"/>
          <ac:spMkLst>
            <pc:docMk/>
            <pc:sldMk cId="190593045" sldId="490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B5C8E304-7023-F795-68AC-B118570FBB4C}" dt="2024-01-26T19:53:39.065" v="22" actId="1076"/>
          <ac:picMkLst>
            <pc:docMk/>
            <pc:sldMk cId="190593045" sldId="490"/>
            <ac:picMk id="4" creationId="{B4431157-C475-B0ED-F076-D312BF3B3972}"/>
          </ac:picMkLst>
        </pc:picChg>
      </pc:sldChg>
      <pc:sldChg chg="addSp modSp">
        <pc:chgData name="Utilisateur invité" userId="S::urn:spo:anon#d95fc8e05787767f4ad5c7d1f6fa6d86bc6f6aadfb93a0c0055f3f2cbe4806ec::" providerId="AD" clId="Web-{B5C8E304-7023-F795-68AC-B118570FBB4C}" dt="2024-01-26T19:55:21.040" v="28" actId="1076"/>
        <pc:sldMkLst>
          <pc:docMk/>
          <pc:sldMk cId="1649268462" sldId="494"/>
        </pc:sldMkLst>
        <pc:spChg chg="mod">
          <ac:chgData name="Utilisateur invité" userId="S::urn:spo:anon#d95fc8e05787767f4ad5c7d1f6fa6d86bc6f6aadfb93a0c0055f3f2cbe4806ec::" providerId="AD" clId="Web-{B5C8E304-7023-F795-68AC-B118570FBB4C}" dt="2024-01-26T19:55:21.040" v="28" actId="1076"/>
          <ac:spMkLst>
            <pc:docMk/>
            <pc:sldMk cId="1649268462" sldId="494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B5C8E304-7023-F795-68AC-B118570FBB4C}" dt="2024-01-26T19:54:49.007" v="26" actId="1076"/>
          <ac:picMkLst>
            <pc:docMk/>
            <pc:sldMk cId="1649268462" sldId="494"/>
            <ac:picMk id="4" creationId="{CD9DDEED-13A3-B975-E0A8-3D76B66997CF}"/>
          </ac:picMkLst>
        </pc:picChg>
      </pc:sldChg>
    </pc:docChg>
  </pc:docChgLst>
  <pc:docChgLst>
    <pc:chgData name="Utilisateur invité" userId="S::urn:spo:anon#d95fc8e05787767f4ad5c7d1f6fa6d86bc6f6aadfb93a0c0055f3f2cbe4806ec::" providerId="AD" clId="Web-{15DAC439-63AA-DF3D-F0DB-E40FF3B6B80D}"/>
    <pc:docChg chg="modSld">
      <pc:chgData name="Utilisateur invité" userId="S::urn:spo:anon#d95fc8e05787767f4ad5c7d1f6fa6d86bc6f6aadfb93a0c0055f3f2cbe4806ec::" providerId="AD" clId="Web-{15DAC439-63AA-DF3D-F0DB-E40FF3B6B80D}" dt="2024-08-01T14:44:07.980" v="4" actId="20577"/>
      <pc:docMkLst>
        <pc:docMk/>
      </pc:docMkLst>
      <pc:sldChg chg="modSp">
        <pc:chgData name="Utilisateur invité" userId="S::urn:spo:anon#d95fc8e05787767f4ad5c7d1f6fa6d86bc6f6aadfb93a0c0055f3f2cbe4806ec::" providerId="AD" clId="Web-{15DAC439-63AA-DF3D-F0DB-E40FF3B6B80D}" dt="2024-08-01T14:43:27.198" v="1" actId="20577"/>
        <pc:sldMkLst>
          <pc:docMk/>
          <pc:sldMk cId="190593045" sldId="490"/>
        </pc:sldMkLst>
        <pc:spChg chg="mod">
          <ac:chgData name="Utilisateur invité" userId="S::urn:spo:anon#d95fc8e05787767f4ad5c7d1f6fa6d86bc6f6aadfb93a0c0055f3f2cbe4806ec::" providerId="AD" clId="Web-{15DAC439-63AA-DF3D-F0DB-E40FF3B6B80D}" dt="2024-08-01T14:43:27.198" v="1" actId="20577"/>
          <ac:spMkLst>
            <pc:docMk/>
            <pc:sldMk cId="190593045" sldId="490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15DAC439-63AA-DF3D-F0DB-E40FF3B6B80D}" dt="2024-08-01T14:44:07.980" v="4" actId="20577"/>
        <pc:sldMkLst>
          <pc:docMk/>
          <pc:sldMk cId="3136197805" sldId="493"/>
        </pc:sldMkLst>
        <pc:spChg chg="mod">
          <ac:chgData name="Utilisateur invité" userId="S::urn:spo:anon#d95fc8e05787767f4ad5c7d1f6fa6d86bc6f6aadfb93a0c0055f3f2cbe4806ec::" providerId="AD" clId="Web-{15DAC439-63AA-DF3D-F0DB-E40FF3B6B80D}" dt="2024-08-01T14:44:07.980" v="4" actId="20577"/>
          <ac:spMkLst>
            <pc:docMk/>
            <pc:sldMk cId="3136197805" sldId="493"/>
            <ac:spMk id="3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B848C1CB-E859-9413-8270-D1961938D64C}"/>
    <pc:docChg chg="modSld">
      <pc:chgData name="louise1905@sympatico.ca" userId="S::urn:spo:guest#louise1905@sympatico.ca::" providerId="AD" clId="Web-{B848C1CB-E859-9413-8270-D1961938D64C}" dt="2023-11-04T16:53:19.892" v="52" actId="20577"/>
      <pc:docMkLst>
        <pc:docMk/>
      </pc:docMkLst>
      <pc:sldChg chg="modSp">
        <pc:chgData name="louise1905@sympatico.ca" userId="S::urn:spo:guest#louise1905@sympatico.ca::" providerId="AD" clId="Web-{B848C1CB-E859-9413-8270-D1961938D64C}" dt="2023-11-04T16:46:42.283" v="2" actId="20577"/>
        <pc:sldMkLst>
          <pc:docMk/>
          <pc:sldMk cId="3757631623" sldId="266"/>
        </pc:sldMkLst>
        <pc:spChg chg="mod">
          <ac:chgData name="louise1905@sympatico.ca" userId="S::urn:spo:guest#louise1905@sympatico.ca::" providerId="AD" clId="Web-{B848C1CB-E859-9413-8270-D1961938D64C}" dt="2023-11-04T16:46:42.283" v="2" actId="20577"/>
          <ac:spMkLst>
            <pc:docMk/>
            <pc:sldMk cId="3757631623" sldId="266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48:24.958" v="22" actId="20577"/>
        <pc:sldMkLst>
          <pc:docMk/>
          <pc:sldMk cId="1193316136" sldId="477"/>
        </pc:sldMkLst>
        <pc:spChg chg="mod">
          <ac:chgData name="louise1905@sympatico.ca" userId="S::urn:spo:guest#louise1905@sympatico.ca::" providerId="AD" clId="Web-{B848C1CB-E859-9413-8270-D1961938D64C}" dt="2023-11-04T16:48:24.958" v="22" actId="20577"/>
          <ac:spMkLst>
            <pc:docMk/>
            <pc:sldMk cId="1193316136" sldId="477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50:09.445" v="34" actId="20577"/>
        <pc:sldMkLst>
          <pc:docMk/>
          <pc:sldMk cId="4088790976" sldId="483"/>
        </pc:sldMkLst>
        <pc:spChg chg="mod">
          <ac:chgData name="louise1905@sympatico.ca" userId="S::urn:spo:guest#louise1905@sympatico.ca::" providerId="AD" clId="Web-{B848C1CB-E859-9413-8270-D1961938D64C}" dt="2023-11-04T16:50:09.445" v="34" actId="20577"/>
          <ac:spMkLst>
            <pc:docMk/>
            <pc:sldMk cId="4088790976" sldId="483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53:19.892" v="52" actId="20577"/>
        <pc:sldMkLst>
          <pc:docMk/>
          <pc:sldMk cId="190593045" sldId="490"/>
        </pc:sldMkLst>
        <pc:spChg chg="mod">
          <ac:chgData name="louise1905@sympatico.ca" userId="S::urn:spo:guest#louise1905@sympatico.ca::" providerId="AD" clId="Web-{B848C1CB-E859-9413-8270-D1961938D64C}" dt="2023-11-04T16:53:19.892" v="52" actId="20577"/>
          <ac:spMkLst>
            <pc:docMk/>
            <pc:sldMk cId="190593045" sldId="490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50:51.540" v="40" actId="20577"/>
        <pc:sldMkLst>
          <pc:docMk/>
          <pc:sldMk cId="2650885364" sldId="492"/>
        </pc:sldMkLst>
        <pc:spChg chg="mod">
          <ac:chgData name="louise1905@sympatico.ca" userId="S::urn:spo:guest#louise1905@sympatico.ca::" providerId="AD" clId="Web-{B848C1CB-E859-9413-8270-D1961938D64C}" dt="2023-11-04T16:50:51.540" v="40" actId="20577"/>
          <ac:spMkLst>
            <pc:docMk/>
            <pc:sldMk cId="2650885364" sldId="492"/>
            <ac:spMk id="2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51:31.948" v="47" actId="20577"/>
        <pc:sldMkLst>
          <pc:docMk/>
          <pc:sldMk cId="1649268462" sldId="494"/>
        </pc:sldMkLst>
        <pc:spChg chg="mod">
          <ac:chgData name="louise1905@sympatico.ca" userId="S::urn:spo:guest#louise1905@sympatico.ca::" providerId="AD" clId="Web-{B848C1CB-E859-9413-8270-D1961938D64C}" dt="2023-11-04T16:51:31.948" v="47" actId="20577"/>
          <ac:spMkLst>
            <pc:docMk/>
            <pc:sldMk cId="1649268462" sldId="494"/>
            <ac:spMk id="2" creationId="{00000000-0000-0000-0000-000000000000}"/>
          </ac:spMkLst>
        </pc:spChg>
      </pc:sldChg>
      <pc:sldChg chg="modSp">
        <pc:chgData name="louise1905@sympatico.ca" userId="S::urn:spo:guest#louise1905@sympatico.ca::" providerId="AD" clId="Web-{B848C1CB-E859-9413-8270-D1961938D64C}" dt="2023-11-04T16:51:57.761" v="51" actId="20577"/>
        <pc:sldMkLst>
          <pc:docMk/>
          <pc:sldMk cId="1156923696" sldId="495"/>
        </pc:sldMkLst>
        <pc:spChg chg="mod">
          <ac:chgData name="louise1905@sympatico.ca" userId="S::urn:spo:guest#louise1905@sympatico.ca::" providerId="AD" clId="Web-{B848C1CB-E859-9413-8270-D1961938D64C}" dt="2023-11-04T16:51:57.761" v="51" actId="20577"/>
          <ac:spMkLst>
            <pc:docMk/>
            <pc:sldMk cId="1156923696" sldId="495"/>
            <ac:spMk id="2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D1F29BE0-8493-C67A-7B3F-4692901D5450}"/>
    <pc:docChg chg="mod">
      <pc:chgData name="louise1905@sympatico.ca" userId="S::urn:spo:guest#louise1905@sympatico.ca::" providerId="AD" clId="Web-{D1F29BE0-8493-C67A-7B3F-4692901D5450}" dt="2023-11-06T10:54:19.367" v="3"/>
      <pc:docMkLst>
        <pc:docMk/>
      </pc:docMkLst>
      <pc:sldChg chg="addCm">
        <pc:chgData name="louise1905@sympatico.ca" userId="S::urn:spo:guest#louise1905@sympatico.ca::" providerId="AD" clId="Web-{D1F29BE0-8493-C67A-7B3F-4692901D5450}" dt="2023-11-06T10:51:46.091" v="1"/>
        <pc:sldMkLst>
          <pc:docMk/>
          <pc:sldMk cId="1193316136" sldId="47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ouise1905@sympatico.ca" userId="S::urn:spo:guest#louise1905@sympatico.ca::" providerId="AD" clId="Web-{D1F29BE0-8493-C67A-7B3F-4692901D5450}" dt="2023-11-06T10:51:46.091" v="1"/>
              <pc2:cmMkLst xmlns:pc2="http://schemas.microsoft.com/office/powerpoint/2019/9/main/command">
                <pc:docMk/>
                <pc:sldMk cId="1193316136" sldId="477"/>
                <pc2:cmMk id="{C362464B-369E-489E-9ED8-40DE716F4EE4}"/>
              </pc2:cmMkLst>
            </pc226:cmChg>
          </p:ext>
        </pc:extLst>
      </pc:sldChg>
      <pc:sldChg chg="addCm">
        <pc:chgData name="louise1905@sympatico.ca" userId="S::urn:spo:guest#louise1905@sympatico.ca::" providerId="AD" clId="Web-{D1F29BE0-8493-C67A-7B3F-4692901D5450}" dt="2023-11-06T10:52:55.392" v="2"/>
        <pc:sldMkLst>
          <pc:docMk/>
          <pc:sldMk cId="4088790976" sldId="4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ouise1905@sympatico.ca" userId="S::urn:spo:guest#louise1905@sympatico.ca::" providerId="AD" clId="Web-{D1F29BE0-8493-C67A-7B3F-4692901D5450}" dt="2023-11-06T10:52:55.392" v="2"/>
              <pc2:cmMkLst xmlns:pc2="http://schemas.microsoft.com/office/powerpoint/2019/9/main/command">
                <pc:docMk/>
                <pc:sldMk cId="4088790976" sldId="483"/>
                <pc2:cmMk id="{142251BD-609D-4510-A3C6-A9E99062A433}"/>
              </pc2:cmMkLst>
            </pc226:cmChg>
          </p:ext>
        </pc:extLst>
      </pc:sldChg>
      <pc:sldChg chg="addCm">
        <pc:chgData name="louise1905@sympatico.ca" userId="S::urn:spo:guest#louise1905@sympatico.ca::" providerId="AD" clId="Web-{D1F29BE0-8493-C67A-7B3F-4692901D5450}" dt="2023-11-06T10:54:19.367" v="3"/>
        <pc:sldMkLst>
          <pc:docMk/>
          <pc:sldMk cId="190593045" sldId="4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louise1905@sympatico.ca" userId="S::urn:spo:guest#louise1905@sympatico.ca::" providerId="AD" clId="Web-{D1F29BE0-8493-C67A-7B3F-4692901D5450}" dt="2023-11-06T10:54:19.367" v="3"/>
              <pc2:cmMkLst xmlns:pc2="http://schemas.microsoft.com/office/powerpoint/2019/9/main/command">
                <pc:docMk/>
                <pc:sldMk cId="190593045" sldId="490"/>
                <pc2:cmMk id="{51191C4D-A2A7-48E0-90B6-BB6E258D614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1C10BA22-B575-BE4E-9490-F217F53FB4B7}"/>
    <pc:docChg chg="modSld">
      <pc:chgData name="Utilisateur invité" userId="S::urn:spo:anon#d95fc8e05787767f4ad5c7d1f6fa6d86bc6f6aadfb93a0c0055f3f2cbe4806ec::" providerId="AD" clId="Web-{1C10BA22-B575-BE4E-9490-F217F53FB4B7}" dt="2024-04-03T19:49:45.063" v="18"/>
      <pc:docMkLst>
        <pc:docMk/>
      </pc:docMkLst>
      <pc:sldChg chg="modSp">
        <pc:chgData name="Utilisateur invité" userId="S::urn:spo:anon#d95fc8e05787767f4ad5c7d1f6fa6d86bc6f6aadfb93a0c0055f3f2cbe4806ec::" providerId="AD" clId="Web-{1C10BA22-B575-BE4E-9490-F217F53FB4B7}" dt="2024-04-03T19:48:35.279" v="17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1C10BA22-B575-BE4E-9490-F217F53FB4B7}" dt="2024-04-03T19:48:35.279" v="17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addCm">
        <pc:chgData name="Utilisateur invité" userId="S::urn:spo:anon#d95fc8e05787767f4ad5c7d1f6fa6d86bc6f6aadfb93a0c0055f3f2cbe4806ec::" providerId="AD" clId="Web-{1C10BA22-B575-BE4E-9490-F217F53FB4B7}" dt="2024-04-03T19:49:45.063" v="18"/>
        <pc:sldMkLst>
          <pc:docMk/>
          <pc:sldMk cId="1649268462" sldId="49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Utilisateur invité" userId="S::urn:spo:anon#d95fc8e05787767f4ad5c7d1f6fa6d86bc6f6aadfb93a0c0055f3f2cbe4806ec::" providerId="AD" clId="Web-{1C10BA22-B575-BE4E-9490-F217F53FB4B7}" dt="2024-04-03T19:49:45.063" v="18"/>
              <pc2:cmMkLst xmlns:pc2="http://schemas.microsoft.com/office/powerpoint/2019/9/main/command">
                <pc:docMk/>
                <pc:sldMk cId="1649268462" sldId="494"/>
                <pc2:cmMk id="{4336C470-9CC4-4A8A-B5CF-FA589138681F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82307D33-8D8A-F184-20DD-79960FEC4BAF}"/>
    <pc:docChg chg="modSld">
      <pc:chgData name="Utilisateur invité" userId="S::urn:spo:anon#d95fc8e05787767f4ad5c7d1f6fa6d86bc6f6aadfb93a0c0055f3f2cbe4806ec::" providerId="AD" clId="Web-{82307D33-8D8A-F184-20DD-79960FEC4BAF}" dt="2024-04-04T15:13:29.958" v="17" actId="1076"/>
      <pc:docMkLst>
        <pc:docMk/>
      </pc:docMkLst>
      <pc:sldChg chg="modSp delCm">
        <pc:chgData name="Utilisateur invité" userId="S::urn:spo:anon#d95fc8e05787767f4ad5c7d1f6fa6d86bc6f6aadfb93a0c0055f3f2cbe4806ec::" providerId="AD" clId="Web-{82307D33-8D8A-F184-20DD-79960FEC4BAF}" dt="2024-04-04T15:02:30.050" v="4" actId="1076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82307D33-8D8A-F184-20DD-79960FEC4BAF}" dt="2024-04-04T15:02:30.050" v="4" actId="1076"/>
          <ac:spMkLst>
            <pc:docMk/>
            <pc:sldMk cId="481907628" sldId="294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82307D33-8D8A-F184-20DD-79960FEC4BAF}" dt="2024-04-04T15:02:03.894" v="0"/>
              <pc2:cmMkLst xmlns:pc2="http://schemas.microsoft.com/office/powerpoint/2019/9/main/command">
                <pc:docMk/>
                <pc:sldMk cId="481907628" sldId="294"/>
                <pc2:cmMk id="{0CF41C6D-F39F-46C6-9E02-E217FD9FD21C}"/>
              </pc2:cmMkLst>
            </pc226:cmChg>
          </p:ext>
        </pc:extLst>
      </pc:sldChg>
      <pc:sldChg chg="addSp delSp modSp delCm">
        <pc:chgData name="Utilisateur invité" userId="S::urn:spo:anon#d95fc8e05787767f4ad5c7d1f6fa6d86bc6f6aadfb93a0c0055f3f2cbe4806ec::" providerId="AD" clId="Web-{82307D33-8D8A-F184-20DD-79960FEC4BAF}" dt="2024-04-04T15:13:16.661" v="13"/>
        <pc:sldMkLst>
          <pc:docMk/>
          <pc:sldMk cId="1649268462" sldId="494"/>
        </pc:sldMkLst>
        <pc:picChg chg="del">
          <ac:chgData name="Utilisateur invité" userId="S::urn:spo:anon#d95fc8e05787767f4ad5c7d1f6fa6d86bc6f6aadfb93a0c0055f3f2cbe4806ec::" providerId="AD" clId="Web-{82307D33-8D8A-F184-20DD-79960FEC4BAF}" dt="2024-04-04T15:05:57.301" v="5"/>
          <ac:picMkLst>
            <pc:docMk/>
            <pc:sldMk cId="1649268462" sldId="494"/>
            <ac:picMk id="4" creationId="{CD9DDEED-13A3-B975-E0A8-3D76B66997CF}"/>
          </ac:picMkLst>
        </pc:picChg>
        <pc:picChg chg="add del mod">
          <ac:chgData name="Utilisateur invité" userId="S::urn:spo:anon#d95fc8e05787767f4ad5c7d1f6fa6d86bc6f6aadfb93a0c0055f3f2cbe4806ec::" providerId="AD" clId="Web-{82307D33-8D8A-F184-20DD-79960FEC4BAF}" dt="2024-04-04T15:13:16.661" v="13"/>
          <ac:picMkLst>
            <pc:docMk/>
            <pc:sldMk cId="1649268462" sldId="494"/>
            <ac:picMk id="5" creationId="{31906884-4E27-6445-029E-F248EAEA097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82307D33-8D8A-F184-20DD-79960FEC4BAF}" dt="2024-04-04T15:06:22.426" v="11"/>
              <pc2:cmMkLst xmlns:pc2="http://schemas.microsoft.com/office/powerpoint/2019/9/main/command">
                <pc:docMk/>
                <pc:sldMk cId="1649268462" sldId="494"/>
                <pc2:cmMk id="{4336C470-9CC4-4A8A-B5CF-FA589138681F}"/>
              </pc2:cmMkLst>
            </pc226:cmChg>
          </p:ext>
        </pc:extLst>
      </pc:sldChg>
      <pc:sldChg chg="addSp modSp">
        <pc:chgData name="Utilisateur invité" userId="S::urn:spo:anon#d95fc8e05787767f4ad5c7d1f6fa6d86bc6f6aadfb93a0c0055f3f2cbe4806ec::" providerId="AD" clId="Web-{82307D33-8D8A-F184-20DD-79960FEC4BAF}" dt="2024-04-04T15:13:29.958" v="17" actId="1076"/>
        <pc:sldMkLst>
          <pc:docMk/>
          <pc:sldMk cId="1156923696" sldId="495"/>
        </pc:sldMkLst>
        <pc:picChg chg="add mod">
          <ac:chgData name="Utilisateur invité" userId="S::urn:spo:anon#d95fc8e05787767f4ad5c7d1f6fa6d86bc6f6aadfb93a0c0055f3f2cbe4806ec::" providerId="AD" clId="Web-{82307D33-8D8A-F184-20DD-79960FEC4BAF}" dt="2024-04-04T15:13:29.958" v="17" actId="1076"/>
          <ac:picMkLst>
            <pc:docMk/>
            <pc:sldMk cId="1156923696" sldId="495"/>
            <ac:picMk id="4" creationId="{25AC7B41-B97D-99FF-1BD0-713287CE22B2}"/>
          </ac:picMkLst>
        </pc:picChg>
      </pc:sldChg>
      <pc:sldChg chg="delSp">
        <pc:chgData name="Utilisateur invité" userId="S::urn:spo:anon#d95fc8e05787767f4ad5c7d1f6fa6d86bc6f6aadfb93a0c0055f3f2cbe4806ec::" providerId="AD" clId="Web-{82307D33-8D8A-F184-20DD-79960FEC4BAF}" dt="2024-04-04T15:11:47.145" v="12"/>
        <pc:sldMkLst>
          <pc:docMk/>
          <pc:sldMk cId="3021138739" sldId="496"/>
        </pc:sldMkLst>
        <pc:picChg chg="del">
          <ac:chgData name="Utilisateur invité" userId="S::urn:spo:anon#d95fc8e05787767f4ad5c7d1f6fa6d86bc6f6aadfb93a0c0055f3f2cbe4806ec::" providerId="AD" clId="Web-{82307D33-8D8A-F184-20DD-79960FEC4BAF}" dt="2024-04-04T15:11:47.145" v="12"/>
          <ac:picMkLst>
            <pc:docMk/>
            <pc:sldMk cId="3021138739" sldId="496"/>
            <ac:picMk id="4" creationId="{54C0BCC8-9B00-0AE2-87E9-8FA9BF20BFC1}"/>
          </ac:picMkLst>
        </pc:picChg>
      </pc:sldChg>
    </pc:docChg>
  </pc:docChgLst>
  <pc:docChgLst>
    <pc:chgData name="louise1905@sympatico.ca" userId="S::urn:spo:guest#louise1905@sympatico.ca::" providerId="AD" clId="Web-{8873D358-A895-66DD-3FE9-FA7CBBEEC8D1}"/>
    <pc:docChg chg="modSld">
      <pc:chgData name="louise1905@sympatico.ca" userId="S::urn:spo:guest#louise1905@sympatico.ca::" providerId="AD" clId="Web-{8873D358-A895-66DD-3FE9-FA7CBBEEC8D1}" dt="2023-11-21T15:26:14.856" v="17" actId="20577"/>
      <pc:docMkLst>
        <pc:docMk/>
      </pc:docMkLst>
      <pc:sldChg chg="modSp">
        <pc:chgData name="louise1905@sympatico.ca" userId="S::urn:spo:guest#louise1905@sympatico.ca::" providerId="AD" clId="Web-{8873D358-A895-66DD-3FE9-FA7CBBEEC8D1}" dt="2023-11-21T15:26:14.856" v="17" actId="20577"/>
        <pc:sldMkLst>
          <pc:docMk/>
          <pc:sldMk cId="481907628" sldId="294"/>
        </pc:sldMkLst>
        <pc:spChg chg="mod">
          <ac:chgData name="louise1905@sympatico.ca" userId="S::urn:spo:guest#louise1905@sympatico.ca::" providerId="AD" clId="Web-{8873D358-A895-66DD-3FE9-FA7CBBEEC8D1}" dt="2023-11-21T15:26:14.856" v="17" actId="20577"/>
          <ac:spMkLst>
            <pc:docMk/>
            <pc:sldMk cId="481907628" sldId="294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8873D358-A895-66DD-3FE9-FA7CBBEEC8D1}" dt="2023-11-21T15:20:08.720" v="1" actId="20577"/>
        <pc:sldMkLst>
          <pc:docMk/>
          <pc:sldMk cId="1193316136" sldId="477"/>
        </pc:sldMkLst>
        <pc:spChg chg="mod">
          <ac:chgData name="louise1905@sympatico.ca" userId="S::urn:spo:guest#louise1905@sympatico.ca::" providerId="AD" clId="Web-{8873D358-A895-66DD-3FE9-FA7CBBEEC8D1}" dt="2023-11-21T15:20:08.720" v="1" actId="20577"/>
          <ac:spMkLst>
            <pc:docMk/>
            <pc:sldMk cId="1193316136" sldId="477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8873D358-A895-66DD-3FE9-FA7CBBEEC8D1}" dt="2023-11-21T15:21:08.847" v="3" actId="20577"/>
        <pc:sldMkLst>
          <pc:docMk/>
          <pc:sldMk cId="3400442160" sldId="478"/>
        </pc:sldMkLst>
        <pc:spChg chg="mod">
          <ac:chgData name="louise1905@sympatico.ca" userId="S::urn:spo:guest#louise1905@sympatico.ca::" providerId="AD" clId="Web-{8873D358-A895-66DD-3FE9-FA7CBBEEC8D1}" dt="2023-11-21T15:21:08.847" v="3" actId="20577"/>
          <ac:spMkLst>
            <pc:docMk/>
            <pc:sldMk cId="3400442160" sldId="478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8873D358-A895-66DD-3FE9-FA7CBBEEC8D1}" dt="2023-11-21T15:21:21.097" v="5" actId="20577"/>
        <pc:sldMkLst>
          <pc:docMk/>
          <pc:sldMk cId="3338928853" sldId="480"/>
        </pc:sldMkLst>
        <pc:spChg chg="mod">
          <ac:chgData name="louise1905@sympatico.ca" userId="S::urn:spo:guest#louise1905@sympatico.ca::" providerId="AD" clId="Web-{8873D358-A895-66DD-3FE9-FA7CBBEEC8D1}" dt="2023-11-21T15:21:21.097" v="5" actId="20577"/>
          <ac:spMkLst>
            <pc:docMk/>
            <pc:sldMk cId="3338928853" sldId="480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8873D358-A895-66DD-3FE9-FA7CBBEEC8D1}" dt="2023-11-21T15:22:08.052" v="7" actId="20577"/>
        <pc:sldMkLst>
          <pc:docMk/>
          <pc:sldMk cId="1071703969" sldId="481"/>
        </pc:sldMkLst>
        <pc:spChg chg="mod">
          <ac:chgData name="louise1905@sympatico.ca" userId="S::urn:spo:guest#louise1905@sympatico.ca::" providerId="AD" clId="Web-{8873D358-A895-66DD-3FE9-FA7CBBEEC8D1}" dt="2023-11-21T15:22:08.052" v="7" actId="20577"/>
          <ac:spMkLst>
            <pc:docMk/>
            <pc:sldMk cId="1071703969" sldId="481"/>
            <ac:spMk id="3" creationId="{00000000-0000-0000-0000-000000000000}"/>
          </ac:spMkLst>
        </pc:spChg>
      </pc:sldChg>
      <pc:sldChg chg="modSp">
        <pc:chgData name="louise1905@sympatico.ca" userId="S::urn:spo:guest#louise1905@sympatico.ca::" providerId="AD" clId="Web-{8873D358-A895-66DD-3FE9-FA7CBBEEC8D1}" dt="2023-11-21T15:25:30.901" v="14" actId="20577"/>
        <pc:sldMkLst>
          <pc:docMk/>
          <pc:sldMk cId="4088790976" sldId="483"/>
        </pc:sldMkLst>
        <pc:spChg chg="mod">
          <ac:chgData name="louise1905@sympatico.ca" userId="S::urn:spo:guest#louise1905@sympatico.ca::" providerId="AD" clId="Web-{8873D358-A895-66DD-3FE9-FA7CBBEEC8D1}" dt="2023-11-21T15:25:30.901" v="14" actId="20577"/>
          <ac:spMkLst>
            <pc:docMk/>
            <pc:sldMk cId="4088790976" sldId="483"/>
            <ac:spMk id="3" creationId="{00000000-0000-0000-0000-000000000000}"/>
          </ac:spMkLst>
        </pc:spChg>
      </pc:sldChg>
    </pc:docChg>
  </pc:docChgLst>
  <pc:docChgLst>
    <pc:chgData name="Jacqueline Gauthier" userId="S::jgauthier_centrefora.on.ca#ext#@coalition.ca::356cecd5-34a4-4a55-99b9-0c99788916bb" providerId="AD" clId="Web-{E06DBDE3-4F81-BC70-E5D0-DA2FA67AC2E1}"/>
    <pc:docChg chg="mod">
      <pc:chgData name="Jacqueline Gauthier" userId="S::jgauthier_centrefora.on.ca#ext#@coalition.ca::356cecd5-34a4-4a55-99b9-0c99788916bb" providerId="AD" clId="Web-{E06DBDE3-4F81-BC70-E5D0-DA2FA67AC2E1}" dt="2023-11-06T17:12:56.859" v="3"/>
      <pc:docMkLst>
        <pc:docMk/>
      </pc:docMkLst>
      <pc:sldChg chg="modCm">
        <pc:chgData name="Jacqueline Gauthier" userId="S::jgauthier_centrefora.on.ca#ext#@coalition.ca::356cecd5-34a4-4a55-99b9-0c99788916bb" providerId="AD" clId="Web-{E06DBDE3-4F81-BC70-E5D0-DA2FA67AC2E1}" dt="2023-11-06T17:11:39.607" v="1"/>
        <pc:sldMkLst>
          <pc:docMk/>
          <pc:sldMk cId="1193316136" sldId="47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06DBDE3-4F81-BC70-E5D0-DA2FA67AC2E1}" dt="2023-11-06T17:11:39.607" v="1"/>
              <pc2:cmMkLst xmlns:pc2="http://schemas.microsoft.com/office/powerpoint/2019/9/main/command">
                <pc:docMk/>
                <pc:sldMk cId="1193316136" sldId="477"/>
                <pc2:cmMk id="{C362464B-369E-489E-9ED8-40DE716F4EE4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06DBDE3-4F81-BC70-E5D0-DA2FA67AC2E1}" dt="2023-11-06T17:12:33.937" v="2"/>
        <pc:sldMkLst>
          <pc:docMk/>
          <pc:sldMk cId="4088790976" sldId="4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06DBDE3-4F81-BC70-E5D0-DA2FA67AC2E1}" dt="2023-11-06T17:12:33.937" v="2"/>
              <pc2:cmMkLst xmlns:pc2="http://schemas.microsoft.com/office/powerpoint/2019/9/main/command">
                <pc:docMk/>
                <pc:sldMk cId="4088790976" sldId="483"/>
                <pc2:cmMk id="{142251BD-609D-4510-A3C6-A9E99062A433}"/>
              </pc2:cmMkLst>
            </pc226:cmChg>
          </p:ext>
        </pc:extLst>
      </pc:sldChg>
      <pc:sldChg chg="modCm">
        <pc:chgData name="Jacqueline Gauthier" userId="S::jgauthier_centrefora.on.ca#ext#@coalition.ca::356cecd5-34a4-4a55-99b9-0c99788916bb" providerId="AD" clId="Web-{E06DBDE3-4F81-BC70-E5D0-DA2FA67AC2E1}" dt="2023-11-06T17:12:56.859" v="3"/>
        <pc:sldMkLst>
          <pc:docMk/>
          <pc:sldMk cId="190593045" sldId="4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 modRxn">
              <pc226:chgData name="Jacqueline Gauthier" userId="S::jgauthier_centrefora.on.ca#ext#@coalition.ca::356cecd5-34a4-4a55-99b9-0c99788916bb" providerId="AD" clId="Web-{E06DBDE3-4F81-BC70-E5D0-DA2FA67AC2E1}" dt="2023-11-06T17:12:56.859" v="3"/>
              <pc2:cmMkLst xmlns:pc2="http://schemas.microsoft.com/office/powerpoint/2019/9/main/command">
                <pc:docMk/>
                <pc:sldMk cId="190593045" sldId="490"/>
                <pc2:cmMk id="{51191C4D-A2A7-48E0-90B6-BB6E258D614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9851B024-041D-C74A-01F6-25D9A519D06D}"/>
    <pc:docChg chg="">
      <pc:chgData name="Utilisateur invité" userId="S::urn:spo:anon#d95fc8e05787767f4ad5c7d1f6fa6d86bc6f6aadfb93a0c0055f3f2cbe4806ec::" providerId="AD" clId="Web-{9851B024-041D-C74A-01F6-25D9A519D06D}" dt="2024-04-04T17:26:15.282" v="0"/>
      <pc:docMkLst>
        <pc:docMk/>
      </pc:docMkLst>
      <pc:sldChg chg="delCm">
        <pc:chgData name="Utilisateur invité" userId="S::urn:spo:anon#d95fc8e05787767f4ad5c7d1f6fa6d86bc6f6aadfb93a0c0055f3f2cbe4806ec::" providerId="AD" clId="Web-{9851B024-041D-C74A-01F6-25D9A519D06D}" dt="2024-04-04T17:26:15.282" v="0"/>
        <pc:sldMkLst>
          <pc:docMk/>
          <pc:sldMk cId="3021138739" sldId="49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Utilisateur invité" userId="S::urn:spo:anon#d95fc8e05787767f4ad5c7d1f6fa6d86bc6f6aadfb93a0c0055f3f2cbe4806ec::" providerId="AD" clId="Web-{9851B024-041D-C74A-01F6-25D9A519D06D}" dt="2024-04-04T17:26:15.282" v="0"/>
              <pc2:cmMkLst xmlns:pc2="http://schemas.microsoft.com/office/powerpoint/2019/9/main/command">
                <pc:docMk/>
                <pc:sldMk cId="3021138739" sldId="496"/>
                <pc2:cmMk id="{46DF8EB4-3BB3-4282-A05A-062B6F194BC3}"/>
              </pc2:cmMkLst>
            </pc226:cmChg>
          </p:ext>
        </pc:extLst>
      </pc:sldChg>
    </pc:docChg>
  </pc:docChgLst>
  <pc:docChgLst>
    <pc:chgData name="Jacqueline Gauthier" userId="S::jgauthier_centrefora.on.ca#ext#@coalition.ca::356cecd5-34a4-4a55-99b9-0c99788916bb" providerId="AD" clId="Web-{3C5108A2-53BF-A746-A200-B1450740134C}"/>
    <pc:docChg chg="sldOrd">
      <pc:chgData name="Jacqueline Gauthier" userId="S::jgauthier_centrefora.on.ca#ext#@coalition.ca::356cecd5-34a4-4a55-99b9-0c99788916bb" providerId="AD" clId="Web-{3C5108A2-53BF-A746-A200-B1450740134C}" dt="2023-11-05T23:43:12.404" v="0"/>
      <pc:docMkLst>
        <pc:docMk/>
      </pc:docMkLst>
      <pc:sldChg chg="ord">
        <pc:chgData name="Jacqueline Gauthier" userId="S::jgauthier_centrefora.on.ca#ext#@coalition.ca::356cecd5-34a4-4a55-99b9-0c99788916bb" providerId="AD" clId="Web-{3C5108A2-53BF-A746-A200-B1450740134C}" dt="2023-11-05T23:43:12.404" v="0"/>
        <pc:sldMkLst>
          <pc:docMk/>
          <pc:sldMk cId="2056425841" sldId="488"/>
        </pc:sldMkLst>
      </pc:sldChg>
    </pc:docChg>
  </pc:docChgLst>
  <pc:docChgLst>
    <pc:chgData name="Utilisateur invité" userId="S::urn:spo:anon#d95fc8e05787767f4ad5c7d1f6fa6d86bc6f6aadfb93a0c0055f3f2cbe4806ec::" providerId="AD" clId="Web-{D19A47C2-26CB-215B-C36C-C692D10B795F}"/>
    <pc:docChg chg="modSld">
      <pc:chgData name="Utilisateur invité" userId="S::urn:spo:anon#d95fc8e05787767f4ad5c7d1f6fa6d86bc6f6aadfb93a0c0055f3f2cbe4806ec::" providerId="AD" clId="Web-{D19A47C2-26CB-215B-C36C-C692D10B795F}" dt="2024-04-03T17:15:07.474" v="14" actId="20577"/>
      <pc:docMkLst>
        <pc:docMk/>
      </pc:docMkLst>
      <pc:sldChg chg="modSp">
        <pc:chgData name="Utilisateur invité" userId="S::urn:spo:anon#d95fc8e05787767f4ad5c7d1f6fa6d86bc6f6aadfb93a0c0055f3f2cbe4806ec::" providerId="AD" clId="Web-{D19A47C2-26CB-215B-C36C-C692D10B795F}" dt="2024-04-03T17:15:07.474" v="14" actId="20577"/>
        <pc:sldMkLst>
          <pc:docMk/>
          <pc:sldMk cId="481907628" sldId="294"/>
        </pc:sldMkLst>
        <pc:spChg chg="mod">
          <ac:chgData name="Utilisateur invité" userId="S::urn:spo:anon#d95fc8e05787767f4ad5c7d1f6fa6d86bc6f6aadfb93a0c0055f3f2cbe4806ec::" providerId="AD" clId="Web-{D19A47C2-26CB-215B-C36C-C692D10B795F}" dt="2024-04-03T17:15:07.474" v="14" actId="20577"/>
          <ac:spMkLst>
            <pc:docMk/>
            <pc:sldMk cId="481907628" sldId="294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6B42DF5-F663-E86E-89D6-B2E993644382}"/>
    <pc:docChg chg="modSld">
      <pc:chgData name="Utilisateur invité" userId="S::urn:spo:anon#d95fc8e05787767f4ad5c7d1f6fa6d86bc6f6aadfb93a0c0055f3f2cbe4806ec::" providerId="AD" clId="Web-{D6B42DF5-F663-E86E-89D6-B2E993644382}" dt="2024-02-19T18:44:20.255" v="11" actId="20577"/>
      <pc:docMkLst>
        <pc:docMk/>
      </pc:docMkLst>
      <pc:sldChg chg="modSp">
        <pc:chgData name="Utilisateur invité" userId="S::urn:spo:anon#d95fc8e05787767f4ad5c7d1f6fa6d86bc6f6aadfb93a0c0055f3f2cbe4806ec::" providerId="AD" clId="Web-{D6B42DF5-F663-E86E-89D6-B2E993644382}" dt="2024-02-19T18:43:25.880" v="6" actId="20577"/>
        <pc:sldMkLst>
          <pc:docMk/>
          <pc:sldMk cId="2056425841" sldId="488"/>
        </pc:sldMkLst>
        <pc:spChg chg="mod">
          <ac:chgData name="Utilisateur invité" userId="S::urn:spo:anon#d95fc8e05787767f4ad5c7d1f6fa6d86bc6f6aadfb93a0c0055f3f2cbe4806ec::" providerId="AD" clId="Web-{D6B42DF5-F663-E86E-89D6-B2E993644382}" dt="2024-02-19T18:43:25.880" v="6" actId="20577"/>
          <ac:spMkLst>
            <pc:docMk/>
            <pc:sldMk cId="2056425841" sldId="4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6B42DF5-F663-E86E-89D6-B2E993644382}" dt="2024-02-19T18:44:20.255" v="11" actId="20577"/>
        <pc:sldMkLst>
          <pc:docMk/>
          <pc:sldMk cId="3136197805" sldId="493"/>
        </pc:sldMkLst>
        <pc:spChg chg="mod">
          <ac:chgData name="Utilisateur invité" userId="S::urn:spo:anon#d95fc8e05787767f4ad5c7d1f6fa6d86bc6f6aadfb93a0c0055f3f2cbe4806ec::" providerId="AD" clId="Web-{D6B42DF5-F663-E86E-89D6-B2E993644382}" dt="2024-02-19T18:44:20.255" v="11" actId="20577"/>
          <ac:spMkLst>
            <pc:docMk/>
            <pc:sldMk cId="3136197805" sldId="493"/>
            <ac:spMk id="3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EBFFE295-421F-041A-961F-99A508C61AC3}"/>
    <pc:docChg chg="modSld">
      <pc:chgData name="Utilisateur invité" userId="S::urn:spo:anon#d95fc8e05787767f4ad5c7d1f6fa6d86bc6f6aadfb93a0c0055f3f2cbe4806ec::" providerId="AD" clId="Web-{EBFFE295-421F-041A-961F-99A508C61AC3}" dt="2024-07-18T14:01:08.562" v="97" actId="14100"/>
      <pc:docMkLst>
        <pc:docMk/>
      </pc:docMkLst>
      <pc:sldChg chg="modSp">
        <pc:chgData name="Utilisateur invité" userId="S::urn:spo:anon#d95fc8e05787767f4ad5c7d1f6fa6d86bc6f6aadfb93a0c0055f3f2cbe4806ec::" providerId="AD" clId="Web-{EBFFE295-421F-041A-961F-99A508C61AC3}" dt="2024-07-18T14:01:08.562" v="97" actId="14100"/>
        <pc:sldMkLst>
          <pc:docMk/>
          <pc:sldMk cId="4096061746" sldId="315"/>
        </pc:sldMkLst>
        <pc:spChg chg="mod">
          <ac:chgData name="Utilisateur invité" userId="S::urn:spo:anon#d95fc8e05787767f4ad5c7d1f6fa6d86bc6f6aadfb93a0c0055f3f2cbe4806ec::" providerId="AD" clId="Web-{EBFFE295-421F-041A-961F-99A508C61AC3}" dt="2024-07-18T14:01:08.562" v="97" actId="14100"/>
          <ac:spMkLst>
            <pc:docMk/>
            <pc:sldMk cId="4096061746" sldId="315"/>
            <ac:spMk id="3" creationId="{00000000-0000-0000-0000-000000000000}"/>
          </ac:spMkLst>
        </pc:spChg>
      </pc:sldChg>
      <pc:sldChg chg="addSp modSp">
        <pc:chgData name="Utilisateur invité" userId="S::urn:spo:anon#d95fc8e05787767f4ad5c7d1f6fa6d86bc6f6aadfb93a0c0055f3f2cbe4806ec::" providerId="AD" clId="Web-{EBFFE295-421F-041A-961F-99A508C61AC3}" dt="2024-07-18T13:56:17.902" v="52" actId="20577"/>
        <pc:sldMkLst>
          <pc:docMk/>
          <pc:sldMk cId="2056425841" sldId="488"/>
        </pc:sldMkLst>
        <pc:spChg chg="mod">
          <ac:chgData name="Utilisateur invité" userId="S::urn:spo:anon#d95fc8e05787767f4ad5c7d1f6fa6d86bc6f6aadfb93a0c0055f3f2cbe4806ec::" providerId="AD" clId="Web-{EBFFE295-421F-041A-961F-99A508C61AC3}" dt="2024-07-18T13:56:17.902" v="52" actId="20577"/>
          <ac:spMkLst>
            <pc:docMk/>
            <pc:sldMk cId="2056425841" sldId="488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EBFFE295-421F-041A-961F-99A508C61AC3}" dt="2024-07-18T13:54:15.650" v="31" actId="1076"/>
          <ac:picMkLst>
            <pc:docMk/>
            <pc:sldMk cId="2056425841" sldId="488"/>
            <ac:picMk id="5" creationId="{83D92F6E-FECE-FD4C-3B76-FC73CD4AE01C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4:36.213" v="36" actId="1076"/>
          <ac:picMkLst>
            <pc:docMk/>
            <pc:sldMk cId="2056425841" sldId="488"/>
            <ac:picMk id="6" creationId="{66FB0703-494D-9A3D-7484-92A0FE11B5EF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4:52.541" v="40" actId="1076"/>
          <ac:picMkLst>
            <pc:docMk/>
            <pc:sldMk cId="2056425841" sldId="488"/>
            <ac:picMk id="7" creationId="{63CECCB0-13E2-634D-EDA7-8AA0BE1FA239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5:37.214" v="45" actId="1076"/>
          <ac:picMkLst>
            <pc:docMk/>
            <pc:sldMk cId="2056425841" sldId="488"/>
            <ac:picMk id="8" creationId="{06F993D0-06AA-D123-77E5-6C7556313551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5:58.714" v="49" actId="1076"/>
          <ac:picMkLst>
            <pc:docMk/>
            <pc:sldMk cId="2056425841" sldId="488"/>
            <ac:picMk id="9" creationId="{EAE1FE9C-B0ED-3ACC-6607-63FF251AB41E}"/>
          </ac:picMkLst>
        </pc:picChg>
      </pc:sldChg>
      <pc:sldChg chg="addSp modSp">
        <pc:chgData name="Utilisateur invité" userId="S::urn:spo:anon#d95fc8e05787767f4ad5c7d1f6fa6d86bc6f6aadfb93a0c0055f3f2cbe4806ec::" providerId="AD" clId="Web-{EBFFE295-421F-041A-961F-99A508C61AC3}" dt="2024-07-18T14:00:35.983" v="96" actId="14100"/>
        <pc:sldMkLst>
          <pc:docMk/>
          <pc:sldMk cId="3136197805" sldId="493"/>
        </pc:sldMkLst>
        <pc:spChg chg="mod">
          <ac:chgData name="Utilisateur invité" userId="S::urn:spo:anon#d95fc8e05787767f4ad5c7d1f6fa6d86bc6f6aadfb93a0c0055f3f2cbe4806ec::" providerId="AD" clId="Web-{EBFFE295-421F-041A-961F-99A508C61AC3}" dt="2024-07-18T14:00:24.186" v="95" actId="20577"/>
          <ac:spMkLst>
            <pc:docMk/>
            <pc:sldMk cId="3136197805" sldId="493"/>
            <ac:spMk id="3" creationId="{00000000-0000-0000-0000-000000000000}"/>
          </ac:spMkLst>
        </pc:spChg>
        <pc:picChg chg="add mod">
          <ac:chgData name="Utilisateur invité" userId="S::urn:spo:anon#d95fc8e05787767f4ad5c7d1f6fa6d86bc6f6aadfb93a0c0055f3f2cbe4806ec::" providerId="AD" clId="Web-{EBFFE295-421F-041A-961F-99A508C61AC3}" dt="2024-07-18T13:58:41.607" v="77" actId="1076"/>
          <ac:picMkLst>
            <pc:docMk/>
            <pc:sldMk cId="3136197805" sldId="493"/>
            <ac:picMk id="5" creationId="{61B60291-F0E0-0F12-A6C4-1B09E25BDC23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9:01.482" v="82" actId="1076"/>
          <ac:picMkLst>
            <pc:docMk/>
            <pc:sldMk cId="3136197805" sldId="493"/>
            <ac:picMk id="6" creationId="{F24DD734-F58A-B2B0-3A5B-B78E9F5682C7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3:59:29.029" v="86" actId="1076"/>
          <ac:picMkLst>
            <pc:docMk/>
            <pc:sldMk cId="3136197805" sldId="493"/>
            <ac:picMk id="7" creationId="{E9252DA9-7EA2-66DC-0348-34A4AA98B123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4:00:35.983" v="96" actId="14100"/>
          <ac:picMkLst>
            <pc:docMk/>
            <pc:sldMk cId="3136197805" sldId="493"/>
            <ac:picMk id="8" creationId="{ABE61D44-BE96-C59F-60D1-FECF9D04EAD0}"/>
          </ac:picMkLst>
        </pc:picChg>
        <pc:picChg chg="add mod">
          <ac:chgData name="Utilisateur invité" userId="S::urn:spo:anon#d95fc8e05787767f4ad5c7d1f6fa6d86bc6f6aadfb93a0c0055f3f2cbe4806ec::" providerId="AD" clId="Web-{EBFFE295-421F-041A-961F-99A508C61AC3}" dt="2024-07-18T14:00:11.920" v="92" actId="1076"/>
          <ac:picMkLst>
            <pc:docMk/>
            <pc:sldMk cId="3136197805" sldId="493"/>
            <ac:picMk id="9" creationId="{FE0DA66D-B5FC-3A6B-7804-22CC1FC0EA84}"/>
          </ac:picMkLst>
        </pc:picChg>
      </pc:sldChg>
    </pc:docChg>
  </pc:docChgLst>
  <pc:docChgLst>
    <pc:chgData name="Jacqueline Gauthier" userId="S::jgauthier_centrefora.on.ca#ext#@coalition.ca::356cecd5-34a4-4a55-99b9-0c99788916bb" providerId="AD" clId="Web-{7C3F777C-CCA8-4504-6B8D-8FF620FBD68D}"/>
    <pc:docChg chg="modSld">
      <pc:chgData name="Jacqueline Gauthier" userId="S::jgauthier_centrefora.on.ca#ext#@coalition.ca::356cecd5-34a4-4a55-99b9-0c99788916bb" providerId="AD" clId="Web-{7C3F777C-CCA8-4504-6B8D-8FF620FBD68D}" dt="2023-11-14T01:41:32.352" v="17" actId="20577"/>
      <pc:docMkLst>
        <pc:docMk/>
      </pc:docMkLst>
      <pc:sldChg chg="modSp">
        <pc:chgData name="Jacqueline Gauthier" userId="S::jgauthier_centrefora.on.ca#ext#@coalition.ca::356cecd5-34a4-4a55-99b9-0c99788916bb" providerId="AD" clId="Web-{7C3F777C-CCA8-4504-6B8D-8FF620FBD68D}" dt="2023-11-14T01:41:12.414" v="15" actId="20577"/>
        <pc:sldMkLst>
          <pc:docMk/>
          <pc:sldMk cId="3247082863" sldId="479"/>
        </pc:sldMkLst>
        <pc:spChg chg="mod">
          <ac:chgData name="Jacqueline Gauthier" userId="S::jgauthier_centrefora.on.ca#ext#@coalition.ca::356cecd5-34a4-4a55-99b9-0c99788916bb" providerId="AD" clId="Web-{7C3F777C-CCA8-4504-6B8D-8FF620FBD68D}" dt="2023-11-14T01:41:12.414" v="15" actId="20577"/>
          <ac:spMkLst>
            <pc:docMk/>
            <pc:sldMk cId="3247082863" sldId="479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7C3F777C-CCA8-4504-6B8D-8FF620FBD68D}" dt="2023-11-14T01:41:32.352" v="17" actId="20577"/>
        <pc:sldMkLst>
          <pc:docMk/>
          <pc:sldMk cId="4088790976" sldId="483"/>
        </pc:sldMkLst>
        <pc:spChg chg="mod">
          <ac:chgData name="Jacqueline Gauthier" userId="S::jgauthier_centrefora.on.ca#ext#@coalition.ca::356cecd5-34a4-4a55-99b9-0c99788916bb" providerId="AD" clId="Web-{7C3F777C-CCA8-4504-6B8D-8FF620FBD68D}" dt="2023-11-14T01:41:32.352" v="17" actId="20577"/>
          <ac:spMkLst>
            <pc:docMk/>
            <pc:sldMk cId="4088790976" sldId="483"/>
            <ac:spMk id="3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7C3F777C-CCA8-4504-6B8D-8FF620FBD68D}" dt="2023-11-14T01:30:35.394" v="1" actId="20577"/>
        <pc:sldMkLst>
          <pc:docMk/>
          <pc:sldMk cId="1649268462" sldId="494"/>
        </pc:sldMkLst>
        <pc:spChg chg="mod">
          <ac:chgData name="Jacqueline Gauthier" userId="S::jgauthier_centrefora.on.ca#ext#@coalition.ca::356cecd5-34a4-4a55-99b9-0c99788916bb" providerId="AD" clId="Web-{7C3F777C-CCA8-4504-6B8D-8FF620FBD68D}" dt="2023-11-14T01:30:35.394" v="1" actId="20577"/>
          <ac:spMkLst>
            <pc:docMk/>
            <pc:sldMk cId="1649268462" sldId="494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7C3F777C-CCA8-4504-6B8D-8FF620FBD68D}" dt="2023-11-14T01:30:46.176" v="5" actId="20577"/>
        <pc:sldMkLst>
          <pc:docMk/>
          <pc:sldMk cId="1156923696" sldId="495"/>
        </pc:sldMkLst>
        <pc:spChg chg="mod">
          <ac:chgData name="Jacqueline Gauthier" userId="S::jgauthier_centrefora.on.ca#ext#@coalition.ca::356cecd5-34a4-4a55-99b9-0c99788916bb" providerId="AD" clId="Web-{7C3F777C-CCA8-4504-6B8D-8FF620FBD68D}" dt="2023-11-14T01:30:46.176" v="5" actId="20577"/>
          <ac:spMkLst>
            <pc:docMk/>
            <pc:sldMk cId="1156923696" sldId="495"/>
            <ac:spMk id="2" creationId="{00000000-0000-0000-0000-000000000000}"/>
          </ac:spMkLst>
        </pc:spChg>
      </pc:sldChg>
      <pc:sldChg chg="modSp">
        <pc:chgData name="Jacqueline Gauthier" userId="S::jgauthier_centrefora.on.ca#ext#@coalition.ca::356cecd5-34a4-4a55-99b9-0c99788916bb" providerId="AD" clId="Web-{7C3F777C-CCA8-4504-6B8D-8FF620FBD68D}" dt="2023-11-14T01:30:50.551" v="7" actId="20577"/>
        <pc:sldMkLst>
          <pc:docMk/>
          <pc:sldMk cId="3021138739" sldId="496"/>
        </pc:sldMkLst>
        <pc:spChg chg="mod">
          <ac:chgData name="Jacqueline Gauthier" userId="S::jgauthier_centrefora.on.ca#ext#@coalition.ca::356cecd5-34a4-4a55-99b9-0c99788916bb" providerId="AD" clId="Web-{7C3F777C-CCA8-4504-6B8D-8FF620FBD68D}" dt="2023-11-14T01:30:50.551" v="7" actId="20577"/>
          <ac:spMkLst>
            <pc:docMk/>
            <pc:sldMk cId="3021138739" sldId="496"/>
            <ac:spMk id="2" creationId="{00000000-0000-0000-0000-000000000000}"/>
          </ac:spMkLst>
        </pc:spChg>
      </pc:sldChg>
    </pc:docChg>
  </pc:docChgLst>
  <pc:docChgLst>
    <pc:chgData name="Utilisateur invité" userId="S::urn:spo:anon#d95fc8e05787767f4ad5c7d1f6fa6d86bc6f6aadfb93a0c0055f3f2cbe4806ec::" providerId="AD" clId="Web-{D5173851-DB31-C53A-6D67-5E6006D62C70}"/>
    <pc:docChg chg="modSld sldOrd">
      <pc:chgData name="Utilisateur invité" userId="S::urn:spo:anon#d95fc8e05787767f4ad5c7d1f6fa6d86bc6f6aadfb93a0c0055f3f2cbe4806ec::" providerId="AD" clId="Web-{D5173851-DB31-C53A-6D67-5E6006D62C70}" dt="2024-07-18T15:14:19.293" v="23" actId="14100"/>
      <pc:docMkLst>
        <pc:docMk/>
      </pc:docMkLst>
      <pc:sldChg chg="modSp">
        <pc:chgData name="Utilisateur invité" userId="S::urn:spo:anon#d95fc8e05787767f4ad5c7d1f6fa6d86bc6f6aadfb93a0c0055f3f2cbe4806ec::" providerId="AD" clId="Web-{D5173851-DB31-C53A-6D67-5E6006D62C70}" dt="2024-07-18T15:11:32.855" v="0" actId="14100"/>
        <pc:sldMkLst>
          <pc:docMk/>
          <pc:sldMk cId="3861369899" sldId="256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1:32.855" v="0" actId="14100"/>
          <ac:spMkLst>
            <pc:docMk/>
            <pc:sldMk cId="3861369899" sldId="256"/>
            <ac:spMk id="2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3:41.278" v="18" actId="14100"/>
        <pc:sldMkLst>
          <pc:docMk/>
          <pc:sldMk cId="3197413488" sldId="274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3:41.278" v="18" actId="14100"/>
          <ac:spMkLst>
            <pc:docMk/>
            <pc:sldMk cId="3197413488" sldId="27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1:39.964" v="1" actId="14100"/>
        <pc:sldMkLst>
          <pc:docMk/>
          <pc:sldMk cId="2305999324" sldId="288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1:39.964" v="1" actId="14100"/>
          <ac:spMkLst>
            <pc:docMk/>
            <pc:sldMk cId="2305999324" sldId="2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38.777" v="12" actId="14100"/>
        <pc:sldMkLst>
          <pc:docMk/>
          <pc:sldMk cId="2465101459" sldId="293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38.777" v="12" actId="14100"/>
          <ac:spMkLst>
            <pc:docMk/>
            <pc:sldMk cId="2465101459" sldId="293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4:19.293" v="23" actId="14100"/>
        <pc:sldMkLst>
          <pc:docMk/>
          <pc:sldMk cId="697210452" sldId="461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4:19.293" v="23" actId="14100"/>
          <ac:spMkLst>
            <pc:docMk/>
            <pc:sldMk cId="697210452" sldId="46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3:46.324" v="19" actId="14100"/>
        <pc:sldMkLst>
          <pc:docMk/>
          <pc:sldMk cId="3531180305" sldId="476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3:46.324" v="19" actId="14100"/>
          <ac:spMkLst>
            <pc:docMk/>
            <pc:sldMk cId="3531180305" sldId="47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1:57.683" v="2" actId="14100"/>
        <pc:sldMkLst>
          <pc:docMk/>
          <pc:sldMk cId="1193316136" sldId="477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1:57.683" v="2" actId="14100"/>
          <ac:spMkLst>
            <pc:docMk/>
            <pc:sldMk cId="1193316136" sldId="47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05.699" v="3" actId="14100"/>
        <pc:sldMkLst>
          <pc:docMk/>
          <pc:sldMk cId="3400442160" sldId="478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05.699" v="3" actId="14100"/>
          <ac:spMkLst>
            <pc:docMk/>
            <pc:sldMk cId="3400442160" sldId="47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09.730" v="4" actId="14100"/>
        <pc:sldMkLst>
          <pc:docMk/>
          <pc:sldMk cId="3247082863" sldId="479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09.730" v="4" actId="14100"/>
          <ac:spMkLst>
            <pc:docMk/>
            <pc:sldMk cId="3247082863" sldId="47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14.136" v="5" actId="14100"/>
        <pc:sldMkLst>
          <pc:docMk/>
          <pc:sldMk cId="3338928853" sldId="480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14.136" v="5" actId="14100"/>
          <ac:spMkLst>
            <pc:docMk/>
            <pc:sldMk cId="3338928853" sldId="480"/>
            <ac:spMk id="3" creationId="{00000000-0000-0000-0000-000000000000}"/>
          </ac:spMkLst>
        </pc:spChg>
      </pc:sldChg>
      <pc:sldChg chg="modSp ord">
        <pc:chgData name="Utilisateur invité" userId="S::urn:spo:anon#d95fc8e05787767f4ad5c7d1f6fa6d86bc6f6aadfb93a0c0055f3f2cbe4806ec::" providerId="AD" clId="Web-{D5173851-DB31-C53A-6D67-5E6006D62C70}" dt="2024-07-18T15:12:17.417" v="7" actId="14100"/>
        <pc:sldMkLst>
          <pc:docMk/>
          <pc:sldMk cId="1071703969" sldId="481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17.417" v="7" actId="14100"/>
          <ac:spMkLst>
            <pc:docMk/>
            <pc:sldMk cId="1071703969" sldId="48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21.355" v="8" actId="14100"/>
        <pc:sldMkLst>
          <pc:docMk/>
          <pc:sldMk cId="3322364575" sldId="484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21.355" v="8" actId="14100"/>
          <ac:spMkLst>
            <pc:docMk/>
            <pc:sldMk cId="3322364575" sldId="48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24.933" v="9" actId="14100"/>
        <pc:sldMkLst>
          <pc:docMk/>
          <pc:sldMk cId="2568125818" sldId="485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24.933" v="9" actId="14100"/>
          <ac:spMkLst>
            <pc:docMk/>
            <pc:sldMk cId="2568125818" sldId="48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28.480" v="10" actId="14100"/>
        <pc:sldMkLst>
          <pc:docMk/>
          <pc:sldMk cId="2532082058" sldId="486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28.480" v="10" actId="14100"/>
          <ac:spMkLst>
            <pc:docMk/>
            <pc:sldMk cId="2532082058" sldId="486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32.652" v="11" actId="14100"/>
        <pc:sldMkLst>
          <pc:docMk/>
          <pc:sldMk cId="2818212959" sldId="487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32.652" v="11" actId="14100"/>
          <ac:spMkLst>
            <pc:docMk/>
            <pc:sldMk cId="2818212959" sldId="487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2:45.386" v="13" actId="14100"/>
        <pc:sldMkLst>
          <pc:docMk/>
          <pc:sldMk cId="2990926625" sldId="489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2:45.386" v="13" actId="14100"/>
          <ac:spMkLst>
            <pc:docMk/>
            <pc:sldMk cId="2990926625" sldId="489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3:00.590" v="14" actId="14100"/>
        <pc:sldMkLst>
          <pc:docMk/>
          <pc:sldMk cId="1256084434" sldId="491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3:00.590" v="14" actId="14100"/>
          <ac:spMkLst>
            <pc:docMk/>
            <pc:sldMk cId="1256084434" sldId="491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3:35.949" v="17" actId="14100"/>
        <pc:sldMkLst>
          <pc:docMk/>
          <pc:sldMk cId="2650885364" sldId="492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3:12.465" v="16" actId="20577"/>
          <ac:spMkLst>
            <pc:docMk/>
            <pc:sldMk cId="2650885364" sldId="492"/>
            <ac:spMk id="2" creationId="{00000000-0000-0000-0000-000000000000}"/>
          </ac:spMkLst>
        </pc:spChg>
        <pc:spChg chg="mod">
          <ac:chgData name="Utilisateur invité" userId="S::urn:spo:anon#d95fc8e05787767f4ad5c7d1f6fa6d86bc6f6aadfb93a0c0055f3f2cbe4806ec::" providerId="AD" clId="Web-{D5173851-DB31-C53A-6D67-5E6006D62C70}" dt="2024-07-18T15:13:35.949" v="17" actId="14100"/>
          <ac:spMkLst>
            <pc:docMk/>
            <pc:sldMk cId="2650885364" sldId="492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4:03.950" v="20" actId="14100"/>
        <pc:sldMkLst>
          <pc:docMk/>
          <pc:sldMk cId="1649268462" sldId="494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4:03.950" v="20" actId="14100"/>
          <ac:spMkLst>
            <pc:docMk/>
            <pc:sldMk cId="1649268462" sldId="494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4:08.575" v="21" actId="14100"/>
        <pc:sldMkLst>
          <pc:docMk/>
          <pc:sldMk cId="1156923696" sldId="495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4:08.575" v="21" actId="14100"/>
          <ac:spMkLst>
            <pc:docMk/>
            <pc:sldMk cId="1156923696" sldId="495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D5173851-DB31-C53A-6D67-5E6006D62C70}" dt="2024-07-18T15:14:12.731" v="22" actId="14100"/>
        <pc:sldMkLst>
          <pc:docMk/>
          <pc:sldMk cId="3021138739" sldId="496"/>
        </pc:sldMkLst>
        <pc:spChg chg="mod">
          <ac:chgData name="Utilisateur invité" userId="S::urn:spo:anon#d95fc8e05787767f4ad5c7d1f6fa6d86bc6f6aadfb93a0c0055f3f2cbe4806ec::" providerId="AD" clId="Web-{D5173851-DB31-C53A-6D67-5E6006D62C70}" dt="2024-07-18T15:14:12.731" v="22" actId="14100"/>
          <ac:spMkLst>
            <pc:docMk/>
            <pc:sldMk cId="3021138739" sldId="496"/>
            <ac:spMk id="3" creationId="{00000000-0000-0000-0000-000000000000}"/>
          </ac:spMkLst>
        </pc:spChg>
      </pc:sldChg>
    </pc:docChg>
  </pc:docChgLst>
  <pc:docChgLst>
    <pc:chgData name="Mélanie Gendron" userId="b05ed1a2-98bf-4a87-b261-4b22b31ddbe0" providerId="ADAL" clId="{776F46F3-594E-4F23-B8C6-A47FDA9E33EA}"/>
    <pc:docChg chg="modSld">
      <pc:chgData name="Mélanie Gendron" userId="b05ed1a2-98bf-4a87-b261-4b22b31ddbe0" providerId="ADAL" clId="{776F46F3-594E-4F23-B8C6-A47FDA9E33EA}" dt="2024-08-15T15:01:17.532" v="2" actId="207"/>
      <pc:docMkLst>
        <pc:docMk/>
      </pc:docMkLst>
      <pc:sldChg chg="modSp mod">
        <pc:chgData name="Mélanie Gendron" userId="b05ed1a2-98bf-4a87-b261-4b22b31ddbe0" providerId="ADAL" clId="{776F46F3-594E-4F23-B8C6-A47FDA9E33EA}" dt="2024-08-15T15:01:17.532" v="2" actId="207"/>
        <pc:sldMkLst>
          <pc:docMk/>
          <pc:sldMk cId="3861369899" sldId="256"/>
        </pc:sldMkLst>
        <pc:spChg chg="mod">
          <ac:chgData name="Mélanie Gendron" userId="b05ed1a2-98bf-4a87-b261-4b22b31ddbe0" providerId="ADAL" clId="{776F46F3-594E-4F23-B8C6-A47FDA9E33EA}" dt="2024-08-15T15:01:17.532" v="2" actId="207"/>
          <ac:spMkLst>
            <pc:docMk/>
            <pc:sldMk cId="3861369899" sldId="256"/>
            <ac:spMk id="2" creationId="{00000000-0000-0000-0000-000000000000}"/>
          </ac:spMkLst>
        </pc:spChg>
      </pc:sldChg>
    </pc:docChg>
  </pc:docChgLst>
  <pc:docChgLst>
    <pc:chgData name="louise1905@sympatico.ca" userId="S::urn:spo:guest#louise1905@sympatico.ca::" providerId="AD" clId="Web-{A959B8A9-4BA1-E70C-2E8C-34725613A430}"/>
    <pc:docChg chg="">
      <pc:chgData name="louise1905@sympatico.ca" userId="S::urn:spo:guest#louise1905@sympatico.ca::" providerId="AD" clId="Web-{A959B8A9-4BA1-E70C-2E8C-34725613A430}" dt="2023-11-10T18:29:31.215" v="5"/>
      <pc:docMkLst>
        <pc:docMk/>
      </pc:docMkLst>
      <pc:sldChg chg="delCm modCm">
        <pc:chgData name="louise1905@sympatico.ca" userId="S::urn:spo:guest#louise1905@sympatico.ca::" providerId="AD" clId="Web-{A959B8A9-4BA1-E70C-2E8C-34725613A430}" dt="2023-11-10T18:29:31.215" v="5"/>
        <pc:sldMkLst>
          <pc:docMk/>
          <pc:sldMk cId="1193316136" sldId="47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959B8A9-4BA1-E70C-2E8C-34725613A430}" dt="2023-11-10T18:29:31.215" v="5"/>
              <pc2:cmMkLst xmlns:pc2="http://schemas.microsoft.com/office/powerpoint/2019/9/main/command">
                <pc:docMk/>
                <pc:sldMk cId="1193316136" sldId="477"/>
                <pc2:cmMk id="{C362464B-369E-489E-9ED8-40DE716F4EE4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959B8A9-4BA1-E70C-2E8C-34725613A430}" dt="2023-11-10T18:28:39.573" v="1"/>
        <pc:sldMkLst>
          <pc:docMk/>
          <pc:sldMk cId="4088790976" sldId="4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959B8A9-4BA1-E70C-2E8C-34725613A430}" dt="2023-11-10T18:28:39.573" v="1"/>
              <pc2:cmMkLst xmlns:pc2="http://schemas.microsoft.com/office/powerpoint/2019/9/main/command">
                <pc:docMk/>
                <pc:sldMk cId="4088790976" sldId="483"/>
                <pc2:cmMk id="{142251BD-609D-4510-A3C6-A9E99062A433}"/>
              </pc2:cmMkLst>
            </pc226:cmChg>
          </p:ext>
        </pc:extLst>
      </pc:sldChg>
      <pc:sldChg chg="delCm modCm">
        <pc:chgData name="louise1905@sympatico.ca" userId="S::urn:spo:guest#louise1905@sympatico.ca::" providerId="AD" clId="Web-{A959B8A9-4BA1-E70C-2E8C-34725613A430}" dt="2023-11-10T18:29:04.042" v="3"/>
        <pc:sldMkLst>
          <pc:docMk/>
          <pc:sldMk cId="190593045" sldId="4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louise1905@sympatico.ca" userId="S::urn:spo:guest#louise1905@sympatico.ca::" providerId="AD" clId="Web-{A959B8A9-4BA1-E70C-2E8C-34725613A430}" dt="2023-11-10T18:29:04.042" v="3"/>
              <pc2:cmMkLst xmlns:pc2="http://schemas.microsoft.com/office/powerpoint/2019/9/main/command">
                <pc:docMk/>
                <pc:sldMk cId="190593045" sldId="490"/>
                <pc2:cmMk id="{51191C4D-A2A7-48E0-90B6-BB6E258D6142}"/>
              </pc2:cmMkLst>
            </pc226:cmChg>
          </p:ext>
        </pc:extLst>
      </pc:sldChg>
    </pc:docChg>
  </pc:docChgLst>
  <pc:docChgLst>
    <pc:chgData name="louise1905@sympatico.ca" userId="S::urn:spo:guest#louise1905@sympatico.ca::" providerId="AD" clId="Web-{E964732F-ABBA-9A78-5E49-61AE6625AA96}"/>
    <pc:docChg chg="modSld">
      <pc:chgData name="louise1905@sympatico.ca" userId="S::urn:spo:guest#louise1905@sympatico.ca::" providerId="AD" clId="Web-{E964732F-ABBA-9A78-5E49-61AE6625AA96}" dt="2023-11-06T18:10:17.324" v="15"/>
      <pc:docMkLst>
        <pc:docMk/>
      </pc:docMkLst>
      <pc:sldChg chg="modSp modCm">
        <pc:chgData name="louise1905@sympatico.ca" userId="S::urn:spo:guest#louise1905@sympatico.ca::" providerId="AD" clId="Web-{E964732F-ABBA-9A78-5E49-61AE6625AA96}" dt="2023-11-06T18:06:18.786" v="9" actId="20577"/>
        <pc:sldMkLst>
          <pc:docMk/>
          <pc:sldMk cId="1193316136" sldId="477"/>
        </pc:sldMkLst>
        <pc:spChg chg="mod">
          <ac:chgData name="louise1905@sympatico.ca" userId="S::urn:spo:guest#louise1905@sympatico.ca::" providerId="AD" clId="Web-{E964732F-ABBA-9A78-5E49-61AE6625AA96}" dt="2023-11-06T18:06:18.786" v="9" actId="20577"/>
          <ac:spMkLst>
            <pc:docMk/>
            <pc:sldMk cId="1193316136" sldId="477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E964732F-ABBA-9A78-5E49-61AE6625AA96}" dt="2023-11-06T18:05:51.973" v="0"/>
              <pc2:cmMkLst xmlns:pc2="http://schemas.microsoft.com/office/powerpoint/2019/9/main/command">
                <pc:docMk/>
                <pc:sldMk cId="1193316136" sldId="477"/>
                <pc2:cmMk id="{C362464B-369E-489E-9ED8-40DE716F4EE4}"/>
              </pc2:cmMkLst>
            </pc226:cmChg>
          </p:ext>
        </pc:extLst>
      </pc:sldChg>
      <pc:sldChg chg="modSp modCm">
        <pc:chgData name="louise1905@sympatico.ca" userId="S::urn:spo:guest#louise1905@sympatico.ca::" providerId="AD" clId="Web-{E964732F-ABBA-9A78-5E49-61AE6625AA96}" dt="2023-11-06T18:10:10.902" v="14" actId="20577"/>
        <pc:sldMkLst>
          <pc:docMk/>
          <pc:sldMk cId="4088790976" sldId="483"/>
        </pc:sldMkLst>
        <pc:spChg chg="mod">
          <ac:chgData name="louise1905@sympatico.ca" userId="S::urn:spo:guest#louise1905@sympatico.ca::" providerId="AD" clId="Web-{E964732F-ABBA-9A78-5E49-61AE6625AA96}" dt="2023-11-06T18:10:10.902" v="14" actId="20577"/>
          <ac:spMkLst>
            <pc:docMk/>
            <pc:sldMk cId="4088790976" sldId="483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E964732F-ABBA-9A78-5E49-61AE6625AA96}" dt="2023-11-06T18:06:55.334" v="10"/>
              <pc2:cmMkLst xmlns:pc2="http://schemas.microsoft.com/office/powerpoint/2019/9/main/command">
                <pc:docMk/>
                <pc:sldMk cId="4088790976" sldId="483"/>
                <pc2:cmMk id="{142251BD-609D-4510-A3C6-A9E99062A433}"/>
              </pc2:cmMkLst>
            </pc226:cmChg>
          </p:ext>
        </pc:extLst>
      </pc:sldChg>
      <pc:sldChg chg="modCm">
        <pc:chgData name="louise1905@sympatico.ca" userId="S::urn:spo:guest#louise1905@sympatico.ca::" providerId="AD" clId="Web-{E964732F-ABBA-9A78-5E49-61AE6625AA96}" dt="2023-11-06T18:10:17.324" v="15"/>
        <pc:sldMkLst>
          <pc:docMk/>
          <pc:sldMk cId="190593045" sldId="49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louise1905@sympatico.ca" userId="S::urn:spo:guest#louise1905@sympatico.ca::" providerId="AD" clId="Web-{E964732F-ABBA-9A78-5E49-61AE6625AA96}" dt="2023-11-06T18:10:17.324" v="15"/>
              <pc2:cmMkLst xmlns:pc2="http://schemas.microsoft.com/office/powerpoint/2019/9/main/command">
                <pc:docMk/>
                <pc:sldMk cId="190593045" sldId="490"/>
                <pc2:cmMk id="{51191C4D-A2A7-48E0-90B6-BB6E258D6142}"/>
              </pc2:cmMkLst>
            </pc226:cmChg>
          </p:ext>
        </pc:extLst>
      </pc:sldChg>
    </pc:docChg>
  </pc:docChgLst>
  <pc:docChgLst>
    <pc:chgData name="Utilisateur invité" userId="S::urn:spo:anon#d95fc8e05787767f4ad5c7d1f6fa6d86bc6f6aadfb93a0c0055f3f2cbe4806ec::" providerId="AD" clId="Web-{35AFAE49-14E1-8967-112F-A725322B8F69}"/>
    <pc:docChg chg="modSld">
      <pc:chgData name="Utilisateur invité" userId="S::urn:spo:anon#d95fc8e05787767f4ad5c7d1f6fa6d86bc6f6aadfb93a0c0055f3f2cbe4806ec::" providerId="AD" clId="Web-{35AFAE49-14E1-8967-112F-A725322B8F69}" dt="2024-02-20T16:29:37.187" v="23" actId="20577"/>
      <pc:docMkLst>
        <pc:docMk/>
      </pc:docMkLst>
      <pc:sldChg chg="modSp">
        <pc:chgData name="Utilisateur invité" userId="S::urn:spo:anon#d95fc8e05787767f4ad5c7d1f6fa6d86bc6f6aadfb93a0c0055f3f2cbe4806ec::" providerId="AD" clId="Web-{35AFAE49-14E1-8967-112F-A725322B8F69}" dt="2024-02-20T16:29:13.171" v="10" actId="20577"/>
        <pc:sldMkLst>
          <pc:docMk/>
          <pc:sldMk cId="2056425841" sldId="488"/>
        </pc:sldMkLst>
        <pc:spChg chg="mod">
          <ac:chgData name="Utilisateur invité" userId="S::urn:spo:anon#d95fc8e05787767f4ad5c7d1f6fa6d86bc6f6aadfb93a0c0055f3f2cbe4806ec::" providerId="AD" clId="Web-{35AFAE49-14E1-8967-112F-A725322B8F69}" dt="2024-02-20T16:29:13.171" v="10" actId="20577"/>
          <ac:spMkLst>
            <pc:docMk/>
            <pc:sldMk cId="2056425841" sldId="488"/>
            <ac:spMk id="3" creationId="{00000000-0000-0000-0000-000000000000}"/>
          </ac:spMkLst>
        </pc:spChg>
      </pc:sldChg>
      <pc:sldChg chg="modSp">
        <pc:chgData name="Utilisateur invité" userId="S::urn:spo:anon#d95fc8e05787767f4ad5c7d1f6fa6d86bc6f6aadfb93a0c0055f3f2cbe4806ec::" providerId="AD" clId="Web-{35AFAE49-14E1-8967-112F-A725322B8F69}" dt="2024-02-20T16:29:37.187" v="23" actId="20577"/>
        <pc:sldMkLst>
          <pc:docMk/>
          <pc:sldMk cId="3136197805" sldId="493"/>
        </pc:sldMkLst>
        <pc:spChg chg="mod">
          <ac:chgData name="Utilisateur invité" userId="S::urn:spo:anon#d95fc8e05787767f4ad5c7d1f6fa6d86bc6f6aadfb93a0c0055f3f2cbe4806ec::" providerId="AD" clId="Web-{35AFAE49-14E1-8967-112F-A725322B8F69}" dt="2024-02-20T16:29:37.187" v="23" actId="20577"/>
          <ac:spMkLst>
            <pc:docMk/>
            <pc:sldMk cId="3136197805" sldId="49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youtube.com/watch?v=qdR-jYDOH9s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youtu.be/iFoc5iI8Og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youtube.com/watch?v=qdR-jYDOH9s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youtu.be/muamMOPBiR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1478" y="1577340"/>
            <a:ext cx="9867062" cy="2262781"/>
          </a:xfrm>
        </p:spPr>
        <p:txBody>
          <a:bodyPr>
            <a:normAutofit/>
          </a:bodyPr>
          <a:lstStyle/>
          <a:p>
            <a:r>
              <a:rPr lang="en-CA" sz="4000" b="0" i="0" u="none" strike="noStrike" dirty="0" err="1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Préparez-vous</a:t>
            </a: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à </a:t>
            </a:r>
            <a:r>
              <a:rPr lang="en-CA" sz="4000" b="0" i="0" u="none" strike="noStrike" dirty="0" err="1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établir</a:t>
            </a: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un budget, </a:t>
            </a:r>
            <a:b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</a:b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à </a:t>
            </a:r>
            <a:r>
              <a:rPr lang="en-CA" sz="4000" b="0" i="0" u="none" strike="noStrike" dirty="0" err="1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vous</a:t>
            </a: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organiser et à </a:t>
            </a:r>
            <a:r>
              <a:rPr lang="en-CA" sz="4000" b="0" i="0" u="none" strike="noStrike" dirty="0" err="1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gérer</a:t>
            </a: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</a:t>
            </a:r>
            <a:r>
              <a:rPr lang="en-CA" sz="4000" b="0" i="0" u="none" strike="noStrike" dirty="0" err="1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votre</a:t>
            </a:r>
            <a:r>
              <a:rPr lang="en-CA" sz="4000" b="0" i="0" u="none" strike="noStrike" dirty="0">
                <a:solidFill>
                  <a:srgbClr val="178DBB"/>
                </a:solidFill>
                <a:effectLst/>
                <a:latin typeface="Century Gothic" panose="020B0502020202020204" pitchFamily="34" charset="0"/>
              </a:rPr>
              <a:t> temps</a:t>
            </a:r>
            <a:endParaRPr lang="en-CA" sz="4000" dirty="0">
              <a:solidFill>
                <a:srgbClr val="178DB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1478" y="3840119"/>
            <a:ext cx="8562987" cy="1126283"/>
          </a:xfrm>
        </p:spPr>
        <p:txBody>
          <a:bodyPr>
            <a:normAutofit/>
          </a:bodyPr>
          <a:lstStyle/>
          <a:p>
            <a:r>
              <a:rPr lang="en-CA" sz="2400" b="1" dirty="0">
                <a:solidFill>
                  <a:schemeClr val="tx1"/>
                </a:solidFill>
              </a:rPr>
              <a:t>MODULE 7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1781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Installez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boite</a:t>
            </a:r>
            <a:r>
              <a:rPr lang="en-US" dirty="0"/>
              <a:t> pour le </a:t>
            </a:r>
            <a:r>
              <a:rPr lang="en-US" dirty="0" err="1"/>
              <a:t>courrier</a:t>
            </a:r>
            <a:r>
              <a:rPr lang="en-US" dirty="0"/>
              <a:t> quelque part dans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maison</a:t>
            </a:r>
            <a:r>
              <a:rPr lang="en-US" dirty="0"/>
              <a:t>. </a:t>
            </a:r>
          </a:p>
          <a:p>
            <a:pPr lvl="1"/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conservez</a:t>
            </a:r>
            <a:r>
              <a:rPr lang="en-US" dirty="0"/>
              <a:t> tout le </a:t>
            </a:r>
            <a:r>
              <a:rPr lang="en-US" dirty="0" err="1"/>
              <a:t>courrier</a:t>
            </a:r>
            <a:r>
              <a:rPr lang="en-US" dirty="0"/>
              <a:t> entrant chez </a:t>
            </a:r>
            <a:r>
              <a:rPr lang="en-US" dirty="0" err="1"/>
              <a:t>vous</a:t>
            </a:r>
            <a:r>
              <a:rPr lang="en-US" dirty="0"/>
              <a:t> à un </a:t>
            </a:r>
            <a:r>
              <a:rPr lang="en-US" dirty="0" err="1"/>
              <a:t>endroit</a:t>
            </a:r>
            <a:r>
              <a:rPr lang="en-US" dirty="0"/>
              <a:t> précis,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risquez</a:t>
            </a:r>
            <a:r>
              <a:rPr lang="en-US" dirty="0"/>
              <a:t> </a:t>
            </a:r>
            <a:r>
              <a:rPr lang="en-US" dirty="0" err="1"/>
              <a:t>moins</a:t>
            </a:r>
            <a:r>
              <a:rPr lang="en-US" dirty="0"/>
              <a:t> de </a:t>
            </a:r>
            <a:r>
              <a:rPr lang="en-US" dirty="0" err="1"/>
              <a:t>perdre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d’oublier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facture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information </a:t>
            </a:r>
            <a:r>
              <a:rPr lang="en-US" dirty="0" err="1"/>
              <a:t>importante</a:t>
            </a:r>
            <a:r>
              <a:rPr lang="en-US" dirty="0"/>
              <a:t>. </a:t>
            </a:r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F505BC-CF0A-6F41-9392-7E21DBEC6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107170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617" y="2133600"/>
            <a:ext cx="10156371" cy="3777622"/>
          </a:xfrm>
        </p:spPr>
        <p:txBody>
          <a:bodyPr>
            <a:normAutofit/>
          </a:bodyPr>
          <a:lstStyle/>
          <a:p>
            <a:r>
              <a:rPr lang="en-US" dirty="0" err="1"/>
              <a:t>Utilisez</a:t>
            </a:r>
            <a:r>
              <a:rPr lang="en-US" dirty="0"/>
              <a:t> des paniers </a:t>
            </a:r>
            <a:r>
              <a:rPr lang="en-US" dirty="0" err="1"/>
              <a:t>colorés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pouvez</a:t>
            </a:r>
            <a:r>
              <a:rPr lang="en-US" dirty="0"/>
              <a:t> </a:t>
            </a:r>
            <a:r>
              <a:rPr lang="en-US" dirty="0" err="1"/>
              <a:t>acheter</a:t>
            </a:r>
            <a:r>
              <a:rPr lang="en-US" dirty="0"/>
              <a:t> au </a:t>
            </a:r>
            <a:r>
              <a:rPr lang="en-US" dirty="0" err="1"/>
              <a:t>magasin</a:t>
            </a:r>
            <a:r>
              <a:rPr lang="en-US" dirty="0"/>
              <a:t> à un dollar pour classer les </a:t>
            </a:r>
            <a:r>
              <a:rPr lang="en-US" dirty="0" err="1"/>
              <a:t>jouets</a:t>
            </a:r>
            <a:r>
              <a:rPr lang="en-US" dirty="0"/>
              <a:t> des enfants par </a:t>
            </a:r>
            <a:r>
              <a:rPr lang="en-US" dirty="0" err="1"/>
              <a:t>catégories</a:t>
            </a:r>
            <a:r>
              <a:rPr lang="en-US" dirty="0"/>
              <a:t> : puzzles, livres, voitures, </a:t>
            </a:r>
            <a:r>
              <a:rPr lang="en-US" dirty="0" err="1"/>
              <a:t>poupées</a:t>
            </a:r>
            <a:r>
              <a:rPr lang="en-US" dirty="0"/>
              <a:t>, etc.</a:t>
            </a:r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0F45916-9394-F28E-EB42-D58DE4EBB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3322364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9971314" cy="3777622"/>
          </a:xfrm>
        </p:spPr>
        <p:txBody>
          <a:bodyPr>
            <a:normAutofit/>
          </a:bodyPr>
          <a:lstStyle/>
          <a:p>
            <a:r>
              <a:rPr lang="en-US" dirty="0" err="1"/>
              <a:t>Utilisez</a:t>
            </a:r>
            <a:r>
              <a:rPr lang="en-US" dirty="0"/>
              <a:t> les </a:t>
            </a:r>
            <a:r>
              <a:rPr lang="en-US" dirty="0" err="1"/>
              <a:t>espaces</a:t>
            </a:r>
            <a:r>
              <a:rPr lang="en-US" dirty="0"/>
              <a:t> </a:t>
            </a:r>
            <a:r>
              <a:rPr lang="en-US" dirty="0" err="1"/>
              <a:t>inoccupés</a:t>
            </a:r>
            <a:r>
              <a:rPr lang="en-US" dirty="0"/>
              <a:t> pour le </a:t>
            </a:r>
            <a:r>
              <a:rPr lang="en-US" dirty="0" err="1"/>
              <a:t>rangement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Par </a:t>
            </a:r>
            <a:r>
              <a:rPr lang="en-US" dirty="0" err="1"/>
              <a:t>exemple</a:t>
            </a:r>
            <a:r>
              <a:rPr lang="en-US" dirty="0"/>
              <a:t>, </a:t>
            </a:r>
            <a:r>
              <a:rPr lang="en-US" dirty="0" err="1"/>
              <a:t>rangez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</a:t>
            </a:r>
            <a:r>
              <a:rPr lang="en-US" dirty="0" err="1"/>
              <a:t>vêtements</a:t>
            </a:r>
            <a:r>
              <a:rPr lang="en-US" dirty="0"/>
              <a:t> hors </a:t>
            </a:r>
            <a:r>
              <a:rPr lang="en-US" dirty="0" err="1"/>
              <a:t>saison</a:t>
            </a:r>
            <a:r>
              <a:rPr lang="en-US" dirty="0"/>
              <a:t> sous </a:t>
            </a:r>
            <a:r>
              <a:rPr lang="en-US" dirty="0" err="1"/>
              <a:t>votre</a:t>
            </a:r>
            <a:r>
              <a:rPr lang="en-US" dirty="0"/>
              <a:t> lit.</a:t>
            </a:r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25419E-CFA5-7451-BF74-68BDCDC45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2568125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955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désordre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5955" y="2133600"/>
            <a:ext cx="9938657" cy="3777622"/>
          </a:xfrm>
        </p:spPr>
        <p:txBody>
          <a:bodyPr/>
          <a:lstStyle/>
          <a:p>
            <a:r>
              <a:rPr lang="en-CA" err="1"/>
              <a:t>Moins</a:t>
            </a:r>
            <a:r>
              <a:rPr lang="en-CA"/>
              <a:t> il y a de </a:t>
            </a:r>
            <a:r>
              <a:rPr lang="en-CA" err="1"/>
              <a:t>désordre</a:t>
            </a:r>
            <a:r>
              <a:rPr lang="en-CA"/>
              <a:t> dans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maison</a:t>
            </a:r>
            <a:r>
              <a:rPr lang="en-CA"/>
              <a:t>, </a:t>
            </a:r>
            <a:r>
              <a:rPr lang="en-CA" err="1"/>
              <a:t>mieux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organiser.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pourrez</a:t>
            </a:r>
            <a:r>
              <a:rPr lang="en-CA"/>
              <a:t> </a:t>
            </a:r>
            <a:r>
              <a:rPr lang="en-CA" err="1"/>
              <a:t>ainsi</a:t>
            </a:r>
            <a:r>
              <a:rPr lang="en-CA"/>
              <a:t> de </a:t>
            </a:r>
            <a:r>
              <a:rPr lang="en-CA" err="1"/>
              <a:t>réduire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stress. </a:t>
            </a:r>
          </a:p>
        </p:txBody>
      </p:sp>
    </p:spTree>
    <p:extLst>
      <p:ext uri="{BB962C8B-B14F-4D97-AF65-F5344CB8AC3E}">
        <p14:creationId xmlns:p14="http://schemas.microsoft.com/office/powerpoint/2010/main" val="2532082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2041" y="2133600"/>
            <a:ext cx="10232571" cy="3777622"/>
          </a:xfrm>
        </p:spPr>
        <p:txBody>
          <a:bodyPr/>
          <a:lstStyle/>
          <a:p>
            <a:r>
              <a:rPr lang="en-CA"/>
              <a:t>Pour </a:t>
            </a:r>
            <a:r>
              <a:rPr lang="en-CA" err="1"/>
              <a:t>éliminer</a:t>
            </a:r>
            <a:r>
              <a:rPr lang="en-CA"/>
              <a:t> le </a:t>
            </a:r>
            <a:r>
              <a:rPr lang="en-CA" err="1"/>
              <a:t>désordre</a:t>
            </a:r>
            <a:r>
              <a:rPr lang="en-CA"/>
              <a:t> dans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maison</a:t>
            </a:r>
            <a:r>
              <a:rPr lang="en-CA"/>
              <a:t>, </a:t>
            </a:r>
            <a:r>
              <a:rPr lang="en-CA" err="1"/>
              <a:t>n’achetez</a:t>
            </a:r>
            <a:r>
              <a:rPr lang="en-CA"/>
              <a:t> pas des choses </a:t>
            </a:r>
            <a:r>
              <a:rPr lang="en-CA" err="1"/>
              <a:t>dont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n’avez</a:t>
            </a:r>
            <a:r>
              <a:rPr lang="en-CA"/>
              <a:t> pas </a:t>
            </a:r>
            <a:r>
              <a:rPr lang="en-CA" err="1"/>
              <a:t>besoin</a:t>
            </a:r>
            <a:r>
              <a:rPr lang="en-CA"/>
              <a:t>. </a:t>
            </a:r>
          </a:p>
          <a:p>
            <a:r>
              <a:rPr lang="en-CA" err="1"/>
              <a:t>Cela</a:t>
            </a:r>
            <a:r>
              <a:rPr lang="en-CA"/>
              <a:t> </a:t>
            </a:r>
            <a:r>
              <a:rPr lang="en-CA" err="1"/>
              <a:t>aidera</a:t>
            </a:r>
            <a:r>
              <a:rPr lang="en-CA"/>
              <a:t> </a:t>
            </a:r>
            <a:r>
              <a:rPr lang="en-CA" err="1"/>
              <a:t>également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boucler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budget. </a:t>
            </a:r>
          </a:p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n’avez</a:t>
            </a:r>
            <a:r>
              <a:rPr lang="en-CA"/>
              <a:t> pas </a:t>
            </a:r>
            <a:r>
              <a:rPr lang="en-CA" err="1"/>
              <a:t>utilisé</a:t>
            </a:r>
            <a:r>
              <a:rPr lang="en-CA"/>
              <a:t> un </a:t>
            </a:r>
            <a:r>
              <a:rPr lang="en-CA" err="1"/>
              <a:t>objet</a:t>
            </a:r>
            <a:r>
              <a:rPr lang="en-CA"/>
              <a:t> </a:t>
            </a:r>
            <a:r>
              <a:rPr lang="en-CA" err="1"/>
              <a:t>depuis</a:t>
            </a:r>
            <a:r>
              <a:rPr lang="en-CA"/>
              <a:t> six </a:t>
            </a:r>
            <a:r>
              <a:rPr lang="en-CA" err="1"/>
              <a:t>mois</a:t>
            </a:r>
            <a:r>
              <a:rPr lang="en-CA"/>
              <a:t>, </a:t>
            </a:r>
            <a:r>
              <a:rPr lang="en-CA" err="1"/>
              <a:t>vendez</a:t>
            </a:r>
            <a:r>
              <a:rPr lang="en-CA"/>
              <a:t>-le </a:t>
            </a:r>
            <a:r>
              <a:rPr lang="en-CA" err="1"/>
              <a:t>en</a:t>
            </a:r>
            <a:r>
              <a:rPr lang="en-CA"/>
              <a:t> </a:t>
            </a:r>
            <a:r>
              <a:rPr lang="en-CA" err="1"/>
              <a:t>ligne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dans </a:t>
            </a:r>
            <a:r>
              <a:rPr lang="en-CA" err="1"/>
              <a:t>une</a:t>
            </a:r>
            <a:r>
              <a:rPr lang="en-CA"/>
              <a:t> vente de </a:t>
            </a:r>
            <a:r>
              <a:rPr lang="en-CA" err="1"/>
              <a:t>débarras</a:t>
            </a:r>
            <a:r>
              <a:rPr lang="en-CA"/>
              <a:t>,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donnez</a:t>
            </a:r>
            <a:r>
              <a:rPr lang="en-CA"/>
              <a:t>-le.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CC001A3-1420-03C4-8D64-C77903D4A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955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Le </a:t>
            </a:r>
            <a:r>
              <a:rPr lang="en-CA" dirty="0" err="1"/>
              <a:t>désordre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8212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955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r>
              <a:rPr lang="en-CA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955" y="2133600"/>
            <a:ext cx="10319657" cy="3777622"/>
          </a:xfrm>
        </p:spPr>
        <p:txBody>
          <a:bodyPr/>
          <a:lstStyle/>
          <a:p>
            <a:r>
              <a:rPr lang="en-CA" err="1"/>
              <a:t>Êtes-vous</a:t>
            </a:r>
            <a:r>
              <a:rPr lang="en-CA"/>
              <a:t> </a:t>
            </a:r>
            <a:r>
              <a:rPr lang="en-CA" err="1"/>
              <a:t>d’accord</a:t>
            </a:r>
            <a:r>
              <a:rPr lang="en-CA"/>
              <a:t> avec </a:t>
            </a:r>
            <a:r>
              <a:rPr lang="en-CA" err="1"/>
              <a:t>ces</a:t>
            </a:r>
            <a:r>
              <a:rPr lang="en-CA"/>
              <a:t> conseils que </a:t>
            </a:r>
            <a:r>
              <a:rPr lang="en-CA" err="1"/>
              <a:t>l’on</a:t>
            </a:r>
            <a:r>
              <a:rPr lang="en-CA"/>
              <a:t> </a:t>
            </a:r>
            <a:r>
              <a:rPr lang="en-CA" err="1"/>
              <a:t>donne</a:t>
            </a:r>
            <a:r>
              <a:rPr lang="en-CA"/>
              <a:t> pour aider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désencombrer</a:t>
            </a:r>
            <a:r>
              <a:rPr lang="en-CA"/>
              <a:t> son foyer ? </a:t>
            </a:r>
          </a:p>
          <a:p>
            <a:r>
              <a:rPr lang="en-CA" err="1"/>
              <a:t>Utilisez-vous</a:t>
            </a:r>
            <a:r>
              <a:rPr lang="en-CA"/>
              <a:t> déjà </a:t>
            </a:r>
            <a:r>
              <a:rPr lang="en-CA" err="1"/>
              <a:t>l’un</a:t>
            </a:r>
            <a:r>
              <a:rPr lang="en-CA"/>
              <a:t> de </a:t>
            </a:r>
            <a:r>
              <a:rPr lang="en-CA" err="1"/>
              <a:t>ces</a:t>
            </a:r>
            <a:r>
              <a:rPr lang="en-CA"/>
              <a:t> conseils ? </a:t>
            </a:r>
          </a:p>
          <a:p>
            <a:r>
              <a:rPr lang="en-CA" err="1"/>
              <a:t>Avez-vous</a:t>
            </a:r>
            <a:r>
              <a:rPr lang="en-CA"/>
              <a:t> </a:t>
            </a:r>
            <a:r>
              <a:rPr lang="en-CA" err="1"/>
              <a:t>d’autres</a:t>
            </a:r>
            <a:r>
              <a:rPr lang="en-CA"/>
              <a:t> conseils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suggérer</a:t>
            </a:r>
            <a:r>
              <a:rPr lang="en-CA"/>
              <a:t> ?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72" y="8527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159" y="624110"/>
            <a:ext cx="8911687" cy="1280890"/>
          </a:xfrm>
        </p:spPr>
        <p:txBody>
          <a:bodyPr/>
          <a:lstStyle/>
          <a:p>
            <a:r>
              <a:rPr lang="en-CA" err="1"/>
              <a:t>Vidéo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0567" y="1482811"/>
            <a:ext cx="10624045" cy="442841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fr-FR" dirty="0"/>
              <a:t>Regardez la vidéo suivante intitulée « </a:t>
            </a:r>
            <a:r>
              <a:rPr lang="fr-FR" i="1" dirty="0"/>
              <a:t>7 </a:t>
            </a:r>
            <a:r>
              <a:rPr lang="fr-FR" i="1" dirty="0" err="1"/>
              <a:t>Decluttering</a:t>
            </a:r>
            <a:r>
              <a:rPr lang="fr-FR" i="1" dirty="0"/>
              <a:t> </a:t>
            </a:r>
            <a:r>
              <a:rPr lang="fr-FR" i="1" dirty="0" err="1"/>
              <a:t>Mistakes</a:t>
            </a:r>
            <a:r>
              <a:rPr lang="fr-FR" i="1" dirty="0"/>
              <a:t> to </a:t>
            </a:r>
            <a:r>
              <a:rPr lang="fr-FR" i="1" dirty="0" err="1"/>
              <a:t>Avoid</a:t>
            </a:r>
            <a:r>
              <a:rPr lang="fr-FR" i="1" dirty="0"/>
              <a:t> 2023 – How NOT to </a:t>
            </a:r>
            <a:r>
              <a:rPr lang="fr-FR" i="1" dirty="0" err="1"/>
              <a:t>Declutter</a:t>
            </a:r>
            <a:r>
              <a:rPr lang="fr-FR" i="1" dirty="0"/>
              <a:t>. </a:t>
            </a:r>
            <a:r>
              <a:rPr lang="fr-FR" dirty="0"/>
              <a:t>» (7 erreurs de rangement à éviter 2023 - Comment NE PAS désencombrer".</a:t>
            </a:r>
            <a:endParaRPr lang="en-CA" dirty="0"/>
          </a:p>
          <a:p>
            <a:r>
              <a:rPr lang="en-CA" u="sng" dirty="0">
                <a:hlinkClick r:id="rId2"/>
              </a:rPr>
              <a:t>https://youtu.be/iFoc5iI8Ogo</a:t>
            </a:r>
            <a:r>
              <a:rPr lang="en-CA" dirty="0"/>
              <a:t> 12:02</a:t>
            </a:r>
          </a:p>
          <a:p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La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vidéo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est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présentée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en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anglais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, pour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obtenir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une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version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traduite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en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 </a:t>
            </a:r>
            <a:r>
              <a:rPr lang="en-CA" dirty="0" err="1">
                <a:solidFill>
                  <a:srgbClr val="404040"/>
                </a:solidFill>
                <a:ea typeface="+mn-lt"/>
                <a:cs typeface="+mn-lt"/>
              </a:rPr>
              <a:t>français</a:t>
            </a:r>
            <a:r>
              <a:rPr lang="en-CA" dirty="0">
                <a:solidFill>
                  <a:srgbClr val="404040"/>
                </a:solidFill>
                <a:ea typeface="+mn-lt"/>
                <a:cs typeface="+mn-lt"/>
              </a:rPr>
              <a:t>, il faut :</a:t>
            </a:r>
            <a:endParaRPr lang="en-CA" dirty="0">
              <a:solidFill>
                <a:srgbClr val="404040"/>
              </a:solidFill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Supprimer le son </a:t>
            </a:r>
            <a:endParaRPr lang="fr-CA" sz="1600" i="0" u="none" strike="noStrike" dirty="0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Activer Sous-titres/sous-titres codés CC </a:t>
            </a:r>
            <a:endParaRPr lang="fr-CA" sz="1600" i="0" u="none" strike="noStrike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Aller à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Paramètres, Sous-titres, Traduire automatiquement</a:t>
            </a:r>
            <a:r>
              <a:rPr lang="fr-CA" sz="1600" i="1" dirty="0">
                <a:solidFill>
                  <a:srgbClr val="212529"/>
                </a:solidFill>
                <a:latin typeface="+mj-lt"/>
              </a:rPr>
              <a:t>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Choisir Français</a:t>
            </a: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800" i="0" u="none" strike="noStrike" dirty="0">
                <a:solidFill>
                  <a:srgbClr val="000000"/>
                </a:solidFill>
                <a:effectLst/>
                <a:latin typeface="Century Gothic"/>
              </a:rPr>
              <a:t>Réduire la vitesse de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la lecture</a:t>
            </a:r>
            <a:r>
              <a:rPr lang="fr-CA" sz="1800" i="0" u="none" strike="noStrike" dirty="0">
                <a:solidFill>
                  <a:srgbClr val="000000"/>
                </a:solidFill>
                <a:effectLst/>
                <a:latin typeface="Century Gothic"/>
              </a:rPr>
              <a:t> des sous-titres, si nécessaire</a:t>
            </a:r>
            <a:r>
              <a:rPr lang="en-US" sz="1800" i="0" u="none" strike="noStrike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  <a:r>
              <a:rPr lang="en-US" dirty="0">
                <a:solidFill>
                  <a:srgbClr val="000000"/>
                </a:solidFill>
                <a:latin typeface="Century Gothic"/>
              </a:rPr>
              <a:t> </a:t>
            </a:r>
            <a:endParaRPr lang="en-US" sz="1600" i="0" u="none" strike="noStrike">
              <a:solidFill>
                <a:srgbClr val="000000"/>
              </a:solidFill>
              <a:effectLst/>
              <a:latin typeface="Century Gothic"/>
            </a:endParaRPr>
          </a:p>
          <a:p>
            <a:pPr>
              <a:buFont typeface="Wingdings 3" panose="020B0604020202020204" pitchFamily="34" charset="0"/>
              <a:buChar char=""/>
            </a:pPr>
            <a:r>
              <a:rPr lang="en-US" sz="1600" dirty="0">
                <a:solidFill>
                  <a:schemeClr val="tx1"/>
                </a:solidFill>
                <a:latin typeface="Wingdings 3"/>
                <a:sym typeface="Wingdings 3"/>
              </a:rPr>
              <a:t>´</a:t>
            </a:r>
            <a:r>
              <a:rPr lang="en-US" sz="1600" dirty="0">
                <a:solidFill>
                  <a:schemeClr val="tx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 </a:t>
            </a:r>
            <a:endParaRPr lang="en-US">
              <a:solidFill>
                <a:schemeClr val="tx1"/>
              </a:solidFill>
              <a:latin typeface="+mj-lt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>
              <a:buFont typeface="Wingdings 3" panose="020B0604020202020204" pitchFamily="34" charset="0"/>
              <a:buChar char=""/>
            </a:pPr>
            <a:r>
              <a:rPr lang="en-US" sz="1600" dirty="0">
                <a:solidFill>
                  <a:schemeClr val="tx1"/>
                </a:solidFill>
                <a:latin typeface="Wingdings 3"/>
                <a:sym typeface="Wingdings 3"/>
              </a:rPr>
              <a:t>´</a:t>
            </a:r>
            <a:r>
              <a:rPr lang="en-US" sz="1600" dirty="0">
                <a:solidFill>
                  <a:schemeClr val="tx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Regardez la vidéo suivante intitulée « 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D</a:t>
            </a:r>
            <a:r>
              <a:rPr lang="en-US" sz="1600" dirty="0">
                <a:solidFill>
                  <a:schemeClr val="tx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ÉSENCOMBREMENT | 5 CHOSES À NE SURTOUT PAS FAIRE »</a:t>
            </a:r>
            <a:endParaRPr lang="en-US">
              <a:solidFill>
                <a:schemeClr val="tx1"/>
              </a:solidFill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>
              <a:buFont typeface="Wingdings 3" panose="020B0604020202020204" pitchFamily="34" charset="0"/>
              <a:buChar char=""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https://www.youtube.com/watch?v=qdR-jYDOH9s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7:13</a:t>
            </a:r>
            <a:endParaRPr lang="en-US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0000"/>
              </a:solidFill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endParaRPr lang="fr-CA" sz="1600"/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76" y="624110"/>
            <a:ext cx="579170" cy="57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3D92F6E-FECE-FD4C-3B76-FC73CD4AE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439" y="3037795"/>
            <a:ext cx="438150" cy="3905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6FB0703-494D-9A3D-7484-92A0FE11B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7825" y="3309938"/>
            <a:ext cx="361950" cy="3905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3CECCB0-13E2-634D-EDA7-8AA0BE1FA2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8500" y="3701824"/>
            <a:ext cx="533400" cy="39052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6F993D0-06AA-D123-77E5-6C75563135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5585" y="4099152"/>
            <a:ext cx="3722914" cy="34698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AE1FE9C-B0ED-3ACC-6607-63FF251AB4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27521" y="4438650"/>
            <a:ext cx="20193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25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8" y="852710"/>
            <a:ext cx="8911687" cy="1280890"/>
          </a:xfrm>
        </p:spPr>
        <p:txBody>
          <a:bodyPr/>
          <a:lstStyle/>
          <a:p>
            <a:pPr algn="ctr"/>
            <a:r>
              <a:rPr lang="en-CA" dirty="0"/>
              <a:t>Faire des dons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4698" y="2133600"/>
            <a:ext cx="10199914" cy="3777622"/>
          </a:xfrm>
        </p:spPr>
        <p:txBody>
          <a:bodyPr/>
          <a:lstStyle/>
          <a:p>
            <a:r>
              <a:rPr lang="en-CA" err="1"/>
              <a:t>Souvent</a:t>
            </a:r>
            <a:r>
              <a:rPr lang="en-CA"/>
              <a:t>, </a:t>
            </a:r>
            <a:r>
              <a:rPr lang="en-CA" err="1"/>
              <a:t>lorsque</a:t>
            </a:r>
            <a:r>
              <a:rPr lang="en-CA"/>
              <a:t> nous </a:t>
            </a:r>
            <a:r>
              <a:rPr lang="en-CA" err="1"/>
              <a:t>désencombrons</a:t>
            </a:r>
            <a:r>
              <a:rPr lang="en-CA"/>
              <a:t> </a:t>
            </a:r>
            <a:r>
              <a:rPr lang="en-CA" err="1"/>
              <a:t>nos</a:t>
            </a:r>
            <a:r>
              <a:rPr lang="en-CA"/>
              <a:t> foyers, on </a:t>
            </a:r>
            <a:r>
              <a:rPr lang="en-CA" err="1"/>
              <a:t>peut</a:t>
            </a:r>
            <a:r>
              <a:rPr lang="en-CA"/>
              <a:t> donner les </a:t>
            </a:r>
            <a:r>
              <a:rPr lang="en-CA" err="1"/>
              <a:t>objets</a:t>
            </a:r>
            <a:r>
              <a:rPr lang="en-CA"/>
              <a:t> </a:t>
            </a:r>
            <a:r>
              <a:rPr lang="en-CA" err="1"/>
              <a:t>dont</a:t>
            </a:r>
            <a:r>
              <a:rPr lang="en-CA"/>
              <a:t> nous ne nous </a:t>
            </a:r>
            <a:r>
              <a:rPr lang="en-CA" err="1"/>
              <a:t>servons</a:t>
            </a:r>
            <a:r>
              <a:rPr lang="en-CA"/>
              <a:t> plus. </a:t>
            </a:r>
          </a:p>
          <a:p>
            <a:r>
              <a:rPr lang="en-CA"/>
              <a:t>Il </a:t>
            </a:r>
            <a:r>
              <a:rPr lang="en-CA" err="1"/>
              <a:t>existe</a:t>
            </a:r>
            <a:r>
              <a:rPr lang="en-CA"/>
              <a:t> de </a:t>
            </a:r>
            <a:r>
              <a:rPr lang="en-CA" err="1"/>
              <a:t>nombreux</a:t>
            </a:r>
            <a:r>
              <a:rPr lang="en-CA"/>
              <a:t> </a:t>
            </a:r>
            <a:r>
              <a:rPr lang="en-CA" err="1"/>
              <a:t>organismes</a:t>
            </a:r>
            <a:r>
              <a:rPr lang="en-CA"/>
              <a:t> dans </a:t>
            </a:r>
            <a:r>
              <a:rPr lang="en-CA" err="1"/>
              <a:t>chaque</a:t>
            </a:r>
            <a:r>
              <a:rPr lang="en-CA"/>
              <a:t> </a:t>
            </a:r>
            <a:r>
              <a:rPr lang="en-CA" err="1"/>
              <a:t>communauté</a:t>
            </a:r>
            <a:r>
              <a:rPr lang="en-CA"/>
              <a:t> qui </a:t>
            </a:r>
            <a:r>
              <a:rPr lang="en-CA" err="1"/>
              <a:t>acceptent</a:t>
            </a:r>
            <a:r>
              <a:rPr lang="en-CA"/>
              <a:t> des dons.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0926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268" y="1005110"/>
            <a:ext cx="8911687" cy="1280890"/>
          </a:xfrm>
        </p:spPr>
        <p:txBody>
          <a:bodyPr/>
          <a:lstStyle/>
          <a:p>
            <a:r>
              <a:rPr lang="en-CA" dirty="0" err="1"/>
              <a:t>Activité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2555" y="2286000"/>
            <a:ext cx="8915400" cy="28414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Utilisez</a:t>
            </a:r>
            <a:r>
              <a:rPr lang="en-CA" dirty="0"/>
              <a:t> un </a:t>
            </a:r>
            <a:r>
              <a:rPr lang="en-CA" dirty="0" err="1"/>
              <a:t>ordinateur</a:t>
            </a:r>
            <a:r>
              <a:rPr lang="en-CA" dirty="0"/>
              <a:t> pour </a:t>
            </a:r>
            <a:r>
              <a:rPr lang="en-CA" dirty="0" err="1"/>
              <a:t>effectuer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recherche au </a:t>
            </a:r>
            <a:r>
              <a:rPr lang="en-CA" dirty="0" err="1"/>
              <a:t>sujet</a:t>
            </a:r>
            <a:r>
              <a:rPr lang="en-CA" dirty="0"/>
              <a:t> des centres qui </a:t>
            </a:r>
            <a:r>
              <a:rPr lang="en-CA" dirty="0" err="1"/>
              <a:t>acceptent</a:t>
            </a:r>
            <a:r>
              <a:rPr lang="en-CA" dirty="0"/>
              <a:t> des dons dans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communauté</a:t>
            </a:r>
            <a:r>
              <a:rPr lang="en-CA" dirty="0"/>
              <a:t>. </a:t>
            </a:r>
            <a:endParaRPr lang="en-CA"/>
          </a:p>
          <a:p>
            <a:r>
              <a:rPr lang="en-CA" dirty="0" err="1"/>
              <a:t>Trouvez-en</a:t>
            </a:r>
            <a:r>
              <a:rPr lang="en-CA" dirty="0"/>
              <a:t> 3 et </a:t>
            </a:r>
            <a:r>
              <a:rPr lang="en-CA" dirty="0" err="1"/>
              <a:t>notez</a:t>
            </a:r>
            <a:r>
              <a:rPr lang="en-CA" dirty="0"/>
              <a:t> </a:t>
            </a:r>
            <a:r>
              <a:rPr lang="en-CA" dirty="0" err="1"/>
              <a:t>leurs</a:t>
            </a:r>
            <a:r>
              <a:rPr lang="en-CA" dirty="0"/>
              <a:t> </a:t>
            </a:r>
            <a:r>
              <a:rPr lang="en-CA" dirty="0" err="1"/>
              <a:t>informations</a:t>
            </a:r>
            <a:r>
              <a:rPr lang="en-CA" dirty="0"/>
              <a:t> dans le cahier </a:t>
            </a:r>
            <a:r>
              <a:rPr lang="en-CA" dirty="0" err="1"/>
              <a:t>d’exercices</a:t>
            </a:r>
            <a:r>
              <a:rPr lang="en-CA" dirty="0"/>
              <a:t> de </a:t>
            </a:r>
            <a:r>
              <a:rPr lang="en-CA" dirty="0" err="1"/>
              <a:t>ce</a:t>
            </a:r>
            <a:r>
              <a:rPr lang="en-CA" dirty="0"/>
              <a:t> module. </a:t>
            </a:r>
          </a:p>
          <a:p>
            <a:r>
              <a:rPr lang="en-CA" dirty="0" err="1"/>
              <a:t>Partagez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résultats</a:t>
            </a:r>
            <a:r>
              <a:rPr lang="en-CA" dirty="0"/>
              <a:t> avec le </a:t>
            </a:r>
            <a:r>
              <a:rPr lang="en-CA" dirty="0" err="1"/>
              <a:t>groupe</a:t>
            </a:r>
            <a:r>
              <a:rPr lang="en-CA" dirty="0"/>
              <a:t> et </a:t>
            </a:r>
            <a:r>
              <a:rPr lang="en-CA" dirty="0" err="1"/>
              <a:t>discutez</a:t>
            </a:r>
            <a:r>
              <a:rPr lang="en-CA" dirty="0"/>
              <a:t> des </a:t>
            </a:r>
            <a:r>
              <a:rPr lang="en-CA" dirty="0" err="1"/>
              <a:t>organismes</a:t>
            </a:r>
            <a:r>
              <a:rPr lang="en-CA" dirty="0"/>
              <a:t> </a:t>
            </a:r>
            <a:r>
              <a:rPr lang="en-CA" dirty="0" err="1"/>
              <a:t>auxquels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le plus </a:t>
            </a:r>
            <a:r>
              <a:rPr lang="en-CA" dirty="0" err="1"/>
              <a:t>envie</a:t>
            </a:r>
            <a:r>
              <a:rPr lang="en-CA" dirty="0"/>
              <a:t> de faire des dons. </a:t>
            </a:r>
          </a:p>
          <a:p>
            <a:pPr marL="0" indent="0">
              <a:buNone/>
            </a:pPr>
            <a:endParaRPr lang="en-CA"/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20" y="1005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5" y="6241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Gagner</a:t>
            </a:r>
            <a:r>
              <a:rPr lang="en-CA" dirty="0"/>
              <a:t> de </a:t>
            </a:r>
            <a:r>
              <a:rPr lang="en-CA" dirty="0" err="1"/>
              <a:t>l'espace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495" y="1716657"/>
            <a:ext cx="8915400" cy="3159396"/>
          </a:xfrm>
        </p:spPr>
        <p:txBody>
          <a:bodyPr/>
          <a:lstStyle/>
          <a:p>
            <a:r>
              <a:rPr lang="en-CA"/>
              <a:t>Il </a:t>
            </a:r>
            <a:r>
              <a:rPr lang="en-CA" err="1"/>
              <a:t>existe</a:t>
            </a:r>
            <a:r>
              <a:rPr lang="en-CA"/>
              <a:t> de </a:t>
            </a:r>
            <a:r>
              <a:rPr lang="en-CA" err="1"/>
              <a:t>nombreuses</a:t>
            </a:r>
            <a:r>
              <a:rPr lang="en-CA"/>
              <a:t> </a:t>
            </a:r>
            <a:r>
              <a:rPr lang="en-CA" err="1"/>
              <a:t>façons</a:t>
            </a:r>
            <a:r>
              <a:rPr lang="en-CA"/>
              <a:t> de </a:t>
            </a:r>
            <a:r>
              <a:rPr lang="en-CA" err="1"/>
              <a:t>gagner</a:t>
            </a:r>
            <a:r>
              <a:rPr lang="en-CA"/>
              <a:t> de </a:t>
            </a:r>
            <a:r>
              <a:rPr lang="en-CA" err="1"/>
              <a:t>l’espace</a:t>
            </a:r>
            <a:r>
              <a:rPr lang="en-CA"/>
              <a:t> </a:t>
            </a:r>
            <a:r>
              <a:rPr lang="en-CA" err="1"/>
              <a:t>ou</a:t>
            </a:r>
            <a:r>
              <a:rPr lang="en-CA"/>
              <a:t> </a:t>
            </a:r>
            <a:r>
              <a:rPr lang="en-CA" err="1"/>
              <a:t>d’en</a:t>
            </a:r>
            <a:r>
              <a:rPr lang="en-CA"/>
              <a:t> faire </a:t>
            </a:r>
            <a:r>
              <a:rPr lang="en-CA" err="1"/>
              <a:t>davantage</a:t>
            </a:r>
            <a:r>
              <a:rPr lang="en-CA"/>
              <a:t> dans </a:t>
            </a:r>
            <a:r>
              <a:rPr lang="en-CA" err="1"/>
              <a:t>nos</a:t>
            </a:r>
            <a:r>
              <a:rPr lang="en-CA"/>
              <a:t> foyers, </a:t>
            </a:r>
            <a:r>
              <a:rPr lang="en-CA" err="1"/>
              <a:t>à</a:t>
            </a:r>
            <a:r>
              <a:rPr lang="en-CA"/>
              <a:t> condition de </a:t>
            </a:r>
            <a:r>
              <a:rPr lang="en-CA" err="1"/>
              <a:t>mieux</a:t>
            </a:r>
            <a:r>
              <a:rPr lang="en-CA"/>
              <a:t> organiser les choses.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4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06" y="589306"/>
            <a:ext cx="8911687" cy="1280890"/>
          </a:xfrm>
        </p:spPr>
        <p:txBody>
          <a:bodyPr/>
          <a:lstStyle/>
          <a:p>
            <a:r>
              <a:rPr lang="en-CA" dirty="0"/>
              <a:t>Module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9706" y="1394460"/>
            <a:ext cx="10157726" cy="50539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/>
              <a:t>Au </a:t>
            </a:r>
            <a:r>
              <a:rPr lang="en-US" sz="2000" err="1"/>
              <a:t>cours</a:t>
            </a:r>
            <a:r>
              <a:rPr lang="en-US" sz="2000"/>
              <a:t> de </a:t>
            </a:r>
            <a:r>
              <a:rPr lang="en-US" sz="2000" err="1"/>
              <a:t>ce</a:t>
            </a:r>
            <a:r>
              <a:rPr lang="en-US" sz="2000"/>
              <a:t> module, </a:t>
            </a:r>
            <a:r>
              <a:rPr lang="en-US" sz="2000" err="1"/>
              <a:t>vous</a:t>
            </a:r>
            <a:r>
              <a:rPr lang="en-US" sz="2000"/>
              <a:t> </a:t>
            </a:r>
            <a:r>
              <a:rPr lang="en-US" sz="2000" err="1"/>
              <a:t>développerez</a:t>
            </a:r>
            <a:r>
              <a:rPr lang="en-US" sz="2000"/>
              <a:t> les </a:t>
            </a:r>
            <a:r>
              <a:rPr lang="en-US" err="1"/>
              <a:t>Compétences</a:t>
            </a:r>
            <a:r>
              <a:rPr lang="en-US" sz="2000"/>
              <a:t> pour </a:t>
            </a:r>
            <a:r>
              <a:rPr lang="en-US" sz="2000" err="1"/>
              <a:t>réussir</a:t>
            </a:r>
            <a:r>
              <a:rPr lang="en-US" sz="2000"/>
              <a:t> </a:t>
            </a:r>
            <a:r>
              <a:rPr lang="en-US" sz="2000" err="1"/>
              <a:t>suivantes</a:t>
            </a:r>
            <a:r>
              <a:rPr lang="en-US" sz="2000"/>
              <a:t> :</a:t>
            </a:r>
          </a:p>
          <a:p>
            <a:pPr marL="0" indent="0">
              <a:buNone/>
            </a:pPr>
            <a:endParaRPr lang="en-CA" sz="2000"/>
          </a:p>
          <a:p>
            <a:pPr marL="0" indent="0">
              <a:buNone/>
            </a:pPr>
            <a:endParaRPr lang="en-CA" sz="20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909200"/>
              </p:ext>
            </p:extLst>
          </p:nvPr>
        </p:nvGraphicFramePr>
        <p:xfrm>
          <a:off x="1049706" y="2345931"/>
          <a:ext cx="10157725" cy="3781168"/>
        </p:xfrm>
        <a:graphic>
          <a:graphicData uri="http://schemas.openxmlformats.org/drawingml/2006/table">
            <a:tbl>
              <a:tblPr firstRow="1" firstCol="1" bandRow="1"/>
              <a:tblGrid>
                <a:gridCol w="2323893">
                  <a:extLst>
                    <a:ext uri="{9D8B030D-6E8A-4147-A177-3AD203B41FA5}">
                      <a16:colId xmlns:a16="http://schemas.microsoft.com/office/drawing/2014/main" val="3533087158"/>
                    </a:ext>
                  </a:extLst>
                </a:gridCol>
                <a:gridCol w="7833832">
                  <a:extLst>
                    <a:ext uri="{9D8B030D-6E8A-4147-A177-3AD203B41FA5}">
                      <a16:colId xmlns:a16="http://schemas.microsoft.com/office/drawing/2014/main" val="1645707829"/>
                    </a:ext>
                  </a:extLst>
                </a:gridCol>
              </a:tblGrid>
              <a:tr h="6718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Adaptabilité</a:t>
                      </a: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développerez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compétences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qui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aideront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à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adapter aux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changements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dans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foyer pour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mener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vie plus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organisée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644202"/>
                  </a:ext>
                </a:extLst>
              </a:tr>
              <a:tr h="565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exercerez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compétences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matière de communication verbale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présentant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idées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l’organisation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maison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737836"/>
                  </a:ext>
                </a:extLst>
              </a:tr>
              <a:tr h="565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Créativité</a:t>
                      </a: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réfléchirez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à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idées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désencombrer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organiser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maison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906804"/>
                  </a:ext>
                </a:extLst>
              </a:tr>
              <a:tr h="565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effectuerez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tâches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base pour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exercer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à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faire l’inventaire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objets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maison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321750"/>
                  </a:ext>
                </a:extLst>
              </a:tr>
              <a:tr h="565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Résolution</a:t>
                      </a: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problèmes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développerez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stratégies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pour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résoudre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problèmes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liés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aux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espaces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dans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maison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qui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pourraient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mieux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répondre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à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besoins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892382"/>
                  </a:ext>
                </a:extLst>
              </a:tr>
              <a:tr h="565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Lecture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trouverez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comprendrez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informations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sur l’organisation et la </a:t>
                      </a:r>
                      <a:r>
                        <a:rPr lang="en-CA" sz="160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réduction</a:t>
                      </a: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du stress.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160517"/>
                  </a:ext>
                </a:extLst>
              </a:tr>
              <a:tr h="2826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Rédaction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Vous</a:t>
                      </a: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recueillerez</a:t>
                      </a: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CA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idées</a:t>
                      </a: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</a:t>
                      </a:r>
                      <a:r>
                        <a:rPr lang="en-CA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rédigerez</a:t>
                      </a: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des plans pour organiser </a:t>
                      </a:r>
                      <a:r>
                        <a:rPr lang="en-CA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votre</a:t>
                      </a: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foyer.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296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3401" y="624110"/>
            <a:ext cx="8911687" cy="1280890"/>
          </a:xfrm>
        </p:spPr>
        <p:txBody>
          <a:bodyPr/>
          <a:lstStyle/>
          <a:p>
            <a:pPr algn="ctr"/>
            <a:r>
              <a:rPr lang="en-CA" dirty="0" err="1"/>
              <a:t>Gagner</a:t>
            </a:r>
            <a:r>
              <a:rPr lang="en-CA" dirty="0"/>
              <a:t> de </a:t>
            </a:r>
            <a:r>
              <a:rPr lang="en-CA" dirty="0" err="1"/>
              <a:t>l'espace</a:t>
            </a:r>
            <a:r>
              <a:rPr lang="en-CA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401" y="2162355"/>
            <a:ext cx="8915400" cy="27568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err="1"/>
              <a:t>Souvent</a:t>
            </a:r>
            <a:r>
              <a:rPr lang="en-CA" dirty="0"/>
              <a:t>, nous </a:t>
            </a:r>
            <a:r>
              <a:rPr lang="en-CA" dirty="0" err="1"/>
              <a:t>conservons</a:t>
            </a:r>
            <a:r>
              <a:rPr lang="en-CA" dirty="0"/>
              <a:t> des </a:t>
            </a:r>
            <a:r>
              <a:rPr lang="en-CA" dirty="0" err="1"/>
              <a:t>objets</a:t>
            </a:r>
            <a:r>
              <a:rPr lang="en-CA" dirty="0"/>
              <a:t>, non pas </a:t>
            </a:r>
            <a:r>
              <a:rPr lang="en-CA" dirty="0" err="1"/>
              <a:t>parce</a:t>
            </a:r>
            <a:r>
              <a:rPr lang="en-CA" dirty="0"/>
              <a:t> que nous les </a:t>
            </a:r>
            <a:r>
              <a:rPr lang="en-CA" dirty="0" err="1"/>
              <a:t>utilisons</a:t>
            </a:r>
            <a:r>
              <a:rPr lang="en-CA" dirty="0"/>
              <a:t>, </a:t>
            </a:r>
            <a:r>
              <a:rPr lang="en-CA" dirty="0" err="1"/>
              <a:t>mais</a:t>
            </a:r>
            <a:r>
              <a:rPr lang="en-CA" dirty="0"/>
              <a:t> </a:t>
            </a:r>
            <a:r>
              <a:rPr lang="en-CA" dirty="0" err="1"/>
              <a:t>parce</a:t>
            </a:r>
            <a:r>
              <a:rPr lang="en-CA" dirty="0"/>
              <a:t> </a:t>
            </a:r>
            <a:r>
              <a:rPr lang="en-CA" dirty="0" err="1"/>
              <a:t>qu'ils</a:t>
            </a:r>
            <a:r>
              <a:rPr lang="en-CA" dirty="0"/>
              <a:t> </a:t>
            </a:r>
            <a:r>
              <a:rPr lang="en-CA" dirty="0" err="1"/>
              <a:t>ont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valeur</a:t>
            </a:r>
            <a:r>
              <a:rPr lang="en-CA" dirty="0"/>
              <a:t> </a:t>
            </a:r>
            <a:r>
              <a:rPr lang="en-CA" dirty="0" err="1"/>
              <a:t>sentimentale</a:t>
            </a:r>
            <a:r>
              <a:rPr lang="en-CA" dirty="0"/>
              <a:t>. </a:t>
            </a:r>
          </a:p>
          <a:p>
            <a:pPr lvl="1"/>
            <a:r>
              <a:rPr lang="en-CA" dirty="0"/>
              <a:t>Par </a:t>
            </a:r>
            <a:r>
              <a:rPr lang="en-CA" dirty="0" err="1"/>
              <a:t>exemple</a:t>
            </a:r>
            <a:r>
              <a:rPr lang="en-CA" dirty="0"/>
              <a:t>, les </a:t>
            </a:r>
            <a:r>
              <a:rPr lang="en-CA" dirty="0" err="1"/>
              <a:t>œuvres</a:t>
            </a:r>
            <a:r>
              <a:rPr lang="en-CA" dirty="0"/>
              <a:t> d'art d'un enfant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sa</a:t>
            </a:r>
            <a:r>
              <a:rPr lang="en-CA" dirty="0"/>
              <a:t> première tenue.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objets</a:t>
            </a:r>
            <a:r>
              <a:rPr lang="en-CA" dirty="0"/>
              <a:t> </a:t>
            </a:r>
            <a:r>
              <a:rPr lang="en-CA" dirty="0" err="1"/>
              <a:t>peuvent</a:t>
            </a:r>
            <a:r>
              <a:rPr lang="en-CA" dirty="0"/>
              <a:t> prendre beaucoup de place dans </a:t>
            </a:r>
            <a:r>
              <a:rPr lang="en-CA" dirty="0" err="1"/>
              <a:t>notre</a:t>
            </a:r>
            <a:r>
              <a:rPr lang="en-CA" dirty="0"/>
              <a:t> foyer. </a:t>
            </a:r>
          </a:p>
          <a:p>
            <a:r>
              <a:rPr lang="en-CA" dirty="0" err="1"/>
              <a:t>Envisagez</a:t>
            </a:r>
            <a:r>
              <a:rPr lang="en-CA" dirty="0"/>
              <a:t> de prendre </a:t>
            </a:r>
            <a:r>
              <a:rPr lang="en-CA" dirty="0" err="1"/>
              <a:t>une</a:t>
            </a:r>
            <a:r>
              <a:rPr lang="en-CA" dirty="0"/>
              <a:t> photo de </a:t>
            </a:r>
            <a:r>
              <a:rPr lang="en-CA" dirty="0" err="1"/>
              <a:t>chaque</a:t>
            </a:r>
            <a:r>
              <a:rPr lang="en-CA" dirty="0"/>
              <a:t> </a:t>
            </a:r>
            <a:r>
              <a:rPr lang="en-CA" dirty="0" err="1"/>
              <a:t>objet</a:t>
            </a:r>
            <a:r>
              <a:rPr lang="en-CA" dirty="0"/>
              <a:t> qui a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valeur</a:t>
            </a:r>
            <a:r>
              <a:rPr lang="en-CA" dirty="0"/>
              <a:t> </a:t>
            </a:r>
            <a:r>
              <a:rPr lang="en-CA" dirty="0" err="1"/>
              <a:t>sentimentale</a:t>
            </a:r>
            <a:r>
              <a:rPr lang="en-CA" dirty="0"/>
              <a:t> et de </a:t>
            </a:r>
            <a:r>
              <a:rPr lang="en-CA" dirty="0" err="1"/>
              <a:t>créer</a:t>
            </a:r>
            <a:r>
              <a:rPr lang="en-CA" dirty="0"/>
              <a:t> un album photo au lieu de conserver les </a:t>
            </a:r>
            <a:r>
              <a:rPr lang="en-CA" dirty="0" err="1"/>
              <a:t>objets</a:t>
            </a:r>
            <a:r>
              <a:rPr lang="en-CA" dirty="0"/>
              <a:t> </a:t>
            </a:r>
            <a:r>
              <a:rPr lang="en-CA" dirty="0" err="1"/>
              <a:t>eux-mêmes</a:t>
            </a:r>
            <a:r>
              <a:rPr lang="en-CA" dirty="0"/>
              <a:t>. </a:t>
            </a:r>
          </a:p>
          <a:p>
            <a:endParaRPr lang="en-CA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4431157-C475-B0ED-F076-D312BF3B3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472" y="4467854"/>
            <a:ext cx="2206566" cy="217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93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470" y="852710"/>
            <a:ext cx="10559142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contenants</a:t>
            </a:r>
            <a:r>
              <a:rPr lang="en-CA" dirty="0"/>
              <a:t> pour </a:t>
            </a:r>
            <a:r>
              <a:rPr lang="en-CA" dirty="0" err="1"/>
              <a:t>l’entreposage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470" y="2133600"/>
            <a:ext cx="10559142" cy="3777622"/>
          </a:xfrm>
        </p:spPr>
        <p:txBody>
          <a:bodyPr/>
          <a:lstStyle/>
          <a:p>
            <a:r>
              <a:rPr lang="en-CA"/>
              <a:t>Les </a:t>
            </a:r>
            <a:r>
              <a:rPr lang="en-CA" err="1"/>
              <a:t>contenants</a:t>
            </a:r>
            <a:r>
              <a:rPr lang="en-CA"/>
              <a:t> pour </a:t>
            </a:r>
            <a:r>
              <a:rPr lang="en-CA" err="1"/>
              <a:t>l’entreposage</a:t>
            </a:r>
            <a:r>
              <a:rPr lang="en-CA"/>
              <a:t> </a:t>
            </a:r>
            <a:r>
              <a:rPr lang="en-CA" err="1"/>
              <a:t>peuvent</a:t>
            </a:r>
            <a:r>
              <a:rPr lang="en-CA"/>
              <a:t> </a:t>
            </a:r>
            <a:r>
              <a:rPr lang="en-CA" err="1"/>
              <a:t>parfois</a:t>
            </a:r>
            <a:r>
              <a:rPr lang="en-CA"/>
              <a:t> </a:t>
            </a:r>
            <a:r>
              <a:rPr lang="en-CA" err="1"/>
              <a:t>être</a:t>
            </a:r>
            <a:r>
              <a:rPr lang="en-CA"/>
              <a:t> </a:t>
            </a:r>
            <a:r>
              <a:rPr lang="en-CA" err="1"/>
              <a:t>couteux</a:t>
            </a:r>
            <a:r>
              <a:rPr lang="en-CA"/>
              <a:t>, </a:t>
            </a:r>
            <a:r>
              <a:rPr lang="en-CA" err="1"/>
              <a:t>en</a:t>
            </a:r>
            <a:r>
              <a:rPr lang="en-CA"/>
              <a:t> particulier </a:t>
            </a:r>
            <a:r>
              <a:rPr lang="en-CA" err="1"/>
              <a:t>ceux</a:t>
            </a:r>
            <a:r>
              <a:rPr lang="en-CA"/>
              <a:t> qui </a:t>
            </a:r>
            <a:r>
              <a:rPr lang="en-CA" err="1"/>
              <a:t>sont</a:t>
            </a:r>
            <a:r>
              <a:rPr lang="en-CA"/>
              <a:t> plus grands.  </a:t>
            </a:r>
          </a:p>
          <a:p>
            <a:r>
              <a:rPr lang="en-CA" err="1"/>
              <a:t>Utilisez</a:t>
            </a:r>
            <a:r>
              <a:rPr lang="en-CA"/>
              <a:t> des </a:t>
            </a:r>
            <a:r>
              <a:rPr lang="en-CA" err="1"/>
              <a:t>boites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carton </a:t>
            </a:r>
            <a:r>
              <a:rPr lang="en-CA" err="1"/>
              <a:t>lorsque</a:t>
            </a:r>
            <a:r>
              <a:rPr lang="en-CA"/>
              <a:t> </a:t>
            </a:r>
            <a:r>
              <a:rPr lang="en-CA" err="1"/>
              <a:t>c’est</a:t>
            </a:r>
            <a:r>
              <a:rPr lang="en-CA"/>
              <a:t> possible pour </a:t>
            </a:r>
            <a:r>
              <a:rPr lang="en-CA" err="1"/>
              <a:t>économiser</a:t>
            </a:r>
            <a:r>
              <a:rPr lang="en-CA"/>
              <a:t> de </a:t>
            </a:r>
            <a:r>
              <a:rPr lang="en-CA" err="1"/>
              <a:t>l’argent</a:t>
            </a:r>
            <a:r>
              <a:rPr lang="en-CA"/>
              <a:t>. </a:t>
            </a:r>
          </a:p>
          <a:p>
            <a:r>
              <a:rPr lang="en-CA" err="1"/>
              <a:t>Certains</a:t>
            </a:r>
            <a:r>
              <a:rPr lang="en-CA"/>
              <a:t> </a:t>
            </a:r>
            <a:r>
              <a:rPr lang="en-CA" err="1"/>
              <a:t>commerces</a:t>
            </a:r>
            <a:r>
              <a:rPr lang="en-CA"/>
              <a:t>, </a:t>
            </a:r>
            <a:r>
              <a:rPr lang="en-CA" err="1"/>
              <a:t>comme</a:t>
            </a:r>
            <a:r>
              <a:rPr lang="en-CA"/>
              <a:t> les </a:t>
            </a:r>
            <a:r>
              <a:rPr lang="en-CA" err="1"/>
              <a:t>magasins</a:t>
            </a:r>
            <a:r>
              <a:rPr lang="en-CA"/>
              <a:t> </a:t>
            </a:r>
            <a:r>
              <a:rPr lang="en-CA" err="1"/>
              <a:t>d’épicerie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donneront</a:t>
            </a:r>
            <a:r>
              <a:rPr lang="en-CA"/>
              <a:t> des </a:t>
            </a:r>
            <a:r>
              <a:rPr lang="en-CA" err="1"/>
              <a:t>boites</a:t>
            </a:r>
            <a:r>
              <a:rPr lang="en-CA"/>
              <a:t> </a:t>
            </a:r>
            <a:r>
              <a:rPr lang="en-CA" err="1"/>
              <a:t>en</a:t>
            </a:r>
            <a:r>
              <a:rPr lang="en-CA"/>
              <a:t> carton </a:t>
            </a:r>
            <a:r>
              <a:rPr lang="en-CA" err="1"/>
              <a:t>si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le </a:t>
            </a:r>
            <a:r>
              <a:rPr lang="en-CA" err="1"/>
              <a:t>demandez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un </a:t>
            </a:r>
            <a:r>
              <a:rPr lang="en-CA" err="1"/>
              <a:t>membre</a:t>
            </a:r>
            <a:r>
              <a:rPr lang="en-CA"/>
              <a:t> du personnel. </a:t>
            </a:r>
          </a:p>
        </p:txBody>
      </p:sp>
    </p:spTree>
    <p:extLst>
      <p:ext uri="{BB962C8B-B14F-4D97-AF65-F5344CB8AC3E}">
        <p14:creationId xmlns:p14="http://schemas.microsoft.com/office/powerpoint/2010/main" val="1256084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2" y="2133600"/>
            <a:ext cx="10134600" cy="3777622"/>
          </a:xfrm>
        </p:spPr>
        <p:txBody>
          <a:bodyPr/>
          <a:lstStyle/>
          <a:p>
            <a:r>
              <a:rPr lang="en-CA" err="1"/>
              <a:t>Parfois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</a:t>
            </a:r>
            <a:r>
              <a:rPr lang="en-CA" err="1"/>
              <a:t>utiliser</a:t>
            </a:r>
            <a:r>
              <a:rPr lang="en-CA"/>
              <a:t> des </a:t>
            </a:r>
            <a:r>
              <a:rPr lang="en-CA" err="1"/>
              <a:t>moyens</a:t>
            </a:r>
            <a:r>
              <a:rPr lang="en-CA"/>
              <a:t> de </a:t>
            </a:r>
            <a:r>
              <a:rPr lang="en-CA" err="1"/>
              <a:t>rangement</a:t>
            </a:r>
            <a:r>
              <a:rPr lang="en-CA"/>
              <a:t> non conventionnels pour </a:t>
            </a:r>
            <a:r>
              <a:rPr lang="en-CA" err="1"/>
              <a:t>vous</a:t>
            </a:r>
            <a:r>
              <a:rPr lang="en-CA"/>
              <a:t> organiser. </a:t>
            </a:r>
          </a:p>
          <a:p>
            <a:pPr lvl="1"/>
            <a:r>
              <a:rPr lang="en-CA"/>
              <a:t>Par </a:t>
            </a:r>
            <a:r>
              <a:rPr lang="en-CA" err="1"/>
              <a:t>exemple</a:t>
            </a:r>
            <a:r>
              <a:rPr lang="en-CA"/>
              <a:t>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pouvez</a:t>
            </a:r>
            <a:r>
              <a:rPr lang="en-CA"/>
              <a:t> </a:t>
            </a:r>
            <a:r>
              <a:rPr lang="en-CA" err="1"/>
              <a:t>utiliser</a:t>
            </a:r>
            <a:r>
              <a:rPr lang="en-CA"/>
              <a:t> des </a:t>
            </a:r>
            <a:r>
              <a:rPr lang="en-CA" err="1"/>
              <a:t>moules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glaçons</a:t>
            </a:r>
            <a:r>
              <a:rPr lang="en-CA"/>
              <a:t> pour ranger des bijoux </a:t>
            </a:r>
            <a:r>
              <a:rPr lang="en-CA" err="1"/>
              <a:t>ou</a:t>
            </a:r>
            <a:r>
              <a:rPr lang="en-CA"/>
              <a:t> des </a:t>
            </a:r>
            <a:r>
              <a:rPr lang="en-CA" err="1"/>
              <a:t>fournitures</a:t>
            </a:r>
            <a:r>
              <a:rPr lang="en-CA"/>
              <a:t> de bureau </a:t>
            </a:r>
            <a:r>
              <a:rPr lang="en-CA" err="1"/>
              <a:t>telles</a:t>
            </a:r>
            <a:r>
              <a:rPr lang="en-CA"/>
              <a:t> que des trombones </a:t>
            </a:r>
            <a:r>
              <a:rPr lang="en-CA" err="1"/>
              <a:t>ou</a:t>
            </a:r>
            <a:r>
              <a:rPr lang="en-CA"/>
              <a:t> des </a:t>
            </a:r>
            <a:r>
              <a:rPr lang="en-CA" err="1"/>
              <a:t>épingles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nourrice</a:t>
            </a:r>
            <a:r>
              <a:rPr lang="en-CA"/>
              <a:t>. </a:t>
            </a:r>
          </a:p>
          <a:p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6D3C62B-01FA-A22F-A298-66E1B646C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470" y="852710"/>
            <a:ext cx="10559142" cy="1280890"/>
          </a:xfrm>
        </p:spPr>
        <p:txBody>
          <a:bodyPr/>
          <a:lstStyle/>
          <a:p>
            <a:pPr algn="ctr"/>
            <a:r>
              <a:rPr lang="en-CA" dirty="0"/>
              <a:t>Les </a:t>
            </a:r>
            <a:r>
              <a:rPr lang="en-CA" dirty="0" err="1"/>
              <a:t>contenants</a:t>
            </a:r>
            <a:r>
              <a:rPr lang="en-CA" dirty="0"/>
              <a:t> pour </a:t>
            </a:r>
            <a:r>
              <a:rPr lang="en-CA" dirty="0" err="1"/>
              <a:t>l’entreposage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08853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3" y="852710"/>
            <a:ext cx="8911687" cy="1280890"/>
          </a:xfrm>
        </p:spPr>
        <p:txBody>
          <a:bodyPr/>
          <a:lstStyle/>
          <a:p>
            <a:r>
              <a:rPr lang="en-CA" err="1"/>
              <a:t>Discutons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3298" y="2133600"/>
            <a:ext cx="9971314" cy="3777622"/>
          </a:xfrm>
        </p:spPr>
        <p:txBody>
          <a:bodyPr/>
          <a:lstStyle/>
          <a:p>
            <a:r>
              <a:rPr lang="en-CA" err="1"/>
              <a:t>Pouvez-vous</a:t>
            </a:r>
            <a:r>
              <a:rPr lang="en-CA"/>
              <a:t> </a:t>
            </a:r>
            <a:r>
              <a:rPr lang="en-CA" err="1"/>
              <a:t>penser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d’autres</a:t>
            </a:r>
            <a:r>
              <a:rPr lang="en-CA"/>
              <a:t> </a:t>
            </a:r>
            <a:r>
              <a:rPr lang="en-CA" err="1"/>
              <a:t>objets</a:t>
            </a:r>
            <a:r>
              <a:rPr lang="en-CA"/>
              <a:t> non conventionnels que nous </a:t>
            </a:r>
            <a:r>
              <a:rPr lang="en-CA" err="1"/>
              <a:t>pourrions</a:t>
            </a:r>
            <a:r>
              <a:rPr lang="en-CA"/>
              <a:t> </a:t>
            </a:r>
            <a:r>
              <a:rPr lang="en-CA" err="1"/>
              <a:t>utiliser</a:t>
            </a:r>
            <a:r>
              <a:rPr lang="en-CA"/>
              <a:t> pour ranger et organiser </a:t>
            </a:r>
            <a:r>
              <a:rPr lang="en-CA" err="1"/>
              <a:t>notre</a:t>
            </a:r>
            <a:r>
              <a:rPr lang="en-CA"/>
              <a:t> </a:t>
            </a:r>
            <a:r>
              <a:rPr lang="en-CA" err="1"/>
              <a:t>maison</a:t>
            </a:r>
            <a:r>
              <a:rPr lang="en-CA"/>
              <a:t> ?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8" y="8527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85" y="852710"/>
            <a:ext cx="9683885" cy="1280890"/>
          </a:xfrm>
        </p:spPr>
        <p:txBody>
          <a:bodyPr/>
          <a:lstStyle/>
          <a:p>
            <a:pPr algn="ctr"/>
            <a:r>
              <a:rPr lang="en-CA" dirty="0" err="1"/>
              <a:t>S’organiser</a:t>
            </a:r>
            <a:r>
              <a:rPr lang="en-CA" dirty="0"/>
              <a:t> avec un budget </a:t>
            </a:r>
            <a:r>
              <a:rPr lang="en-CA" dirty="0" err="1"/>
              <a:t>limité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784" y="2133600"/>
            <a:ext cx="10112828" cy="3777622"/>
          </a:xfrm>
        </p:spPr>
        <p:txBody>
          <a:bodyPr/>
          <a:lstStyle/>
          <a:p>
            <a:r>
              <a:rPr lang="en-CA" err="1"/>
              <a:t>Lorsque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organisez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foyer,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n’avez</a:t>
            </a:r>
            <a:r>
              <a:rPr lang="en-CA"/>
              <a:t> pas </a:t>
            </a:r>
            <a:r>
              <a:rPr lang="en-CA" err="1"/>
              <a:t>besoin</a:t>
            </a:r>
            <a:r>
              <a:rPr lang="en-CA"/>
              <a:t> de </a:t>
            </a:r>
            <a:r>
              <a:rPr lang="en-CA" err="1"/>
              <a:t>dépenser</a:t>
            </a:r>
            <a:r>
              <a:rPr lang="en-CA"/>
              <a:t> </a:t>
            </a:r>
            <a:r>
              <a:rPr lang="en-CA" err="1"/>
              <a:t>une</a:t>
            </a:r>
            <a:r>
              <a:rPr lang="en-CA"/>
              <a:t> fortune pour </a:t>
            </a:r>
            <a:r>
              <a:rPr lang="en-CA" err="1"/>
              <a:t>acheter</a:t>
            </a:r>
            <a:r>
              <a:rPr lang="en-CA"/>
              <a:t> du matériel </a:t>
            </a:r>
            <a:r>
              <a:rPr lang="en-CA" err="1"/>
              <a:t>d’organisation</a:t>
            </a:r>
            <a:r>
              <a:rPr lang="en-CA"/>
              <a:t>. </a:t>
            </a:r>
          </a:p>
          <a:p>
            <a:r>
              <a:rPr lang="en-CA"/>
              <a:t>Il </a:t>
            </a:r>
            <a:r>
              <a:rPr lang="en-CA" err="1"/>
              <a:t>existe</a:t>
            </a:r>
            <a:r>
              <a:rPr lang="en-CA"/>
              <a:t> de </a:t>
            </a:r>
            <a:r>
              <a:rPr lang="en-CA" err="1"/>
              <a:t>nombreux</a:t>
            </a:r>
            <a:r>
              <a:rPr lang="en-CA"/>
              <a:t> </a:t>
            </a:r>
            <a:r>
              <a:rPr lang="en-CA" err="1"/>
              <a:t>moyens</a:t>
            </a:r>
            <a:r>
              <a:rPr lang="en-CA"/>
              <a:t> </a:t>
            </a:r>
            <a:r>
              <a:rPr lang="en-CA" err="1"/>
              <a:t>économiques</a:t>
            </a:r>
            <a:r>
              <a:rPr lang="en-CA"/>
              <a:t> qui </a:t>
            </a:r>
            <a:r>
              <a:rPr lang="en-CA" err="1"/>
              <a:t>peuvent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aider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organiser. 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1180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555" y="624110"/>
            <a:ext cx="8911687" cy="1280890"/>
          </a:xfrm>
        </p:spPr>
        <p:txBody>
          <a:bodyPr/>
          <a:lstStyle/>
          <a:p>
            <a:r>
              <a:rPr lang="en-CA" err="1"/>
              <a:t>Vidéo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441" y="1697876"/>
            <a:ext cx="10842171" cy="46705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Regardez la vidéo suivante intitulée «*MAGIC* Dollar </a:t>
            </a:r>
            <a:r>
              <a:rPr lang="fr-FR" err="1"/>
              <a:t>Tree</a:t>
            </a:r>
            <a:r>
              <a:rPr lang="fr-FR" dirty="0"/>
              <a:t> </a:t>
            </a:r>
            <a:r>
              <a:rPr lang="fr-FR" err="1"/>
              <a:t>Organization</a:t>
            </a:r>
            <a:r>
              <a:rPr lang="fr-FR" dirty="0"/>
              <a:t> for </a:t>
            </a:r>
            <a:r>
              <a:rPr lang="fr-FR" err="1"/>
              <a:t>your</a:t>
            </a:r>
            <a:r>
              <a:rPr lang="fr-FR" dirty="0"/>
              <a:t> ENTIRE home!» (*MAGIQUE* Organiser votre maison entière à l’aide de Dollar </a:t>
            </a:r>
            <a:r>
              <a:rPr lang="fr-FR" err="1"/>
              <a:t>Tree</a:t>
            </a:r>
            <a:r>
              <a:rPr lang="fr-FR" dirty="0"/>
              <a:t> !)</a:t>
            </a:r>
            <a:endParaRPr lang="en-CA" dirty="0"/>
          </a:p>
          <a:p>
            <a:r>
              <a:rPr lang="en-CA" u="sng" dirty="0">
                <a:hlinkClick r:id="rId2"/>
              </a:rPr>
              <a:t>https://youtu.be/muamMOPBiRo</a:t>
            </a:r>
            <a:r>
              <a:rPr lang="en-CA" dirty="0"/>
              <a:t> 9:01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Supprimer le son </a:t>
            </a:r>
            <a:endParaRPr lang="fr-CA" sz="1600" i="0" u="none" strike="noStrike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Activer Sous-titres/sous-titres codés CC </a:t>
            </a:r>
            <a:endParaRPr lang="fr-CA" sz="1600" i="0" u="none" strike="noStrike"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Aller à </a:t>
            </a:r>
            <a:r>
              <a:rPr lang="fr-CA" sz="1600" i="1" u="none" strike="noStrike" dirty="0">
                <a:solidFill>
                  <a:srgbClr val="212529"/>
                </a:solidFill>
                <a:effectLst/>
                <a:latin typeface="+mj-lt"/>
              </a:rPr>
              <a:t>Paramètres, Sous-titres, Traduire automatiquement</a:t>
            </a:r>
            <a:r>
              <a:rPr lang="fr-CA" sz="1600" i="1" dirty="0">
                <a:solidFill>
                  <a:srgbClr val="212529"/>
                </a:solidFill>
                <a:latin typeface="+mj-lt"/>
              </a:rPr>
              <a:t> </a:t>
            </a:r>
            <a:endParaRPr lang="fr-CA" sz="1600" i="1" u="none" strike="noStrike" dirty="0">
              <a:solidFill>
                <a:srgbClr val="212529"/>
              </a:solidFill>
              <a:effectLst/>
              <a:latin typeface="+mj-lt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600" u="none" strike="noStrike" dirty="0">
                <a:solidFill>
                  <a:srgbClr val="212529"/>
                </a:solidFill>
                <a:effectLst/>
                <a:latin typeface="+mj-lt"/>
              </a:rPr>
              <a:t>Choisir Français</a:t>
            </a:r>
            <a:r>
              <a:rPr lang="fr-CA" sz="1600" i="0" u="none" strike="noStrike" dirty="0">
                <a:solidFill>
                  <a:srgbClr val="212529"/>
                </a:solidFill>
                <a:effectLst/>
                <a:latin typeface="+mj-lt"/>
              </a:rPr>
              <a:t> 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fr-CA" sz="1800" i="0" u="none" strike="noStrike" dirty="0">
                <a:solidFill>
                  <a:srgbClr val="000000"/>
                </a:solidFill>
                <a:effectLst/>
                <a:latin typeface="Century Gothic"/>
              </a:rPr>
              <a:t>Réduire la vitesse de</a:t>
            </a:r>
            <a:r>
              <a:rPr lang="fr-CA" sz="1800" b="0" i="0" u="none" strike="noStrike" dirty="0">
                <a:solidFill>
                  <a:srgbClr val="000000"/>
                </a:solidFill>
                <a:effectLst/>
                <a:latin typeface="Century Gothic"/>
              </a:rPr>
              <a:t>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la lecture</a:t>
            </a:r>
            <a:r>
              <a:rPr lang="fr-CA" sz="1800" b="0" i="0" u="none" strike="noStrike" dirty="0">
                <a:solidFill>
                  <a:srgbClr val="000000"/>
                </a:solidFill>
                <a:effectLst/>
                <a:latin typeface="Century Gothic"/>
              </a:rPr>
              <a:t> des sous-titres, si nécessaire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  <a:r>
              <a:rPr lang="en-US" dirty="0">
                <a:solidFill>
                  <a:srgbClr val="000000"/>
                </a:solidFill>
                <a:latin typeface="Century Gothic"/>
              </a:rPr>
              <a:t> 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Century Gothic"/>
            </a:endParaRPr>
          </a:p>
          <a:p>
            <a:pPr marL="0" indent="0">
              <a:buNone/>
            </a:pPr>
            <a:r>
              <a:rPr lang="en-US" sz="1700" dirty="0">
                <a:solidFill>
                  <a:schemeClr val="tx1"/>
                </a:solidFill>
              </a:rPr>
              <a:t>Ou 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 3" panose="020B0604020202020204" pitchFamily="34" charset="0"/>
              <a:buChar char=""/>
            </a:pPr>
            <a:r>
              <a:rPr lang="en-US" sz="1700" err="1">
                <a:solidFill>
                  <a:schemeClr val="tx1"/>
                </a:solidFill>
              </a:rPr>
              <a:t>Ouvrez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err="1">
                <a:solidFill>
                  <a:schemeClr val="tx1"/>
                </a:solidFill>
              </a:rPr>
              <a:t>votre</a:t>
            </a:r>
            <a:r>
              <a:rPr lang="en-US" sz="1700" dirty="0">
                <a:solidFill>
                  <a:schemeClr val="tx1"/>
                </a:solidFill>
              </a:rPr>
              <a:t> </a:t>
            </a:r>
            <a:r>
              <a:rPr lang="en-US" sz="1700" err="1">
                <a:solidFill>
                  <a:schemeClr val="tx1"/>
                </a:solidFill>
              </a:rPr>
              <a:t>engin</a:t>
            </a:r>
            <a:r>
              <a:rPr lang="en-US" sz="1700" dirty="0">
                <a:solidFill>
                  <a:schemeClr val="tx1"/>
                </a:solidFill>
              </a:rPr>
              <a:t> de recherche et </a:t>
            </a:r>
            <a:r>
              <a:rPr lang="en-US" sz="1700" err="1">
                <a:solidFill>
                  <a:schemeClr val="tx1"/>
                </a:solidFill>
              </a:rPr>
              <a:t>tapez</a:t>
            </a:r>
            <a:r>
              <a:rPr lang="en-US" sz="1700" dirty="0">
                <a:solidFill>
                  <a:schemeClr val="tx1"/>
                </a:solidFill>
              </a:rPr>
              <a:t> « 18  </a:t>
            </a:r>
            <a:r>
              <a:rPr lang="en-US" sz="1700" err="1">
                <a:solidFill>
                  <a:schemeClr val="tx1"/>
                </a:solidFill>
              </a:rPr>
              <a:t>astuces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err="1">
                <a:solidFill>
                  <a:schemeClr val="tx1"/>
                </a:solidFill>
              </a:rPr>
              <a:t>géniales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r>
              <a:rPr lang="en-US" sz="1700" err="1">
                <a:solidFill>
                  <a:schemeClr val="tx1"/>
                </a:solidFill>
              </a:rPr>
              <a:t>d’organisation</a:t>
            </a:r>
            <a:r>
              <a:rPr lang="en-US" sz="17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»</a:t>
            </a:r>
            <a:r>
              <a:rPr lang="en-US" sz="1700" dirty="0">
                <a:solidFill>
                  <a:schemeClr val="tx1"/>
                </a:solidFill>
              </a:rPr>
              <a:t>  8:49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endParaRPr lang="en-CA"/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672" y="624110"/>
            <a:ext cx="579170" cy="57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1B60291-F0E0-0F12-A6C4-1B09E25BD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3468" y="2830967"/>
            <a:ext cx="438150" cy="3905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24DD734-F58A-B2B0-3A5B-B78E9F5682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854" y="3222852"/>
            <a:ext cx="361950" cy="3905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9252DA9-7EA2-66DC-0348-34A4AA98B1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9757" y="3614738"/>
            <a:ext cx="533400" cy="39052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BE61D44-BE96-C59F-60D1-FECF9D04EA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3443" y="4014106"/>
            <a:ext cx="3733800" cy="37555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E0DA66D-B5FC-3A6B-7804-22CC1FC0EA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67007" y="4210050"/>
            <a:ext cx="20193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97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45" y="624110"/>
            <a:ext cx="9394371" cy="1280890"/>
          </a:xfrm>
        </p:spPr>
        <p:txBody>
          <a:bodyPr/>
          <a:lstStyle/>
          <a:p>
            <a:pPr algn="ctr"/>
            <a:r>
              <a:rPr lang="en-CA" dirty="0" err="1"/>
              <a:t>L'inventaire</a:t>
            </a:r>
            <a:r>
              <a:rPr lang="en-CA" dirty="0"/>
              <a:t> des aliments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845" y="1905000"/>
            <a:ext cx="9394371" cy="1235911"/>
          </a:xfrm>
        </p:spPr>
        <p:txBody>
          <a:bodyPr/>
          <a:lstStyle/>
          <a:p>
            <a:r>
              <a:rPr lang="en-CA" dirty="0"/>
              <a:t>Pour que </a:t>
            </a:r>
            <a:r>
              <a:rPr lang="en-CA" dirty="0" err="1"/>
              <a:t>votre</a:t>
            </a:r>
            <a:r>
              <a:rPr lang="en-CA" dirty="0"/>
              <a:t> cuisine </a:t>
            </a:r>
            <a:r>
              <a:rPr lang="en-CA" dirty="0" err="1"/>
              <a:t>soit</a:t>
            </a:r>
            <a:r>
              <a:rPr lang="en-CA" dirty="0"/>
              <a:t> bien </a:t>
            </a:r>
            <a:r>
              <a:rPr lang="en-CA" dirty="0" err="1"/>
              <a:t>organisée</a:t>
            </a:r>
            <a:r>
              <a:rPr lang="en-CA" dirty="0"/>
              <a:t> et que </a:t>
            </a:r>
            <a:r>
              <a:rPr lang="en-CA" dirty="0" err="1"/>
              <a:t>vos</a:t>
            </a:r>
            <a:r>
              <a:rPr lang="en-CA" dirty="0"/>
              <a:t> factures </a:t>
            </a:r>
            <a:r>
              <a:rPr lang="en-CA" dirty="0" err="1"/>
              <a:t>d’épicerie</a:t>
            </a:r>
            <a:r>
              <a:rPr lang="en-CA" dirty="0"/>
              <a:t> </a:t>
            </a:r>
            <a:r>
              <a:rPr lang="en-CA" dirty="0" err="1"/>
              <a:t>diminuent</a:t>
            </a:r>
            <a:r>
              <a:rPr lang="en-CA" dirty="0"/>
              <a:t>, </a:t>
            </a:r>
            <a:r>
              <a:rPr lang="en-CA" dirty="0" err="1"/>
              <a:t>faites</a:t>
            </a:r>
            <a:r>
              <a:rPr lang="en-CA" dirty="0"/>
              <a:t> </a:t>
            </a:r>
            <a:r>
              <a:rPr lang="en-CA" dirty="0" err="1"/>
              <a:t>l’inventaire</a:t>
            </a:r>
            <a:r>
              <a:rPr lang="en-CA" dirty="0"/>
              <a:t> de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réserves</a:t>
            </a:r>
            <a:r>
              <a:rPr lang="en-CA" dirty="0"/>
              <a:t> de </a:t>
            </a:r>
            <a:r>
              <a:rPr lang="en-CA" dirty="0" err="1"/>
              <a:t>nourriture</a:t>
            </a:r>
            <a:r>
              <a:rPr lang="en-CA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49268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4070" y="1905000"/>
            <a:ext cx="10330542" cy="3777622"/>
          </a:xfrm>
        </p:spPr>
        <p:txBody>
          <a:bodyPr/>
          <a:lstStyle/>
          <a:p>
            <a:r>
              <a:rPr lang="en-CA" dirty="0" err="1"/>
              <a:t>Préparez</a:t>
            </a:r>
            <a:r>
              <a:rPr lang="en-CA" dirty="0"/>
              <a:t> </a:t>
            </a:r>
            <a:r>
              <a:rPr lang="en-CA" dirty="0" err="1"/>
              <a:t>toujours</a:t>
            </a:r>
            <a:r>
              <a:rPr lang="en-CA" dirty="0"/>
              <a:t> </a:t>
            </a:r>
            <a:r>
              <a:rPr lang="en-CA" dirty="0" err="1"/>
              <a:t>une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 </a:t>
            </a:r>
            <a:r>
              <a:rPr lang="en-CA" dirty="0" err="1"/>
              <a:t>d’épicerie</a:t>
            </a:r>
            <a:r>
              <a:rPr lang="en-CA" dirty="0"/>
              <a:t>. </a:t>
            </a:r>
          </a:p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</a:t>
            </a:r>
            <a:r>
              <a:rPr lang="en-CA" dirty="0" err="1"/>
              <a:t>épuisé</a:t>
            </a:r>
            <a:r>
              <a:rPr lang="en-CA" dirty="0"/>
              <a:t> quelque chose, </a:t>
            </a:r>
            <a:r>
              <a:rPr lang="en-CA" dirty="0" err="1"/>
              <a:t>ajoutez</a:t>
            </a:r>
            <a:r>
              <a:rPr lang="en-CA" dirty="0"/>
              <a:t>-le à la </a:t>
            </a:r>
            <a:r>
              <a:rPr lang="en-CA" dirty="0" err="1"/>
              <a:t>liste</a:t>
            </a:r>
            <a:r>
              <a:rPr lang="en-CA" dirty="0"/>
              <a:t>. </a:t>
            </a:r>
          </a:p>
          <a:p>
            <a:r>
              <a:rPr lang="en-CA" dirty="0" err="1"/>
              <a:t>Lorsque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magasinez</a:t>
            </a:r>
            <a:r>
              <a:rPr lang="en-CA" dirty="0"/>
              <a:t>, </a:t>
            </a:r>
            <a:r>
              <a:rPr lang="en-CA" dirty="0" err="1"/>
              <a:t>n’achetez</a:t>
            </a:r>
            <a:r>
              <a:rPr lang="en-CA" dirty="0"/>
              <a:t> que </a:t>
            </a:r>
            <a:r>
              <a:rPr lang="en-CA" dirty="0" err="1"/>
              <a:t>ce</a:t>
            </a:r>
            <a:r>
              <a:rPr lang="en-CA" dirty="0"/>
              <a:t> qui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écrit</a:t>
            </a:r>
            <a:r>
              <a:rPr lang="en-CA" dirty="0"/>
              <a:t> sur </a:t>
            </a:r>
            <a:r>
              <a:rPr lang="en-CA" dirty="0" err="1"/>
              <a:t>votre</a:t>
            </a:r>
            <a:r>
              <a:rPr lang="en-CA" dirty="0"/>
              <a:t> </a:t>
            </a:r>
            <a:r>
              <a:rPr lang="en-CA" dirty="0" err="1"/>
              <a:t>liste</a:t>
            </a:r>
            <a:r>
              <a:rPr lang="en-CA" dirty="0"/>
              <a:t>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AC7B41-B97D-99FF-1BD0-713287CE2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3949" y="3693633"/>
            <a:ext cx="2044101" cy="25474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2039524-87A3-82AF-1571-3C62E4B5E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45" y="624110"/>
            <a:ext cx="9394371" cy="1280890"/>
          </a:xfrm>
        </p:spPr>
        <p:txBody>
          <a:bodyPr/>
          <a:lstStyle/>
          <a:p>
            <a:pPr algn="ctr"/>
            <a:r>
              <a:rPr lang="en-CA" dirty="0" err="1"/>
              <a:t>L'inventaire</a:t>
            </a:r>
            <a:r>
              <a:rPr lang="en-CA" dirty="0"/>
              <a:t> des aliments</a:t>
            </a:r>
          </a:p>
        </p:txBody>
      </p:sp>
    </p:spTree>
    <p:extLst>
      <p:ext uri="{BB962C8B-B14F-4D97-AF65-F5344CB8AC3E}">
        <p14:creationId xmlns:p14="http://schemas.microsoft.com/office/powerpoint/2010/main" val="1156923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932" y="1905000"/>
            <a:ext cx="9710057" cy="3777622"/>
          </a:xfrm>
        </p:spPr>
        <p:txBody>
          <a:bodyPr/>
          <a:lstStyle/>
          <a:p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mesures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aideront</a:t>
            </a:r>
            <a:r>
              <a:rPr lang="en-CA" dirty="0"/>
              <a:t> à : </a:t>
            </a:r>
          </a:p>
          <a:p>
            <a:pPr lvl="1"/>
            <a:r>
              <a:rPr lang="en-CA" dirty="0" err="1"/>
              <a:t>réduire</a:t>
            </a:r>
            <a:r>
              <a:rPr lang="en-CA" dirty="0"/>
              <a:t> </a:t>
            </a:r>
            <a:r>
              <a:rPr lang="en-CA" dirty="0" err="1"/>
              <a:t>l’encombrement</a:t>
            </a:r>
            <a:r>
              <a:rPr lang="en-CA" dirty="0"/>
              <a:t> dans </a:t>
            </a:r>
            <a:r>
              <a:rPr lang="en-CA" dirty="0" err="1"/>
              <a:t>vos</a:t>
            </a:r>
            <a:r>
              <a:rPr lang="en-CA" dirty="0"/>
              <a:t> placards</a:t>
            </a:r>
          </a:p>
          <a:p>
            <a:pPr lvl="1"/>
            <a:r>
              <a:rPr lang="en-CA" dirty="0" err="1"/>
              <a:t>éviter</a:t>
            </a:r>
            <a:r>
              <a:rPr lang="en-CA" dirty="0"/>
              <a:t> de </a:t>
            </a:r>
            <a:r>
              <a:rPr lang="en-CA" dirty="0" err="1"/>
              <a:t>gaspiller</a:t>
            </a:r>
            <a:r>
              <a:rPr lang="en-CA" dirty="0"/>
              <a:t> de la </a:t>
            </a:r>
            <a:r>
              <a:rPr lang="en-CA" dirty="0" err="1"/>
              <a:t>nourriture</a:t>
            </a:r>
            <a:r>
              <a:rPr lang="en-CA" dirty="0"/>
              <a:t> </a:t>
            </a:r>
            <a:r>
              <a:rPr lang="en-CA" dirty="0" err="1"/>
              <a:t>parce</a:t>
            </a:r>
            <a:r>
              <a:rPr lang="en-CA" dirty="0"/>
              <a:t> </a:t>
            </a:r>
            <a:r>
              <a:rPr lang="en-CA" dirty="0" err="1"/>
              <a:t>qu’elle</a:t>
            </a:r>
            <a:r>
              <a:rPr lang="en-CA" dirty="0"/>
              <a:t> </a:t>
            </a:r>
            <a:r>
              <a:rPr lang="en-CA" dirty="0" err="1"/>
              <a:t>est</a:t>
            </a:r>
            <a:r>
              <a:rPr lang="en-CA" dirty="0"/>
              <a:t> </a:t>
            </a:r>
            <a:r>
              <a:rPr lang="en-CA" dirty="0" err="1"/>
              <a:t>périmée</a:t>
            </a:r>
            <a:endParaRPr lang="en-CA" dirty="0"/>
          </a:p>
          <a:p>
            <a:pPr lvl="1"/>
            <a:r>
              <a:rPr lang="en-CA" dirty="0" err="1"/>
              <a:t>gaspiller</a:t>
            </a:r>
            <a:r>
              <a:rPr lang="en-CA" dirty="0"/>
              <a:t> </a:t>
            </a:r>
            <a:r>
              <a:rPr lang="en-CA" dirty="0" err="1"/>
              <a:t>moins</a:t>
            </a:r>
            <a:r>
              <a:rPr lang="en-CA" dirty="0"/>
              <a:t> </a:t>
            </a:r>
            <a:r>
              <a:rPr lang="en-CA" dirty="0" err="1"/>
              <a:t>d’argent</a:t>
            </a:r>
            <a:endParaRPr lang="en-CA" dirty="0"/>
          </a:p>
          <a:p>
            <a:endParaRPr lang="en-CA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6325D4-4408-1E2C-692D-2F505567A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45" y="624110"/>
            <a:ext cx="9394371" cy="1280890"/>
          </a:xfrm>
        </p:spPr>
        <p:txBody>
          <a:bodyPr/>
          <a:lstStyle/>
          <a:p>
            <a:pPr algn="ctr"/>
            <a:r>
              <a:rPr lang="en-CA" dirty="0" err="1"/>
              <a:t>L'inventaire</a:t>
            </a:r>
            <a:r>
              <a:rPr lang="en-CA" dirty="0"/>
              <a:t> des aliments</a:t>
            </a:r>
          </a:p>
        </p:txBody>
      </p:sp>
    </p:spTree>
    <p:extLst>
      <p:ext uri="{BB962C8B-B14F-4D97-AF65-F5344CB8AC3E}">
        <p14:creationId xmlns:p14="http://schemas.microsoft.com/office/powerpoint/2010/main" val="30211387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735" y="852710"/>
            <a:ext cx="8911687" cy="1280890"/>
          </a:xfrm>
        </p:spPr>
        <p:txBody>
          <a:bodyPr/>
          <a:lstStyle/>
          <a:p>
            <a:r>
              <a:rPr lang="en-CA" err="1"/>
              <a:t>Activité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2133600"/>
            <a:ext cx="10537371" cy="3777622"/>
          </a:xfrm>
        </p:spPr>
        <p:txBody>
          <a:bodyPr/>
          <a:lstStyle/>
          <a:p>
            <a:r>
              <a:rPr lang="en-CA" err="1"/>
              <a:t>Lorsque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rentrerez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la </a:t>
            </a:r>
            <a:r>
              <a:rPr lang="en-CA" err="1"/>
              <a:t>maison</a:t>
            </a:r>
            <a:r>
              <a:rPr lang="en-CA"/>
              <a:t> </a:t>
            </a:r>
            <a:r>
              <a:rPr lang="en-CA" err="1"/>
              <a:t>aujourd’hui</a:t>
            </a:r>
            <a:r>
              <a:rPr lang="en-CA"/>
              <a:t>, </a:t>
            </a:r>
            <a:r>
              <a:rPr lang="en-CA" err="1"/>
              <a:t>faites</a:t>
            </a:r>
            <a:r>
              <a:rPr lang="en-CA"/>
              <a:t> </a:t>
            </a:r>
            <a:r>
              <a:rPr lang="en-CA" err="1"/>
              <a:t>l’inventaire</a:t>
            </a:r>
            <a:r>
              <a:rPr lang="en-CA"/>
              <a:t> de </a:t>
            </a:r>
            <a:r>
              <a:rPr lang="en-CA" err="1"/>
              <a:t>vos</a:t>
            </a:r>
            <a:r>
              <a:rPr lang="en-CA"/>
              <a:t> aliments. </a:t>
            </a:r>
          </a:p>
          <a:p>
            <a:r>
              <a:rPr lang="en-CA" err="1"/>
              <a:t>Vérifiez</a:t>
            </a:r>
            <a:r>
              <a:rPr lang="en-CA"/>
              <a:t> </a:t>
            </a:r>
            <a:r>
              <a:rPr lang="en-CA" err="1"/>
              <a:t>toutes</a:t>
            </a:r>
            <a:r>
              <a:rPr lang="en-CA"/>
              <a:t> les dates de </a:t>
            </a:r>
            <a:r>
              <a:rPr lang="en-CA" err="1"/>
              <a:t>péremption</a:t>
            </a:r>
            <a:r>
              <a:rPr lang="en-CA"/>
              <a:t>. </a:t>
            </a:r>
          </a:p>
          <a:p>
            <a:r>
              <a:rPr lang="en-CA"/>
              <a:t>Si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trouvez</a:t>
            </a:r>
            <a:r>
              <a:rPr lang="en-CA"/>
              <a:t> des aliments qui </a:t>
            </a:r>
            <a:r>
              <a:rPr lang="en-CA" err="1"/>
              <a:t>seront</a:t>
            </a:r>
            <a:r>
              <a:rPr lang="en-CA"/>
              <a:t> </a:t>
            </a:r>
            <a:r>
              <a:rPr lang="en-CA" err="1"/>
              <a:t>bientôt</a:t>
            </a:r>
            <a:r>
              <a:rPr lang="en-CA"/>
              <a:t> </a:t>
            </a:r>
            <a:r>
              <a:rPr lang="en-CA" err="1"/>
              <a:t>périmés</a:t>
            </a:r>
            <a:r>
              <a:rPr lang="en-CA"/>
              <a:t>, </a:t>
            </a:r>
            <a:r>
              <a:rPr lang="en-CA" err="1"/>
              <a:t>préparez</a:t>
            </a:r>
            <a:r>
              <a:rPr lang="en-CA"/>
              <a:t> un plan de repas </a:t>
            </a:r>
            <a:r>
              <a:rPr lang="en-CA" err="1"/>
              <a:t>utilisant</a:t>
            </a:r>
            <a:r>
              <a:rPr lang="en-CA"/>
              <a:t> </a:t>
            </a:r>
            <a:r>
              <a:rPr lang="en-CA" err="1"/>
              <a:t>ces</a:t>
            </a:r>
            <a:r>
              <a:rPr lang="en-CA"/>
              <a:t> aliments </a:t>
            </a:r>
            <a:r>
              <a:rPr lang="en-CA" err="1"/>
              <a:t>afin</a:t>
            </a:r>
            <a:r>
              <a:rPr lang="en-CA"/>
              <a:t> de ne pas les </a:t>
            </a:r>
            <a:r>
              <a:rPr lang="en-CA" err="1"/>
              <a:t>gaspiller</a:t>
            </a:r>
            <a:r>
              <a:rPr lang="en-CA"/>
              <a:t>. </a:t>
            </a:r>
          </a:p>
          <a:p>
            <a:r>
              <a:rPr lang="en-CA" err="1"/>
              <a:t>Préparez-vous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</a:t>
            </a:r>
            <a:r>
              <a:rPr lang="en-CA" err="1"/>
              <a:t>discuter</a:t>
            </a:r>
            <a:r>
              <a:rPr lang="en-CA"/>
              <a:t> de </a:t>
            </a:r>
            <a:r>
              <a:rPr lang="en-CA" err="1"/>
              <a:t>vos</a:t>
            </a:r>
            <a:r>
              <a:rPr lang="en-CA"/>
              <a:t> </a:t>
            </a:r>
            <a:r>
              <a:rPr lang="en-CA" err="1"/>
              <a:t>résultats</a:t>
            </a:r>
            <a:r>
              <a:rPr lang="en-CA"/>
              <a:t> au début de </a:t>
            </a:r>
            <a:r>
              <a:rPr lang="en-CA" err="1"/>
              <a:t>votre</a:t>
            </a:r>
            <a:r>
              <a:rPr lang="en-CA"/>
              <a:t> prochain </a:t>
            </a:r>
            <a:r>
              <a:rPr lang="en-CA" err="1"/>
              <a:t>cours</a:t>
            </a:r>
            <a:r>
              <a:rPr lang="en-CA"/>
              <a:t>. </a:t>
            </a:r>
          </a:p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06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>
            <a:normAutofit/>
          </a:bodyPr>
          <a:lstStyle/>
          <a:p>
            <a:r>
              <a:rPr lang="en-CA"/>
              <a:t>Il </a:t>
            </a:r>
            <a:r>
              <a:rPr lang="en-CA" err="1"/>
              <a:t>n’est</a:t>
            </a:r>
            <a:r>
              <a:rPr lang="en-CA"/>
              <a:t> pas </a:t>
            </a:r>
            <a:r>
              <a:rPr lang="en-CA" err="1"/>
              <a:t>toujours</a:t>
            </a:r>
            <a:r>
              <a:rPr lang="en-CA"/>
              <a:t> facile d’être </a:t>
            </a:r>
            <a:r>
              <a:rPr lang="en-CA" err="1"/>
              <a:t>organisé</a:t>
            </a:r>
            <a:r>
              <a:rPr lang="en-CA"/>
              <a:t> </a:t>
            </a:r>
            <a:r>
              <a:rPr lang="en-CA" err="1"/>
              <a:t>à</a:t>
            </a:r>
            <a:r>
              <a:rPr lang="en-CA"/>
              <a:t> la </a:t>
            </a:r>
            <a:r>
              <a:rPr lang="en-CA" err="1"/>
              <a:t>maison</a:t>
            </a:r>
            <a:r>
              <a:rPr lang="en-CA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79D370-980C-7956-8554-C4F7F7179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335008"/>
            <a:ext cx="38100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241" y="1842549"/>
            <a:ext cx="10537371" cy="4391341"/>
          </a:xfrm>
        </p:spPr>
        <p:txBody>
          <a:bodyPr/>
          <a:lstStyle/>
          <a:p>
            <a:r>
              <a:rPr lang="en-CA" dirty="0" err="1"/>
              <a:t>Maintenant</a:t>
            </a:r>
            <a:r>
              <a:rPr lang="en-CA" dirty="0"/>
              <a:t> que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avez</a:t>
            </a:r>
            <a:r>
              <a:rPr lang="en-CA" dirty="0"/>
              <a:t> pris </a:t>
            </a:r>
            <a:r>
              <a:rPr lang="en-CA" dirty="0" err="1"/>
              <a:t>connaissance</a:t>
            </a:r>
            <a:r>
              <a:rPr lang="en-CA" dirty="0"/>
              <a:t> </a:t>
            </a:r>
            <a:r>
              <a:rPr lang="en-CA" dirty="0" err="1"/>
              <a:t>d’une</a:t>
            </a:r>
            <a:r>
              <a:rPr lang="en-CA" dirty="0"/>
              <a:t> </a:t>
            </a:r>
            <a:r>
              <a:rPr lang="en-CA" dirty="0" err="1"/>
              <a:t>série</a:t>
            </a:r>
            <a:r>
              <a:rPr lang="en-CA" dirty="0"/>
              <a:t> de conseils et de techniques pour organiser </a:t>
            </a:r>
            <a:r>
              <a:rPr lang="en-CA" dirty="0" err="1"/>
              <a:t>votre</a:t>
            </a:r>
            <a:r>
              <a:rPr lang="en-CA" dirty="0"/>
              <a:t> foyer, </a:t>
            </a:r>
            <a:r>
              <a:rPr lang="en-CA" dirty="0" err="1"/>
              <a:t>élaborez</a:t>
            </a:r>
            <a:r>
              <a:rPr lang="en-CA" dirty="0"/>
              <a:t> </a:t>
            </a:r>
            <a:r>
              <a:rPr lang="en-CA" dirty="0" err="1"/>
              <a:t>votre</a:t>
            </a:r>
            <a:r>
              <a:rPr lang="en-CA" dirty="0"/>
              <a:t> propre plan. </a:t>
            </a:r>
          </a:p>
          <a:p>
            <a:r>
              <a:rPr lang="en-CA" dirty="0" err="1"/>
              <a:t>Identifiez</a:t>
            </a:r>
            <a:r>
              <a:rPr lang="en-CA" dirty="0"/>
              <a:t> les </a:t>
            </a:r>
            <a:r>
              <a:rPr lang="en-CA" dirty="0" err="1"/>
              <a:t>espaces</a:t>
            </a:r>
            <a:r>
              <a:rPr lang="en-CA" dirty="0"/>
              <a:t> dans </a:t>
            </a:r>
            <a:r>
              <a:rPr lang="en-CA" dirty="0" err="1"/>
              <a:t>votre</a:t>
            </a:r>
            <a:r>
              <a:rPr lang="en-CA" dirty="0"/>
              <a:t> foyer qui </a:t>
            </a:r>
            <a:r>
              <a:rPr lang="en-CA" dirty="0" err="1"/>
              <a:t>ont</a:t>
            </a:r>
            <a:r>
              <a:rPr lang="en-CA" dirty="0"/>
              <a:t> </a:t>
            </a:r>
            <a:r>
              <a:rPr lang="en-CA" dirty="0" err="1"/>
              <a:t>besoin</a:t>
            </a:r>
            <a:r>
              <a:rPr lang="en-CA" dirty="0"/>
              <a:t> d’être </a:t>
            </a:r>
            <a:r>
              <a:rPr lang="en-CA" dirty="0" err="1"/>
              <a:t>améliorés</a:t>
            </a:r>
            <a:r>
              <a:rPr lang="en-CA" dirty="0"/>
              <a:t> et la façon </a:t>
            </a:r>
            <a:r>
              <a:rPr lang="en-CA" dirty="0" err="1"/>
              <a:t>dont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aimeriez</a:t>
            </a:r>
            <a:r>
              <a:rPr lang="en-CA" dirty="0"/>
              <a:t> le faire. </a:t>
            </a:r>
          </a:p>
          <a:p>
            <a:r>
              <a:rPr lang="en-CA" dirty="0" err="1"/>
              <a:t>Établissez</a:t>
            </a:r>
            <a:r>
              <a:rPr lang="en-CA" dirty="0"/>
              <a:t> un budget pour </a:t>
            </a:r>
            <a:r>
              <a:rPr lang="en-CA" dirty="0" err="1"/>
              <a:t>apporter</a:t>
            </a:r>
            <a:r>
              <a:rPr lang="en-CA" dirty="0"/>
              <a:t> </a:t>
            </a:r>
            <a:r>
              <a:rPr lang="en-CA" dirty="0" err="1"/>
              <a:t>ces</a:t>
            </a:r>
            <a:r>
              <a:rPr lang="en-CA" dirty="0"/>
              <a:t> </a:t>
            </a:r>
            <a:r>
              <a:rPr lang="en-CA" dirty="0" err="1"/>
              <a:t>changements</a:t>
            </a:r>
            <a:r>
              <a:rPr lang="en-CA" dirty="0"/>
              <a:t>. </a:t>
            </a:r>
          </a:p>
          <a:p>
            <a:r>
              <a:rPr lang="en-CA" dirty="0"/>
              <a:t>Dans </a:t>
            </a:r>
            <a:r>
              <a:rPr lang="en-CA" dirty="0" err="1"/>
              <a:t>votre</a:t>
            </a:r>
            <a:r>
              <a:rPr lang="en-CA" dirty="0"/>
              <a:t> plan, </a:t>
            </a:r>
            <a:r>
              <a:rPr lang="en-CA" dirty="0" err="1"/>
              <a:t>indiquez</a:t>
            </a:r>
            <a:r>
              <a:rPr lang="en-CA" dirty="0"/>
              <a:t> </a:t>
            </a:r>
            <a:r>
              <a:rPr lang="en-CA" dirty="0" err="1"/>
              <a:t>également</a:t>
            </a:r>
            <a:r>
              <a:rPr lang="en-CA" dirty="0"/>
              <a:t> les </a:t>
            </a:r>
            <a:r>
              <a:rPr lang="en-CA" dirty="0" err="1"/>
              <a:t>endroits</a:t>
            </a:r>
            <a:r>
              <a:rPr lang="en-CA" dirty="0"/>
              <a:t> </a:t>
            </a:r>
            <a:r>
              <a:rPr lang="en-CA" dirty="0" err="1"/>
              <a:t>où</a:t>
            </a:r>
            <a:r>
              <a:rPr lang="en-CA" dirty="0"/>
              <a:t>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donnerez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vendrez</a:t>
            </a:r>
            <a:r>
              <a:rPr lang="en-CA" dirty="0"/>
              <a:t> des </a:t>
            </a:r>
            <a:r>
              <a:rPr lang="en-CA" dirty="0" err="1"/>
              <a:t>objets</a:t>
            </a:r>
            <a:r>
              <a:rPr lang="en-CA" dirty="0"/>
              <a:t>. </a:t>
            </a:r>
          </a:p>
          <a:p>
            <a:r>
              <a:rPr lang="en-CA" dirty="0" err="1"/>
              <a:t>Enfin</a:t>
            </a:r>
            <a:r>
              <a:rPr lang="en-CA" dirty="0"/>
              <a:t>, </a:t>
            </a:r>
            <a:r>
              <a:rPr lang="en-CA" dirty="0" err="1"/>
              <a:t>établissez</a:t>
            </a:r>
            <a:r>
              <a:rPr lang="en-CA" dirty="0"/>
              <a:t> un </a:t>
            </a:r>
            <a:r>
              <a:rPr lang="en-CA" dirty="0" err="1"/>
              <a:t>échéancier</a:t>
            </a:r>
            <a:r>
              <a:rPr lang="en-CA" dirty="0"/>
              <a:t> </a:t>
            </a:r>
            <a:r>
              <a:rPr lang="en-CA" dirty="0" err="1"/>
              <a:t>ou</a:t>
            </a:r>
            <a:r>
              <a:rPr lang="en-CA" dirty="0"/>
              <a:t> </a:t>
            </a:r>
            <a:r>
              <a:rPr lang="en-CA" dirty="0" err="1"/>
              <a:t>déterminez</a:t>
            </a:r>
            <a:r>
              <a:rPr lang="en-CA" dirty="0"/>
              <a:t> </a:t>
            </a:r>
            <a:r>
              <a:rPr lang="en-CA" dirty="0" err="1"/>
              <a:t>combien</a:t>
            </a:r>
            <a:r>
              <a:rPr lang="en-CA" dirty="0"/>
              <a:t> de temps il </a:t>
            </a:r>
            <a:r>
              <a:rPr lang="en-CA" dirty="0" err="1"/>
              <a:t>vous</a:t>
            </a:r>
            <a:r>
              <a:rPr lang="en-CA" dirty="0"/>
              <a:t> </a:t>
            </a:r>
            <a:r>
              <a:rPr lang="en-CA" dirty="0" err="1"/>
              <a:t>faudra</a:t>
            </a:r>
            <a:r>
              <a:rPr lang="en-CA" dirty="0"/>
              <a:t> pour </a:t>
            </a:r>
            <a:r>
              <a:rPr lang="en-CA" dirty="0" err="1"/>
              <a:t>atteindre</a:t>
            </a:r>
            <a:r>
              <a:rPr lang="en-CA" dirty="0"/>
              <a:t> </a:t>
            </a:r>
            <a:r>
              <a:rPr lang="en-CA" dirty="0" err="1"/>
              <a:t>vos</a:t>
            </a:r>
            <a:r>
              <a:rPr lang="en-CA" dirty="0"/>
              <a:t> </a:t>
            </a:r>
            <a:r>
              <a:rPr lang="en-CA" dirty="0" err="1"/>
              <a:t>objectifs</a:t>
            </a:r>
            <a:r>
              <a:rPr lang="en-CA" dirty="0"/>
              <a:t>. </a:t>
            </a:r>
          </a:p>
          <a:p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D9B839-5922-C8C1-7C4F-1F4410C77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735" y="852710"/>
            <a:ext cx="8911687" cy="1280890"/>
          </a:xfrm>
        </p:spPr>
        <p:txBody>
          <a:bodyPr/>
          <a:lstStyle/>
          <a:p>
            <a:r>
              <a:rPr lang="en-CA" err="1"/>
              <a:t>Activité</a:t>
            </a:r>
            <a:endParaRPr lang="en-CA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FC6A467-A91A-76B6-A6AA-15DE13DB6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06" y="8530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2976426"/>
            <a:ext cx="8915400" cy="9051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 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105156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>
                <a:solidFill>
                  <a:schemeClr val="tx1"/>
                </a:solidFill>
              </a:rPr>
              <a:t>La première </a:t>
            </a:r>
            <a:r>
              <a:rPr lang="en-CA" err="1">
                <a:solidFill>
                  <a:schemeClr val="tx1"/>
                </a:solidFill>
              </a:rPr>
              <a:t>règle</a:t>
            </a:r>
            <a:r>
              <a:rPr lang="en-CA">
                <a:solidFill>
                  <a:schemeClr val="tx1"/>
                </a:solidFill>
              </a:rPr>
              <a:t> pour </a:t>
            </a:r>
            <a:r>
              <a:rPr lang="en-CA"/>
              <a:t>organiser son foyer </a:t>
            </a:r>
            <a:r>
              <a:rPr lang="en-CA" err="1"/>
              <a:t>est</a:t>
            </a:r>
            <a:r>
              <a:rPr lang="en-CA"/>
              <a:t> que </a:t>
            </a:r>
            <a:r>
              <a:rPr lang="en-CA" err="1"/>
              <a:t>chaque</a:t>
            </a:r>
            <a:r>
              <a:rPr lang="en-CA"/>
              <a:t> chose doit </a:t>
            </a:r>
            <a:r>
              <a:rPr lang="en-CA" err="1"/>
              <a:t>avoir</a:t>
            </a:r>
            <a:r>
              <a:rPr lang="en-CA"/>
              <a:t> </a:t>
            </a:r>
            <a:r>
              <a:rPr lang="en-CA" err="1"/>
              <a:t>sa</a:t>
            </a:r>
            <a:r>
              <a:rPr lang="en-CA"/>
              <a:t> place. </a:t>
            </a:r>
          </a:p>
          <a:p>
            <a:pPr lvl="1"/>
            <a:r>
              <a:rPr lang="en-CA"/>
              <a:t>Si tout a </a:t>
            </a:r>
            <a:r>
              <a:rPr lang="en-CA" err="1"/>
              <a:t>une</a:t>
            </a:r>
            <a:r>
              <a:rPr lang="en-CA"/>
              <a:t> place et que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remettez</a:t>
            </a:r>
            <a:r>
              <a:rPr lang="en-CA"/>
              <a:t> </a:t>
            </a:r>
            <a:r>
              <a:rPr lang="en-CA" err="1"/>
              <a:t>toujours</a:t>
            </a:r>
            <a:r>
              <a:rPr lang="en-CA"/>
              <a:t> les choses à </a:t>
            </a:r>
            <a:r>
              <a:rPr lang="en-CA" err="1"/>
              <a:t>leur</a:t>
            </a:r>
            <a:r>
              <a:rPr lang="en-CA"/>
              <a:t> place </a:t>
            </a:r>
            <a:r>
              <a:rPr lang="en-CA" err="1"/>
              <a:t>quand</a:t>
            </a:r>
            <a:r>
              <a:rPr lang="en-CA"/>
              <a:t> </a:t>
            </a:r>
            <a:r>
              <a:rPr lang="en-CA" err="1"/>
              <a:t>vous</a:t>
            </a:r>
            <a:r>
              <a:rPr lang="en-CA"/>
              <a:t> les </a:t>
            </a:r>
            <a:r>
              <a:rPr lang="en-CA" err="1"/>
              <a:t>utilisez</a:t>
            </a:r>
            <a:r>
              <a:rPr lang="en-CA"/>
              <a:t>, </a:t>
            </a:r>
            <a:r>
              <a:rPr lang="en-CA" err="1"/>
              <a:t>votre</a:t>
            </a:r>
            <a:r>
              <a:rPr lang="en-CA"/>
              <a:t> foyer </a:t>
            </a:r>
            <a:r>
              <a:rPr lang="en-CA" err="1"/>
              <a:t>devrait</a:t>
            </a:r>
            <a:r>
              <a:rPr lang="en-CA"/>
              <a:t> </a:t>
            </a:r>
            <a:r>
              <a:rPr lang="en-CA" err="1"/>
              <a:t>rester</a:t>
            </a:r>
            <a:r>
              <a:rPr lang="en-CA"/>
              <a:t> bien </a:t>
            </a:r>
            <a:r>
              <a:rPr lang="en-CA" err="1"/>
              <a:t>organisé</a:t>
            </a:r>
            <a:r>
              <a:rPr lang="en-CA">
                <a:solidFill>
                  <a:schemeClr val="tx1"/>
                </a:solidFill>
              </a:rPr>
              <a:t>, après les </a:t>
            </a:r>
            <a:r>
              <a:rPr lang="en-CA" err="1">
                <a:solidFill>
                  <a:schemeClr val="tx1"/>
                </a:solidFill>
              </a:rPr>
              <a:t>avoir</a:t>
            </a:r>
            <a:r>
              <a:rPr lang="en-CA">
                <a:solidFill>
                  <a:schemeClr val="tx1"/>
                </a:solidFill>
              </a:rPr>
              <a:t> </a:t>
            </a:r>
            <a:r>
              <a:rPr lang="en-CA" err="1">
                <a:solidFill>
                  <a:schemeClr val="tx1"/>
                </a:solidFill>
              </a:rPr>
              <a:t>utilisées</a:t>
            </a:r>
            <a:r>
              <a:rPr lang="en-CA">
                <a:solidFill>
                  <a:schemeClr val="tx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193316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470" y="2133600"/>
            <a:ext cx="10178142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/>
              <a:t>Si </a:t>
            </a:r>
            <a:r>
              <a:rPr lang="en-CA" err="1"/>
              <a:t>chaque</a:t>
            </a:r>
            <a:r>
              <a:rPr lang="en-CA"/>
              <a:t> chose a </a:t>
            </a:r>
            <a:r>
              <a:rPr lang="en-CA" err="1"/>
              <a:t>sa</a:t>
            </a:r>
            <a:r>
              <a:rPr lang="en-CA"/>
              <a:t> place, </a:t>
            </a:r>
            <a:r>
              <a:rPr lang="en-CA" err="1"/>
              <a:t>vous</a:t>
            </a:r>
            <a:r>
              <a:rPr lang="en-CA"/>
              <a:t> </a:t>
            </a:r>
            <a:r>
              <a:rPr lang="en-CA" err="1"/>
              <a:t>serez</a:t>
            </a:r>
            <a:r>
              <a:rPr lang="en-CA"/>
              <a:t> </a:t>
            </a:r>
            <a:r>
              <a:rPr lang="en-CA" err="1"/>
              <a:t>moins</a:t>
            </a:r>
            <a:r>
              <a:rPr lang="en-CA"/>
              <a:t> </a:t>
            </a:r>
            <a:r>
              <a:rPr lang="en-CA" err="1"/>
              <a:t>encombré</a:t>
            </a:r>
            <a:r>
              <a:rPr lang="en-CA"/>
              <a:t>. </a:t>
            </a:r>
          </a:p>
          <a:p>
            <a:pPr lvl="1"/>
            <a:r>
              <a:rPr lang="en-CA" err="1"/>
              <a:t>Lorsqu’il</a:t>
            </a:r>
            <a:r>
              <a:rPr lang="en-CA"/>
              <a:t> y a </a:t>
            </a:r>
            <a:r>
              <a:rPr lang="en-CA" err="1"/>
              <a:t>moins</a:t>
            </a:r>
            <a:r>
              <a:rPr lang="en-CA"/>
              <a:t> de </a:t>
            </a:r>
            <a:r>
              <a:rPr lang="en-CA" err="1"/>
              <a:t>désordre</a:t>
            </a:r>
            <a:r>
              <a:rPr lang="en-CA"/>
              <a:t>, </a:t>
            </a:r>
            <a:r>
              <a:rPr lang="en-CA" err="1"/>
              <a:t>cela</a:t>
            </a:r>
            <a:r>
              <a:rPr lang="en-CA"/>
              <a:t> </a:t>
            </a:r>
            <a:r>
              <a:rPr lang="en-CA" err="1"/>
              <a:t>réduit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</a:t>
            </a:r>
            <a:r>
              <a:rPr lang="en-CA" err="1"/>
              <a:t>niveau</a:t>
            </a:r>
            <a:r>
              <a:rPr lang="en-CA"/>
              <a:t> de stress.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B7D645-4485-55F0-8689-D1A42A688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340044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2" y="2133600"/>
            <a:ext cx="101346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/>
              <a:t>Il </a:t>
            </a:r>
            <a:r>
              <a:rPr lang="en-CA" err="1"/>
              <a:t>existe</a:t>
            </a:r>
            <a:r>
              <a:rPr lang="en-CA"/>
              <a:t> de </a:t>
            </a:r>
            <a:r>
              <a:rPr lang="en-CA" err="1"/>
              <a:t>nombreux</a:t>
            </a:r>
            <a:r>
              <a:rPr lang="en-CA"/>
              <a:t> </a:t>
            </a:r>
            <a:r>
              <a:rPr lang="en-CA" err="1"/>
              <a:t>moyens</a:t>
            </a:r>
            <a:r>
              <a:rPr lang="en-CA"/>
              <a:t> </a:t>
            </a:r>
            <a:r>
              <a:rPr lang="en-CA" err="1"/>
              <a:t>économiques</a:t>
            </a:r>
            <a:r>
              <a:rPr lang="en-CA"/>
              <a:t> </a:t>
            </a:r>
            <a:r>
              <a:rPr lang="en-CA" err="1"/>
              <a:t>d’organiser</a:t>
            </a:r>
            <a:r>
              <a:rPr lang="en-CA"/>
              <a:t> </a:t>
            </a:r>
            <a:r>
              <a:rPr lang="en-CA" err="1"/>
              <a:t>votre</a:t>
            </a:r>
            <a:r>
              <a:rPr lang="en-CA"/>
              <a:t> foyer. </a:t>
            </a:r>
          </a:p>
          <a:p>
            <a:r>
              <a:rPr lang="en-CA" err="1"/>
              <a:t>Voici</a:t>
            </a:r>
            <a:r>
              <a:rPr lang="en-CA"/>
              <a:t> </a:t>
            </a:r>
            <a:r>
              <a:rPr lang="en-CA" err="1"/>
              <a:t>quelques-uns</a:t>
            </a:r>
            <a:r>
              <a:rPr lang="en-CA"/>
              <a:t> de </a:t>
            </a:r>
            <a:r>
              <a:rPr lang="en-CA" err="1"/>
              <a:t>ces</a:t>
            </a:r>
            <a:r>
              <a:rPr lang="en-CA"/>
              <a:t> </a:t>
            </a:r>
            <a:r>
              <a:rPr lang="en-CA" err="1"/>
              <a:t>moyens</a:t>
            </a:r>
            <a:r>
              <a:rPr lang="en-CA"/>
              <a:t> :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71B4F8-F755-68FB-160C-5DDB915F3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324708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498" y="2133600"/>
            <a:ext cx="10276114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Utilisez</a:t>
            </a:r>
            <a:r>
              <a:rPr lang="en-US"/>
              <a:t> un tableau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liège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un tableau </a:t>
            </a:r>
            <a:r>
              <a:rPr lang="en-US" err="1"/>
              <a:t>magnétique</a:t>
            </a:r>
            <a:r>
              <a:rPr lang="en-US"/>
              <a:t> pour </a:t>
            </a:r>
            <a:r>
              <a:rPr lang="en-US" err="1"/>
              <a:t>garder</a:t>
            </a:r>
            <a:r>
              <a:rPr lang="en-US"/>
              <a:t> les </a:t>
            </a:r>
            <a:r>
              <a:rPr lang="en-US" err="1"/>
              <a:t>informations</a:t>
            </a:r>
            <a:r>
              <a:rPr lang="en-US"/>
              <a:t> </a:t>
            </a:r>
            <a:r>
              <a:rPr lang="en-US" err="1"/>
              <a:t>importantes</a:t>
            </a:r>
            <a:r>
              <a:rPr lang="en-US"/>
              <a:t> </a:t>
            </a:r>
            <a:r>
              <a:rPr lang="en-US" err="1"/>
              <a:t>telles</a:t>
            </a:r>
            <a:r>
              <a:rPr lang="en-US"/>
              <a:t> que les factures, les </a:t>
            </a:r>
            <a:r>
              <a:rPr lang="en-US" err="1"/>
              <a:t>cartes</a:t>
            </a:r>
            <a:r>
              <a:rPr lang="en-US"/>
              <a:t> de </a:t>
            </a:r>
            <a:r>
              <a:rPr lang="en-US" err="1"/>
              <a:t>rendez-vous</a:t>
            </a:r>
            <a:r>
              <a:rPr lang="en-US"/>
              <a:t>, les </a:t>
            </a:r>
            <a:r>
              <a:rPr lang="en-US" err="1"/>
              <a:t>listes</a:t>
            </a:r>
            <a:r>
              <a:rPr lang="en-US"/>
              <a:t> de courses et les </a:t>
            </a:r>
            <a:r>
              <a:rPr lang="en-US" err="1"/>
              <a:t>reçus</a:t>
            </a:r>
            <a:r>
              <a:rPr lang="en-US"/>
              <a:t>. </a:t>
            </a:r>
          </a:p>
          <a:p>
            <a:pPr lvl="1"/>
            <a:r>
              <a:rPr lang="en-US"/>
              <a:t>Une </a:t>
            </a:r>
            <a:r>
              <a:rPr lang="en-US" err="1"/>
              <a:t>fois</a:t>
            </a:r>
            <a:r>
              <a:rPr lang="en-US"/>
              <a:t> que les </a:t>
            </a:r>
            <a:r>
              <a:rPr lang="en-US" err="1"/>
              <a:t>informations</a:t>
            </a:r>
            <a:r>
              <a:rPr lang="en-US"/>
              <a:t> ne </a:t>
            </a:r>
            <a:r>
              <a:rPr lang="en-US" err="1"/>
              <a:t>sont</a:t>
            </a:r>
            <a:r>
              <a:rPr lang="en-US"/>
              <a:t> plus </a:t>
            </a:r>
            <a:r>
              <a:rPr lang="en-US" err="1"/>
              <a:t>nécessaires</a:t>
            </a:r>
            <a:r>
              <a:rPr lang="en-US"/>
              <a:t>, </a:t>
            </a:r>
            <a:r>
              <a:rPr lang="en-US" err="1"/>
              <a:t>assurez-vous</a:t>
            </a:r>
            <a:r>
              <a:rPr lang="en-US"/>
              <a:t> de les </a:t>
            </a:r>
            <a:r>
              <a:rPr lang="en-US" err="1"/>
              <a:t>jeter</a:t>
            </a:r>
            <a:r>
              <a:rPr lang="en-US"/>
              <a:t> </a:t>
            </a:r>
            <a:r>
              <a:rPr lang="en-US" err="1"/>
              <a:t>ou</a:t>
            </a:r>
            <a:r>
              <a:rPr lang="en-US"/>
              <a:t> de les classer à </a:t>
            </a:r>
            <a:r>
              <a:rPr lang="en-US" err="1"/>
              <a:t>l’endroit</a:t>
            </a:r>
            <a:r>
              <a:rPr lang="en-US"/>
              <a:t> </a:t>
            </a:r>
            <a:r>
              <a:rPr lang="en-US" err="1"/>
              <a:t>approprié</a:t>
            </a:r>
            <a:r>
              <a:rPr lang="en-US"/>
              <a:t>. </a:t>
            </a:r>
          </a:p>
          <a:p>
            <a:endParaRPr lang="en-CA" sz="20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BFA878-B7E8-A5C7-C699-FE0AFF02B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333892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8915400" cy="3777622"/>
          </a:xfrm>
        </p:spPr>
        <p:txBody>
          <a:bodyPr>
            <a:normAutofit/>
          </a:bodyPr>
          <a:lstStyle/>
          <a:p>
            <a:r>
              <a:rPr lang="en-US" dirty="0" err="1"/>
              <a:t>Classez</a:t>
            </a:r>
            <a:r>
              <a:rPr lang="en-US" dirty="0"/>
              <a:t> les documents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fois</a:t>
            </a:r>
            <a:r>
              <a:rPr lang="en-US" dirty="0"/>
              <a:t> que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</a:t>
            </a:r>
            <a:r>
              <a:rPr lang="en-US" dirty="0" err="1"/>
              <a:t>fini</a:t>
            </a:r>
            <a:r>
              <a:rPr lang="en-US" dirty="0"/>
              <a:t> de les </a:t>
            </a:r>
            <a:r>
              <a:rPr lang="en-US" dirty="0" err="1"/>
              <a:t>utiliser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Par </a:t>
            </a:r>
            <a:r>
              <a:rPr lang="en-US" dirty="0" err="1"/>
              <a:t>exemple</a:t>
            </a:r>
            <a:r>
              <a:rPr lang="en-US" dirty="0"/>
              <a:t>, après </a:t>
            </a:r>
            <a:r>
              <a:rPr lang="en-US" dirty="0" err="1"/>
              <a:t>avoir</a:t>
            </a:r>
            <a:r>
              <a:rPr lang="en-US" dirty="0"/>
              <a:t> </a:t>
            </a:r>
            <a:r>
              <a:rPr lang="en-US" dirty="0" err="1"/>
              <a:t>payé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facture, </a:t>
            </a:r>
            <a:r>
              <a:rPr lang="en-US" dirty="0" err="1"/>
              <a:t>classez</a:t>
            </a:r>
            <a:r>
              <a:rPr lang="en-US" dirty="0"/>
              <a:t>-la pendant un an </a:t>
            </a:r>
            <a:r>
              <a:rPr lang="en-US" dirty="0" err="1"/>
              <a:t>avant</a:t>
            </a:r>
            <a:r>
              <a:rPr lang="en-US" dirty="0"/>
              <a:t> de la </a:t>
            </a:r>
            <a:r>
              <a:rPr lang="en-US" dirty="0" err="1"/>
              <a:t>déchiqueter</a:t>
            </a:r>
            <a:r>
              <a:rPr lang="en-US" dirty="0"/>
              <a:t>. </a:t>
            </a:r>
          </a:p>
          <a:p>
            <a:pPr lvl="1"/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n’avez</a:t>
            </a:r>
            <a:r>
              <a:rPr lang="en-US" dirty="0"/>
              <a:t> pas </a:t>
            </a:r>
            <a:r>
              <a:rPr lang="en-US" dirty="0" err="1"/>
              <a:t>besoin</a:t>
            </a:r>
            <a:r>
              <a:rPr lang="en-US" dirty="0"/>
              <a:t> d’un </a:t>
            </a:r>
            <a:r>
              <a:rPr lang="en-US" dirty="0" err="1"/>
              <a:t>système</a:t>
            </a:r>
            <a:r>
              <a:rPr lang="en-US" dirty="0"/>
              <a:t> de </a:t>
            </a:r>
            <a:r>
              <a:rPr lang="en-US" dirty="0" err="1"/>
              <a:t>classement</a:t>
            </a:r>
            <a:r>
              <a:rPr lang="en-US" dirty="0"/>
              <a:t> </a:t>
            </a:r>
            <a:r>
              <a:rPr lang="en-US" dirty="0" err="1"/>
              <a:t>compliqué</a:t>
            </a:r>
            <a:r>
              <a:rPr lang="en-US" dirty="0"/>
              <a:t>, des </a:t>
            </a:r>
            <a:r>
              <a:rPr lang="en-US" dirty="0" err="1"/>
              <a:t>boites</a:t>
            </a:r>
            <a:r>
              <a:rPr lang="en-US" dirty="0"/>
              <a:t> à chaussures </a:t>
            </a:r>
            <a:r>
              <a:rPr lang="en-US" dirty="0" err="1"/>
              <a:t>ou</a:t>
            </a:r>
            <a:r>
              <a:rPr lang="en-US" dirty="0"/>
              <a:t> un dossier extensible d’un </a:t>
            </a:r>
            <a:r>
              <a:rPr lang="en-US" dirty="0" err="1"/>
              <a:t>magasin</a:t>
            </a:r>
            <a:r>
              <a:rPr lang="en-US" dirty="0"/>
              <a:t> à un dollar </a:t>
            </a:r>
            <a:r>
              <a:rPr lang="en-US" dirty="0" err="1"/>
              <a:t>feront</a:t>
            </a:r>
            <a:r>
              <a:rPr lang="en-US" dirty="0"/>
              <a:t> </a:t>
            </a:r>
            <a:r>
              <a:rPr lang="en-US" dirty="0" err="1"/>
              <a:t>l’affaire</a:t>
            </a:r>
            <a:r>
              <a:rPr lang="en-US" dirty="0"/>
              <a:t>. </a:t>
            </a:r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E1A30F3-E866-919A-98FE-411C5656F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1721206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9012" y="2133600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Rangez</a:t>
            </a:r>
            <a:r>
              <a:rPr lang="en-US" dirty="0"/>
              <a:t> les </a:t>
            </a:r>
            <a:r>
              <a:rPr lang="en-US" dirty="0" err="1"/>
              <a:t>objets</a:t>
            </a:r>
            <a:r>
              <a:rPr lang="en-US" dirty="0"/>
              <a:t> </a:t>
            </a:r>
            <a:r>
              <a:rPr lang="en-US" dirty="0" err="1"/>
              <a:t>semblables</a:t>
            </a:r>
            <a:r>
              <a:rPr lang="en-US" dirty="0"/>
              <a:t> ensemble. </a:t>
            </a:r>
          </a:p>
          <a:p>
            <a:pPr lvl="2"/>
            <a:r>
              <a:rPr lang="en-US" dirty="0"/>
              <a:t>Par </a:t>
            </a:r>
            <a:r>
              <a:rPr lang="en-US" dirty="0" err="1"/>
              <a:t>exemple</a:t>
            </a:r>
            <a:r>
              <a:rPr lang="en-US" dirty="0"/>
              <a:t>, dans </a:t>
            </a:r>
            <a:r>
              <a:rPr lang="en-US" dirty="0" err="1"/>
              <a:t>votre</a:t>
            </a:r>
            <a:r>
              <a:rPr lang="en-US" dirty="0"/>
              <a:t> cuisine, </a:t>
            </a:r>
            <a:r>
              <a:rPr lang="en-US" dirty="0" err="1"/>
              <a:t>rangez</a:t>
            </a:r>
            <a:r>
              <a:rPr lang="en-US" dirty="0"/>
              <a:t> la </a:t>
            </a:r>
            <a:r>
              <a:rPr lang="en-US" dirty="0" err="1"/>
              <a:t>vaisselle</a:t>
            </a:r>
            <a:r>
              <a:rPr lang="en-US" dirty="0"/>
              <a:t> dans </a:t>
            </a:r>
            <a:r>
              <a:rPr lang="en-US" dirty="0" err="1"/>
              <a:t>une</a:t>
            </a:r>
            <a:r>
              <a:rPr lang="en-US" dirty="0"/>
              <a:t> armoire et les aliments dans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une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dirty="0" err="1">
                <a:solidFill>
                  <a:schemeClr val="tx1"/>
                </a:solidFill>
              </a:rPr>
              <a:t>a</a:t>
            </a:r>
            <a:r>
              <a:rPr lang="en-US" dirty="0" err="1"/>
              <a:t>utre</a:t>
            </a:r>
            <a:r>
              <a:rPr lang="en-US" dirty="0"/>
              <a:t>. </a:t>
            </a:r>
          </a:p>
          <a:p>
            <a:pPr lvl="2"/>
            <a:r>
              <a:rPr lang="en-US" dirty="0" err="1"/>
              <a:t>Créez</a:t>
            </a:r>
            <a:r>
              <a:rPr lang="en-US" dirty="0"/>
              <a:t> des </a:t>
            </a:r>
            <a:r>
              <a:rPr lang="en-US" dirty="0" err="1"/>
              <a:t>catégories</a:t>
            </a:r>
            <a:r>
              <a:rPr lang="en-US" dirty="0"/>
              <a:t> da</a:t>
            </a:r>
            <a:r>
              <a:rPr lang="en-US" dirty="0">
                <a:solidFill>
                  <a:schemeClr val="tx1"/>
                </a:solidFill>
              </a:rPr>
              <a:t>ns les arm</a:t>
            </a:r>
            <a:r>
              <a:rPr lang="en-US" dirty="0"/>
              <a:t>oires et </a:t>
            </a:r>
            <a:r>
              <a:rPr lang="en-US" dirty="0" err="1"/>
              <a:t>rangez</a:t>
            </a:r>
            <a:r>
              <a:rPr lang="en-US" dirty="0"/>
              <a:t>-y les articles </a:t>
            </a:r>
            <a:r>
              <a:rPr lang="en-US" dirty="0" err="1"/>
              <a:t>semblables</a:t>
            </a:r>
            <a:r>
              <a:rPr lang="en-US" dirty="0"/>
              <a:t>. </a:t>
            </a:r>
          </a:p>
          <a:p>
            <a:pPr lvl="2"/>
            <a:r>
              <a:rPr lang="en-US" dirty="0"/>
              <a:t>Par </a:t>
            </a:r>
            <a:r>
              <a:rPr lang="en-US" dirty="0" err="1"/>
              <a:t>exemple</a:t>
            </a:r>
            <a:r>
              <a:rPr lang="en-US" dirty="0"/>
              <a:t>, </a:t>
            </a:r>
            <a:r>
              <a:rPr lang="en-US" dirty="0" err="1"/>
              <a:t>rangez</a:t>
            </a:r>
            <a:r>
              <a:rPr lang="en-US" dirty="0"/>
              <a:t> </a:t>
            </a:r>
            <a:r>
              <a:rPr lang="en-US" dirty="0" err="1"/>
              <a:t>toutes</a:t>
            </a:r>
            <a:r>
              <a:rPr lang="en-US" dirty="0"/>
              <a:t> les </a:t>
            </a:r>
            <a:r>
              <a:rPr lang="en-US" dirty="0" err="1"/>
              <a:t>boites</a:t>
            </a:r>
            <a:r>
              <a:rPr lang="en-US" dirty="0"/>
              <a:t> de soupe sur la </a:t>
            </a:r>
            <a:r>
              <a:rPr lang="en-US" dirty="0" err="1"/>
              <a:t>même</a:t>
            </a:r>
            <a:r>
              <a:rPr lang="en-US" dirty="0"/>
              <a:t> étagère dans </a:t>
            </a:r>
            <a:r>
              <a:rPr lang="en-US" dirty="0" err="1"/>
              <a:t>l’armoire</a:t>
            </a:r>
            <a:r>
              <a:rPr lang="en-US" dirty="0"/>
              <a:t> des provisions. Il sera </a:t>
            </a:r>
            <a:r>
              <a:rPr lang="en-US" dirty="0" err="1"/>
              <a:t>ainsi</a:t>
            </a:r>
            <a:r>
              <a:rPr lang="en-US" dirty="0"/>
              <a:t> plus facile de les </a:t>
            </a:r>
            <a:r>
              <a:rPr lang="en-US" dirty="0" err="1"/>
              <a:t>retrouver</a:t>
            </a:r>
            <a:r>
              <a:rPr lang="en-US" dirty="0"/>
              <a:t>. </a:t>
            </a:r>
          </a:p>
          <a:p>
            <a:endParaRPr lang="en-CA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CE5F95F-590C-2BE4-9835-94C67F0FB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852710"/>
            <a:ext cx="10213976" cy="1280890"/>
          </a:xfrm>
        </p:spPr>
        <p:txBody>
          <a:bodyPr/>
          <a:lstStyle/>
          <a:p>
            <a:pPr algn="ctr"/>
            <a:r>
              <a:rPr lang="en-CA" dirty="0"/>
              <a:t>Organiser </a:t>
            </a:r>
            <a:r>
              <a:rPr lang="en-CA" dirty="0" err="1"/>
              <a:t>votre</a:t>
            </a:r>
            <a:r>
              <a:rPr lang="en-CA" dirty="0"/>
              <a:t> foyer</a:t>
            </a:r>
          </a:p>
        </p:txBody>
      </p:sp>
    </p:spTree>
    <p:extLst>
      <p:ext uri="{BB962C8B-B14F-4D97-AF65-F5344CB8AC3E}">
        <p14:creationId xmlns:p14="http://schemas.microsoft.com/office/powerpoint/2010/main" val="408879097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358B3F27EFB43ADF249F01AC3C9F0" ma:contentTypeVersion="18" ma:contentTypeDescription="Create a new document." ma:contentTypeScope="" ma:versionID="4e92e590637f066b2d073e7a72a2dfab">
  <xsd:schema xmlns:xsd="http://www.w3.org/2001/XMLSchema" xmlns:xs="http://www.w3.org/2001/XMLSchema" xmlns:p="http://schemas.microsoft.com/office/2006/metadata/properties" xmlns:ns2="71b2e3c4-79d5-4c98-b528-a3fa04795dc5" xmlns:ns3="eb0d3e1a-6422-4b6b-af90-65d0fc919568" targetNamespace="http://schemas.microsoft.com/office/2006/metadata/properties" ma:root="true" ma:fieldsID="ed84825f33e49357fb19194f05c81e29" ns2:_="" ns3:_="">
    <xsd:import namespace="71b2e3c4-79d5-4c98-b528-a3fa04795dc5"/>
    <xsd:import namespace="eb0d3e1a-6422-4b6b-af90-65d0fc91956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2e3c4-79d5-4c98-b528-a3fa04795dc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334424-3693-4fff-a368-14903a3bc8ec}" ma:internalName="TaxCatchAll" ma:showField="CatchAllData" ma:web="71b2e3c4-79d5-4c98-b528-a3fa04795dc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0d3e1a-6422-4b6b-af90-65d0fc9195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0755866-13cf-410b-9c5d-c7abb0189b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b2e3c4-79d5-4c98-b528-a3fa04795dc5" xsi:nil="true"/>
    <lcf76f155ced4ddcb4097134ff3c332f xmlns="eb0d3e1a-6422-4b6b-af90-65d0fc91956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2F912B-314E-4A9C-AF2E-9612865F547A}"/>
</file>

<file path=customXml/itemProps2.xml><?xml version="1.0" encoding="utf-8"?>
<ds:datastoreItem xmlns:ds="http://schemas.openxmlformats.org/officeDocument/2006/customXml" ds:itemID="{34662A94-E0E9-4D64-82E9-C3D6D8ED593D}">
  <ds:schemaRefs>
    <ds:schemaRef ds:uri="71b2e3c4-79d5-4c98-b528-a3fa04795dc5"/>
    <ds:schemaRef ds:uri="eb0d3e1a-6422-4b6b-af90-65d0fc919568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CB120A8-E551-4DF3-9938-F0EA9F9D1D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1478</Words>
  <Application>Microsoft Office PowerPoint</Application>
  <PresentationFormat>Grand écran</PresentationFormat>
  <Paragraphs>131</Paragraphs>
  <Slides>31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Wisp</vt:lpstr>
      <vt:lpstr>Préparez-vous à établir un budget,  à vous organiser et à gérer votre temps</vt:lpstr>
      <vt:lpstr>Module 7</vt:lpstr>
      <vt:lpstr>Organiser votre foyer</vt:lpstr>
      <vt:lpstr>Organiser votre foyer</vt:lpstr>
      <vt:lpstr>Organiser votre foyer</vt:lpstr>
      <vt:lpstr>Organiser votre foyer</vt:lpstr>
      <vt:lpstr>Organiser votre foyer</vt:lpstr>
      <vt:lpstr>Organiser votre foyer</vt:lpstr>
      <vt:lpstr>Organiser votre foyer</vt:lpstr>
      <vt:lpstr>Organiser votre foyer</vt:lpstr>
      <vt:lpstr>Organiser votre foyer</vt:lpstr>
      <vt:lpstr>Organiser votre foyer</vt:lpstr>
      <vt:lpstr>Le désordre</vt:lpstr>
      <vt:lpstr>Le désordre</vt:lpstr>
      <vt:lpstr>Discutons </vt:lpstr>
      <vt:lpstr>Vidéo</vt:lpstr>
      <vt:lpstr>Faire des dons</vt:lpstr>
      <vt:lpstr>Activité </vt:lpstr>
      <vt:lpstr>Gagner de l'espace </vt:lpstr>
      <vt:lpstr>Gagner de l'espace </vt:lpstr>
      <vt:lpstr>Les contenants pour l’entreposage</vt:lpstr>
      <vt:lpstr>Les contenants pour l’entreposage</vt:lpstr>
      <vt:lpstr>Discutons</vt:lpstr>
      <vt:lpstr>S’organiser avec un budget limité</vt:lpstr>
      <vt:lpstr>Vidéo</vt:lpstr>
      <vt:lpstr>L'inventaire des aliments</vt:lpstr>
      <vt:lpstr>L'inventaire des aliments</vt:lpstr>
      <vt:lpstr>L'inventaire des aliments</vt:lpstr>
      <vt:lpstr>Activité</vt:lpstr>
      <vt:lpstr>Activité</vt:lpstr>
      <vt:lpstr>Présentation PowerPoint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Mélanie Gendron</cp:lastModifiedBy>
  <cp:revision>111</cp:revision>
  <dcterms:created xsi:type="dcterms:W3CDTF">2023-02-01T18:40:23Z</dcterms:created>
  <dcterms:modified xsi:type="dcterms:W3CDTF">2024-09-02T20:59:35Z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0x010100079358B3F27EFB43ADF249F01AC3C9F0</vt:lpwstr>
  </property>
  <property fmtid="{D5CDD505-2E9C-101B-9397-08002B2CF9AE}" pid="3" name="MediaServiceImageTags">
    <vt:lpwstr/>
  </property>
</Properties>
</file>