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66" r:id="rId6"/>
    <p:sldId id="288" r:id="rId7"/>
    <p:sldId id="410" r:id="rId8"/>
    <p:sldId id="293" r:id="rId9"/>
    <p:sldId id="411" r:id="rId10"/>
    <p:sldId id="412" r:id="rId11"/>
    <p:sldId id="413" r:id="rId12"/>
    <p:sldId id="294" r:id="rId13"/>
    <p:sldId id="414" r:id="rId14"/>
    <p:sldId id="415" r:id="rId15"/>
    <p:sldId id="416" r:id="rId16"/>
    <p:sldId id="417" r:id="rId17"/>
    <p:sldId id="274" r:id="rId18"/>
    <p:sldId id="389" r:id="rId19"/>
    <p:sldId id="418" r:id="rId20"/>
    <p:sldId id="419" r:id="rId21"/>
    <p:sldId id="420" r:id="rId22"/>
    <p:sldId id="421" r:id="rId23"/>
    <p:sldId id="422" r:id="rId24"/>
    <p:sldId id="423" r:id="rId25"/>
    <p:sldId id="424" r:id="rId26"/>
    <p:sldId id="425" r:id="rId27"/>
    <p:sldId id="426" r:id="rId28"/>
    <p:sldId id="427" r:id="rId29"/>
    <p:sldId id="428" r:id="rId30"/>
    <p:sldId id="429" r:id="rId31"/>
    <p:sldId id="430" r:id="rId32"/>
    <p:sldId id="431" r:id="rId33"/>
    <p:sldId id="432" r:id="rId34"/>
    <p:sldId id="433" r:id="rId35"/>
    <p:sldId id="435" r:id="rId36"/>
    <p:sldId id="434" r:id="rId37"/>
    <p:sldId id="436" r:id="rId38"/>
    <p:sldId id="437" r:id="rId39"/>
    <p:sldId id="438" r:id="rId40"/>
    <p:sldId id="439" r:id="rId41"/>
    <p:sldId id="440" r:id="rId42"/>
    <p:sldId id="315" r:id="rId43"/>
    <p:sldId id="441" r:id="rId44"/>
    <p:sldId id="442" r:id="rId45"/>
    <p:sldId id="443" r:id="rId46"/>
    <p:sldId id="390" r:id="rId47"/>
    <p:sldId id="392" r:id="rId48"/>
    <p:sldId id="444" r:id="rId49"/>
    <p:sldId id="445" r:id="rId50"/>
    <p:sldId id="446" r:id="rId51"/>
    <p:sldId id="393" r:id="rId52"/>
    <p:sldId id="447" r:id="rId53"/>
    <p:sldId id="448" r:id="rId54"/>
    <p:sldId id="449" r:id="rId55"/>
    <p:sldId id="450" r:id="rId56"/>
    <p:sldId id="451" r:id="rId57"/>
    <p:sldId id="452" r:id="rId58"/>
    <p:sldId id="453" r:id="rId59"/>
    <p:sldId id="454" r:id="rId60"/>
    <p:sldId id="455" r:id="rId61"/>
    <p:sldId id="456" r:id="rId62"/>
    <p:sldId id="457" r:id="rId63"/>
    <p:sldId id="458" r:id="rId64"/>
    <p:sldId id="459" r:id="rId65"/>
    <p:sldId id="460" r:id="rId66"/>
    <p:sldId id="461" r:id="rId67"/>
    <p:sldId id="287" r:id="rId6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BBE931D-CD17-7D8D-0E72-194ADFDE37F5}" name="Utilisateur invité" initials="Ui" userId="S::urn:spo:anon#d95fc8e05787767f4ad5c7d1f6fa6d86bc6f6aadfb93a0c0055f3f2cbe4806ec::" providerId="AD"/>
  <p188:author id="{2A8219F7-1BCB-B5D0-68E3-DD8DFF4BDD9F}" name="Jacqueline Gauthier" initials="JG" userId="S::jgauthier_centrefora.on.ca#ext#@coalition.ca::356cecd5-34a4-4a55-99b9-0c99788916b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AC13D6-EFA1-707E-F262-4EDD12ADC270}" v="2" dt="2024-09-02T20:58:57.3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989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microsoft.com/office/2015/10/relationships/revisionInfo" Target="revisionInfo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viewProps" Target="viewProps.xml"/><Relationship Id="rId75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71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queline Gauthier" userId="S::jgauthier_centrefora.on.ca#ext#@coalition.ca::356cecd5-34a4-4a55-99b9-0c99788916bb" providerId="AD" clId="Web-{BABF0E49-9C53-CC95-EF04-779FC1807108}"/>
    <pc:docChg chg="">
      <pc:chgData name="Jacqueline Gauthier" userId="S::jgauthier_centrefora.on.ca#ext#@coalition.ca::356cecd5-34a4-4a55-99b9-0c99788916bb" providerId="AD" clId="Web-{BABF0E49-9C53-CC95-EF04-779FC1807108}" dt="2023-10-25T21:30:11.234" v="1"/>
      <pc:docMkLst>
        <pc:docMk/>
      </pc:docMkLst>
      <pc:sldChg chg="modCm">
        <pc:chgData name="Jacqueline Gauthier" userId="S::jgauthier_centrefora.on.ca#ext#@coalition.ca::356cecd5-34a4-4a55-99b9-0c99788916bb" providerId="AD" clId="Web-{BABF0E49-9C53-CC95-EF04-779FC1807108}" dt="2023-10-25T21:30:05.405" v="0"/>
        <pc:sldMkLst>
          <pc:docMk/>
          <pc:sldMk cId="3861369899" sldId="25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BABF0E49-9C53-CC95-EF04-779FC1807108}" dt="2023-10-25T21:30:05.405" v="0"/>
              <pc2:cmMkLst xmlns:pc2="http://schemas.microsoft.com/office/powerpoint/2019/9/main/command">
                <pc:docMk/>
                <pc:sldMk cId="3861369899" sldId="256"/>
                <pc2:cmMk id="{DA49D710-A5E6-4821-9521-A19F4456F2EA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BABF0E49-9C53-CC95-EF04-779FC1807108}" dt="2023-10-25T21:30:11.234" v="1"/>
        <pc:sldMkLst>
          <pc:docMk/>
          <pc:sldMk cId="3757631623" sldId="26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BABF0E49-9C53-CC95-EF04-779FC1807108}" dt="2023-10-25T21:30:11.234" v="1"/>
              <pc2:cmMkLst xmlns:pc2="http://schemas.microsoft.com/office/powerpoint/2019/9/main/command">
                <pc:docMk/>
                <pc:sldMk cId="3757631623" sldId="266"/>
                <pc2:cmMk id="{A0098A67-60D2-49F4-A398-497D07B143CC}"/>
              </pc2:cmMkLst>
            </pc226:cmChg>
          </p:ext>
        </pc:extLst>
      </pc:sldChg>
    </pc:docChg>
  </pc:docChgLst>
  <pc:docChgLst>
    <pc:chgData name="Jacqueline Gauthier" userId="S::jgauthier_centrefora.on.ca#ext#@coalition.ca::356cecd5-34a4-4a55-99b9-0c99788916bb" providerId="AD" clId="Web-{3E984DEF-EEC1-460E-AFBC-4CC1755055C6}"/>
    <pc:docChg chg="modSld">
      <pc:chgData name="Jacqueline Gauthier" userId="S::jgauthier_centrefora.on.ca#ext#@coalition.ca::356cecd5-34a4-4a55-99b9-0c99788916bb" providerId="AD" clId="Web-{3E984DEF-EEC1-460E-AFBC-4CC1755055C6}" dt="2023-11-14T00:31:10.903" v="0" actId="20577"/>
      <pc:docMkLst>
        <pc:docMk/>
      </pc:docMkLst>
      <pc:sldChg chg="modSp">
        <pc:chgData name="Jacqueline Gauthier" userId="S::jgauthier_centrefora.on.ca#ext#@coalition.ca::356cecd5-34a4-4a55-99b9-0c99788916bb" providerId="AD" clId="Web-{3E984DEF-EEC1-460E-AFBC-4CC1755055C6}" dt="2023-11-14T00:31:10.903" v="0" actId="20577"/>
        <pc:sldMkLst>
          <pc:docMk/>
          <pc:sldMk cId="2928476644" sldId="445"/>
        </pc:sldMkLst>
        <pc:spChg chg="mod">
          <ac:chgData name="Jacqueline Gauthier" userId="S::jgauthier_centrefora.on.ca#ext#@coalition.ca::356cecd5-34a4-4a55-99b9-0c99788916bb" providerId="AD" clId="Web-{3E984DEF-EEC1-460E-AFBC-4CC1755055C6}" dt="2023-11-14T00:31:10.903" v="0" actId="20577"/>
          <ac:spMkLst>
            <pc:docMk/>
            <pc:sldMk cId="2928476644" sldId="445"/>
            <ac:spMk id="2" creationId="{00000000-0000-0000-0000-000000000000}"/>
          </ac:spMkLst>
        </pc:spChg>
      </pc:sldChg>
    </pc:docChg>
  </pc:docChgLst>
  <pc:docChgLst>
    <pc:chgData name="Jacqueline Gauthier" userId="S::jgauthier_centrefora.on.ca#ext#@coalition.ca::356cecd5-34a4-4a55-99b9-0c99788916bb" providerId="AD" clId="Web-{45603BBC-032B-8413-F299-A2C2FDA7C4C4}"/>
    <pc:docChg chg="modSld">
      <pc:chgData name="Jacqueline Gauthier" userId="S::jgauthier_centrefora.on.ca#ext#@coalition.ca::356cecd5-34a4-4a55-99b9-0c99788916bb" providerId="AD" clId="Web-{45603BBC-032B-8413-F299-A2C2FDA7C4C4}" dt="2023-11-13T23:35:08.311" v="63" actId="20577"/>
      <pc:docMkLst>
        <pc:docMk/>
      </pc:docMkLst>
      <pc:sldChg chg="modSp">
        <pc:chgData name="Jacqueline Gauthier" userId="S::jgauthier_centrefora.on.ca#ext#@coalition.ca::356cecd5-34a4-4a55-99b9-0c99788916bb" providerId="AD" clId="Web-{45603BBC-032B-8413-F299-A2C2FDA7C4C4}" dt="2023-11-13T23:30:14.880" v="5" actId="20577"/>
        <pc:sldMkLst>
          <pc:docMk/>
          <pc:sldMk cId="2305999324" sldId="288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0:14.880" v="5" actId="20577"/>
          <ac:spMkLst>
            <pc:docMk/>
            <pc:sldMk cId="2305999324" sldId="288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1:26.773" v="28" actId="20577"/>
        <pc:sldMkLst>
          <pc:docMk/>
          <pc:sldMk cId="1398434163" sldId="389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1:26.773" v="28" actId="20577"/>
          <ac:spMkLst>
            <pc:docMk/>
            <pc:sldMk cId="1398434163" sldId="389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0:26.318" v="7" actId="20577"/>
        <pc:sldMkLst>
          <pc:docMk/>
          <pc:sldMk cId="3781098684" sldId="410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0:26.318" v="7" actId="20577"/>
          <ac:spMkLst>
            <pc:docMk/>
            <pc:sldMk cId="3781098684" sldId="410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0:31.881" v="9" actId="20577"/>
        <pc:sldMkLst>
          <pc:docMk/>
          <pc:sldMk cId="3983772019" sldId="411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0:31.881" v="9" actId="20577"/>
          <ac:spMkLst>
            <pc:docMk/>
            <pc:sldMk cId="3983772019" sldId="411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0:39.100" v="11" actId="20577"/>
        <pc:sldMkLst>
          <pc:docMk/>
          <pc:sldMk cId="1961495314" sldId="412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0:39.100" v="11" actId="20577"/>
          <ac:spMkLst>
            <pc:docMk/>
            <pc:sldMk cId="1961495314" sldId="412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0:43.991" v="13" actId="20577"/>
        <pc:sldMkLst>
          <pc:docMk/>
          <pc:sldMk cId="3973898148" sldId="413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0:43.991" v="13" actId="20577"/>
          <ac:spMkLst>
            <pc:docMk/>
            <pc:sldMk cId="3973898148" sldId="413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0:51.272" v="15" actId="20577"/>
        <pc:sldMkLst>
          <pc:docMk/>
          <pc:sldMk cId="4160300019" sldId="414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0:51.272" v="15" actId="20577"/>
          <ac:spMkLst>
            <pc:docMk/>
            <pc:sldMk cId="4160300019" sldId="414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0:56.897" v="17" actId="20577"/>
        <pc:sldMkLst>
          <pc:docMk/>
          <pc:sldMk cId="3988245422" sldId="415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0:56.897" v="17" actId="20577"/>
          <ac:spMkLst>
            <pc:docMk/>
            <pc:sldMk cId="3988245422" sldId="415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1:16.335" v="24" actId="20577"/>
        <pc:sldMkLst>
          <pc:docMk/>
          <pc:sldMk cId="1388189861" sldId="416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1:16.335" v="24" actId="20577"/>
          <ac:spMkLst>
            <pc:docMk/>
            <pc:sldMk cId="1388189861" sldId="416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1:20.945" v="26" actId="20577"/>
        <pc:sldMkLst>
          <pc:docMk/>
          <pc:sldMk cId="3548273528" sldId="417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1:20.945" v="26" actId="20577"/>
          <ac:spMkLst>
            <pc:docMk/>
            <pc:sldMk cId="3548273528" sldId="417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1:34.820" v="30" actId="20577"/>
        <pc:sldMkLst>
          <pc:docMk/>
          <pc:sldMk cId="1176439449" sldId="418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1:34.820" v="30" actId="20577"/>
          <ac:spMkLst>
            <pc:docMk/>
            <pc:sldMk cId="1176439449" sldId="418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1:39.680" v="32" actId="20577"/>
        <pc:sldMkLst>
          <pc:docMk/>
          <pc:sldMk cId="2314821146" sldId="419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1:39.680" v="32" actId="20577"/>
          <ac:spMkLst>
            <pc:docMk/>
            <pc:sldMk cId="2314821146" sldId="419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1:44.664" v="34" actId="20577"/>
        <pc:sldMkLst>
          <pc:docMk/>
          <pc:sldMk cId="1532008213" sldId="420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1:44.664" v="34" actId="20577"/>
          <ac:spMkLst>
            <pc:docMk/>
            <pc:sldMk cId="1532008213" sldId="420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1:55.805" v="36" actId="20577"/>
        <pc:sldMkLst>
          <pc:docMk/>
          <pc:sldMk cId="2137248032" sldId="421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1:55.805" v="36" actId="20577"/>
          <ac:spMkLst>
            <pc:docMk/>
            <pc:sldMk cId="2137248032" sldId="421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2:02.337" v="38" actId="20577"/>
        <pc:sldMkLst>
          <pc:docMk/>
          <pc:sldMk cId="2887541786" sldId="422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2:02.337" v="38" actId="20577"/>
          <ac:spMkLst>
            <pc:docMk/>
            <pc:sldMk cId="2887541786" sldId="422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2:15.337" v="40" actId="20577"/>
        <pc:sldMkLst>
          <pc:docMk/>
          <pc:sldMk cId="1214639428" sldId="423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2:15.337" v="40" actId="20577"/>
          <ac:spMkLst>
            <pc:docMk/>
            <pc:sldMk cId="1214639428" sldId="423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2:22.493" v="42" actId="20577"/>
        <pc:sldMkLst>
          <pc:docMk/>
          <pc:sldMk cId="3930770818" sldId="424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2:22.493" v="42" actId="20577"/>
          <ac:spMkLst>
            <pc:docMk/>
            <pc:sldMk cId="3930770818" sldId="424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2:29.712" v="44" actId="20577"/>
        <pc:sldMkLst>
          <pc:docMk/>
          <pc:sldMk cId="2200324878" sldId="425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2:29.712" v="44" actId="20577"/>
          <ac:spMkLst>
            <pc:docMk/>
            <pc:sldMk cId="2200324878" sldId="425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2:53.229" v="47" actId="14100"/>
        <pc:sldMkLst>
          <pc:docMk/>
          <pc:sldMk cId="1461713925" sldId="428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2:53.229" v="47" actId="14100"/>
          <ac:spMkLst>
            <pc:docMk/>
            <pc:sldMk cId="1461713925" sldId="428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2:57.885" v="48" actId="14100"/>
        <pc:sldMkLst>
          <pc:docMk/>
          <pc:sldMk cId="3394496122" sldId="429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2:57.885" v="48" actId="14100"/>
          <ac:spMkLst>
            <pc:docMk/>
            <pc:sldMk cId="3394496122" sldId="429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3:21.448" v="52" actId="14100"/>
        <pc:sldMkLst>
          <pc:docMk/>
          <pc:sldMk cId="2602136621" sldId="430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3:01.885" v="49" actId="14100"/>
          <ac:spMkLst>
            <pc:docMk/>
            <pc:sldMk cId="2602136621" sldId="430"/>
            <ac:spMk id="2" creationId="{00000000-0000-0000-0000-000000000000}"/>
          </ac:spMkLst>
        </pc:spChg>
        <pc:spChg chg="mod">
          <ac:chgData name="Jacqueline Gauthier" userId="S::jgauthier_centrefora.on.ca#ext#@coalition.ca::356cecd5-34a4-4a55-99b9-0c99788916bb" providerId="AD" clId="Web-{45603BBC-032B-8413-F299-A2C2FDA7C4C4}" dt="2023-11-13T23:33:21.448" v="52" actId="14100"/>
          <ac:spMkLst>
            <pc:docMk/>
            <pc:sldMk cId="2602136621" sldId="430"/>
            <ac:spMk id="3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3:14.167" v="51" actId="14100"/>
        <pc:sldMkLst>
          <pc:docMk/>
          <pc:sldMk cId="1858208004" sldId="431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3:08.604" v="50" actId="14100"/>
          <ac:spMkLst>
            <pc:docMk/>
            <pc:sldMk cId="1858208004" sldId="431"/>
            <ac:spMk id="2" creationId="{00000000-0000-0000-0000-000000000000}"/>
          </ac:spMkLst>
        </pc:spChg>
        <pc:spChg chg="mod">
          <ac:chgData name="Jacqueline Gauthier" userId="S::jgauthier_centrefora.on.ca#ext#@coalition.ca::356cecd5-34a4-4a55-99b9-0c99788916bb" providerId="AD" clId="Web-{45603BBC-032B-8413-F299-A2C2FDA7C4C4}" dt="2023-11-13T23:33:14.167" v="51" actId="14100"/>
          <ac:spMkLst>
            <pc:docMk/>
            <pc:sldMk cId="1858208004" sldId="431"/>
            <ac:spMk id="3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3:44.980" v="54" actId="14100"/>
        <pc:sldMkLst>
          <pc:docMk/>
          <pc:sldMk cId="404476354" sldId="432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3:41.480" v="53" actId="14100"/>
          <ac:spMkLst>
            <pc:docMk/>
            <pc:sldMk cId="404476354" sldId="432"/>
            <ac:spMk id="2" creationId="{00000000-0000-0000-0000-000000000000}"/>
          </ac:spMkLst>
        </pc:spChg>
        <pc:spChg chg="mod">
          <ac:chgData name="Jacqueline Gauthier" userId="S::jgauthier_centrefora.on.ca#ext#@coalition.ca::356cecd5-34a4-4a55-99b9-0c99788916bb" providerId="AD" clId="Web-{45603BBC-032B-8413-F299-A2C2FDA7C4C4}" dt="2023-11-13T23:33:44.980" v="54" actId="14100"/>
          <ac:spMkLst>
            <pc:docMk/>
            <pc:sldMk cId="404476354" sldId="432"/>
            <ac:spMk id="3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3:54.121" v="56" actId="14100"/>
        <pc:sldMkLst>
          <pc:docMk/>
          <pc:sldMk cId="143492224" sldId="433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3:50.355" v="55" actId="14100"/>
          <ac:spMkLst>
            <pc:docMk/>
            <pc:sldMk cId="143492224" sldId="433"/>
            <ac:spMk id="2" creationId="{00000000-0000-0000-0000-000000000000}"/>
          </ac:spMkLst>
        </pc:spChg>
        <pc:spChg chg="mod">
          <ac:chgData name="Jacqueline Gauthier" userId="S::jgauthier_centrefora.on.ca#ext#@coalition.ca::356cecd5-34a4-4a55-99b9-0c99788916bb" providerId="AD" clId="Web-{45603BBC-032B-8413-F299-A2C2FDA7C4C4}" dt="2023-11-13T23:33:54.121" v="56" actId="14100"/>
          <ac:spMkLst>
            <pc:docMk/>
            <pc:sldMk cId="143492224" sldId="433"/>
            <ac:spMk id="3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4:07.700" v="58" actId="14100"/>
        <pc:sldMkLst>
          <pc:docMk/>
          <pc:sldMk cId="2025315419" sldId="434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4:03.403" v="57" actId="14100"/>
          <ac:spMkLst>
            <pc:docMk/>
            <pc:sldMk cId="2025315419" sldId="434"/>
            <ac:spMk id="2" creationId="{00000000-0000-0000-0000-000000000000}"/>
          </ac:spMkLst>
        </pc:spChg>
        <pc:spChg chg="mod">
          <ac:chgData name="Jacqueline Gauthier" userId="S::jgauthier_centrefora.on.ca#ext#@coalition.ca::356cecd5-34a4-4a55-99b9-0c99788916bb" providerId="AD" clId="Web-{45603BBC-032B-8413-F299-A2C2FDA7C4C4}" dt="2023-11-13T23:34:07.700" v="58" actId="14100"/>
          <ac:spMkLst>
            <pc:docMk/>
            <pc:sldMk cId="2025315419" sldId="434"/>
            <ac:spMk id="3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4:18.591" v="60" actId="14100"/>
        <pc:sldMkLst>
          <pc:docMk/>
          <pc:sldMk cId="4175676378" sldId="435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4:13.247" v="59" actId="14100"/>
          <ac:spMkLst>
            <pc:docMk/>
            <pc:sldMk cId="4175676378" sldId="435"/>
            <ac:spMk id="2" creationId="{00000000-0000-0000-0000-000000000000}"/>
          </ac:spMkLst>
        </pc:spChg>
        <pc:spChg chg="mod">
          <ac:chgData name="Jacqueline Gauthier" userId="S::jgauthier_centrefora.on.ca#ext#@coalition.ca::356cecd5-34a4-4a55-99b9-0c99788916bb" providerId="AD" clId="Web-{45603BBC-032B-8413-F299-A2C2FDA7C4C4}" dt="2023-11-13T23:34:18.591" v="60" actId="14100"/>
          <ac:spMkLst>
            <pc:docMk/>
            <pc:sldMk cId="4175676378" sldId="435"/>
            <ac:spMk id="3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4:49.935" v="61" actId="20577"/>
        <pc:sldMkLst>
          <pc:docMk/>
          <pc:sldMk cId="2031773810" sldId="442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4:49.935" v="61" actId="20577"/>
          <ac:spMkLst>
            <pc:docMk/>
            <pc:sldMk cId="2031773810" sldId="442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5603BBC-032B-8413-F299-A2C2FDA7C4C4}" dt="2023-11-13T23:35:08.311" v="63" actId="20577"/>
        <pc:sldMkLst>
          <pc:docMk/>
          <pc:sldMk cId="395081457" sldId="446"/>
        </pc:sldMkLst>
        <pc:spChg chg="mod">
          <ac:chgData name="Jacqueline Gauthier" userId="S::jgauthier_centrefora.on.ca#ext#@coalition.ca::356cecd5-34a4-4a55-99b9-0c99788916bb" providerId="AD" clId="Web-{45603BBC-032B-8413-F299-A2C2FDA7C4C4}" dt="2023-11-13T23:35:08.311" v="63" actId="20577"/>
          <ac:spMkLst>
            <pc:docMk/>
            <pc:sldMk cId="395081457" sldId="446"/>
            <ac:spMk id="2" creationId="{00000000-0000-0000-0000-000000000000}"/>
          </ac:spMkLst>
        </pc:spChg>
      </pc:sldChg>
    </pc:docChg>
  </pc:docChgLst>
  <pc:docChgLst>
    <pc:chgData name="Jacqueline Gauthier" userId="S::jgauthier_centrefora.on.ca#ext#@coalition.ca::356cecd5-34a4-4a55-99b9-0c99788916bb" providerId="AD" clId="Web-{20365E3C-A2D2-A665-F720-B22F21C9E289}"/>
    <pc:docChg chg="modSld">
      <pc:chgData name="Jacqueline Gauthier" userId="S::jgauthier_centrefora.on.ca#ext#@coalition.ca::356cecd5-34a4-4a55-99b9-0c99788916bb" providerId="AD" clId="Web-{20365E3C-A2D2-A665-F720-B22F21C9E289}" dt="2023-11-14T00:15:52.161" v="14" actId="14100"/>
      <pc:docMkLst>
        <pc:docMk/>
      </pc:docMkLst>
      <pc:sldChg chg="modSp">
        <pc:chgData name="Jacqueline Gauthier" userId="S::jgauthier_centrefora.on.ca#ext#@coalition.ca::356cecd5-34a4-4a55-99b9-0c99788916bb" providerId="AD" clId="Web-{20365E3C-A2D2-A665-F720-B22F21C9E289}" dt="2023-11-14T00:15:25.534" v="10" actId="14100"/>
        <pc:sldMkLst>
          <pc:docMk/>
          <pc:sldMk cId="114725678" sldId="440"/>
        </pc:sldMkLst>
        <pc:spChg chg="mod">
          <ac:chgData name="Jacqueline Gauthier" userId="S::jgauthier_centrefora.on.ca#ext#@coalition.ca::356cecd5-34a4-4a55-99b9-0c99788916bb" providerId="AD" clId="Web-{20365E3C-A2D2-A665-F720-B22F21C9E289}" dt="2023-11-14T00:15:22.424" v="9" actId="14100"/>
          <ac:spMkLst>
            <pc:docMk/>
            <pc:sldMk cId="114725678" sldId="440"/>
            <ac:spMk id="2" creationId="{00000000-0000-0000-0000-000000000000}"/>
          </ac:spMkLst>
        </pc:spChg>
        <pc:spChg chg="mod">
          <ac:chgData name="Jacqueline Gauthier" userId="S::jgauthier_centrefora.on.ca#ext#@coalition.ca::356cecd5-34a4-4a55-99b9-0c99788916bb" providerId="AD" clId="Web-{20365E3C-A2D2-A665-F720-B22F21C9E289}" dt="2023-11-14T00:15:25.534" v="10" actId="14100"/>
          <ac:spMkLst>
            <pc:docMk/>
            <pc:sldMk cId="114725678" sldId="440"/>
            <ac:spMk id="3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20365E3C-A2D2-A665-F720-B22F21C9E289}" dt="2023-11-14T00:15:52.161" v="14" actId="14100"/>
        <pc:sldMkLst>
          <pc:docMk/>
          <pc:sldMk cId="309110638" sldId="441"/>
        </pc:sldMkLst>
        <pc:spChg chg="mod">
          <ac:chgData name="Jacqueline Gauthier" userId="S::jgauthier_centrefora.on.ca#ext#@coalition.ca::356cecd5-34a4-4a55-99b9-0c99788916bb" providerId="AD" clId="Web-{20365E3C-A2D2-A665-F720-B22F21C9E289}" dt="2023-11-14T00:15:48.488" v="13" actId="14100"/>
          <ac:spMkLst>
            <pc:docMk/>
            <pc:sldMk cId="309110638" sldId="441"/>
            <ac:spMk id="2" creationId="{00000000-0000-0000-0000-000000000000}"/>
          </ac:spMkLst>
        </pc:spChg>
        <pc:spChg chg="mod">
          <ac:chgData name="Jacqueline Gauthier" userId="S::jgauthier_centrefora.on.ca#ext#@coalition.ca::356cecd5-34a4-4a55-99b9-0c99788916bb" providerId="AD" clId="Web-{20365E3C-A2D2-A665-F720-B22F21C9E289}" dt="2023-11-14T00:15:52.161" v="14" actId="14100"/>
          <ac:spMkLst>
            <pc:docMk/>
            <pc:sldMk cId="309110638" sldId="441"/>
            <ac:spMk id="3" creationId="{00000000-0000-0000-0000-000000000000}"/>
          </ac:spMkLst>
        </pc:spChg>
      </pc:sldChg>
    </pc:docChg>
  </pc:docChgLst>
  <pc:docChgLst>
    <pc:chgData name="louise1905@sympatico.ca" userId="S::urn:spo:guest#louise1905@sympatico.ca::" providerId="AD" clId="Web-{2B4D430E-875A-66FE-D046-380966AC8DB0}"/>
    <pc:docChg chg="">
      <pc:chgData name="louise1905@sympatico.ca" userId="S::urn:spo:guest#louise1905@sympatico.ca::" providerId="AD" clId="Web-{2B4D430E-875A-66FE-D046-380966AC8DB0}" dt="2023-11-10T18:19:31.734" v="5"/>
      <pc:docMkLst>
        <pc:docMk/>
      </pc:docMkLst>
      <pc:sldChg chg="delCm modCm">
        <pc:chgData name="louise1905@sympatico.ca" userId="S::urn:spo:guest#louise1905@sympatico.ca::" providerId="AD" clId="Web-{2B4D430E-875A-66FE-D046-380966AC8DB0}" dt="2023-11-10T18:18:43.465" v="1"/>
        <pc:sldMkLst>
          <pc:docMk/>
          <pc:sldMk cId="3861369899" sldId="25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2B4D430E-875A-66FE-D046-380966AC8DB0}" dt="2023-11-10T18:18:43.465" v="1"/>
              <pc2:cmMkLst xmlns:pc2="http://schemas.microsoft.com/office/powerpoint/2019/9/main/command">
                <pc:docMk/>
                <pc:sldMk cId="3861369899" sldId="256"/>
                <pc2:cmMk id="{DA49D710-A5E6-4821-9521-A19F4456F2EA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2B4D430E-875A-66FE-D046-380966AC8DB0}" dt="2023-11-10T18:18:50.653" v="3"/>
        <pc:sldMkLst>
          <pc:docMk/>
          <pc:sldMk cId="3757631623" sldId="26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2B4D430E-875A-66FE-D046-380966AC8DB0}" dt="2023-11-10T18:18:50.653" v="3"/>
              <pc2:cmMkLst xmlns:pc2="http://schemas.microsoft.com/office/powerpoint/2019/9/main/command">
                <pc:docMk/>
                <pc:sldMk cId="3757631623" sldId="266"/>
                <pc2:cmMk id="{A0098A67-60D2-49F4-A398-497D07B143CC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2B4D430E-875A-66FE-D046-380966AC8DB0}" dt="2023-11-10T18:19:31.734" v="5"/>
        <pc:sldMkLst>
          <pc:docMk/>
          <pc:sldMk cId="1164750748" sldId="42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2B4D430E-875A-66FE-D046-380966AC8DB0}" dt="2023-11-10T18:19:31.734" v="5"/>
              <pc2:cmMkLst xmlns:pc2="http://schemas.microsoft.com/office/powerpoint/2019/9/main/command">
                <pc:docMk/>
                <pc:sldMk cId="1164750748" sldId="427"/>
                <pc2:cmMk id="{2DF0C73E-DEE4-4178-AA3F-C9ED192FDFDF}"/>
              </pc2:cmMkLst>
            </pc226:cmChg>
          </p:ext>
        </pc:extLst>
      </pc:sldChg>
    </pc:docChg>
  </pc:docChgLst>
  <pc:docChgLst>
    <pc:chgData name="Utilisateur invité" userId="S::urn:spo:anon#d95fc8e05787767f4ad5c7d1f6fa6d86bc6f6aadfb93a0c0055f3f2cbe4806ec::" providerId="AD" clId="Web-{6DEB9846-FE6C-C0B3-9043-4AEF79637404}"/>
    <pc:docChg chg="modSld">
      <pc:chgData name="Utilisateur invité" userId="S::urn:spo:anon#d95fc8e05787767f4ad5c7d1f6fa6d86bc6f6aadfb93a0c0055f3f2cbe4806ec::" providerId="AD" clId="Web-{6DEB9846-FE6C-C0B3-9043-4AEF79637404}" dt="2024-01-26T14:45:53.807" v="40"/>
      <pc:docMkLst>
        <pc:docMk/>
      </pc:docMkLst>
      <pc:sldChg chg="addSp modSp">
        <pc:chgData name="Utilisateur invité" userId="S::urn:spo:anon#d95fc8e05787767f4ad5c7d1f6fa6d86bc6f6aadfb93a0c0055f3f2cbe4806ec::" providerId="AD" clId="Web-{6DEB9846-FE6C-C0B3-9043-4AEF79637404}" dt="2024-01-26T14:34:43.034" v="12" actId="1076"/>
        <pc:sldMkLst>
          <pc:docMk/>
          <pc:sldMk cId="3197413488" sldId="274"/>
        </pc:sldMkLst>
        <pc:picChg chg="add mod">
          <ac:chgData name="Utilisateur invité" userId="S::urn:spo:anon#d95fc8e05787767f4ad5c7d1f6fa6d86bc6f6aadfb93a0c0055f3f2cbe4806ec::" providerId="AD" clId="Web-{6DEB9846-FE6C-C0B3-9043-4AEF79637404}" dt="2024-01-26T14:34:43.034" v="12" actId="1076"/>
          <ac:picMkLst>
            <pc:docMk/>
            <pc:sldMk cId="3197413488" sldId="274"/>
            <ac:picMk id="5" creationId="{8704D7A9-DD4A-A058-C858-02DD20777C2F}"/>
          </ac:picMkLst>
        </pc:picChg>
      </pc:sldChg>
      <pc:sldChg chg="addSp modSp addCm">
        <pc:chgData name="Utilisateur invité" userId="S::urn:spo:anon#d95fc8e05787767f4ad5c7d1f6fa6d86bc6f6aadfb93a0c0055f3f2cbe4806ec::" providerId="AD" clId="Web-{6DEB9846-FE6C-C0B3-9043-4AEF79637404}" dt="2024-01-26T14:32:06.482" v="8"/>
        <pc:sldMkLst>
          <pc:docMk/>
          <pc:sldMk cId="481907628" sldId="294"/>
        </pc:sldMkLst>
        <pc:picChg chg="add mod">
          <ac:chgData name="Utilisateur invité" userId="S::urn:spo:anon#d95fc8e05787767f4ad5c7d1f6fa6d86bc6f6aadfb93a0c0055f3f2cbe4806ec::" providerId="AD" clId="Web-{6DEB9846-FE6C-C0B3-9043-4AEF79637404}" dt="2024-01-26T14:31:41.013" v="7" actId="1076"/>
          <ac:picMkLst>
            <pc:docMk/>
            <pc:sldMk cId="481907628" sldId="294"/>
            <ac:picMk id="5" creationId="{32FA9DE3-52FE-1923-2B31-589370AFFB4E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6DEB9846-FE6C-C0B3-9043-4AEF79637404}" dt="2024-01-26T14:32:06.482" v="8"/>
              <pc2:cmMkLst xmlns:pc2="http://schemas.microsoft.com/office/powerpoint/2019/9/main/command">
                <pc:docMk/>
                <pc:sldMk cId="481907628" sldId="294"/>
                <pc2:cmMk id="{830C6A0D-A5CF-41C0-A957-859078ED6CFA}"/>
              </pc2:cmMkLst>
            </pc226:cmChg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6DEB9846-FE6C-C0B3-9043-4AEF79637404}" dt="2024-01-26T14:26:42.409" v="2"/>
              <pc2:cmMkLst xmlns:pc2="http://schemas.microsoft.com/office/powerpoint/2019/9/main/command">
                <pc:docMk/>
                <pc:sldMk cId="481907628" sldId="294"/>
                <pc2:cmMk id="{2457ED1D-82B8-45C6-837C-A33C3BA061F9}"/>
              </pc2:cmMkLst>
            </pc226:cmChg>
          </p:ext>
        </pc:extLst>
      </pc:sldChg>
      <pc:sldChg chg="addCm">
        <pc:chgData name="Utilisateur invité" userId="S::urn:spo:anon#d95fc8e05787767f4ad5c7d1f6fa6d86bc6f6aadfb93a0c0055f3f2cbe4806ec::" providerId="AD" clId="Web-{6DEB9846-FE6C-C0B3-9043-4AEF79637404}" dt="2024-01-26T14:41:23.704" v="32"/>
        <pc:sldMkLst>
          <pc:docMk/>
          <pc:sldMk cId="4096061746" sldId="31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6DEB9846-FE6C-C0B3-9043-4AEF79637404}" dt="2024-01-26T14:41:23.704" v="32"/>
              <pc2:cmMkLst xmlns:pc2="http://schemas.microsoft.com/office/powerpoint/2019/9/main/command">
                <pc:docMk/>
                <pc:sldMk cId="4096061746" sldId="315"/>
                <pc2:cmMk id="{4F0B644E-A878-4623-8F36-C362EFC1BCA7}"/>
              </pc2:cmMkLst>
            </pc226:cmChg>
          </p:ext>
        </pc:extLst>
      </pc:sldChg>
      <pc:sldChg chg="addSp delSp modSp">
        <pc:chgData name="Utilisateur invité" userId="S::urn:spo:anon#d95fc8e05787767f4ad5c7d1f6fa6d86bc6f6aadfb93a0c0055f3f2cbe4806ec::" providerId="AD" clId="Web-{6DEB9846-FE6C-C0B3-9043-4AEF79637404}" dt="2024-01-26T14:32:20.873" v="9"/>
        <pc:sldMkLst>
          <pc:docMk/>
          <pc:sldMk cId="3973898148" sldId="413"/>
        </pc:sldMkLst>
        <pc:picChg chg="add del mod">
          <ac:chgData name="Utilisateur invité" userId="S::urn:spo:anon#d95fc8e05787767f4ad5c7d1f6fa6d86bc6f6aadfb93a0c0055f3f2cbe4806ec::" providerId="AD" clId="Web-{6DEB9846-FE6C-C0B3-9043-4AEF79637404}" dt="2024-01-26T14:32:20.873" v="9"/>
          <ac:picMkLst>
            <pc:docMk/>
            <pc:sldMk cId="3973898148" sldId="413"/>
            <ac:picMk id="4" creationId="{A0826944-D077-7027-112B-6E07DD2C3BF9}"/>
          </ac:picMkLst>
        </pc:picChg>
      </pc:sldChg>
      <pc:sldChg chg="addSp delSp modSp">
        <pc:chgData name="Utilisateur invité" userId="S::urn:spo:anon#d95fc8e05787767f4ad5c7d1f6fa6d86bc6f6aadfb93a0c0055f3f2cbe4806ec::" providerId="AD" clId="Web-{6DEB9846-FE6C-C0B3-9043-4AEF79637404}" dt="2024-01-26T14:32:29.889" v="10"/>
        <pc:sldMkLst>
          <pc:docMk/>
          <pc:sldMk cId="4160300019" sldId="414"/>
        </pc:sldMkLst>
        <pc:picChg chg="add del mod">
          <ac:chgData name="Utilisateur invité" userId="S::urn:spo:anon#d95fc8e05787767f4ad5c7d1f6fa6d86bc6f6aadfb93a0c0055f3f2cbe4806ec::" providerId="AD" clId="Web-{6DEB9846-FE6C-C0B3-9043-4AEF79637404}" dt="2024-01-26T14:32:29.889" v="10"/>
          <ac:picMkLst>
            <pc:docMk/>
            <pc:sldMk cId="4160300019" sldId="414"/>
            <ac:picMk id="4" creationId="{9DEA198F-6EDE-3167-13BB-D40AA4DD2590}"/>
          </ac:picMkLst>
        </pc:picChg>
      </pc:sldChg>
      <pc:sldChg chg="addSp delSp modSp">
        <pc:chgData name="Utilisateur invité" userId="S::urn:spo:anon#d95fc8e05787767f4ad5c7d1f6fa6d86bc6f6aadfb93a0c0055f3f2cbe4806ec::" providerId="AD" clId="Web-{6DEB9846-FE6C-C0B3-9043-4AEF79637404}" dt="2024-01-26T14:40:32.312" v="31"/>
        <pc:sldMkLst>
          <pc:docMk/>
          <pc:sldMk cId="1461713925" sldId="428"/>
        </pc:sldMkLst>
        <pc:spChg chg="mod">
          <ac:chgData name="Utilisateur invité" userId="S::urn:spo:anon#d95fc8e05787767f4ad5c7d1f6fa6d86bc6f6aadfb93a0c0055f3f2cbe4806ec::" providerId="AD" clId="Web-{6DEB9846-FE6C-C0B3-9043-4AEF79637404}" dt="2024-01-26T14:37:25.680" v="21" actId="14100"/>
          <ac:spMkLst>
            <pc:docMk/>
            <pc:sldMk cId="1461713925" sldId="428"/>
            <ac:spMk id="3" creationId="{00000000-0000-0000-0000-000000000000}"/>
          </ac:spMkLst>
        </pc:spChg>
        <pc:spChg chg="add del mod">
          <ac:chgData name="Utilisateur invité" userId="S::urn:spo:anon#d95fc8e05787767f4ad5c7d1f6fa6d86bc6f6aadfb93a0c0055f3f2cbe4806ec::" providerId="AD" clId="Web-{6DEB9846-FE6C-C0B3-9043-4AEF79637404}" dt="2024-01-26T14:36:38.476" v="18"/>
          <ac:spMkLst>
            <pc:docMk/>
            <pc:sldMk cId="1461713925" sldId="428"/>
            <ac:spMk id="6" creationId="{4DF8B024-10B6-9F3B-64E1-35F2E059E8A1}"/>
          </ac:spMkLst>
        </pc:spChg>
        <pc:graphicFrameChg chg="add del mod">
          <ac:chgData name="Utilisateur invité" userId="S::urn:spo:anon#d95fc8e05787767f4ad5c7d1f6fa6d86bc6f6aadfb93a0c0055f3f2cbe4806ec::" providerId="AD" clId="Web-{6DEB9846-FE6C-C0B3-9043-4AEF79637404}" dt="2024-01-26T14:36:38.476" v="19"/>
          <ac:graphicFrameMkLst>
            <pc:docMk/>
            <pc:sldMk cId="1461713925" sldId="428"/>
            <ac:graphicFrameMk id="5" creationId="{C49BDE5C-E333-CE87-AB5A-C5DD31A8DD82}"/>
          </ac:graphicFrameMkLst>
        </pc:graphicFrameChg>
        <pc:graphicFrameChg chg="add del mod">
          <ac:chgData name="Utilisateur invité" userId="S::urn:spo:anon#d95fc8e05787767f4ad5c7d1f6fa6d86bc6f6aadfb93a0c0055f3f2cbe4806ec::" providerId="AD" clId="Web-{6DEB9846-FE6C-C0B3-9043-4AEF79637404}" dt="2024-01-26T14:37:53.525" v="24"/>
          <ac:graphicFrameMkLst>
            <pc:docMk/>
            <pc:sldMk cId="1461713925" sldId="428"/>
            <ac:graphicFrameMk id="8" creationId="{8534B0DC-A755-9E25-FD0E-1BF90478DCF3}"/>
          </ac:graphicFrameMkLst>
        </pc:graphicFrameChg>
        <pc:graphicFrameChg chg="add del mod modGraphic">
          <ac:chgData name="Utilisateur invité" userId="S::urn:spo:anon#d95fc8e05787767f4ad5c7d1f6fa6d86bc6f6aadfb93a0c0055f3f2cbe4806ec::" providerId="AD" clId="Web-{6DEB9846-FE6C-C0B3-9043-4AEF79637404}" dt="2024-01-26T14:40:32.312" v="31"/>
          <ac:graphicFrameMkLst>
            <pc:docMk/>
            <pc:sldMk cId="1461713925" sldId="428"/>
            <ac:graphicFrameMk id="10" creationId="{528BFFB2-8ADB-B0CB-8BEC-89DA19A078C9}"/>
          </ac:graphicFrameMkLst>
        </pc:graphicFrameChg>
      </pc:sldChg>
      <pc:sldChg chg="addSp modSp addCm">
        <pc:chgData name="Utilisateur invité" userId="S::urn:spo:anon#d95fc8e05787767f4ad5c7d1f6fa6d86bc6f6aadfb93a0c0055f3f2cbe4806ec::" providerId="AD" clId="Web-{6DEB9846-FE6C-C0B3-9043-4AEF79637404}" dt="2024-01-26T14:45:53.807" v="40"/>
        <pc:sldMkLst>
          <pc:docMk/>
          <pc:sldMk cId="2801562861" sldId="450"/>
        </pc:sldMkLst>
        <pc:spChg chg="mod">
          <ac:chgData name="Utilisateur invité" userId="S::urn:spo:anon#d95fc8e05787767f4ad5c7d1f6fa6d86bc6f6aadfb93a0c0055f3f2cbe4806ec::" providerId="AD" clId="Web-{6DEB9846-FE6C-C0B3-9043-4AEF79637404}" dt="2024-01-26T14:45:14.556" v="37" actId="1076"/>
          <ac:spMkLst>
            <pc:docMk/>
            <pc:sldMk cId="2801562861" sldId="450"/>
            <ac:spMk id="3" creationId="{00000000-0000-0000-0000-000000000000}"/>
          </ac:spMkLst>
        </pc:spChg>
        <pc:picChg chg="add mod">
          <ac:chgData name="Utilisateur invité" userId="S::urn:spo:anon#d95fc8e05787767f4ad5c7d1f6fa6d86bc6f6aadfb93a0c0055f3f2cbe4806ec::" providerId="AD" clId="Web-{6DEB9846-FE6C-C0B3-9043-4AEF79637404}" dt="2024-01-26T14:45:24.134" v="39" actId="1076"/>
          <ac:picMkLst>
            <pc:docMk/>
            <pc:sldMk cId="2801562861" sldId="450"/>
            <ac:picMk id="4" creationId="{B286E0D6-208E-F467-E5BF-B874327403B5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6DEB9846-FE6C-C0B3-9043-4AEF79637404}" dt="2024-01-26T14:45:53.807" v="40"/>
              <pc2:cmMkLst xmlns:pc2="http://schemas.microsoft.com/office/powerpoint/2019/9/main/command">
                <pc:docMk/>
                <pc:sldMk cId="2801562861" sldId="450"/>
                <pc2:cmMk id="{C9ABCA1B-EED7-4A99-A177-52883A14AA7E}"/>
              </pc2:cmMkLst>
            </pc226:cmChg>
          </p:ext>
        </pc:extLst>
      </pc:sldChg>
      <pc:sldChg chg="addCm">
        <pc:chgData name="Utilisateur invité" userId="S::urn:spo:anon#d95fc8e05787767f4ad5c7d1f6fa6d86bc6f6aadfb93a0c0055f3f2cbe4806ec::" providerId="AD" clId="Web-{6DEB9846-FE6C-C0B3-9043-4AEF79637404}" dt="2024-01-26T14:42:39.628" v="33"/>
        <pc:sldMkLst>
          <pc:docMk/>
          <pc:sldMk cId="697210452" sldId="46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6DEB9846-FE6C-C0B3-9043-4AEF79637404}" dt="2024-01-26T14:42:39.628" v="33"/>
              <pc2:cmMkLst xmlns:pc2="http://schemas.microsoft.com/office/powerpoint/2019/9/main/command">
                <pc:docMk/>
                <pc:sldMk cId="697210452" sldId="461"/>
                <pc2:cmMk id="{09E25F90-8DAE-4EB7-86C2-84180145AC6D}"/>
              </pc2:cmMkLst>
            </pc226:cmChg>
          </p:ext>
        </pc:extLst>
      </pc:sldChg>
    </pc:docChg>
  </pc:docChgLst>
  <pc:docChgLst>
    <pc:chgData name="Utilisateur invité" userId="S::urn:spo:anon#d95fc8e05787767f4ad5c7d1f6fa6d86bc6f6aadfb93a0c0055f3f2cbe4806ec::" providerId="AD" clId="Web-{FC382048-3471-BBBA-53B5-667D3E30869C}"/>
    <pc:docChg chg="modSld">
      <pc:chgData name="Utilisateur invité" userId="S::urn:spo:anon#d95fc8e05787767f4ad5c7d1f6fa6d86bc6f6aadfb93a0c0055f3f2cbe4806ec::" providerId="AD" clId="Web-{FC382048-3471-BBBA-53B5-667D3E30869C}" dt="2024-04-03T20:01:04.278" v="50"/>
      <pc:docMkLst>
        <pc:docMk/>
      </pc:docMkLst>
      <pc:sldChg chg="modSp delCm">
        <pc:chgData name="Utilisateur invité" userId="S::urn:spo:anon#d95fc8e05787767f4ad5c7d1f6fa6d86bc6f6aadfb93a0c0055f3f2cbe4806ec::" providerId="AD" clId="Web-{FC382048-3471-BBBA-53B5-667D3E30869C}" dt="2024-04-03T19:58:15.039" v="21" actId="20577"/>
        <pc:sldMkLst>
          <pc:docMk/>
          <pc:sldMk cId="481907628" sldId="294"/>
        </pc:sldMkLst>
        <pc:spChg chg="mod">
          <ac:chgData name="Utilisateur invité" userId="S::urn:spo:anon#d95fc8e05787767f4ad5c7d1f6fa6d86bc6f6aadfb93a0c0055f3f2cbe4806ec::" providerId="AD" clId="Web-{FC382048-3471-BBBA-53B5-667D3E30869C}" dt="2024-04-03T19:58:15.039" v="21" actId="20577"/>
          <ac:spMkLst>
            <pc:docMk/>
            <pc:sldMk cId="481907628" sldId="294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Utilisateur invité" userId="S::urn:spo:anon#d95fc8e05787767f4ad5c7d1f6fa6d86bc6f6aadfb93a0c0055f3f2cbe4806ec::" providerId="AD" clId="Web-{FC382048-3471-BBBA-53B5-667D3E30869C}" dt="2024-04-03T19:56:53.443" v="0"/>
              <pc2:cmMkLst xmlns:pc2="http://schemas.microsoft.com/office/powerpoint/2019/9/main/command">
                <pc:docMk/>
                <pc:sldMk cId="481907628" sldId="294"/>
                <pc2:cmMk id="{2457ED1D-82B8-45C6-837C-A33C3BA061F9}"/>
              </pc2:cmMkLst>
            </pc226:cmChg>
          </p:ext>
        </pc:extLst>
      </pc:sldChg>
      <pc:sldChg chg="modSp delCm">
        <pc:chgData name="Utilisateur invité" userId="S::urn:spo:anon#d95fc8e05787767f4ad5c7d1f6fa6d86bc6f6aadfb93a0c0055f3f2cbe4806ec::" providerId="AD" clId="Web-{FC382048-3471-BBBA-53B5-667D3E30869C}" dt="2024-04-03T19:59:45.041" v="31"/>
        <pc:sldMkLst>
          <pc:docMk/>
          <pc:sldMk cId="4096061746" sldId="315"/>
        </pc:sldMkLst>
        <pc:spChg chg="mod">
          <ac:chgData name="Utilisateur invité" userId="S::urn:spo:anon#d95fc8e05787767f4ad5c7d1f6fa6d86bc6f6aadfb93a0c0055f3f2cbe4806ec::" providerId="AD" clId="Web-{FC382048-3471-BBBA-53B5-667D3E30869C}" dt="2024-04-03T19:59:41.041" v="30" actId="20577"/>
          <ac:spMkLst>
            <pc:docMk/>
            <pc:sldMk cId="4096061746" sldId="315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Utilisateur invité" userId="S::urn:spo:anon#d95fc8e05787767f4ad5c7d1f6fa6d86bc6f6aadfb93a0c0055f3f2cbe4806ec::" providerId="AD" clId="Web-{FC382048-3471-BBBA-53B5-667D3E30869C}" dt="2024-04-03T19:59:45.041" v="31"/>
              <pc2:cmMkLst xmlns:pc2="http://schemas.microsoft.com/office/powerpoint/2019/9/main/command">
                <pc:docMk/>
                <pc:sldMk cId="4096061746" sldId="315"/>
                <pc2:cmMk id="{4F0B644E-A878-4623-8F36-C362EFC1BCA7}"/>
              </pc2:cmMkLst>
            </pc226:cmChg>
          </p:ext>
        </pc:extLst>
      </pc:sldChg>
      <pc:sldChg chg="modSp delCm">
        <pc:chgData name="Utilisateur invité" userId="S::urn:spo:anon#d95fc8e05787767f4ad5c7d1f6fa6d86bc6f6aadfb93a0c0055f3f2cbe4806ec::" providerId="AD" clId="Web-{FC382048-3471-BBBA-53B5-667D3E30869C}" dt="2024-04-03T20:01:04.278" v="50"/>
        <pc:sldMkLst>
          <pc:docMk/>
          <pc:sldMk cId="697210452" sldId="461"/>
        </pc:sldMkLst>
        <pc:spChg chg="mod">
          <ac:chgData name="Utilisateur invité" userId="S::urn:spo:anon#d95fc8e05787767f4ad5c7d1f6fa6d86bc6f6aadfb93a0c0055f3f2cbe4806ec::" providerId="AD" clId="Web-{FC382048-3471-BBBA-53B5-667D3E30869C}" dt="2024-04-03T20:01:00.481" v="49" actId="20577"/>
          <ac:spMkLst>
            <pc:docMk/>
            <pc:sldMk cId="697210452" sldId="461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Utilisateur invité" userId="S::urn:spo:anon#d95fc8e05787767f4ad5c7d1f6fa6d86bc6f6aadfb93a0c0055f3f2cbe4806ec::" providerId="AD" clId="Web-{FC382048-3471-BBBA-53B5-667D3E30869C}" dt="2024-04-03T20:01:04.278" v="50"/>
              <pc2:cmMkLst xmlns:pc2="http://schemas.microsoft.com/office/powerpoint/2019/9/main/command">
                <pc:docMk/>
                <pc:sldMk cId="697210452" sldId="461"/>
                <pc2:cmMk id="{09E25F90-8DAE-4EB7-86C2-84180145AC6D}"/>
              </pc2:cmMkLst>
            </pc226:cmChg>
          </p:ext>
        </pc:extLst>
      </pc:sldChg>
    </pc:docChg>
  </pc:docChgLst>
  <pc:docChgLst>
    <pc:chgData name="Mélanie Gendron" userId="b05ed1a2-98bf-4a87-b261-4b22b31ddbe0" providerId="ADAL" clId="{669DF7CF-2D28-4C39-AD64-732625D09EDC}"/>
    <pc:docChg chg="custSel modSld">
      <pc:chgData name="Mélanie Gendron" userId="b05ed1a2-98bf-4a87-b261-4b22b31ddbe0" providerId="ADAL" clId="{669DF7CF-2D28-4C39-AD64-732625D09EDC}" dt="2024-08-15T15:32:55.598" v="61" actId="1076"/>
      <pc:docMkLst>
        <pc:docMk/>
      </pc:docMkLst>
      <pc:sldChg chg="modSp mod">
        <pc:chgData name="Mélanie Gendron" userId="b05ed1a2-98bf-4a87-b261-4b22b31ddbe0" providerId="ADAL" clId="{669DF7CF-2D28-4C39-AD64-732625D09EDC}" dt="2024-08-15T15:30:05.133" v="17" actId="1076"/>
        <pc:sldMkLst>
          <pc:docMk/>
          <pc:sldMk cId="1398434163" sldId="389"/>
        </pc:sldMkLst>
        <pc:spChg chg="mod">
          <ac:chgData name="Mélanie Gendron" userId="b05ed1a2-98bf-4a87-b261-4b22b31ddbe0" providerId="ADAL" clId="{669DF7CF-2D28-4C39-AD64-732625D09EDC}" dt="2024-08-15T15:30:05.133" v="17" actId="1076"/>
          <ac:spMkLst>
            <pc:docMk/>
            <pc:sldMk cId="1398434163" sldId="389"/>
            <ac:spMk id="3" creationId="{00000000-0000-0000-0000-000000000000}"/>
          </ac:spMkLst>
        </pc:spChg>
      </pc:sldChg>
      <pc:sldChg chg="modSp mod">
        <pc:chgData name="Mélanie Gendron" userId="b05ed1a2-98bf-4a87-b261-4b22b31ddbe0" providerId="ADAL" clId="{669DF7CF-2D28-4C39-AD64-732625D09EDC}" dt="2024-08-15T15:32:09.769" v="44" actId="1076"/>
        <pc:sldMkLst>
          <pc:docMk/>
          <pc:sldMk cId="4244560254" sldId="393"/>
        </pc:sldMkLst>
        <pc:spChg chg="mod">
          <ac:chgData name="Mélanie Gendron" userId="b05ed1a2-98bf-4a87-b261-4b22b31ddbe0" providerId="ADAL" clId="{669DF7CF-2D28-4C39-AD64-732625D09EDC}" dt="2024-08-15T15:32:09.769" v="44" actId="1076"/>
          <ac:spMkLst>
            <pc:docMk/>
            <pc:sldMk cId="4244560254" sldId="393"/>
            <ac:spMk id="3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669DF7CF-2D28-4C39-AD64-732625D09EDC}" dt="2024-08-15T15:29:02.434" v="2"/>
        <pc:sldMkLst>
          <pc:docMk/>
          <pc:sldMk cId="1961495314" sldId="412"/>
        </pc:sldMkLst>
        <pc:spChg chg="del">
          <ac:chgData name="Mélanie Gendron" userId="b05ed1a2-98bf-4a87-b261-4b22b31ddbe0" providerId="ADAL" clId="{669DF7CF-2D28-4C39-AD64-732625D09EDC}" dt="2024-08-15T15:28:59.802" v="0" actId="478"/>
          <ac:spMkLst>
            <pc:docMk/>
            <pc:sldMk cId="1961495314" sldId="412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669DF7CF-2D28-4C39-AD64-732625D09EDC}" dt="2024-08-15T15:29:01.516" v="1" actId="478"/>
          <ac:spMkLst>
            <pc:docMk/>
            <pc:sldMk cId="1961495314" sldId="412"/>
            <ac:spMk id="5" creationId="{CAF871F2-D7D7-90AE-2FBD-C81F1BDD7FF4}"/>
          </ac:spMkLst>
        </pc:spChg>
        <pc:spChg chg="add mod">
          <ac:chgData name="Mélanie Gendron" userId="b05ed1a2-98bf-4a87-b261-4b22b31ddbe0" providerId="ADAL" clId="{669DF7CF-2D28-4C39-AD64-732625D09EDC}" dt="2024-08-15T15:29:02.434" v="2"/>
          <ac:spMkLst>
            <pc:docMk/>
            <pc:sldMk cId="1961495314" sldId="412"/>
            <ac:spMk id="6" creationId="{ABEA7511-C609-3C34-7F06-36BB2C0FF9C5}"/>
          </ac:spMkLst>
        </pc:spChg>
      </pc:sldChg>
      <pc:sldChg chg="addSp delSp modSp mod">
        <pc:chgData name="Mélanie Gendron" userId="b05ed1a2-98bf-4a87-b261-4b22b31ddbe0" providerId="ADAL" clId="{669DF7CF-2D28-4C39-AD64-732625D09EDC}" dt="2024-08-15T15:29:57.399" v="15" actId="1076"/>
        <pc:sldMkLst>
          <pc:docMk/>
          <pc:sldMk cId="1176439449" sldId="418"/>
        </pc:sldMkLst>
        <pc:spChg chg="del">
          <ac:chgData name="Mélanie Gendron" userId="b05ed1a2-98bf-4a87-b261-4b22b31ddbe0" providerId="ADAL" clId="{669DF7CF-2D28-4C39-AD64-732625D09EDC}" dt="2024-08-15T15:29:26.785" v="3" actId="478"/>
          <ac:spMkLst>
            <pc:docMk/>
            <pc:sldMk cId="1176439449" sldId="418"/>
            <ac:spMk id="2" creationId="{00000000-0000-0000-0000-000000000000}"/>
          </ac:spMkLst>
        </pc:spChg>
        <pc:spChg chg="mod">
          <ac:chgData name="Mélanie Gendron" userId="b05ed1a2-98bf-4a87-b261-4b22b31ddbe0" providerId="ADAL" clId="{669DF7CF-2D28-4C39-AD64-732625D09EDC}" dt="2024-08-15T15:29:57.399" v="15" actId="1076"/>
          <ac:spMkLst>
            <pc:docMk/>
            <pc:sldMk cId="1176439449" sldId="418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669DF7CF-2D28-4C39-AD64-732625D09EDC}" dt="2024-08-15T15:29:28.727" v="4" actId="478"/>
          <ac:spMkLst>
            <pc:docMk/>
            <pc:sldMk cId="1176439449" sldId="418"/>
            <ac:spMk id="5" creationId="{688537A3-6A25-2B3A-797A-71062E1C7480}"/>
          </ac:spMkLst>
        </pc:spChg>
        <pc:spChg chg="add mod">
          <ac:chgData name="Mélanie Gendron" userId="b05ed1a2-98bf-4a87-b261-4b22b31ddbe0" providerId="ADAL" clId="{669DF7CF-2D28-4C39-AD64-732625D09EDC}" dt="2024-08-15T15:29:29.644" v="5"/>
          <ac:spMkLst>
            <pc:docMk/>
            <pc:sldMk cId="1176439449" sldId="418"/>
            <ac:spMk id="6" creationId="{5AF616FC-1ED7-50F7-81D4-F42E01A16A33}"/>
          </ac:spMkLst>
        </pc:spChg>
      </pc:sldChg>
      <pc:sldChg chg="modSp mod">
        <pc:chgData name="Mélanie Gendron" userId="b05ed1a2-98bf-4a87-b261-4b22b31ddbe0" providerId="ADAL" clId="{669DF7CF-2D28-4C39-AD64-732625D09EDC}" dt="2024-08-15T15:29:53.808" v="14" actId="1076"/>
        <pc:sldMkLst>
          <pc:docMk/>
          <pc:sldMk cId="2314821146" sldId="419"/>
        </pc:sldMkLst>
        <pc:spChg chg="mod">
          <ac:chgData name="Mélanie Gendron" userId="b05ed1a2-98bf-4a87-b261-4b22b31ddbe0" providerId="ADAL" clId="{669DF7CF-2D28-4C39-AD64-732625D09EDC}" dt="2024-08-15T15:29:53.808" v="14" actId="1076"/>
          <ac:spMkLst>
            <pc:docMk/>
            <pc:sldMk cId="2314821146" sldId="419"/>
            <ac:spMk id="3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669DF7CF-2D28-4C39-AD64-732625D09EDC}" dt="2024-08-15T15:29:50.757" v="13" actId="1076"/>
        <pc:sldMkLst>
          <pc:docMk/>
          <pc:sldMk cId="1532008213" sldId="420"/>
        </pc:sldMkLst>
        <pc:spChg chg="del">
          <ac:chgData name="Mélanie Gendron" userId="b05ed1a2-98bf-4a87-b261-4b22b31ddbe0" providerId="ADAL" clId="{669DF7CF-2D28-4C39-AD64-732625D09EDC}" dt="2024-08-15T15:29:37.137" v="6" actId="478"/>
          <ac:spMkLst>
            <pc:docMk/>
            <pc:sldMk cId="1532008213" sldId="420"/>
            <ac:spMk id="2" creationId="{00000000-0000-0000-0000-000000000000}"/>
          </ac:spMkLst>
        </pc:spChg>
        <pc:spChg chg="mod">
          <ac:chgData name="Mélanie Gendron" userId="b05ed1a2-98bf-4a87-b261-4b22b31ddbe0" providerId="ADAL" clId="{669DF7CF-2D28-4C39-AD64-732625D09EDC}" dt="2024-08-15T15:29:50.757" v="13" actId="1076"/>
          <ac:spMkLst>
            <pc:docMk/>
            <pc:sldMk cId="1532008213" sldId="420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669DF7CF-2D28-4C39-AD64-732625D09EDC}" dt="2024-08-15T15:29:38.613" v="7" actId="478"/>
          <ac:spMkLst>
            <pc:docMk/>
            <pc:sldMk cId="1532008213" sldId="420"/>
            <ac:spMk id="5" creationId="{0FF4039E-ACC5-7447-F27A-0EADBC36599B}"/>
          </ac:spMkLst>
        </pc:spChg>
        <pc:spChg chg="add mod">
          <ac:chgData name="Mélanie Gendron" userId="b05ed1a2-98bf-4a87-b261-4b22b31ddbe0" providerId="ADAL" clId="{669DF7CF-2D28-4C39-AD64-732625D09EDC}" dt="2024-08-15T15:29:39.621" v="8"/>
          <ac:spMkLst>
            <pc:docMk/>
            <pc:sldMk cId="1532008213" sldId="420"/>
            <ac:spMk id="6" creationId="{221A61E2-9184-0058-7349-A0BF403053B5}"/>
          </ac:spMkLst>
        </pc:spChg>
      </pc:sldChg>
      <pc:sldChg chg="addSp delSp modSp mod">
        <pc:chgData name="Mélanie Gendron" userId="b05ed1a2-98bf-4a87-b261-4b22b31ddbe0" providerId="ADAL" clId="{669DF7CF-2D28-4C39-AD64-732625D09EDC}" dt="2024-08-15T15:29:47.917" v="12" actId="1076"/>
        <pc:sldMkLst>
          <pc:docMk/>
          <pc:sldMk cId="2137248032" sldId="421"/>
        </pc:sldMkLst>
        <pc:spChg chg="del">
          <ac:chgData name="Mélanie Gendron" userId="b05ed1a2-98bf-4a87-b261-4b22b31ddbe0" providerId="ADAL" clId="{669DF7CF-2D28-4C39-AD64-732625D09EDC}" dt="2024-08-15T15:29:43.555" v="9" actId="478"/>
          <ac:spMkLst>
            <pc:docMk/>
            <pc:sldMk cId="2137248032" sldId="421"/>
            <ac:spMk id="2" creationId="{00000000-0000-0000-0000-000000000000}"/>
          </ac:spMkLst>
        </pc:spChg>
        <pc:spChg chg="mod">
          <ac:chgData name="Mélanie Gendron" userId="b05ed1a2-98bf-4a87-b261-4b22b31ddbe0" providerId="ADAL" clId="{669DF7CF-2D28-4C39-AD64-732625D09EDC}" dt="2024-08-15T15:29:47.917" v="12" actId="1076"/>
          <ac:spMkLst>
            <pc:docMk/>
            <pc:sldMk cId="2137248032" sldId="421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669DF7CF-2D28-4C39-AD64-732625D09EDC}" dt="2024-08-15T15:29:44.750" v="10" actId="478"/>
          <ac:spMkLst>
            <pc:docMk/>
            <pc:sldMk cId="2137248032" sldId="421"/>
            <ac:spMk id="5" creationId="{07C4BEDF-08D0-FB6E-6D51-023E9D7B8F41}"/>
          </ac:spMkLst>
        </pc:spChg>
        <pc:spChg chg="add mod">
          <ac:chgData name="Mélanie Gendron" userId="b05ed1a2-98bf-4a87-b261-4b22b31ddbe0" providerId="ADAL" clId="{669DF7CF-2D28-4C39-AD64-732625D09EDC}" dt="2024-08-15T15:29:45.706" v="11"/>
          <ac:spMkLst>
            <pc:docMk/>
            <pc:sldMk cId="2137248032" sldId="421"/>
            <ac:spMk id="6" creationId="{F20BA6C5-3331-B356-4B4C-0732C51B8AC6}"/>
          </ac:spMkLst>
        </pc:spChg>
      </pc:sldChg>
      <pc:sldChg chg="addSp delSp modSp mod">
        <pc:chgData name="Mélanie Gendron" userId="b05ed1a2-98bf-4a87-b261-4b22b31ddbe0" providerId="ADAL" clId="{669DF7CF-2D28-4C39-AD64-732625D09EDC}" dt="2024-08-15T15:30:16.501" v="21" actId="1076"/>
        <pc:sldMkLst>
          <pc:docMk/>
          <pc:sldMk cId="2887541786" sldId="422"/>
        </pc:sldMkLst>
        <pc:spChg chg="del">
          <ac:chgData name="Mélanie Gendron" userId="b05ed1a2-98bf-4a87-b261-4b22b31ddbe0" providerId="ADAL" clId="{669DF7CF-2D28-4C39-AD64-732625D09EDC}" dt="2024-08-15T15:30:11.954" v="18" actId="478"/>
          <ac:spMkLst>
            <pc:docMk/>
            <pc:sldMk cId="2887541786" sldId="422"/>
            <ac:spMk id="2" creationId="{00000000-0000-0000-0000-000000000000}"/>
          </ac:spMkLst>
        </pc:spChg>
        <pc:spChg chg="mod">
          <ac:chgData name="Mélanie Gendron" userId="b05ed1a2-98bf-4a87-b261-4b22b31ddbe0" providerId="ADAL" clId="{669DF7CF-2D28-4C39-AD64-732625D09EDC}" dt="2024-08-15T15:30:16.501" v="21" actId="1076"/>
          <ac:spMkLst>
            <pc:docMk/>
            <pc:sldMk cId="2887541786" sldId="422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669DF7CF-2D28-4C39-AD64-732625D09EDC}" dt="2024-08-15T15:30:13.443" v="19" actId="478"/>
          <ac:spMkLst>
            <pc:docMk/>
            <pc:sldMk cId="2887541786" sldId="422"/>
            <ac:spMk id="5" creationId="{A8A12635-3FEA-6B5B-2A20-B61EE5C75561}"/>
          </ac:spMkLst>
        </pc:spChg>
        <pc:spChg chg="add mod">
          <ac:chgData name="Mélanie Gendron" userId="b05ed1a2-98bf-4a87-b261-4b22b31ddbe0" providerId="ADAL" clId="{669DF7CF-2D28-4C39-AD64-732625D09EDC}" dt="2024-08-15T15:30:14.405" v="20"/>
          <ac:spMkLst>
            <pc:docMk/>
            <pc:sldMk cId="2887541786" sldId="422"/>
            <ac:spMk id="6" creationId="{DE31AA76-EF19-3FE3-B002-F3F1B9842284}"/>
          </ac:spMkLst>
        </pc:spChg>
      </pc:sldChg>
      <pc:sldChg chg="addSp delSp modSp mod">
        <pc:chgData name="Mélanie Gendron" userId="b05ed1a2-98bf-4a87-b261-4b22b31ddbe0" providerId="ADAL" clId="{669DF7CF-2D28-4C39-AD64-732625D09EDC}" dt="2024-08-15T15:30:24.636" v="25" actId="1076"/>
        <pc:sldMkLst>
          <pc:docMk/>
          <pc:sldMk cId="1214639428" sldId="423"/>
        </pc:sldMkLst>
        <pc:spChg chg="del">
          <ac:chgData name="Mélanie Gendron" userId="b05ed1a2-98bf-4a87-b261-4b22b31ddbe0" providerId="ADAL" clId="{669DF7CF-2D28-4C39-AD64-732625D09EDC}" dt="2024-08-15T15:30:20.338" v="22" actId="478"/>
          <ac:spMkLst>
            <pc:docMk/>
            <pc:sldMk cId="1214639428" sldId="423"/>
            <ac:spMk id="2" creationId="{00000000-0000-0000-0000-000000000000}"/>
          </ac:spMkLst>
        </pc:spChg>
        <pc:spChg chg="mod">
          <ac:chgData name="Mélanie Gendron" userId="b05ed1a2-98bf-4a87-b261-4b22b31ddbe0" providerId="ADAL" clId="{669DF7CF-2D28-4C39-AD64-732625D09EDC}" dt="2024-08-15T15:30:24.636" v="25" actId="1076"/>
          <ac:spMkLst>
            <pc:docMk/>
            <pc:sldMk cId="1214639428" sldId="423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669DF7CF-2D28-4C39-AD64-732625D09EDC}" dt="2024-08-15T15:30:21.196" v="23" actId="478"/>
          <ac:spMkLst>
            <pc:docMk/>
            <pc:sldMk cId="1214639428" sldId="423"/>
            <ac:spMk id="5" creationId="{6E828468-9772-BEFB-8AFC-F958FAAB25FC}"/>
          </ac:spMkLst>
        </pc:spChg>
        <pc:spChg chg="add mod">
          <ac:chgData name="Mélanie Gendron" userId="b05ed1a2-98bf-4a87-b261-4b22b31ddbe0" providerId="ADAL" clId="{669DF7CF-2D28-4C39-AD64-732625D09EDC}" dt="2024-08-15T15:30:22.017" v="24"/>
          <ac:spMkLst>
            <pc:docMk/>
            <pc:sldMk cId="1214639428" sldId="423"/>
            <ac:spMk id="6" creationId="{C71C0043-341A-EF46-8B65-FC613FBDD9A2}"/>
          </ac:spMkLst>
        </pc:spChg>
      </pc:sldChg>
      <pc:sldChg chg="addSp delSp modSp mod">
        <pc:chgData name="Mélanie Gendron" userId="b05ed1a2-98bf-4a87-b261-4b22b31ddbe0" providerId="ADAL" clId="{669DF7CF-2D28-4C39-AD64-732625D09EDC}" dt="2024-08-15T15:30:30.547" v="28" actId="1076"/>
        <pc:sldMkLst>
          <pc:docMk/>
          <pc:sldMk cId="3930770818" sldId="424"/>
        </pc:sldMkLst>
        <pc:spChg chg="del">
          <ac:chgData name="Mélanie Gendron" userId="b05ed1a2-98bf-4a87-b261-4b22b31ddbe0" providerId="ADAL" clId="{669DF7CF-2D28-4C39-AD64-732625D09EDC}" dt="2024-08-15T15:30:27.170" v="26" actId="478"/>
          <ac:spMkLst>
            <pc:docMk/>
            <pc:sldMk cId="3930770818" sldId="424"/>
            <ac:spMk id="2" creationId="{00000000-0000-0000-0000-000000000000}"/>
          </ac:spMkLst>
        </pc:spChg>
        <pc:spChg chg="mod">
          <ac:chgData name="Mélanie Gendron" userId="b05ed1a2-98bf-4a87-b261-4b22b31ddbe0" providerId="ADAL" clId="{669DF7CF-2D28-4C39-AD64-732625D09EDC}" dt="2024-08-15T15:30:30.547" v="28" actId="1076"/>
          <ac:spMkLst>
            <pc:docMk/>
            <pc:sldMk cId="3930770818" sldId="424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669DF7CF-2D28-4C39-AD64-732625D09EDC}" dt="2024-08-15T15:30:28.162" v="27" actId="478"/>
          <ac:spMkLst>
            <pc:docMk/>
            <pc:sldMk cId="3930770818" sldId="424"/>
            <ac:spMk id="5" creationId="{A3CD145D-E633-B6E9-2831-215D18C6AAF2}"/>
          </ac:spMkLst>
        </pc:spChg>
      </pc:sldChg>
      <pc:sldChg chg="addSp delSp modSp mod">
        <pc:chgData name="Mélanie Gendron" userId="b05ed1a2-98bf-4a87-b261-4b22b31ddbe0" providerId="ADAL" clId="{669DF7CF-2D28-4C39-AD64-732625D09EDC}" dt="2024-08-15T15:30:45.543" v="33" actId="1076"/>
        <pc:sldMkLst>
          <pc:docMk/>
          <pc:sldMk cId="2200324878" sldId="425"/>
        </pc:sldMkLst>
        <pc:spChg chg="del mod">
          <ac:chgData name="Mélanie Gendron" userId="b05ed1a2-98bf-4a87-b261-4b22b31ddbe0" providerId="ADAL" clId="{669DF7CF-2D28-4C39-AD64-732625D09EDC}" dt="2024-08-15T15:30:37.649" v="30" actId="478"/>
          <ac:spMkLst>
            <pc:docMk/>
            <pc:sldMk cId="2200324878" sldId="425"/>
            <ac:spMk id="2" creationId="{00000000-0000-0000-0000-000000000000}"/>
          </ac:spMkLst>
        </pc:spChg>
        <pc:spChg chg="mod">
          <ac:chgData name="Mélanie Gendron" userId="b05ed1a2-98bf-4a87-b261-4b22b31ddbe0" providerId="ADAL" clId="{669DF7CF-2D28-4C39-AD64-732625D09EDC}" dt="2024-08-15T15:30:45.543" v="33" actId="1076"/>
          <ac:spMkLst>
            <pc:docMk/>
            <pc:sldMk cId="2200324878" sldId="425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669DF7CF-2D28-4C39-AD64-732625D09EDC}" dt="2024-08-15T15:30:40.171" v="31" actId="478"/>
          <ac:spMkLst>
            <pc:docMk/>
            <pc:sldMk cId="2200324878" sldId="425"/>
            <ac:spMk id="5" creationId="{3FABD2BE-146E-8CDF-FB1F-1E0C288B38C3}"/>
          </ac:spMkLst>
        </pc:spChg>
        <pc:spChg chg="add mod">
          <ac:chgData name="Mélanie Gendron" userId="b05ed1a2-98bf-4a87-b261-4b22b31ddbe0" providerId="ADAL" clId="{669DF7CF-2D28-4C39-AD64-732625D09EDC}" dt="2024-08-15T15:30:41.191" v="32"/>
          <ac:spMkLst>
            <pc:docMk/>
            <pc:sldMk cId="2200324878" sldId="425"/>
            <ac:spMk id="6" creationId="{99B59936-5977-C96E-86C7-6BEB89F64B00}"/>
          </ac:spMkLst>
        </pc:spChg>
      </pc:sldChg>
      <pc:sldChg chg="addSp delSp modSp mod">
        <pc:chgData name="Mélanie Gendron" userId="b05ed1a2-98bf-4a87-b261-4b22b31ddbe0" providerId="ADAL" clId="{669DF7CF-2D28-4C39-AD64-732625D09EDC}" dt="2024-08-15T15:31:18.985" v="36"/>
        <pc:sldMkLst>
          <pc:docMk/>
          <pc:sldMk cId="1163264769" sldId="436"/>
        </pc:sldMkLst>
        <pc:spChg chg="del">
          <ac:chgData name="Mélanie Gendron" userId="b05ed1a2-98bf-4a87-b261-4b22b31ddbe0" providerId="ADAL" clId="{669DF7CF-2D28-4C39-AD64-732625D09EDC}" dt="2024-08-15T15:31:16.034" v="34" actId="478"/>
          <ac:spMkLst>
            <pc:docMk/>
            <pc:sldMk cId="1163264769" sldId="436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669DF7CF-2D28-4C39-AD64-732625D09EDC}" dt="2024-08-15T15:31:17.929" v="35" actId="478"/>
          <ac:spMkLst>
            <pc:docMk/>
            <pc:sldMk cId="1163264769" sldId="436"/>
            <ac:spMk id="5" creationId="{ECE858A0-E101-E219-8223-AF11A315FC8F}"/>
          </ac:spMkLst>
        </pc:spChg>
        <pc:spChg chg="add mod">
          <ac:chgData name="Mélanie Gendron" userId="b05ed1a2-98bf-4a87-b261-4b22b31ddbe0" providerId="ADAL" clId="{669DF7CF-2D28-4C39-AD64-732625D09EDC}" dt="2024-08-15T15:31:18.985" v="36"/>
          <ac:spMkLst>
            <pc:docMk/>
            <pc:sldMk cId="1163264769" sldId="436"/>
            <ac:spMk id="6" creationId="{B0E1A68F-4058-99D5-013C-4B4A77E2FD48}"/>
          </ac:spMkLst>
        </pc:spChg>
      </pc:sldChg>
      <pc:sldChg chg="addSp delSp modSp mod">
        <pc:chgData name="Mélanie Gendron" userId="b05ed1a2-98bf-4a87-b261-4b22b31ddbe0" providerId="ADAL" clId="{669DF7CF-2D28-4C39-AD64-732625D09EDC}" dt="2024-08-15T15:31:42.321" v="39"/>
        <pc:sldMkLst>
          <pc:docMk/>
          <pc:sldMk cId="362621309" sldId="444"/>
        </pc:sldMkLst>
        <pc:spChg chg="del">
          <ac:chgData name="Mélanie Gendron" userId="b05ed1a2-98bf-4a87-b261-4b22b31ddbe0" providerId="ADAL" clId="{669DF7CF-2D28-4C39-AD64-732625D09EDC}" dt="2024-08-15T15:31:40.031" v="37" actId="478"/>
          <ac:spMkLst>
            <pc:docMk/>
            <pc:sldMk cId="362621309" sldId="444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669DF7CF-2D28-4C39-AD64-732625D09EDC}" dt="2024-08-15T15:31:41.426" v="38" actId="478"/>
          <ac:spMkLst>
            <pc:docMk/>
            <pc:sldMk cId="362621309" sldId="444"/>
            <ac:spMk id="5" creationId="{8F39EF41-6A35-502E-CA17-FBB14756B691}"/>
          </ac:spMkLst>
        </pc:spChg>
        <pc:spChg chg="add mod">
          <ac:chgData name="Mélanie Gendron" userId="b05ed1a2-98bf-4a87-b261-4b22b31ddbe0" providerId="ADAL" clId="{669DF7CF-2D28-4C39-AD64-732625D09EDC}" dt="2024-08-15T15:31:42.321" v="39"/>
          <ac:spMkLst>
            <pc:docMk/>
            <pc:sldMk cId="362621309" sldId="444"/>
            <ac:spMk id="6" creationId="{CB91D5C7-D6B7-9499-2D8E-BE89505FA8DC}"/>
          </ac:spMkLst>
        </pc:spChg>
      </pc:sldChg>
      <pc:sldChg chg="addSp delSp modSp mod">
        <pc:chgData name="Mélanie Gendron" userId="b05ed1a2-98bf-4a87-b261-4b22b31ddbe0" providerId="ADAL" clId="{669DF7CF-2D28-4C39-AD64-732625D09EDC}" dt="2024-08-15T15:32:03.890" v="43" actId="1076"/>
        <pc:sldMkLst>
          <pc:docMk/>
          <pc:sldMk cId="116108360" sldId="447"/>
        </pc:sldMkLst>
        <pc:spChg chg="del">
          <ac:chgData name="Mélanie Gendron" userId="b05ed1a2-98bf-4a87-b261-4b22b31ddbe0" providerId="ADAL" clId="{669DF7CF-2D28-4C39-AD64-732625D09EDC}" dt="2024-08-15T15:31:55.131" v="40" actId="478"/>
          <ac:spMkLst>
            <pc:docMk/>
            <pc:sldMk cId="116108360" sldId="447"/>
            <ac:spMk id="2" creationId="{00000000-0000-0000-0000-000000000000}"/>
          </ac:spMkLst>
        </pc:spChg>
        <pc:spChg chg="mod">
          <ac:chgData name="Mélanie Gendron" userId="b05ed1a2-98bf-4a87-b261-4b22b31ddbe0" providerId="ADAL" clId="{669DF7CF-2D28-4C39-AD64-732625D09EDC}" dt="2024-08-15T15:32:03.890" v="43" actId="1076"/>
          <ac:spMkLst>
            <pc:docMk/>
            <pc:sldMk cId="116108360" sldId="447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669DF7CF-2D28-4C39-AD64-732625D09EDC}" dt="2024-08-15T15:31:56.589" v="41" actId="478"/>
          <ac:spMkLst>
            <pc:docMk/>
            <pc:sldMk cId="116108360" sldId="447"/>
            <ac:spMk id="5" creationId="{D37B340D-3E90-FCF9-9412-A033B59D642D}"/>
          </ac:spMkLst>
        </pc:spChg>
        <pc:spChg chg="add mod">
          <ac:chgData name="Mélanie Gendron" userId="b05ed1a2-98bf-4a87-b261-4b22b31ddbe0" providerId="ADAL" clId="{669DF7CF-2D28-4C39-AD64-732625D09EDC}" dt="2024-08-15T15:31:57.511" v="42"/>
          <ac:spMkLst>
            <pc:docMk/>
            <pc:sldMk cId="116108360" sldId="447"/>
            <ac:spMk id="6" creationId="{F7B4C96C-0F4B-ABDE-10F5-ED50781A5013}"/>
          </ac:spMkLst>
        </pc:spChg>
      </pc:sldChg>
      <pc:sldChg chg="modSp mod">
        <pc:chgData name="Mélanie Gendron" userId="b05ed1a2-98bf-4a87-b261-4b22b31ddbe0" providerId="ADAL" clId="{669DF7CF-2D28-4C39-AD64-732625D09EDC}" dt="2024-08-15T15:32:15.701" v="45" actId="1076"/>
        <pc:sldMkLst>
          <pc:docMk/>
          <pc:sldMk cId="2804187184" sldId="448"/>
        </pc:sldMkLst>
        <pc:spChg chg="mod">
          <ac:chgData name="Mélanie Gendron" userId="b05ed1a2-98bf-4a87-b261-4b22b31ddbe0" providerId="ADAL" clId="{669DF7CF-2D28-4C39-AD64-732625D09EDC}" dt="2024-08-15T15:32:15.701" v="45" actId="1076"/>
          <ac:spMkLst>
            <pc:docMk/>
            <pc:sldMk cId="2804187184" sldId="448"/>
            <ac:spMk id="3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669DF7CF-2D28-4C39-AD64-732625D09EDC}" dt="2024-08-15T15:32:23.165" v="49"/>
        <pc:sldMkLst>
          <pc:docMk/>
          <pc:sldMk cId="2109657786" sldId="449"/>
        </pc:sldMkLst>
        <pc:spChg chg="del">
          <ac:chgData name="Mélanie Gendron" userId="b05ed1a2-98bf-4a87-b261-4b22b31ddbe0" providerId="ADAL" clId="{669DF7CF-2D28-4C39-AD64-732625D09EDC}" dt="2024-08-15T15:32:21.024" v="47" actId="478"/>
          <ac:spMkLst>
            <pc:docMk/>
            <pc:sldMk cId="2109657786" sldId="449"/>
            <ac:spMk id="2" creationId="{00000000-0000-0000-0000-000000000000}"/>
          </ac:spMkLst>
        </pc:spChg>
        <pc:spChg chg="mod">
          <ac:chgData name="Mélanie Gendron" userId="b05ed1a2-98bf-4a87-b261-4b22b31ddbe0" providerId="ADAL" clId="{669DF7CF-2D28-4C39-AD64-732625D09EDC}" dt="2024-08-15T15:32:19.648" v="46" actId="1076"/>
          <ac:spMkLst>
            <pc:docMk/>
            <pc:sldMk cId="2109657786" sldId="449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669DF7CF-2D28-4C39-AD64-732625D09EDC}" dt="2024-08-15T15:32:22.235" v="48" actId="478"/>
          <ac:spMkLst>
            <pc:docMk/>
            <pc:sldMk cId="2109657786" sldId="449"/>
            <ac:spMk id="5" creationId="{88707CB7-DB10-32DF-830B-5C1E39FDDB24}"/>
          </ac:spMkLst>
        </pc:spChg>
        <pc:spChg chg="add mod">
          <ac:chgData name="Mélanie Gendron" userId="b05ed1a2-98bf-4a87-b261-4b22b31ddbe0" providerId="ADAL" clId="{669DF7CF-2D28-4C39-AD64-732625D09EDC}" dt="2024-08-15T15:32:23.165" v="49"/>
          <ac:spMkLst>
            <pc:docMk/>
            <pc:sldMk cId="2109657786" sldId="449"/>
            <ac:spMk id="6" creationId="{0168DBD7-FF0B-251A-D341-41C1414ACAA6}"/>
          </ac:spMkLst>
        </pc:spChg>
      </pc:sldChg>
      <pc:sldChg chg="addSp delSp modSp mod">
        <pc:chgData name="Mélanie Gendron" userId="b05ed1a2-98bf-4a87-b261-4b22b31ddbe0" providerId="ADAL" clId="{669DF7CF-2D28-4C39-AD64-732625D09EDC}" dt="2024-08-15T15:32:40.619" v="56" actId="1076"/>
        <pc:sldMkLst>
          <pc:docMk/>
          <pc:sldMk cId="2801562861" sldId="450"/>
        </pc:sldMkLst>
        <pc:spChg chg="del mod">
          <ac:chgData name="Mélanie Gendron" userId="b05ed1a2-98bf-4a87-b261-4b22b31ddbe0" providerId="ADAL" clId="{669DF7CF-2D28-4C39-AD64-732625D09EDC}" dt="2024-08-15T15:32:33.985" v="52" actId="478"/>
          <ac:spMkLst>
            <pc:docMk/>
            <pc:sldMk cId="2801562861" sldId="450"/>
            <ac:spMk id="2" creationId="{00000000-0000-0000-0000-000000000000}"/>
          </ac:spMkLst>
        </pc:spChg>
        <pc:spChg chg="mod">
          <ac:chgData name="Mélanie Gendron" userId="b05ed1a2-98bf-4a87-b261-4b22b31ddbe0" providerId="ADAL" clId="{669DF7CF-2D28-4C39-AD64-732625D09EDC}" dt="2024-08-15T15:32:40.619" v="56" actId="1076"/>
          <ac:spMkLst>
            <pc:docMk/>
            <pc:sldMk cId="2801562861" sldId="450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669DF7CF-2D28-4C39-AD64-732625D09EDC}" dt="2024-08-15T15:32:34.756" v="53" actId="478"/>
          <ac:spMkLst>
            <pc:docMk/>
            <pc:sldMk cId="2801562861" sldId="450"/>
            <ac:spMk id="6" creationId="{8359C165-473B-525D-F770-DEBC9E9E46A6}"/>
          </ac:spMkLst>
        </pc:spChg>
        <pc:spChg chg="add mod">
          <ac:chgData name="Mélanie Gendron" userId="b05ed1a2-98bf-4a87-b261-4b22b31ddbe0" providerId="ADAL" clId="{669DF7CF-2D28-4C39-AD64-732625D09EDC}" dt="2024-08-15T15:32:35.629" v="54"/>
          <ac:spMkLst>
            <pc:docMk/>
            <pc:sldMk cId="2801562861" sldId="450"/>
            <ac:spMk id="7" creationId="{4F76FB6A-0A5F-329D-9F7D-0A1B09AFFDDA}"/>
          </ac:spMkLst>
        </pc:spChg>
        <pc:picChg chg="mod">
          <ac:chgData name="Mélanie Gendron" userId="b05ed1a2-98bf-4a87-b261-4b22b31ddbe0" providerId="ADAL" clId="{669DF7CF-2D28-4C39-AD64-732625D09EDC}" dt="2024-08-15T15:32:38.628" v="55" actId="1076"/>
          <ac:picMkLst>
            <pc:docMk/>
            <pc:sldMk cId="2801562861" sldId="450"/>
            <ac:picMk id="5" creationId="{B2F2C45C-62BA-4C0E-53D9-FA2DAB5B9671}"/>
          </ac:picMkLst>
        </pc:picChg>
      </pc:sldChg>
      <pc:sldChg chg="addSp delSp modSp mod">
        <pc:chgData name="Mélanie Gendron" userId="b05ed1a2-98bf-4a87-b261-4b22b31ddbe0" providerId="ADAL" clId="{669DF7CF-2D28-4C39-AD64-732625D09EDC}" dt="2024-08-15T15:32:55.598" v="61" actId="1076"/>
        <pc:sldMkLst>
          <pc:docMk/>
          <pc:sldMk cId="2823449595" sldId="451"/>
        </pc:sldMkLst>
        <pc:spChg chg="del mod">
          <ac:chgData name="Mélanie Gendron" userId="b05ed1a2-98bf-4a87-b261-4b22b31ddbe0" providerId="ADAL" clId="{669DF7CF-2D28-4C39-AD64-732625D09EDC}" dt="2024-08-15T15:32:44.892" v="58" actId="478"/>
          <ac:spMkLst>
            <pc:docMk/>
            <pc:sldMk cId="2823449595" sldId="451"/>
            <ac:spMk id="2" creationId="{00000000-0000-0000-0000-000000000000}"/>
          </ac:spMkLst>
        </pc:spChg>
        <pc:spChg chg="mod">
          <ac:chgData name="Mélanie Gendron" userId="b05ed1a2-98bf-4a87-b261-4b22b31ddbe0" providerId="ADAL" clId="{669DF7CF-2D28-4C39-AD64-732625D09EDC}" dt="2024-08-15T15:32:55.598" v="61" actId="1076"/>
          <ac:spMkLst>
            <pc:docMk/>
            <pc:sldMk cId="2823449595" sldId="451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669DF7CF-2D28-4C39-AD64-732625D09EDC}" dt="2024-08-15T15:32:46.109" v="59" actId="478"/>
          <ac:spMkLst>
            <pc:docMk/>
            <pc:sldMk cId="2823449595" sldId="451"/>
            <ac:spMk id="5" creationId="{942049E1-0530-6942-7FE5-EC5E3BEA8654}"/>
          </ac:spMkLst>
        </pc:spChg>
        <pc:spChg chg="add mod">
          <ac:chgData name="Mélanie Gendron" userId="b05ed1a2-98bf-4a87-b261-4b22b31ddbe0" providerId="ADAL" clId="{669DF7CF-2D28-4C39-AD64-732625D09EDC}" dt="2024-08-15T15:32:46.952" v="60"/>
          <ac:spMkLst>
            <pc:docMk/>
            <pc:sldMk cId="2823449595" sldId="451"/>
            <ac:spMk id="6" creationId="{8B698943-250D-E9B8-99FC-6967367E4B00}"/>
          </ac:spMkLst>
        </pc:spChg>
      </pc:sldChg>
    </pc:docChg>
  </pc:docChgLst>
  <pc:docChgLst>
    <pc:chgData name="louise1905@sympatico.ca" userId="S::urn:spo:guest#louise1905@sympatico.ca::" providerId="AD" clId="Web-{51E36CFD-9E7E-7235-263A-4A3130BCA250}"/>
    <pc:docChg chg="modSld">
      <pc:chgData name="louise1905@sympatico.ca" userId="S::urn:spo:guest#louise1905@sympatico.ca::" providerId="AD" clId="Web-{51E36CFD-9E7E-7235-263A-4A3130BCA250}" dt="2023-10-26T16:29:37.080" v="12"/>
      <pc:docMkLst>
        <pc:docMk/>
      </pc:docMkLst>
      <pc:sldChg chg="modSp modCm">
        <pc:chgData name="louise1905@sympatico.ca" userId="S::urn:spo:guest#louise1905@sympatico.ca::" providerId="AD" clId="Web-{51E36CFD-9E7E-7235-263A-4A3130BCA250}" dt="2023-10-26T16:26:44.559" v="4" actId="20577"/>
        <pc:sldMkLst>
          <pc:docMk/>
          <pc:sldMk cId="3861369899" sldId="256"/>
        </pc:sldMkLst>
        <pc:spChg chg="mod">
          <ac:chgData name="louise1905@sympatico.ca" userId="S::urn:spo:guest#louise1905@sympatico.ca::" providerId="AD" clId="Web-{51E36CFD-9E7E-7235-263A-4A3130BCA250}" dt="2023-10-26T16:26:31.247" v="2" actId="20577"/>
          <ac:spMkLst>
            <pc:docMk/>
            <pc:sldMk cId="3861369899" sldId="256"/>
            <ac:spMk id="2" creationId="{00000000-0000-0000-0000-000000000000}"/>
          </ac:spMkLst>
        </pc:spChg>
        <pc:spChg chg="mod">
          <ac:chgData name="louise1905@sympatico.ca" userId="S::urn:spo:guest#louise1905@sympatico.ca::" providerId="AD" clId="Web-{51E36CFD-9E7E-7235-263A-4A3130BCA250}" dt="2023-10-26T16:26:44.559" v="4" actId="20577"/>
          <ac:spMkLst>
            <pc:docMk/>
            <pc:sldMk cId="3861369899" sldId="256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ouise1905@sympatico.ca" userId="S::urn:spo:guest#louise1905@sympatico.ca::" providerId="AD" clId="Web-{51E36CFD-9E7E-7235-263A-4A3130BCA250}" dt="2023-10-26T16:26:44.559" v="4" actId="20577"/>
              <pc2:cmMkLst xmlns:pc2="http://schemas.microsoft.com/office/powerpoint/2019/9/main/command">
                <pc:docMk/>
                <pc:sldMk cId="3861369899" sldId="256"/>
                <pc2:cmMk id="{DA49D710-A5E6-4821-9521-A19F4456F2EA}"/>
              </pc2:cmMkLst>
            </pc226:cmChg>
          </p:ext>
        </pc:extLst>
      </pc:sldChg>
      <pc:sldChg chg="modSp modCm">
        <pc:chgData name="louise1905@sympatico.ca" userId="S::urn:spo:guest#louise1905@sympatico.ca::" providerId="AD" clId="Web-{51E36CFD-9E7E-7235-263A-4A3130BCA250}" dt="2023-10-26T16:27:28.217" v="11" actId="20577"/>
        <pc:sldMkLst>
          <pc:docMk/>
          <pc:sldMk cId="3757631623" sldId="266"/>
        </pc:sldMkLst>
        <pc:spChg chg="mod">
          <ac:chgData name="louise1905@sympatico.ca" userId="S::urn:spo:guest#louise1905@sympatico.ca::" providerId="AD" clId="Web-{51E36CFD-9E7E-7235-263A-4A3130BCA250}" dt="2023-10-26T16:27:07.373" v="7" actId="20577"/>
          <ac:spMkLst>
            <pc:docMk/>
            <pc:sldMk cId="3757631623" sldId="266"/>
            <ac:spMk id="2" creationId="{00000000-0000-0000-0000-000000000000}"/>
          </ac:spMkLst>
        </pc:spChg>
        <pc:spChg chg="mod">
          <ac:chgData name="louise1905@sympatico.ca" userId="S::urn:spo:guest#louise1905@sympatico.ca::" providerId="AD" clId="Web-{51E36CFD-9E7E-7235-263A-4A3130BCA250}" dt="2023-10-26T16:27:28.217" v="11" actId="20577"/>
          <ac:spMkLst>
            <pc:docMk/>
            <pc:sldMk cId="3757631623" sldId="266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ouise1905@sympatico.ca" userId="S::urn:spo:guest#louise1905@sympatico.ca::" providerId="AD" clId="Web-{51E36CFD-9E7E-7235-263A-4A3130BCA250}" dt="2023-10-26T16:27:20.857" v="10" actId="20577"/>
              <pc2:cmMkLst xmlns:pc2="http://schemas.microsoft.com/office/powerpoint/2019/9/main/command">
                <pc:docMk/>
                <pc:sldMk cId="3757631623" sldId="266"/>
                <pc2:cmMk id="{A0098A67-60D2-49F4-A398-497D07B143CC}"/>
              </pc2:cmMkLst>
            </pc226:cmChg>
          </p:ext>
        </pc:extLst>
      </pc:sldChg>
      <pc:sldChg chg="modCm">
        <pc:chgData name="louise1905@sympatico.ca" userId="S::urn:spo:guest#louise1905@sympatico.ca::" providerId="AD" clId="Web-{51E36CFD-9E7E-7235-263A-4A3130BCA250}" dt="2023-10-26T16:29:37.080" v="12"/>
        <pc:sldMkLst>
          <pc:docMk/>
          <pc:sldMk cId="1164750748" sldId="42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ouise1905@sympatico.ca" userId="S::urn:spo:guest#louise1905@sympatico.ca::" providerId="AD" clId="Web-{51E36CFD-9E7E-7235-263A-4A3130BCA250}" dt="2023-10-26T16:29:37.080" v="12"/>
              <pc2:cmMkLst xmlns:pc2="http://schemas.microsoft.com/office/powerpoint/2019/9/main/command">
                <pc:docMk/>
                <pc:sldMk cId="1164750748" sldId="427"/>
                <pc2:cmMk id="{2DF0C73E-DEE4-4178-AA3F-C9ED192FDFDF}"/>
              </pc2:cmMkLst>
            </pc226:cmChg>
          </p:ext>
        </pc:extLst>
      </pc:sldChg>
    </pc:docChg>
  </pc:docChgLst>
  <pc:docChgLst>
    <pc:chgData name="Utilisateur invité" userId="S::urn:spo:anon#d95fc8e05787767f4ad5c7d1f6fa6d86bc6f6aadfb93a0c0055f3f2cbe4806ec::" providerId="AD" clId="Web-{9092EEEC-7675-E8D0-8CDA-B00AC1B5E261}"/>
    <pc:docChg chg="modSld">
      <pc:chgData name="Utilisateur invité" userId="S::urn:spo:anon#d95fc8e05787767f4ad5c7d1f6fa6d86bc6f6aadfb93a0c0055f3f2cbe4806ec::" providerId="AD" clId="Web-{9092EEEC-7675-E8D0-8CDA-B00AC1B5E261}" dt="2024-04-04T14:52:43.209" v="31" actId="1076"/>
      <pc:docMkLst>
        <pc:docMk/>
      </pc:docMkLst>
      <pc:sldChg chg="addSp delSp modSp delCm">
        <pc:chgData name="Utilisateur invité" userId="S::urn:spo:anon#d95fc8e05787767f4ad5c7d1f6fa6d86bc6f6aadfb93a0c0055f3f2cbe4806ec::" providerId="AD" clId="Web-{9092EEEC-7675-E8D0-8CDA-B00AC1B5E261}" dt="2024-04-04T14:08:54.975" v="3"/>
        <pc:sldMkLst>
          <pc:docMk/>
          <pc:sldMk cId="481907628" sldId="294"/>
        </pc:sldMkLst>
        <pc:picChg chg="del">
          <ac:chgData name="Utilisateur invité" userId="S::urn:spo:anon#d95fc8e05787767f4ad5c7d1f6fa6d86bc6f6aadfb93a0c0055f3f2cbe4806ec::" providerId="AD" clId="Web-{9092EEEC-7675-E8D0-8CDA-B00AC1B5E261}" dt="2024-04-04T14:06:25.015" v="0"/>
          <ac:picMkLst>
            <pc:docMk/>
            <pc:sldMk cId="481907628" sldId="294"/>
            <ac:picMk id="5" creationId="{32FA9DE3-52FE-1923-2B31-589370AFFB4E}"/>
          </ac:picMkLst>
        </pc:picChg>
        <pc:picChg chg="add mod">
          <ac:chgData name="Utilisateur invité" userId="S::urn:spo:anon#d95fc8e05787767f4ad5c7d1f6fa6d86bc6f6aadfb93a0c0055f3f2cbe4806ec::" providerId="AD" clId="Web-{9092EEEC-7675-E8D0-8CDA-B00AC1B5E261}" dt="2024-04-04T14:06:32.047" v="2" actId="1076"/>
          <ac:picMkLst>
            <pc:docMk/>
            <pc:sldMk cId="481907628" sldId="294"/>
            <ac:picMk id="6" creationId="{15790C79-BE4C-C276-8564-3EEA89297249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Utilisateur invité" userId="S::urn:spo:anon#d95fc8e05787767f4ad5c7d1f6fa6d86bc6f6aadfb93a0c0055f3f2cbe4806ec::" providerId="AD" clId="Web-{9092EEEC-7675-E8D0-8CDA-B00AC1B5E261}" dt="2024-04-04T14:08:54.975" v="3"/>
              <pc2:cmMkLst xmlns:pc2="http://schemas.microsoft.com/office/powerpoint/2019/9/main/command">
                <pc:docMk/>
                <pc:sldMk cId="481907628" sldId="294"/>
                <pc2:cmMk id="{830C6A0D-A5CF-41C0-A957-859078ED6CFA}"/>
              </pc2:cmMkLst>
            </pc226:cmChg>
          </p:ext>
        </pc:extLst>
      </pc:sldChg>
      <pc:sldChg chg="addSp modSp">
        <pc:chgData name="Utilisateur invité" userId="S::urn:spo:anon#d95fc8e05787767f4ad5c7d1f6fa6d86bc6f6aadfb93a0c0055f3f2cbe4806ec::" providerId="AD" clId="Web-{9092EEEC-7675-E8D0-8CDA-B00AC1B5E261}" dt="2024-04-04T14:52:43.209" v="31" actId="1076"/>
        <pc:sldMkLst>
          <pc:docMk/>
          <pc:sldMk cId="4096061746" sldId="315"/>
        </pc:sldMkLst>
        <pc:picChg chg="add mod">
          <ac:chgData name="Utilisateur invité" userId="S::urn:spo:anon#d95fc8e05787767f4ad5c7d1f6fa6d86bc6f6aadfb93a0c0055f3f2cbe4806ec::" providerId="AD" clId="Web-{9092EEEC-7675-E8D0-8CDA-B00AC1B5E261}" dt="2024-04-04T14:52:43.209" v="31" actId="1076"/>
          <ac:picMkLst>
            <pc:docMk/>
            <pc:sldMk cId="4096061746" sldId="315"/>
            <ac:picMk id="5" creationId="{4C503D70-287E-4B7A-8555-589343AD5158}"/>
          </ac:picMkLst>
        </pc:picChg>
      </pc:sldChg>
      <pc:sldChg chg="modSp">
        <pc:chgData name="Utilisateur invité" userId="S::urn:spo:anon#d95fc8e05787767f4ad5c7d1f6fa6d86bc6f6aadfb93a0c0055f3f2cbe4806ec::" providerId="AD" clId="Web-{9092EEEC-7675-E8D0-8CDA-B00AC1B5E261}" dt="2024-04-04T14:09:53.633" v="5" actId="1076"/>
        <pc:sldMkLst>
          <pc:docMk/>
          <pc:sldMk cId="2602136621" sldId="430"/>
        </pc:sldMkLst>
        <pc:spChg chg="mod">
          <ac:chgData name="Utilisateur invité" userId="S::urn:spo:anon#d95fc8e05787767f4ad5c7d1f6fa6d86bc6f6aadfb93a0c0055f3f2cbe4806ec::" providerId="AD" clId="Web-{9092EEEC-7675-E8D0-8CDA-B00AC1B5E261}" dt="2024-04-04T14:09:53.633" v="5" actId="1076"/>
          <ac:spMkLst>
            <pc:docMk/>
            <pc:sldMk cId="2602136621" sldId="430"/>
            <ac:spMk id="3" creationId="{00000000-0000-0000-0000-000000000000}"/>
          </ac:spMkLst>
        </pc:spChg>
      </pc:sldChg>
      <pc:sldChg chg="addSp modSp">
        <pc:chgData name="Utilisateur invité" userId="S::urn:spo:anon#d95fc8e05787767f4ad5c7d1f6fa6d86bc6f6aadfb93a0c0055f3f2cbe4806ec::" providerId="AD" clId="Web-{9092EEEC-7675-E8D0-8CDA-B00AC1B5E261}" dt="2024-04-04T14:19:09.001" v="25" actId="1076"/>
        <pc:sldMkLst>
          <pc:docMk/>
          <pc:sldMk cId="2031773810" sldId="442"/>
        </pc:sldMkLst>
        <pc:spChg chg="mod">
          <ac:chgData name="Utilisateur invité" userId="S::urn:spo:anon#d95fc8e05787767f4ad5c7d1f6fa6d86bc6f6aadfb93a0c0055f3f2cbe4806ec::" providerId="AD" clId="Web-{9092EEEC-7675-E8D0-8CDA-B00AC1B5E261}" dt="2024-04-04T14:19:09.001" v="25" actId="1076"/>
          <ac:spMkLst>
            <pc:docMk/>
            <pc:sldMk cId="2031773810" sldId="442"/>
            <ac:spMk id="3" creationId="{00000000-0000-0000-0000-000000000000}"/>
          </ac:spMkLst>
        </pc:spChg>
        <pc:picChg chg="add mod">
          <ac:chgData name="Utilisateur invité" userId="S::urn:spo:anon#d95fc8e05787767f4ad5c7d1f6fa6d86bc6f6aadfb93a0c0055f3f2cbe4806ec::" providerId="AD" clId="Web-{9092EEEC-7675-E8D0-8CDA-B00AC1B5E261}" dt="2024-04-04T14:14:14.785" v="15" actId="1076"/>
          <ac:picMkLst>
            <pc:docMk/>
            <pc:sldMk cId="2031773810" sldId="442"/>
            <ac:picMk id="4" creationId="{DE6E5FF0-58B6-90A5-8255-700FBFF47C86}"/>
          </ac:picMkLst>
        </pc:picChg>
        <pc:picChg chg="add mod">
          <ac:chgData name="Utilisateur invité" userId="S::urn:spo:anon#d95fc8e05787767f4ad5c7d1f6fa6d86bc6f6aadfb93a0c0055f3f2cbe4806ec::" providerId="AD" clId="Web-{9092EEEC-7675-E8D0-8CDA-B00AC1B5E261}" dt="2024-04-04T14:19:03.094" v="24" actId="14100"/>
          <ac:picMkLst>
            <pc:docMk/>
            <pc:sldMk cId="2031773810" sldId="442"/>
            <ac:picMk id="5" creationId="{00F763E8-2EF9-E340-AE4A-C66F8F142228}"/>
          </ac:picMkLst>
        </pc:picChg>
      </pc:sldChg>
      <pc:sldChg chg="addSp delSp modSp delCm">
        <pc:chgData name="Utilisateur invité" userId="S::urn:spo:anon#d95fc8e05787767f4ad5c7d1f6fa6d86bc6f6aadfb93a0c0055f3f2cbe4806ec::" providerId="AD" clId="Web-{9092EEEC-7675-E8D0-8CDA-B00AC1B5E261}" dt="2024-04-04T14:52:07.098" v="29"/>
        <pc:sldMkLst>
          <pc:docMk/>
          <pc:sldMk cId="2801562861" sldId="450"/>
        </pc:sldMkLst>
        <pc:picChg chg="del">
          <ac:chgData name="Utilisateur invité" userId="S::urn:spo:anon#d95fc8e05787767f4ad5c7d1f6fa6d86bc6f6aadfb93a0c0055f3f2cbe4806ec::" providerId="AD" clId="Web-{9092EEEC-7675-E8D0-8CDA-B00AC1B5E261}" dt="2024-04-04T14:33:16.146" v="26"/>
          <ac:picMkLst>
            <pc:docMk/>
            <pc:sldMk cId="2801562861" sldId="450"/>
            <ac:picMk id="4" creationId="{B286E0D6-208E-F467-E5BF-B874327403B5}"/>
          </ac:picMkLst>
        </pc:picChg>
        <pc:picChg chg="add mod">
          <ac:chgData name="Utilisateur invité" userId="S::urn:spo:anon#d95fc8e05787767f4ad5c7d1f6fa6d86bc6f6aadfb93a0c0055f3f2cbe4806ec::" providerId="AD" clId="Web-{9092EEEC-7675-E8D0-8CDA-B00AC1B5E261}" dt="2024-04-04T14:33:23.209" v="28" actId="1076"/>
          <ac:picMkLst>
            <pc:docMk/>
            <pc:sldMk cId="2801562861" sldId="450"/>
            <ac:picMk id="5" creationId="{B2F2C45C-62BA-4C0E-53D9-FA2DAB5B9671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Utilisateur invité" userId="S::urn:spo:anon#d95fc8e05787767f4ad5c7d1f6fa6d86bc6f6aadfb93a0c0055f3f2cbe4806ec::" providerId="AD" clId="Web-{9092EEEC-7675-E8D0-8CDA-B00AC1B5E261}" dt="2024-04-04T14:52:07.098" v="29"/>
              <pc2:cmMkLst xmlns:pc2="http://schemas.microsoft.com/office/powerpoint/2019/9/main/command">
                <pc:docMk/>
                <pc:sldMk cId="2801562861" sldId="450"/>
                <pc2:cmMk id="{C9ABCA1B-EED7-4A99-A177-52883A14AA7E}"/>
              </pc2:cmMkLst>
            </pc226:cmChg>
          </p:ext>
        </pc:extLst>
      </pc:sldChg>
      <pc:sldChg chg="modSp">
        <pc:chgData name="Utilisateur invité" userId="S::urn:spo:anon#d95fc8e05787767f4ad5c7d1f6fa6d86bc6f6aadfb93a0c0055f3f2cbe4806ec::" providerId="AD" clId="Web-{9092EEEC-7675-E8D0-8CDA-B00AC1B5E261}" dt="2024-04-04T14:16:03.415" v="19" actId="20577"/>
        <pc:sldMkLst>
          <pc:docMk/>
          <pc:sldMk cId="697210452" sldId="461"/>
        </pc:sldMkLst>
        <pc:spChg chg="mod">
          <ac:chgData name="Utilisateur invité" userId="S::urn:spo:anon#d95fc8e05787767f4ad5c7d1f6fa6d86bc6f6aadfb93a0c0055f3f2cbe4806ec::" providerId="AD" clId="Web-{9092EEEC-7675-E8D0-8CDA-B00AC1B5E261}" dt="2024-04-04T14:16:03.415" v="19" actId="20577"/>
          <ac:spMkLst>
            <pc:docMk/>
            <pc:sldMk cId="697210452" sldId="461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3D0CF9D1-6A64-93B1-CC38-4ADD740A9EE2}"/>
    <pc:docChg chg="modSld">
      <pc:chgData name="Utilisateur invité" userId="S::urn:spo:anon#d95fc8e05787767f4ad5c7d1f6fa6d86bc6f6aadfb93a0c0055f3f2cbe4806ec::" providerId="AD" clId="Web-{3D0CF9D1-6A64-93B1-CC38-4ADD740A9EE2}" dt="2024-07-18T15:07:48.669" v="56" actId="14100"/>
      <pc:docMkLst>
        <pc:docMk/>
      </pc:docMkLst>
      <pc:sldChg chg="modSp">
        <pc:chgData name="Utilisateur invité" userId="S::urn:spo:anon#d95fc8e05787767f4ad5c7d1f6fa6d86bc6f6aadfb93a0c0055f3f2cbe4806ec::" providerId="AD" clId="Web-{3D0CF9D1-6A64-93B1-CC38-4ADD740A9EE2}" dt="2024-07-18T14:45:27.814" v="0" actId="14100"/>
        <pc:sldMkLst>
          <pc:docMk/>
          <pc:sldMk cId="3861369899" sldId="256"/>
        </pc:sldMkLst>
        <pc:spChg chg="mod">
          <ac:chgData name="Utilisateur invité" userId="S::urn:spo:anon#d95fc8e05787767f4ad5c7d1f6fa6d86bc6f6aadfb93a0c0055f3f2cbe4806ec::" providerId="AD" clId="Web-{3D0CF9D1-6A64-93B1-CC38-4ADD740A9EE2}" dt="2024-07-18T14:45:27.814" v="0" actId="14100"/>
          <ac:spMkLst>
            <pc:docMk/>
            <pc:sldMk cId="3861369899" sldId="256"/>
            <ac:spMk id="2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2:06.494" v="12" actId="14100"/>
        <pc:sldMkLst>
          <pc:docMk/>
          <pc:sldMk cId="3197413488" sldId="274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2:06.494" v="12" actId="14100"/>
          <ac:spMkLst>
            <pc:docMk/>
            <pc:sldMk cId="3197413488" sldId="27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4:45:33.424" v="1" actId="14100"/>
        <pc:sldMkLst>
          <pc:docMk/>
          <pc:sldMk cId="2305999324" sldId="288"/>
        </pc:sldMkLst>
        <pc:spChg chg="mod">
          <ac:chgData name="Utilisateur invité" userId="S::urn:spo:anon#d95fc8e05787767f4ad5c7d1f6fa6d86bc6f6aadfb93a0c0055f3f2cbe4806ec::" providerId="AD" clId="Web-{3D0CF9D1-6A64-93B1-CC38-4ADD740A9EE2}" dt="2024-07-18T14:45:33.424" v="1" actId="14100"/>
          <ac:spMkLst>
            <pc:docMk/>
            <pc:sldMk cId="2305999324" sldId="28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4:45:50.439" v="3" actId="14100"/>
        <pc:sldMkLst>
          <pc:docMk/>
          <pc:sldMk cId="2465101459" sldId="293"/>
        </pc:sldMkLst>
        <pc:spChg chg="mod">
          <ac:chgData name="Utilisateur invité" userId="S::urn:spo:anon#d95fc8e05787767f4ad5c7d1f6fa6d86bc6f6aadfb93a0c0055f3f2cbe4806ec::" providerId="AD" clId="Web-{3D0CF9D1-6A64-93B1-CC38-4ADD740A9EE2}" dt="2024-07-18T14:45:50.439" v="3" actId="14100"/>
          <ac:spMkLst>
            <pc:docMk/>
            <pc:sldMk cId="2465101459" sldId="29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4:46:09.377" v="7" actId="14100"/>
        <pc:sldMkLst>
          <pc:docMk/>
          <pc:sldMk cId="481907628" sldId="294"/>
        </pc:sldMkLst>
        <pc:spChg chg="mod">
          <ac:chgData name="Utilisateur invité" userId="S::urn:spo:anon#d95fc8e05787767f4ad5c7d1f6fa6d86bc6f6aadfb93a0c0055f3f2cbe4806ec::" providerId="AD" clId="Web-{3D0CF9D1-6A64-93B1-CC38-4ADD740A9EE2}" dt="2024-07-18T14:46:09.377" v="7" actId="14100"/>
          <ac:spMkLst>
            <pc:docMk/>
            <pc:sldMk cId="481907628" sldId="29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4:02.698" v="32" actId="14100"/>
        <pc:sldMkLst>
          <pc:docMk/>
          <pc:sldMk cId="4096061746" sldId="315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4:02.698" v="32" actId="14100"/>
          <ac:spMkLst>
            <pc:docMk/>
            <pc:sldMk cId="4096061746" sldId="315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2:19.619" v="13" actId="14100"/>
        <pc:sldMkLst>
          <pc:docMk/>
          <pc:sldMk cId="1398434163" sldId="389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2:19.619" v="13" actId="14100"/>
          <ac:spMkLst>
            <pc:docMk/>
            <pc:sldMk cId="1398434163" sldId="389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4:25.620" v="36" actId="14100"/>
        <pc:sldMkLst>
          <pc:docMk/>
          <pc:sldMk cId="2887472722" sldId="390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4:25.620" v="36" actId="14100"/>
          <ac:spMkLst>
            <pc:docMk/>
            <pc:sldMk cId="2887472722" sldId="390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4:31.636" v="37" actId="14100"/>
        <pc:sldMkLst>
          <pc:docMk/>
          <pc:sldMk cId="1011660050" sldId="392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4:31.636" v="37" actId="14100"/>
          <ac:spMkLst>
            <pc:docMk/>
            <pc:sldMk cId="1011660050" sldId="392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4:47.183" v="41" actId="14100"/>
        <pc:sldMkLst>
          <pc:docMk/>
          <pc:sldMk cId="4244560254" sldId="393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4:47.183" v="41" actId="14100"/>
          <ac:spMkLst>
            <pc:docMk/>
            <pc:sldMk cId="4244560254" sldId="39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4:45:43.127" v="2" actId="14100"/>
        <pc:sldMkLst>
          <pc:docMk/>
          <pc:sldMk cId="3781098684" sldId="410"/>
        </pc:sldMkLst>
        <pc:spChg chg="mod">
          <ac:chgData name="Utilisateur invité" userId="S::urn:spo:anon#d95fc8e05787767f4ad5c7d1f6fa6d86bc6f6aadfb93a0c0055f3f2cbe4806ec::" providerId="AD" clId="Web-{3D0CF9D1-6A64-93B1-CC38-4ADD740A9EE2}" dt="2024-07-18T14:45:43.127" v="2" actId="14100"/>
          <ac:spMkLst>
            <pc:docMk/>
            <pc:sldMk cId="3781098684" sldId="410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4:45:54.596" v="4" actId="14100"/>
        <pc:sldMkLst>
          <pc:docMk/>
          <pc:sldMk cId="3983772019" sldId="411"/>
        </pc:sldMkLst>
        <pc:spChg chg="mod">
          <ac:chgData name="Utilisateur invité" userId="S::urn:spo:anon#d95fc8e05787767f4ad5c7d1f6fa6d86bc6f6aadfb93a0c0055f3f2cbe4806ec::" providerId="AD" clId="Web-{3D0CF9D1-6A64-93B1-CC38-4ADD740A9EE2}" dt="2024-07-18T14:45:54.596" v="4" actId="14100"/>
          <ac:spMkLst>
            <pc:docMk/>
            <pc:sldMk cId="3983772019" sldId="411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4:45:59.033" v="5" actId="14100"/>
        <pc:sldMkLst>
          <pc:docMk/>
          <pc:sldMk cId="1961495314" sldId="412"/>
        </pc:sldMkLst>
        <pc:spChg chg="mod">
          <ac:chgData name="Utilisateur invité" userId="S::urn:spo:anon#d95fc8e05787767f4ad5c7d1f6fa6d86bc6f6aadfb93a0c0055f3f2cbe4806ec::" providerId="AD" clId="Web-{3D0CF9D1-6A64-93B1-CC38-4ADD740A9EE2}" dt="2024-07-18T14:45:59.033" v="5" actId="14100"/>
          <ac:spMkLst>
            <pc:docMk/>
            <pc:sldMk cId="1961495314" sldId="412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4:46:02.861" v="6" actId="14100"/>
        <pc:sldMkLst>
          <pc:docMk/>
          <pc:sldMk cId="3973898148" sldId="413"/>
        </pc:sldMkLst>
        <pc:spChg chg="mod">
          <ac:chgData name="Utilisateur invité" userId="S::urn:spo:anon#d95fc8e05787767f4ad5c7d1f6fa6d86bc6f6aadfb93a0c0055f3f2cbe4806ec::" providerId="AD" clId="Web-{3D0CF9D1-6A64-93B1-CC38-4ADD740A9EE2}" dt="2024-07-18T14:46:02.861" v="6" actId="14100"/>
          <ac:spMkLst>
            <pc:docMk/>
            <pc:sldMk cId="3973898148" sldId="41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4:46:47.159" v="8" actId="14100"/>
        <pc:sldMkLst>
          <pc:docMk/>
          <pc:sldMk cId="4160300019" sldId="414"/>
        </pc:sldMkLst>
        <pc:spChg chg="mod">
          <ac:chgData name="Utilisateur invité" userId="S::urn:spo:anon#d95fc8e05787767f4ad5c7d1f6fa6d86bc6f6aadfb93a0c0055f3f2cbe4806ec::" providerId="AD" clId="Web-{3D0CF9D1-6A64-93B1-CC38-4ADD740A9EE2}" dt="2024-07-18T14:46:47.159" v="8" actId="14100"/>
          <ac:spMkLst>
            <pc:docMk/>
            <pc:sldMk cId="4160300019" sldId="41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1:39.838" v="10" actId="14100"/>
        <pc:sldMkLst>
          <pc:docMk/>
          <pc:sldMk cId="3988245422" sldId="415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1:39.838" v="10" actId="14100"/>
          <ac:spMkLst>
            <pc:docMk/>
            <pc:sldMk cId="3988245422" sldId="415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1:33.713" v="9" actId="14100"/>
        <pc:sldMkLst>
          <pc:docMk/>
          <pc:sldMk cId="1388189861" sldId="416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1:33.713" v="9" actId="14100"/>
          <ac:spMkLst>
            <pc:docMk/>
            <pc:sldMk cId="1388189861" sldId="416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1:51.166" v="11" actId="14100"/>
        <pc:sldMkLst>
          <pc:docMk/>
          <pc:sldMk cId="3548273528" sldId="417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1:51.166" v="11" actId="14100"/>
          <ac:spMkLst>
            <pc:docMk/>
            <pc:sldMk cId="3548273528" sldId="417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2:24.307" v="14" actId="14100"/>
        <pc:sldMkLst>
          <pc:docMk/>
          <pc:sldMk cId="1176439449" sldId="418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2:24.307" v="14" actId="14100"/>
          <ac:spMkLst>
            <pc:docMk/>
            <pc:sldMk cId="1176439449" sldId="41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2:27.494" v="15" actId="14100"/>
        <pc:sldMkLst>
          <pc:docMk/>
          <pc:sldMk cId="2314821146" sldId="419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2:27.494" v="15" actId="14100"/>
          <ac:spMkLst>
            <pc:docMk/>
            <pc:sldMk cId="2314821146" sldId="419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2:32.979" v="16" actId="14100"/>
        <pc:sldMkLst>
          <pc:docMk/>
          <pc:sldMk cId="1532008213" sldId="420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2:32.979" v="16" actId="14100"/>
          <ac:spMkLst>
            <pc:docMk/>
            <pc:sldMk cId="1532008213" sldId="420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2:36.854" v="17" actId="14100"/>
        <pc:sldMkLst>
          <pc:docMk/>
          <pc:sldMk cId="2137248032" sldId="421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2:36.854" v="17" actId="14100"/>
          <ac:spMkLst>
            <pc:docMk/>
            <pc:sldMk cId="2137248032" sldId="421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2:40.885" v="18" actId="14100"/>
        <pc:sldMkLst>
          <pc:docMk/>
          <pc:sldMk cId="2887541786" sldId="422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2:40.885" v="18" actId="14100"/>
          <ac:spMkLst>
            <pc:docMk/>
            <pc:sldMk cId="2887541786" sldId="422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2:46.104" v="19" actId="14100"/>
        <pc:sldMkLst>
          <pc:docMk/>
          <pc:sldMk cId="1214639428" sldId="423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2:46.104" v="19" actId="14100"/>
          <ac:spMkLst>
            <pc:docMk/>
            <pc:sldMk cId="1214639428" sldId="42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2:49.869" v="20" actId="14100"/>
        <pc:sldMkLst>
          <pc:docMk/>
          <pc:sldMk cId="3930770818" sldId="424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2:49.869" v="20" actId="14100"/>
          <ac:spMkLst>
            <pc:docMk/>
            <pc:sldMk cId="3930770818" sldId="42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2:52.823" v="21" actId="14100"/>
        <pc:sldMkLst>
          <pc:docMk/>
          <pc:sldMk cId="2200324878" sldId="425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2:52.823" v="21" actId="14100"/>
          <ac:spMkLst>
            <pc:docMk/>
            <pc:sldMk cId="2200324878" sldId="425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2:57.088" v="22" actId="14100"/>
        <pc:sldMkLst>
          <pc:docMk/>
          <pc:sldMk cId="1919440452" sldId="426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2:57.088" v="22" actId="14100"/>
          <ac:spMkLst>
            <pc:docMk/>
            <pc:sldMk cId="1919440452" sldId="426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3:02.291" v="23" actId="14100"/>
        <pc:sldMkLst>
          <pc:docMk/>
          <pc:sldMk cId="1164750748" sldId="427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3:02.291" v="23" actId="14100"/>
          <ac:spMkLst>
            <pc:docMk/>
            <pc:sldMk cId="1164750748" sldId="427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3:06.104" v="24" actId="14100"/>
        <pc:sldMkLst>
          <pc:docMk/>
          <pc:sldMk cId="1461713925" sldId="428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3:06.104" v="24" actId="14100"/>
          <ac:spMkLst>
            <pc:docMk/>
            <pc:sldMk cId="1461713925" sldId="42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3:10.698" v="25" actId="14100"/>
        <pc:sldMkLst>
          <pc:docMk/>
          <pc:sldMk cId="3394496122" sldId="429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3:10.698" v="25" actId="14100"/>
          <ac:spMkLst>
            <pc:docMk/>
            <pc:sldMk cId="3394496122" sldId="429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3:28.604" v="27" actId="1076"/>
        <pc:sldMkLst>
          <pc:docMk/>
          <pc:sldMk cId="1163264769" sldId="436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3:23.510" v="26" actId="14100"/>
          <ac:spMkLst>
            <pc:docMk/>
            <pc:sldMk cId="1163264769" sldId="436"/>
            <ac:spMk id="3" creationId="{00000000-0000-0000-0000-000000000000}"/>
          </ac:spMkLst>
        </pc:spChg>
        <pc:graphicFrameChg chg="mod">
          <ac:chgData name="Utilisateur invité" userId="S::urn:spo:anon#d95fc8e05787767f4ad5c7d1f6fa6d86bc6f6aadfb93a0c0055f3f2cbe4806ec::" providerId="AD" clId="Web-{3D0CF9D1-6A64-93B1-CC38-4ADD740A9EE2}" dt="2024-07-18T15:03:28.604" v="27" actId="1076"/>
          <ac:graphicFrameMkLst>
            <pc:docMk/>
            <pc:sldMk cId="1163264769" sldId="436"/>
            <ac:graphicFrameMk id="8" creationId="{00000000-0000-0000-0000-000000000000}"/>
          </ac:graphicFrameMkLst>
        </pc:graphicFrameChg>
      </pc:sldChg>
      <pc:sldChg chg="modSp">
        <pc:chgData name="Utilisateur invité" userId="S::urn:spo:anon#d95fc8e05787767f4ad5c7d1f6fa6d86bc6f6aadfb93a0c0055f3f2cbe4806ec::" providerId="AD" clId="Web-{3D0CF9D1-6A64-93B1-CC38-4ADD740A9EE2}" dt="2024-07-18T15:03:43.214" v="29" actId="1076"/>
        <pc:sldMkLst>
          <pc:docMk/>
          <pc:sldMk cId="1996414302" sldId="437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3:33.792" v="28" actId="14100"/>
          <ac:spMkLst>
            <pc:docMk/>
            <pc:sldMk cId="1996414302" sldId="437"/>
            <ac:spMk id="3" creationId="{00000000-0000-0000-0000-000000000000}"/>
          </ac:spMkLst>
        </pc:spChg>
        <pc:graphicFrameChg chg="mod">
          <ac:chgData name="Utilisateur invité" userId="S::urn:spo:anon#d95fc8e05787767f4ad5c7d1f6fa6d86bc6f6aadfb93a0c0055f3f2cbe4806ec::" providerId="AD" clId="Web-{3D0CF9D1-6A64-93B1-CC38-4ADD740A9EE2}" dt="2024-07-18T15:03:43.214" v="29" actId="1076"/>
          <ac:graphicFrameMkLst>
            <pc:docMk/>
            <pc:sldMk cId="1996414302" sldId="437"/>
            <ac:graphicFrameMk id="5" creationId="{00000000-0000-0000-0000-000000000000}"/>
          </ac:graphicFrameMkLst>
        </pc:graphicFrameChg>
      </pc:sldChg>
      <pc:sldChg chg="modSp">
        <pc:chgData name="Utilisateur invité" userId="S::urn:spo:anon#d95fc8e05787767f4ad5c7d1f6fa6d86bc6f6aadfb93a0c0055f3f2cbe4806ec::" providerId="AD" clId="Web-{3D0CF9D1-6A64-93B1-CC38-4ADD740A9EE2}" dt="2024-07-18T15:03:48.886" v="30" actId="14100"/>
        <pc:sldMkLst>
          <pc:docMk/>
          <pc:sldMk cId="116814997" sldId="438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3:48.886" v="30" actId="14100"/>
          <ac:spMkLst>
            <pc:docMk/>
            <pc:sldMk cId="116814997" sldId="43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3:52.682" v="31" actId="14100"/>
        <pc:sldMkLst>
          <pc:docMk/>
          <pc:sldMk cId="548287756" sldId="439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3:52.682" v="31" actId="14100"/>
          <ac:spMkLst>
            <pc:docMk/>
            <pc:sldMk cId="548287756" sldId="439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4:15.901" v="34" actId="14100"/>
        <pc:sldMkLst>
          <pc:docMk/>
          <pc:sldMk cId="2031773810" sldId="442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4:15.901" v="34" actId="14100"/>
          <ac:spMkLst>
            <pc:docMk/>
            <pc:sldMk cId="2031773810" sldId="442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4:21.058" v="35" actId="14100"/>
        <pc:sldMkLst>
          <pc:docMk/>
          <pc:sldMk cId="626201604" sldId="443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4:21.058" v="35" actId="14100"/>
          <ac:spMkLst>
            <pc:docMk/>
            <pc:sldMk cId="626201604" sldId="44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4:35.073" v="38" actId="14100"/>
        <pc:sldMkLst>
          <pc:docMk/>
          <pc:sldMk cId="362621309" sldId="444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4:35.073" v="38" actId="14100"/>
          <ac:spMkLst>
            <pc:docMk/>
            <pc:sldMk cId="362621309" sldId="44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4:39.542" v="39" actId="14100"/>
        <pc:sldMkLst>
          <pc:docMk/>
          <pc:sldMk cId="2928476644" sldId="445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4:39.542" v="39" actId="14100"/>
          <ac:spMkLst>
            <pc:docMk/>
            <pc:sldMk cId="2928476644" sldId="445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4:43.308" v="40" actId="14100"/>
        <pc:sldMkLst>
          <pc:docMk/>
          <pc:sldMk cId="395081457" sldId="446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4:43.308" v="40" actId="14100"/>
          <ac:spMkLst>
            <pc:docMk/>
            <pc:sldMk cId="395081457" sldId="446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4:52.199" v="42" actId="14100"/>
        <pc:sldMkLst>
          <pc:docMk/>
          <pc:sldMk cId="116108360" sldId="447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4:52.199" v="42" actId="14100"/>
          <ac:spMkLst>
            <pc:docMk/>
            <pc:sldMk cId="116108360" sldId="447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5:18.480" v="43" actId="14100"/>
        <pc:sldMkLst>
          <pc:docMk/>
          <pc:sldMk cId="2804187184" sldId="448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5:18.480" v="43" actId="14100"/>
          <ac:spMkLst>
            <pc:docMk/>
            <pc:sldMk cId="2804187184" sldId="44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5:26.558" v="44" actId="14100"/>
        <pc:sldMkLst>
          <pc:docMk/>
          <pc:sldMk cId="2109657786" sldId="449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5:26.558" v="44" actId="14100"/>
          <ac:spMkLst>
            <pc:docMk/>
            <pc:sldMk cId="2109657786" sldId="449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5:27.933" v="45" actId="14100"/>
        <pc:sldMkLst>
          <pc:docMk/>
          <pc:sldMk cId="2801562861" sldId="450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5:27.933" v="45" actId="14100"/>
          <ac:spMkLst>
            <pc:docMk/>
            <pc:sldMk cId="2801562861" sldId="450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5:40.090" v="46" actId="14100"/>
        <pc:sldMkLst>
          <pc:docMk/>
          <pc:sldMk cId="2823449595" sldId="451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5:40.090" v="46" actId="14100"/>
          <ac:spMkLst>
            <pc:docMk/>
            <pc:sldMk cId="2823449595" sldId="451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5:59.074" v="47" actId="14100"/>
        <pc:sldMkLst>
          <pc:docMk/>
          <pc:sldMk cId="363367417" sldId="452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5:59.074" v="47" actId="14100"/>
          <ac:spMkLst>
            <pc:docMk/>
            <pc:sldMk cId="363367417" sldId="452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7:09.950" v="48" actId="14100"/>
        <pc:sldMkLst>
          <pc:docMk/>
          <pc:sldMk cId="229179265" sldId="453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7:09.950" v="48" actId="14100"/>
          <ac:spMkLst>
            <pc:docMk/>
            <pc:sldMk cId="229179265" sldId="45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7:15.059" v="49" actId="14100"/>
        <pc:sldMkLst>
          <pc:docMk/>
          <pc:sldMk cId="2797714775" sldId="454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7:15.059" v="49" actId="14100"/>
          <ac:spMkLst>
            <pc:docMk/>
            <pc:sldMk cId="2797714775" sldId="45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7:19.184" v="50" actId="14100"/>
        <pc:sldMkLst>
          <pc:docMk/>
          <pc:sldMk cId="2432720545" sldId="455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7:19.184" v="50" actId="14100"/>
          <ac:spMkLst>
            <pc:docMk/>
            <pc:sldMk cId="2432720545" sldId="455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7:24.387" v="51" actId="14100"/>
        <pc:sldMkLst>
          <pc:docMk/>
          <pc:sldMk cId="3193957150" sldId="456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7:24.387" v="51" actId="14100"/>
          <ac:spMkLst>
            <pc:docMk/>
            <pc:sldMk cId="3193957150" sldId="456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7:28.153" v="52" actId="14100"/>
        <pc:sldMkLst>
          <pc:docMk/>
          <pc:sldMk cId="1808406655" sldId="457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7:28.153" v="52" actId="14100"/>
          <ac:spMkLst>
            <pc:docMk/>
            <pc:sldMk cId="1808406655" sldId="457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7:32.669" v="53" actId="14100"/>
        <pc:sldMkLst>
          <pc:docMk/>
          <pc:sldMk cId="2708455897" sldId="458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7:32.669" v="53" actId="14100"/>
          <ac:spMkLst>
            <pc:docMk/>
            <pc:sldMk cId="2708455897" sldId="45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7:38.216" v="54" actId="14100"/>
        <pc:sldMkLst>
          <pc:docMk/>
          <pc:sldMk cId="1896209966" sldId="459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7:38.216" v="54" actId="14100"/>
          <ac:spMkLst>
            <pc:docMk/>
            <pc:sldMk cId="1896209966" sldId="459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7:44.356" v="55" actId="14100"/>
        <pc:sldMkLst>
          <pc:docMk/>
          <pc:sldMk cId="3959035630" sldId="460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7:44.356" v="55" actId="14100"/>
          <ac:spMkLst>
            <pc:docMk/>
            <pc:sldMk cId="3959035630" sldId="460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D0CF9D1-6A64-93B1-CC38-4ADD740A9EE2}" dt="2024-07-18T15:07:48.669" v="56" actId="14100"/>
        <pc:sldMkLst>
          <pc:docMk/>
          <pc:sldMk cId="697210452" sldId="461"/>
        </pc:sldMkLst>
        <pc:spChg chg="mod">
          <ac:chgData name="Utilisateur invité" userId="S::urn:spo:anon#d95fc8e05787767f4ad5c7d1f6fa6d86bc6f6aadfb93a0c0055f3f2cbe4806ec::" providerId="AD" clId="Web-{3D0CF9D1-6A64-93B1-CC38-4ADD740A9EE2}" dt="2024-07-18T15:07:48.669" v="56" actId="14100"/>
          <ac:spMkLst>
            <pc:docMk/>
            <pc:sldMk cId="697210452" sldId="461"/>
            <ac:spMk id="3" creationId="{00000000-0000-0000-0000-000000000000}"/>
          </ac:spMkLst>
        </pc:spChg>
      </pc:sldChg>
    </pc:docChg>
  </pc:docChgLst>
  <pc:docChgLst>
    <pc:chgData name="louise1905@sympatico.ca" userId="S::urn:spo:guest#louise1905@sympatico.ca::" providerId="AD" clId="Web-{3EF2F280-424E-AEA5-2BED-66C5B43FCEE0}"/>
    <pc:docChg chg="modSld">
      <pc:chgData name="louise1905@sympatico.ca" userId="S::urn:spo:guest#louise1905@sympatico.ca::" providerId="AD" clId="Web-{3EF2F280-424E-AEA5-2BED-66C5B43FCEE0}" dt="2023-10-27T15:40:44.034" v="5" actId="14100"/>
      <pc:docMkLst>
        <pc:docMk/>
      </pc:docMkLst>
      <pc:sldChg chg="modSp modCm">
        <pc:chgData name="louise1905@sympatico.ca" userId="S::urn:spo:guest#louise1905@sympatico.ca::" providerId="AD" clId="Web-{3EF2F280-424E-AEA5-2BED-66C5B43FCEE0}" dt="2023-10-27T15:40:44.034" v="5" actId="14100"/>
        <pc:sldMkLst>
          <pc:docMk/>
          <pc:sldMk cId="3757631623" sldId="266"/>
        </pc:sldMkLst>
        <pc:spChg chg="mod">
          <ac:chgData name="louise1905@sympatico.ca" userId="S::urn:spo:guest#louise1905@sympatico.ca::" providerId="AD" clId="Web-{3EF2F280-424E-AEA5-2BED-66C5B43FCEE0}" dt="2023-10-27T15:40:44.034" v="5" actId="14100"/>
          <ac:spMkLst>
            <pc:docMk/>
            <pc:sldMk cId="3757631623" sldId="266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ouise1905@sympatico.ca" userId="S::urn:spo:guest#louise1905@sympatico.ca::" providerId="AD" clId="Web-{3EF2F280-424E-AEA5-2BED-66C5B43FCEE0}" dt="2023-10-27T15:39:18.452" v="3" actId="20577"/>
              <pc2:cmMkLst xmlns:pc2="http://schemas.microsoft.com/office/powerpoint/2019/9/main/command">
                <pc:docMk/>
                <pc:sldMk cId="3757631623" sldId="266"/>
                <pc2:cmMk id="{A0098A67-60D2-49F4-A398-497D07B143CC}"/>
              </pc2:cmMkLst>
            </pc226:cmChg>
          </p:ext>
        </pc:extLst>
      </pc:sldChg>
    </pc:docChg>
  </pc:docChgLst>
  <pc:docChgLst>
    <pc:chgData name="Jacqueline Gauthier" userId="S::jgauthier_centrefora.on.ca#ext#@coalition.ca::356cecd5-34a4-4a55-99b9-0c99788916bb" providerId="AD" clId="Web-{406B008C-FD3D-967E-33BB-F4BA95609599}"/>
    <pc:docChg chg="modSld sldOrd">
      <pc:chgData name="Jacqueline Gauthier" userId="S::jgauthier_centrefora.on.ca#ext#@coalition.ca::356cecd5-34a4-4a55-99b9-0c99788916bb" providerId="AD" clId="Web-{406B008C-FD3D-967E-33BB-F4BA95609599}" dt="2023-11-16T19:41:33.824" v="1" actId="20577"/>
      <pc:docMkLst>
        <pc:docMk/>
      </pc:docMkLst>
      <pc:sldChg chg="ord">
        <pc:chgData name="Jacqueline Gauthier" userId="S::jgauthier_centrefora.on.ca#ext#@coalition.ca::356cecd5-34a4-4a55-99b9-0c99788916bb" providerId="AD" clId="Web-{406B008C-FD3D-967E-33BB-F4BA95609599}" dt="2023-11-16T19:41:01.229" v="0"/>
        <pc:sldMkLst>
          <pc:docMk/>
          <pc:sldMk cId="2025315419" sldId="434"/>
        </pc:sldMkLst>
      </pc:sldChg>
      <pc:sldChg chg="modSp">
        <pc:chgData name="Jacqueline Gauthier" userId="S::jgauthier_centrefora.on.ca#ext#@coalition.ca::356cecd5-34a4-4a55-99b9-0c99788916bb" providerId="AD" clId="Web-{406B008C-FD3D-967E-33BB-F4BA95609599}" dt="2023-11-16T19:41:33.824" v="1" actId="20577"/>
        <pc:sldMkLst>
          <pc:docMk/>
          <pc:sldMk cId="362621309" sldId="444"/>
        </pc:sldMkLst>
        <pc:spChg chg="mod">
          <ac:chgData name="Jacqueline Gauthier" userId="S::jgauthier_centrefora.on.ca#ext#@coalition.ca::356cecd5-34a4-4a55-99b9-0c99788916bb" providerId="AD" clId="Web-{406B008C-FD3D-967E-33BB-F4BA95609599}" dt="2023-11-16T19:41:33.824" v="1" actId="20577"/>
          <ac:spMkLst>
            <pc:docMk/>
            <pc:sldMk cId="362621309" sldId="444"/>
            <ac:spMk id="3" creationId="{00000000-0000-0000-0000-000000000000}"/>
          </ac:spMkLst>
        </pc:spChg>
      </pc:sldChg>
    </pc:docChg>
  </pc:docChgLst>
  <pc:docChgLst>
    <pc:chgData name="Jacqueline Gauthier" userId="S::jgauthier_centrefora.on.ca#ext#@coalition.ca::356cecd5-34a4-4a55-99b9-0c99788916bb" providerId="AD" clId="Web-{BA3FED99-2E4A-0D71-E637-01345D25A3B6}"/>
    <pc:docChg chg="mod">
      <pc:chgData name="Jacqueline Gauthier" userId="S::jgauthier_centrefora.on.ca#ext#@coalition.ca::356cecd5-34a4-4a55-99b9-0c99788916bb" providerId="AD" clId="Web-{BA3FED99-2E4A-0D71-E637-01345D25A3B6}" dt="2023-10-25T20:12:56.605" v="2"/>
      <pc:docMkLst>
        <pc:docMk/>
      </pc:docMkLst>
      <pc:sldChg chg="modCm">
        <pc:chgData name="Jacqueline Gauthier" userId="S::jgauthier_centrefora.on.ca#ext#@coalition.ca::356cecd5-34a4-4a55-99b9-0c99788916bb" providerId="AD" clId="Web-{BA3FED99-2E4A-0D71-E637-01345D25A3B6}" dt="2023-10-25T20:12:56.605" v="2"/>
        <pc:sldMkLst>
          <pc:docMk/>
          <pc:sldMk cId="1164750748" sldId="42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BA3FED99-2E4A-0D71-E637-01345D25A3B6}" dt="2023-10-25T20:12:56.605" v="2"/>
              <pc2:cmMkLst xmlns:pc2="http://schemas.microsoft.com/office/powerpoint/2019/9/main/command">
                <pc:docMk/>
                <pc:sldMk cId="1164750748" sldId="427"/>
                <pc2:cmMk id="{2DF0C73E-DEE4-4178-AA3F-C9ED192FDFDF}"/>
              </pc2:cmMkLst>
            </pc226:cmChg>
          </p:ext>
        </pc:extLst>
      </pc:sldChg>
    </pc:docChg>
  </pc:docChgLst>
  <pc:docChgLst>
    <pc:chgData name="Mélanie Gendron" userId="b05ed1a2-98bf-4a87-b261-4b22b31ddbe0" providerId="ADAL" clId="{18A9E2B3-7C4F-4B2C-BE49-1562586EEAAE}"/>
    <pc:docChg chg="custSel modSld">
      <pc:chgData name="Mélanie Gendron" userId="b05ed1a2-98bf-4a87-b261-4b22b31ddbe0" providerId="ADAL" clId="{18A9E2B3-7C4F-4B2C-BE49-1562586EEAAE}" dt="2024-07-19T12:57:35.354" v="193" actId="1076"/>
      <pc:docMkLst>
        <pc:docMk/>
      </pc:docMkLst>
      <pc:sldChg chg="modSp mod">
        <pc:chgData name="Mélanie Gendron" userId="b05ed1a2-98bf-4a87-b261-4b22b31ddbe0" providerId="ADAL" clId="{18A9E2B3-7C4F-4B2C-BE49-1562586EEAAE}" dt="2024-07-19T12:45:47.997" v="6" actId="1076"/>
        <pc:sldMkLst>
          <pc:docMk/>
          <pc:sldMk cId="3861369899" sldId="256"/>
        </pc:sldMkLst>
        <pc:spChg chg="mod">
          <ac:chgData name="Mélanie Gendron" userId="b05ed1a2-98bf-4a87-b261-4b22b31ddbe0" providerId="ADAL" clId="{18A9E2B3-7C4F-4B2C-BE49-1562586EEAAE}" dt="2024-07-19T12:45:47.997" v="6" actId="1076"/>
          <ac:spMkLst>
            <pc:docMk/>
            <pc:sldMk cId="3861369899" sldId="256"/>
            <ac:spMk id="2" creationId="{00000000-0000-0000-0000-000000000000}"/>
          </ac:spMkLst>
        </pc:spChg>
        <pc:spChg chg="mod">
          <ac:chgData name="Mélanie Gendron" userId="b05ed1a2-98bf-4a87-b261-4b22b31ddbe0" providerId="ADAL" clId="{18A9E2B3-7C4F-4B2C-BE49-1562586EEAAE}" dt="2024-07-19T12:45:47.997" v="6" actId="1076"/>
          <ac:spMkLst>
            <pc:docMk/>
            <pc:sldMk cId="3861369899" sldId="256"/>
            <ac:spMk id="3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45:54.219" v="7" actId="207"/>
        <pc:sldMkLst>
          <pc:docMk/>
          <pc:sldMk cId="3757631623" sldId="266"/>
        </pc:sldMkLst>
        <pc:spChg chg="mod">
          <ac:chgData name="Mélanie Gendron" userId="b05ed1a2-98bf-4a87-b261-4b22b31ddbe0" providerId="ADAL" clId="{18A9E2B3-7C4F-4B2C-BE49-1562586EEAAE}" dt="2024-07-19T12:45:54.219" v="7" actId="207"/>
          <ac:spMkLst>
            <pc:docMk/>
            <pc:sldMk cId="3757631623" sldId="266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48:25.230" v="46" actId="1076"/>
        <pc:sldMkLst>
          <pc:docMk/>
          <pc:sldMk cId="3197413488" sldId="274"/>
        </pc:sldMkLst>
        <pc:spChg chg="mod">
          <ac:chgData name="Mélanie Gendron" userId="b05ed1a2-98bf-4a87-b261-4b22b31ddbe0" providerId="ADAL" clId="{18A9E2B3-7C4F-4B2C-BE49-1562586EEAAE}" dt="2024-07-19T12:48:19.240" v="44" actId="1076"/>
          <ac:spMkLst>
            <pc:docMk/>
            <pc:sldMk cId="3197413488" sldId="274"/>
            <ac:spMk id="2" creationId="{00000000-0000-0000-0000-000000000000}"/>
          </ac:spMkLst>
        </pc:spChg>
        <pc:picChg chg="mod">
          <ac:chgData name="Mélanie Gendron" userId="b05ed1a2-98bf-4a87-b261-4b22b31ddbe0" providerId="ADAL" clId="{18A9E2B3-7C4F-4B2C-BE49-1562586EEAAE}" dt="2024-07-19T12:48:19.240" v="44" actId="1076"/>
          <ac:picMkLst>
            <pc:docMk/>
            <pc:sldMk cId="3197413488" sldId="274"/>
            <ac:picMk id="4" creationId="{00000000-0000-0000-0000-000000000000}"/>
          </ac:picMkLst>
        </pc:picChg>
        <pc:picChg chg="mod">
          <ac:chgData name="Mélanie Gendron" userId="b05ed1a2-98bf-4a87-b261-4b22b31ddbe0" providerId="ADAL" clId="{18A9E2B3-7C4F-4B2C-BE49-1562586EEAAE}" dt="2024-07-19T12:48:25.230" v="46" actId="1076"/>
          <ac:picMkLst>
            <pc:docMk/>
            <pc:sldMk cId="3197413488" sldId="274"/>
            <ac:picMk id="5" creationId="{8704D7A9-DD4A-A058-C858-02DD20777C2F}"/>
          </ac:picMkLst>
        </pc:picChg>
      </pc:sldChg>
      <pc:sldChg chg="modSp mod">
        <pc:chgData name="Mélanie Gendron" userId="b05ed1a2-98bf-4a87-b261-4b22b31ddbe0" providerId="ADAL" clId="{18A9E2B3-7C4F-4B2C-BE49-1562586EEAAE}" dt="2024-07-19T12:57:35.354" v="193" actId="1076"/>
        <pc:sldMkLst>
          <pc:docMk/>
          <pc:sldMk cId="311959883" sldId="287"/>
        </pc:sldMkLst>
        <pc:spChg chg="mod">
          <ac:chgData name="Mélanie Gendron" userId="b05ed1a2-98bf-4a87-b261-4b22b31ddbe0" providerId="ADAL" clId="{18A9E2B3-7C4F-4B2C-BE49-1562586EEAAE}" dt="2024-07-19T12:57:35.354" v="193" actId="1076"/>
          <ac:spMkLst>
            <pc:docMk/>
            <pc:sldMk cId="311959883" sldId="287"/>
            <ac:spMk id="3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46:07.219" v="11" actId="14100"/>
        <pc:sldMkLst>
          <pc:docMk/>
          <pc:sldMk cId="2305999324" sldId="288"/>
        </pc:sldMkLst>
        <pc:spChg chg="mod">
          <ac:chgData name="Mélanie Gendron" userId="b05ed1a2-98bf-4a87-b261-4b22b31ddbe0" providerId="ADAL" clId="{18A9E2B3-7C4F-4B2C-BE49-1562586EEAAE}" dt="2024-07-19T12:46:04.297" v="10" actId="1076"/>
          <ac:spMkLst>
            <pc:docMk/>
            <pc:sldMk cId="2305999324" sldId="288"/>
            <ac:spMk id="2" creationId="{00000000-0000-0000-0000-000000000000}"/>
          </ac:spMkLst>
        </pc:spChg>
        <pc:spChg chg="mod">
          <ac:chgData name="Mélanie Gendron" userId="b05ed1a2-98bf-4a87-b261-4b22b31ddbe0" providerId="ADAL" clId="{18A9E2B3-7C4F-4B2C-BE49-1562586EEAAE}" dt="2024-07-19T12:46:07.219" v="11" actId="14100"/>
          <ac:spMkLst>
            <pc:docMk/>
            <pc:sldMk cId="2305999324" sldId="288"/>
            <ac:spMk id="3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46:44.217" v="18" actId="1076"/>
        <pc:sldMkLst>
          <pc:docMk/>
          <pc:sldMk cId="2465101459" sldId="293"/>
        </pc:sldMkLst>
        <pc:spChg chg="mod">
          <ac:chgData name="Mélanie Gendron" userId="b05ed1a2-98bf-4a87-b261-4b22b31ddbe0" providerId="ADAL" clId="{18A9E2B3-7C4F-4B2C-BE49-1562586EEAAE}" dt="2024-07-19T12:46:44.217" v="18" actId="1076"/>
          <ac:spMkLst>
            <pc:docMk/>
            <pc:sldMk cId="2465101459" sldId="293"/>
            <ac:spMk id="2" creationId="{00000000-0000-0000-0000-000000000000}"/>
          </ac:spMkLst>
        </pc:spChg>
        <pc:picChg chg="mod">
          <ac:chgData name="Mélanie Gendron" userId="b05ed1a2-98bf-4a87-b261-4b22b31ddbe0" providerId="ADAL" clId="{18A9E2B3-7C4F-4B2C-BE49-1562586EEAAE}" dt="2024-07-19T12:46:44.217" v="18" actId="1076"/>
          <ac:picMkLst>
            <pc:docMk/>
            <pc:sldMk cId="2465101459" sldId="293"/>
            <ac:picMk id="4" creationId="{00000000-0000-0000-0000-000000000000}"/>
          </ac:picMkLst>
        </pc:picChg>
      </pc:sldChg>
      <pc:sldChg chg="modSp mod">
        <pc:chgData name="Mélanie Gendron" userId="b05ed1a2-98bf-4a87-b261-4b22b31ddbe0" providerId="ADAL" clId="{18A9E2B3-7C4F-4B2C-BE49-1562586EEAAE}" dt="2024-07-19T12:47:38.628" v="32" actId="1076"/>
        <pc:sldMkLst>
          <pc:docMk/>
          <pc:sldMk cId="481907628" sldId="294"/>
        </pc:sldMkLst>
        <pc:spChg chg="mod">
          <ac:chgData name="Mélanie Gendron" userId="b05ed1a2-98bf-4a87-b261-4b22b31ddbe0" providerId="ADAL" clId="{18A9E2B3-7C4F-4B2C-BE49-1562586EEAAE}" dt="2024-07-19T12:47:34.451" v="30" actId="1076"/>
          <ac:spMkLst>
            <pc:docMk/>
            <pc:sldMk cId="481907628" sldId="294"/>
            <ac:spMk id="2" creationId="{00000000-0000-0000-0000-000000000000}"/>
          </ac:spMkLst>
        </pc:spChg>
        <pc:picChg chg="mod">
          <ac:chgData name="Mélanie Gendron" userId="b05ed1a2-98bf-4a87-b261-4b22b31ddbe0" providerId="ADAL" clId="{18A9E2B3-7C4F-4B2C-BE49-1562586EEAAE}" dt="2024-07-19T12:47:34.451" v="30" actId="1076"/>
          <ac:picMkLst>
            <pc:docMk/>
            <pc:sldMk cId="481907628" sldId="294"/>
            <ac:picMk id="4" creationId="{00000000-0000-0000-0000-000000000000}"/>
          </ac:picMkLst>
        </pc:picChg>
        <pc:picChg chg="mod">
          <ac:chgData name="Mélanie Gendron" userId="b05ed1a2-98bf-4a87-b261-4b22b31ddbe0" providerId="ADAL" clId="{18A9E2B3-7C4F-4B2C-BE49-1562586EEAAE}" dt="2024-07-19T12:47:38.628" v="32" actId="1076"/>
          <ac:picMkLst>
            <pc:docMk/>
            <pc:sldMk cId="481907628" sldId="294"/>
            <ac:picMk id="6" creationId="{15790C79-BE4C-C276-8564-3EEA89297249}"/>
          </ac:picMkLst>
        </pc:picChg>
      </pc:sldChg>
      <pc:sldChg chg="modSp mod">
        <pc:chgData name="Mélanie Gendron" userId="b05ed1a2-98bf-4a87-b261-4b22b31ddbe0" providerId="ADAL" clId="{18A9E2B3-7C4F-4B2C-BE49-1562586EEAAE}" dt="2024-07-19T12:54:09.104" v="124" actId="1076"/>
        <pc:sldMkLst>
          <pc:docMk/>
          <pc:sldMk cId="4096061746" sldId="315"/>
        </pc:sldMkLst>
        <pc:spChg chg="mod">
          <ac:chgData name="Mélanie Gendron" userId="b05ed1a2-98bf-4a87-b261-4b22b31ddbe0" providerId="ADAL" clId="{18A9E2B3-7C4F-4B2C-BE49-1562586EEAAE}" dt="2024-07-19T12:53:58.454" v="121" actId="1076"/>
          <ac:spMkLst>
            <pc:docMk/>
            <pc:sldMk cId="4096061746" sldId="315"/>
            <ac:spMk id="2" creationId="{00000000-0000-0000-0000-000000000000}"/>
          </ac:spMkLst>
        </pc:spChg>
        <pc:spChg chg="mod">
          <ac:chgData name="Mélanie Gendron" userId="b05ed1a2-98bf-4a87-b261-4b22b31ddbe0" providerId="ADAL" clId="{18A9E2B3-7C4F-4B2C-BE49-1562586EEAAE}" dt="2024-07-19T12:54:02.060" v="122" actId="1076"/>
          <ac:spMkLst>
            <pc:docMk/>
            <pc:sldMk cId="4096061746" sldId="315"/>
            <ac:spMk id="3" creationId="{00000000-0000-0000-0000-000000000000}"/>
          </ac:spMkLst>
        </pc:spChg>
        <pc:picChg chg="mod">
          <ac:chgData name="Mélanie Gendron" userId="b05ed1a2-98bf-4a87-b261-4b22b31ddbe0" providerId="ADAL" clId="{18A9E2B3-7C4F-4B2C-BE49-1562586EEAAE}" dt="2024-07-19T12:54:09.104" v="124" actId="1076"/>
          <ac:picMkLst>
            <pc:docMk/>
            <pc:sldMk cId="4096061746" sldId="315"/>
            <ac:picMk id="4" creationId="{00000000-0000-0000-0000-000000000000}"/>
          </ac:picMkLst>
        </pc:picChg>
        <pc:picChg chg="mod">
          <ac:chgData name="Mélanie Gendron" userId="b05ed1a2-98bf-4a87-b261-4b22b31ddbe0" providerId="ADAL" clId="{18A9E2B3-7C4F-4B2C-BE49-1562586EEAAE}" dt="2024-07-19T12:54:04.802" v="123" actId="1076"/>
          <ac:picMkLst>
            <pc:docMk/>
            <pc:sldMk cId="4096061746" sldId="315"/>
            <ac:picMk id="5" creationId="{4C503D70-287E-4B7A-8555-589343AD5158}"/>
          </ac:picMkLst>
        </pc:picChg>
      </pc:sldChg>
      <pc:sldChg chg="modSp mod">
        <pc:chgData name="Mélanie Gendron" userId="b05ed1a2-98bf-4a87-b261-4b22b31ddbe0" providerId="ADAL" clId="{18A9E2B3-7C4F-4B2C-BE49-1562586EEAAE}" dt="2024-07-19T12:48:34.032" v="48" actId="1076"/>
        <pc:sldMkLst>
          <pc:docMk/>
          <pc:sldMk cId="1398434163" sldId="389"/>
        </pc:sldMkLst>
        <pc:spChg chg="mod">
          <ac:chgData name="Mélanie Gendron" userId="b05ed1a2-98bf-4a87-b261-4b22b31ddbe0" providerId="ADAL" clId="{18A9E2B3-7C4F-4B2C-BE49-1562586EEAAE}" dt="2024-07-19T12:48:34.032" v="48" actId="1076"/>
          <ac:spMkLst>
            <pc:docMk/>
            <pc:sldMk cId="1398434163" sldId="389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54:36.719" v="133" actId="1076"/>
        <pc:sldMkLst>
          <pc:docMk/>
          <pc:sldMk cId="2887472722" sldId="390"/>
        </pc:sldMkLst>
        <pc:spChg chg="mod">
          <ac:chgData name="Mélanie Gendron" userId="b05ed1a2-98bf-4a87-b261-4b22b31ddbe0" providerId="ADAL" clId="{18A9E2B3-7C4F-4B2C-BE49-1562586EEAAE}" dt="2024-07-19T12:54:36.719" v="133" actId="1076"/>
          <ac:spMkLst>
            <pc:docMk/>
            <pc:sldMk cId="2887472722" sldId="390"/>
            <ac:spMk id="2" creationId="{00000000-0000-0000-0000-000000000000}"/>
          </ac:spMkLst>
        </pc:spChg>
        <pc:picChg chg="mod">
          <ac:chgData name="Mélanie Gendron" userId="b05ed1a2-98bf-4a87-b261-4b22b31ddbe0" providerId="ADAL" clId="{18A9E2B3-7C4F-4B2C-BE49-1562586EEAAE}" dt="2024-07-19T12:54:36.719" v="133" actId="1076"/>
          <ac:picMkLst>
            <pc:docMk/>
            <pc:sldMk cId="2887472722" sldId="390"/>
            <ac:picMk id="4" creationId="{00000000-0000-0000-0000-000000000000}"/>
          </ac:picMkLst>
        </pc:picChg>
      </pc:sldChg>
      <pc:sldChg chg="modSp mod">
        <pc:chgData name="Mélanie Gendron" userId="b05ed1a2-98bf-4a87-b261-4b22b31ddbe0" providerId="ADAL" clId="{18A9E2B3-7C4F-4B2C-BE49-1562586EEAAE}" dt="2024-07-19T12:54:46.298" v="136" actId="1076"/>
        <pc:sldMkLst>
          <pc:docMk/>
          <pc:sldMk cId="1011660050" sldId="392"/>
        </pc:sldMkLst>
        <pc:spChg chg="mod">
          <ac:chgData name="Mélanie Gendron" userId="b05ed1a2-98bf-4a87-b261-4b22b31ddbe0" providerId="ADAL" clId="{18A9E2B3-7C4F-4B2C-BE49-1562586EEAAE}" dt="2024-07-19T12:54:46.298" v="136" actId="1076"/>
          <ac:spMkLst>
            <pc:docMk/>
            <pc:sldMk cId="1011660050" sldId="392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55:15.198" v="148" actId="1076"/>
        <pc:sldMkLst>
          <pc:docMk/>
          <pc:sldMk cId="4244560254" sldId="393"/>
        </pc:sldMkLst>
        <pc:spChg chg="mod">
          <ac:chgData name="Mélanie Gendron" userId="b05ed1a2-98bf-4a87-b261-4b22b31ddbe0" providerId="ADAL" clId="{18A9E2B3-7C4F-4B2C-BE49-1562586EEAAE}" dt="2024-07-19T12:55:15.198" v="148" actId="1076"/>
          <ac:spMkLst>
            <pc:docMk/>
            <pc:sldMk cId="4244560254" sldId="393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47:01.199" v="23" actId="1076"/>
        <pc:sldMkLst>
          <pc:docMk/>
          <pc:sldMk cId="3781098684" sldId="410"/>
        </pc:sldMkLst>
        <pc:spChg chg="mod">
          <ac:chgData name="Mélanie Gendron" userId="b05ed1a2-98bf-4a87-b261-4b22b31ddbe0" providerId="ADAL" clId="{18A9E2B3-7C4F-4B2C-BE49-1562586EEAAE}" dt="2024-07-19T12:47:01.199" v="23" actId="1076"/>
          <ac:spMkLst>
            <pc:docMk/>
            <pc:sldMk cId="3781098684" sldId="410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46:51.872" v="21" actId="1076"/>
        <pc:sldMkLst>
          <pc:docMk/>
          <pc:sldMk cId="3983772019" sldId="411"/>
        </pc:sldMkLst>
        <pc:spChg chg="mod">
          <ac:chgData name="Mélanie Gendron" userId="b05ed1a2-98bf-4a87-b261-4b22b31ddbe0" providerId="ADAL" clId="{18A9E2B3-7C4F-4B2C-BE49-1562586EEAAE}" dt="2024-07-19T12:46:51.872" v="21" actId="1076"/>
          <ac:spMkLst>
            <pc:docMk/>
            <pc:sldMk cId="3983772019" sldId="411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47:16.472" v="26" actId="1076"/>
        <pc:sldMkLst>
          <pc:docMk/>
          <pc:sldMk cId="1961495314" sldId="412"/>
        </pc:sldMkLst>
        <pc:spChg chg="mod">
          <ac:chgData name="Mélanie Gendron" userId="b05ed1a2-98bf-4a87-b261-4b22b31ddbe0" providerId="ADAL" clId="{18A9E2B3-7C4F-4B2C-BE49-1562586EEAAE}" dt="2024-07-19T12:47:16.472" v="26" actId="1076"/>
          <ac:spMkLst>
            <pc:docMk/>
            <pc:sldMk cId="1961495314" sldId="412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47:24.427" v="28" actId="1076"/>
        <pc:sldMkLst>
          <pc:docMk/>
          <pc:sldMk cId="3973898148" sldId="413"/>
        </pc:sldMkLst>
        <pc:spChg chg="mod">
          <ac:chgData name="Mélanie Gendron" userId="b05ed1a2-98bf-4a87-b261-4b22b31ddbe0" providerId="ADAL" clId="{18A9E2B3-7C4F-4B2C-BE49-1562586EEAAE}" dt="2024-07-19T12:47:24.427" v="28" actId="1076"/>
          <ac:spMkLst>
            <pc:docMk/>
            <pc:sldMk cId="3973898148" sldId="413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47:45.684" v="34" actId="1076"/>
        <pc:sldMkLst>
          <pc:docMk/>
          <pc:sldMk cId="4160300019" sldId="414"/>
        </pc:sldMkLst>
        <pc:spChg chg="mod">
          <ac:chgData name="Mélanie Gendron" userId="b05ed1a2-98bf-4a87-b261-4b22b31ddbe0" providerId="ADAL" clId="{18A9E2B3-7C4F-4B2C-BE49-1562586EEAAE}" dt="2024-07-19T12:47:45.684" v="34" actId="1076"/>
          <ac:spMkLst>
            <pc:docMk/>
            <pc:sldMk cId="4160300019" sldId="414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47:56.073" v="38" actId="1076"/>
        <pc:sldMkLst>
          <pc:docMk/>
          <pc:sldMk cId="3988245422" sldId="415"/>
        </pc:sldMkLst>
        <pc:spChg chg="mod">
          <ac:chgData name="Mélanie Gendron" userId="b05ed1a2-98bf-4a87-b261-4b22b31ddbe0" providerId="ADAL" clId="{18A9E2B3-7C4F-4B2C-BE49-1562586EEAAE}" dt="2024-07-19T12:47:56.073" v="38" actId="1076"/>
          <ac:spMkLst>
            <pc:docMk/>
            <pc:sldMk cId="3988245422" sldId="415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48:05.217" v="40" actId="1076"/>
        <pc:sldMkLst>
          <pc:docMk/>
          <pc:sldMk cId="1388189861" sldId="416"/>
        </pc:sldMkLst>
        <pc:spChg chg="mod">
          <ac:chgData name="Mélanie Gendron" userId="b05ed1a2-98bf-4a87-b261-4b22b31ddbe0" providerId="ADAL" clId="{18A9E2B3-7C4F-4B2C-BE49-1562586EEAAE}" dt="2024-07-19T12:48:05.217" v="40" actId="1076"/>
          <ac:spMkLst>
            <pc:docMk/>
            <pc:sldMk cId="1388189861" sldId="416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48:11.523" v="42" actId="1076"/>
        <pc:sldMkLst>
          <pc:docMk/>
          <pc:sldMk cId="3548273528" sldId="417"/>
        </pc:sldMkLst>
        <pc:spChg chg="mod">
          <ac:chgData name="Mélanie Gendron" userId="b05ed1a2-98bf-4a87-b261-4b22b31ddbe0" providerId="ADAL" clId="{18A9E2B3-7C4F-4B2C-BE49-1562586EEAAE}" dt="2024-07-19T12:48:11.523" v="42" actId="1076"/>
          <ac:spMkLst>
            <pc:docMk/>
            <pc:sldMk cId="3548273528" sldId="417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48:42.352" v="50" actId="1076"/>
        <pc:sldMkLst>
          <pc:docMk/>
          <pc:sldMk cId="1176439449" sldId="418"/>
        </pc:sldMkLst>
        <pc:spChg chg="mod">
          <ac:chgData name="Mélanie Gendron" userId="b05ed1a2-98bf-4a87-b261-4b22b31ddbe0" providerId="ADAL" clId="{18A9E2B3-7C4F-4B2C-BE49-1562586EEAAE}" dt="2024-07-19T12:48:42.352" v="50" actId="1076"/>
          <ac:spMkLst>
            <pc:docMk/>
            <pc:sldMk cId="1176439449" sldId="418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48:50.313" v="52" actId="1076"/>
        <pc:sldMkLst>
          <pc:docMk/>
          <pc:sldMk cId="2314821146" sldId="419"/>
        </pc:sldMkLst>
        <pc:spChg chg="mod">
          <ac:chgData name="Mélanie Gendron" userId="b05ed1a2-98bf-4a87-b261-4b22b31ddbe0" providerId="ADAL" clId="{18A9E2B3-7C4F-4B2C-BE49-1562586EEAAE}" dt="2024-07-19T12:48:50.313" v="52" actId="1076"/>
          <ac:spMkLst>
            <pc:docMk/>
            <pc:sldMk cId="2314821146" sldId="419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49:00.401" v="54" actId="1076"/>
        <pc:sldMkLst>
          <pc:docMk/>
          <pc:sldMk cId="1532008213" sldId="420"/>
        </pc:sldMkLst>
        <pc:spChg chg="mod">
          <ac:chgData name="Mélanie Gendron" userId="b05ed1a2-98bf-4a87-b261-4b22b31ddbe0" providerId="ADAL" clId="{18A9E2B3-7C4F-4B2C-BE49-1562586EEAAE}" dt="2024-07-19T12:49:00.401" v="54" actId="1076"/>
          <ac:spMkLst>
            <pc:docMk/>
            <pc:sldMk cId="1532008213" sldId="420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49:06.690" v="56" actId="1076"/>
        <pc:sldMkLst>
          <pc:docMk/>
          <pc:sldMk cId="2137248032" sldId="421"/>
        </pc:sldMkLst>
        <pc:spChg chg="mod">
          <ac:chgData name="Mélanie Gendron" userId="b05ed1a2-98bf-4a87-b261-4b22b31ddbe0" providerId="ADAL" clId="{18A9E2B3-7C4F-4B2C-BE49-1562586EEAAE}" dt="2024-07-19T12:49:06.690" v="56" actId="1076"/>
          <ac:spMkLst>
            <pc:docMk/>
            <pc:sldMk cId="2137248032" sldId="421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49:14.500" v="59" actId="1076"/>
        <pc:sldMkLst>
          <pc:docMk/>
          <pc:sldMk cId="2887541786" sldId="422"/>
        </pc:sldMkLst>
        <pc:spChg chg="mod">
          <ac:chgData name="Mélanie Gendron" userId="b05ed1a2-98bf-4a87-b261-4b22b31ddbe0" providerId="ADAL" clId="{18A9E2B3-7C4F-4B2C-BE49-1562586EEAAE}" dt="2024-07-19T12:49:14.500" v="59" actId="1076"/>
          <ac:spMkLst>
            <pc:docMk/>
            <pc:sldMk cId="2887541786" sldId="422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49:21.890" v="61" actId="1076"/>
        <pc:sldMkLst>
          <pc:docMk/>
          <pc:sldMk cId="1214639428" sldId="423"/>
        </pc:sldMkLst>
        <pc:spChg chg="mod">
          <ac:chgData name="Mélanie Gendron" userId="b05ed1a2-98bf-4a87-b261-4b22b31ddbe0" providerId="ADAL" clId="{18A9E2B3-7C4F-4B2C-BE49-1562586EEAAE}" dt="2024-07-19T12:49:21.890" v="61" actId="1076"/>
          <ac:spMkLst>
            <pc:docMk/>
            <pc:sldMk cId="1214639428" sldId="423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49:49.107" v="65" actId="14100"/>
        <pc:sldMkLst>
          <pc:docMk/>
          <pc:sldMk cId="3930770818" sldId="424"/>
        </pc:sldMkLst>
        <pc:spChg chg="mod">
          <ac:chgData name="Mélanie Gendron" userId="b05ed1a2-98bf-4a87-b261-4b22b31ddbe0" providerId="ADAL" clId="{18A9E2B3-7C4F-4B2C-BE49-1562586EEAAE}" dt="2024-07-19T12:49:45.376" v="64" actId="1076"/>
          <ac:spMkLst>
            <pc:docMk/>
            <pc:sldMk cId="3930770818" sldId="424"/>
            <ac:spMk id="2" creationId="{00000000-0000-0000-0000-000000000000}"/>
          </ac:spMkLst>
        </pc:spChg>
        <pc:spChg chg="mod">
          <ac:chgData name="Mélanie Gendron" userId="b05ed1a2-98bf-4a87-b261-4b22b31ddbe0" providerId="ADAL" clId="{18A9E2B3-7C4F-4B2C-BE49-1562586EEAAE}" dt="2024-07-19T12:49:49.107" v="65" actId="14100"/>
          <ac:spMkLst>
            <pc:docMk/>
            <pc:sldMk cId="3930770818" sldId="424"/>
            <ac:spMk id="3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49:58.227" v="67" actId="1076"/>
        <pc:sldMkLst>
          <pc:docMk/>
          <pc:sldMk cId="2200324878" sldId="425"/>
        </pc:sldMkLst>
        <pc:spChg chg="mod">
          <ac:chgData name="Mélanie Gendron" userId="b05ed1a2-98bf-4a87-b261-4b22b31ddbe0" providerId="ADAL" clId="{18A9E2B3-7C4F-4B2C-BE49-1562586EEAAE}" dt="2024-07-19T12:49:58.227" v="67" actId="1076"/>
          <ac:spMkLst>
            <pc:docMk/>
            <pc:sldMk cId="2200324878" sldId="425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50:04.899" v="69" actId="1076"/>
        <pc:sldMkLst>
          <pc:docMk/>
          <pc:sldMk cId="1919440452" sldId="426"/>
        </pc:sldMkLst>
        <pc:spChg chg="mod">
          <ac:chgData name="Mélanie Gendron" userId="b05ed1a2-98bf-4a87-b261-4b22b31ddbe0" providerId="ADAL" clId="{18A9E2B3-7C4F-4B2C-BE49-1562586EEAAE}" dt="2024-07-19T12:50:04.899" v="69" actId="1076"/>
          <ac:spMkLst>
            <pc:docMk/>
            <pc:sldMk cId="1919440452" sldId="426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50:13.186" v="71" actId="1076"/>
        <pc:sldMkLst>
          <pc:docMk/>
          <pc:sldMk cId="1164750748" sldId="427"/>
        </pc:sldMkLst>
        <pc:spChg chg="mod">
          <ac:chgData name="Mélanie Gendron" userId="b05ed1a2-98bf-4a87-b261-4b22b31ddbe0" providerId="ADAL" clId="{18A9E2B3-7C4F-4B2C-BE49-1562586EEAAE}" dt="2024-07-19T12:50:13.186" v="71" actId="1076"/>
          <ac:spMkLst>
            <pc:docMk/>
            <pc:sldMk cId="1164750748" sldId="427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50:22.129" v="73" actId="1076"/>
        <pc:sldMkLst>
          <pc:docMk/>
          <pc:sldMk cId="1461713925" sldId="428"/>
        </pc:sldMkLst>
        <pc:spChg chg="mod">
          <ac:chgData name="Mélanie Gendron" userId="b05ed1a2-98bf-4a87-b261-4b22b31ddbe0" providerId="ADAL" clId="{18A9E2B3-7C4F-4B2C-BE49-1562586EEAAE}" dt="2024-07-19T12:50:22.129" v="73" actId="1076"/>
          <ac:spMkLst>
            <pc:docMk/>
            <pc:sldMk cId="1461713925" sldId="428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50:32.800" v="75" actId="1076"/>
        <pc:sldMkLst>
          <pc:docMk/>
          <pc:sldMk cId="3394496122" sldId="429"/>
        </pc:sldMkLst>
        <pc:spChg chg="mod">
          <ac:chgData name="Mélanie Gendron" userId="b05ed1a2-98bf-4a87-b261-4b22b31ddbe0" providerId="ADAL" clId="{18A9E2B3-7C4F-4B2C-BE49-1562586EEAAE}" dt="2024-07-19T12:50:32.800" v="75" actId="1076"/>
          <ac:spMkLst>
            <pc:docMk/>
            <pc:sldMk cId="3394496122" sldId="429"/>
            <ac:spMk id="2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18A9E2B3-7C4F-4B2C-BE49-1562586EEAAE}" dt="2024-07-19T12:52:01.399" v="89" actId="1076"/>
        <pc:sldMkLst>
          <pc:docMk/>
          <pc:sldMk cId="2602136621" sldId="430"/>
        </pc:sldMkLst>
        <pc:spChg chg="del mod">
          <ac:chgData name="Mélanie Gendron" userId="b05ed1a2-98bf-4a87-b261-4b22b31ddbe0" providerId="ADAL" clId="{18A9E2B3-7C4F-4B2C-BE49-1562586EEAAE}" dt="2024-07-19T12:51:33.076" v="82" actId="478"/>
          <ac:spMkLst>
            <pc:docMk/>
            <pc:sldMk cId="2602136621" sldId="430"/>
            <ac:spMk id="2" creationId="{00000000-0000-0000-0000-000000000000}"/>
          </ac:spMkLst>
        </pc:spChg>
        <pc:spChg chg="mod">
          <ac:chgData name="Mélanie Gendron" userId="b05ed1a2-98bf-4a87-b261-4b22b31ddbe0" providerId="ADAL" clId="{18A9E2B3-7C4F-4B2C-BE49-1562586EEAAE}" dt="2024-07-19T12:52:01.399" v="89" actId="1076"/>
          <ac:spMkLst>
            <pc:docMk/>
            <pc:sldMk cId="2602136621" sldId="430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18A9E2B3-7C4F-4B2C-BE49-1562586EEAAE}" dt="2024-07-19T12:51:37.854" v="84" actId="478"/>
          <ac:spMkLst>
            <pc:docMk/>
            <pc:sldMk cId="2602136621" sldId="430"/>
            <ac:spMk id="5" creationId="{CD4B7143-FCDD-600A-328A-EAD9D1D5E45F}"/>
          </ac:spMkLst>
        </pc:spChg>
        <pc:spChg chg="add mod">
          <ac:chgData name="Mélanie Gendron" userId="b05ed1a2-98bf-4a87-b261-4b22b31ddbe0" providerId="ADAL" clId="{18A9E2B3-7C4F-4B2C-BE49-1562586EEAAE}" dt="2024-07-19T12:51:34.386" v="83"/>
          <ac:spMkLst>
            <pc:docMk/>
            <pc:sldMk cId="2602136621" sldId="430"/>
            <ac:spMk id="6" creationId="{663AA41F-C63A-2DB7-DA4F-4C0F3C4921A0}"/>
          </ac:spMkLst>
        </pc:spChg>
      </pc:sldChg>
      <pc:sldChg chg="addSp delSp modSp mod">
        <pc:chgData name="Mélanie Gendron" userId="b05ed1a2-98bf-4a87-b261-4b22b31ddbe0" providerId="ADAL" clId="{18A9E2B3-7C4F-4B2C-BE49-1562586EEAAE}" dt="2024-07-19T12:51:53.824" v="88" actId="1076"/>
        <pc:sldMkLst>
          <pc:docMk/>
          <pc:sldMk cId="1858208004" sldId="431"/>
        </pc:sldMkLst>
        <pc:spChg chg="del">
          <ac:chgData name="Mélanie Gendron" userId="b05ed1a2-98bf-4a87-b261-4b22b31ddbe0" providerId="ADAL" clId="{18A9E2B3-7C4F-4B2C-BE49-1562586EEAAE}" dt="2024-07-19T12:51:46.132" v="85" actId="478"/>
          <ac:spMkLst>
            <pc:docMk/>
            <pc:sldMk cId="1858208004" sldId="431"/>
            <ac:spMk id="2" creationId="{00000000-0000-0000-0000-000000000000}"/>
          </ac:spMkLst>
        </pc:spChg>
        <pc:spChg chg="mod">
          <ac:chgData name="Mélanie Gendron" userId="b05ed1a2-98bf-4a87-b261-4b22b31ddbe0" providerId="ADAL" clId="{18A9E2B3-7C4F-4B2C-BE49-1562586EEAAE}" dt="2024-07-19T12:51:53.824" v="88" actId="1076"/>
          <ac:spMkLst>
            <pc:docMk/>
            <pc:sldMk cId="1858208004" sldId="431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18A9E2B3-7C4F-4B2C-BE49-1562586EEAAE}" dt="2024-07-19T12:51:47.889" v="86" actId="478"/>
          <ac:spMkLst>
            <pc:docMk/>
            <pc:sldMk cId="1858208004" sldId="431"/>
            <ac:spMk id="5" creationId="{582EE699-77E0-49EF-672A-10969CC970DE}"/>
          </ac:spMkLst>
        </pc:spChg>
        <pc:spChg chg="add mod">
          <ac:chgData name="Mélanie Gendron" userId="b05ed1a2-98bf-4a87-b261-4b22b31ddbe0" providerId="ADAL" clId="{18A9E2B3-7C4F-4B2C-BE49-1562586EEAAE}" dt="2024-07-19T12:51:49.103" v="87"/>
          <ac:spMkLst>
            <pc:docMk/>
            <pc:sldMk cId="1858208004" sldId="431"/>
            <ac:spMk id="6" creationId="{47F269DF-C9BF-713B-8C24-D3CE2288E422}"/>
          </ac:spMkLst>
        </pc:spChg>
      </pc:sldChg>
      <pc:sldChg chg="addSp delSp modSp mod">
        <pc:chgData name="Mélanie Gendron" userId="b05ed1a2-98bf-4a87-b261-4b22b31ddbe0" providerId="ADAL" clId="{18A9E2B3-7C4F-4B2C-BE49-1562586EEAAE}" dt="2024-07-19T12:52:14.987" v="93" actId="1076"/>
        <pc:sldMkLst>
          <pc:docMk/>
          <pc:sldMk cId="404476354" sldId="432"/>
        </pc:sldMkLst>
        <pc:spChg chg="del">
          <ac:chgData name="Mélanie Gendron" userId="b05ed1a2-98bf-4a87-b261-4b22b31ddbe0" providerId="ADAL" clId="{18A9E2B3-7C4F-4B2C-BE49-1562586EEAAE}" dt="2024-07-19T12:52:07.322" v="90" actId="478"/>
          <ac:spMkLst>
            <pc:docMk/>
            <pc:sldMk cId="404476354" sldId="432"/>
            <ac:spMk id="2" creationId="{00000000-0000-0000-0000-000000000000}"/>
          </ac:spMkLst>
        </pc:spChg>
        <pc:spChg chg="mod">
          <ac:chgData name="Mélanie Gendron" userId="b05ed1a2-98bf-4a87-b261-4b22b31ddbe0" providerId="ADAL" clId="{18A9E2B3-7C4F-4B2C-BE49-1562586EEAAE}" dt="2024-07-19T12:52:14.987" v="93" actId="1076"/>
          <ac:spMkLst>
            <pc:docMk/>
            <pc:sldMk cId="404476354" sldId="432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18A9E2B3-7C4F-4B2C-BE49-1562586EEAAE}" dt="2024-07-19T12:52:09.146" v="91" actId="478"/>
          <ac:spMkLst>
            <pc:docMk/>
            <pc:sldMk cId="404476354" sldId="432"/>
            <ac:spMk id="5" creationId="{36238161-0206-59E4-77A3-6002469B16A4}"/>
          </ac:spMkLst>
        </pc:spChg>
        <pc:spChg chg="add mod">
          <ac:chgData name="Mélanie Gendron" userId="b05ed1a2-98bf-4a87-b261-4b22b31ddbe0" providerId="ADAL" clId="{18A9E2B3-7C4F-4B2C-BE49-1562586EEAAE}" dt="2024-07-19T12:52:10.078" v="92"/>
          <ac:spMkLst>
            <pc:docMk/>
            <pc:sldMk cId="404476354" sldId="432"/>
            <ac:spMk id="6" creationId="{CB4A356C-45E5-B61A-0F0F-5CC94021C885}"/>
          </ac:spMkLst>
        </pc:spChg>
      </pc:sldChg>
      <pc:sldChg chg="addSp delSp modSp mod">
        <pc:chgData name="Mélanie Gendron" userId="b05ed1a2-98bf-4a87-b261-4b22b31ddbe0" providerId="ADAL" clId="{18A9E2B3-7C4F-4B2C-BE49-1562586EEAAE}" dt="2024-07-19T12:52:40.740" v="97" actId="1076"/>
        <pc:sldMkLst>
          <pc:docMk/>
          <pc:sldMk cId="143492224" sldId="433"/>
        </pc:sldMkLst>
        <pc:spChg chg="del">
          <ac:chgData name="Mélanie Gendron" userId="b05ed1a2-98bf-4a87-b261-4b22b31ddbe0" providerId="ADAL" clId="{18A9E2B3-7C4F-4B2C-BE49-1562586EEAAE}" dt="2024-07-19T12:52:33.748" v="94" actId="478"/>
          <ac:spMkLst>
            <pc:docMk/>
            <pc:sldMk cId="143492224" sldId="433"/>
            <ac:spMk id="2" creationId="{00000000-0000-0000-0000-000000000000}"/>
          </ac:spMkLst>
        </pc:spChg>
        <pc:spChg chg="mod">
          <ac:chgData name="Mélanie Gendron" userId="b05ed1a2-98bf-4a87-b261-4b22b31ddbe0" providerId="ADAL" clId="{18A9E2B3-7C4F-4B2C-BE49-1562586EEAAE}" dt="2024-07-19T12:52:40.740" v="97" actId="1076"/>
          <ac:spMkLst>
            <pc:docMk/>
            <pc:sldMk cId="143492224" sldId="433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18A9E2B3-7C4F-4B2C-BE49-1562586EEAAE}" dt="2024-07-19T12:52:36.054" v="95" actId="478"/>
          <ac:spMkLst>
            <pc:docMk/>
            <pc:sldMk cId="143492224" sldId="433"/>
            <ac:spMk id="5" creationId="{50825004-799D-EA24-987D-529AF625995F}"/>
          </ac:spMkLst>
        </pc:spChg>
        <pc:spChg chg="add mod">
          <ac:chgData name="Mélanie Gendron" userId="b05ed1a2-98bf-4a87-b261-4b22b31ddbe0" providerId="ADAL" clId="{18A9E2B3-7C4F-4B2C-BE49-1562586EEAAE}" dt="2024-07-19T12:52:37.142" v="96"/>
          <ac:spMkLst>
            <pc:docMk/>
            <pc:sldMk cId="143492224" sldId="433"/>
            <ac:spMk id="6" creationId="{B200066C-E441-43E3-6DF7-7551B860F974}"/>
          </ac:spMkLst>
        </pc:spChg>
      </pc:sldChg>
      <pc:sldChg chg="addSp delSp modSp mod">
        <pc:chgData name="Mélanie Gendron" userId="b05ed1a2-98bf-4a87-b261-4b22b31ddbe0" providerId="ADAL" clId="{18A9E2B3-7C4F-4B2C-BE49-1562586EEAAE}" dt="2024-07-19T12:53:01.987" v="105" actId="1076"/>
        <pc:sldMkLst>
          <pc:docMk/>
          <pc:sldMk cId="2025315419" sldId="434"/>
        </pc:sldMkLst>
        <pc:spChg chg="del">
          <ac:chgData name="Mélanie Gendron" userId="b05ed1a2-98bf-4a87-b261-4b22b31ddbe0" providerId="ADAL" clId="{18A9E2B3-7C4F-4B2C-BE49-1562586EEAAE}" dt="2024-07-19T12:52:55.794" v="102" actId="478"/>
          <ac:spMkLst>
            <pc:docMk/>
            <pc:sldMk cId="2025315419" sldId="434"/>
            <ac:spMk id="2" creationId="{00000000-0000-0000-0000-000000000000}"/>
          </ac:spMkLst>
        </pc:spChg>
        <pc:spChg chg="mod">
          <ac:chgData name="Mélanie Gendron" userId="b05ed1a2-98bf-4a87-b261-4b22b31ddbe0" providerId="ADAL" clId="{18A9E2B3-7C4F-4B2C-BE49-1562586EEAAE}" dt="2024-07-19T12:53:01.987" v="105" actId="1076"/>
          <ac:spMkLst>
            <pc:docMk/>
            <pc:sldMk cId="2025315419" sldId="434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18A9E2B3-7C4F-4B2C-BE49-1562586EEAAE}" dt="2024-07-19T12:52:58.278" v="103" actId="478"/>
          <ac:spMkLst>
            <pc:docMk/>
            <pc:sldMk cId="2025315419" sldId="434"/>
            <ac:spMk id="5" creationId="{AD0DC50C-6008-CA37-0D3C-66A752A36088}"/>
          </ac:spMkLst>
        </pc:spChg>
        <pc:spChg chg="add mod">
          <ac:chgData name="Mélanie Gendron" userId="b05ed1a2-98bf-4a87-b261-4b22b31ddbe0" providerId="ADAL" clId="{18A9E2B3-7C4F-4B2C-BE49-1562586EEAAE}" dt="2024-07-19T12:52:59.306" v="104"/>
          <ac:spMkLst>
            <pc:docMk/>
            <pc:sldMk cId="2025315419" sldId="434"/>
            <ac:spMk id="6" creationId="{6BDEE12A-B97E-C14B-C9CF-71A9EA567DF7}"/>
          </ac:spMkLst>
        </pc:spChg>
      </pc:sldChg>
      <pc:sldChg chg="addSp delSp modSp mod">
        <pc:chgData name="Mélanie Gendron" userId="b05ed1a2-98bf-4a87-b261-4b22b31ddbe0" providerId="ADAL" clId="{18A9E2B3-7C4F-4B2C-BE49-1562586EEAAE}" dt="2024-07-19T12:52:49.451" v="101" actId="1076"/>
        <pc:sldMkLst>
          <pc:docMk/>
          <pc:sldMk cId="4175676378" sldId="435"/>
        </pc:sldMkLst>
        <pc:spChg chg="del">
          <ac:chgData name="Mélanie Gendron" userId="b05ed1a2-98bf-4a87-b261-4b22b31ddbe0" providerId="ADAL" clId="{18A9E2B3-7C4F-4B2C-BE49-1562586EEAAE}" dt="2024-07-19T12:52:44.094" v="98" actId="478"/>
          <ac:spMkLst>
            <pc:docMk/>
            <pc:sldMk cId="4175676378" sldId="435"/>
            <ac:spMk id="2" creationId="{00000000-0000-0000-0000-000000000000}"/>
          </ac:spMkLst>
        </pc:spChg>
        <pc:spChg chg="mod">
          <ac:chgData name="Mélanie Gendron" userId="b05ed1a2-98bf-4a87-b261-4b22b31ddbe0" providerId="ADAL" clId="{18A9E2B3-7C4F-4B2C-BE49-1562586EEAAE}" dt="2024-07-19T12:52:49.451" v="101" actId="1076"/>
          <ac:spMkLst>
            <pc:docMk/>
            <pc:sldMk cId="4175676378" sldId="435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18A9E2B3-7C4F-4B2C-BE49-1562586EEAAE}" dt="2024-07-19T12:52:45.399" v="99" actId="478"/>
          <ac:spMkLst>
            <pc:docMk/>
            <pc:sldMk cId="4175676378" sldId="435"/>
            <ac:spMk id="5" creationId="{6412F2B6-C43F-377A-A07A-4C98BC1FB4AF}"/>
          </ac:spMkLst>
        </pc:spChg>
        <pc:spChg chg="add mod">
          <ac:chgData name="Mélanie Gendron" userId="b05ed1a2-98bf-4a87-b261-4b22b31ddbe0" providerId="ADAL" clId="{18A9E2B3-7C4F-4B2C-BE49-1562586EEAAE}" dt="2024-07-19T12:52:46.686" v="100"/>
          <ac:spMkLst>
            <pc:docMk/>
            <pc:sldMk cId="4175676378" sldId="435"/>
            <ac:spMk id="6" creationId="{D58AC956-F524-B696-AE8A-03CD45591EA2}"/>
          </ac:spMkLst>
        </pc:spChg>
      </pc:sldChg>
      <pc:sldChg chg="modSp mod">
        <pc:chgData name="Mélanie Gendron" userId="b05ed1a2-98bf-4a87-b261-4b22b31ddbe0" providerId="ADAL" clId="{18A9E2B3-7C4F-4B2C-BE49-1562586EEAAE}" dt="2024-07-19T12:53:09.998" v="108" actId="1076"/>
        <pc:sldMkLst>
          <pc:docMk/>
          <pc:sldMk cId="1163264769" sldId="436"/>
        </pc:sldMkLst>
        <pc:spChg chg="mod">
          <ac:chgData name="Mélanie Gendron" userId="b05ed1a2-98bf-4a87-b261-4b22b31ddbe0" providerId="ADAL" clId="{18A9E2B3-7C4F-4B2C-BE49-1562586EEAAE}" dt="2024-07-19T12:53:09.998" v="108" actId="1076"/>
          <ac:spMkLst>
            <pc:docMk/>
            <pc:sldMk cId="1163264769" sldId="436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53:24.041" v="111" actId="1076"/>
        <pc:sldMkLst>
          <pc:docMk/>
          <pc:sldMk cId="1996414302" sldId="437"/>
        </pc:sldMkLst>
        <pc:spChg chg="mod">
          <ac:chgData name="Mélanie Gendron" userId="b05ed1a2-98bf-4a87-b261-4b22b31ddbe0" providerId="ADAL" clId="{18A9E2B3-7C4F-4B2C-BE49-1562586EEAAE}" dt="2024-07-19T12:53:24.041" v="111" actId="1076"/>
          <ac:spMkLst>
            <pc:docMk/>
            <pc:sldMk cId="1996414302" sldId="437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53:34.780" v="114" actId="1076"/>
        <pc:sldMkLst>
          <pc:docMk/>
          <pc:sldMk cId="116814997" sldId="438"/>
        </pc:sldMkLst>
        <pc:spChg chg="mod">
          <ac:chgData name="Mélanie Gendron" userId="b05ed1a2-98bf-4a87-b261-4b22b31ddbe0" providerId="ADAL" clId="{18A9E2B3-7C4F-4B2C-BE49-1562586EEAAE}" dt="2024-07-19T12:53:34.780" v="114" actId="1076"/>
          <ac:spMkLst>
            <pc:docMk/>
            <pc:sldMk cId="116814997" sldId="438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53:41.028" v="117" actId="1076"/>
        <pc:sldMkLst>
          <pc:docMk/>
          <pc:sldMk cId="548287756" sldId="439"/>
        </pc:sldMkLst>
        <pc:spChg chg="mod">
          <ac:chgData name="Mélanie Gendron" userId="b05ed1a2-98bf-4a87-b261-4b22b31ddbe0" providerId="ADAL" clId="{18A9E2B3-7C4F-4B2C-BE49-1562586EEAAE}" dt="2024-07-19T12:53:41.028" v="117" actId="1076"/>
          <ac:spMkLst>
            <pc:docMk/>
            <pc:sldMk cId="548287756" sldId="439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53:49.407" v="119" actId="1076"/>
        <pc:sldMkLst>
          <pc:docMk/>
          <pc:sldMk cId="114725678" sldId="440"/>
        </pc:sldMkLst>
        <pc:spChg chg="mod">
          <ac:chgData name="Mélanie Gendron" userId="b05ed1a2-98bf-4a87-b261-4b22b31ddbe0" providerId="ADAL" clId="{18A9E2B3-7C4F-4B2C-BE49-1562586EEAAE}" dt="2024-07-19T12:53:49.407" v="119" actId="1076"/>
          <ac:spMkLst>
            <pc:docMk/>
            <pc:sldMk cId="114725678" sldId="440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54:15.393" v="126" actId="1076"/>
        <pc:sldMkLst>
          <pc:docMk/>
          <pc:sldMk cId="309110638" sldId="441"/>
        </pc:sldMkLst>
        <pc:spChg chg="mod">
          <ac:chgData name="Mélanie Gendron" userId="b05ed1a2-98bf-4a87-b261-4b22b31ddbe0" providerId="ADAL" clId="{18A9E2B3-7C4F-4B2C-BE49-1562586EEAAE}" dt="2024-07-19T12:54:15.393" v="126" actId="1076"/>
          <ac:spMkLst>
            <pc:docMk/>
            <pc:sldMk cId="309110638" sldId="441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54:22.532" v="128" actId="1076"/>
        <pc:sldMkLst>
          <pc:docMk/>
          <pc:sldMk cId="2031773810" sldId="442"/>
        </pc:sldMkLst>
        <pc:spChg chg="mod">
          <ac:chgData name="Mélanie Gendron" userId="b05ed1a2-98bf-4a87-b261-4b22b31ddbe0" providerId="ADAL" clId="{18A9E2B3-7C4F-4B2C-BE49-1562586EEAAE}" dt="2024-07-19T12:54:22.532" v="128" actId="1076"/>
          <ac:spMkLst>
            <pc:docMk/>
            <pc:sldMk cId="2031773810" sldId="442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54:30.116" v="131" actId="1076"/>
        <pc:sldMkLst>
          <pc:docMk/>
          <pc:sldMk cId="626201604" sldId="443"/>
        </pc:sldMkLst>
        <pc:spChg chg="mod">
          <ac:chgData name="Mélanie Gendron" userId="b05ed1a2-98bf-4a87-b261-4b22b31ddbe0" providerId="ADAL" clId="{18A9E2B3-7C4F-4B2C-BE49-1562586EEAAE}" dt="2024-07-19T12:54:30.116" v="131" actId="1076"/>
          <ac:spMkLst>
            <pc:docMk/>
            <pc:sldMk cId="626201604" sldId="443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54:54.483" v="139" actId="1076"/>
        <pc:sldMkLst>
          <pc:docMk/>
          <pc:sldMk cId="362621309" sldId="444"/>
        </pc:sldMkLst>
        <pc:spChg chg="mod">
          <ac:chgData name="Mélanie Gendron" userId="b05ed1a2-98bf-4a87-b261-4b22b31ddbe0" providerId="ADAL" clId="{18A9E2B3-7C4F-4B2C-BE49-1562586EEAAE}" dt="2024-07-19T12:54:54.483" v="139" actId="1076"/>
          <ac:spMkLst>
            <pc:docMk/>
            <pc:sldMk cId="362621309" sldId="444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55:00.893" v="142" actId="1076"/>
        <pc:sldMkLst>
          <pc:docMk/>
          <pc:sldMk cId="2928476644" sldId="445"/>
        </pc:sldMkLst>
        <pc:spChg chg="mod">
          <ac:chgData name="Mélanie Gendron" userId="b05ed1a2-98bf-4a87-b261-4b22b31ddbe0" providerId="ADAL" clId="{18A9E2B3-7C4F-4B2C-BE49-1562586EEAAE}" dt="2024-07-19T12:55:00.893" v="142" actId="1076"/>
          <ac:spMkLst>
            <pc:docMk/>
            <pc:sldMk cId="2928476644" sldId="445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55:07.724" v="145" actId="1076"/>
        <pc:sldMkLst>
          <pc:docMk/>
          <pc:sldMk cId="395081457" sldId="446"/>
        </pc:sldMkLst>
        <pc:spChg chg="mod">
          <ac:chgData name="Mélanie Gendron" userId="b05ed1a2-98bf-4a87-b261-4b22b31ddbe0" providerId="ADAL" clId="{18A9E2B3-7C4F-4B2C-BE49-1562586EEAAE}" dt="2024-07-19T12:55:07.724" v="145" actId="1076"/>
          <ac:spMkLst>
            <pc:docMk/>
            <pc:sldMk cId="395081457" sldId="446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55:21.093" v="151" actId="1076"/>
        <pc:sldMkLst>
          <pc:docMk/>
          <pc:sldMk cId="116108360" sldId="447"/>
        </pc:sldMkLst>
        <pc:spChg chg="mod">
          <ac:chgData name="Mélanie Gendron" userId="b05ed1a2-98bf-4a87-b261-4b22b31ddbe0" providerId="ADAL" clId="{18A9E2B3-7C4F-4B2C-BE49-1562586EEAAE}" dt="2024-07-19T12:55:21.093" v="151" actId="1076"/>
          <ac:spMkLst>
            <pc:docMk/>
            <pc:sldMk cId="116108360" sldId="447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55:27.503" v="154" actId="1076"/>
        <pc:sldMkLst>
          <pc:docMk/>
          <pc:sldMk cId="2804187184" sldId="448"/>
        </pc:sldMkLst>
        <pc:spChg chg="mod">
          <ac:chgData name="Mélanie Gendron" userId="b05ed1a2-98bf-4a87-b261-4b22b31ddbe0" providerId="ADAL" clId="{18A9E2B3-7C4F-4B2C-BE49-1562586EEAAE}" dt="2024-07-19T12:55:27.503" v="154" actId="1076"/>
          <ac:spMkLst>
            <pc:docMk/>
            <pc:sldMk cId="2804187184" sldId="448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55:35.199" v="157" actId="1076"/>
        <pc:sldMkLst>
          <pc:docMk/>
          <pc:sldMk cId="2109657786" sldId="449"/>
        </pc:sldMkLst>
        <pc:spChg chg="mod">
          <ac:chgData name="Mélanie Gendron" userId="b05ed1a2-98bf-4a87-b261-4b22b31ddbe0" providerId="ADAL" clId="{18A9E2B3-7C4F-4B2C-BE49-1562586EEAAE}" dt="2024-07-19T12:55:35.199" v="157" actId="1076"/>
          <ac:spMkLst>
            <pc:docMk/>
            <pc:sldMk cId="2109657786" sldId="449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55:52.750" v="160" actId="1076"/>
        <pc:sldMkLst>
          <pc:docMk/>
          <pc:sldMk cId="2801562861" sldId="450"/>
        </pc:sldMkLst>
        <pc:spChg chg="mod">
          <ac:chgData name="Mélanie Gendron" userId="b05ed1a2-98bf-4a87-b261-4b22b31ddbe0" providerId="ADAL" clId="{18A9E2B3-7C4F-4B2C-BE49-1562586EEAAE}" dt="2024-07-19T12:55:49.517" v="159" actId="1076"/>
          <ac:spMkLst>
            <pc:docMk/>
            <pc:sldMk cId="2801562861" sldId="450"/>
            <ac:spMk id="2" creationId="{00000000-0000-0000-0000-000000000000}"/>
          </ac:spMkLst>
        </pc:spChg>
        <pc:picChg chg="mod">
          <ac:chgData name="Mélanie Gendron" userId="b05ed1a2-98bf-4a87-b261-4b22b31ddbe0" providerId="ADAL" clId="{18A9E2B3-7C4F-4B2C-BE49-1562586EEAAE}" dt="2024-07-19T12:55:52.750" v="160" actId="1076"/>
          <ac:picMkLst>
            <pc:docMk/>
            <pc:sldMk cId="2801562861" sldId="450"/>
            <ac:picMk id="5" creationId="{B2F2C45C-62BA-4C0E-53D9-FA2DAB5B9671}"/>
          </ac:picMkLst>
        </pc:picChg>
      </pc:sldChg>
      <pc:sldChg chg="modSp mod">
        <pc:chgData name="Mélanie Gendron" userId="b05ed1a2-98bf-4a87-b261-4b22b31ddbe0" providerId="ADAL" clId="{18A9E2B3-7C4F-4B2C-BE49-1562586EEAAE}" dt="2024-07-19T12:56:03.264" v="163" actId="1076"/>
        <pc:sldMkLst>
          <pc:docMk/>
          <pc:sldMk cId="2823449595" sldId="451"/>
        </pc:sldMkLst>
        <pc:spChg chg="mod">
          <ac:chgData name="Mélanie Gendron" userId="b05ed1a2-98bf-4a87-b261-4b22b31ddbe0" providerId="ADAL" clId="{18A9E2B3-7C4F-4B2C-BE49-1562586EEAAE}" dt="2024-07-19T12:56:03.264" v="163" actId="1076"/>
          <ac:spMkLst>
            <pc:docMk/>
            <pc:sldMk cId="2823449595" sldId="451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8A9E2B3-7C4F-4B2C-BE49-1562586EEAAE}" dt="2024-07-19T12:56:11.195" v="166" actId="1076"/>
        <pc:sldMkLst>
          <pc:docMk/>
          <pc:sldMk cId="363367417" sldId="452"/>
        </pc:sldMkLst>
        <pc:spChg chg="mod">
          <ac:chgData name="Mélanie Gendron" userId="b05ed1a2-98bf-4a87-b261-4b22b31ddbe0" providerId="ADAL" clId="{18A9E2B3-7C4F-4B2C-BE49-1562586EEAAE}" dt="2024-07-19T12:56:11.195" v="166" actId="1076"/>
          <ac:spMkLst>
            <pc:docMk/>
            <pc:sldMk cId="363367417" sldId="452"/>
            <ac:spMk id="2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18A9E2B3-7C4F-4B2C-BE49-1562586EEAAE}" dt="2024-07-19T12:56:17.894" v="169"/>
        <pc:sldMkLst>
          <pc:docMk/>
          <pc:sldMk cId="229179265" sldId="453"/>
        </pc:sldMkLst>
        <pc:spChg chg="del">
          <ac:chgData name="Mélanie Gendron" userId="b05ed1a2-98bf-4a87-b261-4b22b31ddbe0" providerId="ADAL" clId="{18A9E2B3-7C4F-4B2C-BE49-1562586EEAAE}" dt="2024-07-19T12:56:15.516" v="167" actId="478"/>
          <ac:spMkLst>
            <pc:docMk/>
            <pc:sldMk cId="229179265" sldId="453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18A9E2B3-7C4F-4B2C-BE49-1562586EEAAE}" dt="2024-07-19T12:56:16.857" v="168" actId="478"/>
          <ac:spMkLst>
            <pc:docMk/>
            <pc:sldMk cId="229179265" sldId="453"/>
            <ac:spMk id="5" creationId="{B23B0175-BF89-37C9-F530-DEAAA148E2F7}"/>
          </ac:spMkLst>
        </pc:spChg>
        <pc:spChg chg="add mod">
          <ac:chgData name="Mélanie Gendron" userId="b05ed1a2-98bf-4a87-b261-4b22b31ddbe0" providerId="ADAL" clId="{18A9E2B3-7C4F-4B2C-BE49-1562586EEAAE}" dt="2024-07-19T12:56:17.894" v="169"/>
          <ac:spMkLst>
            <pc:docMk/>
            <pc:sldMk cId="229179265" sldId="453"/>
            <ac:spMk id="6" creationId="{A60440E0-9A9B-6041-2FD0-8702721A11A6}"/>
          </ac:spMkLst>
        </pc:spChg>
      </pc:sldChg>
      <pc:sldChg chg="addSp delSp modSp mod">
        <pc:chgData name="Mélanie Gendron" userId="b05ed1a2-98bf-4a87-b261-4b22b31ddbe0" providerId="ADAL" clId="{18A9E2B3-7C4F-4B2C-BE49-1562586EEAAE}" dt="2024-07-19T12:56:25.444" v="172"/>
        <pc:sldMkLst>
          <pc:docMk/>
          <pc:sldMk cId="2797714775" sldId="454"/>
        </pc:sldMkLst>
        <pc:spChg chg="del">
          <ac:chgData name="Mélanie Gendron" userId="b05ed1a2-98bf-4a87-b261-4b22b31ddbe0" providerId="ADAL" clId="{18A9E2B3-7C4F-4B2C-BE49-1562586EEAAE}" dt="2024-07-19T12:56:21.617" v="170" actId="478"/>
          <ac:spMkLst>
            <pc:docMk/>
            <pc:sldMk cId="2797714775" sldId="454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18A9E2B3-7C4F-4B2C-BE49-1562586EEAAE}" dt="2024-07-19T12:56:24.528" v="171" actId="478"/>
          <ac:spMkLst>
            <pc:docMk/>
            <pc:sldMk cId="2797714775" sldId="454"/>
            <ac:spMk id="5" creationId="{99CEF54B-3F9F-B641-DFD5-4C20FF082014}"/>
          </ac:spMkLst>
        </pc:spChg>
        <pc:spChg chg="add mod">
          <ac:chgData name="Mélanie Gendron" userId="b05ed1a2-98bf-4a87-b261-4b22b31ddbe0" providerId="ADAL" clId="{18A9E2B3-7C4F-4B2C-BE49-1562586EEAAE}" dt="2024-07-19T12:56:25.444" v="172"/>
          <ac:spMkLst>
            <pc:docMk/>
            <pc:sldMk cId="2797714775" sldId="454"/>
            <ac:spMk id="6" creationId="{DF2B46FA-99CA-1741-1E79-E1F6E91DA7E6}"/>
          </ac:spMkLst>
        </pc:spChg>
      </pc:sldChg>
      <pc:sldChg chg="addSp delSp modSp mod">
        <pc:chgData name="Mélanie Gendron" userId="b05ed1a2-98bf-4a87-b261-4b22b31ddbe0" providerId="ADAL" clId="{18A9E2B3-7C4F-4B2C-BE49-1562586EEAAE}" dt="2024-07-19T12:56:34.066" v="175"/>
        <pc:sldMkLst>
          <pc:docMk/>
          <pc:sldMk cId="2432720545" sldId="455"/>
        </pc:sldMkLst>
        <pc:spChg chg="del">
          <ac:chgData name="Mélanie Gendron" userId="b05ed1a2-98bf-4a87-b261-4b22b31ddbe0" providerId="ADAL" clId="{18A9E2B3-7C4F-4B2C-BE49-1562586EEAAE}" dt="2024-07-19T12:56:31.664" v="173" actId="478"/>
          <ac:spMkLst>
            <pc:docMk/>
            <pc:sldMk cId="2432720545" sldId="455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18A9E2B3-7C4F-4B2C-BE49-1562586EEAAE}" dt="2024-07-19T12:56:33.180" v="174" actId="478"/>
          <ac:spMkLst>
            <pc:docMk/>
            <pc:sldMk cId="2432720545" sldId="455"/>
            <ac:spMk id="5" creationId="{ABAF4020-BB46-2ACF-707F-CB3C23422AB3}"/>
          </ac:spMkLst>
        </pc:spChg>
        <pc:spChg chg="add mod">
          <ac:chgData name="Mélanie Gendron" userId="b05ed1a2-98bf-4a87-b261-4b22b31ddbe0" providerId="ADAL" clId="{18A9E2B3-7C4F-4B2C-BE49-1562586EEAAE}" dt="2024-07-19T12:56:34.066" v="175"/>
          <ac:spMkLst>
            <pc:docMk/>
            <pc:sldMk cId="2432720545" sldId="455"/>
            <ac:spMk id="6" creationId="{890F4629-5E34-512E-A34D-771A770A469E}"/>
          </ac:spMkLst>
        </pc:spChg>
      </pc:sldChg>
      <pc:sldChg chg="modSp mod">
        <pc:chgData name="Mélanie Gendron" userId="b05ed1a2-98bf-4a87-b261-4b22b31ddbe0" providerId="ADAL" clId="{18A9E2B3-7C4F-4B2C-BE49-1562586EEAAE}" dt="2024-07-19T12:56:44.039" v="177" actId="1076"/>
        <pc:sldMkLst>
          <pc:docMk/>
          <pc:sldMk cId="3193957150" sldId="456"/>
        </pc:sldMkLst>
        <pc:spChg chg="mod">
          <ac:chgData name="Mélanie Gendron" userId="b05ed1a2-98bf-4a87-b261-4b22b31ddbe0" providerId="ADAL" clId="{18A9E2B3-7C4F-4B2C-BE49-1562586EEAAE}" dt="2024-07-19T12:56:44.039" v="177" actId="1076"/>
          <ac:spMkLst>
            <pc:docMk/>
            <pc:sldMk cId="3193957150" sldId="456"/>
            <ac:spMk id="2" creationId="{00000000-0000-0000-0000-000000000000}"/>
          </ac:spMkLst>
        </pc:spChg>
        <pc:picChg chg="mod">
          <ac:chgData name="Mélanie Gendron" userId="b05ed1a2-98bf-4a87-b261-4b22b31ddbe0" providerId="ADAL" clId="{18A9E2B3-7C4F-4B2C-BE49-1562586EEAAE}" dt="2024-07-19T12:56:44.039" v="177" actId="1076"/>
          <ac:picMkLst>
            <pc:docMk/>
            <pc:sldMk cId="3193957150" sldId="456"/>
            <ac:picMk id="4" creationId="{00000000-0000-0000-0000-000000000000}"/>
          </ac:picMkLst>
        </pc:picChg>
      </pc:sldChg>
      <pc:sldChg chg="modSp mod">
        <pc:chgData name="Mélanie Gendron" userId="b05ed1a2-98bf-4a87-b261-4b22b31ddbe0" providerId="ADAL" clId="{18A9E2B3-7C4F-4B2C-BE49-1562586EEAAE}" dt="2024-07-19T12:56:54.075" v="180" actId="1076"/>
        <pc:sldMkLst>
          <pc:docMk/>
          <pc:sldMk cId="1808406655" sldId="457"/>
        </pc:sldMkLst>
        <pc:spChg chg="mod">
          <ac:chgData name="Mélanie Gendron" userId="b05ed1a2-98bf-4a87-b261-4b22b31ddbe0" providerId="ADAL" clId="{18A9E2B3-7C4F-4B2C-BE49-1562586EEAAE}" dt="2024-07-19T12:56:54.075" v="180" actId="1076"/>
          <ac:spMkLst>
            <pc:docMk/>
            <pc:sldMk cId="1808406655" sldId="457"/>
            <ac:spMk id="2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18A9E2B3-7C4F-4B2C-BE49-1562586EEAAE}" dt="2024-07-19T12:57:01.512" v="183"/>
        <pc:sldMkLst>
          <pc:docMk/>
          <pc:sldMk cId="2708455897" sldId="458"/>
        </pc:sldMkLst>
        <pc:spChg chg="del">
          <ac:chgData name="Mélanie Gendron" userId="b05ed1a2-98bf-4a87-b261-4b22b31ddbe0" providerId="ADAL" clId="{18A9E2B3-7C4F-4B2C-BE49-1562586EEAAE}" dt="2024-07-19T12:56:58.355" v="181" actId="478"/>
          <ac:spMkLst>
            <pc:docMk/>
            <pc:sldMk cId="2708455897" sldId="458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18A9E2B3-7C4F-4B2C-BE49-1562586EEAAE}" dt="2024-07-19T12:57:00.627" v="182" actId="478"/>
          <ac:spMkLst>
            <pc:docMk/>
            <pc:sldMk cId="2708455897" sldId="458"/>
            <ac:spMk id="5" creationId="{184536E7-11FE-6508-DD2F-DC0FCAC432AC}"/>
          </ac:spMkLst>
        </pc:spChg>
        <pc:spChg chg="add mod">
          <ac:chgData name="Mélanie Gendron" userId="b05ed1a2-98bf-4a87-b261-4b22b31ddbe0" providerId="ADAL" clId="{18A9E2B3-7C4F-4B2C-BE49-1562586EEAAE}" dt="2024-07-19T12:57:01.512" v="183"/>
          <ac:spMkLst>
            <pc:docMk/>
            <pc:sldMk cId="2708455897" sldId="458"/>
            <ac:spMk id="6" creationId="{CE6897B6-0915-F801-1E0C-C57F6B91147F}"/>
          </ac:spMkLst>
        </pc:spChg>
      </pc:sldChg>
      <pc:sldChg chg="addSp delSp modSp mod">
        <pc:chgData name="Mélanie Gendron" userId="b05ed1a2-98bf-4a87-b261-4b22b31ddbe0" providerId="ADAL" clId="{18A9E2B3-7C4F-4B2C-BE49-1562586EEAAE}" dt="2024-07-19T12:57:09.811" v="186"/>
        <pc:sldMkLst>
          <pc:docMk/>
          <pc:sldMk cId="1896209966" sldId="459"/>
        </pc:sldMkLst>
        <pc:spChg chg="del">
          <ac:chgData name="Mélanie Gendron" userId="b05ed1a2-98bf-4a87-b261-4b22b31ddbe0" providerId="ADAL" clId="{18A9E2B3-7C4F-4B2C-BE49-1562586EEAAE}" dt="2024-07-19T12:57:06.507" v="184" actId="478"/>
          <ac:spMkLst>
            <pc:docMk/>
            <pc:sldMk cId="1896209966" sldId="459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18A9E2B3-7C4F-4B2C-BE49-1562586EEAAE}" dt="2024-07-19T12:57:08.910" v="185" actId="478"/>
          <ac:spMkLst>
            <pc:docMk/>
            <pc:sldMk cId="1896209966" sldId="459"/>
            <ac:spMk id="5" creationId="{85F006D1-6E45-ADC1-DDA5-C5EDC4607A00}"/>
          </ac:spMkLst>
        </pc:spChg>
        <pc:spChg chg="add mod">
          <ac:chgData name="Mélanie Gendron" userId="b05ed1a2-98bf-4a87-b261-4b22b31ddbe0" providerId="ADAL" clId="{18A9E2B3-7C4F-4B2C-BE49-1562586EEAAE}" dt="2024-07-19T12:57:09.811" v="186"/>
          <ac:spMkLst>
            <pc:docMk/>
            <pc:sldMk cId="1896209966" sldId="459"/>
            <ac:spMk id="6" creationId="{D9BC8FE2-4A92-2270-151E-D697183491F2}"/>
          </ac:spMkLst>
        </pc:spChg>
      </pc:sldChg>
      <pc:sldChg chg="modSp mod">
        <pc:chgData name="Mélanie Gendron" userId="b05ed1a2-98bf-4a87-b261-4b22b31ddbe0" providerId="ADAL" clId="{18A9E2B3-7C4F-4B2C-BE49-1562586EEAAE}" dt="2024-07-19T12:57:18.876" v="188" actId="1076"/>
        <pc:sldMkLst>
          <pc:docMk/>
          <pc:sldMk cId="3959035630" sldId="460"/>
        </pc:sldMkLst>
        <pc:spChg chg="mod">
          <ac:chgData name="Mélanie Gendron" userId="b05ed1a2-98bf-4a87-b261-4b22b31ddbe0" providerId="ADAL" clId="{18A9E2B3-7C4F-4B2C-BE49-1562586EEAAE}" dt="2024-07-19T12:57:18.876" v="188" actId="1076"/>
          <ac:spMkLst>
            <pc:docMk/>
            <pc:sldMk cId="3959035630" sldId="460"/>
            <ac:spMk id="2" creationId="{00000000-0000-0000-0000-000000000000}"/>
          </ac:spMkLst>
        </pc:spChg>
        <pc:picChg chg="mod">
          <ac:chgData name="Mélanie Gendron" userId="b05ed1a2-98bf-4a87-b261-4b22b31ddbe0" providerId="ADAL" clId="{18A9E2B3-7C4F-4B2C-BE49-1562586EEAAE}" dt="2024-07-19T12:57:18.876" v="188" actId="1076"/>
          <ac:picMkLst>
            <pc:docMk/>
            <pc:sldMk cId="3959035630" sldId="460"/>
            <ac:picMk id="4" creationId="{00000000-0000-0000-0000-000000000000}"/>
          </ac:picMkLst>
        </pc:picChg>
      </pc:sldChg>
      <pc:sldChg chg="modSp mod">
        <pc:chgData name="Mélanie Gendron" userId="b05ed1a2-98bf-4a87-b261-4b22b31ddbe0" providerId="ADAL" clId="{18A9E2B3-7C4F-4B2C-BE49-1562586EEAAE}" dt="2024-07-19T12:57:25.387" v="190" actId="1076"/>
        <pc:sldMkLst>
          <pc:docMk/>
          <pc:sldMk cId="697210452" sldId="461"/>
        </pc:sldMkLst>
        <pc:spChg chg="mod">
          <ac:chgData name="Mélanie Gendron" userId="b05ed1a2-98bf-4a87-b261-4b22b31ddbe0" providerId="ADAL" clId="{18A9E2B3-7C4F-4B2C-BE49-1562586EEAAE}" dt="2024-07-19T12:57:25.387" v="190" actId="1076"/>
          <ac:spMkLst>
            <pc:docMk/>
            <pc:sldMk cId="697210452" sldId="461"/>
            <ac:spMk id="2" creationId="{00000000-0000-0000-0000-000000000000}"/>
          </ac:spMkLst>
        </pc:spChg>
        <pc:picChg chg="mod">
          <ac:chgData name="Mélanie Gendron" userId="b05ed1a2-98bf-4a87-b261-4b22b31ddbe0" providerId="ADAL" clId="{18A9E2B3-7C4F-4B2C-BE49-1562586EEAAE}" dt="2024-07-19T12:57:25.387" v="190" actId="1076"/>
          <ac:picMkLst>
            <pc:docMk/>
            <pc:sldMk cId="697210452" sldId="461"/>
            <ac:picMk id="4" creationId="{00000000-0000-0000-0000-000000000000}"/>
          </ac:picMkLst>
        </pc:picChg>
      </pc:sldChg>
    </pc:docChg>
  </pc:docChgLst>
  <pc:docChgLst>
    <pc:chgData name="Utilisateur invité" userId="S::urn:spo:anon#d95fc8e05787767f4ad5c7d1f6fa6d86bc6f6aadfb93a0c0055f3f2cbe4806ec::" providerId="AD" clId="Web-{ED581E32-021D-4FEE-969B-CB71DF012485}"/>
    <pc:docChg chg="mod modSld">
      <pc:chgData name="Utilisateur invité" userId="S::urn:spo:anon#d95fc8e05787767f4ad5c7d1f6fa6d86bc6f6aadfb93a0c0055f3f2cbe4806ec::" providerId="AD" clId="Web-{ED581E32-021D-4FEE-969B-CB71DF012485}" dt="2023-10-25T12:55:40.164" v="23"/>
      <pc:docMkLst>
        <pc:docMk/>
      </pc:docMkLst>
      <pc:sldChg chg="modSp addCm">
        <pc:chgData name="Utilisateur invité" userId="S::urn:spo:anon#d95fc8e05787767f4ad5c7d1f6fa6d86bc6f6aadfb93a0c0055f3f2cbe4806ec::" providerId="AD" clId="Web-{ED581E32-021D-4FEE-969B-CB71DF012485}" dt="2023-10-25T12:50:09.809" v="12"/>
        <pc:sldMkLst>
          <pc:docMk/>
          <pc:sldMk cId="3861369899" sldId="256"/>
        </pc:sldMkLst>
        <pc:spChg chg="mod">
          <ac:chgData name="Utilisateur invité" userId="S::urn:spo:anon#d95fc8e05787767f4ad5c7d1f6fa6d86bc6f6aadfb93a0c0055f3f2cbe4806ec::" providerId="AD" clId="Web-{ED581E32-021D-4FEE-969B-CB71DF012485}" dt="2023-10-25T12:49:07.979" v="5" actId="20577"/>
          <ac:spMkLst>
            <pc:docMk/>
            <pc:sldMk cId="3861369899" sldId="256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ED581E32-021D-4FEE-969B-CB71DF012485}" dt="2023-10-25T12:49:52.183" v="10" actId="20577"/>
          <ac:spMkLst>
            <pc:docMk/>
            <pc:sldMk cId="3861369899" sldId="256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ED581E32-021D-4FEE-969B-CB71DF012485}" dt="2023-10-25T12:50:09.809" v="12"/>
              <pc2:cmMkLst xmlns:pc2="http://schemas.microsoft.com/office/powerpoint/2019/9/main/command">
                <pc:docMk/>
                <pc:sldMk cId="3861369899" sldId="256"/>
                <pc2:cmMk id="{DA49D710-A5E6-4821-9521-A19F4456F2EA}"/>
              </pc2:cmMkLst>
            </pc226:cmChg>
          </p:ext>
        </pc:extLst>
      </pc:sldChg>
      <pc:sldChg chg="modSp addCm">
        <pc:chgData name="Utilisateur invité" userId="S::urn:spo:anon#d95fc8e05787767f4ad5c7d1f6fa6d86bc6f6aadfb93a0c0055f3f2cbe4806ec::" providerId="AD" clId="Web-{ED581E32-021D-4FEE-969B-CB71DF012485}" dt="2023-10-25T12:52:10.876" v="22"/>
        <pc:sldMkLst>
          <pc:docMk/>
          <pc:sldMk cId="3757631623" sldId="266"/>
        </pc:sldMkLst>
        <pc:spChg chg="mod">
          <ac:chgData name="Utilisateur invité" userId="S::urn:spo:anon#d95fc8e05787767f4ad5c7d1f6fa6d86bc6f6aadfb93a0c0055f3f2cbe4806ec::" providerId="AD" clId="Web-{ED581E32-021D-4FEE-969B-CB71DF012485}" dt="2023-10-25T12:50:50.904" v="16" actId="20577"/>
          <ac:spMkLst>
            <pc:docMk/>
            <pc:sldMk cId="3757631623" sldId="266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ED581E32-021D-4FEE-969B-CB71DF012485}" dt="2023-10-25T12:51:37.499" v="21" actId="20577"/>
          <ac:spMkLst>
            <pc:docMk/>
            <pc:sldMk cId="3757631623" sldId="266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ED581E32-021D-4FEE-969B-CB71DF012485}" dt="2023-10-25T12:52:10.876" v="22"/>
              <pc2:cmMkLst xmlns:pc2="http://schemas.microsoft.com/office/powerpoint/2019/9/main/command">
                <pc:docMk/>
                <pc:sldMk cId="3757631623" sldId="266"/>
                <pc2:cmMk id="{A0098A67-60D2-49F4-A398-497D07B143CC}"/>
              </pc2:cmMkLst>
            </pc226:cmChg>
          </p:ext>
        </pc:extLst>
      </pc:sldChg>
      <pc:sldChg chg="addCm">
        <pc:chgData name="Utilisateur invité" userId="S::urn:spo:anon#d95fc8e05787767f4ad5c7d1f6fa6d86bc6f6aadfb93a0c0055f3f2cbe4806ec::" providerId="AD" clId="Web-{ED581E32-021D-4FEE-969B-CB71DF012485}" dt="2023-10-25T12:55:40.164" v="23"/>
        <pc:sldMkLst>
          <pc:docMk/>
          <pc:sldMk cId="1164750748" sldId="42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ED581E32-021D-4FEE-969B-CB71DF012485}" dt="2023-10-25T12:55:40.164" v="23"/>
              <pc2:cmMkLst xmlns:pc2="http://schemas.microsoft.com/office/powerpoint/2019/9/main/command">
                <pc:docMk/>
                <pc:sldMk cId="1164750748" sldId="427"/>
                <pc2:cmMk id="{2DF0C73E-DEE4-4178-AA3F-C9ED192FDFDF}"/>
              </pc2:cmMkLst>
            </pc226:cmChg>
          </p:ext>
        </pc:extLst>
      </pc:sldChg>
    </pc:docChg>
  </pc:docChgLst>
  <pc:docChgLst>
    <pc:chgData name="Utilisateur invité" userId="S::urn:spo:anon#d95fc8e05787767f4ad5c7d1f6fa6d86bc6f6aadfb93a0c0055f3f2cbe4806ec::" providerId="AD" clId="Web-{0132C828-88DA-DFEB-4260-12C217E4E549}"/>
    <pc:docChg chg="modSld">
      <pc:chgData name="Utilisateur invité" userId="S::urn:spo:anon#d95fc8e05787767f4ad5c7d1f6fa6d86bc6f6aadfb93a0c0055f3f2cbe4806ec::" providerId="AD" clId="Web-{0132C828-88DA-DFEB-4260-12C217E4E549}" dt="2024-04-03T16:04:26.422" v="43" actId="20577"/>
      <pc:docMkLst>
        <pc:docMk/>
      </pc:docMkLst>
      <pc:sldChg chg="modSp">
        <pc:chgData name="Utilisateur invité" userId="S::urn:spo:anon#d95fc8e05787767f4ad5c7d1f6fa6d86bc6f6aadfb93a0c0055f3f2cbe4806ec::" providerId="AD" clId="Web-{0132C828-88DA-DFEB-4260-12C217E4E549}" dt="2024-04-03T15:51:19.743" v="13" actId="20577"/>
        <pc:sldMkLst>
          <pc:docMk/>
          <pc:sldMk cId="481907628" sldId="294"/>
        </pc:sldMkLst>
        <pc:spChg chg="mod">
          <ac:chgData name="Utilisateur invité" userId="S::urn:spo:anon#d95fc8e05787767f4ad5c7d1f6fa6d86bc6f6aadfb93a0c0055f3f2cbe4806ec::" providerId="AD" clId="Web-{0132C828-88DA-DFEB-4260-12C217E4E549}" dt="2024-04-03T15:51:19.743" v="13" actId="20577"/>
          <ac:spMkLst>
            <pc:docMk/>
            <pc:sldMk cId="481907628" sldId="29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0132C828-88DA-DFEB-4260-12C217E4E549}" dt="2024-04-03T16:01:46.714" v="23" actId="20577"/>
        <pc:sldMkLst>
          <pc:docMk/>
          <pc:sldMk cId="4096061746" sldId="315"/>
        </pc:sldMkLst>
        <pc:spChg chg="mod">
          <ac:chgData name="Utilisateur invité" userId="S::urn:spo:anon#d95fc8e05787767f4ad5c7d1f6fa6d86bc6f6aadfb93a0c0055f3f2cbe4806ec::" providerId="AD" clId="Web-{0132C828-88DA-DFEB-4260-12C217E4E549}" dt="2024-04-03T16:01:46.714" v="23" actId="20577"/>
          <ac:spMkLst>
            <pc:docMk/>
            <pc:sldMk cId="4096061746" sldId="315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0132C828-88DA-DFEB-4260-12C217E4E549}" dt="2024-04-03T16:04:26.422" v="43" actId="20577"/>
        <pc:sldMkLst>
          <pc:docMk/>
          <pc:sldMk cId="697210452" sldId="461"/>
        </pc:sldMkLst>
        <pc:spChg chg="mod">
          <ac:chgData name="Utilisateur invité" userId="S::urn:spo:anon#d95fc8e05787767f4ad5c7d1f6fa6d86bc6f6aadfb93a0c0055f3f2cbe4806ec::" providerId="AD" clId="Web-{0132C828-88DA-DFEB-4260-12C217E4E549}" dt="2024-04-03T16:04:26.422" v="43" actId="20577"/>
          <ac:spMkLst>
            <pc:docMk/>
            <pc:sldMk cId="697210452" sldId="461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49ECFB54-1AF7-ADAD-B2FA-0E1FBF6BB6C3}"/>
    <pc:docChg chg="modSld">
      <pc:chgData name="Utilisateur invité" userId="S::urn:spo:anon#d95fc8e05787767f4ad5c7d1f6fa6d86bc6f6aadfb93a0c0055f3f2cbe4806ec::" providerId="AD" clId="Web-{49ECFB54-1AF7-ADAD-B2FA-0E1FBF6BB6C3}" dt="2024-07-18T13:45:03.137" v="30" actId="20577"/>
      <pc:docMkLst>
        <pc:docMk/>
      </pc:docMkLst>
      <pc:sldChg chg="modSp">
        <pc:chgData name="Utilisateur invité" userId="S::urn:spo:anon#d95fc8e05787767f4ad5c7d1f6fa6d86bc6f6aadfb93a0c0055f3f2cbe4806ec::" providerId="AD" clId="Web-{49ECFB54-1AF7-ADAD-B2FA-0E1FBF6BB6C3}" dt="2024-07-18T13:39:01.651" v="29"/>
        <pc:sldMkLst>
          <pc:docMk/>
          <pc:sldMk cId="3757631623" sldId="266"/>
        </pc:sldMkLst>
        <pc:graphicFrameChg chg="mod modGraphic">
          <ac:chgData name="Utilisateur invité" userId="S::urn:spo:anon#d95fc8e05787767f4ad5c7d1f6fa6d86bc6f6aadfb93a0c0055f3f2cbe4806ec::" providerId="AD" clId="Web-{49ECFB54-1AF7-ADAD-B2FA-0E1FBF6BB6C3}" dt="2024-07-18T13:39:01.651" v="29"/>
          <ac:graphicFrameMkLst>
            <pc:docMk/>
            <pc:sldMk cId="3757631623" sldId="266"/>
            <ac:graphicFrameMk id="5" creationId="{00000000-0000-0000-0000-000000000000}"/>
          </ac:graphicFrameMkLst>
        </pc:graphicFrameChg>
      </pc:sldChg>
      <pc:sldChg chg="modSp">
        <pc:chgData name="Utilisateur invité" userId="S::urn:spo:anon#d95fc8e05787767f4ad5c7d1f6fa6d86bc6f6aadfb93a0c0055f3f2cbe4806ec::" providerId="AD" clId="Web-{49ECFB54-1AF7-ADAD-B2FA-0E1FBF6BB6C3}" dt="2024-07-18T13:45:03.137" v="30" actId="20577"/>
        <pc:sldMkLst>
          <pc:docMk/>
          <pc:sldMk cId="4096061746" sldId="315"/>
        </pc:sldMkLst>
        <pc:spChg chg="mod">
          <ac:chgData name="Utilisateur invité" userId="S::urn:spo:anon#d95fc8e05787767f4ad5c7d1f6fa6d86bc6f6aadfb93a0c0055f3f2cbe4806ec::" providerId="AD" clId="Web-{49ECFB54-1AF7-ADAD-B2FA-0E1FBF6BB6C3}" dt="2024-07-18T13:45:03.137" v="30" actId="20577"/>
          <ac:spMkLst>
            <pc:docMk/>
            <pc:sldMk cId="4096061746" sldId="315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2BA6896C-286E-9353-C91F-0C5A044C912D}"/>
    <pc:docChg chg="modSld">
      <pc:chgData name="Utilisateur invité" userId="S::urn:spo:anon#d95fc8e05787767f4ad5c7d1f6fa6d86bc6f6aadfb93a0c0055f3f2cbe4806ec::" providerId="AD" clId="Web-{2BA6896C-286E-9353-C91F-0C5A044C912D}" dt="2024-04-03T20:05:23.954" v="0" actId="20577"/>
      <pc:docMkLst>
        <pc:docMk/>
      </pc:docMkLst>
      <pc:sldChg chg="modSp">
        <pc:chgData name="Utilisateur invité" userId="S::urn:spo:anon#d95fc8e05787767f4ad5c7d1f6fa6d86bc6f6aadfb93a0c0055f3f2cbe4806ec::" providerId="AD" clId="Web-{2BA6896C-286E-9353-C91F-0C5A044C912D}" dt="2024-04-03T20:05:23.954" v="0" actId="20577"/>
        <pc:sldMkLst>
          <pc:docMk/>
          <pc:sldMk cId="481907628" sldId="294"/>
        </pc:sldMkLst>
        <pc:spChg chg="mod">
          <ac:chgData name="Utilisateur invité" userId="S::urn:spo:anon#d95fc8e05787767f4ad5c7d1f6fa6d86bc6f6aadfb93a0c0055f3f2cbe4806ec::" providerId="AD" clId="Web-{2BA6896C-286E-9353-C91F-0C5A044C912D}" dt="2024-04-03T20:05:23.954" v="0" actId="20577"/>
          <ac:spMkLst>
            <pc:docMk/>
            <pc:sldMk cId="481907628" sldId="294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ABAC13D6-EFA1-707E-F262-4EDD12ADC270}"/>
    <pc:docChg chg="modSld">
      <pc:chgData name="Utilisateur invité" userId="S::urn:spo:anon#d95fc8e05787767f4ad5c7d1f6fa6d86bc6f6aadfb93a0c0055f3f2cbe4806ec::" providerId="AD" clId="Web-{ABAC13D6-EFA1-707E-F262-4EDD12ADC270}" dt="2024-09-02T20:58:57.335" v="1"/>
      <pc:docMkLst>
        <pc:docMk/>
      </pc:docMkLst>
      <pc:sldChg chg="modSp">
        <pc:chgData name="Utilisateur invité" userId="S::urn:spo:anon#d95fc8e05787767f4ad5c7d1f6fa6d86bc6f6aadfb93a0c0055f3f2cbe4806ec::" providerId="AD" clId="Web-{ABAC13D6-EFA1-707E-F262-4EDD12ADC270}" dt="2024-09-02T20:57:52.083" v="0"/>
        <pc:sldMkLst>
          <pc:docMk/>
          <pc:sldMk cId="481907628" sldId="294"/>
        </pc:sldMkLst>
        <pc:picChg chg="mod">
          <ac:chgData name="Utilisateur invité" userId="S::urn:spo:anon#d95fc8e05787767f4ad5c7d1f6fa6d86bc6f6aadfb93a0c0055f3f2cbe4806ec::" providerId="AD" clId="Web-{ABAC13D6-EFA1-707E-F262-4EDD12ADC270}" dt="2024-09-02T20:57:52.083" v="0"/>
          <ac:picMkLst>
            <pc:docMk/>
            <pc:sldMk cId="481907628" sldId="294"/>
            <ac:picMk id="6" creationId="{15790C79-BE4C-C276-8564-3EEA89297249}"/>
          </ac:picMkLst>
        </pc:picChg>
      </pc:sldChg>
      <pc:sldChg chg="modSp">
        <pc:chgData name="Utilisateur invité" userId="S::urn:spo:anon#d95fc8e05787767f4ad5c7d1f6fa6d86bc6f6aadfb93a0c0055f3f2cbe4806ec::" providerId="AD" clId="Web-{ABAC13D6-EFA1-707E-F262-4EDD12ADC270}" dt="2024-09-02T20:58:57.335" v="1"/>
        <pc:sldMkLst>
          <pc:docMk/>
          <pc:sldMk cId="2801562861" sldId="450"/>
        </pc:sldMkLst>
        <pc:picChg chg="mod">
          <ac:chgData name="Utilisateur invité" userId="S::urn:spo:anon#d95fc8e05787767f4ad5c7d1f6fa6d86bc6f6aadfb93a0c0055f3f2cbe4806ec::" providerId="AD" clId="Web-{ABAC13D6-EFA1-707E-F262-4EDD12ADC270}" dt="2024-09-02T20:58:57.335" v="1"/>
          <ac:picMkLst>
            <pc:docMk/>
            <pc:sldMk cId="2801562861" sldId="450"/>
            <ac:picMk id="5" creationId="{B2F2C45C-62BA-4C0E-53D9-FA2DAB5B9671}"/>
          </ac:picMkLst>
        </pc:picChg>
      </pc:sldChg>
    </pc:docChg>
  </pc:docChgLst>
  <pc:docChgLst>
    <pc:chgData name="louise1905@sympatico.ca" userId="S::urn:spo:guest#louise1905@sympatico.ca::" providerId="AD" clId="Web-{2F58581E-7236-5EAD-090B-8011DEC5EFFC}"/>
    <pc:docChg chg="modSld">
      <pc:chgData name="louise1905@sympatico.ca" userId="S::urn:spo:guest#louise1905@sympatico.ca::" providerId="AD" clId="Web-{2F58581E-7236-5EAD-090B-8011DEC5EFFC}" dt="2023-11-21T15:00:34.577" v="30" actId="20577"/>
      <pc:docMkLst>
        <pc:docMk/>
      </pc:docMkLst>
      <pc:sldChg chg="modSp">
        <pc:chgData name="louise1905@sympatico.ca" userId="S::urn:spo:guest#louise1905@sympatico.ca::" providerId="AD" clId="Web-{2F58581E-7236-5EAD-090B-8011DEC5EFFC}" dt="2023-11-21T14:34:45.908" v="3" actId="20577"/>
        <pc:sldMkLst>
          <pc:docMk/>
          <pc:sldMk cId="481907628" sldId="294"/>
        </pc:sldMkLst>
        <pc:spChg chg="mod">
          <ac:chgData name="louise1905@sympatico.ca" userId="S::urn:spo:guest#louise1905@sympatico.ca::" providerId="AD" clId="Web-{2F58581E-7236-5EAD-090B-8011DEC5EFFC}" dt="2023-11-21T14:34:45.908" v="3" actId="20577"/>
          <ac:spMkLst>
            <pc:docMk/>
            <pc:sldMk cId="481907628" sldId="294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2F58581E-7236-5EAD-090B-8011DEC5EFFC}" dt="2023-11-21T14:56:06.866" v="21" actId="20577"/>
        <pc:sldMkLst>
          <pc:docMk/>
          <pc:sldMk cId="4096061746" sldId="315"/>
        </pc:sldMkLst>
        <pc:spChg chg="mod">
          <ac:chgData name="louise1905@sympatico.ca" userId="S::urn:spo:guest#louise1905@sympatico.ca::" providerId="AD" clId="Web-{2F58581E-7236-5EAD-090B-8011DEC5EFFC}" dt="2023-11-21T14:56:06.866" v="21" actId="20577"/>
          <ac:spMkLst>
            <pc:docMk/>
            <pc:sldMk cId="4096061746" sldId="315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2F58581E-7236-5EAD-090B-8011DEC5EFFC}" dt="2023-11-21T14:56:14.023" v="23" actId="20577"/>
        <pc:sldMkLst>
          <pc:docMk/>
          <pc:sldMk cId="4244560254" sldId="393"/>
        </pc:sldMkLst>
        <pc:spChg chg="mod">
          <ac:chgData name="louise1905@sympatico.ca" userId="S::urn:spo:guest#louise1905@sympatico.ca::" providerId="AD" clId="Web-{2F58581E-7236-5EAD-090B-8011DEC5EFFC}" dt="2023-11-21T14:56:14.023" v="23" actId="20577"/>
          <ac:spMkLst>
            <pc:docMk/>
            <pc:sldMk cId="4244560254" sldId="393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2F58581E-7236-5EAD-090B-8011DEC5EFFC}" dt="2023-11-21T14:44:20.955" v="6" actId="20577"/>
        <pc:sldMkLst>
          <pc:docMk/>
          <pc:sldMk cId="1858208004" sldId="431"/>
        </pc:sldMkLst>
        <pc:spChg chg="mod">
          <ac:chgData name="louise1905@sympatico.ca" userId="S::urn:spo:guest#louise1905@sympatico.ca::" providerId="AD" clId="Web-{2F58581E-7236-5EAD-090B-8011DEC5EFFC}" dt="2023-11-21T14:44:20.955" v="6" actId="20577"/>
          <ac:spMkLst>
            <pc:docMk/>
            <pc:sldMk cId="1858208004" sldId="431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2F58581E-7236-5EAD-090B-8011DEC5EFFC}" dt="2023-11-21T15:00:19.983" v="25" actId="20577"/>
        <pc:sldMkLst>
          <pc:docMk/>
          <pc:sldMk cId="116108360" sldId="447"/>
        </pc:sldMkLst>
        <pc:spChg chg="mod">
          <ac:chgData name="louise1905@sympatico.ca" userId="S::urn:spo:guest#louise1905@sympatico.ca::" providerId="AD" clId="Web-{2F58581E-7236-5EAD-090B-8011DEC5EFFC}" dt="2023-11-21T15:00:19.983" v="25" actId="20577"/>
          <ac:spMkLst>
            <pc:docMk/>
            <pc:sldMk cId="116108360" sldId="447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2F58581E-7236-5EAD-090B-8011DEC5EFFC}" dt="2023-11-21T15:00:34.577" v="30" actId="20577"/>
        <pc:sldMkLst>
          <pc:docMk/>
          <pc:sldMk cId="697210452" sldId="461"/>
        </pc:sldMkLst>
        <pc:spChg chg="mod">
          <ac:chgData name="louise1905@sympatico.ca" userId="S::urn:spo:guest#louise1905@sympatico.ca::" providerId="AD" clId="Web-{2F58581E-7236-5EAD-090B-8011DEC5EFFC}" dt="2023-11-21T15:00:34.577" v="30" actId="20577"/>
          <ac:spMkLst>
            <pc:docMk/>
            <pc:sldMk cId="697210452" sldId="461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8300" y="1828800"/>
            <a:ext cx="8915399" cy="2262781"/>
          </a:xfrm>
        </p:spPr>
        <p:txBody>
          <a:bodyPr>
            <a:normAutofit fontScale="90000"/>
          </a:bodyPr>
          <a:lstStyle/>
          <a:p>
            <a:r>
              <a:rPr lang="en-CA" dirty="0" err="1"/>
              <a:t>Préparez-vous</a:t>
            </a:r>
            <a:r>
              <a:rPr lang="en-CA" dirty="0"/>
              <a:t> à </a:t>
            </a:r>
            <a:r>
              <a:rPr lang="en-CA" dirty="0" err="1"/>
              <a:t>établir</a:t>
            </a:r>
            <a:r>
              <a:rPr lang="en-CA" dirty="0"/>
              <a:t> un budget, à </a:t>
            </a:r>
            <a:r>
              <a:rPr lang="en-CA" dirty="0" err="1"/>
              <a:t>vous</a:t>
            </a:r>
            <a:r>
              <a:rPr lang="en-CA" dirty="0"/>
              <a:t> organiser et à </a:t>
            </a:r>
            <a:r>
              <a:rPr lang="en-CA" dirty="0" err="1"/>
              <a:t>gérer</a:t>
            </a:r>
            <a:r>
              <a:rPr lang="en-CA" dirty="0"/>
              <a:t> </a:t>
            </a:r>
            <a:r>
              <a:rPr lang="en-CA" dirty="0" err="1"/>
              <a:t>votre</a:t>
            </a:r>
            <a:r>
              <a:rPr lang="en-CA" dirty="0"/>
              <a:t> temps 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8300" y="4091579"/>
            <a:ext cx="8915399" cy="1126283"/>
          </a:xfrm>
        </p:spPr>
        <p:txBody>
          <a:bodyPr>
            <a:normAutofit/>
          </a:bodyPr>
          <a:lstStyle/>
          <a:p>
            <a:r>
              <a:rPr lang="en-CA" sz="2400" b="1" dirty="0">
                <a:solidFill>
                  <a:schemeClr val="tx1"/>
                </a:solidFill>
              </a:rPr>
              <a:t>MODULE 5</a:t>
            </a:r>
          </a:p>
        </p:txBody>
      </p:sp>
    </p:spTree>
    <p:extLst>
      <p:ext uri="{BB962C8B-B14F-4D97-AF65-F5344CB8AC3E}">
        <p14:creationId xmlns:p14="http://schemas.microsoft.com/office/powerpoint/2010/main" val="3861369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factures </a:t>
            </a:r>
            <a:r>
              <a:rPr lang="en-CA" dirty="0" err="1"/>
              <a:t>électroniques</a:t>
            </a:r>
            <a:r>
              <a:rPr lang="en-CA" dirty="0"/>
              <a:t> </a:t>
            </a:r>
          </a:p>
          <a:p>
            <a:pPr algn="ctr"/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9012" y="2133600"/>
            <a:ext cx="10515600" cy="3777622"/>
          </a:xfrm>
        </p:spPr>
        <p:txBody>
          <a:bodyPr/>
          <a:lstStyle/>
          <a:p>
            <a:r>
              <a:rPr lang="en-CA"/>
              <a:t>Si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recevez</a:t>
            </a:r>
            <a:r>
              <a:rPr lang="en-CA"/>
              <a:t> des factures </a:t>
            </a:r>
            <a:r>
              <a:rPr lang="en-CA" err="1"/>
              <a:t>électroniques</a:t>
            </a:r>
            <a:r>
              <a:rPr lang="en-CA"/>
              <a:t> de la part </a:t>
            </a:r>
            <a:r>
              <a:rPr lang="en-CA" err="1"/>
              <a:t>d’une</a:t>
            </a:r>
            <a:r>
              <a:rPr lang="en-CA"/>
              <a:t> </a:t>
            </a:r>
            <a:r>
              <a:rPr lang="en-CA" err="1"/>
              <a:t>entreprise</a:t>
            </a:r>
            <a:r>
              <a:rPr lang="en-CA"/>
              <a:t>,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devriez</a:t>
            </a:r>
            <a:r>
              <a:rPr lang="en-CA"/>
              <a:t> </a:t>
            </a:r>
            <a:r>
              <a:rPr lang="en-CA" err="1"/>
              <a:t>vérifier</a:t>
            </a:r>
            <a:r>
              <a:rPr lang="en-CA"/>
              <a:t> </a:t>
            </a:r>
            <a:r>
              <a:rPr lang="en-CA" err="1"/>
              <a:t>régulièrement</a:t>
            </a:r>
            <a:r>
              <a:rPr lang="en-CA"/>
              <a:t> </a:t>
            </a:r>
            <a:r>
              <a:rPr lang="en-CA" err="1"/>
              <a:t>votre</a:t>
            </a:r>
            <a:r>
              <a:rPr lang="en-CA"/>
              <a:t> courriel. </a:t>
            </a:r>
          </a:p>
          <a:p>
            <a:r>
              <a:rPr lang="en-CA"/>
              <a:t>De </a:t>
            </a:r>
            <a:r>
              <a:rPr lang="en-CA" err="1"/>
              <a:t>même</a:t>
            </a:r>
            <a:r>
              <a:rPr lang="en-CA"/>
              <a:t>, </a:t>
            </a:r>
            <a:r>
              <a:rPr lang="en-CA" err="1"/>
              <a:t>vérifiez</a:t>
            </a:r>
            <a:r>
              <a:rPr lang="en-CA"/>
              <a:t> </a:t>
            </a:r>
            <a:r>
              <a:rPr lang="en-CA" err="1"/>
              <a:t>votre</a:t>
            </a:r>
            <a:r>
              <a:rPr lang="en-CA"/>
              <a:t> dossier de </a:t>
            </a:r>
            <a:r>
              <a:rPr lang="en-CA" err="1"/>
              <a:t>courrier</a:t>
            </a:r>
            <a:r>
              <a:rPr lang="en-CA"/>
              <a:t> </a:t>
            </a:r>
            <a:r>
              <a:rPr lang="en-CA" err="1"/>
              <a:t>indésirable</a:t>
            </a:r>
            <a:r>
              <a:rPr lang="en-CA"/>
              <a:t> </a:t>
            </a:r>
            <a:r>
              <a:rPr lang="en-CA" err="1"/>
              <a:t>ou</a:t>
            </a:r>
            <a:r>
              <a:rPr lang="en-CA"/>
              <a:t> de </a:t>
            </a:r>
            <a:r>
              <a:rPr lang="en-CA" err="1"/>
              <a:t>pourriels</a:t>
            </a:r>
            <a:r>
              <a:rPr lang="en-CA"/>
              <a:t>, au </a:t>
            </a:r>
            <a:r>
              <a:rPr lang="en-CA" err="1"/>
              <a:t>cas</a:t>
            </a:r>
            <a:r>
              <a:rPr lang="en-CA"/>
              <a:t> </a:t>
            </a:r>
            <a:r>
              <a:rPr lang="en-CA" err="1"/>
              <a:t>où</a:t>
            </a:r>
            <a:r>
              <a:rPr lang="en-CA"/>
              <a:t> un courriel se </a:t>
            </a:r>
            <a:r>
              <a:rPr lang="en-CA" err="1"/>
              <a:t>retrouverait</a:t>
            </a:r>
            <a:r>
              <a:rPr lang="en-CA"/>
              <a:t> </a:t>
            </a:r>
            <a:r>
              <a:rPr lang="en-CA" err="1"/>
              <a:t>à</a:t>
            </a:r>
            <a:r>
              <a:rPr lang="en-CA"/>
              <a:t> la </a:t>
            </a:r>
            <a:r>
              <a:rPr lang="en-CA" err="1"/>
              <a:t>mauvaise</a:t>
            </a:r>
            <a:r>
              <a:rPr lang="en-CA"/>
              <a:t> place. </a:t>
            </a:r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60300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factures </a:t>
            </a:r>
            <a:r>
              <a:rPr lang="en-CA" dirty="0" err="1"/>
              <a:t>électroniques</a:t>
            </a:r>
            <a:r>
              <a:rPr lang="en-CA" dirty="0"/>
              <a:t> </a:t>
            </a:r>
          </a:p>
          <a:p>
            <a:pPr algn="ctr"/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6984" y="2133600"/>
            <a:ext cx="10417628" cy="3777622"/>
          </a:xfrm>
        </p:spPr>
        <p:txBody>
          <a:bodyPr/>
          <a:lstStyle/>
          <a:p>
            <a:r>
              <a:rPr lang="en-CA"/>
              <a:t>Si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savez</a:t>
            </a:r>
            <a:r>
              <a:rPr lang="en-CA"/>
              <a:t> </a:t>
            </a:r>
            <a:r>
              <a:rPr lang="en-CA" err="1"/>
              <a:t>quand</a:t>
            </a:r>
            <a:r>
              <a:rPr lang="en-CA"/>
              <a:t> les factures </a:t>
            </a:r>
            <a:r>
              <a:rPr lang="en-CA" err="1"/>
              <a:t>arrivent</a:t>
            </a:r>
            <a:r>
              <a:rPr lang="en-CA"/>
              <a:t> dans </a:t>
            </a:r>
            <a:r>
              <a:rPr lang="en-CA" err="1"/>
              <a:t>votre</a:t>
            </a:r>
            <a:r>
              <a:rPr lang="en-CA"/>
              <a:t> </a:t>
            </a:r>
            <a:r>
              <a:rPr lang="en-CA" err="1"/>
              <a:t>boite</a:t>
            </a:r>
            <a:r>
              <a:rPr lang="en-CA"/>
              <a:t> de </a:t>
            </a:r>
            <a:r>
              <a:rPr lang="en-CA" err="1"/>
              <a:t>réception</a:t>
            </a:r>
            <a:r>
              <a:rPr lang="en-CA"/>
              <a:t>, </a:t>
            </a:r>
            <a:r>
              <a:rPr lang="en-CA" err="1"/>
              <a:t>programmez</a:t>
            </a:r>
            <a:r>
              <a:rPr lang="en-CA"/>
              <a:t> des </a:t>
            </a:r>
            <a:r>
              <a:rPr lang="en-CA" err="1"/>
              <a:t>alarmes</a:t>
            </a:r>
            <a:r>
              <a:rPr lang="en-CA"/>
              <a:t> </a:t>
            </a:r>
            <a:r>
              <a:rPr lang="en-CA" err="1"/>
              <a:t>ou</a:t>
            </a:r>
            <a:r>
              <a:rPr lang="en-CA"/>
              <a:t> des </a:t>
            </a:r>
            <a:r>
              <a:rPr lang="en-CA" err="1"/>
              <a:t>alertes</a:t>
            </a:r>
            <a:r>
              <a:rPr lang="en-CA"/>
              <a:t> sur </a:t>
            </a:r>
            <a:r>
              <a:rPr lang="en-CA" err="1"/>
              <a:t>votre</a:t>
            </a:r>
            <a:r>
              <a:rPr lang="en-CA"/>
              <a:t> </a:t>
            </a:r>
            <a:r>
              <a:rPr lang="en-CA" err="1"/>
              <a:t>téléphone</a:t>
            </a:r>
            <a:r>
              <a:rPr lang="en-CA"/>
              <a:t> portable </a:t>
            </a:r>
            <a:r>
              <a:rPr lang="en-CA" err="1"/>
              <a:t>ou</a:t>
            </a:r>
            <a:r>
              <a:rPr lang="en-CA"/>
              <a:t> </a:t>
            </a:r>
            <a:r>
              <a:rPr lang="en-CA" err="1"/>
              <a:t>votre</a:t>
            </a:r>
            <a:r>
              <a:rPr lang="en-CA"/>
              <a:t> </a:t>
            </a:r>
            <a:r>
              <a:rPr lang="en-CA" err="1"/>
              <a:t>appareil</a:t>
            </a:r>
            <a:r>
              <a:rPr lang="en-CA"/>
              <a:t>, </a:t>
            </a:r>
            <a:r>
              <a:rPr lang="en-CA" err="1"/>
              <a:t>ou</a:t>
            </a:r>
            <a:r>
              <a:rPr lang="en-CA"/>
              <a:t> </a:t>
            </a:r>
            <a:r>
              <a:rPr lang="en-CA" err="1"/>
              <a:t>notez</a:t>
            </a:r>
            <a:r>
              <a:rPr lang="en-CA"/>
              <a:t> les dates dans un </a:t>
            </a:r>
            <a:r>
              <a:rPr lang="en-CA" err="1"/>
              <a:t>calendrier</a:t>
            </a:r>
            <a:r>
              <a:rPr lang="en-CA"/>
              <a:t>. </a:t>
            </a:r>
          </a:p>
          <a:p>
            <a:r>
              <a:rPr lang="en-CA" err="1"/>
              <a:t>Cela</a:t>
            </a:r>
            <a:r>
              <a:rPr lang="en-CA"/>
              <a:t>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rappellera</a:t>
            </a:r>
            <a:r>
              <a:rPr lang="en-CA"/>
              <a:t> de </a:t>
            </a:r>
            <a:r>
              <a:rPr lang="en-CA" err="1"/>
              <a:t>vérifier</a:t>
            </a:r>
            <a:r>
              <a:rPr lang="en-CA"/>
              <a:t> </a:t>
            </a:r>
            <a:r>
              <a:rPr lang="en-CA" err="1"/>
              <a:t>votre</a:t>
            </a:r>
            <a:r>
              <a:rPr lang="en-CA"/>
              <a:t> courriel et de payer </a:t>
            </a:r>
            <a:r>
              <a:rPr lang="en-CA" err="1"/>
              <a:t>vos</a:t>
            </a:r>
            <a:r>
              <a:rPr lang="en-CA"/>
              <a:t> factures. </a:t>
            </a:r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8245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services </a:t>
            </a:r>
            <a:r>
              <a:rPr lang="en-CA" dirty="0" err="1"/>
              <a:t>bancaires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ligne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8241" y="2133600"/>
            <a:ext cx="10156371" cy="3777622"/>
          </a:xfrm>
        </p:spPr>
        <p:txBody>
          <a:bodyPr/>
          <a:lstStyle/>
          <a:p>
            <a:r>
              <a:rPr lang="en-CA"/>
              <a:t>Les institutions </a:t>
            </a:r>
            <a:r>
              <a:rPr lang="en-CA" err="1"/>
              <a:t>financières</a:t>
            </a:r>
            <a:r>
              <a:rPr lang="en-CA"/>
              <a:t> </a:t>
            </a:r>
            <a:r>
              <a:rPr lang="en-CA" err="1"/>
              <a:t>proposent</a:t>
            </a:r>
            <a:r>
              <a:rPr lang="en-CA"/>
              <a:t> </a:t>
            </a:r>
            <a:r>
              <a:rPr lang="en-CA" err="1"/>
              <a:t>maintenant</a:t>
            </a:r>
            <a:r>
              <a:rPr lang="en-CA"/>
              <a:t> des services </a:t>
            </a:r>
            <a:r>
              <a:rPr lang="en-CA" err="1"/>
              <a:t>bancaires</a:t>
            </a:r>
            <a:r>
              <a:rPr lang="en-CA"/>
              <a:t> </a:t>
            </a:r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ligne</a:t>
            </a:r>
            <a:r>
              <a:rPr lang="en-CA"/>
              <a:t>. </a:t>
            </a:r>
          </a:p>
          <a:p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pouvez</a:t>
            </a:r>
            <a:r>
              <a:rPr lang="en-CA"/>
              <a:t> consulter </a:t>
            </a:r>
            <a:r>
              <a:rPr lang="en-CA" err="1"/>
              <a:t>vos</a:t>
            </a:r>
            <a:r>
              <a:rPr lang="en-CA"/>
              <a:t> </a:t>
            </a:r>
            <a:r>
              <a:rPr lang="en-CA" err="1"/>
              <a:t>comptes</a:t>
            </a:r>
            <a:r>
              <a:rPr lang="en-CA"/>
              <a:t>, payer </a:t>
            </a:r>
            <a:r>
              <a:rPr lang="en-CA" err="1"/>
              <a:t>vos</a:t>
            </a:r>
            <a:r>
              <a:rPr lang="en-CA"/>
              <a:t> factures et </a:t>
            </a:r>
            <a:r>
              <a:rPr lang="en-CA" err="1"/>
              <a:t>effectuer</a:t>
            </a:r>
            <a:r>
              <a:rPr lang="en-CA"/>
              <a:t> des virements </a:t>
            </a:r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ligne</a:t>
            </a:r>
            <a:r>
              <a:rPr lang="en-CA"/>
              <a:t> </a:t>
            </a:r>
            <a:r>
              <a:rPr lang="en-CA" err="1"/>
              <a:t>à</a:t>
            </a:r>
            <a:r>
              <a:rPr lang="en-CA"/>
              <a:t> </a:t>
            </a:r>
            <a:r>
              <a:rPr lang="en-CA" err="1"/>
              <a:t>partir</a:t>
            </a:r>
            <a:r>
              <a:rPr lang="en-CA"/>
              <a:t> du site Web de </a:t>
            </a:r>
            <a:r>
              <a:rPr lang="en-CA" err="1"/>
              <a:t>votre</a:t>
            </a:r>
            <a:r>
              <a:rPr lang="en-CA"/>
              <a:t> </a:t>
            </a:r>
            <a:r>
              <a:rPr lang="en-CA" err="1"/>
              <a:t>banque</a:t>
            </a:r>
            <a:r>
              <a:rPr lang="en-CA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88189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services </a:t>
            </a:r>
            <a:r>
              <a:rPr lang="en-CA" dirty="0" err="1"/>
              <a:t>bancaires</a:t>
            </a:r>
            <a:r>
              <a:rPr lang="en-CA" dirty="0"/>
              <a:t> </a:t>
            </a:r>
            <a:r>
              <a:rPr lang="en-CA" dirty="0" err="1"/>
              <a:t>en</a:t>
            </a:r>
            <a:r>
              <a:rPr lang="en-CA" dirty="0"/>
              <a:t> </a:t>
            </a:r>
            <a:r>
              <a:rPr lang="en-CA" dirty="0" err="1"/>
              <a:t>ligne</a:t>
            </a:r>
            <a:endParaRPr lang="en-CA" dirty="0"/>
          </a:p>
          <a:p>
            <a:pPr algn="ctr"/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2555" y="2133600"/>
            <a:ext cx="10472057" cy="3777622"/>
          </a:xfrm>
        </p:spPr>
        <p:txBody>
          <a:bodyPr/>
          <a:lstStyle/>
          <a:p>
            <a:r>
              <a:rPr lang="en-CA"/>
              <a:t>Les services </a:t>
            </a:r>
            <a:r>
              <a:rPr lang="en-CA" err="1"/>
              <a:t>bancaires</a:t>
            </a:r>
            <a:r>
              <a:rPr lang="en-CA"/>
              <a:t> </a:t>
            </a:r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ligne</a:t>
            </a:r>
            <a:r>
              <a:rPr lang="en-CA"/>
              <a:t> </a:t>
            </a:r>
            <a:r>
              <a:rPr lang="en-CA" err="1"/>
              <a:t>sont</a:t>
            </a:r>
            <a:r>
              <a:rPr lang="en-CA"/>
              <a:t> </a:t>
            </a:r>
            <a:r>
              <a:rPr lang="en-CA" err="1"/>
              <a:t>accessibles</a:t>
            </a:r>
            <a:r>
              <a:rPr lang="en-CA"/>
              <a:t> </a:t>
            </a:r>
            <a:r>
              <a:rPr lang="en-CA" err="1"/>
              <a:t>à</a:t>
            </a:r>
            <a:r>
              <a:rPr lang="en-CA"/>
              <a:t> </a:t>
            </a:r>
            <a:r>
              <a:rPr lang="en-CA" err="1"/>
              <a:t>partir</a:t>
            </a:r>
            <a:r>
              <a:rPr lang="en-CA"/>
              <a:t> d’un </a:t>
            </a:r>
            <a:r>
              <a:rPr lang="en-CA" err="1"/>
              <a:t>ordinateur</a:t>
            </a:r>
            <a:r>
              <a:rPr lang="en-CA"/>
              <a:t>, </a:t>
            </a:r>
            <a:r>
              <a:rPr lang="en-CA" err="1"/>
              <a:t>d’une</a:t>
            </a:r>
            <a:r>
              <a:rPr lang="en-CA"/>
              <a:t> </a:t>
            </a:r>
            <a:r>
              <a:rPr lang="en-CA" err="1"/>
              <a:t>tablette</a:t>
            </a:r>
            <a:r>
              <a:rPr lang="en-CA"/>
              <a:t> </a:t>
            </a:r>
            <a:r>
              <a:rPr lang="en-CA" err="1"/>
              <a:t>ou</a:t>
            </a:r>
            <a:r>
              <a:rPr lang="en-CA"/>
              <a:t> d’un </a:t>
            </a:r>
            <a:r>
              <a:rPr lang="en-CA" err="1"/>
              <a:t>téléphone</a:t>
            </a:r>
            <a:r>
              <a:rPr lang="en-CA"/>
              <a:t> portable. </a:t>
            </a:r>
          </a:p>
          <a:p>
            <a:r>
              <a:rPr lang="en-CA"/>
              <a:t>La </a:t>
            </a:r>
            <a:r>
              <a:rPr lang="en-CA" err="1"/>
              <a:t>plupart</a:t>
            </a:r>
            <a:r>
              <a:rPr lang="en-CA"/>
              <a:t> des institutions </a:t>
            </a:r>
            <a:r>
              <a:rPr lang="en-CA" err="1"/>
              <a:t>financières</a:t>
            </a:r>
            <a:r>
              <a:rPr lang="en-CA"/>
              <a:t> </a:t>
            </a:r>
            <a:r>
              <a:rPr lang="en-CA" err="1"/>
              <a:t>proposent</a:t>
            </a:r>
            <a:r>
              <a:rPr lang="en-CA"/>
              <a:t> </a:t>
            </a:r>
            <a:r>
              <a:rPr lang="en-CA" err="1"/>
              <a:t>aussi</a:t>
            </a:r>
            <a:r>
              <a:rPr lang="en-CA"/>
              <a:t> des applications de </a:t>
            </a:r>
            <a:r>
              <a:rPr lang="en-CA" err="1"/>
              <a:t>banque</a:t>
            </a:r>
            <a:r>
              <a:rPr lang="en-CA"/>
              <a:t> </a:t>
            </a:r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ligne</a:t>
            </a:r>
            <a:r>
              <a:rPr lang="en-CA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48273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864" y="852710"/>
            <a:ext cx="8911687" cy="1280890"/>
          </a:xfrm>
        </p:spPr>
        <p:txBody>
          <a:bodyPr/>
          <a:lstStyle/>
          <a:p>
            <a:r>
              <a:rPr lang="en-CA" err="1"/>
              <a:t>Discutons</a:t>
            </a:r>
            <a:r>
              <a:rPr lang="en-CA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4327" y="2133600"/>
            <a:ext cx="10450285" cy="3777622"/>
          </a:xfrm>
        </p:spPr>
        <p:txBody>
          <a:bodyPr/>
          <a:lstStyle/>
          <a:p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groupe</a:t>
            </a:r>
            <a:r>
              <a:rPr lang="en-CA"/>
              <a:t>, </a:t>
            </a:r>
            <a:r>
              <a:rPr lang="en-CA" err="1"/>
              <a:t>discutez</a:t>
            </a:r>
            <a:r>
              <a:rPr lang="en-CA"/>
              <a:t> des </a:t>
            </a:r>
            <a:r>
              <a:rPr lang="en-CA" err="1"/>
              <a:t>avantages</a:t>
            </a:r>
            <a:r>
              <a:rPr lang="en-CA"/>
              <a:t> et des </a:t>
            </a:r>
            <a:r>
              <a:rPr lang="en-CA" err="1"/>
              <a:t>désavantages</a:t>
            </a:r>
            <a:r>
              <a:rPr lang="en-CA"/>
              <a:t> des services </a:t>
            </a:r>
            <a:r>
              <a:rPr lang="en-CA" err="1"/>
              <a:t>bancaires</a:t>
            </a:r>
            <a:r>
              <a:rPr lang="en-CA"/>
              <a:t> </a:t>
            </a:r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ligne</a:t>
            </a:r>
            <a:r>
              <a:rPr lang="en-CA"/>
              <a:t>. </a:t>
            </a:r>
          </a:p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679" y="852710"/>
            <a:ext cx="579170" cy="57917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8704D7A9-DD4A-A058-C858-02DD20777C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0461" y="3162717"/>
            <a:ext cx="2511078" cy="273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413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services </a:t>
            </a:r>
            <a:r>
              <a:rPr lang="en-CA" dirty="0" err="1"/>
              <a:t>bancaires</a:t>
            </a:r>
            <a:r>
              <a:rPr lang="en-CA" dirty="0"/>
              <a:t> </a:t>
            </a:r>
            <a:r>
              <a:rPr lang="en-CA" dirty="0" err="1"/>
              <a:t>en</a:t>
            </a:r>
            <a:r>
              <a:rPr lang="en-CA" dirty="0"/>
              <a:t> </a:t>
            </a:r>
            <a:r>
              <a:rPr lang="en-CA" dirty="0" err="1"/>
              <a:t>ligne</a:t>
            </a:r>
            <a:endParaRPr lang="en-CA" dirty="0"/>
          </a:p>
          <a:p>
            <a:pPr algn="ctr"/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5913" y="2133600"/>
            <a:ext cx="10080171" cy="3777622"/>
          </a:xfrm>
        </p:spPr>
        <p:txBody>
          <a:bodyPr/>
          <a:lstStyle/>
          <a:p>
            <a:r>
              <a:rPr lang="en-CA" dirty="0"/>
              <a:t>Pour </a:t>
            </a:r>
            <a:r>
              <a:rPr lang="en-CA" dirty="0" err="1"/>
              <a:t>utiliser</a:t>
            </a:r>
            <a:r>
              <a:rPr lang="en-CA" dirty="0"/>
              <a:t> les services </a:t>
            </a:r>
            <a:r>
              <a:rPr lang="en-CA" dirty="0" err="1"/>
              <a:t>bancaires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ligne</a:t>
            </a:r>
            <a:r>
              <a:rPr lang="en-CA" dirty="0"/>
              <a:t>,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devez</a:t>
            </a:r>
            <a:r>
              <a:rPr lang="en-CA" dirty="0"/>
              <a:t> : </a:t>
            </a:r>
          </a:p>
          <a:p>
            <a:pPr lvl="1"/>
            <a:r>
              <a:rPr lang="en-CA" dirty="0" err="1"/>
              <a:t>Avoir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</a:t>
            </a:r>
            <a:r>
              <a:rPr lang="en-CA" dirty="0" err="1"/>
              <a:t>adresse</a:t>
            </a:r>
            <a:r>
              <a:rPr lang="en-CA" dirty="0"/>
              <a:t> courriel </a:t>
            </a:r>
            <a:r>
              <a:rPr lang="en-CA" dirty="0" err="1"/>
              <a:t>valide</a:t>
            </a:r>
            <a:r>
              <a:rPr lang="en-CA" dirty="0"/>
              <a:t>.</a:t>
            </a:r>
          </a:p>
          <a:p>
            <a:pPr lvl="1"/>
            <a:r>
              <a:rPr lang="en-CA" dirty="0" err="1"/>
              <a:t>Avoir</a:t>
            </a:r>
            <a:r>
              <a:rPr lang="en-CA" dirty="0"/>
              <a:t> un </a:t>
            </a:r>
            <a:r>
              <a:rPr lang="en-CA" dirty="0" err="1"/>
              <a:t>numéro</a:t>
            </a:r>
            <a:r>
              <a:rPr lang="en-CA" dirty="0"/>
              <a:t> de carte de </a:t>
            </a:r>
            <a:r>
              <a:rPr lang="en-CA" dirty="0" err="1"/>
              <a:t>débit</a:t>
            </a:r>
            <a:r>
              <a:rPr lang="en-CA" dirty="0"/>
              <a:t> </a:t>
            </a:r>
            <a:r>
              <a:rPr lang="en-CA" dirty="0" err="1"/>
              <a:t>valide</a:t>
            </a:r>
            <a:r>
              <a:rPr lang="en-CA" dirty="0"/>
              <a:t>.</a:t>
            </a:r>
          </a:p>
          <a:p>
            <a:pPr lvl="1"/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inscrire</a:t>
            </a:r>
            <a:r>
              <a:rPr lang="en-CA" dirty="0"/>
              <a:t> </a:t>
            </a:r>
            <a:r>
              <a:rPr lang="en-CA" dirty="0" err="1"/>
              <a:t>auprès</a:t>
            </a:r>
            <a:r>
              <a:rPr lang="en-CA" dirty="0"/>
              <a:t> de </a:t>
            </a:r>
            <a:r>
              <a:rPr lang="en-CA" dirty="0" err="1"/>
              <a:t>votre</a:t>
            </a:r>
            <a:r>
              <a:rPr lang="en-CA" dirty="0"/>
              <a:t> institution financière.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98434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7056" y="2133600"/>
            <a:ext cx="10297885" cy="3777622"/>
          </a:xfrm>
        </p:spPr>
        <p:txBody>
          <a:bodyPr/>
          <a:lstStyle/>
          <a:p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devrez</a:t>
            </a:r>
            <a:r>
              <a:rPr lang="en-CA" dirty="0"/>
              <a:t> </a:t>
            </a:r>
            <a:r>
              <a:rPr lang="en-CA" dirty="0" err="1"/>
              <a:t>créer</a:t>
            </a:r>
            <a:r>
              <a:rPr lang="en-CA" dirty="0"/>
              <a:t> un nom </a:t>
            </a:r>
            <a:r>
              <a:rPr lang="en-CA" dirty="0" err="1"/>
              <a:t>d’utilisateur</a:t>
            </a:r>
            <a:r>
              <a:rPr lang="en-CA" dirty="0"/>
              <a:t> et un mot de passe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pouvez</a:t>
            </a:r>
            <a:r>
              <a:rPr lang="en-CA" dirty="0"/>
              <a:t> </a:t>
            </a:r>
            <a:r>
              <a:rPr lang="en-CA" dirty="0" err="1"/>
              <a:t>plutôt</a:t>
            </a:r>
            <a:r>
              <a:rPr lang="en-CA" dirty="0"/>
              <a:t> </a:t>
            </a:r>
            <a:r>
              <a:rPr lang="en-CA" dirty="0" err="1"/>
              <a:t>choisir</a:t>
            </a:r>
            <a:r>
              <a:rPr lang="en-CA" dirty="0"/>
              <a:t> de </a:t>
            </a:r>
            <a:r>
              <a:rPr lang="en-CA" dirty="0" err="1"/>
              <a:t>vous</a:t>
            </a:r>
            <a:r>
              <a:rPr lang="en-CA" dirty="0"/>
              <a:t> identifier avec </a:t>
            </a:r>
            <a:r>
              <a:rPr lang="en-CA" dirty="0" err="1"/>
              <a:t>votre</a:t>
            </a:r>
            <a:r>
              <a:rPr lang="en-CA" dirty="0"/>
              <a:t> </a:t>
            </a:r>
            <a:r>
              <a:rPr lang="en-CA" dirty="0" err="1"/>
              <a:t>numéro</a:t>
            </a:r>
            <a:r>
              <a:rPr lang="en-CA" dirty="0"/>
              <a:t> de carte de </a:t>
            </a:r>
            <a:r>
              <a:rPr lang="en-CA" dirty="0" err="1"/>
              <a:t>débit</a:t>
            </a:r>
            <a:r>
              <a:rPr lang="en-CA" dirty="0"/>
              <a:t> et un mot de passe.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AF616FC-1ED7-50F7-81D4-F42E01A16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services </a:t>
            </a:r>
            <a:r>
              <a:rPr lang="en-CA" dirty="0" err="1"/>
              <a:t>bancaires</a:t>
            </a:r>
            <a:r>
              <a:rPr lang="en-CA" dirty="0"/>
              <a:t> </a:t>
            </a:r>
            <a:r>
              <a:rPr lang="en-CA" dirty="0" err="1"/>
              <a:t>en</a:t>
            </a:r>
            <a:r>
              <a:rPr lang="en-CA" dirty="0"/>
              <a:t> </a:t>
            </a:r>
            <a:r>
              <a:rPr lang="en-CA" dirty="0" err="1"/>
              <a:t>ligne</a:t>
            </a:r>
            <a:endParaRPr lang="en-CA" dirty="0"/>
          </a:p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764394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services </a:t>
            </a:r>
            <a:r>
              <a:rPr lang="en-CA" dirty="0" err="1"/>
              <a:t>bancaires</a:t>
            </a:r>
            <a:r>
              <a:rPr lang="en-CA" dirty="0"/>
              <a:t> </a:t>
            </a:r>
            <a:r>
              <a:rPr lang="en-CA" dirty="0" err="1"/>
              <a:t>en</a:t>
            </a:r>
            <a:r>
              <a:rPr lang="en-CA" dirty="0"/>
              <a:t> </a:t>
            </a:r>
            <a:r>
              <a:rPr lang="en-CA" dirty="0" err="1"/>
              <a:t>ligne</a:t>
            </a:r>
            <a:endParaRPr lang="en-CA" dirty="0"/>
          </a:p>
          <a:p>
            <a:pPr algn="ctr"/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9842" y="2133600"/>
            <a:ext cx="10352314" cy="3777622"/>
          </a:xfrm>
        </p:spPr>
        <p:txBody>
          <a:bodyPr/>
          <a:lstStyle/>
          <a:p>
            <a:r>
              <a:rPr lang="en-CA" dirty="0"/>
              <a:t>Comme </a:t>
            </a:r>
            <a:r>
              <a:rPr lang="en-CA" dirty="0" err="1"/>
              <a:t>toutes</a:t>
            </a:r>
            <a:r>
              <a:rPr lang="en-CA" dirty="0"/>
              <a:t> les </a:t>
            </a:r>
            <a:r>
              <a:rPr lang="en-CA" dirty="0" err="1"/>
              <a:t>plateformes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ligne</a:t>
            </a:r>
            <a:r>
              <a:rPr lang="en-CA" dirty="0"/>
              <a:t>, les services </a:t>
            </a:r>
            <a:r>
              <a:rPr lang="en-CA" dirty="0" err="1"/>
              <a:t>bancaires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ligne</a:t>
            </a:r>
            <a:r>
              <a:rPr lang="en-CA" dirty="0"/>
              <a:t> </a:t>
            </a:r>
            <a:r>
              <a:rPr lang="en-CA" dirty="0" err="1"/>
              <a:t>comportent</a:t>
            </a:r>
            <a:r>
              <a:rPr lang="en-CA" dirty="0"/>
              <a:t> des </a:t>
            </a:r>
            <a:r>
              <a:rPr lang="en-CA" dirty="0" err="1"/>
              <a:t>risques</a:t>
            </a:r>
            <a:r>
              <a:rPr lang="en-CA" dirty="0"/>
              <a:t>. </a:t>
            </a:r>
          </a:p>
          <a:p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devez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protéger</a:t>
            </a:r>
            <a:r>
              <a:rPr lang="en-CA" dirty="0"/>
              <a:t> et </a:t>
            </a:r>
            <a:r>
              <a:rPr lang="en-CA" dirty="0" err="1"/>
              <a:t>protéger</a:t>
            </a:r>
            <a:r>
              <a:rPr lang="en-CA" dirty="0"/>
              <a:t> </a:t>
            </a:r>
            <a:r>
              <a:rPr lang="en-CA" dirty="0" err="1"/>
              <a:t>votre</a:t>
            </a:r>
            <a:r>
              <a:rPr lang="en-CA" dirty="0"/>
              <a:t> argent </a:t>
            </a:r>
            <a:r>
              <a:rPr lang="en-CA" dirty="0" err="1"/>
              <a:t>lorsque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effectuez</a:t>
            </a:r>
            <a:r>
              <a:rPr lang="en-CA" dirty="0"/>
              <a:t> des </a:t>
            </a:r>
            <a:r>
              <a:rPr lang="en-CA" dirty="0" err="1"/>
              <a:t>opérations</a:t>
            </a:r>
            <a:r>
              <a:rPr lang="en-CA" dirty="0"/>
              <a:t> </a:t>
            </a:r>
            <a:r>
              <a:rPr lang="en-CA" dirty="0" err="1"/>
              <a:t>bancaires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ligne</a:t>
            </a:r>
            <a:r>
              <a:rPr lang="en-CA" dirty="0"/>
              <a:t>. </a:t>
            </a:r>
          </a:p>
          <a:p>
            <a:r>
              <a:rPr lang="en-CA" dirty="0" err="1"/>
              <a:t>Voici</a:t>
            </a:r>
            <a:r>
              <a:rPr lang="en-CA" dirty="0"/>
              <a:t> </a:t>
            </a:r>
            <a:r>
              <a:rPr lang="en-CA" dirty="0" err="1"/>
              <a:t>certaines</a:t>
            </a:r>
            <a:r>
              <a:rPr lang="en-CA" dirty="0"/>
              <a:t> </a:t>
            </a:r>
            <a:r>
              <a:rPr lang="en-CA" dirty="0" err="1"/>
              <a:t>responsabilités</a:t>
            </a:r>
            <a:r>
              <a:rPr lang="en-CA" dirty="0"/>
              <a:t>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devez</a:t>
            </a:r>
            <a:r>
              <a:rPr lang="en-CA" dirty="0"/>
              <a:t> assumer…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148211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8828" y="2133600"/>
            <a:ext cx="10254342" cy="3777622"/>
          </a:xfrm>
        </p:spPr>
        <p:txBody>
          <a:bodyPr/>
          <a:lstStyle/>
          <a:p>
            <a:r>
              <a:rPr lang="en-US" dirty="0"/>
              <a:t>Ne </a:t>
            </a:r>
            <a:r>
              <a:rPr lang="en-US" dirty="0" err="1"/>
              <a:t>communiquez</a:t>
            </a:r>
            <a:r>
              <a:rPr lang="en-US" dirty="0"/>
              <a:t> à </a:t>
            </a:r>
            <a:r>
              <a:rPr lang="en-US" dirty="0" err="1"/>
              <a:t>personne</a:t>
            </a:r>
            <a:r>
              <a:rPr lang="en-US" dirty="0"/>
              <a:t> </a:t>
            </a:r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numéro</a:t>
            </a:r>
            <a:r>
              <a:rPr lang="en-US" dirty="0"/>
              <a:t> de carte </a:t>
            </a:r>
            <a:r>
              <a:rPr lang="en-US" dirty="0" err="1"/>
              <a:t>bancaire</a:t>
            </a:r>
            <a:r>
              <a:rPr lang="en-US" dirty="0"/>
              <a:t>, </a:t>
            </a:r>
            <a:r>
              <a:rPr lang="en-US" dirty="0" err="1"/>
              <a:t>votre</a:t>
            </a:r>
            <a:r>
              <a:rPr lang="en-US" dirty="0"/>
              <a:t> nom </a:t>
            </a:r>
            <a:r>
              <a:rPr lang="en-US" dirty="0" err="1"/>
              <a:t>d’utilisateur</a:t>
            </a:r>
            <a:r>
              <a:rPr lang="en-US" dirty="0"/>
              <a:t>, </a:t>
            </a:r>
            <a:r>
              <a:rPr lang="en-US" dirty="0" err="1"/>
              <a:t>votre</a:t>
            </a:r>
            <a:r>
              <a:rPr lang="en-US" dirty="0"/>
              <a:t> mot de passe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vos</a:t>
            </a:r>
            <a:r>
              <a:rPr lang="en-US" dirty="0"/>
              <a:t> </a:t>
            </a:r>
            <a:r>
              <a:rPr lang="en-US" dirty="0" err="1"/>
              <a:t>réponses</a:t>
            </a:r>
            <a:r>
              <a:rPr lang="en-US" dirty="0"/>
              <a:t> aux questions de </a:t>
            </a:r>
            <a:r>
              <a:rPr lang="en-US" dirty="0" err="1"/>
              <a:t>sécurité</a:t>
            </a:r>
            <a:r>
              <a:rPr lang="en-US" dirty="0"/>
              <a:t>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21A61E2-9184-0058-7349-A0BF40305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services </a:t>
            </a:r>
            <a:r>
              <a:rPr lang="en-CA" dirty="0" err="1"/>
              <a:t>bancaires</a:t>
            </a:r>
            <a:r>
              <a:rPr lang="en-CA" dirty="0"/>
              <a:t> </a:t>
            </a:r>
            <a:r>
              <a:rPr lang="en-CA" dirty="0" err="1"/>
              <a:t>en</a:t>
            </a:r>
            <a:r>
              <a:rPr lang="en-CA" dirty="0"/>
              <a:t> </a:t>
            </a:r>
            <a:r>
              <a:rPr lang="en-CA" dirty="0" err="1"/>
              <a:t>ligne</a:t>
            </a:r>
            <a:endParaRPr lang="en-CA" dirty="0"/>
          </a:p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320082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8956" y="2133600"/>
            <a:ext cx="10374085" cy="3777622"/>
          </a:xfrm>
        </p:spPr>
        <p:txBody>
          <a:bodyPr/>
          <a:lstStyle/>
          <a:p>
            <a:r>
              <a:rPr lang="en-US" dirty="0" err="1"/>
              <a:t>Vérifiez</a:t>
            </a:r>
            <a:r>
              <a:rPr lang="en-US" dirty="0"/>
              <a:t> </a:t>
            </a:r>
            <a:r>
              <a:rPr lang="en-US" dirty="0" err="1"/>
              <a:t>régulièrement</a:t>
            </a:r>
            <a:r>
              <a:rPr lang="en-US" dirty="0"/>
              <a:t> </a:t>
            </a:r>
            <a:r>
              <a:rPr lang="en-US" dirty="0" err="1"/>
              <a:t>vos</a:t>
            </a:r>
            <a:r>
              <a:rPr lang="en-US" dirty="0"/>
              <a:t> </a:t>
            </a:r>
            <a:r>
              <a:rPr lang="en-US" dirty="0" err="1"/>
              <a:t>comptes</a:t>
            </a:r>
            <a:r>
              <a:rPr lang="en-US" dirty="0"/>
              <a:t> pour </a:t>
            </a:r>
            <a:r>
              <a:rPr lang="en-US" dirty="0" err="1"/>
              <a:t>vous</a:t>
            </a:r>
            <a:r>
              <a:rPr lang="en-US" dirty="0"/>
              <a:t> assurer que des transactions non </a:t>
            </a:r>
            <a:r>
              <a:rPr lang="en-US" dirty="0" err="1"/>
              <a:t>approuvées</a:t>
            </a:r>
            <a:r>
              <a:rPr lang="en-US" dirty="0"/>
              <a:t> </a:t>
            </a:r>
            <a:r>
              <a:rPr lang="en-US" dirty="0" err="1"/>
              <a:t>n’ont</a:t>
            </a:r>
            <a:r>
              <a:rPr lang="en-US" dirty="0"/>
              <a:t> pas </a:t>
            </a:r>
            <a:r>
              <a:rPr lang="en-US" dirty="0" err="1"/>
              <a:t>été</a:t>
            </a:r>
            <a:r>
              <a:rPr lang="en-US" dirty="0"/>
              <a:t> </a:t>
            </a:r>
            <a:r>
              <a:rPr lang="en-US" dirty="0" err="1"/>
              <a:t>effectuées</a:t>
            </a:r>
            <a:r>
              <a:rPr lang="en-US" dirty="0"/>
              <a:t>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20BA6C5-3331-B356-4B4C-0732C51B8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services </a:t>
            </a:r>
            <a:r>
              <a:rPr lang="en-CA" dirty="0" err="1"/>
              <a:t>bancaires</a:t>
            </a:r>
            <a:r>
              <a:rPr lang="en-CA" dirty="0"/>
              <a:t> </a:t>
            </a:r>
            <a:r>
              <a:rPr lang="en-CA" dirty="0" err="1"/>
              <a:t>en</a:t>
            </a:r>
            <a:r>
              <a:rPr lang="en-CA" dirty="0"/>
              <a:t> </a:t>
            </a:r>
            <a:r>
              <a:rPr lang="en-CA" dirty="0" err="1"/>
              <a:t>ligne</a:t>
            </a:r>
            <a:endParaRPr lang="en-CA" dirty="0"/>
          </a:p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37248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979" y="420130"/>
            <a:ext cx="10812634" cy="1050324"/>
          </a:xfrm>
        </p:spPr>
        <p:txBody>
          <a:bodyPr/>
          <a:lstStyle/>
          <a:p>
            <a:r>
              <a:rPr lang="en-CA" dirty="0"/>
              <a:t>Module 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7387" y="1272746"/>
            <a:ext cx="11047262" cy="463847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/>
              <a:t>Au </a:t>
            </a:r>
            <a:r>
              <a:rPr lang="en-US" sz="2000" err="1"/>
              <a:t>cours</a:t>
            </a:r>
            <a:r>
              <a:rPr lang="en-US" sz="2000"/>
              <a:t> de </a:t>
            </a:r>
            <a:r>
              <a:rPr lang="en-US" err="1">
                <a:solidFill>
                  <a:schemeClr val="tx1"/>
                </a:solidFill>
              </a:rPr>
              <a:t>ce</a:t>
            </a:r>
            <a:r>
              <a:rPr lang="en-US">
                <a:solidFill>
                  <a:schemeClr val="tx1"/>
                </a:solidFill>
              </a:rPr>
              <a:t> module</a:t>
            </a:r>
            <a:r>
              <a:rPr lang="en-US" sz="2000"/>
              <a:t>, </a:t>
            </a:r>
            <a:r>
              <a:rPr lang="en-US" sz="2000" err="1"/>
              <a:t>vous</a:t>
            </a:r>
            <a:r>
              <a:rPr lang="en-US" sz="2000"/>
              <a:t> </a:t>
            </a:r>
            <a:r>
              <a:rPr lang="en-US" sz="2000" err="1"/>
              <a:t>développerez</a:t>
            </a:r>
            <a:r>
              <a:rPr lang="en-US" sz="2000"/>
              <a:t> les </a:t>
            </a:r>
            <a:r>
              <a:rPr lang="en-US" err="1"/>
              <a:t>Compétences</a:t>
            </a:r>
            <a:r>
              <a:rPr lang="en-US" sz="2000"/>
              <a:t> pour </a:t>
            </a:r>
            <a:r>
              <a:rPr lang="en-US" sz="2000" err="1"/>
              <a:t>réussir</a:t>
            </a:r>
            <a:r>
              <a:rPr lang="en-US" sz="2000"/>
              <a:t> </a:t>
            </a:r>
            <a:r>
              <a:rPr lang="en-US" sz="2000" err="1"/>
              <a:t>suivantes</a:t>
            </a:r>
            <a:r>
              <a:rPr lang="en-US" sz="2000"/>
              <a:t> :</a:t>
            </a:r>
          </a:p>
          <a:p>
            <a:pPr marL="0" indent="0">
              <a:buNone/>
            </a:pPr>
            <a:endParaRPr lang="en-CA" sz="200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247839"/>
              </p:ext>
            </p:extLst>
          </p:nvPr>
        </p:nvGraphicFramePr>
        <p:xfrm>
          <a:off x="687387" y="2100649"/>
          <a:ext cx="10180910" cy="4039170"/>
        </p:xfrm>
        <a:graphic>
          <a:graphicData uri="http://schemas.openxmlformats.org/drawingml/2006/table">
            <a:tbl>
              <a:tblPr firstRow="1" firstCol="1" bandRow="1"/>
              <a:tblGrid>
                <a:gridCol w="2210401">
                  <a:extLst>
                    <a:ext uri="{9D8B030D-6E8A-4147-A177-3AD203B41FA5}">
                      <a16:colId xmlns:a16="http://schemas.microsoft.com/office/drawing/2014/main" val="4075803760"/>
                    </a:ext>
                  </a:extLst>
                </a:gridCol>
                <a:gridCol w="7970509">
                  <a:extLst>
                    <a:ext uri="{9D8B030D-6E8A-4147-A177-3AD203B41FA5}">
                      <a16:colId xmlns:a16="http://schemas.microsoft.com/office/drawing/2014/main" val="1369400774"/>
                    </a:ext>
                  </a:extLst>
                </a:gridCol>
              </a:tblGrid>
              <a:tr h="8078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Adaptabilité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développerez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compétences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qui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aideront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à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adapter à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l’évolution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constante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technologies tout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assurant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votre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sécurité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ligne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 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585538"/>
                  </a:ext>
                </a:extLst>
              </a:tr>
              <a:tr h="8078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Communication</a:t>
                      </a:r>
                      <a:endParaRPr lang="en-CA" sz="1400" dirty="0">
                        <a:effectLst/>
                        <a:latin typeface="Arial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utiliserez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compétences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communication verbale tout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discutant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plateformes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magasinage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ligne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et de la manière de les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utiliser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toute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sécurité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 </a:t>
                      </a:r>
                      <a:endParaRPr lang="en-CA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3302091"/>
                  </a:ext>
                </a:extLst>
              </a:tr>
              <a:tr h="8078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Compétences</a:t>
                      </a:r>
                      <a:r>
                        <a:rPr lang="en-CA" sz="1600" b="1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b="1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numériques</a:t>
                      </a:r>
                      <a:r>
                        <a:rPr lang="en-CA" sz="1600" b="1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 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exercerez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compétences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numériques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familiarisant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avec les pratiques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modernes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magasinage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 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958610"/>
                  </a:ext>
                </a:extLst>
              </a:tr>
              <a:tr h="403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Calcul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effectuerez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calculs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 base pour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comprendre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ce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qu’est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l’épargne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 </a:t>
                      </a:r>
                      <a:endParaRPr lang="en-CA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4375795"/>
                  </a:ext>
                </a:extLst>
              </a:tr>
              <a:tr h="8078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Lecture</a:t>
                      </a:r>
                      <a:endParaRPr lang="en-CA" sz="1400" dirty="0">
                        <a:effectLst/>
                        <a:latin typeface="Arial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trouverez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,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lirez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et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comprendrez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informations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sur le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magasinage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ligne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et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l’utilisation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 sites Web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promotionnels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 </a:t>
                      </a:r>
                      <a:endParaRPr lang="en-CA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6135746"/>
                  </a:ext>
                </a:extLst>
              </a:tr>
              <a:tr h="403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Rédaction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recueillerez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informations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sur la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sécurité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et la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sûreté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ligne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 </a:t>
                      </a:r>
                      <a:endParaRPr lang="en-CA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7101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76316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7056" y="2133600"/>
            <a:ext cx="10297885" cy="3777622"/>
          </a:xfrm>
        </p:spPr>
        <p:txBody>
          <a:bodyPr/>
          <a:lstStyle/>
          <a:p>
            <a:r>
              <a:rPr lang="en-US" dirty="0"/>
              <a:t>Si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découvrez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erreur</a:t>
            </a:r>
            <a:r>
              <a:rPr lang="en-US" dirty="0"/>
              <a:t>, </a:t>
            </a:r>
            <a:r>
              <a:rPr lang="en-US" dirty="0" err="1"/>
              <a:t>contactez</a:t>
            </a:r>
            <a:r>
              <a:rPr lang="en-US" dirty="0"/>
              <a:t> </a:t>
            </a:r>
            <a:r>
              <a:rPr lang="en-US" dirty="0" err="1"/>
              <a:t>immédiatement</a:t>
            </a:r>
            <a:r>
              <a:rPr lang="en-US" dirty="0"/>
              <a:t> </a:t>
            </a:r>
            <a:r>
              <a:rPr lang="en-US" dirty="0" err="1"/>
              <a:t>votre</a:t>
            </a:r>
            <a:r>
              <a:rPr lang="en-US" dirty="0"/>
              <a:t> institution financière.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E31AA76-EF19-3FE3-B002-F3F1B9842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services </a:t>
            </a:r>
            <a:r>
              <a:rPr lang="en-CA" dirty="0" err="1"/>
              <a:t>bancaires</a:t>
            </a:r>
            <a:r>
              <a:rPr lang="en-CA" dirty="0"/>
              <a:t> </a:t>
            </a:r>
            <a:r>
              <a:rPr lang="en-CA" dirty="0" err="1"/>
              <a:t>en</a:t>
            </a:r>
            <a:r>
              <a:rPr lang="en-CA" dirty="0"/>
              <a:t> </a:t>
            </a:r>
            <a:r>
              <a:rPr lang="en-CA" dirty="0" err="1"/>
              <a:t>ligne</a:t>
            </a:r>
            <a:endParaRPr lang="en-CA" dirty="0"/>
          </a:p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875417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0213" y="2133600"/>
            <a:ext cx="9851571" cy="3777622"/>
          </a:xfrm>
        </p:spPr>
        <p:txBody>
          <a:bodyPr/>
          <a:lstStyle/>
          <a:p>
            <a:r>
              <a:rPr lang="en-US" dirty="0" err="1"/>
              <a:t>Choisissez</a:t>
            </a:r>
            <a:r>
              <a:rPr lang="en-US" dirty="0"/>
              <a:t> un mot de passe </a:t>
            </a:r>
            <a:r>
              <a:rPr lang="en-US" dirty="0" err="1"/>
              <a:t>robuste</a:t>
            </a:r>
            <a:r>
              <a:rPr lang="en-US" dirty="0"/>
              <a:t> </a:t>
            </a:r>
            <a:r>
              <a:rPr lang="en-US" dirty="0" err="1"/>
              <a:t>lorsque</a:t>
            </a:r>
            <a:r>
              <a:rPr lang="en-US" dirty="0"/>
              <a:t>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créez</a:t>
            </a:r>
            <a:r>
              <a:rPr lang="en-US" dirty="0"/>
              <a:t> </a:t>
            </a:r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compte</a:t>
            </a:r>
            <a:r>
              <a:rPr lang="en-US" dirty="0"/>
              <a:t>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71C0043-341A-EF46-8B65-FC613FBDD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services </a:t>
            </a:r>
            <a:r>
              <a:rPr lang="en-CA" dirty="0" err="1"/>
              <a:t>bancaires</a:t>
            </a:r>
            <a:r>
              <a:rPr lang="en-CA" dirty="0"/>
              <a:t> </a:t>
            </a:r>
            <a:r>
              <a:rPr lang="en-CA" dirty="0" err="1"/>
              <a:t>en</a:t>
            </a:r>
            <a:r>
              <a:rPr lang="en-CA" dirty="0"/>
              <a:t> </a:t>
            </a:r>
            <a:r>
              <a:rPr lang="en-CA" dirty="0" err="1"/>
              <a:t>ligne</a:t>
            </a:r>
            <a:endParaRPr lang="en-CA" dirty="0"/>
          </a:p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146394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1612" y="2133600"/>
            <a:ext cx="9608775" cy="3777622"/>
          </a:xfrm>
        </p:spPr>
        <p:txBody>
          <a:bodyPr/>
          <a:lstStyle/>
          <a:p>
            <a:r>
              <a:rPr lang="en-US" dirty="0" err="1"/>
              <a:t>N’autorisez</a:t>
            </a:r>
            <a:r>
              <a:rPr lang="en-US" dirty="0"/>
              <a:t> </a:t>
            </a:r>
            <a:r>
              <a:rPr lang="en-US" dirty="0" err="1"/>
              <a:t>aucun</a:t>
            </a:r>
            <a:r>
              <a:rPr lang="en-US" dirty="0"/>
              <a:t> </a:t>
            </a:r>
            <a:r>
              <a:rPr lang="en-US" dirty="0" err="1"/>
              <a:t>appareil</a:t>
            </a:r>
            <a:r>
              <a:rPr lang="en-US" dirty="0"/>
              <a:t> à </a:t>
            </a:r>
            <a:r>
              <a:rPr lang="en-US" dirty="0" err="1"/>
              <a:t>enregistrer</a:t>
            </a:r>
            <a:r>
              <a:rPr lang="en-US" dirty="0"/>
              <a:t> </a:t>
            </a:r>
            <a:r>
              <a:rPr lang="en-US" dirty="0" err="1"/>
              <a:t>votre</a:t>
            </a:r>
            <a:r>
              <a:rPr lang="en-US" dirty="0"/>
              <a:t> mot de passe </a:t>
            </a:r>
            <a:r>
              <a:rPr lang="en-US" dirty="0" err="1"/>
              <a:t>afin</a:t>
            </a:r>
            <a:r>
              <a:rPr lang="en-US" dirty="0"/>
              <a:t> de </a:t>
            </a:r>
            <a:r>
              <a:rPr lang="en-US" dirty="0" err="1"/>
              <a:t>pouvoir</a:t>
            </a:r>
            <a:r>
              <a:rPr lang="en-US" dirty="0"/>
              <a:t> </a:t>
            </a:r>
            <a:r>
              <a:rPr lang="en-US" dirty="0" err="1"/>
              <a:t>l’utiliser</a:t>
            </a:r>
            <a:r>
              <a:rPr lang="en-US" dirty="0"/>
              <a:t> plus tard.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307708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2742" y="2152650"/>
            <a:ext cx="9666514" cy="3777622"/>
          </a:xfrm>
        </p:spPr>
        <p:txBody>
          <a:bodyPr/>
          <a:lstStyle/>
          <a:p>
            <a:r>
              <a:rPr lang="en-US" dirty="0" err="1"/>
              <a:t>N’utilisez</a:t>
            </a:r>
            <a:r>
              <a:rPr lang="en-US" dirty="0"/>
              <a:t> pas un </a:t>
            </a:r>
            <a:r>
              <a:rPr lang="en-US" dirty="0" err="1"/>
              <a:t>ordinateur</a:t>
            </a:r>
            <a:r>
              <a:rPr lang="en-US" dirty="0"/>
              <a:t> public </a:t>
            </a:r>
            <a:r>
              <a:rPr lang="en-US" dirty="0" err="1"/>
              <a:t>ou</a:t>
            </a:r>
            <a:r>
              <a:rPr lang="en-US" dirty="0"/>
              <a:t> un réseau Wi-Fi public </a:t>
            </a:r>
            <a:r>
              <a:rPr lang="en-US" dirty="0" err="1"/>
              <a:t>lorsque</a:t>
            </a:r>
            <a:r>
              <a:rPr lang="en-US" dirty="0"/>
              <a:t>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effectuez</a:t>
            </a:r>
            <a:r>
              <a:rPr lang="en-US" dirty="0"/>
              <a:t> des </a:t>
            </a:r>
            <a:r>
              <a:rPr lang="en-US" dirty="0" err="1"/>
              <a:t>opérations</a:t>
            </a:r>
            <a:r>
              <a:rPr lang="en-US" dirty="0"/>
              <a:t> </a:t>
            </a:r>
            <a:r>
              <a:rPr lang="en-US" dirty="0" err="1"/>
              <a:t>bancaires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ligne</a:t>
            </a:r>
            <a:r>
              <a:rPr lang="en-US" dirty="0"/>
              <a:t>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9B59936-5977-C96E-86C7-6BEB89F6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services </a:t>
            </a:r>
            <a:r>
              <a:rPr lang="en-CA" dirty="0" err="1"/>
              <a:t>bancaires</a:t>
            </a:r>
            <a:r>
              <a:rPr lang="en-CA" dirty="0"/>
              <a:t> </a:t>
            </a:r>
            <a:r>
              <a:rPr lang="en-CA" dirty="0" err="1"/>
              <a:t>en</a:t>
            </a:r>
            <a:r>
              <a:rPr lang="en-CA" dirty="0"/>
              <a:t> </a:t>
            </a:r>
            <a:r>
              <a:rPr lang="en-CA" dirty="0" err="1"/>
              <a:t>ligne</a:t>
            </a:r>
            <a:endParaRPr lang="en-CA" dirty="0"/>
          </a:p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003248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Créer</a:t>
            </a:r>
            <a:r>
              <a:rPr lang="en-CA" dirty="0"/>
              <a:t> des mots de passe </a:t>
            </a:r>
            <a:r>
              <a:rPr lang="en-CA" dirty="0" err="1"/>
              <a:t>robustes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4698" y="2133600"/>
            <a:ext cx="10199914" cy="3777622"/>
          </a:xfrm>
        </p:spPr>
        <p:txBody>
          <a:bodyPr/>
          <a:lstStyle/>
          <a:p>
            <a:r>
              <a:rPr lang="en-CA"/>
              <a:t>Les mots de passe </a:t>
            </a:r>
            <a:r>
              <a:rPr lang="en-CA" err="1"/>
              <a:t>sont</a:t>
            </a:r>
            <a:r>
              <a:rPr lang="en-CA"/>
              <a:t> </a:t>
            </a:r>
            <a:r>
              <a:rPr lang="en-CA" err="1"/>
              <a:t>comme</a:t>
            </a:r>
            <a:r>
              <a:rPr lang="en-CA"/>
              <a:t> </a:t>
            </a:r>
            <a:r>
              <a:rPr lang="en-CA" err="1"/>
              <a:t>une</a:t>
            </a:r>
            <a:r>
              <a:rPr lang="en-CA"/>
              <a:t> </a:t>
            </a:r>
            <a:r>
              <a:rPr lang="en-CA" err="1"/>
              <a:t>serrure</a:t>
            </a:r>
            <a:r>
              <a:rPr lang="en-CA"/>
              <a:t> </a:t>
            </a:r>
            <a:r>
              <a:rPr lang="en-CA" err="1"/>
              <a:t>à</a:t>
            </a:r>
            <a:r>
              <a:rPr lang="en-CA"/>
              <a:t> </a:t>
            </a:r>
            <a:r>
              <a:rPr lang="en-CA" err="1"/>
              <a:t>combinaison</a:t>
            </a:r>
            <a:r>
              <a:rPr lang="en-CA"/>
              <a:t> qui </a:t>
            </a:r>
            <a:r>
              <a:rPr lang="en-CA" err="1"/>
              <a:t>protège</a:t>
            </a:r>
            <a:r>
              <a:rPr lang="en-CA"/>
              <a:t> les </a:t>
            </a:r>
            <a:r>
              <a:rPr lang="en-CA" err="1"/>
              <a:t>informations</a:t>
            </a:r>
            <a:r>
              <a:rPr lang="en-CA"/>
              <a:t> que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mettez</a:t>
            </a:r>
            <a:r>
              <a:rPr lang="en-CA"/>
              <a:t> </a:t>
            </a:r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ligne</a:t>
            </a:r>
            <a:r>
              <a:rPr lang="en-CA"/>
              <a:t>. </a:t>
            </a:r>
          </a:p>
          <a:p>
            <a:r>
              <a:rPr lang="en-CA"/>
              <a:t>Un mot de passe </a:t>
            </a:r>
            <a:r>
              <a:rPr lang="en-CA" err="1"/>
              <a:t>est</a:t>
            </a:r>
            <a:r>
              <a:rPr lang="en-CA"/>
              <a:t> un mot </a:t>
            </a:r>
            <a:r>
              <a:rPr lang="en-CA" err="1"/>
              <a:t>ou</a:t>
            </a:r>
            <a:r>
              <a:rPr lang="en-CA"/>
              <a:t> </a:t>
            </a:r>
            <a:r>
              <a:rPr lang="en-CA" err="1"/>
              <a:t>une</a:t>
            </a:r>
            <a:r>
              <a:rPr lang="en-CA"/>
              <a:t> phrase </a:t>
            </a:r>
            <a:r>
              <a:rPr lang="en-CA" err="1"/>
              <a:t>secrète</a:t>
            </a:r>
            <a:r>
              <a:rPr lang="en-CA"/>
              <a:t> </a:t>
            </a:r>
            <a:r>
              <a:rPr lang="en-CA" err="1"/>
              <a:t>dont</a:t>
            </a:r>
            <a:r>
              <a:rPr lang="en-CA"/>
              <a:t>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avez</a:t>
            </a:r>
            <a:r>
              <a:rPr lang="en-CA"/>
              <a:t> </a:t>
            </a:r>
            <a:r>
              <a:rPr lang="en-CA" err="1"/>
              <a:t>besoin</a:t>
            </a:r>
            <a:r>
              <a:rPr lang="en-CA"/>
              <a:t> pour </a:t>
            </a:r>
            <a:r>
              <a:rPr lang="en-CA" err="1"/>
              <a:t>vous</a:t>
            </a:r>
            <a:r>
              <a:rPr lang="en-CA"/>
              <a:t> connecter </a:t>
            </a:r>
            <a:r>
              <a:rPr lang="en-CA" err="1"/>
              <a:t>à</a:t>
            </a:r>
            <a:r>
              <a:rPr lang="en-CA"/>
              <a:t> un </a:t>
            </a:r>
            <a:r>
              <a:rPr lang="en-CA" err="1"/>
              <a:t>compte</a:t>
            </a:r>
            <a:r>
              <a:rPr lang="en-CA"/>
              <a:t> </a:t>
            </a:r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ligne</a:t>
            </a:r>
            <a:r>
              <a:rPr lang="en-CA"/>
              <a:t>. </a:t>
            </a:r>
          </a:p>
          <a:p>
            <a:r>
              <a:rPr lang="en-CA"/>
              <a:t>Il </a:t>
            </a:r>
            <a:r>
              <a:rPr lang="en-CA" err="1"/>
              <a:t>est</a:t>
            </a:r>
            <a:r>
              <a:rPr lang="en-CA"/>
              <a:t> important </a:t>
            </a:r>
            <a:r>
              <a:rPr lang="en-CA" err="1"/>
              <a:t>d’utiliser</a:t>
            </a:r>
            <a:r>
              <a:rPr lang="en-CA"/>
              <a:t> des mots de passe </a:t>
            </a:r>
            <a:r>
              <a:rPr lang="en-CA" err="1"/>
              <a:t>sécurisés</a:t>
            </a:r>
            <a:r>
              <a:rPr lang="en-CA"/>
              <a:t> et </a:t>
            </a:r>
            <a:r>
              <a:rPr lang="en-CA" err="1"/>
              <a:t>robustes</a:t>
            </a:r>
            <a:r>
              <a:rPr lang="en-CA"/>
              <a:t>. </a:t>
            </a:r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94404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Créer</a:t>
            </a:r>
            <a:r>
              <a:rPr lang="en-CA" dirty="0"/>
              <a:t> des mots de passe </a:t>
            </a:r>
            <a:r>
              <a:rPr lang="en-CA" dirty="0" err="1"/>
              <a:t>robustes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727" y="2133600"/>
            <a:ext cx="10678885" cy="3777622"/>
          </a:xfrm>
        </p:spPr>
        <p:txBody>
          <a:bodyPr/>
          <a:lstStyle/>
          <a:p>
            <a:r>
              <a:rPr lang="en-CA"/>
              <a:t>Les mots de passe </a:t>
            </a:r>
            <a:r>
              <a:rPr lang="en-CA" err="1"/>
              <a:t>robustes</a:t>
            </a:r>
            <a:r>
              <a:rPr lang="en-CA"/>
              <a:t> et </a:t>
            </a:r>
            <a:r>
              <a:rPr lang="en-CA" err="1"/>
              <a:t>sécurisés</a:t>
            </a:r>
            <a:r>
              <a:rPr lang="en-CA"/>
              <a:t> </a:t>
            </a:r>
            <a:r>
              <a:rPr lang="en-CA" err="1"/>
              <a:t>sont</a:t>
            </a:r>
            <a:r>
              <a:rPr lang="en-CA"/>
              <a:t> des mots de passe </a:t>
            </a:r>
            <a:r>
              <a:rPr lang="en-CA" err="1"/>
              <a:t>difficiles</a:t>
            </a:r>
            <a:r>
              <a:rPr lang="en-CA"/>
              <a:t> </a:t>
            </a:r>
            <a:r>
              <a:rPr lang="en-CA" err="1"/>
              <a:t>à</a:t>
            </a:r>
            <a:r>
              <a:rPr lang="en-CA"/>
              <a:t> </a:t>
            </a:r>
            <a:r>
              <a:rPr lang="en-CA" err="1"/>
              <a:t>deviner</a:t>
            </a:r>
            <a:r>
              <a:rPr lang="en-CA"/>
              <a:t> </a:t>
            </a:r>
            <a:r>
              <a:rPr lang="en-CA" err="1"/>
              <a:t>ou</a:t>
            </a:r>
            <a:r>
              <a:rPr lang="en-CA"/>
              <a:t> </a:t>
            </a:r>
            <a:r>
              <a:rPr lang="en-CA" err="1"/>
              <a:t>à</a:t>
            </a:r>
            <a:r>
              <a:rPr lang="en-CA"/>
              <a:t> </a:t>
            </a:r>
            <a:r>
              <a:rPr lang="en-CA" err="1"/>
              <a:t>décoder</a:t>
            </a:r>
            <a:r>
              <a:rPr lang="en-CA"/>
              <a:t> pour les </a:t>
            </a:r>
            <a:r>
              <a:rPr lang="en-CA" err="1"/>
              <a:t>autres</a:t>
            </a:r>
            <a:r>
              <a:rPr lang="en-CA"/>
              <a:t>. </a:t>
            </a:r>
          </a:p>
          <a:p>
            <a:r>
              <a:rPr lang="en-CA" err="1"/>
              <a:t>Ils</a:t>
            </a:r>
            <a:r>
              <a:rPr lang="en-CA"/>
              <a:t> </a:t>
            </a:r>
            <a:r>
              <a:rPr lang="en-CA" err="1"/>
              <a:t>sont</a:t>
            </a:r>
            <a:r>
              <a:rPr lang="en-CA"/>
              <a:t> </a:t>
            </a:r>
            <a:r>
              <a:rPr lang="en-CA" err="1"/>
              <a:t>généralement</a:t>
            </a:r>
            <a:r>
              <a:rPr lang="en-CA"/>
              <a:t> </a:t>
            </a:r>
            <a:r>
              <a:rPr lang="en-CA" err="1"/>
              <a:t>compliqués</a:t>
            </a:r>
            <a:r>
              <a:rPr lang="en-CA"/>
              <a:t> et </a:t>
            </a:r>
            <a:r>
              <a:rPr lang="en-CA" err="1"/>
              <a:t>comprennent</a:t>
            </a:r>
            <a:r>
              <a:rPr lang="en-CA"/>
              <a:t> des </a:t>
            </a:r>
            <a:r>
              <a:rPr lang="en-CA" err="1"/>
              <a:t>lettres</a:t>
            </a:r>
            <a:r>
              <a:rPr lang="en-CA"/>
              <a:t>, des chiffres et des </a:t>
            </a:r>
            <a:r>
              <a:rPr lang="en-CA" err="1"/>
              <a:t>symboles</a:t>
            </a:r>
            <a:r>
              <a:rPr lang="en-CA"/>
              <a:t>. </a:t>
            </a:r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47507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704" y="852710"/>
            <a:ext cx="10622592" cy="1280890"/>
          </a:xfrm>
        </p:spPr>
        <p:txBody>
          <a:bodyPr/>
          <a:lstStyle/>
          <a:p>
            <a:pPr algn="ctr"/>
            <a:r>
              <a:rPr lang="en-CA" dirty="0"/>
              <a:t>8 conseils pour </a:t>
            </a:r>
            <a:r>
              <a:rPr lang="en-CA" dirty="0" err="1"/>
              <a:t>créer</a:t>
            </a:r>
            <a:r>
              <a:rPr lang="en-CA" dirty="0"/>
              <a:t> un mot de passe </a:t>
            </a:r>
            <a:r>
              <a:rPr lang="en-CA" dirty="0" err="1"/>
              <a:t>robuste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1784" y="2133600"/>
            <a:ext cx="10069286" cy="2095472"/>
          </a:xfrm>
        </p:spPr>
        <p:txBody>
          <a:bodyPr/>
          <a:lstStyle/>
          <a:p>
            <a:pPr lvl="0"/>
            <a:r>
              <a:rPr lang="en-US" err="1"/>
              <a:t>Assurez-vous</a:t>
            </a:r>
            <a:r>
              <a:rPr lang="en-US"/>
              <a:t> que </a:t>
            </a:r>
            <a:r>
              <a:rPr lang="en-US" err="1"/>
              <a:t>vos</a:t>
            </a:r>
            <a:r>
              <a:rPr lang="en-US"/>
              <a:t> mots de passe </a:t>
            </a:r>
            <a:r>
              <a:rPr lang="en-US" err="1"/>
              <a:t>contiennent</a:t>
            </a:r>
            <a:r>
              <a:rPr lang="en-US"/>
              <a:t> au </a:t>
            </a:r>
            <a:r>
              <a:rPr lang="en-US" err="1"/>
              <a:t>moins</a:t>
            </a:r>
            <a:r>
              <a:rPr lang="en-US"/>
              <a:t> 8 </a:t>
            </a:r>
            <a:r>
              <a:rPr lang="en-US" err="1"/>
              <a:t>caractères</a:t>
            </a:r>
            <a:r>
              <a:rPr lang="en-US"/>
              <a:t>. </a:t>
            </a:r>
          </a:p>
          <a:p>
            <a:pPr lvl="1"/>
            <a:r>
              <a:rPr lang="en-US"/>
              <a:t>Un </a:t>
            </a:r>
            <a:r>
              <a:rPr lang="en-US" err="1"/>
              <a:t>caractère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une</a:t>
            </a:r>
            <a:r>
              <a:rPr lang="en-US"/>
              <a:t> </a:t>
            </a:r>
            <a:r>
              <a:rPr lang="en-US" err="1"/>
              <a:t>lettre</a:t>
            </a:r>
            <a:r>
              <a:rPr lang="en-US"/>
              <a:t>, un chiffre </a:t>
            </a:r>
            <a:r>
              <a:rPr lang="en-US" err="1"/>
              <a:t>ou</a:t>
            </a:r>
            <a:r>
              <a:rPr lang="en-US"/>
              <a:t> un </a:t>
            </a:r>
            <a:r>
              <a:rPr lang="en-US" err="1"/>
              <a:t>symbole</a:t>
            </a:r>
            <a:r>
              <a:rPr lang="en-US"/>
              <a:t>.</a:t>
            </a:r>
          </a:p>
          <a:p>
            <a:pPr lvl="1"/>
            <a:r>
              <a:rPr lang="en-US"/>
              <a:t>Plus le mot de passe </a:t>
            </a:r>
            <a:r>
              <a:rPr lang="en-US" err="1"/>
              <a:t>est</a:t>
            </a:r>
            <a:r>
              <a:rPr lang="en-US"/>
              <a:t> long, plus il sera difficile </a:t>
            </a:r>
            <a:r>
              <a:rPr lang="en-US" err="1"/>
              <a:t>à</a:t>
            </a:r>
            <a:r>
              <a:rPr lang="en-US"/>
              <a:t> </a:t>
            </a:r>
            <a:r>
              <a:rPr lang="en-US" err="1"/>
              <a:t>deviner</a:t>
            </a:r>
            <a:r>
              <a:rPr lang="en-US"/>
              <a:t>. </a:t>
            </a:r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17139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949" y="852710"/>
            <a:ext cx="10680102" cy="1280890"/>
          </a:xfrm>
        </p:spPr>
        <p:txBody>
          <a:bodyPr/>
          <a:lstStyle/>
          <a:p>
            <a:pPr algn="ctr"/>
            <a:r>
              <a:rPr lang="en-CA" dirty="0"/>
              <a:t>8 conseils pour </a:t>
            </a:r>
            <a:r>
              <a:rPr lang="en-CA" dirty="0" err="1"/>
              <a:t>créer</a:t>
            </a:r>
            <a:r>
              <a:rPr lang="en-CA" dirty="0"/>
              <a:t> un mot de passe </a:t>
            </a:r>
            <a:r>
              <a:rPr lang="en-CA" dirty="0" err="1"/>
              <a:t>robuste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1784" y="2133600"/>
            <a:ext cx="10112828" cy="3777622"/>
          </a:xfrm>
        </p:spPr>
        <p:txBody>
          <a:bodyPr/>
          <a:lstStyle/>
          <a:p>
            <a:pPr lvl="0"/>
            <a:r>
              <a:rPr lang="en-US" err="1"/>
              <a:t>N’utilisez</a:t>
            </a:r>
            <a:r>
              <a:rPr lang="en-US"/>
              <a:t> pas de mots </a:t>
            </a:r>
            <a:r>
              <a:rPr lang="en-US" err="1"/>
              <a:t>tirés</a:t>
            </a:r>
            <a:r>
              <a:rPr lang="en-US"/>
              <a:t> du </a:t>
            </a:r>
            <a:r>
              <a:rPr lang="en-US" err="1"/>
              <a:t>dictionnaire</a:t>
            </a:r>
            <a:r>
              <a:rPr lang="en-US"/>
              <a:t>. </a:t>
            </a:r>
          </a:p>
          <a:p>
            <a:pPr lvl="1"/>
            <a:r>
              <a:rPr lang="en-US"/>
              <a:t>Les </a:t>
            </a:r>
            <a:r>
              <a:rPr lang="en-US" err="1"/>
              <a:t>prédateurs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ligne</a:t>
            </a:r>
            <a:r>
              <a:rPr lang="en-US"/>
              <a:t> </a:t>
            </a:r>
            <a:r>
              <a:rPr lang="en-US" err="1"/>
              <a:t>peuvent</a:t>
            </a:r>
            <a:r>
              <a:rPr lang="en-US"/>
              <a:t> </a:t>
            </a:r>
            <a:r>
              <a:rPr lang="en-US" err="1"/>
              <a:t>utiliser</a:t>
            </a:r>
            <a:r>
              <a:rPr lang="en-US"/>
              <a:t> des </a:t>
            </a:r>
            <a:r>
              <a:rPr lang="en-US" err="1"/>
              <a:t>programmes</a:t>
            </a:r>
            <a:r>
              <a:rPr lang="en-US"/>
              <a:t> qui </a:t>
            </a:r>
            <a:r>
              <a:rPr lang="en-US" err="1"/>
              <a:t>permettent</a:t>
            </a:r>
            <a:r>
              <a:rPr lang="en-US"/>
              <a:t> de </a:t>
            </a:r>
            <a:r>
              <a:rPr lang="en-US" err="1"/>
              <a:t>trouver</a:t>
            </a:r>
            <a:r>
              <a:rPr lang="en-US"/>
              <a:t> </a:t>
            </a:r>
            <a:r>
              <a:rPr lang="en-US" err="1"/>
              <a:t>votre</a:t>
            </a:r>
            <a:r>
              <a:rPr lang="en-US"/>
              <a:t> mot de passe </a:t>
            </a:r>
            <a:r>
              <a:rPr lang="en-US" err="1"/>
              <a:t>s’il</a:t>
            </a:r>
            <a:r>
              <a:rPr lang="en-US"/>
              <a:t> </a:t>
            </a:r>
            <a:r>
              <a:rPr lang="en-US" err="1"/>
              <a:t>s’agit</a:t>
            </a:r>
            <a:r>
              <a:rPr lang="en-US"/>
              <a:t> d’un mot </a:t>
            </a:r>
            <a:r>
              <a:rPr lang="en-US" err="1"/>
              <a:t>tiré</a:t>
            </a:r>
            <a:r>
              <a:rPr lang="en-US"/>
              <a:t> d’un </a:t>
            </a:r>
            <a:r>
              <a:rPr lang="en-US" err="1"/>
              <a:t>dictionnaire</a:t>
            </a:r>
            <a:r>
              <a:rPr lang="en-US"/>
              <a:t>. </a:t>
            </a:r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944961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991" y="2133600"/>
            <a:ext cx="10655060" cy="2483660"/>
          </a:xfrm>
        </p:spPr>
        <p:txBody>
          <a:bodyPr/>
          <a:lstStyle/>
          <a:p>
            <a:pPr lvl="0"/>
            <a:r>
              <a:rPr lang="en-US" dirty="0" err="1"/>
              <a:t>N’utilisez</a:t>
            </a:r>
            <a:r>
              <a:rPr lang="en-US" dirty="0"/>
              <a:t> pas des </a:t>
            </a:r>
            <a:r>
              <a:rPr lang="en-US" dirty="0" err="1"/>
              <a:t>informations</a:t>
            </a:r>
            <a:r>
              <a:rPr lang="en-US" dirty="0"/>
              <a:t> </a:t>
            </a:r>
            <a:r>
              <a:rPr lang="en-US" dirty="0" err="1"/>
              <a:t>privées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personnelles</a:t>
            </a:r>
            <a:r>
              <a:rPr lang="en-US" dirty="0"/>
              <a:t> pour </a:t>
            </a:r>
            <a:r>
              <a:rPr lang="en-US" dirty="0" err="1"/>
              <a:t>créer</a:t>
            </a:r>
            <a:r>
              <a:rPr lang="en-US" dirty="0"/>
              <a:t> </a:t>
            </a:r>
            <a:r>
              <a:rPr lang="en-US" dirty="0" err="1"/>
              <a:t>vos</a:t>
            </a:r>
            <a:r>
              <a:rPr lang="en-US" dirty="0"/>
              <a:t> mots de passe. </a:t>
            </a:r>
          </a:p>
          <a:p>
            <a:pPr lvl="1"/>
            <a:r>
              <a:rPr lang="en-US" dirty="0"/>
              <a:t>Il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ainsi</a:t>
            </a:r>
            <a:r>
              <a:rPr lang="en-US" dirty="0"/>
              <a:t> plus difficile pour un </a:t>
            </a:r>
            <a:r>
              <a:rPr lang="en-US" dirty="0" err="1"/>
              <a:t>prédateur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ligne</a:t>
            </a:r>
            <a:r>
              <a:rPr lang="en-US" dirty="0"/>
              <a:t> de </a:t>
            </a:r>
            <a:r>
              <a:rPr lang="en-US" dirty="0" err="1"/>
              <a:t>deviner</a:t>
            </a:r>
            <a:r>
              <a:rPr lang="en-US" dirty="0"/>
              <a:t> </a:t>
            </a:r>
            <a:r>
              <a:rPr lang="en-US" dirty="0" err="1"/>
              <a:t>votre</a:t>
            </a:r>
            <a:r>
              <a:rPr lang="en-US" dirty="0"/>
              <a:t> mot de passe.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63AA41F-C63A-2DB7-DA4F-4C0F3C4921A0}"/>
              </a:ext>
            </a:extLst>
          </p:cNvPr>
          <p:cNvSpPr txBox="1">
            <a:spLocks/>
          </p:cNvSpPr>
          <p:nvPr/>
        </p:nvSpPr>
        <p:spPr>
          <a:xfrm>
            <a:off x="755949" y="852710"/>
            <a:ext cx="10680102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CA" dirty="0"/>
              <a:t>8 conseils pour </a:t>
            </a:r>
            <a:r>
              <a:rPr lang="en-CA" dirty="0" err="1"/>
              <a:t>créer</a:t>
            </a:r>
            <a:r>
              <a:rPr lang="en-CA" dirty="0"/>
              <a:t> un mot de passe </a:t>
            </a:r>
            <a:r>
              <a:rPr lang="en-CA" dirty="0" err="1"/>
              <a:t>robuste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021366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8538" y="2133600"/>
            <a:ext cx="10367513" cy="413705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/>
              <a:t>Utilisez</a:t>
            </a:r>
            <a:r>
              <a:rPr lang="en-US" dirty="0"/>
              <a:t> </a:t>
            </a:r>
            <a:r>
              <a:rPr lang="en-US" dirty="0" err="1"/>
              <a:t>différents</a:t>
            </a:r>
            <a:r>
              <a:rPr lang="en-US" dirty="0"/>
              <a:t> types de </a:t>
            </a:r>
            <a:r>
              <a:rPr lang="en-US" dirty="0" err="1"/>
              <a:t>caractères</a:t>
            </a:r>
            <a:r>
              <a:rPr lang="en-US" dirty="0"/>
              <a:t> (des </a:t>
            </a:r>
            <a:r>
              <a:rPr lang="en-US" dirty="0" err="1"/>
              <a:t>lettres</a:t>
            </a:r>
            <a:r>
              <a:rPr lang="en-US" dirty="0"/>
              <a:t>, des chiffres et des </a:t>
            </a:r>
            <a:r>
              <a:rPr lang="en-US" dirty="0" err="1"/>
              <a:t>symboles</a:t>
            </a:r>
            <a:r>
              <a:rPr lang="en-US" dirty="0"/>
              <a:t>). 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7F269DF-C9BF-713B-8C24-D3CE2288E422}"/>
              </a:ext>
            </a:extLst>
          </p:cNvPr>
          <p:cNvSpPr txBox="1">
            <a:spLocks/>
          </p:cNvSpPr>
          <p:nvPr/>
        </p:nvSpPr>
        <p:spPr>
          <a:xfrm>
            <a:off x="755949" y="852710"/>
            <a:ext cx="10680102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CA" dirty="0"/>
              <a:t>8 conseils pour </a:t>
            </a:r>
            <a:r>
              <a:rPr lang="en-CA" dirty="0" err="1"/>
              <a:t>créer</a:t>
            </a:r>
            <a:r>
              <a:rPr lang="en-CA" dirty="0"/>
              <a:t> un mot de passe </a:t>
            </a:r>
            <a:r>
              <a:rPr lang="en-CA" dirty="0" err="1"/>
              <a:t>robuste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58208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factures </a:t>
            </a:r>
            <a:r>
              <a:rPr lang="en-CA" dirty="0" err="1"/>
              <a:t>électroniques</a:t>
            </a:r>
            <a:r>
              <a:rPr lang="en-CA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8498" y="2133600"/>
            <a:ext cx="9870032" cy="3777622"/>
          </a:xfrm>
        </p:spPr>
        <p:txBody>
          <a:bodyPr>
            <a:normAutofit/>
          </a:bodyPr>
          <a:lstStyle/>
          <a:p>
            <a:r>
              <a:rPr lang="en-CA" dirty="0"/>
              <a:t>La </a:t>
            </a:r>
            <a:r>
              <a:rPr lang="en-CA" dirty="0" err="1"/>
              <a:t>facturation</a:t>
            </a:r>
            <a:r>
              <a:rPr lang="en-CA" dirty="0"/>
              <a:t> </a:t>
            </a:r>
            <a:r>
              <a:rPr lang="en-CA" dirty="0" err="1"/>
              <a:t>électronique</a:t>
            </a:r>
            <a:r>
              <a:rPr lang="en-CA" dirty="0"/>
              <a:t> </a:t>
            </a:r>
            <a:r>
              <a:rPr lang="en-CA" dirty="0" err="1"/>
              <a:t>est</a:t>
            </a:r>
            <a:r>
              <a:rPr lang="en-CA" dirty="0"/>
              <a:t> </a:t>
            </a:r>
            <a:r>
              <a:rPr lang="en-CA" dirty="0" err="1"/>
              <a:t>devenue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pratique courante pour la </a:t>
            </a:r>
            <a:r>
              <a:rPr lang="en-CA" dirty="0" err="1"/>
              <a:t>plupart</a:t>
            </a:r>
            <a:r>
              <a:rPr lang="en-CA" dirty="0"/>
              <a:t> des </a:t>
            </a:r>
            <a:r>
              <a:rPr lang="en-CA" dirty="0" err="1"/>
              <a:t>grandes</a:t>
            </a:r>
            <a:r>
              <a:rPr lang="en-CA" dirty="0"/>
              <a:t> </a:t>
            </a:r>
            <a:r>
              <a:rPr lang="en-CA" dirty="0" err="1"/>
              <a:t>entreprises</a:t>
            </a:r>
            <a:r>
              <a:rPr lang="en-CA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059993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9552" y="2133600"/>
            <a:ext cx="10655060" cy="4194565"/>
          </a:xfrm>
        </p:spPr>
        <p:txBody>
          <a:bodyPr/>
          <a:lstStyle/>
          <a:p>
            <a:r>
              <a:rPr lang="en-US" dirty="0" err="1"/>
              <a:t>Utilisez</a:t>
            </a:r>
            <a:r>
              <a:rPr lang="en-US" dirty="0"/>
              <a:t> des </a:t>
            </a:r>
            <a:r>
              <a:rPr lang="en-US" dirty="0" err="1"/>
              <a:t>lettres</a:t>
            </a:r>
            <a:r>
              <a:rPr lang="en-US" dirty="0"/>
              <a:t> majuscules et minuscules.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B4A356C-45E5-B61A-0F0F-5CC94021C885}"/>
              </a:ext>
            </a:extLst>
          </p:cNvPr>
          <p:cNvSpPr txBox="1">
            <a:spLocks/>
          </p:cNvSpPr>
          <p:nvPr/>
        </p:nvSpPr>
        <p:spPr>
          <a:xfrm>
            <a:off x="755949" y="852710"/>
            <a:ext cx="10680102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CA" dirty="0"/>
              <a:t>8 conseils pour </a:t>
            </a:r>
            <a:r>
              <a:rPr lang="en-CA" dirty="0" err="1"/>
              <a:t>créer</a:t>
            </a:r>
            <a:r>
              <a:rPr lang="en-CA" dirty="0"/>
              <a:t> un mot de passe </a:t>
            </a:r>
            <a:r>
              <a:rPr lang="en-CA" dirty="0" err="1"/>
              <a:t>robuste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44763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3967" y="2133600"/>
            <a:ext cx="10410645" cy="3993282"/>
          </a:xfrm>
        </p:spPr>
        <p:txBody>
          <a:bodyPr/>
          <a:lstStyle/>
          <a:p>
            <a:pPr lvl="0"/>
            <a:r>
              <a:rPr lang="en-US" dirty="0" err="1"/>
              <a:t>Modifiez</a:t>
            </a:r>
            <a:r>
              <a:rPr lang="en-US" dirty="0"/>
              <a:t> </a:t>
            </a:r>
            <a:r>
              <a:rPr lang="en-US" dirty="0" err="1"/>
              <a:t>souvent</a:t>
            </a:r>
            <a:r>
              <a:rPr lang="en-US" dirty="0"/>
              <a:t> </a:t>
            </a:r>
            <a:r>
              <a:rPr lang="en-US" dirty="0" err="1"/>
              <a:t>votre</a:t>
            </a:r>
            <a:r>
              <a:rPr lang="en-US" dirty="0"/>
              <a:t> mot de passe. </a:t>
            </a:r>
          </a:p>
          <a:p>
            <a:pPr lvl="1"/>
            <a:r>
              <a:rPr lang="en-US" dirty="0"/>
              <a:t>Il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recommandé</a:t>
            </a:r>
            <a:r>
              <a:rPr lang="en-US" dirty="0"/>
              <a:t> de changer de mot de passe au </a:t>
            </a:r>
            <a:r>
              <a:rPr lang="en-US" dirty="0" err="1"/>
              <a:t>moins</a:t>
            </a:r>
            <a:r>
              <a:rPr lang="en-US" dirty="0"/>
              <a:t> </a:t>
            </a:r>
            <a:r>
              <a:rPr lang="en-US" dirty="0" err="1"/>
              <a:t>tous</a:t>
            </a:r>
            <a:r>
              <a:rPr lang="en-US" dirty="0"/>
              <a:t> les six </a:t>
            </a:r>
            <a:r>
              <a:rPr lang="en-US" dirty="0" err="1"/>
              <a:t>mois</a:t>
            </a:r>
            <a:r>
              <a:rPr lang="en-US" dirty="0"/>
              <a:t>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200066C-E441-43E3-6DF7-7551B860F974}"/>
              </a:ext>
            </a:extLst>
          </p:cNvPr>
          <p:cNvSpPr txBox="1">
            <a:spLocks/>
          </p:cNvSpPr>
          <p:nvPr/>
        </p:nvSpPr>
        <p:spPr>
          <a:xfrm>
            <a:off x="755949" y="852710"/>
            <a:ext cx="10680102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CA" dirty="0"/>
              <a:t>8 conseils pour </a:t>
            </a:r>
            <a:r>
              <a:rPr lang="en-CA" dirty="0" err="1"/>
              <a:t>créer</a:t>
            </a:r>
            <a:r>
              <a:rPr lang="en-CA" dirty="0"/>
              <a:t> un mot de passe </a:t>
            </a:r>
            <a:r>
              <a:rPr lang="en-CA" dirty="0" err="1"/>
              <a:t>robuste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34922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7099" y="2133600"/>
            <a:ext cx="10367513" cy="3993282"/>
          </a:xfrm>
        </p:spPr>
        <p:txBody>
          <a:bodyPr/>
          <a:lstStyle/>
          <a:p>
            <a:r>
              <a:rPr lang="en-US" dirty="0" err="1"/>
              <a:t>Assurez-vous</a:t>
            </a:r>
            <a:r>
              <a:rPr lang="en-US" dirty="0"/>
              <a:t> que le mot de passe </a:t>
            </a:r>
            <a:r>
              <a:rPr lang="en-US" dirty="0" err="1"/>
              <a:t>est</a:t>
            </a:r>
            <a:r>
              <a:rPr lang="en-US" dirty="0"/>
              <a:t> facile à </a:t>
            </a:r>
            <a:r>
              <a:rPr lang="en-US" dirty="0" err="1"/>
              <a:t>retenir</a:t>
            </a:r>
            <a:r>
              <a:rPr lang="en-US" dirty="0"/>
              <a:t>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58AC956-F524-B696-AE8A-03CD45591EA2}"/>
              </a:ext>
            </a:extLst>
          </p:cNvPr>
          <p:cNvSpPr txBox="1">
            <a:spLocks/>
          </p:cNvSpPr>
          <p:nvPr/>
        </p:nvSpPr>
        <p:spPr>
          <a:xfrm>
            <a:off x="755949" y="852710"/>
            <a:ext cx="10680102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CA" dirty="0"/>
              <a:t>8 conseils pour </a:t>
            </a:r>
            <a:r>
              <a:rPr lang="en-CA" dirty="0" err="1"/>
              <a:t>créer</a:t>
            </a:r>
            <a:r>
              <a:rPr lang="en-CA" dirty="0"/>
              <a:t> un mot de passe </a:t>
            </a:r>
            <a:r>
              <a:rPr lang="en-CA" dirty="0" err="1"/>
              <a:t>robuste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756763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5816" y="2133600"/>
            <a:ext cx="10568796" cy="3993282"/>
          </a:xfrm>
        </p:spPr>
        <p:txBody>
          <a:bodyPr/>
          <a:lstStyle/>
          <a:p>
            <a:r>
              <a:rPr lang="en-US" dirty="0"/>
              <a:t>Ne </a:t>
            </a:r>
            <a:r>
              <a:rPr lang="en-US" dirty="0" err="1"/>
              <a:t>communiquez</a:t>
            </a:r>
            <a:r>
              <a:rPr lang="en-US" dirty="0"/>
              <a:t> jamais </a:t>
            </a:r>
            <a:r>
              <a:rPr lang="en-US" dirty="0" err="1"/>
              <a:t>votre</a:t>
            </a:r>
            <a:r>
              <a:rPr lang="en-US" dirty="0"/>
              <a:t> mot de passe à qui que </a:t>
            </a:r>
            <a:r>
              <a:rPr lang="en-US" dirty="0" err="1"/>
              <a:t>ce</a:t>
            </a:r>
            <a:r>
              <a:rPr lang="en-US" dirty="0"/>
              <a:t> </a:t>
            </a:r>
            <a:r>
              <a:rPr lang="en-US" dirty="0" err="1"/>
              <a:t>soit</a:t>
            </a:r>
            <a:r>
              <a:rPr lang="en-US" dirty="0"/>
              <a:t>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BDEE12A-B97E-C14B-C9CF-71A9EA567DF7}"/>
              </a:ext>
            </a:extLst>
          </p:cNvPr>
          <p:cNvSpPr txBox="1">
            <a:spLocks/>
          </p:cNvSpPr>
          <p:nvPr/>
        </p:nvSpPr>
        <p:spPr>
          <a:xfrm>
            <a:off x="755949" y="852710"/>
            <a:ext cx="10680102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CA" dirty="0"/>
              <a:t>8 conseils pour </a:t>
            </a:r>
            <a:r>
              <a:rPr lang="en-CA" dirty="0" err="1"/>
              <a:t>créer</a:t>
            </a:r>
            <a:r>
              <a:rPr lang="en-CA" dirty="0"/>
              <a:t> un mot de passe </a:t>
            </a:r>
            <a:r>
              <a:rPr lang="en-CA" dirty="0" err="1"/>
              <a:t>robuste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253154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2555" y="2133600"/>
            <a:ext cx="10472057" cy="3777622"/>
          </a:xfrm>
        </p:spPr>
        <p:txBody>
          <a:bodyPr/>
          <a:lstStyle/>
          <a:p>
            <a:pPr marL="0" indent="0">
              <a:buNone/>
            </a:pPr>
            <a:r>
              <a:rPr lang="en-CA" i="1" err="1"/>
              <a:t>Exemple</a:t>
            </a:r>
            <a:r>
              <a:rPr lang="en-CA" i="1"/>
              <a:t> :</a:t>
            </a:r>
          </a:p>
          <a:p>
            <a:pPr marL="0" indent="0">
              <a:buNone/>
            </a:pPr>
            <a:endParaRPr lang="en-CA" i="1"/>
          </a:p>
          <a:p>
            <a:pPr marL="0" indent="0">
              <a:buNone/>
            </a:pPr>
            <a:endParaRPr lang="en-CA" i="1"/>
          </a:p>
          <a:p>
            <a:pPr marL="0" indent="0">
              <a:buNone/>
            </a:pPr>
            <a:endParaRPr lang="en-CA"/>
          </a:p>
          <a:p>
            <a:r>
              <a:rPr lang="en-CA" err="1"/>
              <a:t>Voici</a:t>
            </a:r>
            <a:r>
              <a:rPr lang="en-CA"/>
              <a:t> un mot de passe que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pouvez</a:t>
            </a:r>
            <a:r>
              <a:rPr lang="en-CA"/>
              <a:t> </a:t>
            </a:r>
            <a:r>
              <a:rPr lang="en-CA" err="1"/>
              <a:t>utiliser</a:t>
            </a:r>
            <a:r>
              <a:rPr lang="en-CA"/>
              <a:t>. </a:t>
            </a:r>
          </a:p>
          <a:p>
            <a:r>
              <a:rPr lang="en-CA"/>
              <a:t>Il </a:t>
            </a:r>
            <a:r>
              <a:rPr lang="en-CA" err="1"/>
              <a:t>comprend</a:t>
            </a:r>
            <a:r>
              <a:rPr lang="en-CA"/>
              <a:t> </a:t>
            </a:r>
            <a:r>
              <a:rPr lang="en-CA" err="1"/>
              <a:t>toutes</a:t>
            </a:r>
            <a:r>
              <a:rPr lang="en-CA"/>
              <a:t> les </a:t>
            </a:r>
            <a:r>
              <a:rPr lang="en-CA" err="1"/>
              <a:t>recommandations</a:t>
            </a:r>
            <a:r>
              <a:rPr lang="en-CA"/>
              <a:t> pour mot de passe </a:t>
            </a:r>
            <a:r>
              <a:rPr lang="en-CA" err="1"/>
              <a:t>sécurisé</a:t>
            </a:r>
            <a:r>
              <a:rPr lang="en-CA"/>
              <a:t>. </a:t>
            </a:r>
          </a:p>
          <a:p>
            <a:r>
              <a:rPr lang="en-CA"/>
              <a:t>Il sera difficile </a:t>
            </a:r>
            <a:r>
              <a:rPr lang="en-CA" err="1"/>
              <a:t>à</a:t>
            </a:r>
            <a:r>
              <a:rPr lang="en-CA"/>
              <a:t> </a:t>
            </a:r>
            <a:r>
              <a:rPr lang="en-CA" err="1"/>
              <a:t>deviner</a:t>
            </a:r>
            <a:r>
              <a:rPr lang="en-CA"/>
              <a:t>. </a:t>
            </a:r>
          </a:p>
          <a:p>
            <a:pPr marL="0" indent="0">
              <a:buNone/>
            </a:pPr>
            <a:endParaRPr lang="en-CA" i="1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939434"/>
              </p:ext>
            </p:extLst>
          </p:nvPr>
        </p:nvGraphicFramePr>
        <p:xfrm>
          <a:off x="1293810" y="2811897"/>
          <a:ext cx="8710160" cy="397211"/>
        </p:xfrm>
        <a:graphic>
          <a:graphicData uri="http://schemas.openxmlformats.org/drawingml/2006/table">
            <a:tbl>
              <a:tblPr firstRow="1" firstCol="1" bandRow="1"/>
              <a:tblGrid>
                <a:gridCol w="1088071">
                  <a:extLst>
                    <a:ext uri="{9D8B030D-6E8A-4147-A177-3AD203B41FA5}">
                      <a16:colId xmlns:a16="http://schemas.microsoft.com/office/drawing/2014/main" val="1165545361"/>
                    </a:ext>
                  </a:extLst>
                </a:gridCol>
                <a:gridCol w="1088071">
                  <a:extLst>
                    <a:ext uri="{9D8B030D-6E8A-4147-A177-3AD203B41FA5}">
                      <a16:colId xmlns:a16="http://schemas.microsoft.com/office/drawing/2014/main" val="4127586004"/>
                    </a:ext>
                  </a:extLst>
                </a:gridCol>
                <a:gridCol w="1089003">
                  <a:extLst>
                    <a:ext uri="{9D8B030D-6E8A-4147-A177-3AD203B41FA5}">
                      <a16:colId xmlns:a16="http://schemas.microsoft.com/office/drawing/2014/main" val="1680876914"/>
                    </a:ext>
                  </a:extLst>
                </a:gridCol>
                <a:gridCol w="1089003">
                  <a:extLst>
                    <a:ext uri="{9D8B030D-6E8A-4147-A177-3AD203B41FA5}">
                      <a16:colId xmlns:a16="http://schemas.microsoft.com/office/drawing/2014/main" val="2296709106"/>
                    </a:ext>
                  </a:extLst>
                </a:gridCol>
                <a:gridCol w="1089003">
                  <a:extLst>
                    <a:ext uri="{9D8B030D-6E8A-4147-A177-3AD203B41FA5}">
                      <a16:colId xmlns:a16="http://schemas.microsoft.com/office/drawing/2014/main" val="2400612705"/>
                    </a:ext>
                  </a:extLst>
                </a:gridCol>
                <a:gridCol w="1089003">
                  <a:extLst>
                    <a:ext uri="{9D8B030D-6E8A-4147-A177-3AD203B41FA5}">
                      <a16:colId xmlns:a16="http://schemas.microsoft.com/office/drawing/2014/main" val="1298552162"/>
                    </a:ext>
                  </a:extLst>
                </a:gridCol>
                <a:gridCol w="1089003">
                  <a:extLst>
                    <a:ext uri="{9D8B030D-6E8A-4147-A177-3AD203B41FA5}">
                      <a16:colId xmlns:a16="http://schemas.microsoft.com/office/drawing/2014/main" val="1083770409"/>
                    </a:ext>
                  </a:extLst>
                </a:gridCol>
                <a:gridCol w="1089003">
                  <a:extLst>
                    <a:ext uri="{9D8B030D-6E8A-4147-A177-3AD203B41FA5}">
                      <a16:colId xmlns:a16="http://schemas.microsoft.com/office/drawing/2014/main" val="3481808675"/>
                    </a:ext>
                  </a:extLst>
                </a:gridCol>
              </a:tblGrid>
              <a:tr h="3972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0005480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B0E1A68F-4058-99D5-013C-4B4A77E2F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Créer</a:t>
            </a:r>
            <a:r>
              <a:rPr lang="en-CA" dirty="0"/>
              <a:t> un mot de passe </a:t>
            </a:r>
            <a:r>
              <a:rPr lang="en-CA" dirty="0" err="1"/>
              <a:t>robuste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632647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Créer</a:t>
            </a:r>
            <a:r>
              <a:rPr lang="en-CA" dirty="0"/>
              <a:t> un mot de passe </a:t>
            </a:r>
            <a:r>
              <a:rPr lang="en-CA" dirty="0" err="1"/>
              <a:t>robuste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2041" y="2133600"/>
            <a:ext cx="10232571" cy="3777622"/>
          </a:xfrm>
        </p:spPr>
        <p:txBody>
          <a:bodyPr/>
          <a:lstStyle/>
          <a:p>
            <a:pPr marL="0" indent="0">
              <a:buNone/>
            </a:pPr>
            <a:r>
              <a:rPr lang="en-CA" err="1"/>
              <a:t>Voici</a:t>
            </a:r>
            <a:r>
              <a:rPr lang="en-CA"/>
              <a:t> comment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souviendrez</a:t>
            </a:r>
            <a:r>
              <a:rPr lang="en-CA"/>
              <a:t> de </a:t>
            </a:r>
            <a:r>
              <a:rPr lang="en-CA" err="1"/>
              <a:t>ce</a:t>
            </a:r>
            <a:r>
              <a:rPr lang="en-CA"/>
              <a:t> mot de passe :</a:t>
            </a:r>
          </a:p>
          <a:p>
            <a:pPr marL="0" indent="0">
              <a:buNone/>
            </a:pPr>
            <a:endParaRPr lang="en-CA"/>
          </a:p>
          <a:p>
            <a:pPr marL="0" indent="0">
              <a:buNone/>
            </a:pPr>
            <a:endParaRPr lang="en-CA" i="1"/>
          </a:p>
          <a:p>
            <a:pPr lvl="0"/>
            <a:r>
              <a:rPr lang="en-US"/>
              <a:t>Les </a:t>
            </a:r>
            <a:r>
              <a:rPr lang="en-US" err="1"/>
              <a:t>lettres</a:t>
            </a:r>
            <a:r>
              <a:rPr lang="en-US"/>
              <a:t> </a:t>
            </a:r>
            <a:r>
              <a:rPr lang="en-US" err="1"/>
              <a:t>forment</a:t>
            </a:r>
            <a:r>
              <a:rPr lang="en-US"/>
              <a:t> le mot Dora</a:t>
            </a:r>
          </a:p>
          <a:p>
            <a:pPr lvl="0"/>
            <a:r>
              <a:rPr lang="en-US"/>
              <a:t>Les chiffres </a:t>
            </a:r>
            <a:r>
              <a:rPr lang="en-US" err="1"/>
              <a:t>forment</a:t>
            </a:r>
            <a:r>
              <a:rPr lang="en-US"/>
              <a:t> le </a:t>
            </a:r>
            <a:r>
              <a:rPr lang="en-US" err="1"/>
              <a:t>nombre</a:t>
            </a:r>
            <a:r>
              <a:rPr lang="en-US"/>
              <a:t> 475</a:t>
            </a:r>
          </a:p>
          <a:p>
            <a:pPr marL="0" indent="0">
              <a:buNone/>
            </a:pPr>
            <a:endParaRPr lang="en-CA"/>
          </a:p>
          <a:p>
            <a:pPr marL="0" indent="0">
              <a:buNone/>
            </a:pPr>
            <a:endParaRPr lang="en-CA" i="1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313620"/>
              </p:ext>
            </p:extLst>
          </p:nvPr>
        </p:nvGraphicFramePr>
        <p:xfrm>
          <a:off x="1446212" y="2687800"/>
          <a:ext cx="8657908" cy="514777"/>
        </p:xfrm>
        <a:graphic>
          <a:graphicData uri="http://schemas.openxmlformats.org/drawingml/2006/table">
            <a:tbl>
              <a:tblPr firstRow="1" firstCol="1" bandRow="1"/>
              <a:tblGrid>
                <a:gridCol w="1081544">
                  <a:extLst>
                    <a:ext uri="{9D8B030D-6E8A-4147-A177-3AD203B41FA5}">
                      <a16:colId xmlns:a16="http://schemas.microsoft.com/office/drawing/2014/main" val="2611952096"/>
                    </a:ext>
                  </a:extLst>
                </a:gridCol>
                <a:gridCol w="1081544">
                  <a:extLst>
                    <a:ext uri="{9D8B030D-6E8A-4147-A177-3AD203B41FA5}">
                      <a16:colId xmlns:a16="http://schemas.microsoft.com/office/drawing/2014/main" val="1769586184"/>
                    </a:ext>
                  </a:extLst>
                </a:gridCol>
                <a:gridCol w="1082470">
                  <a:extLst>
                    <a:ext uri="{9D8B030D-6E8A-4147-A177-3AD203B41FA5}">
                      <a16:colId xmlns:a16="http://schemas.microsoft.com/office/drawing/2014/main" val="1162648776"/>
                    </a:ext>
                  </a:extLst>
                </a:gridCol>
                <a:gridCol w="1082470">
                  <a:extLst>
                    <a:ext uri="{9D8B030D-6E8A-4147-A177-3AD203B41FA5}">
                      <a16:colId xmlns:a16="http://schemas.microsoft.com/office/drawing/2014/main" val="911964247"/>
                    </a:ext>
                  </a:extLst>
                </a:gridCol>
                <a:gridCol w="1082470">
                  <a:extLst>
                    <a:ext uri="{9D8B030D-6E8A-4147-A177-3AD203B41FA5}">
                      <a16:colId xmlns:a16="http://schemas.microsoft.com/office/drawing/2014/main" val="1980501256"/>
                    </a:ext>
                  </a:extLst>
                </a:gridCol>
                <a:gridCol w="1082470">
                  <a:extLst>
                    <a:ext uri="{9D8B030D-6E8A-4147-A177-3AD203B41FA5}">
                      <a16:colId xmlns:a16="http://schemas.microsoft.com/office/drawing/2014/main" val="3321000859"/>
                    </a:ext>
                  </a:extLst>
                </a:gridCol>
                <a:gridCol w="1082470">
                  <a:extLst>
                    <a:ext uri="{9D8B030D-6E8A-4147-A177-3AD203B41FA5}">
                      <a16:colId xmlns:a16="http://schemas.microsoft.com/office/drawing/2014/main" val="3381051132"/>
                    </a:ext>
                  </a:extLst>
                </a:gridCol>
                <a:gridCol w="1082470">
                  <a:extLst>
                    <a:ext uri="{9D8B030D-6E8A-4147-A177-3AD203B41FA5}">
                      <a16:colId xmlns:a16="http://schemas.microsoft.com/office/drawing/2014/main" val="964374201"/>
                    </a:ext>
                  </a:extLst>
                </a:gridCol>
              </a:tblGrid>
              <a:tr h="5147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4886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64143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Créer</a:t>
            </a:r>
            <a:r>
              <a:rPr lang="en-CA" dirty="0"/>
              <a:t> un mot de passe </a:t>
            </a:r>
            <a:r>
              <a:rPr lang="en-CA" dirty="0" err="1"/>
              <a:t>robuste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9012" y="2133600"/>
            <a:ext cx="10515600" cy="3777622"/>
          </a:xfrm>
        </p:spPr>
        <p:txBody>
          <a:bodyPr/>
          <a:lstStyle/>
          <a:p>
            <a:r>
              <a:rPr lang="en-CA" err="1"/>
              <a:t>Choisissez</a:t>
            </a:r>
            <a:r>
              <a:rPr lang="en-CA"/>
              <a:t> un mot de 4 </a:t>
            </a:r>
            <a:r>
              <a:rPr lang="en-CA" err="1"/>
              <a:t>à</a:t>
            </a:r>
            <a:r>
              <a:rPr lang="en-CA"/>
              <a:t> 5 </a:t>
            </a:r>
            <a:r>
              <a:rPr lang="en-CA" err="1"/>
              <a:t>lettres</a:t>
            </a:r>
            <a:r>
              <a:rPr lang="en-CA"/>
              <a:t> </a:t>
            </a:r>
            <a:r>
              <a:rPr lang="en-CA" err="1"/>
              <a:t>dont</a:t>
            </a:r>
            <a:r>
              <a:rPr lang="en-CA"/>
              <a:t>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souviendrez</a:t>
            </a:r>
            <a:r>
              <a:rPr lang="en-CA"/>
              <a:t> </a:t>
            </a:r>
            <a:r>
              <a:rPr lang="en-CA" err="1"/>
              <a:t>ainsi</a:t>
            </a:r>
            <a:r>
              <a:rPr lang="en-CA"/>
              <a:t> </a:t>
            </a:r>
            <a:r>
              <a:rPr lang="en-CA" err="1"/>
              <a:t>qu’un</a:t>
            </a:r>
            <a:r>
              <a:rPr lang="en-CA"/>
              <a:t> </a:t>
            </a:r>
            <a:r>
              <a:rPr lang="en-CA" err="1"/>
              <a:t>nombre</a:t>
            </a:r>
            <a:r>
              <a:rPr lang="en-CA"/>
              <a:t> de 2 </a:t>
            </a:r>
            <a:r>
              <a:rPr lang="en-CA" err="1"/>
              <a:t>à</a:t>
            </a:r>
            <a:r>
              <a:rPr lang="en-CA"/>
              <a:t> 3 chiffres. </a:t>
            </a:r>
          </a:p>
          <a:p>
            <a:r>
              <a:rPr lang="en-CA" err="1"/>
              <a:t>Faites</a:t>
            </a:r>
            <a:r>
              <a:rPr lang="en-CA"/>
              <a:t> </a:t>
            </a:r>
            <a:r>
              <a:rPr lang="en-CA" err="1"/>
              <a:t>alterner</a:t>
            </a:r>
            <a:r>
              <a:rPr lang="en-CA"/>
              <a:t> les </a:t>
            </a:r>
            <a:r>
              <a:rPr lang="en-CA" err="1"/>
              <a:t>lettres</a:t>
            </a:r>
            <a:r>
              <a:rPr lang="en-CA"/>
              <a:t> et les chiffres et </a:t>
            </a:r>
            <a:r>
              <a:rPr lang="en-CA" err="1"/>
              <a:t>ajoutez</a:t>
            </a:r>
            <a:r>
              <a:rPr lang="en-CA"/>
              <a:t> un </a:t>
            </a:r>
            <a:r>
              <a:rPr lang="en-CA" err="1"/>
              <a:t>symbole</a:t>
            </a:r>
            <a:r>
              <a:rPr lang="en-CA"/>
              <a:t> </a:t>
            </a:r>
            <a:r>
              <a:rPr lang="en-CA" err="1"/>
              <a:t>à</a:t>
            </a:r>
            <a:r>
              <a:rPr lang="en-CA"/>
              <a:t> la fin. </a:t>
            </a:r>
          </a:p>
          <a:p>
            <a:r>
              <a:rPr lang="en-CA" err="1"/>
              <a:t>Cela</a:t>
            </a:r>
            <a:r>
              <a:rPr lang="en-CA"/>
              <a:t>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aidera</a:t>
            </a:r>
            <a:r>
              <a:rPr lang="en-CA"/>
              <a:t> </a:t>
            </a:r>
            <a:r>
              <a:rPr lang="en-CA" err="1"/>
              <a:t>à</a:t>
            </a:r>
            <a:r>
              <a:rPr lang="en-CA"/>
              <a:t> </a:t>
            </a:r>
            <a:r>
              <a:rPr lang="en-CA" err="1"/>
              <a:t>vous</a:t>
            </a:r>
            <a:r>
              <a:rPr lang="en-CA"/>
              <a:t> souvenir de </a:t>
            </a:r>
            <a:r>
              <a:rPr lang="en-CA" err="1"/>
              <a:t>votre</a:t>
            </a:r>
            <a:r>
              <a:rPr lang="en-CA"/>
              <a:t> mot de passe </a:t>
            </a:r>
            <a:r>
              <a:rPr lang="en-CA" err="1"/>
              <a:t>sécurisé</a:t>
            </a:r>
            <a:r>
              <a:rPr lang="en-CA"/>
              <a:t>. </a:t>
            </a:r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8149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Supprimer</a:t>
            </a:r>
            <a:r>
              <a:rPr lang="en-CA" dirty="0"/>
              <a:t> </a:t>
            </a:r>
            <a:r>
              <a:rPr lang="en-CA" dirty="0" err="1"/>
              <a:t>l'historique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ligne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4698" y="2133600"/>
            <a:ext cx="10199914" cy="3777622"/>
          </a:xfrm>
        </p:spPr>
        <p:txBody>
          <a:bodyPr/>
          <a:lstStyle/>
          <a:p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pouvez</a:t>
            </a:r>
            <a:r>
              <a:rPr lang="en-CA"/>
              <a:t> effacer </a:t>
            </a:r>
            <a:r>
              <a:rPr lang="en-CA" err="1"/>
              <a:t>l’historique</a:t>
            </a:r>
            <a:r>
              <a:rPr lang="en-CA"/>
              <a:t> de </a:t>
            </a:r>
            <a:r>
              <a:rPr lang="en-CA" err="1"/>
              <a:t>vos</a:t>
            </a:r>
            <a:r>
              <a:rPr lang="en-CA"/>
              <a:t> </a:t>
            </a:r>
            <a:r>
              <a:rPr lang="en-CA" err="1"/>
              <a:t>activités</a:t>
            </a:r>
            <a:r>
              <a:rPr lang="en-CA"/>
              <a:t> </a:t>
            </a:r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ligne</a:t>
            </a:r>
            <a:r>
              <a:rPr lang="en-CA"/>
              <a:t> pour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protéger</a:t>
            </a:r>
            <a:r>
              <a:rPr lang="en-CA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482877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5987" y="624110"/>
            <a:ext cx="10220026" cy="1280890"/>
          </a:xfrm>
        </p:spPr>
        <p:txBody>
          <a:bodyPr/>
          <a:lstStyle/>
          <a:p>
            <a:pPr algn="ctr"/>
            <a:r>
              <a:rPr lang="en-CA" dirty="0" err="1"/>
              <a:t>Supprimer</a:t>
            </a:r>
            <a:r>
              <a:rPr lang="en-CA" dirty="0"/>
              <a:t> </a:t>
            </a:r>
            <a:r>
              <a:rPr lang="en-CA" dirty="0" err="1"/>
              <a:t>l'historique</a:t>
            </a:r>
            <a:r>
              <a:rPr lang="en-CA" dirty="0"/>
              <a:t> de navigation 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ligne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873" y="1860431"/>
            <a:ext cx="10223739" cy="4050791"/>
          </a:xfrm>
        </p:spPr>
        <p:txBody>
          <a:bodyPr/>
          <a:lstStyle/>
          <a:p>
            <a:r>
              <a:rPr lang="en-CA"/>
              <a:t>Les </a:t>
            </a:r>
            <a:r>
              <a:rPr lang="en-CA" err="1"/>
              <a:t>navigateurs</a:t>
            </a:r>
            <a:r>
              <a:rPr lang="en-CA"/>
              <a:t> Internet </a:t>
            </a:r>
            <a:r>
              <a:rPr lang="en-CA" err="1"/>
              <a:t>conservent</a:t>
            </a:r>
            <a:r>
              <a:rPr lang="en-CA"/>
              <a:t> un </a:t>
            </a:r>
            <a:r>
              <a:rPr lang="en-CA" err="1"/>
              <a:t>historique</a:t>
            </a:r>
            <a:r>
              <a:rPr lang="en-CA"/>
              <a:t> de </a:t>
            </a:r>
            <a:r>
              <a:rPr lang="en-CA" err="1"/>
              <a:t>tous</a:t>
            </a:r>
            <a:r>
              <a:rPr lang="en-CA"/>
              <a:t> les sites Web que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visitez</a:t>
            </a:r>
            <a:r>
              <a:rPr lang="en-CA"/>
              <a:t> </a:t>
            </a:r>
            <a:r>
              <a:rPr lang="en-CA" err="1"/>
              <a:t>ainsi</a:t>
            </a:r>
            <a:r>
              <a:rPr lang="en-CA"/>
              <a:t> que de </a:t>
            </a:r>
            <a:r>
              <a:rPr lang="en-CA" err="1"/>
              <a:t>toutes</a:t>
            </a:r>
            <a:r>
              <a:rPr lang="en-CA"/>
              <a:t> les </a:t>
            </a:r>
            <a:r>
              <a:rPr lang="en-CA" err="1"/>
              <a:t>données</a:t>
            </a:r>
            <a:r>
              <a:rPr lang="en-CA"/>
              <a:t> que </a:t>
            </a:r>
            <a:r>
              <a:rPr lang="en-CA" err="1"/>
              <a:t>vous</a:t>
            </a:r>
            <a:r>
              <a:rPr lang="en-CA"/>
              <a:t> y </a:t>
            </a:r>
            <a:r>
              <a:rPr lang="en-CA" err="1"/>
              <a:t>utilisez</a:t>
            </a:r>
            <a:r>
              <a:rPr lang="en-CA"/>
              <a:t>. </a:t>
            </a:r>
          </a:p>
          <a:p>
            <a:r>
              <a:rPr lang="en-CA"/>
              <a:t>Pour </a:t>
            </a:r>
            <a:r>
              <a:rPr lang="en-CA" err="1"/>
              <a:t>protéger</a:t>
            </a:r>
            <a:r>
              <a:rPr lang="en-CA"/>
              <a:t> </a:t>
            </a:r>
            <a:r>
              <a:rPr lang="en-CA" err="1"/>
              <a:t>votre</a:t>
            </a:r>
            <a:r>
              <a:rPr lang="en-CA"/>
              <a:t> vie </a:t>
            </a:r>
            <a:r>
              <a:rPr lang="en-CA" err="1"/>
              <a:t>privée</a:t>
            </a:r>
            <a:r>
              <a:rPr lang="en-CA"/>
              <a:t>, il </a:t>
            </a:r>
            <a:r>
              <a:rPr lang="en-CA" err="1"/>
              <a:t>est</a:t>
            </a:r>
            <a:r>
              <a:rPr lang="en-CA"/>
              <a:t> </a:t>
            </a:r>
            <a:r>
              <a:rPr lang="en-CA" err="1"/>
              <a:t>recommandé</a:t>
            </a:r>
            <a:r>
              <a:rPr lang="en-CA"/>
              <a:t> de </a:t>
            </a:r>
            <a:r>
              <a:rPr lang="en-CA" err="1"/>
              <a:t>supprimer</a:t>
            </a:r>
            <a:r>
              <a:rPr lang="en-CA"/>
              <a:t> </a:t>
            </a:r>
            <a:r>
              <a:rPr lang="en-CA" err="1"/>
              <a:t>l’historique</a:t>
            </a:r>
            <a:r>
              <a:rPr lang="en-CA"/>
              <a:t> de navigation après </a:t>
            </a:r>
            <a:r>
              <a:rPr lang="en-CA" err="1"/>
              <a:t>avoir</a:t>
            </a:r>
            <a:r>
              <a:rPr lang="en-CA"/>
              <a:t> </a:t>
            </a:r>
            <a:r>
              <a:rPr lang="en-CA" err="1"/>
              <a:t>utilisé</a:t>
            </a:r>
            <a:r>
              <a:rPr lang="en-CA"/>
              <a:t> </a:t>
            </a:r>
            <a:r>
              <a:rPr lang="en-CA" err="1"/>
              <a:t>votre</a:t>
            </a:r>
            <a:r>
              <a:rPr lang="en-CA"/>
              <a:t> site Web de </a:t>
            </a:r>
            <a:r>
              <a:rPr lang="en-CA" err="1"/>
              <a:t>banque</a:t>
            </a:r>
            <a:r>
              <a:rPr lang="en-CA"/>
              <a:t> </a:t>
            </a:r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ligne</a:t>
            </a:r>
            <a:r>
              <a:rPr lang="en-CA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47256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465" y="847432"/>
            <a:ext cx="8911687" cy="1280890"/>
          </a:xfrm>
        </p:spPr>
        <p:txBody>
          <a:bodyPr/>
          <a:lstStyle/>
          <a:p>
            <a:r>
              <a:rPr lang="en-CA" err="1"/>
              <a:t>Activité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2102" y="2133600"/>
            <a:ext cx="10820400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/>
              <a:t>Suivez les étapes </a:t>
            </a:r>
            <a:r>
              <a:rPr lang="en-CA" dirty="0" err="1"/>
              <a:t>présentées</a:t>
            </a:r>
            <a:r>
              <a:rPr lang="en-CA" dirty="0"/>
              <a:t> dans le cahier </a:t>
            </a:r>
            <a:r>
              <a:rPr lang="en-CA" dirty="0" err="1"/>
              <a:t>d’exercices</a:t>
            </a:r>
            <a:r>
              <a:rPr lang="en-CA" dirty="0"/>
              <a:t> de </a:t>
            </a:r>
            <a:r>
              <a:rPr lang="en-CA" dirty="0" err="1"/>
              <a:t>ce</a:t>
            </a:r>
            <a:r>
              <a:rPr lang="en-CA" dirty="0"/>
              <a:t> module  pour </a:t>
            </a:r>
            <a:r>
              <a:rPr lang="en-CA" dirty="0" err="1"/>
              <a:t>apprendre</a:t>
            </a:r>
            <a:r>
              <a:rPr lang="en-CA" dirty="0"/>
              <a:t> à </a:t>
            </a:r>
            <a:r>
              <a:rPr lang="en-CA" dirty="0" err="1"/>
              <a:t>supprimer</a:t>
            </a:r>
            <a:r>
              <a:rPr lang="en-CA" dirty="0"/>
              <a:t> </a:t>
            </a:r>
            <a:r>
              <a:rPr lang="en-CA" dirty="0" err="1"/>
              <a:t>l’historique</a:t>
            </a:r>
            <a:r>
              <a:rPr lang="en-CA" dirty="0"/>
              <a:t> de navigation dans Google Chrome. 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148" y="847742"/>
            <a:ext cx="640135" cy="64013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C503D70-287E-4B7A-8555-589343AD51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8783" y="3127866"/>
            <a:ext cx="4591050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061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factures </a:t>
            </a:r>
            <a:r>
              <a:rPr lang="en-CA" dirty="0" err="1"/>
              <a:t>électroniques</a:t>
            </a:r>
            <a:r>
              <a:rPr lang="en-CA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7727" y="2133600"/>
            <a:ext cx="9916885" cy="3777622"/>
          </a:xfrm>
        </p:spPr>
        <p:txBody>
          <a:bodyPr>
            <a:normAutofit/>
          </a:bodyPr>
          <a:lstStyle/>
          <a:p>
            <a:r>
              <a:rPr lang="en-CA" dirty="0"/>
              <a:t>En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envoyant</a:t>
            </a:r>
            <a:r>
              <a:rPr lang="en-CA" dirty="0"/>
              <a:t> </a:t>
            </a:r>
            <a:r>
              <a:rPr lang="en-CA" dirty="0" err="1"/>
              <a:t>votre</a:t>
            </a:r>
            <a:r>
              <a:rPr lang="en-CA" dirty="0"/>
              <a:t> facture par courriel, </a:t>
            </a:r>
            <a:r>
              <a:rPr lang="en-CA" dirty="0" err="1"/>
              <a:t>ces</a:t>
            </a:r>
            <a:r>
              <a:rPr lang="en-CA" dirty="0"/>
              <a:t> </a:t>
            </a:r>
            <a:r>
              <a:rPr lang="en-CA" dirty="0" err="1"/>
              <a:t>entreprises</a:t>
            </a:r>
            <a:r>
              <a:rPr lang="en-CA" dirty="0"/>
              <a:t> et </a:t>
            </a:r>
            <a:r>
              <a:rPr lang="en-CA" dirty="0" err="1"/>
              <a:t>organismes</a:t>
            </a:r>
            <a:r>
              <a:rPr lang="en-CA" dirty="0"/>
              <a:t> </a:t>
            </a:r>
            <a:r>
              <a:rPr lang="en-CA" dirty="0" err="1"/>
              <a:t>peuvent</a:t>
            </a:r>
            <a:r>
              <a:rPr lang="en-CA" dirty="0"/>
              <a:t> </a:t>
            </a:r>
            <a:r>
              <a:rPr lang="en-CA" dirty="0" err="1"/>
              <a:t>économiser</a:t>
            </a:r>
            <a:r>
              <a:rPr lang="en-CA" dirty="0"/>
              <a:t> de </a:t>
            </a:r>
            <a:r>
              <a:rPr lang="en-CA" dirty="0" err="1"/>
              <a:t>l’argent</a:t>
            </a:r>
            <a:r>
              <a:rPr lang="en-CA" dirty="0"/>
              <a:t> sur les frais </a:t>
            </a:r>
            <a:r>
              <a:rPr lang="en-CA" dirty="0" err="1"/>
              <a:t>d’envoi</a:t>
            </a:r>
            <a:r>
              <a:rPr lang="en-CA" dirty="0"/>
              <a:t>. </a:t>
            </a:r>
          </a:p>
          <a:p>
            <a:r>
              <a:rPr lang="en-CA" dirty="0" err="1"/>
              <a:t>Certaines</a:t>
            </a:r>
            <a:r>
              <a:rPr lang="en-CA" dirty="0"/>
              <a:t> </a:t>
            </a:r>
            <a:r>
              <a:rPr lang="en-CA" dirty="0" err="1"/>
              <a:t>entreprises</a:t>
            </a:r>
            <a:r>
              <a:rPr lang="en-CA" dirty="0"/>
              <a:t> </a:t>
            </a:r>
            <a:r>
              <a:rPr lang="en-CA" dirty="0" err="1"/>
              <a:t>ont</a:t>
            </a:r>
            <a:r>
              <a:rPr lang="en-CA" dirty="0"/>
              <a:t> </a:t>
            </a:r>
            <a:r>
              <a:rPr lang="en-CA" dirty="0" err="1"/>
              <a:t>modifié</a:t>
            </a:r>
            <a:r>
              <a:rPr lang="en-CA" dirty="0"/>
              <a:t> </a:t>
            </a:r>
            <a:r>
              <a:rPr lang="en-CA" dirty="0" err="1"/>
              <a:t>leur</a:t>
            </a:r>
            <a:r>
              <a:rPr lang="en-CA" dirty="0"/>
              <a:t> politique pour </a:t>
            </a:r>
            <a:r>
              <a:rPr lang="en-CA" dirty="0" err="1"/>
              <a:t>inclure</a:t>
            </a:r>
            <a:r>
              <a:rPr lang="en-CA" dirty="0"/>
              <a:t> des frais </a:t>
            </a:r>
            <a:r>
              <a:rPr lang="en-CA" dirty="0" err="1"/>
              <a:t>si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souhaitez</a:t>
            </a:r>
            <a:r>
              <a:rPr lang="en-CA" dirty="0"/>
              <a:t> </a:t>
            </a:r>
            <a:r>
              <a:rPr lang="en-CA" dirty="0" err="1"/>
              <a:t>recevoir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version papier de </a:t>
            </a:r>
            <a:r>
              <a:rPr lang="en-CA" dirty="0" err="1"/>
              <a:t>votre</a:t>
            </a:r>
            <a:r>
              <a:rPr lang="en-CA" dirty="0"/>
              <a:t> facture. </a:t>
            </a:r>
          </a:p>
        </p:txBody>
      </p:sp>
    </p:spTree>
    <p:extLst>
      <p:ext uri="{BB962C8B-B14F-4D97-AF65-F5344CB8AC3E}">
        <p14:creationId xmlns:p14="http://schemas.microsoft.com/office/powerpoint/2010/main" val="37810986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1930" y="624110"/>
            <a:ext cx="10148139" cy="1280890"/>
          </a:xfrm>
        </p:spPr>
        <p:txBody>
          <a:bodyPr/>
          <a:lstStyle/>
          <a:p>
            <a:pPr algn="ctr"/>
            <a:r>
              <a:rPr lang="en-CA" dirty="0" err="1"/>
              <a:t>Supprimer</a:t>
            </a:r>
            <a:r>
              <a:rPr lang="en-CA" dirty="0"/>
              <a:t> </a:t>
            </a:r>
            <a:r>
              <a:rPr lang="en-CA" dirty="0" err="1"/>
              <a:t>l'historique</a:t>
            </a:r>
            <a:r>
              <a:rPr lang="en-CA" dirty="0"/>
              <a:t> de navigation </a:t>
            </a:r>
            <a:r>
              <a:rPr lang="en-CA" dirty="0" err="1"/>
              <a:t>en</a:t>
            </a:r>
            <a:r>
              <a:rPr lang="en-CA" dirty="0"/>
              <a:t> </a:t>
            </a:r>
            <a:r>
              <a:rPr lang="en-CA" dirty="0" err="1"/>
              <a:t>ligne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2760" y="1917940"/>
            <a:ext cx="10151852" cy="3993282"/>
          </a:xfrm>
        </p:spPr>
        <p:txBody>
          <a:bodyPr/>
          <a:lstStyle/>
          <a:p>
            <a:r>
              <a:rPr lang="en-CA"/>
              <a:t>Il </a:t>
            </a:r>
            <a:r>
              <a:rPr lang="en-CA" err="1"/>
              <a:t>est</a:t>
            </a:r>
            <a:r>
              <a:rPr lang="en-CA"/>
              <a:t> très important de </a:t>
            </a:r>
            <a:r>
              <a:rPr lang="en-CA" err="1"/>
              <a:t>supprimer</a:t>
            </a:r>
            <a:r>
              <a:rPr lang="en-CA"/>
              <a:t> </a:t>
            </a:r>
            <a:r>
              <a:rPr lang="en-CA" err="1"/>
              <a:t>votre</a:t>
            </a:r>
            <a:r>
              <a:rPr lang="en-CA"/>
              <a:t> </a:t>
            </a:r>
            <a:r>
              <a:rPr lang="en-CA" err="1"/>
              <a:t>historique</a:t>
            </a:r>
            <a:r>
              <a:rPr lang="en-CA"/>
              <a:t> </a:t>
            </a:r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ligne</a:t>
            </a:r>
            <a:r>
              <a:rPr lang="en-CA"/>
              <a:t> après </a:t>
            </a:r>
            <a:r>
              <a:rPr lang="en-CA" err="1"/>
              <a:t>avoir</a:t>
            </a:r>
            <a:r>
              <a:rPr lang="en-CA"/>
              <a:t> </a:t>
            </a:r>
            <a:r>
              <a:rPr lang="en-CA" err="1"/>
              <a:t>utilisé</a:t>
            </a:r>
            <a:r>
              <a:rPr lang="en-CA"/>
              <a:t> un </a:t>
            </a:r>
            <a:r>
              <a:rPr lang="en-CA" err="1"/>
              <a:t>ordinateur</a:t>
            </a:r>
            <a:r>
              <a:rPr lang="en-CA"/>
              <a:t> public </a:t>
            </a:r>
            <a:r>
              <a:rPr lang="en-CA" err="1"/>
              <a:t>ou</a:t>
            </a:r>
            <a:r>
              <a:rPr lang="en-CA"/>
              <a:t> un </a:t>
            </a:r>
            <a:r>
              <a:rPr lang="en-CA" err="1"/>
              <a:t>ordinateur</a:t>
            </a:r>
            <a:r>
              <a:rPr lang="en-CA"/>
              <a:t> qui ne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appartient</a:t>
            </a:r>
            <a:r>
              <a:rPr lang="en-CA"/>
              <a:t> pas. </a:t>
            </a:r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1106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5556" y="6241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Remarques au </a:t>
            </a:r>
            <a:r>
              <a:rPr lang="en-CA" dirty="0" err="1"/>
              <a:t>sujet</a:t>
            </a:r>
            <a:r>
              <a:rPr lang="en-CA" dirty="0"/>
              <a:t> de la </a:t>
            </a:r>
            <a:r>
              <a:rPr lang="en-CA" dirty="0" err="1"/>
              <a:t>sécurité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4498" y="1751392"/>
            <a:ext cx="10276114" cy="381027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/>
              <a:t>Une institution financière ne </a:t>
            </a:r>
            <a:r>
              <a:rPr lang="en-CA" dirty="0" err="1"/>
              <a:t>demandera</a:t>
            </a:r>
            <a:r>
              <a:rPr lang="en-CA" dirty="0"/>
              <a:t> jamais </a:t>
            </a:r>
            <a:r>
              <a:rPr lang="en-CA" dirty="0" err="1"/>
              <a:t>d’information</a:t>
            </a:r>
            <a:r>
              <a:rPr lang="en-CA" dirty="0"/>
              <a:t> par courriel. </a:t>
            </a:r>
            <a:endParaRPr lang="en-CA"/>
          </a:p>
          <a:p>
            <a:r>
              <a:rPr lang="en-CA" dirty="0" err="1"/>
              <a:t>Lorsque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recevez</a:t>
            </a:r>
            <a:r>
              <a:rPr lang="en-CA" dirty="0"/>
              <a:t> des courriels </a:t>
            </a:r>
            <a:r>
              <a:rPr lang="en-CA" dirty="0" err="1"/>
              <a:t>d’une</a:t>
            </a:r>
            <a:r>
              <a:rPr lang="en-CA" dirty="0"/>
              <a:t> institution financière </a:t>
            </a:r>
            <a:r>
              <a:rPr lang="en-CA" dirty="0" err="1"/>
              <a:t>vous</a:t>
            </a:r>
            <a:r>
              <a:rPr lang="en-CA" dirty="0"/>
              <a:t> demandant des </a:t>
            </a:r>
            <a:r>
              <a:rPr lang="en-CA" dirty="0" err="1"/>
              <a:t>informations</a:t>
            </a:r>
            <a:r>
              <a:rPr lang="en-CA" dirty="0"/>
              <a:t>, </a:t>
            </a:r>
            <a:r>
              <a:rPr lang="en-CA" dirty="0" err="1"/>
              <a:t>appelez</a:t>
            </a:r>
            <a:r>
              <a:rPr lang="en-CA" dirty="0"/>
              <a:t>-la pour confirmer; </a:t>
            </a:r>
            <a:r>
              <a:rPr lang="en-CA" dirty="0" err="1"/>
              <a:t>n’envoyez</a:t>
            </a:r>
            <a:r>
              <a:rPr lang="en-CA" dirty="0"/>
              <a:t> surtout pas </a:t>
            </a:r>
            <a:r>
              <a:rPr lang="en-CA" dirty="0" err="1"/>
              <a:t>d’information</a:t>
            </a:r>
            <a:r>
              <a:rPr lang="en-CA" dirty="0"/>
              <a:t> par courriel. </a:t>
            </a:r>
          </a:p>
          <a:p>
            <a:pPr marL="0" indent="0">
              <a:buNone/>
            </a:pPr>
            <a:br>
              <a:rPr lang="en-US" dirty="0"/>
            </a:br>
            <a:br>
              <a:rPr lang="en-US" dirty="0"/>
            </a:br>
            <a:endParaRPr lang="en-US"/>
          </a:p>
          <a:p>
            <a:endParaRPr lang="en-CA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E6E5FF0-58B6-90A5-8255-700FBFF47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0583" y="4033485"/>
            <a:ext cx="1869722" cy="151447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0F763E8-2EF9-E340-AE4A-C66F8F1422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6932" y="3717925"/>
            <a:ext cx="2294468" cy="184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7738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Magasiner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ligne</a:t>
            </a:r>
            <a:r>
              <a:rPr lang="en-CA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8241" y="2133600"/>
            <a:ext cx="10156371" cy="3777622"/>
          </a:xfrm>
        </p:spPr>
        <p:txBody>
          <a:bodyPr/>
          <a:lstStyle/>
          <a:p>
            <a:r>
              <a:rPr lang="en-CA"/>
              <a:t>Le </a:t>
            </a:r>
            <a:r>
              <a:rPr lang="en-CA" err="1"/>
              <a:t>magasinage</a:t>
            </a:r>
            <a:r>
              <a:rPr lang="en-CA"/>
              <a:t> </a:t>
            </a:r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ligne</a:t>
            </a:r>
            <a:r>
              <a:rPr lang="en-CA"/>
              <a:t> </a:t>
            </a:r>
            <a:r>
              <a:rPr lang="en-CA" err="1"/>
              <a:t>est</a:t>
            </a:r>
            <a:r>
              <a:rPr lang="en-CA"/>
              <a:t> </a:t>
            </a:r>
            <a:r>
              <a:rPr lang="en-CA" err="1"/>
              <a:t>aujourd’hui</a:t>
            </a:r>
            <a:r>
              <a:rPr lang="en-CA"/>
              <a:t> un </a:t>
            </a:r>
            <a:r>
              <a:rPr lang="en-CA" err="1"/>
              <a:t>exercice</a:t>
            </a:r>
            <a:r>
              <a:rPr lang="en-CA"/>
              <a:t> courant dans le monde </a:t>
            </a:r>
            <a:r>
              <a:rPr lang="en-CA" err="1"/>
              <a:t>entier</a:t>
            </a:r>
            <a:r>
              <a:rPr lang="en-CA"/>
              <a:t>. </a:t>
            </a:r>
          </a:p>
          <a:p>
            <a:r>
              <a:rPr lang="en-CA"/>
              <a:t>Le </a:t>
            </a:r>
            <a:r>
              <a:rPr lang="en-CA" err="1"/>
              <a:t>magasinage</a:t>
            </a:r>
            <a:r>
              <a:rPr lang="en-CA"/>
              <a:t> </a:t>
            </a:r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ligne</a:t>
            </a:r>
            <a:r>
              <a:rPr lang="en-CA"/>
              <a:t> </a:t>
            </a:r>
            <a:r>
              <a:rPr lang="en-CA" err="1"/>
              <a:t>peut</a:t>
            </a:r>
            <a:r>
              <a:rPr lang="en-CA"/>
              <a:t> </a:t>
            </a:r>
            <a:r>
              <a:rPr lang="en-CA" err="1"/>
              <a:t>être</a:t>
            </a:r>
            <a:r>
              <a:rPr lang="en-CA"/>
              <a:t> pratique et </a:t>
            </a:r>
            <a:r>
              <a:rPr lang="en-CA" err="1"/>
              <a:t>amusant</a:t>
            </a:r>
            <a:r>
              <a:rPr lang="en-CA"/>
              <a:t>, </a:t>
            </a:r>
            <a:r>
              <a:rPr lang="en-CA" err="1"/>
              <a:t>mais</a:t>
            </a:r>
            <a:r>
              <a:rPr lang="en-CA"/>
              <a:t> il </a:t>
            </a:r>
            <a:r>
              <a:rPr lang="en-CA" err="1"/>
              <a:t>peut</a:t>
            </a:r>
            <a:r>
              <a:rPr lang="en-CA"/>
              <a:t> </a:t>
            </a:r>
            <a:r>
              <a:rPr lang="en-CA" err="1"/>
              <a:t>aussi</a:t>
            </a:r>
            <a:r>
              <a:rPr lang="en-CA"/>
              <a:t> </a:t>
            </a:r>
            <a:r>
              <a:rPr lang="en-CA" err="1"/>
              <a:t>être</a:t>
            </a:r>
            <a:r>
              <a:rPr lang="en-CA"/>
              <a:t> source de </a:t>
            </a:r>
            <a:r>
              <a:rPr lang="en-CA" err="1"/>
              <a:t>problèmes</a:t>
            </a:r>
            <a:r>
              <a:rPr lang="en-CA"/>
              <a:t>. </a:t>
            </a:r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62016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9895" y="852710"/>
            <a:ext cx="8911687" cy="1280890"/>
          </a:xfrm>
        </p:spPr>
        <p:txBody>
          <a:bodyPr/>
          <a:lstStyle/>
          <a:p>
            <a:r>
              <a:rPr lang="en-CA" err="1"/>
              <a:t>Discutons</a:t>
            </a:r>
            <a:r>
              <a:rPr lang="en-CA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6984" y="2133600"/>
            <a:ext cx="10417628" cy="3777622"/>
          </a:xfrm>
        </p:spPr>
        <p:txBody>
          <a:bodyPr/>
          <a:lstStyle/>
          <a:p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groupe</a:t>
            </a:r>
            <a:r>
              <a:rPr lang="en-CA"/>
              <a:t>, </a:t>
            </a:r>
            <a:r>
              <a:rPr lang="en-CA" err="1"/>
              <a:t>discutez</a:t>
            </a:r>
            <a:r>
              <a:rPr lang="en-CA"/>
              <a:t> des </a:t>
            </a:r>
            <a:r>
              <a:rPr lang="en-CA" err="1"/>
              <a:t>avantages</a:t>
            </a:r>
            <a:r>
              <a:rPr lang="en-CA"/>
              <a:t> et des </a:t>
            </a:r>
            <a:r>
              <a:rPr lang="en-CA" err="1"/>
              <a:t>désavantages</a:t>
            </a:r>
            <a:r>
              <a:rPr lang="en-CA"/>
              <a:t> du </a:t>
            </a:r>
            <a:r>
              <a:rPr lang="en-CA" err="1"/>
              <a:t>magasinage</a:t>
            </a:r>
            <a:r>
              <a:rPr lang="en-CA"/>
              <a:t> </a:t>
            </a:r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ligne</a:t>
            </a:r>
            <a:r>
              <a:rPr lang="en-CA"/>
              <a:t>. </a:t>
            </a:r>
          </a:p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10" y="8527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4727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Magasiner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ligne</a:t>
            </a:r>
            <a:r>
              <a:rPr lang="en-CA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8755" y="2133600"/>
            <a:ext cx="10395857" cy="3777622"/>
          </a:xfrm>
        </p:spPr>
        <p:txBody>
          <a:bodyPr/>
          <a:lstStyle/>
          <a:p>
            <a:r>
              <a:rPr lang="en-CA"/>
              <a:t>Avant de faire des </a:t>
            </a:r>
            <a:r>
              <a:rPr lang="en-CA" err="1"/>
              <a:t>achats</a:t>
            </a:r>
            <a:r>
              <a:rPr lang="en-CA"/>
              <a:t> </a:t>
            </a:r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ligne</a:t>
            </a:r>
            <a:r>
              <a:rPr lang="en-CA"/>
              <a:t>, il y a des choses que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pouvez</a:t>
            </a:r>
            <a:r>
              <a:rPr lang="en-CA"/>
              <a:t> faire pour </a:t>
            </a:r>
            <a:r>
              <a:rPr lang="en-CA" err="1"/>
              <a:t>vous</a:t>
            </a:r>
            <a:r>
              <a:rPr lang="en-CA"/>
              <a:t> assurer que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magasinez</a:t>
            </a:r>
            <a:r>
              <a:rPr lang="en-CA"/>
              <a:t> </a:t>
            </a:r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toute</a:t>
            </a:r>
            <a:r>
              <a:rPr lang="en-CA"/>
              <a:t> </a:t>
            </a:r>
            <a:r>
              <a:rPr lang="en-CA" err="1"/>
              <a:t>sécurité</a:t>
            </a:r>
            <a:r>
              <a:rPr lang="en-CA"/>
              <a:t>. </a:t>
            </a:r>
          </a:p>
          <a:p>
            <a:r>
              <a:rPr lang="en-CA" err="1"/>
              <a:t>Voici</a:t>
            </a:r>
            <a:r>
              <a:rPr lang="en-CA"/>
              <a:t> </a:t>
            </a:r>
            <a:r>
              <a:rPr lang="en-CA" err="1"/>
              <a:t>quelques-unes</a:t>
            </a:r>
            <a:r>
              <a:rPr lang="en-CA"/>
              <a:t> de </a:t>
            </a:r>
            <a:r>
              <a:rPr lang="en-CA" err="1"/>
              <a:t>ces</a:t>
            </a:r>
            <a:r>
              <a:rPr lang="en-CA"/>
              <a:t> choses…</a:t>
            </a:r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166005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4955" y="2133600"/>
            <a:ext cx="10319657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err="1"/>
              <a:t>Assurez-vous</a:t>
            </a:r>
            <a:r>
              <a:rPr lang="en-US"/>
              <a:t> que </a:t>
            </a:r>
            <a:r>
              <a:rPr lang="en-US" err="1"/>
              <a:t>vous</a:t>
            </a:r>
            <a:r>
              <a:rPr lang="en-US"/>
              <a:t> </a:t>
            </a:r>
            <a:r>
              <a:rPr lang="en-US" err="1"/>
              <a:t>utilisez</a:t>
            </a:r>
            <a:r>
              <a:rPr lang="en-US"/>
              <a:t> un site </a:t>
            </a:r>
            <a:r>
              <a:rPr lang="en-US" err="1"/>
              <a:t>sécurisé</a:t>
            </a:r>
            <a:r>
              <a:rPr lang="en-US"/>
              <a:t>. </a:t>
            </a:r>
          </a:p>
          <a:p>
            <a:r>
              <a:rPr lang="en-US"/>
              <a:t>Les sites </a:t>
            </a:r>
            <a:r>
              <a:rPr lang="en-US" err="1"/>
              <a:t>sécurisés</a:t>
            </a:r>
            <a:r>
              <a:rPr lang="en-US"/>
              <a:t> </a:t>
            </a:r>
            <a:r>
              <a:rPr lang="en-US" err="1"/>
              <a:t>assurent</a:t>
            </a:r>
            <a:r>
              <a:rPr lang="en-US"/>
              <a:t> que </a:t>
            </a:r>
            <a:r>
              <a:rPr lang="en-US" err="1"/>
              <a:t>toutes</a:t>
            </a:r>
            <a:r>
              <a:rPr lang="en-US"/>
              <a:t> les </a:t>
            </a:r>
            <a:r>
              <a:rPr lang="en-US" err="1"/>
              <a:t>informations</a:t>
            </a:r>
            <a:r>
              <a:rPr lang="en-US"/>
              <a:t> que </a:t>
            </a:r>
            <a:r>
              <a:rPr lang="en-US" err="1"/>
              <a:t>vous</a:t>
            </a:r>
            <a:r>
              <a:rPr lang="en-US"/>
              <a:t> </a:t>
            </a:r>
            <a:r>
              <a:rPr lang="en-US" err="1"/>
              <a:t>envoyez</a:t>
            </a:r>
            <a:r>
              <a:rPr lang="en-US"/>
              <a:t>, </a:t>
            </a:r>
            <a:r>
              <a:rPr lang="en-US" err="1"/>
              <a:t>telles</a:t>
            </a:r>
            <a:r>
              <a:rPr lang="en-US"/>
              <a:t> que les </a:t>
            </a:r>
            <a:r>
              <a:rPr lang="en-US" err="1"/>
              <a:t>numéros</a:t>
            </a:r>
            <a:r>
              <a:rPr lang="en-US"/>
              <a:t> de carte de </a:t>
            </a:r>
            <a:r>
              <a:rPr lang="en-US" err="1"/>
              <a:t>crédit</a:t>
            </a:r>
            <a:r>
              <a:rPr lang="en-US"/>
              <a:t>, </a:t>
            </a:r>
            <a:r>
              <a:rPr lang="en-US" err="1"/>
              <a:t>sont</a:t>
            </a:r>
            <a:r>
              <a:rPr lang="en-US"/>
              <a:t> </a:t>
            </a:r>
            <a:r>
              <a:rPr lang="en-US" err="1"/>
              <a:t>cryptées</a:t>
            </a:r>
            <a:r>
              <a:rPr lang="en-US"/>
              <a:t> </a:t>
            </a:r>
            <a:r>
              <a:rPr lang="en-US" err="1"/>
              <a:t>ou</a:t>
            </a:r>
            <a:r>
              <a:rPr lang="en-US"/>
              <a:t> protégées </a:t>
            </a:r>
            <a:r>
              <a:rPr lang="en-US" err="1"/>
              <a:t>lorsqu’elles</a:t>
            </a:r>
            <a:r>
              <a:rPr lang="en-US"/>
              <a:t> </a:t>
            </a:r>
            <a:r>
              <a:rPr lang="en-US" err="1"/>
              <a:t>sont</a:t>
            </a:r>
            <a:r>
              <a:rPr lang="en-US"/>
              <a:t> </a:t>
            </a:r>
            <a:r>
              <a:rPr lang="en-US" err="1"/>
              <a:t>transmises</a:t>
            </a:r>
            <a:r>
              <a:rPr lang="en-US"/>
              <a:t> sur le Web. </a:t>
            </a:r>
          </a:p>
          <a:p>
            <a:r>
              <a:rPr lang="en-US"/>
              <a:t>Pour savoir </a:t>
            </a:r>
            <a:r>
              <a:rPr lang="en-US" err="1"/>
              <a:t>si</a:t>
            </a:r>
            <a:r>
              <a:rPr lang="en-US"/>
              <a:t> un site Web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sécurisé</a:t>
            </a:r>
            <a:r>
              <a:rPr lang="en-US"/>
              <a:t>, </a:t>
            </a:r>
            <a:r>
              <a:rPr lang="en-US" err="1"/>
              <a:t>vous</a:t>
            </a:r>
            <a:r>
              <a:rPr lang="en-US"/>
              <a:t> </a:t>
            </a:r>
            <a:r>
              <a:rPr lang="en-US" err="1"/>
              <a:t>pouvez</a:t>
            </a:r>
            <a:r>
              <a:rPr lang="en-US"/>
              <a:t> </a:t>
            </a:r>
            <a:r>
              <a:rPr lang="en-US" err="1"/>
              <a:t>vérifier</a:t>
            </a:r>
            <a:r>
              <a:rPr lang="en-US"/>
              <a:t> l’entête de </a:t>
            </a:r>
            <a:r>
              <a:rPr lang="en-US" err="1"/>
              <a:t>l’adresse</a:t>
            </a:r>
            <a:r>
              <a:rPr lang="en-US"/>
              <a:t> http et le </a:t>
            </a:r>
            <a:r>
              <a:rPr lang="en-US" err="1"/>
              <a:t>symbole</a:t>
            </a:r>
            <a:r>
              <a:rPr lang="en-US"/>
              <a:t> de </a:t>
            </a:r>
            <a:r>
              <a:rPr lang="en-US" err="1"/>
              <a:t>sécurité</a:t>
            </a:r>
            <a:r>
              <a:rPr lang="en-US"/>
              <a:t> du </a:t>
            </a:r>
            <a:r>
              <a:rPr lang="en-US" err="1"/>
              <a:t>navigateur</a:t>
            </a:r>
            <a:r>
              <a:rPr lang="en-US"/>
              <a:t>. </a:t>
            </a:r>
          </a:p>
          <a:p>
            <a:endParaRPr lang="en-CA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B91D5C7-D6B7-9499-2D8E-BE89505FA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Magasiner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ligne</a:t>
            </a:r>
            <a:r>
              <a:rPr lang="en-C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262130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2611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Entête</a:t>
            </a:r>
            <a:r>
              <a:rPr lang="en-CA" dirty="0"/>
              <a:t> de </a:t>
            </a:r>
            <a:r>
              <a:rPr lang="en-CA" dirty="0" err="1"/>
              <a:t>l'adresse</a:t>
            </a:r>
            <a:r>
              <a:rPr lang="en-CA" dirty="0"/>
              <a:t> HTTP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2298" y="2133600"/>
            <a:ext cx="10352314" cy="3777622"/>
          </a:xfrm>
        </p:spPr>
        <p:txBody>
          <a:bodyPr/>
          <a:lstStyle/>
          <a:p>
            <a:r>
              <a:rPr lang="en-CA"/>
              <a:t>Les </a:t>
            </a:r>
            <a:r>
              <a:rPr lang="en-CA" err="1"/>
              <a:t>adresses</a:t>
            </a:r>
            <a:r>
              <a:rPr lang="en-CA"/>
              <a:t> Web </a:t>
            </a:r>
            <a:r>
              <a:rPr lang="en-CA" err="1"/>
              <a:t>commencent</a:t>
            </a:r>
            <a:r>
              <a:rPr lang="en-CA"/>
              <a:t> par HTTP </a:t>
            </a:r>
            <a:r>
              <a:rPr lang="en-CA" err="1"/>
              <a:t>ou</a:t>
            </a:r>
            <a:r>
              <a:rPr lang="en-CA"/>
              <a:t> HTTPS. </a:t>
            </a:r>
          </a:p>
          <a:p>
            <a:r>
              <a:rPr lang="en-CA"/>
              <a:t>Si </a:t>
            </a:r>
            <a:r>
              <a:rPr lang="en-CA" err="1"/>
              <a:t>l’adresse</a:t>
            </a:r>
            <a:r>
              <a:rPr lang="en-CA"/>
              <a:t> Web commence par HTTPS, les </a:t>
            </a:r>
            <a:r>
              <a:rPr lang="en-CA" err="1"/>
              <a:t>informations</a:t>
            </a:r>
            <a:r>
              <a:rPr lang="en-CA"/>
              <a:t> que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envoyez</a:t>
            </a:r>
            <a:r>
              <a:rPr lang="en-CA"/>
              <a:t> </a:t>
            </a:r>
            <a:r>
              <a:rPr lang="en-CA" err="1"/>
              <a:t>sont</a:t>
            </a:r>
            <a:r>
              <a:rPr lang="en-CA"/>
              <a:t> </a:t>
            </a:r>
            <a:r>
              <a:rPr lang="en-CA" err="1"/>
              <a:t>cryptées</a:t>
            </a:r>
            <a:r>
              <a:rPr lang="en-CA"/>
              <a:t>; il </a:t>
            </a:r>
            <a:r>
              <a:rPr lang="en-CA" err="1"/>
              <a:t>s’agit</a:t>
            </a:r>
            <a:r>
              <a:rPr lang="en-CA"/>
              <a:t> </a:t>
            </a:r>
            <a:r>
              <a:rPr lang="en-CA" err="1"/>
              <a:t>donc</a:t>
            </a:r>
            <a:r>
              <a:rPr lang="en-CA"/>
              <a:t> d’un site </a:t>
            </a:r>
            <a:r>
              <a:rPr lang="en-CA" err="1"/>
              <a:t>sécurisé</a:t>
            </a:r>
            <a:r>
              <a:rPr lang="en-CA"/>
              <a:t>. </a:t>
            </a:r>
          </a:p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2319" y="3857002"/>
            <a:ext cx="5944115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47664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 </a:t>
            </a:r>
            <a:r>
              <a:rPr lang="en-CA" dirty="0" err="1"/>
              <a:t>symbole</a:t>
            </a:r>
            <a:r>
              <a:rPr lang="en-CA" dirty="0"/>
              <a:t> de </a:t>
            </a:r>
            <a:r>
              <a:rPr lang="en-CA" dirty="0" err="1"/>
              <a:t>sécurité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4070" y="2133600"/>
            <a:ext cx="10330542" cy="3777622"/>
          </a:xfrm>
        </p:spPr>
        <p:txBody>
          <a:bodyPr/>
          <a:lstStyle/>
          <a:p>
            <a:r>
              <a:rPr lang="en-CA" err="1"/>
              <a:t>Votre</a:t>
            </a:r>
            <a:r>
              <a:rPr lang="en-CA"/>
              <a:t> </a:t>
            </a:r>
            <a:r>
              <a:rPr lang="en-CA" err="1"/>
              <a:t>navigateur</a:t>
            </a:r>
            <a:r>
              <a:rPr lang="en-CA"/>
              <a:t> utilise un </a:t>
            </a:r>
            <a:r>
              <a:rPr lang="en-CA" err="1"/>
              <a:t>symbole</a:t>
            </a:r>
            <a:r>
              <a:rPr lang="en-CA"/>
              <a:t> de </a:t>
            </a:r>
            <a:r>
              <a:rPr lang="en-CA" err="1"/>
              <a:t>sécurité</a:t>
            </a:r>
            <a:r>
              <a:rPr lang="en-CA"/>
              <a:t> </a:t>
            </a:r>
            <a:r>
              <a:rPr lang="en-CA" err="1"/>
              <a:t>ou</a:t>
            </a:r>
            <a:r>
              <a:rPr lang="en-CA"/>
              <a:t> un </a:t>
            </a:r>
            <a:r>
              <a:rPr lang="en-CA" err="1"/>
              <a:t>cadenas</a:t>
            </a:r>
            <a:r>
              <a:rPr lang="en-CA"/>
              <a:t> pour </a:t>
            </a:r>
            <a:r>
              <a:rPr lang="en-CA" err="1"/>
              <a:t>indiquer</a:t>
            </a:r>
            <a:r>
              <a:rPr lang="en-CA"/>
              <a:t> que le site Web </a:t>
            </a:r>
            <a:r>
              <a:rPr lang="en-CA" err="1"/>
              <a:t>est</a:t>
            </a:r>
            <a:r>
              <a:rPr lang="en-CA"/>
              <a:t> </a:t>
            </a:r>
            <a:r>
              <a:rPr lang="en-CA" err="1"/>
              <a:t>sécurisé</a:t>
            </a:r>
            <a:r>
              <a:rPr lang="en-CA"/>
              <a:t>. </a:t>
            </a:r>
          </a:p>
          <a:p>
            <a:r>
              <a:rPr lang="en-CA"/>
              <a:t>Ce </a:t>
            </a:r>
            <a:r>
              <a:rPr lang="en-CA" err="1"/>
              <a:t>symbole</a:t>
            </a:r>
            <a:r>
              <a:rPr lang="en-CA"/>
              <a:t> </a:t>
            </a:r>
            <a:r>
              <a:rPr lang="en-CA" err="1"/>
              <a:t>apparait</a:t>
            </a:r>
            <a:r>
              <a:rPr lang="en-CA"/>
              <a:t> </a:t>
            </a:r>
            <a:r>
              <a:rPr lang="en-CA" err="1"/>
              <a:t>généralement</a:t>
            </a:r>
            <a:r>
              <a:rPr lang="en-CA"/>
              <a:t> dans la barre </a:t>
            </a:r>
            <a:r>
              <a:rPr lang="en-CA" err="1"/>
              <a:t>d’adresse</a:t>
            </a:r>
            <a:r>
              <a:rPr lang="en-CA"/>
              <a:t>. </a:t>
            </a:r>
          </a:p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6011" y="4022411"/>
            <a:ext cx="5944115" cy="77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8145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946778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Magasiner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ligne</a:t>
            </a:r>
            <a:r>
              <a:rPr lang="en-CA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7813" y="2133600"/>
            <a:ext cx="10156371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/>
              <a:t>Assurez-vous</a:t>
            </a:r>
            <a:r>
              <a:rPr lang="en-US" dirty="0"/>
              <a:t> que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magasinez</a:t>
            </a:r>
            <a:r>
              <a:rPr lang="en-US" dirty="0"/>
              <a:t> sur le site Web </a:t>
            </a:r>
            <a:r>
              <a:rPr lang="en-US" dirty="0" err="1"/>
              <a:t>d’une</a:t>
            </a:r>
            <a:r>
              <a:rPr lang="en-US" dirty="0"/>
              <a:t> </a:t>
            </a:r>
            <a:r>
              <a:rPr lang="en-US" dirty="0" err="1"/>
              <a:t>entreprise</a:t>
            </a:r>
            <a:r>
              <a:rPr lang="en-US" dirty="0"/>
              <a:t> de bonne </a:t>
            </a:r>
            <a:r>
              <a:rPr lang="en-US" dirty="0" err="1"/>
              <a:t>réputation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Si </a:t>
            </a:r>
            <a:r>
              <a:rPr lang="en-US" dirty="0" err="1"/>
              <a:t>vous</a:t>
            </a:r>
            <a:r>
              <a:rPr lang="en-US" dirty="0"/>
              <a:t> ne </a:t>
            </a:r>
            <a:r>
              <a:rPr lang="en-US" dirty="0" err="1"/>
              <a:t>reconnaissez</a:t>
            </a:r>
            <a:r>
              <a:rPr lang="en-US" dirty="0"/>
              <a:t> pas le nom de </a:t>
            </a:r>
            <a:r>
              <a:rPr lang="en-US" dirty="0" err="1"/>
              <a:t>l’entreprise</a:t>
            </a:r>
            <a:r>
              <a:rPr lang="en-US" dirty="0"/>
              <a:t>, </a:t>
            </a:r>
            <a:r>
              <a:rPr lang="en-US" dirty="0" err="1"/>
              <a:t>n’utilisez</a:t>
            </a:r>
            <a:r>
              <a:rPr lang="en-US" dirty="0"/>
              <a:t> pas son site Web pour </a:t>
            </a:r>
            <a:r>
              <a:rPr lang="en-US" dirty="0" err="1"/>
              <a:t>acheter</a:t>
            </a:r>
            <a:r>
              <a:rPr lang="en-US" dirty="0"/>
              <a:t> des </a:t>
            </a:r>
            <a:r>
              <a:rPr lang="en-US" dirty="0" err="1"/>
              <a:t>produits</a:t>
            </a:r>
            <a:r>
              <a:rPr lang="en-US" dirty="0"/>
              <a:t>. 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4456025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8070" y="2133600"/>
            <a:ext cx="10395857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/>
              <a:t>Demandez</a:t>
            </a:r>
            <a:r>
              <a:rPr lang="en-US" dirty="0"/>
              <a:t> à </a:t>
            </a:r>
            <a:r>
              <a:rPr lang="en-US" dirty="0" err="1"/>
              <a:t>vos</a:t>
            </a:r>
            <a:r>
              <a:rPr lang="en-US" dirty="0"/>
              <a:t> </a:t>
            </a:r>
            <a:r>
              <a:rPr lang="en-US" dirty="0" err="1"/>
              <a:t>amis</a:t>
            </a:r>
            <a:r>
              <a:rPr lang="en-US" dirty="0"/>
              <a:t> et à </a:t>
            </a:r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famille</a:t>
            </a:r>
            <a:r>
              <a:rPr lang="en-US" dirty="0"/>
              <a:t> </a:t>
            </a:r>
            <a:r>
              <a:rPr lang="en-US" dirty="0" err="1"/>
              <a:t>s’ils</a:t>
            </a:r>
            <a:r>
              <a:rPr lang="en-US" dirty="0"/>
              <a:t> </a:t>
            </a:r>
            <a:r>
              <a:rPr lang="en-US" dirty="0" err="1"/>
              <a:t>ont</a:t>
            </a:r>
            <a:r>
              <a:rPr lang="en-US" dirty="0"/>
              <a:t> déjà </a:t>
            </a:r>
            <a:r>
              <a:rPr lang="en-US" dirty="0" err="1"/>
              <a:t>magasiné</a:t>
            </a:r>
            <a:r>
              <a:rPr lang="en-US" dirty="0"/>
              <a:t> sur le site Web que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souhaitez</a:t>
            </a:r>
            <a:r>
              <a:rPr lang="en-US" dirty="0"/>
              <a:t> </a:t>
            </a:r>
            <a:r>
              <a:rPr lang="en-US" dirty="0" err="1"/>
              <a:t>utiliser</a:t>
            </a:r>
            <a:r>
              <a:rPr lang="en-US" dirty="0"/>
              <a:t>. </a:t>
            </a:r>
          </a:p>
          <a:p>
            <a:pPr lvl="1"/>
            <a:r>
              <a:rPr lang="en-US" dirty="0" err="1"/>
              <a:t>Leur</a:t>
            </a:r>
            <a:r>
              <a:rPr lang="en-US" dirty="0"/>
              <a:t> </a:t>
            </a:r>
            <a:r>
              <a:rPr lang="en-US" dirty="0" err="1"/>
              <a:t>expérience</a:t>
            </a:r>
            <a:r>
              <a:rPr lang="en-US" dirty="0"/>
              <a:t> a-t-</a:t>
            </a:r>
            <a:r>
              <a:rPr lang="en-US" dirty="0" err="1"/>
              <a:t>elle</a:t>
            </a:r>
            <a:r>
              <a:rPr lang="en-US" dirty="0"/>
              <a:t> </a:t>
            </a:r>
            <a:r>
              <a:rPr lang="en-US" dirty="0" err="1"/>
              <a:t>été</a:t>
            </a:r>
            <a:r>
              <a:rPr lang="en-US" dirty="0"/>
              <a:t> positive ? 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7B4C96C-0F4B-ABDE-10F5-ED50781A5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946778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Magasiner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ligne</a:t>
            </a:r>
            <a:r>
              <a:rPr lang="en-C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6108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271" y="852710"/>
            <a:ext cx="8911687" cy="1280890"/>
          </a:xfrm>
        </p:spPr>
        <p:txBody>
          <a:bodyPr/>
          <a:lstStyle/>
          <a:p>
            <a:r>
              <a:rPr lang="en-CA" err="1"/>
              <a:t>Discutons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0270" y="2133600"/>
            <a:ext cx="10254342" cy="3777622"/>
          </a:xfrm>
        </p:spPr>
        <p:txBody>
          <a:bodyPr/>
          <a:lstStyle/>
          <a:p>
            <a:r>
              <a:rPr lang="en-CA" err="1"/>
              <a:t>Recevez-vous</a:t>
            </a:r>
            <a:r>
              <a:rPr lang="en-CA"/>
              <a:t> des factures par courriel ? </a:t>
            </a:r>
          </a:p>
          <a:p>
            <a:r>
              <a:rPr lang="en-CA" err="1"/>
              <a:t>Savez-vous</a:t>
            </a:r>
            <a:r>
              <a:rPr lang="en-CA"/>
              <a:t> </a:t>
            </a:r>
            <a:r>
              <a:rPr lang="en-CA" err="1"/>
              <a:t>si</a:t>
            </a:r>
            <a:r>
              <a:rPr lang="en-CA"/>
              <a:t> </a:t>
            </a:r>
            <a:r>
              <a:rPr lang="en-CA" err="1"/>
              <a:t>certaines</a:t>
            </a:r>
            <a:r>
              <a:rPr lang="en-CA"/>
              <a:t> </a:t>
            </a:r>
            <a:r>
              <a:rPr lang="en-CA" err="1"/>
              <a:t>entreprises</a:t>
            </a:r>
            <a:r>
              <a:rPr lang="en-CA"/>
              <a:t>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demandent</a:t>
            </a:r>
            <a:r>
              <a:rPr lang="en-CA"/>
              <a:t> de payer un </a:t>
            </a:r>
            <a:r>
              <a:rPr lang="en-CA" err="1"/>
              <a:t>montant</a:t>
            </a:r>
            <a:r>
              <a:rPr lang="en-CA"/>
              <a:t> de plus pour </a:t>
            </a:r>
            <a:r>
              <a:rPr lang="en-CA" err="1"/>
              <a:t>une</a:t>
            </a:r>
            <a:r>
              <a:rPr lang="en-CA"/>
              <a:t> facture papier ?</a:t>
            </a:r>
          </a:p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388" y="8527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10145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946778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Magasiner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ligne</a:t>
            </a:r>
            <a:r>
              <a:rPr lang="en-CA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2133600"/>
            <a:ext cx="10515600" cy="3777622"/>
          </a:xfrm>
        </p:spPr>
        <p:txBody>
          <a:bodyPr/>
          <a:lstStyle/>
          <a:p>
            <a:r>
              <a:rPr lang="en-US" err="1"/>
              <a:t>Lisez</a:t>
            </a:r>
            <a:r>
              <a:rPr lang="en-US"/>
              <a:t> les opinions sur le site Web pour savoir </a:t>
            </a:r>
            <a:r>
              <a:rPr lang="en-US" err="1"/>
              <a:t>si</a:t>
            </a:r>
            <a:r>
              <a:rPr lang="en-US"/>
              <a:t> </a:t>
            </a:r>
            <a:r>
              <a:rPr lang="en-US" err="1"/>
              <a:t>d’autres</a:t>
            </a:r>
            <a:r>
              <a:rPr lang="en-US"/>
              <a:t> clients </a:t>
            </a:r>
            <a:r>
              <a:rPr lang="en-US" err="1"/>
              <a:t>ont</a:t>
            </a:r>
            <a:r>
              <a:rPr lang="en-US"/>
              <a:t> </a:t>
            </a:r>
            <a:r>
              <a:rPr lang="en-US" err="1"/>
              <a:t>été</a:t>
            </a:r>
            <a:r>
              <a:rPr lang="en-US"/>
              <a:t> </a:t>
            </a:r>
            <a:r>
              <a:rPr lang="en-US" err="1"/>
              <a:t>satisfaits</a:t>
            </a:r>
            <a:r>
              <a:rPr lang="en-US"/>
              <a:t> </a:t>
            </a:r>
            <a:r>
              <a:rPr lang="en-US" err="1"/>
              <a:t>ou</a:t>
            </a:r>
            <a:r>
              <a:rPr lang="en-US"/>
              <a:t> non. </a:t>
            </a:r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418718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5670" y="2133600"/>
            <a:ext cx="10700657" cy="3777622"/>
          </a:xfrm>
        </p:spPr>
        <p:txBody>
          <a:bodyPr/>
          <a:lstStyle/>
          <a:p>
            <a:r>
              <a:rPr lang="en-US" dirty="0" err="1"/>
              <a:t>Lorsque</a:t>
            </a:r>
            <a:r>
              <a:rPr lang="en-US" dirty="0"/>
              <a:t>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avez</a:t>
            </a:r>
            <a:r>
              <a:rPr lang="en-US" dirty="0"/>
              <a:t> </a:t>
            </a:r>
            <a:r>
              <a:rPr lang="en-US" dirty="0" err="1"/>
              <a:t>terminé</a:t>
            </a:r>
            <a:r>
              <a:rPr lang="en-US" dirty="0"/>
              <a:t> </a:t>
            </a:r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magasinage</a:t>
            </a:r>
            <a:r>
              <a:rPr lang="en-US" dirty="0"/>
              <a:t>, </a:t>
            </a:r>
            <a:r>
              <a:rPr lang="en-US" dirty="0" err="1"/>
              <a:t>déconnectez-vous</a:t>
            </a:r>
            <a:r>
              <a:rPr lang="en-US" dirty="0"/>
              <a:t> </a:t>
            </a:r>
            <a:r>
              <a:rPr lang="en-US" dirty="0" err="1"/>
              <a:t>toujours</a:t>
            </a:r>
            <a:r>
              <a:rPr lang="en-US" dirty="0"/>
              <a:t> du site Web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avez</a:t>
            </a:r>
            <a:r>
              <a:rPr lang="en-US" dirty="0"/>
              <a:t> </a:t>
            </a:r>
            <a:r>
              <a:rPr lang="en-US" dirty="0" err="1"/>
              <a:t>créé</a:t>
            </a:r>
            <a:r>
              <a:rPr lang="en-US" dirty="0"/>
              <a:t> un </a:t>
            </a:r>
            <a:r>
              <a:rPr lang="en-US" dirty="0" err="1"/>
              <a:t>compte</a:t>
            </a:r>
            <a:r>
              <a:rPr lang="en-US" dirty="0"/>
              <a:t> pour </a:t>
            </a:r>
            <a:r>
              <a:rPr lang="en-US" dirty="0" err="1"/>
              <a:t>cette</a:t>
            </a:r>
            <a:r>
              <a:rPr lang="en-US" dirty="0"/>
              <a:t> </a:t>
            </a:r>
            <a:r>
              <a:rPr lang="en-US" dirty="0" err="1"/>
              <a:t>entreprise</a:t>
            </a:r>
            <a:r>
              <a:rPr lang="en-US" dirty="0"/>
              <a:t>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168DBD7-FF0B-251A-D341-41C1414AC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946778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Magasiner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ligne</a:t>
            </a:r>
            <a:r>
              <a:rPr lang="en-C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0965778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99" y="1863496"/>
            <a:ext cx="9906000" cy="1355653"/>
          </a:xfrm>
        </p:spPr>
        <p:txBody>
          <a:bodyPr/>
          <a:lstStyle/>
          <a:p>
            <a:r>
              <a:rPr lang="en-US" dirty="0" err="1"/>
              <a:t>Lorsque</a:t>
            </a:r>
            <a:r>
              <a:rPr lang="en-US" dirty="0"/>
              <a:t>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avez</a:t>
            </a:r>
            <a:r>
              <a:rPr lang="en-US" dirty="0"/>
              <a:t> </a:t>
            </a:r>
            <a:r>
              <a:rPr lang="en-US" dirty="0" err="1"/>
              <a:t>terminé</a:t>
            </a:r>
            <a:r>
              <a:rPr lang="en-US" dirty="0"/>
              <a:t> </a:t>
            </a:r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magasinage</a:t>
            </a:r>
            <a:r>
              <a:rPr lang="en-US" dirty="0"/>
              <a:t>, effacer </a:t>
            </a:r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historique</a:t>
            </a:r>
            <a:r>
              <a:rPr lang="en-US" dirty="0"/>
              <a:t> de navigation. </a:t>
            </a:r>
          </a:p>
          <a:p>
            <a:endParaRPr lang="en-CA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2F2C45C-62BA-4C0E-53D9-FA2DAB5B9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1450" y="2541323"/>
            <a:ext cx="4229100" cy="3962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F76FB6A-0A5F-329D-9F7D-0A1B09AFF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946778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Magasiner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ligne</a:t>
            </a:r>
            <a:r>
              <a:rPr lang="en-C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0156286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556" y="2212428"/>
            <a:ext cx="10678885" cy="3777622"/>
          </a:xfrm>
        </p:spPr>
        <p:txBody>
          <a:bodyPr/>
          <a:lstStyle/>
          <a:p>
            <a:r>
              <a:rPr lang="en-US" dirty="0" err="1"/>
              <a:t>Essayez</a:t>
            </a:r>
            <a:r>
              <a:rPr lang="en-US" dirty="0"/>
              <a:t> de ne pas faire des </a:t>
            </a:r>
            <a:r>
              <a:rPr lang="en-US" dirty="0" err="1"/>
              <a:t>achats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ligne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utilisant</a:t>
            </a:r>
            <a:r>
              <a:rPr lang="en-US" dirty="0"/>
              <a:t> un </a:t>
            </a:r>
            <a:r>
              <a:rPr lang="en-US" dirty="0" err="1"/>
              <a:t>ordinateur</a:t>
            </a:r>
            <a:r>
              <a:rPr lang="en-US" dirty="0"/>
              <a:t> public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connexion</a:t>
            </a:r>
            <a:r>
              <a:rPr lang="en-US" dirty="0"/>
              <a:t> Internet sans fil </a:t>
            </a:r>
            <a:r>
              <a:rPr lang="en-US" dirty="0" err="1"/>
              <a:t>publique</a:t>
            </a:r>
            <a:r>
              <a:rPr lang="en-US" dirty="0"/>
              <a:t>.</a:t>
            </a:r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B698943-250D-E9B8-99FC-6967367E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946778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Magasiner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ligne</a:t>
            </a:r>
            <a:r>
              <a:rPr lang="en-C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344959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Rakuten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3649" y="2133600"/>
            <a:ext cx="10480963" cy="3777622"/>
          </a:xfrm>
        </p:spPr>
        <p:txBody>
          <a:bodyPr/>
          <a:lstStyle/>
          <a:p>
            <a:r>
              <a:rPr lang="en-CA"/>
              <a:t>Si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avez</a:t>
            </a:r>
            <a:r>
              <a:rPr lang="en-CA"/>
              <a:t> </a:t>
            </a:r>
            <a:r>
              <a:rPr lang="en-CA" err="1"/>
              <a:t>l’intention</a:t>
            </a:r>
            <a:r>
              <a:rPr lang="en-CA"/>
              <a:t> de </a:t>
            </a:r>
            <a:r>
              <a:rPr lang="en-CA" err="1"/>
              <a:t>magasiner</a:t>
            </a:r>
            <a:r>
              <a:rPr lang="en-CA"/>
              <a:t> </a:t>
            </a:r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ligne</a:t>
            </a:r>
            <a:r>
              <a:rPr lang="en-CA"/>
              <a:t>, il </a:t>
            </a:r>
            <a:r>
              <a:rPr lang="en-CA" err="1"/>
              <a:t>est</a:t>
            </a:r>
            <a:r>
              <a:rPr lang="en-CA"/>
              <a:t> possible </a:t>
            </a:r>
            <a:r>
              <a:rPr lang="en-CA" err="1"/>
              <a:t>d’économiser</a:t>
            </a:r>
            <a:r>
              <a:rPr lang="en-CA"/>
              <a:t> </a:t>
            </a:r>
            <a:r>
              <a:rPr lang="en-CA" err="1"/>
              <a:t>davantage</a:t>
            </a:r>
            <a:r>
              <a:rPr lang="en-CA"/>
              <a:t> </a:t>
            </a:r>
            <a:r>
              <a:rPr lang="en-CA" err="1"/>
              <a:t>d’argent</a:t>
            </a:r>
            <a:r>
              <a:rPr lang="en-CA"/>
              <a:t>. </a:t>
            </a:r>
          </a:p>
          <a:p>
            <a:r>
              <a:rPr lang="en-CA"/>
              <a:t>Rakuten </a:t>
            </a:r>
            <a:r>
              <a:rPr lang="en-CA" err="1"/>
              <a:t>est</a:t>
            </a:r>
            <a:r>
              <a:rPr lang="en-CA"/>
              <a:t> un site Web </a:t>
            </a:r>
            <a:r>
              <a:rPr lang="en-CA" err="1"/>
              <a:t>d’achat</a:t>
            </a:r>
            <a:r>
              <a:rPr lang="en-CA"/>
              <a:t> </a:t>
            </a:r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ligne</a:t>
            </a:r>
            <a:r>
              <a:rPr lang="en-CA"/>
              <a:t> qui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permet</a:t>
            </a:r>
            <a:r>
              <a:rPr lang="en-CA"/>
              <a:t> de </a:t>
            </a:r>
            <a:r>
              <a:rPr lang="en-CA" err="1"/>
              <a:t>recevoir</a:t>
            </a:r>
            <a:r>
              <a:rPr lang="en-CA"/>
              <a:t> des remises </a:t>
            </a:r>
            <a:r>
              <a:rPr lang="en-CA" err="1"/>
              <a:t>en</a:t>
            </a:r>
            <a:r>
              <a:rPr lang="en-CA"/>
              <a:t> argent </a:t>
            </a:r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effectuant</a:t>
            </a:r>
            <a:r>
              <a:rPr lang="en-CA"/>
              <a:t> des </a:t>
            </a:r>
            <a:r>
              <a:rPr lang="en-CA" err="1"/>
              <a:t>achats</a:t>
            </a:r>
            <a:r>
              <a:rPr lang="en-CA"/>
              <a:t> sur son site Web. </a:t>
            </a:r>
          </a:p>
        </p:txBody>
      </p:sp>
    </p:spTree>
    <p:extLst>
      <p:ext uri="{BB962C8B-B14F-4D97-AF65-F5344CB8AC3E}">
        <p14:creationId xmlns:p14="http://schemas.microsoft.com/office/powerpoint/2010/main" val="36336741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3698" y="2133600"/>
            <a:ext cx="10580914" cy="3777622"/>
          </a:xfrm>
        </p:spPr>
        <p:txBody>
          <a:bodyPr/>
          <a:lstStyle/>
          <a:p>
            <a:r>
              <a:rPr lang="en-CA" err="1"/>
              <a:t>Devenir</a:t>
            </a:r>
            <a:r>
              <a:rPr lang="en-CA"/>
              <a:t> </a:t>
            </a:r>
            <a:r>
              <a:rPr lang="en-CA" err="1"/>
              <a:t>membre</a:t>
            </a:r>
            <a:r>
              <a:rPr lang="en-CA"/>
              <a:t> </a:t>
            </a:r>
            <a:r>
              <a:rPr lang="en-CA" err="1"/>
              <a:t>est</a:t>
            </a:r>
            <a:r>
              <a:rPr lang="en-CA"/>
              <a:t> </a:t>
            </a:r>
            <a:r>
              <a:rPr lang="en-CA" err="1"/>
              <a:t>gratuit</a:t>
            </a:r>
            <a:r>
              <a:rPr lang="en-CA"/>
              <a:t>. </a:t>
            </a:r>
          </a:p>
          <a:p>
            <a:r>
              <a:rPr lang="en-CA"/>
              <a:t>Rakuten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permet</a:t>
            </a:r>
            <a:r>
              <a:rPr lang="en-CA"/>
              <a:t> de </a:t>
            </a:r>
            <a:r>
              <a:rPr lang="en-CA" err="1"/>
              <a:t>magasiner</a:t>
            </a:r>
            <a:r>
              <a:rPr lang="en-CA"/>
              <a:t> dans plus de 3 500 </a:t>
            </a:r>
            <a:r>
              <a:rPr lang="en-CA" err="1"/>
              <a:t>magasins</a:t>
            </a:r>
            <a:r>
              <a:rPr lang="en-CA"/>
              <a:t> </a:t>
            </a:r>
            <a:r>
              <a:rPr lang="en-CA" err="1"/>
              <a:t>différents</a:t>
            </a:r>
            <a:r>
              <a:rPr lang="en-CA"/>
              <a:t> </a:t>
            </a:r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utilisant</a:t>
            </a:r>
            <a:r>
              <a:rPr lang="en-CA"/>
              <a:t> son site Web.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60440E0-9A9B-6041-2FD0-8702721A1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Rakuten</a:t>
            </a:r>
          </a:p>
        </p:txBody>
      </p:sp>
    </p:spTree>
    <p:extLst>
      <p:ext uri="{BB962C8B-B14F-4D97-AF65-F5344CB8AC3E}">
        <p14:creationId xmlns:p14="http://schemas.microsoft.com/office/powerpoint/2010/main" val="22917926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527" y="2133600"/>
            <a:ext cx="10755085" cy="3777622"/>
          </a:xfrm>
        </p:spPr>
        <p:txBody>
          <a:bodyPr/>
          <a:lstStyle/>
          <a:p>
            <a:r>
              <a:rPr lang="en-US" err="1"/>
              <a:t>Chaque</a:t>
            </a:r>
            <a:r>
              <a:rPr lang="en-US"/>
              <a:t> </a:t>
            </a:r>
            <a:r>
              <a:rPr lang="en-US" err="1"/>
              <a:t>magasin</a:t>
            </a:r>
            <a:r>
              <a:rPr lang="en-US"/>
              <a:t> </a:t>
            </a:r>
            <a:r>
              <a:rPr lang="en-US" err="1"/>
              <a:t>où</a:t>
            </a:r>
            <a:r>
              <a:rPr lang="en-US"/>
              <a:t> </a:t>
            </a:r>
            <a:r>
              <a:rPr lang="en-US" err="1"/>
              <a:t>vous</a:t>
            </a:r>
            <a:r>
              <a:rPr lang="en-US"/>
              <a:t> </a:t>
            </a:r>
            <a:r>
              <a:rPr lang="en-US" err="1"/>
              <a:t>faites</a:t>
            </a:r>
            <a:r>
              <a:rPr lang="en-US"/>
              <a:t> </a:t>
            </a:r>
            <a:r>
              <a:rPr lang="en-US" err="1"/>
              <a:t>vos</a:t>
            </a:r>
            <a:r>
              <a:rPr lang="en-US"/>
              <a:t> </a:t>
            </a:r>
            <a:r>
              <a:rPr lang="en-US" err="1"/>
              <a:t>achats</a:t>
            </a:r>
            <a:r>
              <a:rPr lang="en-US"/>
              <a:t> </a:t>
            </a:r>
            <a:r>
              <a:rPr lang="en-US" err="1"/>
              <a:t>vous</a:t>
            </a:r>
            <a:r>
              <a:rPr lang="en-US"/>
              <a:t> </a:t>
            </a:r>
            <a:r>
              <a:rPr lang="en-US" err="1"/>
              <a:t>remet</a:t>
            </a:r>
            <a:r>
              <a:rPr lang="en-US"/>
              <a:t> un </a:t>
            </a:r>
            <a:r>
              <a:rPr lang="en-US" err="1"/>
              <a:t>pourcentage</a:t>
            </a:r>
            <a:r>
              <a:rPr lang="en-US"/>
              <a:t> de </a:t>
            </a:r>
            <a:r>
              <a:rPr lang="en-US" err="1"/>
              <a:t>votre</a:t>
            </a:r>
            <a:r>
              <a:rPr lang="en-US"/>
              <a:t> prix </a:t>
            </a:r>
            <a:r>
              <a:rPr lang="en-US" err="1"/>
              <a:t>d’achat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retour sous </a:t>
            </a:r>
            <a:r>
              <a:rPr lang="en-US" err="1"/>
              <a:t>forme</a:t>
            </a:r>
            <a:r>
              <a:rPr lang="en-US"/>
              <a:t> </a:t>
            </a:r>
            <a:r>
              <a:rPr lang="en-US" err="1"/>
              <a:t>d’argent</a:t>
            </a:r>
            <a:r>
              <a:rPr lang="en-US"/>
              <a:t> </a:t>
            </a:r>
            <a:r>
              <a:rPr lang="en-US" err="1"/>
              <a:t>liquide</a:t>
            </a:r>
            <a:r>
              <a:rPr lang="en-US"/>
              <a:t>. </a:t>
            </a:r>
          </a:p>
          <a:p>
            <a:r>
              <a:rPr lang="en-US"/>
              <a:t>Rakuten </a:t>
            </a:r>
            <a:r>
              <a:rPr lang="en-US" err="1"/>
              <a:t>vous</a:t>
            </a:r>
            <a:r>
              <a:rPr lang="en-US"/>
              <a:t> </a:t>
            </a:r>
            <a:r>
              <a:rPr lang="en-US" err="1"/>
              <a:t>enverra</a:t>
            </a:r>
            <a:r>
              <a:rPr lang="en-US"/>
              <a:t> un </a:t>
            </a:r>
            <a:r>
              <a:rPr lang="en-US" err="1"/>
              <a:t>chèque</a:t>
            </a:r>
            <a:r>
              <a:rPr lang="en-US"/>
              <a:t> </a:t>
            </a:r>
            <a:r>
              <a:rPr lang="en-US" err="1"/>
              <a:t>tous</a:t>
            </a:r>
            <a:r>
              <a:rPr lang="en-US"/>
              <a:t> les trois </a:t>
            </a:r>
            <a:r>
              <a:rPr lang="en-US" err="1"/>
              <a:t>mois</a:t>
            </a:r>
            <a:r>
              <a:rPr lang="en-US"/>
              <a:t>. </a:t>
            </a:r>
          </a:p>
          <a:p>
            <a:r>
              <a:rPr lang="en-US"/>
              <a:t>Les </a:t>
            </a:r>
            <a:r>
              <a:rPr lang="en-US" err="1"/>
              <a:t>magasins</a:t>
            </a:r>
            <a:r>
              <a:rPr lang="en-US"/>
              <a:t> </a:t>
            </a:r>
            <a:r>
              <a:rPr lang="en-US" err="1"/>
              <a:t>versent</a:t>
            </a:r>
            <a:r>
              <a:rPr lang="en-US"/>
              <a:t> </a:t>
            </a:r>
            <a:r>
              <a:rPr lang="en-US" err="1"/>
              <a:t>une</a:t>
            </a:r>
            <a:r>
              <a:rPr lang="en-US"/>
              <a:t> commission </a:t>
            </a:r>
            <a:r>
              <a:rPr lang="en-US" err="1"/>
              <a:t>à</a:t>
            </a:r>
            <a:r>
              <a:rPr lang="en-US"/>
              <a:t> Rakuten pour </a:t>
            </a:r>
            <a:r>
              <a:rPr lang="en-US" err="1"/>
              <a:t>avoir</a:t>
            </a:r>
            <a:r>
              <a:rPr lang="en-US"/>
              <a:t> </a:t>
            </a:r>
            <a:r>
              <a:rPr lang="en-US" err="1"/>
              <a:t>envoyé</a:t>
            </a:r>
            <a:r>
              <a:rPr lang="en-US"/>
              <a:t> des clients chez </a:t>
            </a:r>
            <a:r>
              <a:rPr lang="en-US" err="1"/>
              <a:t>eux</a:t>
            </a:r>
            <a:r>
              <a:rPr lang="en-US"/>
              <a:t> et Rakuten partage </a:t>
            </a:r>
            <a:r>
              <a:rPr lang="en-US" err="1"/>
              <a:t>sa</a:t>
            </a:r>
            <a:r>
              <a:rPr lang="en-US"/>
              <a:t> commission avec </a:t>
            </a:r>
            <a:r>
              <a:rPr lang="en-US" err="1"/>
              <a:t>vous</a:t>
            </a:r>
            <a:r>
              <a:rPr lang="en-US"/>
              <a:t>. </a:t>
            </a:r>
          </a:p>
          <a:p>
            <a:endParaRPr lang="en-CA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F2B46FA-99CA-1741-1E79-E1F6E91DA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Rakuten</a:t>
            </a:r>
          </a:p>
        </p:txBody>
      </p:sp>
    </p:spTree>
    <p:extLst>
      <p:ext uri="{BB962C8B-B14F-4D97-AF65-F5344CB8AC3E}">
        <p14:creationId xmlns:p14="http://schemas.microsoft.com/office/powerpoint/2010/main" val="279771477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0527" y="2133600"/>
            <a:ext cx="10374085" cy="3777622"/>
          </a:xfrm>
        </p:spPr>
        <p:txBody>
          <a:bodyPr/>
          <a:lstStyle/>
          <a:p>
            <a:r>
              <a:rPr lang="en-US"/>
              <a:t>Si </a:t>
            </a:r>
            <a:r>
              <a:rPr lang="en-US" err="1"/>
              <a:t>vous</a:t>
            </a:r>
            <a:r>
              <a:rPr lang="en-US"/>
              <a:t> </a:t>
            </a:r>
            <a:r>
              <a:rPr lang="en-US" err="1"/>
              <a:t>choisissez</a:t>
            </a:r>
            <a:r>
              <a:rPr lang="en-US"/>
              <a:t> de </a:t>
            </a:r>
            <a:r>
              <a:rPr lang="en-US" err="1"/>
              <a:t>magasiner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ligne</a:t>
            </a:r>
            <a:r>
              <a:rPr lang="en-US"/>
              <a:t>, Rakuten </a:t>
            </a:r>
            <a:r>
              <a:rPr lang="en-US" err="1"/>
              <a:t>peut</a:t>
            </a:r>
            <a:r>
              <a:rPr lang="en-US"/>
              <a:t> </a:t>
            </a:r>
            <a:r>
              <a:rPr lang="en-US" err="1"/>
              <a:t>être</a:t>
            </a:r>
            <a:r>
              <a:rPr lang="en-US"/>
              <a:t> </a:t>
            </a:r>
            <a:r>
              <a:rPr lang="en-US" err="1"/>
              <a:t>une</a:t>
            </a:r>
            <a:r>
              <a:rPr lang="en-US"/>
              <a:t> option pour </a:t>
            </a:r>
            <a:r>
              <a:rPr lang="en-US" err="1"/>
              <a:t>vous</a:t>
            </a:r>
            <a:r>
              <a:rPr lang="en-US"/>
              <a:t> </a:t>
            </a:r>
            <a:r>
              <a:rPr lang="en-US" err="1"/>
              <a:t>permettre</a:t>
            </a:r>
            <a:r>
              <a:rPr lang="en-US"/>
              <a:t> </a:t>
            </a:r>
            <a:r>
              <a:rPr lang="en-US" err="1"/>
              <a:t>d’économiser</a:t>
            </a:r>
            <a:r>
              <a:rPr lang="en-US"/>
              <a:t> plus </a:t>
            </a:r>
            <a:r>
              <a:rPr lang="en-US" err="1"/>
              <a:t>d’argent</a:t>
            </a:r>
            <a:r>
              <a:rPr lang="en-US"/>
              <a:t> </a:t>
            </a:r>
            <a:r>
              <a:rPr lang="en-US" err="1"/>
              <a:t>si</a:t>
            </a:r>
            <a:r>
              <a:rPr lang="en-US"/>
              <a:t> </a:t>
            </a:r>
            <a:r>
              <a:rPr lang="en-US" err="1"/>
              <a:t>vous</a:t>
            </a:r>
            <a:r>
              <a:rPr lang="en-US"/>
              <a:t> </a:t>
            </a:r>
            <a:r>
              <a:rPr lang="en-US" err="1"/>
              <a:t>faites</a:t>
            </a:r>
            <a:r>
              <a:rPr lang="en-US"/>
              <a:t> </a:t>
            </a:r>
            <a:r>
              <a:rPr lang="en-US" err="1"/>
              <a:t>vos</a:t>
            </a:r>
            <a:r>
              <a:rPr lang="en-US"/>
              <a:t> </a:t>
            </a:r>
            <a:r>
              <a:rPr lang="en-US" err="1"/>
              <a:t>achats</a:t>
            </a:r>
            <a:r>
              <a:rPr lang="en-US"/>
              <a:t> </a:t>
            </a:r>
            <a:r>
              <a:rPr lang="en-US" err="1"/>
              <a:t>lorsque</a:t>
            </a:r>
            <a:r>
              <a:rPr lang="en-US"/>
              <a:t> les </a:t>
            </a:r>
            <a:r>
              <a:rPr lang="en-US" err="1"/>
              <a:t>pourcentages</a:t>
            </a:r>
            <a:r>
              <a:rPr lang="en-US"/>
              <a:t> des remises </a:t>
            </a:r>
            <a:r>
              <a:rPr lang="en-US" err="1"/>
              <a:t>en</a:t>
            </a:r>
            <a:r>
              <a:rPr lang="en-US"/>
              <a:t> argent </a:t>
            </a:r>
            <a:r>
              <a:rPr lang="en-US" err="1"/>
              <a:t>sont</a:t>
            </a:r>
            <a:r>
              <a:rPr lang="en-US"/>
              <a:t> </a:t>
            </a:r>
            <a:r>
              <a:rPr lang="en-US" err="1"/>
              <a:t>élevés</a:t>
            </a:r>
            <a:r>
              <a:rPr lang="en-US"/>
              <a:t>. </a:t>
            </a:r>
          </a:p>
          <a:p>
            <a:endParaRPr lang="en-CA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90F4629-5E34-512E-A34D-771A770A4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Rakuten</a:t>
            </a:r>
          </a:p>
        </p:txBody>
      </p:sp>
    </p:spTree>
    <p:extLst>
      <p:ext uri="{BB962C8B-B14F-4D97-AF65-F5344CB8AC3E}">
        <p14:creationId xmlns:p14="http://schemas.microsoft.com/office/powerpoint/2010/main" val="243272054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852710"/>
            <a:ext cx="8911687" cy="1280890"/>
          </a:xfrm>
        </p:spPr>
        <p:txBody>
          <a:bodyPr/>
          <a:lstStyle/>
          <a:p>
            <a:r>
              <a:rPr lang="en-CA" err="1"/>
              <a:t>Discutons</a:t>
            </a:r>
            <a:r>
              <a:rPr lang="en-CA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6212" y="2133600"/>
            <a:ext cx="10058400" cy="3777622"/>
          </a:xfrm>
        </p:spPr>
        <p:txBody>
          <a:bodyPr/>
          <a:lstStyle/>
          <a:p>
            <a:r>
              <a:rPr lang="en-CA" err="1"/>
              <a:t>Quelqu’un</a:t>
            </a:r>
            <a:r>
              <a:rPr lang="en-CA"/>
              <a:t> utilise-t-il Rakuten ? </a:t>
            </a:r>
          </a:p>
          <a:p>
            <a:r>
              <a:rPr lang="en-CA" err="1"/>
              <a:t>Avez-vous</a:t>
            </a:r>
            <a:r>
              <a:rPr lang="en-CA"/>
              <a:t> </a:t>
            </a:r>
            <a:r>
              <a:rPr lang="en-CA" err="1"/>
              <a:t>eu</a:t>
            </a:r>
            <a:r>
              <a:rPr lang="en-CA"/>
              <a:t> </a:t>
            </a:r>
            <a:r>
              <a:rPr lang="en-CA" err="1"/>
              <a:t>une</a:t>
            </a:r>
            <a:r>
              <a:rPr lang="en-CA"/>
              <a:t> </a:t>
            </a:r>
            <a:r>
              <a:rPr lang="en-CA" err="1"/>
              <a:t>expérience</a:t>
            </a:r>
            <a:r>
              <a:rPr lang="en-CA"/>
              <a:t> positive </a:t>
            </a:r>
            <a:r>
              <a:rPr lang="en-CA" err="1"/>
              <a:t>ou</a:t>
            </a:r>
            <a:r>
              <a:rPr lang="en-CA"/>
              <a:t> </a:t>
            </a:r>
            <a:r>
              <a:rPr lang="en-CA" err="1"/>
              <a:t>négative</a:t>
            </a:r>
            <a:r>
              <a:rPr lang="en-CA"/>
              <a:t> ?</a:t>
            </a:r>
          </a:p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329" y="8527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5715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Vendre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ligne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3698" y="2133600"/>
            <a:ext cx="10580914" cy="3777622"/>
          </a:xfrm>
        </p:spPr>
        <p:txBody>
          <a:bodyPr/>
          <a:lstStyle/>
          <a:p>
            <a:r>
              <a:rPr lang="en-US"/>
              <a:t>Au lieu de </a:t>
            </a:r>
            <a:r>
              <a:rPr lang="en-US" err="1"/>
              <a:t>magasiner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ligne</a:t>
            </a:r>
            <a:r>
              <a:rPr lang="en-US"/>
              <a:t>, </a:t>
            </a:r>
            <a:r>
              <a:rPr lang="en-US" err="1"/>
              <a:t>vous</a:t>
            </a:r>
            <a:r>
              <a:rPr lang="en-US"/>
              <a:t> </a:t>
            </a:r>
            <a:r>
              <a:rPr lang="en-US" err="1"/>
              <a:t>pouvez</a:t>
            </a:r>
            <a:r>
              <a:rPr lang="en-US"/>
              <a:t> </a:t>
            </a:r>
            <a:r>
              <a:rPr lang="en-US" err="1"/>
              <a:t>vendre</a:t>
            </a:r>
            <a:r>
              <a:rPr lang="en-US"/>
              <a:t> des </a:t>
            </a:r>
            <a:r>
              <a:rPr lang="en-US" err="1"/>
              <a:t>objets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ligne</a:t>
            </a:r>
            <a:r>
              <a:rPr lang="en-US"/>
              <a:t> pour </a:t>
            </a:r>
            <a:r>
              <a:rPr lang="en-US" err="1"/>
              <a:t>gagner</a:t>
            </a:r>
            <a:r>
              <a:rPr lang="en-US"/>
              <a:t> de </a:t>
            </a:r>
            <a:r>
              <a:rPr lang="en-US" err="1"/>
              <a:t>l’argent</a:t>
            </a:r>
            <a:r>
              <a:rPr lang="en-US"/>
              <a:t>. </a:t>
            </a:r>
          </a:p>
          <a:p>
            <a:r>
              <a:rPr lang="en-US" err="1"/>
              <a:t>Lorsque</a:t>
            </a:r>
            <a:r>
              <a:rPr lang="en-US"/>
              <a:t> </a:t>
            </a:r>
            <a:r>
              <a:rPr lang="en-US" err="1"/>
              <a:t>vous</a:t>
            </a:r>
            <a:r>
              <a:rPr lang="en-US"/>
              <a:t> </a:t>
            </a:r>
            <a:r>
              <a:rPr lang="en-US" err="1"/>
              <a:t>avez</a:t>
            </a:r>
            <a:r>
              <a:rPr lang="en-US"/>
              <a:t> chez </a:t>
            </a:r>
            <a:r>
              <a:rPr lang="en-US" err="1"/>
              <a:t>vous</a:t>
            </a:r>
            <a:r>
              <a:rPr lang="en-US"/>
              <a:t> des </a:t>
            </a:r>
            <a:r>
              <a:rPr lang="en-US" err="1"/>
              <a:t>objets</a:t>
            </a:r>
            <a:r>
              <a:rPr lang="en-US"/>
              <a:t> </a:t>
            </a:r>
            <a:r>
              <a:rPr lang="en-US" err="1"/>
              <a:t>dont</a:t>
            </a:r>
            <a:r>
              <a:rPr lang="en-US"/>
              <a:t> </a:t>
            </a:r>
            <a:r>
              <a:rPr lang="en-US" err="1"/>
              <a:t>vous</a:t>
            </a:r>
            <a:r>
              <a:rPr lang="en-US"/>
              <a:t> </a:t>
            </a:r>
            <a:r>
              <a:rPr lang="en-US" err="1"/>
              <a:t>n’avez</a:t>
            </a:r>
            <a:r>
              <a:rPr lang="en-US"/>
              <a:t> plus </a:t>
            </a:r>
            <a:r>
              <a:rPr lang="en-US" err="1"/>
              <a:t>besoin</a:t>
            </a:r>
            <a:r>
              <a:rPr lang="en-US"/>
              <a:t>, </a:t>
            </a:r>
            <a:r>
              <a:rPr lang="en-US" err="1"/>
              <a:t>vous</a:t>
            </a:r>
            <a:r>
              <a:rPr lang="en-US"/>
              <a:t> </a:t>
            </a:r>
            <a:r>
              <a:rPr lang="en-US" err="1"/>
              <a:t>pouvez</a:t>
            </a:r>
            <a:r>
              <a:rPr lang="en-US"/>
              <a:t> les </a:t>
            </a:r>
            <a:r>
              <a:rPr lang="en-US" err="1"/>
              <a:t>vendre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ligne</a:t>
            </a:r>
            <a:r>
              <a:rPr lang="en-US"/>
              <a:t> pour </a:t>
            </a:r>
            <a:r>
              <a:rPr lang="en-US" err="1"/>
              <a:t>gagner</a:t>
            </a:r>
            <a:r>
              <a:rPr lang="en-US"/>
              <a:t> de </a:t>
            </a:r>
            <a:r>
              <a:rPr lang="en-US" err="1"/>
              <a:t>l’argent</a:t>
            </a:r>
            <a:r>
              <a:rPr lang="en-US"/>
              <a:t> et </a:t>
            </a:r>
            <a:r>
              <a:rPr lang="en-US" err="1"/>
              <a:t>mettre</a:t>
            </a:r>
            <a:r>
              <a:rPr lang="en-US"/>
              <a:t> de </a:t>
            </a:r>
            <a:r>
              <a:rPr lang="en-US" err="1"/>
              <a:t>l’ordre</a:t>
            </a:r>
            <a:r>
              <a:rPr lang="en-US"/>
              <a:t> dans </a:t>
            </a:r>
            <a:r>
              <a:rPr lang="en-US" err="1"/>
              <a:t>votre</a:t>
            </a:r>
            <a:r>
              <a:rPr lang="en-US"/>
              <a:t> </a:t>
            </a:r>
            <a:r>
              <a:rPr lang="en-US" err="1"/>
              <a:t>maison</a:t>
            </a:r>
            <a:r>
              <a:rPr lang="en-US"/>
              <a:t>. </a:t>
            </a:r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8406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factures </a:t>
            </a:r>
            <a:r>
              <a:rPr lang="en-CA" dirty="0" err="1"/>
              <a:t>électroniques</a:t>
            </a:r>
            <a:r>
              <a:rPr lang="en-CA" dirty="0"/>
              <a:t> </a:t>
            </a:r>
          </a:p>
          <a:p>
            <a:pPr algn="ctr"/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0270" y="2133600"/>
            <a:ext cx="10254342" cy="3777622"/>
          </a:xfrm>
        </p:spPr>
        <p:txBody>
          <a:bodyPr/>
          <a:lstStyle/>
          <a:p>
            <a:r>
              <a:rPr lang="en-CA"/>
              <a:t>Si la </a:t>
            </a:r>
            <a:r>
              <a:rPr lang="en-CA" err="1"/>
              <a:t>facturation</a:t>
            </a:r>
            <a:r>
              <a:rPr lang="en-CA"/>
              <a:t> </a:t>
            </a:r>
            <a:r>
              <a:rPr lang="en-CA" err="1"/>
              <a:t>électronique</a:t>
            </a:r>
            <a:r>
              <a:rPr lang="en-CA"/>
              <a:t> </a:t>
            </a:r>
            <a:r>
              <a:rPr lang="en-CA" err="1"/>
              <a:t>est</a:t>
            </a:r>
            <a:r>
              <a:rPr lang="en-CA"/>
              <a:t> </a:t>
            </a:r>
            <a:r>
              <a:rPr lang="en-CA" err="1"/>
              <a:t>une</a:t>
            </a:r>
            <a:r>
              <a:rPr lang="en-CA"/>
              <a:t> option et que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êtes</a:t>
            </a:r>
            <a:r>
              <a:rPr lang="en-CA"/>
              <a:t> </a:t>
            </a:r>
            <a:r>
              <a:rPr lang="en-CA" err="1"/>
              <a:t>à</a:t>
            </a:r>
            <a:r>
              <a:rPr lang="en-CA"/>
              <a:t> </a:t>
            </a:r>
            <a:r>
              <a:rPr lang="en-CA" err="1"/>
              <a:t>l’aise</a:t>
            </a:r>
            <a:r>
              <a:rPr lang="en-CA"/>
              <a:t> </a:t>
            </a:r>
            <a:r>
              <a:rPr lang="en-CA" err="1"/>
              <a:t>lorsque</a:t>
            </a:r>
            <a:r>
              <a:rPr lang="en-CA"/>
              <a:t>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utilisez</a:t>
            </a:r>
            <a:r>
              <a:rPr lang="en-CA"/>
              <a:t> les courriels,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devriez</a:t>
            </a:r>
            <a:r>
              <a:rPr lang="en-CA"/>
              <a:t> profiter de </a:t>
            </a:r>
            <a:r>
              <a:rPr lang="en-CA" err="1"/>
              <a:t>cette</a:t>
            </a:r>
            <a:r>
              <a:rPr lang="en-CA"/>
              <a:t> </a:t>
            </a:r>
            <a:r>
              <a:rPr lang="en-CA" err="1"/>
              <a:t>fonction</a:t>
            </a:r>
            <a:r>
              <a:rPr lang="en-CA"/>
              <a:t> pour </a:t>
            </a:r>
            <a:r>
              <a:rPr lang="en-CA" err="1"/>
              <a:t>économiser</a:t>
            </a:r>
            <a:r>
              <a:rPr lang="en-CA"/>
              <a:t> de </a:t>
            </a:r>
            <a:r>
              <a:rPr lang="en-CA" err="1"/>
              <a:t>l’argent</a:t>
            </a:r>
            <a:r>
              <a:rPr lang="en-CA"/>
              <a:t> </a:t>
            </a:r>
            <a:r>
              <a:rPr lang="en-CA" err="1"/>
              <a:t>chaque</a:t>
            </a:r>
            <a:r>
              <a:rPr lang="en-CA"/>
              <a:t> </a:t>
            </a:r>
            <a:r>
              <a:rPr lang="en-CA" err="1"/>
              <a:t>mois</a:t>
            </a:r>
            <a:r>
              <a:rPr lang="en-CA"/>
              <a:t>. </a:t>
            </a:r>
          </a:p>
          <a:p>
            <a:r>
              <a:rPr lang="en-CA" err="1"/>
              <a:t>Chaque</a:t>
            </a:r>
            <a:r>
              <a:rPr lang="en-CA"/>
              <a:t> petit </a:t>
            </a:r>
            <a:r>
              <a:rPr lang="en-CA" err="1"/>
              <a:t>geste</a:t>
            </a:r>
            <a:r>
              <a:rPr lang="en-CA"/>
              <a:t> </a:t>
            </a:r>
            <a:r>
              <a:rPr lang="en-CA" err="1"/>
              <a:t>compte</a:t>
            </a:r>
            <a:r>
              <a:rPr lang="en-CA"/>
              <a:t>. </a:t>
            </a:r>
          </a:p>
          <a:p>
            <a:r>
              <a:rPr lang="en-CA" err="1"/>
              <a:t>Gardez</a:t>
            </a:r>
            <a:r>
              <a:rPr lang="en-CA"/>
              <a:t> </a:t>
            </a:r>
            <a:r>
              <a:rPr lang="en-CA" err="1"/>
              <a:t>votre</a:t>
            </a:r>
            <a:r>
              <a:rPr lang="en-CA"/>
              <a:t> argent dans </a:t>
            </a:r>
            <a:r>
              <a:rPr lang="en-CA" err="1"/>
              <a:t>votre</a:t>
            </a:r>
            <a:r>
              <a:rPr lang="en-CA"/>
              <a:t> </a:t>
            </a:r>
            <a:r>
              <a:rPr lang="en-CA" err="1"/>
              <a:t>compte</a:t>
            </a:r>
            <a:r>
              <a:rPr lang="en-CA"/>
              <a:t> </a:t>
            </a:r>
            <a:r>
              <a:rPr lang="en-CA" err="1"/>
              <a:t>bancaire</a:t>
            </a:r>
            <a:r>
              <a:rPr lang="en-CA"/>
              <a:t>. </a:t>
            </a:r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377201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2" y="2133600"/>
            <a:ext cx="10439400" cy="3777622"/>
          </a:xfrm>
        </p:spPr>
        <p:txBody>
          <a:bodyPr/>
          <a:lstStyle/>
          <a:p>
            <a:r>
              <a:rPr lang="en-US"/>
              <a:t>Il </a:t>
            </a:r>
            <a:r>
              <a:rPr lang="en-US" err="1"/>
              <a:t>existe</a:t>
            </a:r>
            <a:r>
              <a:rPr lang="en-US"/>
              <a:t> un grand </a:t>
            </a:r>
            <a:r>
              <a:rPr lang="en-US" err="1"/>
              <a:t>nombre</a:t>
            </a:r>
            <a:r>
              <a:rPr lang="en-US"/>
              <a:t> de </a:t>
            </a:r>
            <a:r>
              <a:rPr lang="en-US" err="1"/>
              <a:t>plateformes</a:t>
            </a:r>
            <a:r>
              <a:rPr lang="en-US"/>
              <a:t> que </a:t>
            </a:r>
            <a:r>
              <a:rPr lang="en-US" err="1"/>
              <a:t>vous</a:t>
            </a:r>
            <a:r>
              <a:rPr lang="en-US"/>
              <a:t> </a:t>
            </a:r>
            <a:r>
              <a:rPr lang="en-US" err="1"/>
              <a:t>pouvez</a:t>
            </a:r>
            <a:r>
              <a:rPr lang="en-US"/>
              <a:t> </a:t>
            </a:r>
            <a:r>
              <a:rPr lang="en-US" err="1"/>
              <a:t>utiliser</a:t>
            </a:r>
            <a:r>
              <a:rPr lang="en-US"/>
              <a:t> pour </a:t>
            </a:r>
            <a:r>
              <a:rPr lang="en-US" err="1"/>
              <a:t>vendre</a:t>
            </a:r>
            <a:r>
              <a:rPr lang="en-US"/>
              <a:t> </a:t>
            </a:r>
            <a:r>
              <a:rPr lang="en-US" err="1"/>
              <a:t>vos</a:t>
            </a:r>
            <a:r>
              <a:rPr lang="en-US"/>
              <a:t> articles </a:t>
            </a:r>
            <a:r>
              <a:rPr lang="en-US" err="1"/>
              <a:t>usagés</a:t>
            </a:r>
            <a:r>
              <a:rPr lang="en-US"/>
              <a:t>. </a:t>
            </a:r>
          </a:p>
          <a:p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voici</a:t>
            </a:r>
            <a:r>
              <a:rPr lang="en-US"/>
              <a:t> </a:t>
            </a:r>
            <a:r>
              <a:rPr lang="en-US" err="1"/>
              <a:t>quelques-unes</a:t>
            </a:r>
            <a:r>
              <a:rPr lang="en-US"/>
              <a:t> :</a:t>
            </a:r>
          </a:p>
          <a:p>
            <a:pPr lvl="1"/>
            <a:r>
              <a:rPr lang="en-US"/>
              <a:t>Facebook Marketplace</a:t>
            </a:r>
          </a:p>
          <a:p>
            <a:pPr lvl="1"/>
            <a:r>
              <a:rPr lang="en-US"/>
              <a:t>Kijiji</a:t>
            </a:r>
          </a:p>
          <a:p>
            <a:pPr lvl="1"/>
            <a:r>
              <a:rPr lang="en-US"/>
              <a:t>Shopify</a:t>
            </a:r>
          </a:p>
          <a:p>
            <a:pPr lvl="1"/>
            <a:r>
              <a:rPr lang="en-US" err="1"/>
              <a:t>Ebay</a:t>
            </a:r>
            <a:endParaRPr lang="en-US"/>
          </a:p>
          <a:p>
            <a:endParaRPr lang="en-CA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E6897B6-0915-F801-1E0C-C57F6B911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Vendre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ligne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0845589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727" y="2133600"/>
            <a:ext cx="10678885" cy="3777622"/>
          </a:xfrm>
        </p:spPr>
        <p:txBody>
          <a:bodyPr/>
          <a:lstStyle/>
          <a:p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pouvez</a:t>
            </a:r>
            <a:r>
              <a:rPr lang="en-CA"/>
              <a:t> </a:t>
            </a:r>
            <a:r>
              <a:rPr lang="en-CA" err="1"/>
              <a:t>également</a:t>
            </a:r>
            <a:r>
              <a:rPr lang="en-CA"/>
              <a:t> </a:t>
            </a:r>
            <a:r>
              <a:rPr lang="en-CA" err="1"/>
              <a:t>utiliser</a:t>
            </a:r>
            <a:r>
              <a:rPr lang="en-CA"/>
              <a:t> </a:t>
            </a:r>
            <a:r>
              <a:rPr lang="en-CA" err="1"/>
              <a:t>ces</a:t>
            </a:r>
            <a:r>
              <a:rPr lang="en-CA"/>
              <a:t> </a:t>
            </a:r>
            <a:r>
              <a:rPr lang="en-CA" err="1"/>
              <a:t>plateformes</a:t>
            </a:r>
            <a:r>
              <a:rPr lang="en-CA"/>
              <a:t> pour </a:t>
            </a:r>
            <a:r>
              <a:rPr lang="en-CA" err="1"/>
              <a:t>magasiner</a:t>
            </a:r>
            <a:r>
              <a:rPr lang="en-CA"/>
              <a:t> </a:t>
            </a:r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ligne</a:t>
            </a:r>
            <a:r>
              <a:rPr lang="en-CA"/>
              <a:t> et faire des </a:t>
            </a:r>
            <a:r>
              <a:rPr lang="en-CA" err="1"/>
              <a:t>économies</a:t>
            </a:r>
            <a:r>
              <a:rPr lang="en-CA"/>
              <a:t>. </a:t>
            </a:r>
          </a:p>
          <a:p>
            <a:r>
              <a:rPr lang="en-CA"/>
              <a:t>Au lieu </a:t>
            </a:r>
            <a:r>
              <a:rPr lang="en-CA" err="1"/>
              <a:t>d’acheter</a:t>
            </a:r>
            <a:r>
              <a:rPr lang="en-CA"/>
              <a:t> des articles </a:t>
            </a:r>
            <a:r>
              <a:rPr lang="en-CA" err="1"/>
              <a:t>neufs</a:t>
            </a:r>
            <a:r>
              <a:rPr lang="en-CA"/>
              <a:t>, il </a:t>
            </a:r>
            <a:r>
              <a:rPr lang="en-CA" err="1"/>
              <a:t>est</a:t>
            </a:r>
            <a:r>
              <a:rPr lang="en-CA"/>
              <a:t> </a:t>
            </a:r>
            <a:r>
              <a:rPr lang="en-CA" err="1"/>
              <a:t>parfois</a:t>
            </a:r>
            <a:r>
              <a:rPr lang="en-CA"/>
              <a:t> possible </a:t>
            </a:r>
            <a:r>
              <a:rPr lang="en-CA" err="1"/>
              <a:t>d’acheter</a:t>
            </a:r>
            <a:r>
              <a:rPr lang="en-CA"/>
              <a:t> des articles </a:t>
            </a:r>
            <a:r>
              <a:rPr lang="en-CA" err="1"/>
              <a:t>d’occasion</a:t>
            </a:r>
            <a:r>
              <a:rPr lang="en-CA"/>
              <a:t> pour </a:t>
            </a:r>
            <a:r>
              <a:rPr lang="en-CA" err="1"/>
              <a:t>économiser</a:t>
            </a:r>
            <a:r>
              <a:rPr lang="en-CA"/>
              <a:t> de </a:t>
            </a:r>
            <a:r>
              <a:rPr lang="en-CA" err="1"/>
              <a:t>l’argent</a:t>
            </a:r>
            <a:r>
              <a:rPr lang="en-CA"/>
              <a:t>. </a:t>
            </a:r>
          </a:p>
          <a:p>
            <a:endParaRPr lang="en-CA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9BC8FE2-4A92-2270-151E-D69718349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Vendre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ligne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9620996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2" y="852710"/>
            <a:ext cx="8911687" cy="1280890"/>
          </a:xfrm>
        </p:spPr>
        <p:txBody>
          <a:bodyPr/>
          <a:lstStyle/>
          <a:p>
            <a:r>
              <a:rPr lang="en-CA" err="1"/>
              <a:t>Discutons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2" y="2133600"/>
            <a:ext cx="10439400" cy="3777622"/>
          </a:xfrm>
        </p:spPr>
        <p:txBody>
          <a:bodyPr/>
          <a:lstStyle/>
          <a:p>
            <a:r>
              <a:rPr lang="en-CA" err="1"/>
              <a:t>Quelqu’un</a:t>
            </a:r>
            <a:r>
              <a:rPr lang="en-CA"/>
              <a:t> utilise-t-il </a:t>
            </a:r>
            <a:r>
              <a:rPr lang="en-CA" err="1"/>
              <a:t>une</a:t>
            </a:r>
            <a:r>
              <a:rPr lang="en-CA"/>
              <a:t> </a:t>
            </a:r>
            <a:r>
              <a:rPr lang="en-CA" err="1"/>
              <a:t>plateforme</a:t>
            </a:r>
            <a:r>
              <a:rPr lang="en-CA"/>
              <a:t> </a:t>
            </a:r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ligne</a:t>
            </a:r>
            <a:r>
              <a:rPr lang="en-CA"/>
              <a:t> pour </a:t>
            </a:r>
            <a:r>
              <a:rPr lang="en-CA" err="1"/>
              <a:t>vendre</a:t>
            </a:r>
            <a:r>
              <a:rPr lang="en-CA"/>
              <a:t> des </a:t>
            </a:r>
            <a:r>
              <a:rPr lang="en-CA" err="1"/>
              <a:t>biens</a:t>
            </a:r>
            <a:r>
              <a:rPr lang="en-CA"/>
              <a:t> </a:t>
            </a:r>
            <a:r>
              <a:rPr lang="en-CA" err="1"/>
              <a:t>d’occasion</a:t>
            </a:r>
            <a:r>
              <a:rPr lang="en-CA"/>
              <a:t> ? </a:t>
            </a:r>
          </a:p>
          <a:p>
            <a:r>
              <a:rPr lang="en-CA" err="1"/>
              <a:t>Laquelle</a:t>
            </a:r>
            <a:r>
              <a:rPr lang="en-CA"/>
              <a:t> </a:t>
            </a:r>
            <a:r>
              <a:rPr lang="en-CA" err="1"/>
              <a:t>préférez-vous</a:t>
            </a:r>
            <a:r>
              <a:rPr lang="en-CA"/>
              <a:t> et </a:t>
            </a:r>
            <a:r>
              <a:rPr lang="en-CA" err="1"/>
              <a:t>pourquoi</a:t>
            </a:r>
            <a:r>
              <a:rPr lang="en-CA"/>
              <a:t> ?</a:t>
            </a:r>
          </a:p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329" y="8527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03563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725" y="852710"/>
            <a:ext cx="8911687" cy="1280890"/>
          </a:xfrm>
        </p:spPr>
        <p:txBody>
          <a:bodyPr/>
          <a:lstStyle/>
          <a:p>
            <a:r>
              <a:rPr lang="en-CA" err="1"/>
              <a:t>Activité</a:t>
            </a:r>
            <a:r>
              <a:rPr lang="en-CA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041" y="2133600"/>
            <a:ext cx="10613571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 err="1"/>
              <a:t>Exercez-vous</a:t>
            </a:r>
            <a:r>
              <a:rPr lang="en-CA" dirty="0"/>
              <a:t> à </a:t>
            </a:r>
            <a:r>
              <a:rPr lang="en-CA" dirty="0" err="1"/>
              <a:t>utiliser</a:t>
            </a:r>
            <a:r>
              <a:rPr lang="en-CA" dirty="0"/>
              <a:t> les </a:t>
            </a:r>
            <a:r>
              <a:rPr lang="en-CA" dirty="0" err="1"/>
              <a:t>marchés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ligne</a:t>
            </a:r>
            <a:r>
              <a:rPr lang="en-CA" dirty="0"/>
              <a:t> pour </a:t>
            </a:r>
            <a:r>
              <a:rPr lang="en-CA" dirty="0" err="1"/>
              <a:t>rechercher</a:t>
            </a:r>
            <a:r>
              <a:rPr lang="en-CA" dirty="0"/>
              <a:t> un </a:t>
            </a:r>
            <a:r>
              <a:rPr lang="en-CA" dirty="0" err="1"/>
              <a:t>vélo</a:t>
            </a:r>
            <a:r>
              <a:rPr lang="en-CA" dirty="0"/>
              <a:t> </a:t>
            </a:r>
            <a:r>
              <a:rPr lang="en-CA" dirty="0" err="1"/>
              <a:t>usagé</a:t>
            </a:r>
            <a:r>
              <a:rPr lang="en-CA" dirty="0"/>
              <a:t>. </a:t>
            </a:r>
          </a:p>
          <a:p>
            <a:r>
              <a:rPr lang="en-CA" dirty="0" err="1"/>
              <a:t>Notez</a:t>
            </a:r>
            <a:r>
              <a:rPr lang="en-CA" dirty="0"/>
              <a:t>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résultats</a:t>
            </a:r>
            <a:r>
              <a:rPr lang="en-CA" dirty="0"/>
              <a:t> dans le cahier </a:t>
            </a:r>
            <a:r>
              <a:rPr lang="en-CA" dirty="0" err="1"/>
              <a:t>d’exercices</a:t>
            </a:r>
            <a:r>
              <a:rPr lang="en-CA" dirty="0"/>
              <a:t> de </a:t>
            </a:r>
            <a:r>
              <a:rPr lang="en-CA" dirty="0" err="1"/>
              <a:t>ce</a:t>
            </a:r>
            <a:r>
              <a:rPr lang="en-CA" dirty="0"/>
              <a:t> module. </a:t>
            </a:r>
          </a:p>
          <a:p>
            <a:r>
              <a:rPr lang="en-CA" dirty="0" err="1"/>
              <a:t>Assurez-vous</a:t>
            </a:r>
            <a:r>
              <a:rPr lang="en-CA" dirty="0"/>
              <a:t> de faire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recherches</a:t>
            </a:r>
            <a:r>
              <a:rPr lang="en-CA" dirty="0"/>
              <a:t> dans </a:t>
            </a:r>
            <a:r>
              <a:rPr lang="en-CA" dirty="0" err="1"/>
              <a:t>votre</a:t>
            </a:r>
            <a:r>
              <a:rPr lang="en-CA" dirty="0"/>
              <a:t> </a:t>
            </a:r>
            <a:r>
              <a:rPr lang="en-CA" dirty="0" err="1"/>
              <a:t>communauté</a:t>
            </a:r>
            <a:r>
              <a:rPr lang="en-CA" dirty="0"/>
              <a:t>. </a:t>
            </a:r>
          </a:p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877" y="852710"/>
            <a:ext cx="640135" cy="63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21045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8300" y="3022146"/>
            <a:ext cx="8915400" cy="81370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CA" sz="4800" dirty="0"/>
              <a:t>Questions ?</a:t>
            </a:r>
          </a:p>
        </p:txBody>
      </p:sp>
    </p:spTree>
    <p:extLst>
      <p:ext uri="{BB962C8B-B14F-4D97-AF65-F5344CB8AC3E}">
        <p14:creationId xmlns:p14="http://schemas.microsoft.com/office/powerpoint/2010/main" val="311959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1527" y="2133600"/>
            <a:ext cx="9993085" cy="3777622"/>
          </a:xfrm>
        </p:spPr>
        <p:txBody>
          <a:bodyPr/>
          <a:lstStyle/>
          <a:p>
            <a:r>
              <a:rPr lang="en-CA"/>
              <a:t>Si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recevez</a:t>
            </a:r>
            <a:r>
              <a:rPr lang="en-CA"/>
              <a:t> </a:t>
            </a:r>
            <a:r>
              <a:rPr lang="en-CA" err="1"/>
              <a:t>plusieurs</a:t>
            </a:r>
            <a:r>
              <a:rPr lang="en-CA"/>
              <a:t> factures par courriel </a:t>
            </a:r>
            <a:r>
              <a:rPr lang="en-CA" err="1"/>
              <a:t>chaque</a:t>
            </a:r>
            <a:r>
              <a:rPr lang="en-CA"/>
              <a:t> </a:t>
            </a:r>
            <a:r>
              <a:rPr lang="en-CA" err="1"/>
              <a:t>mois</a:t>
            </a:r>
            <a:r>
              <a:rPr lang="en-CA"/>
              <a:t>,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devez</a:t>
            </a:r>
            <a:r>
              <a:rPr lang="en-CA"/>
              <a:t> les organiser </a:t>
            </a:r>
            <a:r>
              <a:rPr lang="en-CA" err="1"/>
              <a:t>afin</a:t>
            </a:r>
            <a:r>
              <a:rPr lang="en-CA"/>
              <a:t> de ne pas </a:t>
            </a:r>
            <a:r>
              <a:rPr lang="en-CA" err="1"/>
              <a:t>manquer</a:t>
            </a:r>
            <a:r>
              <a:rPr lang="en-CA"/>
              <a:t> un </a:t>
            </a:r>
            <a:r>
              <a:rPr lang="en-CA" err="1"/>
              <a:t>paiement</a:t>
            </a:r>
            <a:r>
              <a:rPr lang="en-CA"/>
              <a:t>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BEA7511-C609-3C34-7F06-36BB2C0FF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factures </a:t>
            </a:r>
            <a:r>
              <a:rPr lang="en-CA" dirty="0" err="1"/>
              <a:t>électroniques</a:t>
            </a:r>
            <a:r>
              <a:rPr lang="en-CA" dirty="0"/>
              <a:t> </a:t>
            </a:r>
          </a:p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61495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factures </a:t>
            </a:r>
            <a:r>
              <a:rPr lang="en-CA" dirty="0" err="1"/>
              <a:t>électroniques</a:t>
            </a:r>
            <a:r>
              <a:rPr lang="en-CA" dirty="0"/>
              <a:t> </a:t>
            </a:r>
          </a:p>
          <a:p>
            <a:pPr algn="ctr"/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6470" y="2133600"/>
            <a:ext cx="10178142" cy="3777622"/>
          </a:xfrm>
        </p:spPr>
        <p:txBody>
          <a:bodyPr/>
          <a:lstStyle/>
          <a:p>
            <a:r>
              <a:rPr lang="en-CA"/>
              <a:t>Une bonne </a:t>
            </a:r>
            <a:r>
              <a:rPr lang="en-CA" err="1"/>
              <a:t>stratégie</a:t>
            </a:r>
            <a:r>
              <a:rPr lang="en-CA"/>
              <a:t> </a:t>
            </a:r>
            <a:r>
              <a:rPr lang="en-CA" err="1"/>
              <a:t>consiste</a:t>
            </a:r>
            <a:r>
              <a:rPr lang="en-CA"/>
              <a:t> </a:t>
            </a:r>
            <a:r>
              <a:rPr lang="en-CA" err="1"/>
              <a:t>à</a:t>
            </a:r>
            <a:r>
              <a:rPr lang="en-CA"/>
              <a:t> </a:t>
            </a:r>
            <a:r>
              <a:rPr lang="en-CA" err="1"/>
              <a:t>créer</a:t>
            </a:r>
            <a:r>
              <a:rPr lang="en-CA"/>
              <a:t> un dossier dans </a:t>
            </a:r>
            <a:r>
              <a:rPr lang="en-CA" err="1"/>
              <a:t>votre</a:t>
            </a:r>
            <a:r>
              <a:rPr lang="en-CA"/>
              <a:t> </a:t>
            </a:r>
            <a:r>
              <a:rPr lang="en-CA" err="1"/>
              <a:t>compte</a:t>
            </a:r>
            <a:r>
              <a:rPr lang="en-CA"/>
              <a:t> courriel pour </a:t>
            </a:r>
            <a:r>
              <a:rPr lang="en-CA" err="1"/>
              <a:t>chaque</a:t>
            </a:r>
            <a:r>
              <a:rPr lang="en-CA"/>
              <a:t> </a:t>
            </a:r>
            <a:r>
              <a:rPr lang="en-CA" err="1"/>
              <a:t>entreprise</a:t>
            </a:r>
            <a:r>
              <a:rPr lang="en-CA"/>
              <a:t> </a:t>
            </a:r>
            <a:r>
              <a:rPr lang="en-CA" err="1"/>
              <a:t>dont</a:t>
            </a:r>
            <a:r>
              <a:rPr lang="en-CA"/>
              <a:t>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recevez</a:t>
            </a:r>
            <a:r>
              <a:rPr lang="en-CA"/>
              <a:t> </a:t>
            </a:r>
            <a:r>
              <a:rPr lang="en-CA" err="1"/>
              <a:t>une</a:t>
            </a:r>
            <a:r>
              <a:rPr lang="en-CA"/>
              <a:t> facture. </a:t>
            </a:r>
          </a:p>
          <a:p>
            <a:r>
              <a:rPr lang="en-CA"/>
              <a:t>Une </a:t>
            </a:r>
            <a:r>
              <a:rPr lang="en-CA" err="1"/>
              <a:t>fois</a:t>
            </a:r>
            <a:r>
              <a:rPr lang="en-CA"/>
              <a:t> la facture </a:t>
            </a:r>
            <a:r>
              <a:rPr lang="en-CA" err="1"/>
              <a:t>payée</a:t>
            </a:r>
            <a:r>
              <a:rPr lang="en-CA"/>
              <a:t>, </a:t>
            </a:r>
            <a:r>
              <a:rPr lang="en-CA" err="1"/>
              <a:t>déplacez</a:t>
            </a:r>
            <a:r>
              <a:rPr lang="en-CA"/>
              <a:t>-la de </a:t>
            </a:r>
            <a:r>
              <a:rPr lang="en-CA" err="1"/>
              <a:t>votre</a:t>
            </a:r>
            <a:r>
              <a:rPr lang="en-CA"/>
              <a:t> </a:t>
            </a:r>
            <a:r>
              <a:rPr lang="en-CA" err="1"/>
              <a:t>boite</a:t>
            </a:r>
            <a:r>
              <a:rPr lang="en-CA"/>
              <a:t> de </a:t>
            </a:r>
            <a:r>
              <a:rPr lang="en-CA" err="1"/>
              <a:t>réception</a:t>
            </a:r>
            <a:r>
              <a:rPr lang="en-CA"/>
              <a:t> </a:t>
            </a:r>
            <a:r>
              <a:rPr lang="en-CA" err="1"/>
              <a:t>vers</a:t>
            </a:r>
            <a:r>
              <a:rPr lang="en-CA"/>
              <a:t> le dossier </a:t>
            </a:r>
            <a:r>
              <a:rPr lang="en-CA" err="1"/>
              <a:t>approprié</a:t>
            </a:r>
            <a:r>
              <a:rPr lang="en-CA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73898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298" y="972886"/>
            <a:ext cx="8911687" cy="1280890"/>
          </a:xfrm>
        </p:spPr>
        <p:txBody>
          <a:bodyPr/>
          <a:lstStyle/>
          <a:p>
            <a:r>
              <a:rPr lang="en-CA" err="1"/>
              <a:t>Activité</a:t>
            </a:r>
            <a:r>
              <a:rPr lang="en-CA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2298" y="2133600"/>
            <a:ext cx="10352314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 err="1"/>
              <a:t>Connectez-vous</a:t>
            </a:r>
            <a:r>
              <a:rPr lang="en-CA" dirty="0"/>
              <a:t> à </a:t>
            </a:r>
            <a:r>
              <a:rPr lang="en-CA" dirty="0" err="1"/>
              <a:t>votre</a:t>
            </a:r>
            <a:r>
              <a:rPr lang="en-CA" dirty="0"/>
              <a:t> </a:t>
            </a:r>
            <a:r>
              <a:rPr lang="en-CA" dirty="0" err="1"/>
              <a:t>compte</a:t>
            </a:r>
            <a:r>
              <a:rPr lang="en-CA" dirty="0"/>
              <a:t> courriel et suivez les étapes </a:t>
            </a:r>
            <a:r>
              <a:rPr lang="en-CA" dirty="0" err="1"/>
              <a:t>présentées</a:t>
            </a:r>
            <a:r>
              <a:rPr lang="en-CA" dirty="0"/>
              <a:t> dans le cahier </a:t>
            </a:r>
            <a:r>
              <a:rPr lang="en-CA" dirty="0" err="1"/>
              <a:t>d’exercices</a:t>
            </a:r>
            <a:r>
              <a:rPr lang="en-CA" dirty="0"/>
              <a:t> de </a:t>
            </a:r>
            <a:r>
              <a:rPr lang="en-CA" dirty="0" err="1"/>
              <a:t>ce</a:t>
            </a:r>
            <a:r>
              <a:rPr lang="en-CA" dirty="0"/>
              <a:t> module  pour </a:t>
            </a:r>
            <a:r>
              <a:rPr lang="en-CA" dirty="0" err="1"/>
              <a:t>créer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nouvelle </a:t>
            </a:r>
            <a:r>
              <a:rPr lang="en-CA" dirty="0" err="1"/>
              <a:t>étiquette</a:t>
            </a:r>
            <a:r>
              <a:rPr lang="en-CA" dirty="0"/>
              <a:t> et un nouveau dossier dans </a:t>
            </a:r>
            <a:r>
              <a:rPr lang="en-CA" dirty="0" err="1"/>
              <a:t>votre</a:t>
            </a:r>
            <a:r>
              <a:rPr lang="en-CA" dirty="0"/>
              <a:t> </a:t>
            </a:r>
            <a:r>
              <a:rPr lang="en-CA" dirty="0" err="1"/>
              <a:t>compte</a:t>
            </a:r>
            <a:r>
              <a:rPr lang="en-CA" dirty="0"/>
              <a:t> courriel. 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450" y="973196"/>
            <a:ext cx="640135" cy="64013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5790C79-BE4C-C276-8564-3EEA892972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3362" y="3513215"/>
            <a:ext cx="4105275" cy="2762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8190762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1b2e3c4-79d5-4c98-b528-a3fa04795dc5" xsi:nil="true"/>
    <lcf76f155ced4ddcb4097134ff3c332f xmlns="eb0d3e1a-6422-4b6b-af90-65d0fc919568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9358B3F27EFB43ADF249F01AC3C9F0" ma:contentTypeVersion="18" ma:contentTypeDescription="Crée un document." ma:contentTypeScope="" ma:versionID="1b423985c283ffc9fc59b302a9a41ae9">
  <xsd:schema xmlns:xsd="http://www.w3.org/2001/XMLSchema" xmlns:xs="http://www.w3.org/2001/XMLSchema" xmlns:p="http://schemas.microsoft.com/office/2006/metadata/properties" xmlns:ns2="71b2e3c4-79d5-4c98-b528-a3fa04795dc5" xmlns:ns3="eb0d3e1a-6422-4b6b-af90-65d0fc919568" targetNamespace="http://schemas.microsoft.com/office/2006/metadata/properties" ma:root="true" ma:fieldsID="5e167ed6868601fd51612f25c25c712c" ns2:_="" ns3:_="">
    <xsd:import namespace="71b2e3c4-79d5-4c98-b528-a3fa04795dc5"/>
    <xsd:import namespace="eb0d3e1a-6422-4b6b-af90-65d0fc91956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b2e3c4-79d5-4c98-b528-a3fa04795dc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6334424-3693-4fff-a368-14903a3bc8ec}" ma:internalName="TaxCatchAll" ma:showField="CatchAllData" ma:web="71b2e3c4-79d5-4c98-b528-a3fa04795dc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0d3e1a-6422-4b6b-af90-65d0fc9195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80755866-13cf-410b-9c5d-c7abb0189b6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95E4897-586F-45B9-878E-8EE1CCE2AB21}">
  <ds:schemaRefs>
    <ds:schemaRef ds:uri="71b2e3c4-79d5-4c98-b528-a3fa04795dc5"/>
    <ds:schemaRef ds:uri="eb0d3e1a-6422-4b6b-af90-65d0fc919568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170DDE6-51BE-49D9-ABAF-3EC6B0EE0B1D}">
  <ds:schemaRefs>
    <ds:schemaRef ds:uri="71b2e3c4-79d5-4c98-b528-a3fa04795dc5"/>
    <ds:schemaRef ds:uri="eb0d3e1a-6422-4b6b-af90-65d0fc91956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CDB52E75-E964-47AC-B9BB-4E70670E992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</TotalTime>
  <Words>2195</Words>
  <Application>Microsoft Office PowerPoint</Application>
  <PresentationFormat>Grand écran</PresentationFormat>
  <Paragraphs>214</Paragraphs>
  <Slides>64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64</vt:i4>
      </vt:variant>
    </vt:vector>
  </HeadingPairs>
  <TitlesOfParts>
    <vt:vector size="65" baseType="lpstr">
      <vt:lpstr>Wisp</vt:lpstr>
      <vt:lpstr>Préparez-vous à établir un budget, à vous organiser et à gérer votre temps </vt:lpstr>
      <vt:lpstr>Module  5</vt:lpstr>
      <vt:lpstr>Les factures électroniques </vt:lpstr>
      <vt:lpstr>Les factures électroniques </vt:lpstr>
      <vt:lpstr>Discutons</vt:lpstr>
      <vt:lpstr>Les factures électroniques  </vt:lpstr>
      <vt:lpstr>Les factures électroniques  </vt:lpstr>
      <vt:lpstr>Les factures électroniques  </vt:lpstr>
      <vt:lpstr>Activité </vt:lpstr>
      <vt:lpstr>Les factures électroniques  </vt:lpstr>
      <vt:lpstr>Les factures électroniques  </vt:lpstr>
      <vt:lpstr>Les services bancaires en ligne</vt:lpstr>
      <vt:lpstr>Les services bancaires en ligne </vt:lpstr>
      <vt:lpstr>Discutons </vt:lpstr>
      <vt:lpstr>Les services bancaires en ligne </vt:lpstr>
      <vt:lpstr>Les services bancaires en ligne </vt:lpstr>
      <vt:lpstr>Les services bancaires en ligne </vt:lpstr>
      <vt:lpstr>Les services bancaires en ligne </vt:lpstr>
      <vt:lpstr>Les services bancaires en ligne </vt:lpstr>
      <vt:lpstr>Les services bancaires en ligne </vt:lpstr>
      <vt:lpstr>Les services bancaires en ligne </vt:lpstr>
      <vt:lpstr>Présentation PowerPoint</vt:lpstr>
      <vt:lpstr>Les services bancaires en ligne </vt:lpstr>
      <vt:lpstr>Créer des mots de passe robustes</vt:lpstr>
      <vt:lpstr>Créer des mots de passe robustes</vt:lpstr>
      <vt:lpstr>8 conseils pour créer un mot de passe robuste</vt:lpstr>
      <vt:lpstr>8 conseils pour créer un mot de passe robuste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Créer un mot de passe robuste</vt:lpstr>
      <vt:lpstr>Créer un mot de passe robuste</vt:lpstr>
      <vt:lpstr>Créer un mot de passe robuste</vt:lpstr>
      <vt:lpstr>Supprimer l'historique en ligne</vt:lpstr>
      <vt:lpstr>Supprimer l'historique de navigation en ligne</vt:lpstr>
      <vt:lpstr>Activité</vt:lpstr>
      <vt:lpstr>Supprimer l'historique de navigation en ligne</vt:lpstr>
      <vt:lpstr>Remarques au sujet de la sécurité</vt:lpstr>
      <vt:lpstr>Magasiner en ligne </vt:lpstr>
      <vt:lpstr>Discutons </vt:lpstr>
      <vt:lpstr>Magasiner en ligne </vt:lpstr>
      <vt:lpstr>Magasiner en ligne </vt:lpstr>
      <vt:lpstr>Entête de l'adresse HTTP</vt:lpstr>
      <vt:lpstr>Le symbole de sécurité</vt:lpstr>
      <vt:lpstr>Magasiner en ligne </vt:lpstr>
      <vt:lpstr>Magasiner en ligne </vt:lpstr>
      <vt:lpstr>Magasiner en ligne </vt:lpstr>
      <vt:lpstr>Magasiner en ligne </vt:lpstr>
      <vt:lpstr>Magasiner en ligne </vt:lpstr>
      <vt:lpstr>Magasiner en ligne </vt:lpstr>
      <vt:lpstr>Rakuten</vt:lpstr>
      <vt:lpstr>Rakuten</vt:lpstr>
      <vt:lpstr>Rakuten</vt:lpstr>
      <vt:lpstr>Rakuten</vt:lpstr>
      <vt:lpstr>Discutons </vt:lpstr>
      <vt:lpstr>Vendre en ligne</vt:lpstr>
      <vt:lpstr>Vendre en ligne</vt:lpstr>
      <vt:lpstr>Vendre en ligne</vt:lpstr>
      <vt:lpstr>Discutons</vt:lpstr>
      <vt:lpstr>Activité </vt:lpstr>
      <vt:lpstr>Présentation PowerPoint</vt:lpstr>
    </vt:vector>
  </TitlesOfParts>
  <Company>Grand Erie District School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Set for  Office Administration</dc:title>
  <dc:creator>Kari Dumesnil</dc:creator>
  <cp:lastModifiedBy>Mélanie Gendron</cp:lastModifiedBy>
  <cp:revision>97</cp:revision>
  <dcterms:created xsi:type="dcterms:W3CDTF">2023-02-01T18:40:23Z</dcterms:created>
  <dcterms:modified xsi:type="dcterms:W3CDTF">2024-09-02T20:59:12Z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0x010100079358B3F27EFB43ADF249F01AC3C9F0</vt:lpwstr>
  </property>
  <property fmtid="{D5CDD505-2E9C-101B-9397-08002B2CF9AE}" pid="3" name="MediaServiceImageTags">
    <vt:lpwstr/>
  </property>
</Properties>
</file>