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66" r:id="rId6"/>
    <p:sldId id="288" r:id="rId7"/>
    <p:sldId id="293" r:id="rId8"/>
    <p:sldId id="294" r:id="rId9"/>
    <p:sldId id="307" r:id="rId10"/>
    <p:sldId id="309" r:id="rId11"/>
    <p:sldId id="310" r:id="rId12"/>
    <p:sldId id="311" r:id="rId13"/>
    <p:sldId id="312" r:id="rId14"/>
    <p:sldId id="313" r:id="rId15"/>
    <p:sldId id="304" r:id="rId16"/>
    <p:sldId id="315" r:id="rId17"/>
    <p:sldId id="314" r:id="rId18"/>
    <p:sldId id="316" r:id="rId19"/>
    <p:sldId id="308" r:id="rId20"/>
    <p:sldId id="317" r:id="rId21"/>
    <p:sldId id="318" r:id="rId22"/>
    <p:sldId id="319" r:id="rId23"/>
    <p:sldId id="320" r:id="rId24"/>
    <p:sldId id="321" r:id="rId25"/>
    <p:sldId id="322" r:id="rId26"/>
    <p:sldId id="323" r:id="rId27"/>
    <p:sldId id="324" r:id="rId28"/>
    <p:sldId id="325" r:id="rId29"/>
    <p:sldId id="326" r:id="rId30"/>
    <p:sldId id="274" r:id="rId31"/>
    <p:sldId id="327" r:id="rId32"/>
    <p:sldId id="328" r:id="rId33"/>
    <p:sldId id="329" r:id="rId34"/>
    <p:sldId id="330" r:id="rId35"/>
    <p:sldId id="331" r:id="rId36"/>
    <p:sldId id="332" r:id="rId37"/>
    <p:sldId id="333" r:id="rId38"/>
    <p:sldId id="334" r:id="rId39"/>
    <p:sldId id="335" r:id="rId40"/>
    <p:sldId id="337" r:id="rId41"/>
    <p:sldId id="338" r:id="rId42"/>
    <p:sldId id="336" r:id="rId43"/>
    <p:sldId id="339" r:id="rId44"/>
    <p:sldId id="340" r:id="rId45"/>
    <p:sldId id="341" r:id="rId46"/>
    <p:sldId id="287" r:id="rId4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BBE931D-CD17-7D8D-0E72-194ADFDE37F5}" name="Utilisateur invité" initials="Ui" userId="S::urn:spo:anon#d95fc8e05787767f4ad5c7d1f6fa6d86bc6f6aadfb93a0c0055f3f2cbe4806ec::" providerId="AD"/>
  <p188:author id="{2A8219F7-1BCB-B5D0-68E3-DD8DFF4BDD9F}" name="Jacqueline Gauthier" initials="JG" userId="S::jgauthier_centrefora.on.ca#ext#@coalition.ca::356cecd5-34a4-4a55-99b9-0c99788916b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8D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3040D27-A4BE-E8E0-0DA2-9DE8AC25FE16}" v="1" dt="2024-09-02T20:34:56.07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71" d="100"/>
          <a:sy n="71" d="100"/>
        </p:scale>
        <p:origin x="85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ouise1905@sympatico.ca" userId="S::urn:spo:guest#louise1905@sympatico.ca::" providerId="AD" clId="Web-{278D66FC-A74E-CFAA-18D0-0BFC67A064D8}"/>
    <pc:docChg chg="sldOrd">
      <pc:chgData name="louise1905@sympatico.ca" userId="S::urn:spo:guest#louise1905@sympatico.ca::" providerId="AD" clId="Web-{278D66FC-A74E-CFAA-18D0-0BFC67A064D8}" dt="2023-11-19T19:12:40.135" v="0"/>
      <pc:docMkLst>
        <pc:docMk/>
      </pc:docMkLst>
      <pc:sldChg chg="ord">
        <pc:chgData name="louise1905@sympatico.ca" userId="S::urn:spo:guest#louise1905@sympatico.ca::" providerId="AD" clId="Web-{278D66FC-A74E-CFAA-18D0-0BFC67A064D8}" dt="2023-11-19T19:12:40.135" v="0"/>
        <pc:sldMkLst>
          <pc:docMk/>
          <pc:sldMk cId="2769918706" sldId="308"/>
        </pc:sldMkLst>
      </pc:sldChg>
    </pc:docChg>
  </pc:docChgLst>
  <pc:docChgLst>
    <pc:chgData name="Utilisateur invité" userId="S::urn:spo:anon#d95fc8e05787767f4ad5c7d1f6fa6d86bc6f6aadfb93a0c0055f3f2cbe4806ec::" providerId="AD" clId="Web-{3764CC56-484D-71CB-D23C-0176AF170ABA}"/>
    <pc:docChg chg="modSld">
      <pc:chgData name="Utilisateur invité" userId="S::urn:spo:anon#d95fc8e05787767f4ad5c7d1f6fa6d86bc6f6aadfb93a0c0055f3f2cbe4806ec::" providerId="AD" clId="Web-{3764CC56-484D-71CB-D23C-0176AF170ABA}" dt="2024-04-03T14:32:12.217" v="15" actId="20577"/>
      <pc:docMkLst>
        <pc:docMk/>
      </pc:docMkLst>
      <pc:sldChg chg="modSp">
        <pc:chgData name="Utilisateur invité" userId="S::urn:spo:anon#d95fc8e05787767f4ad5c7d1f6fa6d86bc6f6aadfb93a0c0055f3f2cbe4806ec::" providerId="AD" clId="Web-{3764CC56-484D-71CB-D23C-0176AF170ABA}" dt="2024-04-03T14:22:39.982" v="1" actId="20577"/>
        <pc:sldMkLst>
          <pc:docMk/>
          <pc:sldMk cId="1146553086" sldId="307"/>
        </pc:sldMkLst>
        <pc:spChg chg="mod">
          <ac:chgData name="Utilisateur invité" userId="S::urn:spo:anon#d95fc8e05787767f4ad5c7d1f6fa6d86bc6f6aadfb93a0c0055f3f2cbe4806ec::" providerId="AD" clId="Web-{3764CC56-484D-71CB-D23C-0176AF170ABA}" dt="2024-04-03T14:22:39.982" v="1" actId="20577"/>
          <ac:spMkLst>
            <pc:docMk/>
            <pc:sldMk cId="1146553086" sldId="307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764CC56-484D-71CB-D23C-0176AF170ABA}" dt="2024-04-03T14:31:13.059" v="7" actId="20577"/>
        <pc:sldMkLst>
          <pc:docMk/>
          <pc:sldMk cId="4021330563" sldId="311"/>
        </pc:sldMkLst>
        <pc:spChg chg="mod">
          <ac:chgData name="Utilisateur invité" userId="S::urn:spo:anon#d95fc8e05787767f4ad5c7d1f6fa6d86bc6f6aadfb93a0c0055f3f2cbe4806ec::" providerId="AD" clId="Web-{3764CC56-484D-71CB-D23C-0176AF170ABA}" dt="2024-04-03T14:31:13.059" v="7" actId="20577"/>
          <ac:spMkLst>
            <pc:docMk/>
            <pc:sldMk cId="4021330563" sldId="311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764CC56-484D-71CB-D23C-0176AF170ABA}" dt="2024-04-03T14:32:12.217" v="15" actId="20577"/>
        <pc:sldMkLst>
          <pc:docMk/>
          <pc:sldMk cId="1961324597" sldId="319"/>
        </pc:sldMkLst>
        <pc:spChg chg="mod">
          <ac:chgData name="Utilisateur invité" userId="S::urn:spo:anon#d95fc8e05787767f4ad5c7d1f6fa6d86bc6f6aadfb93a0c0055f3f2cbe4806ec::" providerId="AD" clId="Web-{3764CC56-484D-71CB-D23C-0176AF170ABA}" dt="2024-04-03T14:32:12.217" v="15" actId="20577"/>
          <ac:spMkLst>
            <pc:docMk/>
            <pc:sldMk cId="1961324597" sldId="319"/>
            <ac:spMk id="3" creationId="{00000000-0000-0000-0000-000000000000}"/>
          </ac:spMkLst>
        </pc:spChg>
      </pc:sldChg>
    </pc:docChg>
  </pc:docChgLst>
  <pc:docChgLst>
    <pc:chgData name="Utilisateur invité" userId="S::urn:spo:anon#d95fc8e05787767f4ad5c7d1f6fa6d86bc6f6aadfb93a0c0055f3f2cbe4806ec::" providerId="AD" clId="Web-{B85D90D0-2A27-623D-4853-61BAE0E5D872}"/>
    <pc:docChg chg="modSld">
      <pc:chgData name="Utilisateur invité" userId="S::urn:spo:anon#d95fc8e05787767f4ad5c7d1f6fa6d86bc6f6aadfb93a0c0055f3f2cbe4806ec::" providerId="AD" clId="Web-{B85D90D0-2A27-623D-4853-61BAE0E5D872}" dt="2024-04-03T20:21:38.840" v="57" actId="20577"/>
      <pc:docMkLst>
        <pc:docMk/>
      </pc:docMkLst>
      <pc:sldChg chg="modSp">
        <pc:chgData name="Utilisateur invité" userId="S::urn:spo:anon#d95fc8e05787767f4ad5c7d1f6fa6d86bc6f6aadfb93a0c0055f3f2cbe4806ec::" providerId="AD" clId="Web-{B85D90D0-2A27-623D-4853-61BAE0E5D872}" dt="2024-04-03T20:17:42.728" v="16" actId="1076"/>
        <pc:sldMkLst>
          <pc:docMk/>
          <pc:sldMk cId="481907628" sldId="294"/>
        </pc:sldMkLst>
        <pc:spChg chg="mod">
          <ac:chgData name="Utilisateur invité" userId="S::urn:spo:anon#d95fc8e05787767f4ad5c7d1f6fa6d86bc6f6aadfb93a0c0055f3f2cbe4806ec::" providerId="AD" clId="Web-{B85D90D0-2A27-623D-4853-61BAE0E5D872}" dt="2024-04-03T20:17:42.728" v="16" actId="1076"/>
          <ac:spMkLst>
            <pc:docMk/>
            <pc:sldMk cId="481907628" sldId="294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B85D90D0-2A27-623D-4853-61BAE0E5D872}" dt="2024-04-03T20:18:27.478" v="30" actId="1076"/>
        <pc:sldMkLst>
          <pc:docMk/>
          <pc:sldMk cId="3589427008" sldId="304"/>
        </pc:sldMkLst>
        <pc:spChg chg="mod">
          <ac:chgData name="Utilisateur invité" userId="S::urn:spo:anon#d95fc8e05787767f4ad5c7d1f6fa6d86bc6f6aadfb93a0c0055f3f2cbe4806ec::" providerId="AD" clId="Web-{B85D90D0-2A27-623D-4853-61BAE0E5D872}" dt="2024-04-03T20:18:27.478" v="30" actId="1076"/>
          <ac:spMkLst>
            <pc:docMk/>
            <pc:sldMk cId="3589427008" sldId="304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B85D90D0-2A27-623D-4853-61BAE0E5D872}" dt="2024-04-03T20:20:57.355" v="42" actId="20577"/>
        <pc:sldMkLst>
          <pc:docMk/>
          <pc:sldMk cId="3948033493" sldId="334"/>
        </pc:sldMkLst>
        <pc:spChg chg="mod">
          <ac:chgData name="Utilisateur invité" userId="S::urn:spo:anon#d95fc8e05787767f4ad5c7d1f6fa6d86bc6f6aadfb93a0c0055f3f2cbe4806ec::" providerId="AD" clId="Web-{B85D90D0-2A27-623D-4853-61BAE0E5D872}" dt="2024-04-03T20:20:57.355" v="42" actId="20577"/>
          <ac:spMkLst>
            <pc:docMk/>
            <pc:sldMk cId="3948033493" sldId="334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B85D90D0-2A27-623D-4853-61BAE0E5D872}" dt="2024-04-03T20:21:38.840" v="57" actId="20577"/>
        <pc:sldMkLst>
          <pc:docMk/>
          <pc:sldMk cId="100705206" sldId="340"/>
        </pc:sldMkLst>
        <pc:spChg chg="mod">
          <ac:chgData name="Utilisateur invité" userId="S::urn:spo:anon#d95fc8e05787767f4ad5c7d1f6fa6d86bc6f6aadfb93a0c0055f3f2cbe4806ec::" providerId="AD" clId="Web-{B85D90D0-2A27-623D-4853-61BAE0E5D872}" dt="2024-04-03T20:21:38.840" v="57" actId="20577"/>
          <ac:spMkLst>
            <pc:docMk/>
            <pc:sldMk cId="100705206" sldId="340"/>
            <ac:spMk id="3" creationId="{00000000-0000-0000-0000-000000000000}"/>
          </ac:spMkLst>
        </pc:spChg>
      </pc:sldChg>
    </pc:docChg>
  </pc:docChgLst>
  <pc:docChgLst>
    <pc:chgData name="Jacqueline Gauthier" userId="S::jgauthier_centrefora.on.ca#ext#@coalition.ca::356cecd5-34a4-4a55-99b9-0c99788916bb" providerId="AD" clId="Web-{1FB80A97-0B05-240D-0721-3A4AE87B8795}"/>
    <pc:docChg chg="modSld">
      <pc:chgData name="Jacqueline Gauthier" userId="S::jgauthier_centrefora.on.ca#ext#@coalition.ca::356cecd5-34a4-4a55-99b9-0c99788916bb" providerId="AD" clId="Web-{1FB80A97-0B05-240D-0721-3A4AE87B8795}" dt="2023-11-10T20:04:01.052" v="1"/>
      <pc:docMkLst>
        <pc:docMk/>
      </pc:docMkLst>
      <pc:sldChg chg="modSp">
        <pc:chgData name="Jacqueline Gauthier" userId="S::jgauthier_centrefora.on.ca#ext#@coalition.ca::356cecd5-34a4-4a55-99b9-0c99788916bb" providerId="AD" clId="Web-{1FB80A97-0B05-240D-0721-3A4AE87B8795}" dt="2023-11-10T20:04:01.052" v="1"/>
        <pc:sldMkLst>
          <pc:docMk/>
          <pc:sldMk cId="3757631623" sldId="266"/>
        </pc:sldMkLst>
        <pc:graphicFrameChg chg="mod modGraphic">
          <ac:chgData name="Jacqueline Gauthier" userId="S::jgauthier_centrefora.on.ca#ext#@coalition.ca::356cecd5-34a4-4a55-99b9-0c99788916bb" providerId="AD" clId="Web-{1FB80A97-0B05-240D-0721-3A4AE87B8795}" dt="2023-11-10T20:04:01.052" v="1"/>
          <ac:graphicFrameMkLst>
            <pc:docMk/>
            <pc:sldMk cId="3757631623" sldId="266"/>
            <ac:graphicFrameMk id="6" creationId="{00000000-0000-0000-0000-000000000000}"/>
          </ac:graphicFrameMkLst>
        </pc:graphicFrameChg>
      </pc:sldChg>
    </pc:docChg>
  </pc:docChgLst>
  <pc:docChgLst>
    <pc:chgData name="Utilisateur invité" userId="S::urn:spo:anon#d95fc8e05787767f4ad5c7d1f6fa6d86bc6f6aadfb93a0c0055f3f2cbe4806ec::" providerId="AD" clId="Web-{0870E2A5-D40E-B376-CA39-B6AC1C855191}"/>
    <pc:docChg chg="modSld">
      <pc:chgData name="Utilisateur invité" userId="S::urn:spo:anon#d95fc8e05787767f4ad5c7d1f6fa6d86bc6f6aadfb93a0c0055f3f2cbe4806ec::" providerId="AD" clId="Web-{0870E2A5-D40E-B376-CA39-B6AC1C855191}" dt="2024-04-04T13:19:46.251" v="43" actId="1076"/>
      <pc:docMkLst>
        <pc:docMk/>
      </pc:docMkLst>
      <pc:sldChg chg="modSp">
        <pc:chgData name="Utilisateur invité" userId="S::urn:spo:anon#d95fc8e05787767f4ad5c7d1f6fa6d86bc6f6aadfb93a0c0055f3f2cbe4806ec::" providerId="AD" clId="Web-{0870E2A5-D40E-B376-CA39-B6AC1C855191}" dt="2024-04-04T13:18:22.327" v="19" actId="20577"/>
        <pc:sldMkLst>
          <pc:docMk/>
          <pc:sldMk cId="481907628" sldId="294"/>
        </pc:sldMkLst>
        <pc:spChg chg="mod">
          <ac:chgData name="Utilisateur invité" userId="S::urn:spo:anon#d95fc8e05787767f4ad5c7d1f6fa6d86bc6f6aadfb93a0c0055f3f2cbe4806ec::" providerId="AD" clId="Web-{0870E2A5-D40E-B376-CA39-B6AC1C855191}" dt="2024-04-04T13:18:22.327" v="19" actId="20577"/>
          <ac:spMkLst>
            <pc:docMk/>
            <pc:sldMk cId="481907628" sldId="294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0870E2A5-D40E-B376-CA39-B6AC1C855191}" dt="2024-04-04T13:14:22.600" v="8" actId="20577"/>
        <pc:sldMkLst>
          <pc:docMk/>
          <pc:sldMk cId="3589427008" sldId="304"/>
        </pc:sldMkLst>
        <pc:spChg chg="mod">
          <ac:chgData name="Utilisateur invité" userId="S::urn:spo:anon#d95fc8e05787767f4ad5c7d1f6fa6d86bc6f6aadfb93a0c0055f3f2cbe4806ec::" providerId="AD" clId="Web-{0870E2A5-D40E-B376-CA39-B6AC1C855191}" dt="2024-04-04T13:14:22.600" v="8" actId="20577"/>
          <ac:spMkLst>
            <pc:docMk/>
            <pc:sldMk cId="3589427008" sldId="304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0870E2A5-D40E-B376-CA39-B6AC1C855191}" dt="2024-04-04T13:13:37.973" v="4" actId="1076"/>
        <pc:sldMkLst>
          <pc:docMk/>
          <pc:sldMk cId="4021330563" sldId="311"/>
        </pc:sldMkLst>
        <pc:spChg chg="mod">
          <ac:chgData name="Utilisateur invité" userId="S::urn:spo:anon#d95fc8e05787767f4ad5c7d1f6fa6d86bc6f6aadfb93a0c0055f3f2cbe4806ec::" providerId="AD" clId="Web-{0870E2A5-D40E-B376-CA39-B6AC1C855191}" dt="2024-04-04T13:13:37.973" v="4" actId="1076"/>
          <ac:spMkLst>
            <pc:docMk/>
            <pc:sldMk cId="4021330563" sldId="311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0870E2A5-D40E-B376-CA39-B6AC1C855191}" dt="2024-04-04T13:19:17.953" v="30" actId="1076"/>
        <pc:sldMkLst>
          <pc:docMk/>
          <pc:sldMk cId="3948033493" sldId="334"/>
        </pc:sldMkLst>
        <pc:spChg chg="mod">
          <ac:chgData name="Utilisateur invité" userId="S::urn:spo:anon#d95fc8e05787767f4ad5c7d1f6fa6d86bc6f6aadfb93a0c0055f3f2cbe4806ec::" providerId="AD" clId="Web-{0870E2A5-D40E-B376-CA39-B6AC1C855191}" dt="2024-04-04T13:19:17.953" v="30" actId="1076"/>
          <ac:spMkLst>
            <pc:docMk/>
            <pc:sldMk cId="3948033493" sldId="334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0870E2A5-D40E-B376-CA39-B6AC1C855191}" dt="2024-04-04T13:19:46.251" v="43" actId="1076"/>
        <pc:sldMkLst>
          <pc:docMk/>
          <pc:sldMk cId="100705206" sldId="340"/>
        </pc:sldMkLst>
        <pc:spChg chg="mod">
          <ac:chgData name="Utilisateur invité" userId="S::urn:spo:anon#d95fc8e05787767f4ad5c7d1f6fa6d86bc6f6aadfb93a0c0055f3f2cbe4806ec::" providerId="AD" clId="Web-{0870E2A5-D40E-B376-CA39-B6AC1C855191}" dt="2024-04-04T13:19:46.251" v="43" actId="1076"/>
          <ac:spMkLst>
            <pc:docMk/>
            <pc:sldMk cId="100705206" sldId="340"/>
            <ac:spMk id="3" creationId="{00000000-0000-0000-0000-000000000000}"/>
          </ac:spMkLst>
        </pc:spChg>
      </pc:sldChg>
    </pc:docChg>
  </pc:docChgLst>
  <pc:docChgLst>
    <pc:chgData name="louise1905@sympatico.ca" userId="S::urn:spo:guest#louise1905@sympatico.ca::" providerId="AD" clId="Web-{16FF271B-A4D8-02DA-2756-4D876EA6C90C}"/>
    <pc:docChg chg="">
      <pc:chgData name="louise1905@sympatico.ca" userId="S::urn:spo:guest#louise1905@sympatico.ca::" providerId="AD" clId="Web-{16FF271B-A4D8-02DA-2756-4D876EA6C90C}" dt="2023-11-10T18:09:35.253" v="21"/>
      <pc:docMkLst>
        <pc:docMk/>
      </pc:docMkLst>
      <pc:sldChg chg="delCm modCm">
        <pc:chgData name="louise1905@sympatico.ca" userId="S::urn:spo:guest#louise1905@sympatico.ca::" providerId="AD" clId="Web-{16FF271B-A4D8-02DA-2756-4D876EA6C90C}" dt="2023-11-10T18:07:38.108" v="1"/>
        <pc:sldMkLst>
          <pc:docMk/>
          <pc:sldMk cId="3861369899" sldId="25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louise1905@sympatico.ca" userId="S::urn:spo:guest#louise1905@sympatico.ca::" providerId="AD" clId="Web-{16FF271B-A4D8-02DA-2756-4D876EA6C90C}" dt="2023-11-10T18:07:38.108" v="1"/>
              <pc2:cmMkLst xmlns:pc2="http://schemas.microsoft.com/office/powerpoint/2019/9/main/command">
                <pc:docMk/>
                <pc:sldMk cId="3861369899" sldId="256"/>
                <pc2:cmMk id="{2125AA95-BA45-4DFD-B686-5CB6B4232D4E}"/>
              </pc2:cmMkLst>
            </pc226:cmChg>
          </p:ext>
        </pc:extLst>
      </pc:sldChg>
      <pc:sldChg chg="delCm modCm">
        <pc:chgData name="louise1905@sympatico.ca" userId="S::urn:spo:guest#louise1905@sympatico.ca::" providerId="AD" clId="Web-{16FF271B-A4D8-02DA-2756-4D876EA6C90C}" dt="2023-11-10T18:07:48.577" v="5"/>
        <pc:sldMkLst>
          <pc:docMk/>
          <pc:sldMk cId="3757631623" sldId="26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louise1905@sympatico.ca" userId="S::urn:spo:guest#louise1905@sympatico.ca::" providerId="AD" clId="Web-{16FF271B-A4D8-02DA-2756-4D876EA6C90C}" dt="2023-11-10T18:07:48.577" v="5"/>
              <pc2:cmMkLst xmlns:pc2="http://schemas.microsoft.com/office/powerpoint/2019/9/main/command">
                <pc:docMk/>
                <pc:sldMk cId="3757631623" sldId="266"/>
                <pc2:cmMk id="{08BA18AB-F132-4944-8158-5415362F96DC}"/>
              </pc2:cmMkLst>
            </pc226:cmChg>
            <pc226:cmChg xmlns:pc226="http://schemas.microsoft.com/office/powerpoint/2022/06/main/command" chg="del mod">
              <pc226:chgData name="louise1905@sympatico.ca" userId="S::urn:spo:guest#louise1905@sympatico.ca::" providerId="AD" clId="Web-{16FF271B-A4D8-02DA-2756-4D876EA6C90C}" dt="2023-11-10T18:07:44.186" v="3"/>
              <pc2:cmMkLst xmlns:pc2="http://schemas.microsoft.com/office/powerpoint/2019/9/main/command">
                <pc:docMk/>
                <pc:sldMk cId="3757631623" sldId="266"/>
                <pc2:cmMk id="{70D058DC-0EDD-4E6C-88FE-FEEBC057E8AD}"/>
              </pc2:cmMkLst>
            </pc226:cmChg>
          </p:ext>
        </pc:extLst>
      </pc:sldChg>
      <pc:sldChg chg="delCm modCm">
        <pc:chgData name="louise1905@sympatico.ca" userId="S::urn:spo:guest#louise1905@sympatico.ca::" providerId="AD" clId="Web-{16FF271B-A4D8-02DA-2756-4D876EA6C90C}" dt="2023-11-10T18:08:01.140" v="7"/>
        <pc:sldMkLst>
          <pc:docMk/>
          <pc:sldMk cId="1146553086" sldId="30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louise1905@sympatico.ca" userId="S::urn:spo:guest#louise1905@sympatico.ca::" providerId="AD" clId="Web-{16FF271B-A4D8-02DA-2756-4D876EA6C90C}" dt="2023-11-10T18:08:01.140" v="7"/>
              <pc2:cmMkLst xmlns:pc2="http://schemas.microsoft.com/office/powerpoint/2019/9/main/command">
                <pc:docMk/>
                <pc:sldMk cId="1146553086" sldId="307"/>
                <pc2:cmMk id="{9384AF42-CDA0-453F-A43A-C227F3298E23}"/>
              </pc2:cmMkLst>
            </pc226:cmChg>
          </p:ext>
        </pc:extLst>
      </pc:sldChg>
      <pc:sldChg chg="delCm modCm">
        <pc:chgData name="louise1905@sympatico.ca" userId="S::urn:spo:guest#louise1905@sympatico.ca::" providerId="AD" clId="Web-{16FF271B-A4D8-02DA-2756-4D876EA6C90C}" dt="2023-11-10T18:08:14.687" v="9"/>
        <pc:sldMkLst>
          <pc:docMk/>
          <pc:sldMk cId="4021330563" sldId="311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louise1905@sympatico.ca" userId="S::urn:spo:guest#louise1905@sympatico.ca::" providerId="AD" clId="Web-{16FF271B-A4D8-02DA-2756-4D876EA6C90C}" dt="2023-11-10T18:08:14.687" v="9"/>
              <pc2:cmMkLst xmlns:pc2="http://schemas.microsoft.com/office/powerpoint/2019/9/main/command">
                <pc:docMk/>
                <pc:sldMk cId="4021330563" sldId="311"/>
                <pc2:cmMk id="{FA24EE21-4DC6-4F33-A31A-46CCC5338DF0}"/>
              </pc2:cmMkLst>
            </pc226:cmChg>
          </p:ext>
        </pc:extLst>
      </pc:sldChg>
      <pc:sldChg chg="delCm modCm">
        <pc:chgData name="louise1905@sympatico.ca" userId="S::urn:spo:guest#louise1905@sympatico.ca::" providerId="AD" clId="Web-{16FF271B-A4D8-02DA-2756-4D876EA6C90C}" dt="2023-11-10T18:08:26.813" v="11"/>
        <pc:sldMkLst>
          <pc:docMk/>
          <pc:sldMk cId="3597912264" sldId="31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louise1905@sympatico.ca" userId="S::urn:spo:guest#louise1905@sympatico.ca::" providerId="AD" clId="Web-{16FF271B-A4D8-02DA-2756-4D876EA6C90C}" dt="2023-11-10T18:08:26.813" v="11"/>
              <pc2:cmMkLst xmlns:pc2="http://schemas.microsoft.com/office/powerpoint/2019/9/main/command">
                <pc:docMk/>
                <pc:sldMk cId="3597912264" sldId="317"/>
                <pc2:cmMk id="{366B1DB2-8A4B-406A-97B3-DD47C1CEB328}"/>
              </pc2:cmMkLst>
            </pc226:cmChg>
          </p:ext>
        </pc:extLst>
      </pc:sldChg>
      <pc:sldChg chg="delCm modCm">
        <pc:chgData name="louise1905@sympatico.ca" userId="S::urn:spo:guest#louise1905@sympatico.ca::" providerId="AD" clId="Web-{16FF271B-A4D8-02DA-2756-4D876EA6C90C}" dt="2023-11-10T18:08:51.220" v="13"/>
        <pc:sldMkLst>
          <pc:docMk/>
          <pc:sldMk cId="1457021694" sldId="32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louise1905@sympatico.ca" userId="S::urn:spo:guest#louise1905@sympatico.ca::" providerId="AD" clId="Web-{16FF271B-A4D8-02DA-2756-4D876EA6C90C}" dt="2023-11-10T18:08:51.220" v="13"/>
              <pc2:cmMkLst xmlns:pc2="http://schemas.microsoft.com/office/powerpoint/2019/9/main/command">
                <pc:docMk/>
                <pc:sldMk cId="1457021694" sldId="327"/>
                <pc2:cmMk id="{C6BE8F9E-288E-4B6E-B74C-6B9B040FF1F5}"/>
              </pc2:cmMkLst>
            </pc226:cmChg>
          </p:ext>
        </pc:extLst>
      </pc:sldChg>
      <pc:sldChg chg="delCm modCm">
        <pc:chgData name="louise1905@sympatico.ca" userId="S::urn:spo:guest#louise1905@sympatico.ca::" providerId="AD" clId="Web-{16FF271B-A4D8-02DA-2756-4D876EA6C90C}" dt="2023-11-10T18:09:17.284" v="15"/>
        <pc:sldMkLst>
          <pc:docMk/>
          <pc:sldMk cId="3915166693" sldId="328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louise1905@sympatico.ca" userId="S::urn:spo:guest#louise1905@sympatico.ca::" providerId="AD" clId="Web-{16FF271B-A4D8-02DA-2756-4D876EA6C90C}" dt="2023-11-10T18:09:17.284" v="15"/>
              <pc2:cmMkLst xmlns:pc2="http://schemas.microsoft.com/office/powerpoint/2019/9/main/command">
                <pc:docMk/>
                <pc:sldMk cId="3915166693" sldId="328"/>
                <pc2:cmMk id="{1E861754-B895-48A9-8584-FE4DF5125CFC}"/>
              </pc2:cmMkLst>
            </pc226:cmChg>
          </p:ext>
        </pc:extLst>
      </pc:sldChg>
      <pc:sldChg chg="delCm modCm">
        <pc:chgData name="louise1905@sympatico.ca" userId="S::urn:spo:guest#louise1905@sympatico.ca::" providerId="AD" clId="Web-{16FF271B-A4D8-02DA-2756-4D876EA6C90C}" dt="2023-11-10T18:09:17.393" v="17"/>
        <pc:sldMkLst>
          <pc:docMk/>
          <pc:sldMk cId="3993665514" sldId="329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louise1905@sympatico.ca" userId="S::urn:spo:guest#louise1905@sympatico.ca::" providerId="AD" clId="Web-{16FF271B-A4D8-02DA-2756-4D876EA6C90C}" dt="2023-11-10T18:09:17.393" v="17"/>
              <pc2:cmMkLst xmlns:pc2="http://schemas.microsoft.com/office/powerpoint/2019/9/main/command">
                <pc:docMk/>
                <pc:sldMk cId="3993665514" sldId="329"/>
                <pc2:cmMk id="{981E2F58-C624-4B6E-B0E1-309071605DCE}"/>
              </pc2:cmMkLst>
            </pc226:cmChg>
          </p:ext>
        </pc:extLst>
      </pc:sldChg>
      <pc:sldChg chg="delCm modCm">
        <pc:chgData name="louise1905@sympatico.ca" userId="S::urn:spo:guest#louise1905@sympatico.ca::" providerId="AD" clId="Web-{16FF271B-A4D8-02DA-2756-4D876EA6C90C}" dt="2023-11-10T18:09:23.269" v="19"/>
        <pc:sldMkLst>
          <pc:docMk/>
          <pc:sldMk cId="2447351965" sldId="331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louise1905@sympatico.ca" userId="S::urn:spo:guest#louise1905@sympatico.ca::" providerId="AD" clId="Web-{16FF271B-A4D8-02DA-2756-4D876EA6C90C}" dt="2023-11-10T18:09:23.269" v="19"/>
              <pc2:cmMkLst xmlns:pc2="http://schemas.microsoft.com/office/powerpoint/2019/9/main/command">
                <pc:docMk/>
                <pc:sldMk cId="2447351965" sldId="331"/>
                <pc2:cmMk id="{76D5FA9E-2ABC-453A-A8AA-96B24452FBCF}"/>
              </pc2:cmMkLst>
            </pc226:cmChg>
          </p:ext>
        </pc:extLst>
      </pc:sldChg>
      <pc:sldChg chg="delCm modCm">
        <pc:chgData name="louise1905@sympatico.ca" userId="S::urn:spo:guest#louise1905@sympatico.ca::" providerId="AD" clId="Web-{16FF271B-A4D8-02DA-2756-4D876EA6C90C}" dt="2023-11-10T18:09:35.253" v="21"/>
        <pc:sldMkLst>
          <pc:docMk/>
          <pc:sldMk cId="1722085949" sldId="335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louise1905@sympatico.ca" userId="S::urn:spo:guest#louise1905@sympatico.ca::" providerId="AD" clId="Web-{16FF271B-A4D8-02DA-2756-4D876EA6C90C}" dt="2023-11-10T18:09:35.253" v="21"/>
              <pc2:cmMkLst xmlns:pc2="http://schemas.microsoft.com/office/powerpoint/2019/9/main/command">
                <pc:docMk/>
                <pc:sldMk cId="1722085949" sldId="335"/>
                <pc2:cmMk id="{32BE39A9-4EF6-4BAE-A004-CA4B66CA5492}"/>
              </pc2:cmMkLst>
            </pc226:cmChg>
          </p:ext>
        </pc:extLst>
      </pc:sldChg>
    </pc:docChg>
  </pc:docChgLst>
  <pc:docChgLst>
    <pc:chgData name="louise1905@sympatico.ca" userId="S::urn:spo:guest#louise1905@sympatico.ca::" providerId="AD" clId="Web-{64592010-DEB4-828E-76DA-B06A29F39615}"/>
    <pc:docChg chg="modSld">
      <pc:chgData name="louise1905@sympatico.ca" userId="S::urn:spo:guest#louise1905@sympatico.ca::" providerId="AD" clId="Web-{64592010-DEB4-828E-76DA-B06A29F39615}" dt="2023-10-27T15:41:05.663" v="0" actId="14100"/>
      <pc:docMkLst>
        <pc:docMk/>
      </pc:docMkLst>
      <pc:sldChg chg="modSp">
        <pc:chgData name="louise1905@sympatico.ca" userId="S::urn:spo:guest#louise1905@sympatico.ca::" providerId="AD" clId="Web-{64592010-DEB4-828E-76DA-B06A29F39615}" dt="2023-10-27T15:41:05.663" v="0" actId="14100"/>
        <pc:sldMkLst>
          <pc:docMk/>
          <pc:sldMk cId="3757631623" sldId="266"/>
        </pc:sldMkLst>
        <pc:spChg chg="mod">
          <ac:chgData name="louise1905@sympatico.ca" userId="S::urn:spo:guest#louise1905@sympatico.ca::" providerId="AD" clId="Web-{64592010-DEB4-828E-76DA-B06A29F39615}" dt="2023-10-27T15:41:05.663" v="0" actId="14100"/>
          <ac:spMkLst>
            <pc:docMk/>
            <pc:sldMk cId="3757631623" sldId="266"/>
            <ac:spMk id="3" creationId="{00000000-0000-0000-0000-000000000000}"/>
          </ac:spMkLst>
        </pc:spChg>
      </pc:sldChg>
    </pc:docChg>
  </pc:docChgLst>
  <pc:docChgLst>
    <pc:chgData name="Jacqueline Gauthier" userId="S::jgauthier_centrefora.on.ca#ext#@coalition.ca::356cecd5-34a4-4a55-99b9-0c99788916bb" providerId="AD" clId="Web-{0D432EBD-E57A-2702-F676-2FF02A0CA315}"/>
    <pc:docChg chg="modSld sldOrd">
      <pc:chgData name="Jacqueline Gauthier" userId="S::jgauthier_centrefora.on.ca#ext#@coalition.ca::356cecd5-34a4-4a55-99b9-0c99788916bb" providerId="AD" clId="Web-{0D432EBD-E57A-2702-F676-2FF02A0CA315}" dt="2023-11-10T20:35:43.603" v="7" actId="20577"/>
      <pc:docMkLst>
        <pc:docMk/>
      </pc:docMkLst>
      <pc:sldChg chg="ord">
        <pc:chgData name="Jacqueline Gauthier" userId="S::jgauthier_centrefora.on.ca#ext#@coalition.ca::356cecd5-34a4-4a55-99b9-0c99788916bb" providerId="AD" clId="Web-{0D432EBD-E57A-2702-F676-2FF02A0CA315}" dt="2023-11-10T20:35:30.134" v="0"/>
        <pc:sldMkLst>
          <pc:docMk/>
          <pc:sldMk cId="227315109" sldId="314"/>
        </pc:sldMkLst>
      </pc:sldChg>
      <pc:sldChg chg="modSp">
        <pc:chgData name="Jacqueline Gauthier" userId="S::jgauthier_centrefora.on.ca#ext#@coalition.ca::356cecd5-34a4-4a55-99b9-0c99788916bb" providerId="AD" clId="Web-{0D432EBD-E57A-2702-F676-2FF02A0CA315}" dt="2023-11-10T20:35:43.603" v="7" actId="20577"/>
        <pc:sldMkLst>
          <pc:docMk/>
          <pc:sldMk cId="2467438823" sldId="316"/>
        </pc:sldMkLst>
        <pc:spChg chg="mod">
          <ac:chgData name="Jacqueline Gauthier" userId="S::jgauthier_centrefora.on.ca#ext#@coalition.ca::356cecd5-34a4-4a55-99b9-0c99788916bb" providerId="AD" clId="Web-{0D432EBD-E57A-2702-F676-2FF02A0CA315}" dt="2023-11-10T20:35:43.603" v="7" actId="20577"/>
          <ac:spMkLst>
            <pc:docMk/>
            <pc:sldMk cId="2467438823" sldId="316"/>
            <ac:spMk id="2" creationId="{00000000-0000-0000-0000-000000000000}"/>
          </ac:spMkLst>
        </pc:spChg>
      </pc:sldChg>
    </pc:docChg>
  </pc:docChgLst>
  <pc:docChgLst>
    <pc:chgData name="Utilisateur invité" userId="S::urn:spo:anon#d95fc8e05787767f4ad5c7d1f6fa6d86bc6f6aadfb93a0c0055f3f2cbe4806ec::" providerId="AD" clId="Web-{AFCA658D-5EE5-CD0A-96F2-228D5F8B9611}"/>
    <pc:docChg chg="modSld">
      <pc:chgData name="Utilisateur invité" userId="S::urn:spo:anon#d95fc8e05787767f4ad5c7d1f6fa6d86bc6f6aadfb93a0c0055f3f2cbe4806ec::" providerId="AD" clId="Web-{AFCA658D-5EE5-CD0A-96F2-228D5F8B9611}" dt="2024-02-20T16:25:34.047" v="10" actId="20577"/>
      <pc:docMkLst>
        <pc:docMk/>
      </pc:docMkLst>
      <pc:sldChg chg="modSp">
        <pc:chgData name="Utilisateur invité" userId="S::urn:spo:anon#d95fc8e05787767f4ad5c7d1f6fa6d86bc6f6aadfb93a0c0055f3f2cbe4806ec::" providerId="AD" clId="Web-{AFCA658D-5EE5-CD0A-96F2-228D5F8B9611}" dt="2024-02-20T16:25:09.656" v="3" actId="20577"/>
        <pc:sldMkLst>
          <pc:docMk/>
          <pc:sldMk cId="1146553086" sldId="307"/>
        </pc:sldMkLst>
        <pc:spChg chg="mod">
          <ac:chgData name="Utilisateur invité" userId="S::urn:spo:anon#d95fc8e05787767f4ad5c7d1f6fa6d86bc6f6aadfb93a0c0055f3f2cbe4806ec::" providerId="AD" clId="Web-{AFCA658D-5EE5-CD0A-96F2-228D5F8B9611}" dt="2024-02-20T16:25:09.656" v="3" actId="20577"/>
          <ac:spMkLst>
            <pc:docMk/>
            <pc:sldMk cId="1146553086" sldId="307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AFCA658D-5EE5-CD0A-96F2-228D5F8B9611}" dt="2024-02-20T16:25:34.047" v="10" actId="20577"/>
        <pc:sldMkLst>
          <pc:docMk/>
          <pc:sldMk cId="1457021694" sldId="327"/>
        </pc:sldMkLst>
        <pc:spChg chg="mod">
          <ac:chgData name="Utilisateur invité" userId="S::urn:spo:anon#d95fc8e05787767f4ad5c7d1f6fa6d86bc6f6aadfb93a0c0055f3f2cbe4806ec::" providerId="AD" clId="Web-{AFCA658D-5EE5-CD0A-96F2-228D5F8B9611}" dt="2024-02-20T16:25:34.047" v="10" actId="20577"/>
          <ac:spMkLst>
            <pc:docMk/>
            <pc:sldMk cId="1457021694" sldId="327"/>
            <ac:spMk id="3" creationId="{00000000-0000-0000-0000-000000000000}"/>
          </ac:spMkLst>
        </pc:spChg>
      </pc:sldChg>
    </pc:docChg>
  </pc:docChgLst>
  <pc:docChgLst>
    <pc:chgData clId="Web-{A031850E-A2B8-4271-718D-343756EAE6F2}"/>
    <pc:docChg chg="modSld">
      <pc:chgData name="" userId="" providerId="" clId="Web-{A031850E-A2B8-4271-718D-343756EAE6F2}" dt="2023-11-13T21:45:29.584" v="3" actId="20577"/>
      <pc:docMkLst>
        <pc:docMk/>
      </pc:docMkLst>
      <pc:sldChg chg="modSp">
        <pc:chgData name="" userId="" providerId="" clId="Web-{A031850E-A2B8-4271-718D-343756EAE6F2}" dt="2023-11-13T21:45:29.584" v="3" actId="20577"/>
        <pc:sldMkLst>
          <pc:docMk/>
          <pc:sldMk cId="2305999324" sldId="288"/>
        </pc:sldMkLst>
        <pc:spChg chg="mod">
          <ac:chgData name="" userId="" providerId="" clId="Web-{A031850E-A2B8-4271-718D-343756EAE6F2}" dt="2023-11-13T21:45:29.584" v="3" actId="20577"/>
          <ac:spMkLst>
            <pc:docMk/>
            <pc:sldMk cId="2305999324" sldId="288"/>
            <ac:spMk id="2" creationId="{00000000-0000-0000-0000-000000000000}"/>
          </ac:spMkLst>
        </pc:spChg>
      </pc:sldChg>
    </pc:docChg>
  </pc:docChgLst>
  <pc:docChgLst>
    <pc:chgData name="Utilisateur invité" userId="S::urn:spo:anon#d95fc8e05787767f4ad5c7d1f6fa6d86bc6f6aadfb93a0c0055f3f2cbe4806ec::" providerId="AD" clId="Web-{6FB00307-5678-C039-AA41-347D39E4A145}"/>
    <pc:docChg chg="modSld sldOrd">
      <pc:chgData name="Utilisateur invité" userId="S::urn:spo:anon#d95fc8e05787767f4ad5c7d1f6fa6d86bc6f6aadfb93a0c0055f3f2cbe4806ec::" providerId="AD" clId="Web-{6FB00307-5678-C039-AA41-347D39E4A145}" dt="2024-04-03T14:19:27.789" v="63" actId="20577"/>
      <pc:docMkLst>
        <pc:docMk/>
      </pc:docMkLst>
      <pc:sldChg chg="modSp">
        <pc:chgData name="Utilisateur invité" userId="S::urn:spo:anon#d95fc8e05787767f4ad5c7d1f6fa6d86bc6f6aadfb93a0c0055f3f2cbe4806ec::" providerId="AD" clId="Web-{6FB00307-5678-C039-AA41-347D39E4A145}" dt="2024-04-03T13:54:51.427" v="13" actId="20577"/>
        <pc:sldMkLst>
          <pc:docMk/>
          <pc:sldMk cId="481907628" sldId="294"/>
        </pc:sldMkLst>
        <pc:spChg chg="mod">
          <ac:chgData name="Utilisateur invité" userId="S::urn:spo:anon#d95fc8e05787767f4ad5c7d1f6fa6d86bc6f6aadfb93a0c0055f3f2cbe4806ec::" providerId="AD" clId="Web-{6FB00307-5678-C039-AA41-347D39E4A145}" dt="2024-04-03T13:54:51.427" v="13" actId="20577"/>
          <ac:spMkLst>
            <pc:docMk/>
            <pc:sldMk cId="481907628" sldId="294"/>
            <ac:spMk id="3" creationId="{00000000-0000-0000-0000-000000000000}"/>
          </ac:spMkLst>
        </pc:spChg>
      </pc:sldChg>
      <pc:sldChg chg="modSp delCm">
        <pc:chgData name="Utilisateur invité" userId="S::urn:spo:anon#d95fc8e05787767f4ad5c7d1f6fa6d86bc6f6aadfb93a0c0055f3f2cbe4806ec::" providerId="AD" clId="Web-{6FB00307-5678-C039-AA41-347D39E4A145}" dt="2024-04-03T13:55:33.194" v="23" actId="20577"/>
        <pc:sldMkLst>
          <pc:docMk/>
          <pc:sldMk cId="3589427008" sldId="304"/>
        </pc:sldMkLst>
        <pc:spChg chg="mod">
          <ac:chgData name="Utilisateur invité" userId="S::urn:spo:anon#d95fc8e05787767f4ad5c7d1f6fa6d86bc6f6aadfb93a0c0055f3f2cbe4806ec::" providerId="AD" clId="Web-{6FB00307-5678-C039-AA41-347D39E4A145}" dt="2024-04-03T13:55:33.194" v="23" actId="20577"/>
          <ac:spMkLst>
            <pc:docMk/>
            <pc:sldMk cId="3589427008" sldId="304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Utilisateur invité" userId="S::urn:spo:anon#d95fc8e05787767f4ad5c7d1f6fa6d86bc6f6aadfb93a0c0055f3f2cbe4806ec::" providerId="AD" clId="Web-{6FB00307-5678-C039-AA41-347D39E4A145}" dt="2024-04-03T13:55:15.241" v="14"/>
              <pc2:cmMkLst xmlns:pc2="http://schemas.microsoft.com/office/powerpoint/2019/9/main/command">
                <pc:docMk/>
                <pc:sldMk cId="3589427008" sldId="304"/>
                <pc2:cmMk id="{879A6D00-56A7-4108-938D-EC226E949536}"/>
              </pc2:cmMkLst>
            </pc226:cmChg>
          </p:ext>
        </pc:extLst>
      </pc:sldChg>
      <pc:sldChg chg="modSp">
        <pc:chgData name="Utilisateur invité" userId="S::urn:spo:anon#d95fc8e05787767f4ad5c7d1f6fa6d86bc6f6aadfb93a0c0055f3f2cbe4806ec::" providerId="AD" clId="Web-{6FB00307-5678-C039-AA41-347D39E4A145}" dt="2024-04-03T13:56:30.618" v="25" actId="20577"/>
        <pc:sldMkLst>
          <pc:docMk/>
          <pc:sldMk cId="1457021694" sldId="327"/>
        </pc:sldMkLst>
        <pc:spChg chg="mod">
          <ac:chgData name="Utilisateur invité" userId="S::urn:spo:anon#d95fc8e05787767f4ad5c7d1f6fa6d86bc6f6aadfb93a0c0055f3f2cbe4806ec::" providerId="AD" clId="Web-{6FB00307-5678-C039-AA41-347D39E4A145}" dt="2024-04-03T13:56:30.618" v="25" actId="20577"/>
          <ac:spMkLst>
            <pc:docMk/>
            <pc:sldMk cId="1457021694" sldId="327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6FB00307-5678-C039-AA41-347D39E4A145}" dt="2024-04-03T13:56:59.463" v="44" actId="20577"/>
        <pc:sldMkLst>
          <pc:docMk/>
          <pc:sldMk cId="3948033493" sldId="334"/>
        </pc:sldMkLst>
        <pc:spChg chg="mod">
          <ac:chgData name="Utilisateur invité" userId="S::urn:spo:anon#d95fc8e05787767f4ad5c7d1f6fa6d86bc6f6aadfb93a0c0055f3f2cbe4806ec::" providerId="AD" clId="Web-{6FB00307-5678-C039-AA41-347D39E4A145}" dt="2024-04-03T13:56:59.463" v="44" actId="20577"/>
          <ac:spMkLst>
            <pc:docMk/>
            <pc:sldMk cId="3948033493" sldId="334"/>
            <ac:spMk id="3" creationId="{00000000-0000-0000-0000-000000000000}"/>
          </ac:spMkLst>
        </pc:spChg>
      </pc:sldChg>
      <pc:sldChg chg="ord">
        <pc:chgData name="Utilisateur invité" userId="S::urn:spo:anon#d95fc8e05787767f4ad5c7d1f6fa6d86bc6f6aadfb93a0c0055f3f2cbe4806ec::" providerId="AD" clId="Web-{6FB00307-5678-C039-AA41-347D39E4A145}" dt="2024-04-03T13:57:06.447" v="45"/>
        <pc:sldMkLst>
          <pc:docMk/>
          <pc:sldMk cId="1356521507" sldId="336"/>
        </pc:sldMkLst>
      </pc:sldChg>
      <pc:sldChg chg="modSp">
        <pc:chgData name="Utilisateur invité" userId="S::urn:spo:anon#d95fc8e05787767f4ad5c7d1f6fa6d86bc6f6aadfb93a0c0055f3f2cbe4806ec::" providerId="AD" clId="Web-{6FB00307-5678-C039-AA41-347D39E4A145}" dt="2024-04-03T14:19:27.789" v="63" actId="20577"/>
        <pc:sldMkLst>
          <pc:docMk/>
          <pc:sldMk cId="100705206" sldId="340"/>
        </pc:sldMkLst>
        <pc:spChg chg="mod">
          <ac:chgData name="Utilisateur invité" userId="S::urn:spo:anon#d95fc8e05787767f4ad5c7d1f6fa6d86bc6f6aadfb93a0c0055f3f2cbe4806ec::" providerId="AD" clId="Web-{6FB00307-5678-C039-AA41-347D39E4A145}" dt="2024-04-03T14:19:27.789" v="63" actId="20577"/>
          <ac:spMkLst>
            <pc:docMk/>
            <pc:sldMk cId="100705206" sldId="340"/>
            <ac:spMk id="3" creationId="{00000000-0000-0000-0000-000000000000}"/>
          </ac:spMkLst>
        </pc:spChg>
      </pc:sldChg>
    </pc:docChg>
  </pc:docChgLst>
  <pc:docChgLst>
    <pc:chgData name="Utilisateur invité" userId="S::urn:spo:anon#d95fc8e05787767f4ad5c7d1f6fa6d86bc6f6aadfb93a0c0055f3f2cbe4806ec::" providerId="AD" clId="Web-{CDE20613-19FB-C266-A67F-B0A848543B3F}"/>
    <pc:docChg chg="">
      <pc:chgData name="Utilisateur invité" userId="S::urn:spo:anon#d95fc8e05787767f4ad5c7d1f6fa6d86bc6f6aadfb93a0c0055f3f2cbe4806ec::" providerId="AD" clId="Web-{CDE20613-19FB-C266-A67F-B0A848543B3F}" dt="2024-01-25T20:01:59.164" v="5"/>
      <pc:docMkLst>
        <pc:docMk/>
      </pc:docMkLst>
      <pc:sldChg chg="addCm modCm">
        <pc:chgData name="Utilisateur invité" userId="S::urn:spo:anon#d95fc8e05787767f4ad5c7d1f6fa6d86bc6f6aadfb93a0c0055f3f2cbe4806ec::" providerId="AD" clId="Web-{CDE20613-19FB-C266-A67F-B0A848543B3F}" dt="2024-01-25T19:58:52.846" v="4"/>
        <pc:sldMkLst>
          <pc:docMk/>
          <pc:sldMk cId="3589427008" sldId="30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CDE20613-19FB-C266-A67F-B0A848543B3F}" dt="2024-01-25T19:58:52.846" v="4"/>
              <pc2:cmMkLst xmlns:pc2="http://schemas.microsoft.com/office/powerpoint/2019/9/main/command">
                <pc:docMk/>
                <pc:sldMk cId="3589427008" sldId="304"/>
                <pc2:cmMk id="{879A6D00-56A7-4108-938D-EC226E949536}"/>
              </pc2:cmMkLst>
              <pc226:cmRplyChg chg="add">
                <pc226:chgData name="Utilisateur invité" userId="S::urn:spo:anon#d95fc8e05787767f4ad5c7d1f6fa6d86bc6f6aadfb93a0c0055f3f2cbe4806ec::" providerId="AD" clId="Web-{CDE20613-19FB-C266-A67F-B0A848543B3F}" dt="2024-01-25T19:58:52.846" v="4"/>
                <pc2:cmRplyMkLst xmlns:pc2="http://schemas.microsoft.com/office/powerpoint/2019/9/main/command">
                  <pc:docMk/>
                  <pc:sldMk cId="3589427008" sldId="304"/>
                  <pc2:cmMk id="{879A6D00-56A7-4108-938D-EC226E949536}"/>
                  <pc2:cmRplyMk id="{511BA3AC-ACCB-405B-A8EC-31E2F0E51AC5}"/>
                </pc2:cmRplyMkLst>
              </pc226:cmRplyChg>
            </pc226:cmChg>
          </p:ext>
        </pc:extLst>
      </pc:sldChg>
      <pc:sldChg chg="addCm delCm">
        <pc:chgData name="Utilisateur invité" userId="S::urn:spo:anon#d95fc8e05787767f4ad5c7d1f6fa6d86bc6f6aadfb93a0c0055f3f2cbe4806ec::" providerId="AD" clId="Web-{CDE20613-19FB-C266-A67F-B0A848543B3F}" dt="2024-01-25T19:50:03.925" v="1"/>
        <pc:sldMkLst>
          <pc:docMk/>
          <pc:sldMk cId="1146553086" sldId="30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 del">
              <pc226:chgData name="Utilisateur invité" userId="S::urn:spo:anon#d95fc8e05787767f4ad5c7d1f6fa6d86bc6f6aadfb93a0c0055f3f2cbe4806ec::" providerId="AD" clId="Web-{CDE20613-19FB-C266-A67F-B0A848543B3F}" dt="2024-01-25T19:50:03.925" v="1"/>
              <pc2:cmMkLst xmlns:pc2="http://schemas.microsoft.com/office/powerpoint/2019/9/main/command">
                <pc:docMk/>
                <pc:sldMk cId="1146553086" sldId="307"/>
                <pc2:cmMk id="{50E2A850-FA41-4C99-9AF3-EC66CD378BA8}"/>
              </pc2:cmMkLst>
            </pc226:cmChg>
          </p:ext>
        </pc:extLst>
      </pc:sldChg>
      <pc:sldChg chg="addCm">
        <pc:chgData name="Utilisateur invité" userId="S::urn:spo:anon#d95fc8e05787767f4ad5c7d1f6fa6d86bc6f6aadfb93a0c0055f3f2cbe4806ec::" providerId="AD" clId="Web-{CDE20613-19FB-C266-A67F-B0A848543B3F}" dt="2024-01-25T19:53:42.103" v="2"/>
        <pc:sldMkLst>
          <pc:docMk/>
          <pc:sldMk cId="1831243714" sldId="31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CDE20613-19FB-C266-A67F-B0A848543B3F}" dt="2024-01-25T19:53:42.103" v="2"/>
              <pc2:cmMkLst xmlns:pc2="http://schemas.microsoft.com/office/powerpoint/2019/9/main/command">
                <pc:docMk/>
                <pc:sldMk cId="1831243714" sldId="310"/>
                <pc2:cmMk id="{E3E8B524-873A-4840-A9CB-48A9CB8ED8FA}"/>
              </pc2:cmMkLst>
            </pc226:cmChg>
          </p:ext>
        </pc:extLst>
      </pc:sldChg>
      <pc:sldChg chg="addCm">
        <pc:chgData name="Utilisateur invité" userId="S::urn:spo:anon#d95fc8e05787767f4ad5c7d1f6fa6d86bc6f6aadfb93a0c0055f3f2cbe4806ec::" providerId="AD" clId="Web-{CDE20613-19FB-C266-A67F-B0A848543B3F}" dt="2024-01-25T20:01:59.164" v="5"/>
        <pc:sldMkLst>
          <pc:docMk/>
          <pc:sldMk cId="2467438823" sldId="31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CDE20613-19FB-C266-A67F-B0A848543B3F}" dt="2024-01-25T20:01:59.164" v="5"/>
              <pc2:cmMkLst xmlns:pc2="http://schemas.microsoft.com/office/powerpoint/2019/9/main/command">
                <pc:docMk/>
                <pc:sldMk cId="2467438823" sldId="316"/>
                <pc2:cmMk id="{6074AE23-7E7B-40B5-9957-1C26AB08B776}"/>
              </pc2:cmMkLst>
            </pc226:cmChg>
          </p:ext>
        </pc:extLst>
      </pc:sldChg>
    </pc:docChg>
  </pc:docChgLst>
  <pc:docChgLst>
    <pc:chgData name="Jacqueline Gauthier" userId="S::jgauthier_centrefora.on.ca#ext#@coalition.ca::356cecd5-34a4-4a55-99b9-0c99788916bb" providerId="AD" clId="Web-{B08B5578-13E3-3F1B-546F-D29EEC5D3695}"/>
    <pc:docChg chg="modSld">
      <pc:chgData name="Jacqueline Gauthier" userId="S::jgauthier_centrefora.on.ca#ext#@coalition.ca::356cecd5-34a4-4a55-99b9-0c99788916bb" providerId="AD" clId="Web-{B08B5578-13E3-3F1B-546F-D29EEC5D3695}" dt="2023-11-10T20:30:43.664" v="1" actId="20577"/>
      <pc:docMkLst>
        <pc:docMk/>
      </pc:docMkLst>
      <pc:sldChg chg="modSp">
        <pc:chgData name="Jacqueline Gauthier" userId="S::jgauthier_centrefora.on.ca#ext#@coalition.ca::356cecd5-34a4-4a55-99b9-0c99788916bb" providerId="AD" clId="Web-{B08B5578-13E3-3F1B-546F-D29EEC5D3695}" dt="2023-11-10T20:30:43.664" v="1" actId="20577"/>
        <pc:sldMkLst>
          <pc:docMk/>
          <pc:sldMk cId="4021330563" sldId="311"/>
        </pc:sldMkLst>
        <pc:spChg chg="mod">
          <ac:chgData name="Jacqueline Gauthier" userId="S::jgauthier_centrefora.on.ca#ext#@coalition.ca::356cecd5-34a4-4a55-99b9-0c99788916bb" providerId="AD" clId="Web-{B08B5578-13E3-3F1B-546F-D29EEC5D3695}" dt="2023-11-10T20:30:43.664" v="1" actId="20577"/>
          <ac:spMkLst>
            <pc:docMk/>
            <pc:sldMk cId="4021330563" sldId="311"/>
            <ac:spMk id="3" creationId="{00000000-0000-0000-0000-000000000000}"/>
          </ac:spMkLst>
        </pc:spChg>
      </pc:sldChg>
    </pc:docChg>
  </pc:docChgLst>
  <pc:docChgLst>
    <pc:chgData name="Jacqueline Gauthier" userId="S::jgauthier_centrefora.on.ca#ext#@coalition.ca::356cecd5-34a4-4a55-99b9-0c99788916bb" providerId="AD" clId="Web-{7D7705B2-6BD3-97D5-0894-E7C2F2D5D9EF}"/>
    <pc:docChg chg="">
      <pc:chgData name="Jacqueline Gauthier" userId="S::jgauthier_centrefora.on.ca#ext#@coalition.ca::356cecd5-34a4-4a55-99b9-0c99788916bb" providerId="AD" clId="Web-{7D7705B2-6BD3-97D5-0894-E7C2F2D5D9EF}" dt="2023-10-25T21:23:15.954" v="10"/>
      <pc:docMkLst>
        <pc:docMk/>
      </pc:docMkLst>
      <pc:sldChg chg="modCm">
        <pc:chgData name="Jacqueline Gauthier" userId="S::jgauthier_centrefora.on.ca#ext#@coalition.ca::356cecd5-34a4-4a55-99b9-0c99788916bb" providerId="AD" clId="Web-{7D7705B2-6BD3-97D5-0894-E7C2F2D5D9EF}" dt="2023-10-25T21:21:44.650" v="4"/>
        <pc:sldMkLst>
          <pc:docMk/>
          <pc:sldMk cId="3757631623" sldId="26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7D7705B2-6BD3-97D5-0894-E7C2F2D5D9EF}" dt="2023-10-25T21:21:33.228" v="1"/>
              <pc2:cmMkLst xmlns:pc2="http://schemas.microsoft.com/office/powerpoint/2019/9/main/command">
                <pc:docMk/>
                <pc:sldMk cId="3757631623" sldId="266"/>
                <pc2:cmMk id="{08BA18AB-F132-4944-8158-5415362F96DC}"/>
              </pc2:cmMkLst>
            </pc226:cmChg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7D7705B2-6BD3-97D5-0894-E7C2F2D5D9EF}" dt="2023-10-25T21:21:31.587" v="0"/>
              <pc2:cmMkLst xmlns:pc2="http://schemas.microsoft.com/office/powerpoint/2019/9/main/command">
                <pc:docMk/>
                <pc:sldMk cId="3757631623" sldId="266"/>
                <pc2:cmMk id="{70D058DC-0EDD-4E6C-88FE-FEEBC057E8AD}"/>
              </pc2:cmMkLst>
            </pc226:cmChg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7D7705B2-6BD3-97D5-0894-E7C2F2D5D9EF}" dt="2023-10-25T21:21:44.650" v="4"/>
              <pc2:cmMkLst xmlns:pc2="http://schemas.microsoft.com/office/powerpoint/2019/9/main/command">
                <pc:docMk/>
                <pc:sldMk cId="3757631623" sldId="266"/>
                <pc2:cmMk id="{C2842CFD-EEFE-420B-98DA-3F1F429E4DF6}"/>
              </pc2:cmMkLst>
            </pc226:cmChg>
          </p:ext>
        </pc:extLst>
      </pc:sldChg>
      <pc:sldChg chg="modCm">
        <pc:chgData name="Jacqueline Gauthier" userId="S::jgauthier_centrefora.on.ca#ext#@coalition.ca::356cecd5-34a4-4a55-99b9-0c99788916bb" providerId="AD" clId="Web-{7D7705B2-6BD3-97D5-0894-E7C2F2D5D9EF}" dt="2023-10-25T21:21:57.542" v="5"/>
        <pc:sldMkLst>
          <pc:docMk/>
          <pc:sldMk cId="1146553086" sldId="30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7D7705B2-6BD3-97D5-0894-E7C2F2D5D9EF}" dt="2023-10-25T21:21:57.542" v="5"/>
              <pc2:cmMkLst xmlns:pc2="http://schemas.microsoft.com/office/powerpoint/2019/9/main/command">
                <pc:docMk/>
                <pc:sldMk cId="1146553086" sldId="307"/>
                <pc2:cmMk id="{9384AF42-CDA0-453F-A43A-C227F3298E23}"/>
              </pc2:cmMkLst>
            </pc226:cmChg>
          </p:ext>
        </pc:extLst>
      </pc:sldChg>
      <pc:sldChg chg="modCm">
        <pc:chgData name="Jacqueline Gauthier" userId="S::jgauthier_centrefora.on.ca#ext#@coalition.ca::356cecd5-34a4-4a55-99b9-0c99788916bb" providerId="AD" clId="Web-{7D7705B2-6BD3-97D5-0894-E7C2F2D5D9EF}" dt="2023-10-25T21:22:09.355" v="6"/>
        <pc:sldMkLst>
          <pc:docMk/>
          <pc:sldMk cId="4021330563" sldId="311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7D7705B2-6BD3-97D5-0894-E7C2F2D5D9EF}" dt="2023-10-25T21:22:09.355" v="6"/>
              <pc2:cmMkLst xmlns:pc2="http://schemas.microsoft.com/office/powerpoint/2019/9/main/command">
                <pc:docMk/>
                <pc:sldMk cId="4021330563" sldId="311"/>
                <pc2:cmMk id="{FA24EE21-4DC6-4F33-A31A-46CCC5338DF0}"/>
              </pc2:cmMkLst>
            </pc226:cmChg>
          </p:ext>
        </pc:extLst>
      </pc:sldChg>
      <pc:sldChg chg="modCm">
        <pc:chgData name="Jacqueline Gauthier" userId="S::jgauthier_centrefora.on.ca#ext#@coalition.ca::356cecd5-34a4-4a55-99b9-0c99788916bb" providerId="AD" clId="Web-{7D7705B2-6BD3-97D5-0894-E7C2F2D5D9EF}" dt="2023-10-25T21:22:25.826" v="7"/>
        <pc:sldMkLst>
          <pc:docMk/>
          <pc:sldMk cId="3597912264" sldId="31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7D7705B2-6BD3-97D5-0894-E7C2F2D5D9EF}" dt="2023-10-25T21:22:25.826" v="7"/>
              <pc2:cmMkLst xmlns:pc2="http://schemas.microsoft.com/office/powerpoint/2019/9/main/command">
                <pc:docMk/>
                <pc:sldMk cId="3597912264" sldId="317"/>
                <pc2:cmMk id="{366B1DB2-8A4B-406A-97B3-DD47C1CEB328}"/>
              </pc2:cmMkLst>
            </pc226:cmChg>
          </p:ext>
        </pc:extLst>
      </pc:sldChg>
      <pc:sldChg chg="modCm">
        <pc:chgData name="Jacqueline Gauthier" userId="S::jgauthier_centrefora.on.ca#ext#@coalition.ca::356cecd5-34a4-4a55-99b9-0c99788916bb" providerId="AD" clId="Web-{7D7705B2-6BD3-97D5-0894-E7C2F2D5D9EF}" dt="2023-10-25T21:22:43.249" v="8"/>
        <pc:sldMkLst>
          <pc:docMk/>
          <pc:sldMk cId="1457021694" sldId="32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7D7705B2-6BD3-97D5-0894-E7C2F2D5D9EF}" dt="2023-10-25T21:22:43.249" v="8"/>
              <pc2:cmMkLst xmlns:pc2="http://schemas.microsoft.com/office/powerpoint/2019/9/main/command">
                <pc:docMk/>
                <pc:sldMk cId="1457021694" sldId="327"/>
                <pc2:cmMk id="{C6BE8F9E-288E-4B6E-B74C-6B9B040FF1F5}"/>
              </pc2:cmMkLst>
            </pc226:cmChg>
          </p:ext>
        </pc:extLst>
      </pc:sldChg>
      <pc:sldChg chg="modCm">
        <pc:chgData name="Jacqueline Gauthier" userId="S::jgauthier_centrefora.on.ca#ext#@coalition.ca::356cecd5-34a4-4a55-99b9-0c99788916bb" providerId="AD" clId="Web-{7D7705B2-6BD3-97D5-0894-E7C2F2D5D9EF}" dt="2023-10-25T21:22:52.218" v="9"/>
        <pc:sldMkLst>
          <pc:docMk/>
          <pc:sldMk cId="3915166693" sldId="328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7D7705B2-6BD3-97D5-0894-E7C2F2D5D9EF}" dt="2023-10-25T21:22:52.218" v="9"/>
              <pc2:cmMkLst xmlns:pc2="http://schemas.microsoft.com/office/powerpoint/2019/9/main/command">
                <pc:docMk/>
                <pc:sldMk cId="3915166693" sldId="328"/>
                <pc2:cmMk id="{1E861754-B895-48A9-8584-FE4DF5125CFC}"/>
              </pc2:cmMkLst>
            </pc226:cmChg>
          </p:ext>
        </pc:extLst>
      </pc:sldChg>
      <pc:sldChg chg="modCm">
        <pc:chgData name="Jacqueline Gauthier" userId="S::jgauthier_centrefora.on.ca#ext#@coalition.ca::356cecd5-34a4-4a55-99b9-0c99788916bb" providerId="AD" clId="Web-{7D7705B2-6BD3-97D5-0894-E7C2F2D5D9EF}" dt="2023-10-25T21:23:15.954" v="10"/>
        <pc:sldMkLst>
          <pc:docMk/>
          <pc:sldMk cId="1722085949" sldId="335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7D7705B2-6BD3-97D5-0894-E7C2F2D5D9EF}" dt="2023-10-25T21:23:15.954" v="10"/>
              <pc2:cmMkLst xmlns:pc2="http://schemas.microsoft.com/office/powerpoint/2019/9/main/command">
                <pc:docMk/>
                <pc:sldMk cId="1722085949" sldId="335"/>
                <pc2:cmMk id="{32BE39A9-4EF6-4BAE-A004-CA4B66CA5492}"/>
              </pc2:cmMkLst>
            </pc226:cmChg>
          </p:ext>
        </pc:extLst>
      </pc:sldChg>
    </pc:docChg>
  </pc:docChgLst>
  <pc:docChgLst>
    <pc:chgData name="Utilisateur invité" userId="S::urn:spo:anon#d95fc8e05787767f4ad5c7d1f6fa6d86bc6f6aadfb93a0c0055f3f2cbe4806ec::" providerId="AD" clId="Web-{CD32440C-B6D9-F9E0-0A13-8C9A11F5E424}"/>
    <pc:docChg chg="modSld">
      <pc:chgData name="Utilisateur invité" userId="S::urn:spo:anon#d95fc8e05787767f4ad5c7d1f6fa6d86bc6f6aadfb93a0c0055f3f2cbe4806ec::" providerId="AD" clId="Web-{CD32440C-B6D9-F9E0-0A13-8C9A11F5E424}" dt="2024-01-25T20:35:47.686" v="23"/>
      <pc:docMkLst>
        <pc:docMk/>
      </pc:docMkLst>
      <pc:sldChg chg="addSp modSp delCm">
        <pc:chgData name="Utilisateur invité" userId="S::urn:spo:anon#d95fc8e05787767f4ad5c7d1f6fa6d86bc6f6aadfb93a0c0055f3f2cbe4806ec::" providerId="AD" clId="Web-{CD32440C-B6D9-F9E0-0A13-8C9A11F5E424}" dt="2024-01-25T20:35:47.686" v="23"/>
        <pc:sldMkLst>
          <pc:docMk/>
          <pc:sldMk cId="1831243714" sldId="310"/>
        </pc:sldMkLst>
        <pc:picChg chg="add mod">
          <ac:chgData name="Utilisateur invité" userId="S::urn:spo:anon#d95fc8e05787767f4ad5c7d1f6fa6d86bc6f6aadfb93a0c0055f3f2cbe4806ec::" providerId="AD" clId="Web-{CD32440C-B6D9-F9E0-0A13-8C9A11F5E424}" dt="2024-01-25T20:35:38.748" v="22" actId="1076"/>
          <ac:picMkLst>
            <pc:docMk/>
            <pc:sldMk cId="1831243714" sldId="310"/>
            <ac:picMk id="4" creationId="{139434B0-57DE-A195-EE43-F70BFB81A10E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Utilisateur invité" userId="S::urn:spo:anon#d95fc8e05787767f4ad5c7d1f6fa6d86bc6f6aadfb93a0c0055f3f2cbe4806ec::" providerId="AD" clId="Web-{CD32440C-B6D9-F9E0-0A13-8C9A11F5E424}" dt="2024-01-25T20:35:47.686" v="23"/>
              <pc2:cmMkLst xmlns:pc2="http://schemas.microsoft.com/office/powerpoint/2019/9/main/command">
                <pc:docMk/>
                <pc:sldMk cId="1831243714" sldId="310"/>
                <pc2:cmMk id="{E3E8B524-873A-4840-A9CB-48A9CB8ED8FA}"/>
              </pc2:cmMkLst>
            </pc226:cmChg>
          </p:ext>
        </pc:extLst>
      </pc:sldChg>
      <pc:sldChg chg="addSp delSp modSp delCm">
        <pc:chgData name="Utilisateur invité" userId="S::urn:spo:anon#d95fc8e05787767f4ad5c7d1f6fa6d86bc6f6aadfb93a0c0055f3f2cbe4806ec::" providerId="AD" clId="Web-{CD32440C-B6D9-F9E0-0A13-8C9A11F5E424}" dt="2024-01-25T20:34:29.384" v="18"/>
        <pc:sldMkLst>
          <pc:docMk/>
          <pc:sldMk cId="2467438823" sldId="316"/>
        </pc:sldMkLst>
        <pc:picChg chg="add del mod">
          <ac:chgData name="Utilisateur invité" userId="S::urn:spo:anon#d95fc8e05787767f4ad5c7d1f6fa6d86bc6f6aadfb93a0c0055f3f2cbe4806ec::" providerId="AD" clId="Web-{CD32440C-B6D9-F9E0-0A13-8C9A11F5E424}" dt="2024-01-25T20:32:55.503" v="7"/>
          <ac:picMkLst>
            <pc:docMk/>
            <pc:sldMk cId="2467438823" sldId="316"/>
            <ac:picMk id="5" creationId="{386AFB13-72E8-74EA-72F0-A98DADD4E363}"/>
          </ac:picMkLst>
        </pc:picChg>
        <pc:picChg chg="add del mod">
          <ac:chgData name="Utilisateur invité" userId="S::urn:spo:anon#d95fc8e05787767f4ad5c7d1f6fa6d86bc6f6aadfb93a0c0055f3f2cbe4806ec::" providerId="AD" clId="Web-{CD32440C-B6D9-F9E0-0A13-8C9A11F5E424}" dt="2024-01-25T20:32:55.503" v="6"/>
          <ac:picMkLst>
            <pc:docMk/>
            <pc:sldMk cId="2467438823" sldId="316"/>
            <ac:picMk id="6" creationId="{2C2D30A9-6323-0582-87AA-DF483BEBA199}"/>
          </ac:picMkLst>
        </pc:picChg>
        <pc:picChg chg="add mod">
          <ac:chgData name="Utilisateur invité" userId="S::urn:spo:anon#d95fc8e05787767f4ad5c7d1f6fa6d86bc6f6aadfb93a0c0055f3f2cbe4806ec::" providerId="AD" clId="Web-{CD32440C-B6D9-F9E0-0A13-8C9A11F5E424}" dt="2024-01-25T20:34:19.086" v="17" actId="1076"/>
          <ac:picMkLst>
            <pc:docMk/>
            <pc:sldMk cId="2467438823" sldId="316"/>
            <ac:picMk id="7" creationId="{1A49B8ED-FF2B-FA92-D584-C8A2BD067BAD}"/>
          </ac:picMkLst>
        </pc:picChg>
        <pc:picChg chg="add del mod">
          <ac:chgData name="Utilisateur invité" userId="S::urn:spo:anon#d95fc8e05787767f4ad5c7d1f6fa6d86bc6f6aadfb93a0c0055f3f2cbe4806ec::" providerId="AD" clId="Web-{CD32440C-B6D9-F9E0-0A13-8C9A11F5E424}" dt="2024-01-25T20:34:10.227" v="15"/>
          <ac:picMkLst>
            <pc:docMk/>
            <pc:sldMk cId="2467438823" sldId="316"/>
            <ac:picMk id="8" creationId="{6D1DB092-5DB7-9C30-B349-0557B6F66647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Utilisateur invité" userId="S::urn:spo:anon#d95fc8e05787767f4ad5c7d1f6fa6d86bc6f6aadfb93a0c0055f3f2cbe4806ec::" providerId="AD" clId="Web-{CD32440C-B6D9-F9E0-0A13-8C9A11F5E424}" dt="2024-01-25T20:34:29.384" v="18"/>
              <pc2:cmMkLst xmlns:pc2="http://schemas.microsoft.com/office/powerpoint/2019/9/main/command">
                <pc:docMk/>
                <pc:sldMk cId="2467438823" sldId="316"/>
                <pc2:cmMk id="{6074AE23-7E7B-40B5-9957-1C26AB08B776}"/>
              </pc2:cmMkLst>
            </pc226:cmChg>
          </p:ext>
        </pc:extLst>
      </pc:sldChg>
    </pc:docChg>
  </pc:docChgLst>
  <pc:docChgLst>
    <pc:chgData name="Utilisateur invité" userId="S::urn:spo:anon#d95fc8e05787767f4ad5c7d1f6fa6d86bc6f6aadfb93a0c0055f3f2cbe4806ec::" providerId="AD" clId="Web-{A8119BAF-C4C0-EE31-1EBA-04C805F514B1}"/>
    <pc:docChg chg="modSld">
      <pc:chgData name="Utilisateur invité" userId="S::urn:spo:anon#d95fc8e05787767f4ad5c7d1f6fa6d86bc6f6aadfb93a0c0055f3f2cbe4806ec::" providerId="AD" clId="Web-{A8119BAF-C4C0-EE31-1EBA-04C805F514B1}" dt="2023-10-26T13:13:05.898" v="73" actId="20577"/>
      <pc:docMkLst>
        <pc:docMk/>
      </pc:docMkLst>
      <pc:sldChg chg="modSp">
        <pc:chgData name="Utilisateur invité" userId="S::urn:spo:anon#d95fc8e05787767f4ad5c7d1f6fa6d86bc6f6aadfb93a0c0055f3f2cbe4806ec::" providerId="AD" clId="Web-{A8119BAF-C4C0-EE31-1EBA-04C805F514B1}" dt="2023-10-26T13:06:03.780" v="6" actId="20577"/>
        <pc:sldMkLst>
          <pc:docMk/>
          <pc:sldMk cId="3861369899" sldId="256"/>
        </pc:sldMkLst>
        <pc:spChg chg="mod">
          <ac:chgData name="Utilisateur invité" userId="S::urn:spo:anon#d95fc8e05787767f4ad5c7d1f6fa6d86bc6f6aadfb93a0c0055f3f2cbe4806ec::" providerId="AD" clId="Web-{A8119BAF-C4C0-EE31-1EBA-04C805F514B1}" dt="2023-10-26T13:05:53.685" v="3" actId="20577"/>
          <ac:spMkLst>
            <pc:docMk/>
            <pc:sldMk cId="3861369899" sldId="256"/>
            <ac:spMk id="2" creationId="{00000000-0000-0000-0000-000000000000}"/>
          </ac:spMkLst>
        </pc:spChg>
        <pc:spChg chg="mod">
          <ac:chgData name="Utilisateur invité" userId="S::urn:spo:anon#d95fc8e05787767f4ad5c7d1f6fa6d86bc6f6aadfb93a0c0055f3f2cbe4806ec::" providerId="AD" clId="Web-{A8119BAF-C4C0-EE31-1EBA-04C805F514B1}" dt="2023-10-26T13:06:03.780" v="6" actId="20577"/>
          <ac:spMkLst>
            <pc:docMk/>
            <pc:sldMk cId="3861369899" sldId="256"/>
            <ac:spMk id="3" creationId="{00000000-0000-0000-0000-000000000000}"/>
          </ac:spMkLst>
        </pc:spChg>
      </pc:sldChg>
      <pc:sldChg chg="modSp delCm modCm">
        <pc:chgData name="Utilisateur invité" userId="S::urn:spo:anon#d95fc8e05787767f4ad5c7d1f6fa6d86bc6f6aadfb93a0c0055f3f2cbe4806ec::" providerId="AD" clId="Web-{A8119BAF-C4C0-EE31-1EBA-04C805F514B1}" dt="2023-10-26T13:07:57.458" v="30"/>
        <pc:sldMkLst>
          <pc:docMk/>
          <pc:sldMk cId="3757631623" sldId="266"/>
        </pc:sldMkLst>
        <pc:spChg chg="mod">
          <ac:chgData name="Utilisateur invité" userId="S::urn:spo:anon#d95fc8e05787767f4ad5c7d1f6fa6d86bc6f6aadfb93a0c0055f3f2cbe4806ec::" providerId="AD" clId="Web-{A8119BAF-C4C0-EE31-1EBA-04C805F514B1}" dt="2023-10-26T13:06:45.813" v="14" actId="20577"/>
          <ac:spMkLst>
            <pc:docMk/>
            <pc:sldMk cId="3757631623" sldId="266"/>
            <ac:spMk id="2" creationId="{00000000-0000-0000-0000-000000000000}"/>
          </ac:spMkLst>
        </pc:spChg>
        <pc:spChg chg="mod">
          <ac:chgData name="Utilisateur invité" userId="S::urn:spo:anon#d95fc8e05787767f4ad5c7d1f6fa6d86bc6f6aadfb93a0c0055f3f2cbe4806ec::" providerId="AD" clId="Web-{A8119BAF-C4C0-EE31-1EBA-04C805F514B1}" dt="2023-10-26T13:07:17.972" v="28" actId="20577"/>
          <ac:spMkLst>
            <pc:docMk/>
            <pc:sldMk cId="3757631623" sldId="266"/>
            <ac:spMk id="3" creationId="{00000000-0000-0000-0000-000000000000}"/>
          </ac:spMkLst>
        </pc:spChg>
        <pc:graphicFrameChg chg="mod modGraphic">
          <ac:chgData name="Utilisateur invité" userId="S::urn:spo:anon#d95fc8e05787767f4ad5c7d1f6fa6d86bc6f6aadfb93a0c0055f3f2cbe4806ec::" providerId="AD" clId="Web-{A8119BAF-C4C0-EE31-1EBA-04C805F514B1}" dt="2023-10-26T13:07:57.458" v="30"/>
          <ac:graphicFrameMkLst>
            <pc:docMk/>
            <pc:sldMk cId="3757631623" sldId="266"/>
            <ac:graphicFrameMk id="6" creationId="{00000000-0000-0000-0000-000000000000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A8119BAF-C4C0-EE31-1EBA-04C805F514B1}" dt="2023-10-26T13:07:07.893" v="24" actId="20577"/>
              <pc2:cmMkLst xmlns:pc2="http://schemas.microsoft.com/office/powerpoint/2019/9/main/command">
                <pc:docMk/>
                <pc:sldMk cId="3757631623" sldId="266"/>
                <pc2:cmMk id="{08BA18AB-F132-4944-8158-5415362F96DC}"/>
              </pc2:cmMkLst>
            </pc226:cmChg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A8119BAF-C4C0-EE31-1EBA-04C805F514B1}" dt="2023-10-26T13:06:41.001" v="13" actId="20577"/>
              <pc2:cmMkLst xmlns:pc2="http://schemas.microsoft.com/office/powerpoint/2019/9/main/command">
                <pc:docMk/>
                <pc:sldMk cId="3757631623" sldId="266"/>
                <pc2:cmMk id="{70D058DC-0EDD-4E6C-88FE-FEEBC057E8AD}"/>
              </pc2:cmMkLst>
            </pc226:cmChg>
            <pc226:cmChg xmlns:pc226="http://schemas.microsoft.com/office/powerpoint/2022/06/main/command" chg="del">
              <pc226:chgData name="Utilisateur invité" userId="S::urn:spo:anon#d95fc8e05787767f4ad5c7d1f6fa6d86bc6f6aadfb93a0c0055f3f2cbe4806ec::" providerId="AD" clId="Web-{A8119BAF-C4C0-EE31-1EBA-04C805F514B1}" dt="2023-10-26T13:06:24.781" v="9"/>
              <pc2:cmMkLst xmlns:pc2="http://schemas.microsoft.com/office/powerpoint/2019/9/main/command">
                <pc:docMk/>
                <pc:sldMk cId="3757631623" sldId="266"/>
                <pc2:cmMk id="{C2842CFD-EEFE-420B-98DA-3F1F429E4DF6}"/>
              </pc2:cmMkLst>
            </pc226:cmChg>
          </p:ext>
        </pc:extLst>
      </pc:sldChg>
      <pc:sldChg chg="modSp modCm">
        <pc:chgData name="Utilisateur invité" userId="S::urn:spo:anon#d95fc8e05787767f4ad5c7d1f6fa6d86bc6f6aadfb93a0c0055f3f2cbe4806ec::" providerId="AD" clId="Web-{A8119BAF-C4C0-EE31-1EBA-04C805F514B1}" dt="2023-10-26T13:08:28.366" v="32"/>
        <pc:sldMkLst>
          <pc:docMk/>
          <pc:sldMk cId="1146553086" sldId="307"/>
        </pc:sldMkLst>
        <pc:spChg chg="mod">
          <ac:chgData name="Utilisateur invité" userId="S::urn:spo:anon#d95fc8e05787767f4ad5c7d1f6fa6d86bc6f6aadfb93a0c0055f3f2cbe4806ec::" providerId="AD" clId="Web-{A8119BAF-C4C0-EE31-1EBA-04C805F514B1}" dt="2023-10-26T13:08:23.194" v="31" actId="20577"/>
          <ac:spMkLst>
            <pc:docMk/>
            <pc:sldMk cId="1146553086" sldId="307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A8119BAF-C4C0-EE31-1EBA-04C805F514B1}" dt="2023-10-26T13:08:28.366" v="32"/>
              <pc2:cmMkLst xmlns:pc2="http://schemas.microsoft.com/office/powerpoint/2019/9/main/command">
                <pc:docMk/>
                <pc:sldMk cId="1146553086" sldId="307"/>
                <pc2:cmMk id="{9384AF42-CDA0-453F-A43A-C227F3298E23}"/>
              </pc2:cmMkLst>
            </pc226:cmChg>
          </p:ext>
        </pc:extLst>
      </pc:sldChg>
      <pc:sldChg chg="modSp modCm">
        <pc:chgData name="Utilisateur invité" userId="S::urn:spo:anon#d95fc8e05787767f4ad5c7d1f6fa6d86bc6f6aadfb93a0c0055f3f2cbe4806ec::" providerId="AD" clId="Web-{A8119BAF-C4C0-EE31-1EBA-04C805F514B1}" dt="2023-10-26T13:09:18.619" v="37" actId="20577"/>
        <pc:sldMkLst>
          <pc:docMk/>
          <pc:sldMk cId="4021330563" sldId="311"/>
        </pc:sldMkLst>
        <pc:spChg chg="mod">
          <ac:chgData name="Utilisateur invité" userId="S::urn:spo:anon#d95fc8e05787767f4ad5c7d1f6fa6d86bc6f6aadfb93a0c0055f3f2cbe4806ec::" providerId="AD" clId="Web-{A8119BAF-C4C0-EE31-1EBA-04C805F514B1}" dt="2023-10-26T13:09:18.619" v="37" actId="20577"/>
          <ac:spMkLst>
            <pc:docMk/>
            <pc:sldMk cId="4021330563" sldId="311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A8119BAF-C4C0-EE31-1EBA-04C805F514B1}" dt="2023-10-26T13:08:57.790" v="36"/>
              <pc2:cmMkLst xmlns:pc2="http://schemas.microsoft.com/office/powerpoint/2019/9/main/command">
                <pc:docMk/>
                <pc:sldMk cId="4021330563" sldId="311"/>
                <pc2:cmMk id="{FA24EE21-4DC6-4F33-A31A-46CCC5338DF0}"/>
              </pc2:cmMkLst>
            </pc226:cmChg>
          </p:ext>
        </pc:extLst>
      </pc:sldChg>
      <pc:sldChg chg="modSp modCm">
        <pc:chgData name="Utilisateur invité" userId="S::urn:spo:anon#d95fc8e05787767f4ad5c7d1f6fa6d86bc6f6aadfb93a0c0055f3f2cbe4806ec::" providerId="AD" clId="Web-{A8119BAF-C4C0-EE31-1EBA-04C805F514B1}" dt="2023-10-26T13:09:34.198" v="40" actId="20577"/>
        <pc:sldMkLst>
          <pc:docMk/>
          <pc:sldMk cId="3597912264" sldId="317"/>
        </pc:sldMkLst>
        <pc:spChg chg="mod">
          <ac:chgData name="Utilisateur invité" userId="S::urn:spo:anon#d95fc8e05787767f4ad5c7d1f6fa6d86bc6f6aadfb93a0c0055f3f2cbe4806ec::" providerId="AD" clId="Web-{A8119BAF-C4C0-EE31-1EBA-04C805F514B1}" dt="2023-10-26T13:09:34.198" v="40" actId="20577"/>
          <ac:spMkLst>
            <pc:docMk/>
            <pc:sldMk cId="3597912264" sldId="317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A8119BAF-C4C0-EE31-1EBA-04C805F514B1}" dt="2023-10-26T13:09:27.729" v="38"/>
              <pc2:cmMkLst xmlns:pc2="http://schemas.microsoft.com/office/powerpoint/2019/9/main/command">
                <pc:docMk/>
                <pc:sldMk cId="3597912264" sldId="317"/>
                <pc2:cmMk id="{366B1DB2-8A4B-406A-97B3-DD47C1CEB328}"/>
              </pc2:cmMkLst>
            </pc226:cmChg>
          </p:ext>
        </pc:extLst>
      </pc:sldChg>
      <pc:sldChg chg="modSp modCm">
        <pc:chgData name="Utilisateur invité" userId="S::urn:spo:anon#d95fc8e05787767f4ad5c7d1f6fa6d86bc6f6aadfb93a0c0055f3f2cbe4806ec::" providerId="AD" clId="Web-{A8119BAF-C4C0-EE31-1EBA-04C805F514B1}" dt="2023-10-26T13:10:06.966" v="42" actId="20577"/>
        <pc:sldMkLst>
          <pc:docMk/>
          <pc:sldMk cId="1457021694" sldId="327"/>
        </pc:sldMkLst>
        <pc:spChg chg="mod">
          <ac:chgData name="Utilisateur invité" userId="S::urn:spo:anon#d95fc8e05787767f4ad5c7d1f6fa6d86bc6f6aadfb93a0c0055f3f2cbe4806ec::" providerId="AD" clId="Web-{A8119BAF-C4C0-EE31-1EBA-04C805F514B1}" dt="2023-10-26T13:10:06.966" v="42" actId="20577"/>
          <ac:spMkLst>
            <pc:docMk/>
            <pc:sldMk cId="1457021694" sldId="327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A8119BAF-C4C0-EE31-1EBA-04C805F514B1}" dt="2023-10-26T13:09:58.590" v="41"/>
              <pc2:cmMkLst xmlns:pc2="http://schemas.microsoft.com/office/powerpoint/2019/9/main/command">
                <pc:docMk/>
                <pc:sldMk cId="1457021694" sldId="327"/>
                <pc2:cmMk id="{C6BE8F9E-288E-4B6E-B74C-6B9B040FF1F5}"/>
              </pc2:cmMkLst>
            </pc226:cmChg>
          </p:ext>
        </pc:extLst>
      </pc:sldChg>
      <pc:sldChg chg="modSp modCm">
        <pc:chgData name="Utilisateur invité" userId="S::urn:spo:anon#d95fc8e05787767f4ad5c7d1f6fa6d86bc6f6aadfb93a0c0055f3f2cbe4806ec::" providerId="AD" clId="Web-{A8119BAF-C4C0-EE31-1EBA-04C805F514B1}" dt="2023-10-26T13:10:37.139" v="49" actId="20577"/>
        <pc:sldMkLst>
          <pc:docMk/>
          <pc:sldMk cId="3915166693" sldId="328"/>
        </pc:sldMkLst>
        <pc:spChg chg="mod">
          <ac:chgData name="Utilisateur invité" userId="S::urn:spo:anon#d95fc8e05787767f4ad5c7d1f6fa6d86bc6f6aadfb93a0c0055f3f2cbe4806ec::" providerId="AD" clId="Web-{A8119BAF-C4C0-EE31-1EBA-04C805F514B1}" dt="2023-10-26T13:10:37.139" v="49" actId="20577"/>
          <ac:spMkLst>
            <pc:docMk/>
            <pc:sldMk cId="3915166693" sldId="328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A8119BAF-C4C0-EE31-1EBA-04C805F514B1}" dt="2023-10-26T13:10:21.435" v="43"/>
              <pc2:cmMkLst xmlns:pc2="http://schemas.microsoft.com/office/powerpoint/2019/9/main/command">
                <pc:docMk/>
                <pc:sldMk cId="3915166693" sldId="328"/>
                <pc2:cmMk id="{1E861754-B895-48A9-8584-FE4DF5125CFC}"/>
              </pc2:cmMkLst>
            </pc226:cmChg>
          </p:ext>
        </pc:extLst>
      </pc:sldChg>
      <pc:sldChg chg="modSp modCm">
        <pc:chgData name="Utilisateur invité" userId="S::urn:spo:anon#d95fc8e05787767f4ad5c7d1f6fa6d86bc6f6aadfb93a0c0055f3f2cbe4806ec::" providerId="AD" clId="Web-{A8119BAF-C4C0-EE31-1EBA-04C805F514B1}" dt="2023-10-26T13:11:32.611" v="56" actId="20577"/>
        <pc:sldMkLst>
          <pc:docMk/>
          <pc:sldMk cId="3993665514" sldId="329"/>
        </pc:sldMkLst>
        <pc:spChg chg="mod">
          <ac:chgData name="Utilisateur invité" userId="S::urn:spo:anon#d95fc8e05787767f4ad5c7d1f6fa6d86bc6f6aadfb93a0c0055f3f2cbe4806ec::" providerId="AD" clId="Web-{A8119BAF-C4C0-EE31-1EBA-04C805F514B1}" dt="2023-10-26T13:11:32.611" v="56" actId="20577"/>
          <ac:spMkLst>
            <pc:docMk/>
            <pc:sldMk cId="3993665514" sldId="329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A8119BAF-C4C0-EE31-1EBA-04C805F514B1}" dt="2023-10-26T13:11:32.611" v="56" actId="20577"/>
              <pc2:cmMkLst xmlns:pc2="http://schemas.microsoft.com/office/powerpoint/2019/9/main/command">
                <pc:docMk/>
                <pc:sldMk cId="3993665514" sldId="329"/>
                <pc2:cmMk id="{981E2F58-C624-4B6E-B0E1-309071605DCE}"/>
              </pc2:cmMkLst>
            </pc226:cmChg>
          </p:ext>
        </pc:extLst>
      </pc:sldChg>
      <pc:sldChg chg="modSp">
        <pc:chgData name="Utilisateur invité" userId="S::urn:spo:anon#d95fc8e05787767f4ad5c7d1f6fa6d86bc6f6aadfb93a0c0055f3f2cbe4806ec::" providerId="AD" clId="Web-{A8119BAF-C4C0-EE31-1EBA-04C805F514B1}" dt="2023-10-26T13:11:51.331" v="58" actId="20577"/>
        <pc:sldMkLst>
          <pc:docMk/>
          <pc:sldMk cId="3669377652" sldId="330"/>
        </pc:sldMkLst>
        <pc:spChg chg="mod">
          <ac:chgData name="Utilisateur invité" userId="S::urn:spo:anon#d95fc8e05787767f4ad5c7d1f6fa6d86bc6f6aadfb93a0c0055f3f2cbe4806ec::" providerId="AD" clId="Web-{A8119BAF-C4C0-EE31-1EBA-04C805F514B1}" dt="2023-10-26T13:11:51.331" v="58" actId="20577"/>
          <ac:spMkLst>
            <pc:docMk/>
            <pc:sldMk cId="3669377652" sldId="330"/>
            <ac:spMk id="3" creationId="{00000000-0000-0000-0000-000000000000}"/>
          </ac:spMkLst>
        </pc:spChg>
      </pc:sldChg>
      <pc:sldChg chg="modSp modCm">
        <pc:chgData name="Utilisateur invité" userId="S::urn:spo:anon#d95fc8e05787767f4ad5c7d1f6fa6d86bc6f6aadfb93a0c0055f3f2cbe4806ec::" providerId="AD" clId="Web-{A8119BAF-C4C0-EE31-1EBA-04C805F514B1}" dt="2023-10-26T13:12:29.505" v="70" actId="20577"/>
        <pc:sldMkLst>
          <pc:docMk/>
          <pc:sldMk cId="2447351965" sldId="331"/>
        </pc:sldMkLst>
        <pc:spChg chg="mod">
          <ac:chgData name="Utilisateur invité" userId="S::urn:spo:anon#d95fc8e05787767f4ad5c7d1f6fa6d86bc6f6aadfb93a0c0055f3f2cbe4806ec::" providerId="AD" clId="Web-{A8119BAF-C4C0-EE31-1EBA-04C805F514B1}" dt="2023-10-26T13:12:29.505" v="70" actId="20577"/>
          <ac:spMkLst>
            <pc:docMk/>
            <pc:sldMk cId="2447351965" sldId="331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A8119BAF-C4C0-EE31-1EBA-04C805F514B1}" dt="2023-10-26T13:12:00.300" v="59"/>
              <pc2:cmMkLst xmlns:pc2="http://schemas.microsoft.com/office/powerpoint/2019/9/main/command">
                <pc:docMk/>
                <pc:sldMk cId="2447351965" sldId="331"/>
                <pc2:cmMk id="{76D5FA9E-2ABC-453A-A8AA-96B24452FBCF}"/>
              </pc2:cmMkLst>
            </pc226:cmChg>
          </p:ext>
        </pc:extLst>
      </pc:sldChg>
      <pc:sldChg chg="modSp modCm">
        <pc:chgData name="Utilisateur invité" userId="S::urn:spo:anon#d95fc8e05787767f4ad5c7d1f6fa6d86bc6f6aadfb93a0c0055f3f2cbe4806ec::" providerId="AD" clId="Web-{A8119BAF-C4C0-EE31-1EBA-04C805F514B1}" dt="2023-10-26T13:13:05.898" v="73" actId="20577"/>
        <pc:sldMkLst>
          <pc:docMk/>
          <pc:sldMk cId="1722085949" sldId="335"/>
        </pc:sldMkLst>
        <pc:spChg chg="mod">
          <ac:chgData name="Utilisateur invité" userId="S::urn:spo:anon#d95fc8e05787767f4ad5c7d1f6fa6d86bc6f6aadfb93a0c0055f3f2cbe4806ec::" providerId="AD" clId="Web-{A8119BAF-C4C0-EE31-1EBA-04C805F514B1}" dt="2023-10-26T13:13:05.898" v="73" actId="20577"/>
          <ac:spMkLst>
            <pc:docMk/>
            <pc:sldMk cId="1722085949" sldId="335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A8119BAF-C4C0-EE31-1EBA-04C805F514B1}" dt="2023-10-26T13:13:02.773" v="72"/>
              <pc2:cmMkLst xmlns:pc2="http://schemas.microsoft.com/office/powerpoint/2019/9/main/command">
                <pc:docMk/>
                <pc:sldMk cId="1722085949" sldId="335"/>
                <pc2:cmMk id="{32BE39A9-4EF6-4BAE-A004-CA4B66CA5492}"/>
              </pc2:cmMkLst>
            </pc226:cmChg>
          </p:ext>
        </pc:extLst>
      </pc:sldChg>
    </pc:docChg>
  </pc:docChgLst>
  <pc:docChgLst>
    <pc:chgData name="Utilisateur invité" userId="S::urn:spo:anon#d95fc8e05787767f4ad5c7d1f6fa6d86bc6f6aadfb93a0c0055f3f2cbe4806ec::" providerId="AD" clId="Web-{26957590-CC75-5821-2109-C53882695190}"/>
    <pc:docChg chg="modSld">
      <pc:chgData name="Utilisateur invité" userId="S::urn:spo:anon#d95fc8e05787767f4ad5c7d1f6fa6d86bc6f6aadfb93a0c0055f3f2cbe4806ec::" providerId="AD" clId="Web-{26957590-CC75-5821-2109-C53882695190}" dt="2023-10-24T16:56:48.292" v="14" actId="20577"/>
      <pc:docMkLst>
        <pc:docMk/>
      </pc:docMkLst>
      <pc:sldChg chg="modSp addCm">
        <pc:chgData name="Utilisateur invité" userId="S::urn:spo:anon#d95fc8e05787767f4ad5c7d1f6fa6d86bc6f6aadfb93a0c0055f3f2cbe4806ec::" providerId="AD" clId="Web-{26957590-CC75-5821-2109-C53882695190}" dt="2023-10-24T16:56:48.292" v="14" actId="20577"/>
        <pc:sldMkLst>
          <pc:docMk/>
          <pc:sldMk cId="3757631623" sldId="266"/>
        </pc:sldMkLst>
        <pc:spChg chg="mod">
          <ac:chgData name="Utilisateur invité" userId="S::urn:spo:anon#d95fc8e05787767f4ad5c7d1f6fa6d86bc6f6aadfb93a0c0055f3f2cbe4806ec::" providerId="AD" clId="Web-{26957590-CC75-5821-2109-C53882695190}" dt="2023-10-24T16:56:48.292" v="14" actId="20577"/>
          <ac:spMkLst>
            <pc:docMk/>
            <pc:sldMk cId="3757631623" sldId="266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26957590-CC75-5821-2109-C53882695190}" dt="2023-10-24T16:56:24.963" v="11"/>
              <pc2:cmMkLst xmlns:pc2="http://schemas.microsoft.com/office/powerpoint/2019/9/main/command">
                <pc:docMk/>
                <pc:sldMk cId="3757631623" sldId="266"/>
                <pc2:cmMk id="{08BA18AB-F132-4944-8158-5415362F96DC}"/>
              </pc2:cmMkLst>
            </pc226:cmChg>
          </p:ext>
        </pc:extLst>
      </pc:sldChg>
    </pc:docChg>
  </pc:docChgLst>
  <pc:docChgLst>
    <pc:chgData name="Jacqueline Gauthier" userId="S::jgauthier_centrefora.on.ca#ext#@coalition.ca::356cecd5-34a4-4a55-99b9-0c99788916bb" providerId="AD" clId="Web-{E15A0972-751F-3FAD-80C0-A73EE73F8BF0}"/>
    <pc:docChg chg="mod">
      <pc:chgData name="Jacqueline Gauthier" userId="S::jgauthier_centrefora.on.ca#ext#@coalition.ca::356cecd5-34a4-4a55-99b9-0c99788916bb" providerId="AD" clId="Web-{E15A0972-751F-3FAD-80C0-A73EE73F8BF0}" dt="2023-10-25T20:03:20.194" v="4"/>
      <pc:docMkLst>
        <pc:docMk/>
      </pc:docMkLst>
      <pc:sldChg chg="modCm">
        <pc:chgData name="Jacqueline Gauthier" userId="S::jgauthier_centrefora.on.ca#ext#@coalition.ca::356cecd5-34a4-4a55-99b9-0c99788916bb" providerId="AD" clId="Web-{E15A0972-751F-3FAD-80C0-A73EE73F8BF0}" dt="2023-10-25T19:50:53.090" v="2"/>
        <pc:sldMkLst>
          <pc:docMk/>
          <pc:sldMk cId="3861369899" sldId="25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E15A0972-751F-3FAD-80C0-A73EE73F8BF0}" dt="2023-10-25T19:50:53.090" v="2"/>
              <pc2:cmMkLst xmlns:pc2="http://schemas.microsoft.com/office/powerpoint/2019/9/main/command">
                <pc:docMk/>
                <pc:sldMk cId="3861369899" sldId="256"/>
                <pc2:cmMk id="{2125AA95-BA45-4DFD-B686-5CB6B4232D4E}"/>
              </pc2:cmMkLst>
            </pc226:cmChg>
          </p:ext>
        </pc:extLst>
      </pc:sldChg>
      <pc:sldChg chg="modCm">
        <pc:chgData name="Jacqueline Gauthier" userId="S::jgauthier_centrefora.on.ca#ext#@coalition.ca::356cecd5-34a4-4a55-99b9-0c99788916bb" providerId="AD" clId="Web-{E15A0972-751F-3FAD-80C0-A73EE73F8BF0}" dt="2023-10-25T20:02:53.724" v="3"/>
        <pc:sldMkLst>
          <pc:docMk/>
          <pc:sldMk cId="3993665514" sldId="329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E15A0972-751F-3FAD-80C0-A73EE73F8BF0}" dt="2023-10-25T20:02:53.724" v="3"/>
              <pc2:cmMkLst xmlns:pc2="http://schemas.microsoft.com/office/powerpoint/2019/9/main/command">
                <pc:docMk/>
                <pc:sldMk cId="3993665514" sldId="329"/>
                <pc2:cmMk id="{981E2F58-C624-4B6E-B0E1-309071605DCE}"/>
              </pc2:cmMkLst>
            </pc226:cmChg>
          </p:ext>
        </pc:extLst>
      </pc:sldChg>
      <pc:sldChg chg="modCm">
        <pc:chgData name="Jacqueline Gauthier" userId="S::jgauthier_centrefora.on.ca#ext#@coalition.ca::356cecd5-34a4-4a55-99b9-0c99788916bb" providerId="AD" clId="Web-{E15A0972-751F-3FAD-80C0-A73EE73F8BF0}" dt="2023-10-25T20:03:20.194" v="4"/>
        <pc:sldMkLst>
          <pc:docMk/>
          <pc:sldMk cId="2447351965" sldId="331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E15A0972-751F-3FAD-80C0-A73EE73F8BF0}" dt="2023-10-25T20:03:20.194" v="4"/>
              <pc2:cmMkLst xmlns:pc2="http://schemas.microsoft.com/office/powerpoint/2019/9/main/command">
                <pc:docMk/>
                <pc:sldMk cId="2447351965" sldId="331"/>
                <pc2:cmMk id="{76D5FA9E-2ABC-453A-A8AA-96B24452FBCF}"/>
              </pc2:cmMkLst>
            </pc226:cmChg>
          </p:ext>
        </pc:extLst>
      </pc:sldChg>
    </pc:docChg>
  </pc:docChgLst>
  <pc:docChgLst>
    <pc:chgData name="Mélanie Gendron" userId="b05ed1a2-98bf-4a87-b261-4b22b31ddbe0" providerId="ADAL" clId="{EB12FFAF-A6D3-43AE-9E18-FC16AAF2D40F}"/>
    <pc:docChg chg="undo custSel modSld">
      <pc:chgData name="Mélanie Gendron" userId="b05ed1a2-98bf-4a87-b261-4b22b31ddbe0" providerId="ADAL" clId="{EB12FFAF-A6D3-43AE-9E18-FC16AAF2D40F}" dt="2024-08-15T15:57:53.189" v="144" actId="1076"/>
      <pc:docMkLst>
        <pc:docMk/>
      </pc:docMkLst>
      <pc:sldChg chg="modSp mod">
        <pc:chgData name="Mélanie Gendron" userId="b05ed1a2-98bf-4a87-b261-4b22b31ddbe0" providerId="ADAL" clId="{EB12FFAF-A6D3-43AE-9E18-FC16AAF2D40F}" dt="2024-08-15T15:45:53.211" v="0" actId="207"/>
        <pc:sldMkLst>
          <pc:docMk/>
          <pc:sldMk cId="3861369899" sldId="256"/>
        </pc:sldMkLst>
        <pc:spChg chg="mod">
          <ac:chgData name="Mélanie Gendron" userId="b05ed1a2-98bf-4a87-b261-4b22b31ddbe0" providerId="ADAL" clId="{EB12FFAF-A6D3-43AE-9E18-FC16AAF2D40F}" dt="2024-08-15T15:45:53.211" v="0" actId="207"/>
          <ac:spMkLst>
            <pc:docMk/>
            <pc:sldMk cId="3861369899" sldId="256"/>
            <ac:spMk id="2" creationId="{00000000-0000-0000-0000-000000000000}"/>
          </ac:spMkLst>
        </pc:spChg>
      </pc:sldChg>
      <pc:sldChg chg="addSp delSp modSp mod">
        <pc:chgData name="Mélanie Gendron" userId="b05ed1a2-98bf-4a87-b261-4b22b31ddbe0" providerId="ADAL" clId="{EB12FFAF-A6D3-43AE-9E18-FC16AAF2D40F}" dt="2024-08-15T15:52:16.389" v="62"/>
        <pc:sldMkLst>
          <pc:docMk/>
          <pc:sldMk cId="3197413488" sldId="274"/>
        </pc:sldMkLst>
        <pc:spChg chg="del">
          <ac:chgData name="Mélanie Gendron" userId="b05ed1a2-98bf-4a87-b261-4b22b31ddbe0" providerId="ADAL" clId="{EB12FFAF-A6D3-43AE-9E18-FC16AAF2D40F}" dt="2024-08-15T15:52:14.605" v="60" actId="478"/>
          <ac:spMkLst>
            <pc:docMk/>
            <pc:sldMk cId="3197413488" sldId="274"/>
            <ac:spMk id="2" creationId="{00000000-0000-0000-0000-000000000000}"/>
          </ac:spMkLst>
        </pc:spChg>
        <pc:spChg chg="add del mod">
          <ac:chgData name="Mélanie Gendron" userId="b05ed1a2-98bf-4a87-b261-4b22b31ddbe0" providerId="ADAL" clId="{EB12FFAF-A6D3-43AE-9E18-FC16AAF2D40F}" dt="2024-08-15T15:52:15.244" v="61" actId="478"/>
          <ac:spMkLst>
            <pc:docMk/>
            <pc:sldMk cId="3197413488" sldId="274"/>
            <ac:spMk id="6" creationId="{167B0301-4597-BCCE-8476-6A68B73E4E97}"/>
          </ac:spMkLst>
        </pc:spChg>
        <pc:spChg chg="add mod">
          <ac:chgData name="Mélanie Gendron" userId="b05ed1a2-98bf-4a87-b261-4b22b31ddbe0" providerId="ADAL" clId="{EB12FFAF-A6D3-43AE-9E18-FC16AAF2D40F}" dt="2024-08-15T15:52:16.389" v="62"/>
          <ac:spMkLst>
            <pc:docMk/>
            <pc:sldMk cId="3197413488" sldId="274"/>
            <ac:spMk id="7" creationId="{C40E8756-BF74-42E9-0B14-81959F1236E2}"/>
          </ac:spMkLst>
        </pc:spChg>
        <pc:picChg chg="del">
          <ac:chgData name="Mélanie Gendron" userId="b05ed1a2-98bf-4a87-b261-4b22b31ddbe0" providerId="ADAL" clId="{EB12FFAF-A6D3-43AE-9E18-FC16AAF2D40F}" dt="2024-08-15T15:52:13.366" v="59" actId="478"/>
          <ac:picMkLst>
            <pc:docMk/>
            <pc:sldMk cId="3197413488" sldId="274"/>
            <ac:picMk id="4" creationId="{00000000-0000-0000-0000-000000000000}"/>
          </ac:picMkLst>
        </pc:picChg>
        <pc:picChg chg="add mod">
          <ac:chgData name="Mélanie Gendron" userId="b05ed1a2-98bf-4a87-b261-4b22b31ddbe0" providerId="ADAL" clId="{EB12FFAF-A6D3-43AE-9E18-FC16AAF2D40F}" dt="2024-08-15T15:52:16.389" v="62"/>
          <ac:picMkLst>
            <pc:docMk/>
            <pc:sldMk cId="3197413488" sldId="274"/>
            <ac:picMk id="8" creationId="{B8811E57-9BA8-A96C-B443-7201931E74D0}"/>
          </ac:picMkLst>
        </pc:picChg>
      </pc:sldChg>
      <pc:sldChg chg="modSp mod">
        <pc:chgData name="Mélanie Gendron" userId="b05ed1a2-98bf-4a87-b261-4b22b31ddbe0" providerId="ADAL" clId="{EB12FFAF-A6D3-43AE-9E18-FC16AAF2D40F}" dt="2024-08-15T15:57:53.189" v="144" actId="1076"/>
        <pc:sldMkLst>
          <pc:docMk/>
          <pc:sldMk cId="311959883" sldId="287"/>
        </pc:sldMkLst>
        <pc:spChg chg="mod">
          <ac:chgData name="Mélanie Gendron" userId="b05ed1a2-98bf-4a87-b261-4b22b31ddbe0" providerId="ADAL" clId="{EB12FFAF-A6D3-43AE-9E18-FC16AAF2D40F}" dt="2024-08-15T15:57:53.189" v="144" actId="1076"/>
          <ac:spMkLst>
            <pc:docMk/>
            <pc:sldMk cId="311959883" sldId="287"/>
            <ac:spMk id="3" creationId="{00000000-0000-0000-0000-000000000000}"/>
          </ac:spMkLst>
        </pc:spChg>
      </pc:sldChg>
      <pc:sldChg chg="modSp mod">
        <pc:chgData name="Mélanie Gendron" userId="b05ed1a2-98bf-4a87-b261-4b22b31ddbe0" providerId="ADAL" clId="{EB12FFAF-A6D3-43AE-9E18-FC16AAF2D40F}" dt="2024-08-15T15:48:14.115" v="2" actId="1076"/>
        <pc:sldMkLst>
          <pc:docMk/>
          <pc:sldMk cId="2305999324" sldId="288"/>
        </pc:sldMkLst>
        <pc:spChg chg="mod">
          <ac:chgData name="Mélanie Gendron" userId="b05ed1a2-98bf-4a87-b261-4b22b31ddbe0" providerId="ADAL" clId="{EB12FFAF-A6D3-43AE-9E18-FC16AAF2D40F}" dt="2024-08-15T15:48:14.115" v="2" actId="1076"/>
          <ac:spMkLst>
            <pc:docMk/>
            <pc:sldMk cId="2305999324" sldId="288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EB12FFAF-A6D3-43AE-9E18-FC16AAF2D40F}" dt="2024-08-15T15:49:14.144" v="16" actId="1076"/>
        <pc:sldMkLst>
          <pc:docMk/>
          <pc:sldMk cId="2465101459" sldId="293"/>
        </pc:sldMkLst>
        <pc:spChg chg="mod">
          <ac:chgData name="Mélanie Gendron" userId="b05ed1a2-98bf-4a87-b261-4b22b31ddbe0" providerId="ADAL" clId="{EB12FFAF-A6D3-43AE-9E18-FC16AAF2D40F}" dt="2024-08-15T15:48:22.702" v="4" actId="1076"/>
          <ac:spMkLst>
            <pc:docMk/>
            <pc:sldMk cId="2465101459" sldId="293"/>
            <ac:spMk id="2" creationId="{00000000-0000-0000-0000-000000000000}"/>
          </ac:spMkLst>
        </pc:spChg>
        <pc:spChg chg="mod">
          <ac:chgData name="Mélanie Gendron" userId="b05ed1a2-98bf-4a87-b261-4b22b31ddbe0" providerId="ADAL" clId="{EB12FFAF-A6D3-43AE-9E18-FC16AAF2D40F}" dt="2024-08-15T15:49:14.144" v="16" actId="1076"/>
          <ac:spMkLst>
            <pc:docMk/>
            <pc:sldMk cId="2465101459" sldId="293"/>
            <ac:spMk id="3" creationId="{00000000-0000-0000-0000-000000000000}"/>
          </ac:spMkLst>
        </pc:spChg>
        <pc:picChg chg="mod">
          <ac:chgData name="Mélanie Gendron" userId="b05ed1a2-98bf-4a87-b261-4b22b31ddbe0" providerId="ADAL" clId="{EB12FFAF-A6D3-43AE-9E18-FC16AAF2D40F}" dt="2024-08-15T15:48:22.702" v="4" actId="1076"/>
          <ac:picMkLst>
            <pc:docMk/>
            <pc:sldMk cId="2465101459" sldId="293"/>
            <ac:picMk id="4" creationId="{00000000-0000-0000-0000-000000000000}"/>
          </ac:picMkLst>
        </pc:picChg>
      </pc:sldChg>
      <pc:sldChg chg="addSp delSp modSp mod">
        <pc:chgData name="Mélanie Gendron" userId="b05ed1a2-98bf-4a87-b261-4b22b31ddbe0" providerId="ADAL" clId="{EB12FFAF-A6D3-43AE-9E18-FC16AAF2D40F}" dt="2024-08-15T15:51:14.140" v="46" actId="1035"/>
        <pc:sldMkLst>
          <pc:docMk/>
          <pc:sldMk cId="481907628" sldId="294"/>
        </pc:sldMkLst>
        <pc:spChg chg="del mod">
          <ac:chgData name="Mélanie Gendron" userId="b05ed1a2-98bf-4a87-b261-4b22b31ddbe0" providerId="ADAL" clId="{EB12FFAF-A6D3-43AE-9E18-FC16AAF2D40F}" dt="2024-08-15T15:48:44.605" v="8" actId="21"/>
          <ac:spMkLst>
            <pc:docMk/>
            <pc:sldMk cId="481907628" sldId="294"/>
            <ac:spMk id="2" creationId="{00000000-0000-0000-0000-000000000000}"/>
          </ac:spMkLst>
        </pc:spChg>
        <pc:spChg chg="mod">
          <ac:chgData name="Mélanie Gendron" userId="b05ed1a2-98bf-4a87-b261-4b22b31ddbe0" providerId="ADAL" clId="{EB12FFAF-A6D3-43AE-9E18-FC16AAF2D40F}" dt="2024-08-15T15:49:19.932" v="17" actId="1076"/>
          <ac:spMkLst>
            <pc:docMk/>
            <pc:sldMk cId="481907628" sldId="294"/>
            <ac:spMk id="3" creationId="{00000000-0000-0000-0000-000000000000}"/>
          </ac:spMkLst>
        </pc:spChg>
        <pc:spChg chg="add del mod">
          <ac:chgData name="Mélanie Gendron" userId="b05ed1a2-98bf-4a87-b261-4b22b31ddbe0" providerId="ADAL" clId="{EB12FFAF-A6D3-43AE-9E18-FC16AAF2D40F}" dt="2024-08-15T15:48:48.051" v="10" actId="478"/>
          <ac:spMkLst>
            <pc:docMk/>
            <pc:sldMk cId="481907628" sldId="294"/>
            <ac:spMk id="5" creationId="{E7809DF1-B774-C47F-B2B8-EEE55741D1C0}"/>
          </ac:spMkLst>
        </pc:spChg>
        <pc:spChg chg="add del mod">
          <ac:chgData name="Mélanie Gendron" userId="b05ed1a2-98bf-4a87-b261-4b22b31ddbe0" providerId="ADAL" clId="{EB12FFAF-A6D3-43AE-9E18-FC16AAF2D40F}" dt="2024-08-15T15:48:46.475" v="9" actId="478"/>
          <ac:spMkLst>
            <pc:docMk/>
            <pc:sldMk cId="481907628" sldId="294"/>
            <ac:spMk id="8" creationId="{21340E1A-8D04-A840-EA07-1813A1470AB8}"/>
          </ac:spMkLst>
        </pc:spChg>
        <pc:spChg chg="add mod">
          <ac:chgData name="Mélanie Gendron" userId="b05ed1a2-98bf-4a87-b261-4b22b31ddbe0" providerId="ADAL" clId="{EB12FFAF-A6D3-43AE-9E18-FC16AAF2D40F}" dt="2024-08-15T15:48:49.608" v="11"/>
          <ac:spMkLst>
            <pc:docMk/>
            <pc:sldMk cId="481907628" sldId="294"/>
            <ac:spMk id="9" creationId="{00000000-0000-0000-0000-000000000000}"/>
          </ac:spMkLst>
        </pc:spChg>
        <pc:picChg chg="mod">
          <ac:chgData name="Mélanie Gendron" userId="b05ed1a2-98bf-4a87-b261-4b22b31ddbe0" providerId="ADAL" clId="{EB12FFAF-A6D3-43AE-9E18-FC16AAF2D40F}" dt="2024-08-15T15:51:14.140" v="46" actId="1035"/>
          <ac:picMkLst>
            <pc:docMk/>
            <pc:sldMk cId="481907628" sldId="294"/>
            <ac:picMk id="4" creationId="{00000000-0000-0000-0000-000000000000}"/>
          </ac:picMkLst>
        </pc:picChg>
        <pc:picChg chg="add del mod">
          <ac:chgData name="Mélanie Gendron" userId="b05ed1a2-98bf-4a87-b261-4b22b31ddbe0" providerId="ADAL" clId="{EB12FFAF-A6D3-43AE-9E18-FC16AAF2D40F}" dt="2024-08-15T15:48:52.559" v="12" actId="478"/>
          <ac:picMkLst>
            <pc:docMk/>
            <pc:sldMk cId="481907628" sldId="294"/>
            <ac:picMk id="6" creationId="{65CD2679-02FD-E2E2-5553-ECDC641C7F55}"/>
          </ac:picMkLst>
        </pc:picChg>
      </pc:sldChg>
      <pc:sldChg chg="addSp delSp modSp mod">
        <pc:chgData name="Mélanie Gendron" userId="b05ed1a2-98bf-4a87-b261-4b22b31ddbe0" providerId="ADAL" clId="{EB12FFAF-A6D3-43AE-9E18-FC16AAF2D40F}" dt="2024-08-15T15:51:28.366" v="51" actId="1076"/>
        <pc:sldMkLst>
          <pc:docMk/>
          <pc:sldMk cId="3589427008" sldId="304"/>
        </pc:sldMkLst>
        <pc:spChg chg="del">
          <ac:chgData name="Mélanie Gendron" userId="b05ed1a2-98bf-4a87-b261-4b22b31ddbe0" providerId="ADAL" clId="{EB12FFAF-A6D3-43AE-9E18-FC16AAF2D40F}" dt="2024-08-15T15:51:23.796" v="48" actId="478"/>
          <ac:spMkLst>
            <pc:docMk/>
            <pc:sldMk cId="3589427008" sldId="304"/>
            <ac:spMk id="2" creationId="{00000000-0000-0000-0000-000000000000}"/>
          </ac:spMkLst>
        </pc:spChg>
        <pc:spChg chg="mod">
          <ac:chgData name="Mélanie Gendron" userId="b05ed1a2-98bf-4a87-b261-4b22b31ddbe0" providerId="ADAL" clId="{EB12FFAF-A6D3-43AE-9E18-FC16AAF2D40F}" dt="2024-08-15T15:51:28.366" v="51" actId="1076"/>
          <ac:spMkLst>
            <pc:docMk/>
            <pc:sldMk cId="3589427008" sldId="304"/>
            <ac:spMk id="3" creationId="{00000000-0000-0000-0000-000000000000}"/>
          </ac:spMkLst>
        </pc:spChg>
        <pc:spChg chg="add del mod">
          <ac:chgData name="Mélanie Gendron" userId="b05ed1a2-98bf-4a87-b261-4b22b31ddbe0" providerId="ADAL" clId="{EB12FFAF-A6D3-43AE-9E18-FC16AAF2D40F}" dt="2024-08-15T15:51:24.758" v="49" actId="478"/>
          <ac:spMkLst>
            <pc:docMk/>
            <pc:sldMk cId="3589427008" sldId="304"/>
            <ac:spMk id="6" creationId="{67F4A97C-6D6A-8A4C-33EE-35ED00DDFF7E}"/>
          </ac:spMkLst>
        </pc:spChg>
        <pc:spChg chg="add mod">
          <ac:chgData name="Mélanie Gendron" userId="b05ed1a2-98bf-4a87-b261-4b22b31ddbe0" providerId="ADAL" clId="{EB12FFAF-A6D3-43AE-9E18-FC16AAF2D40F}" dt="2024-08-15T15:51:25.685" v="50"/>
          <ac:spMkLst>
            <pc:docMk/>
            <pc:sldMk cId="3589427008" sldId="304"/>
            <ac:spMk id="8" creationId="{7AD83489-3EEE-31D4-FEF6-AC99FEE4DF08}"/>
          </ac:spMkLst>
        </pc:spChg>
        <pc:picChg chg="del">
          <ac:chgData name="Mélanie Gendron" userId="b05ed1a2-98bf-4a87-b261-4b22b31ddbe0" providerId="ADAL" clId="{EB12FFAF-A6D3-43AE-9E18-FC16AAF2D40F}" dt="2024-08-15T15:51:22.245" v="47" actId="478"/>
          <ac:picMkLst>
            <pc:docMk/>
            <pc:sldMk cId="3589427008" sldId="304"/>
            <ac:picMk id="4" creationId="{00000000-0000-0000-0000-000000000000}"/>
          </ac:picMkLst>
        </pc:picChg>
        <pc:picChg chg="add mod">
          <ac:chgData name="Mélanie Gendron" userId="b05ed1a2-98bf-4a87-b261-4b22b31ddbe0" providerId="ADAL" clId="{EB12FFAF-A6D3-43AE-9E18-FC16AAF2D40F}" dt="2024-08-15T15:51:25.685" v="50"/>
          <ac:picMkLst>
            <pc:docMk/>
            <pc:sldMk cId="3589427008" sldId="304"/>
            <ac:picMk id="7" creationId="{53DF9EF8-99A8-B021-FFB5-493FD2549B76}"/>
          </ac:picMkLst>
        </pc:picChg>
      </pc:sldChg>
      <pc:sldChg chg="addSp delSp modSp mod">
        <pc:chgData name="Mélanie Gendron" userId="b05ed1a2-98bf-4a87-b261-4b22b31ddbe0" providerId="ADAL" clId="{EB12FFAF-A6D3-43AE-9E18-FC16AAF2D40F}" dt="2024-08-15T15:50:18.613" v="29" actId="1076"/>
        <pc:sldMkLst>
          <pc:docMk/>
          <pc:sldMk cId="1146553086" sldId="307"/>
        </pc:sldMkLst>
        <pc:spChg chg="del mod">
          <ac:chgData name="Mélanie Gendron" userId="b05ed1a2-98bf-4a87-b261-4b22b31ddbe0" providerId="ADAL" clId="{EB12FFAF-A6D3-43AE-9E18-FC16AAF2D40F}" dt="2024-08-15T15:49:42.581" v="21" actId="21"/>
          <ac:spMkLst>
            <pc:docMk/>
            <pc:sldMk cId="1146553086" sldId="307"/>
            <ac:spMk id="2" creationId="{00000000-0000-0000-0000-000000000000}"/>
          </ac:spMkLst>
        </pc:spChg>
        <pc:spChg chg="mod">
          <ac:chgData name="Mélanie Gendron" userId="b05ed1a2-98bf-4a87-b261-4b22b31ddbe0" providerId="ADAL" clId="{EB12FFAF-A6D3-43AE-9E18-FC16AAF2D40F}" dt="2024-08-15T15:50:18.613" v="29" actId="1076"/>
          <ac:spMkLst>
            <pc:docMk/>
            <pc:sldMk cId="1146553086" sldId="307"/>
            <ac:spMk id="3" creationId="{00000000-0000-0000-0000-000000000000}"/>
          </ac:spMkLst>
        </pc:spChg>
        <pc:spChg chg="add del mod">
          <ac:chgData name="Mélanie Gendron" userId="b05ed1a2-98bf-4a87-b261-4b22b31ddbe0" providerId="ADAL" clId="{EB12FFAF-A6D3-43AE-9E18-FC16AAF2D40F}" dt="2024-08-15T15:49:46.021" v="23" actId="478"/>
          <ac:spMkLst>
            <pc:docMk/>
            <pc:sldMk cId="1146553086" sldId="307"/>
            <ac:spMk id="11" creationId="{63FF7E53-84AF-D48F-F21E-C9EDBED737C0}"/>
          </ac:spMkLst>
        </pc:spChg>
        <pc:spChg chg="add del mod">
          <ac:chgData name="Mélanie Gendron" userId="b05ed1a2-98bf-4a87-b261-4b22b31ddbe0" providerId="ADAL" clId="{EB12FFAF-A6D3-43AE-9E18-FC16AAF2D40F}" dt="2024-08-15T15:49:44.554" v="22" actId="478"/>
          <ac:spMkLst>
            <pc:docMk/>
            <pc:sldMk cId="1146553086" sldId="307"/>
            <ac:spMk id="13" creationId="{857BBD2A-EB46-DCB9-5780-9827282C9733}"/>
          </ac:spMkLst>
        </pc:spChg>
        <pc:spChg chg="add mod">
          <ac:chgData name="Mélanie Gendron" userId="b05ed1a2-98bf-4a87-b261-4b22b31ddbe0" providerId="ADAL" clId="{EB12FFAF-A6D3-43AE-9E18-FC16AAF2D40F}" dt="2024-08-15T15:49:57.460" v="28" actId="1076"/>
          <ac:spMkLst>
            <pc:docMk/>
            <pc:sldMk cId="1146553086" sldId="307"/>
            <ac:spMk id="14" creationId="{00000000-0000-0000-0000-000000000000}"/>
          </ac:spMkLst>
        </pc:spChg>
        <pc:picChg chg="mod">
          <ac:chgData name="Mélanie Gendron" userId="b05ed1a2-98bf-4a87-b261-4b22b31ddbe0" providerId="ADAL" clId="{EB12FFAF-A6D3-43AE-9E18-FC16AAF2D40F}" dt="2024-08-15T15:49:53.923" v="26" actId="1076"/>
          <ac:picMkLst>
            <pc:docMk/>
            <pc:sldMk cId="1146553086" sldId="307"/>
            <ac:picMk id="4" creationId="{00000000-0000-0000-0000-000000000000}"/>
          </ac:picMkLst>
        </pc:picChg>
        <pc:picChg chg="mod">
          <ac:chgData name="Mélanie Gendron" userId="b05ed1a2-98bf-4a87-b261-4b22b31ddbe0" providerId="ADAL" clId="{EB12FFAF-A6D3-43AE-9E18-FC16AAF2D40F}" dt="2024-08-15T15:50:18.613" v="29" actId="1076"/>
          <ac:picMkLst>
            <pc:docMk/>
            <pc:sldMk cId="1146553086" sldId="307"/>
            <ac:picMk id="5" creationId="{33B3D024-0DAB-4D59-6121-2C25D9E42DD3}"/>
          </ac:picMkLst>
        </pc:picChg>
        <pc:picChg chg="mod">
          <ac:chgData name="Mélanie Gendron" userId="b05ed1a2-98bf-4a87-b261-4b22b31ddbe0" providerId="ADAL" clId="{EB12FFAF-A6D3-43AE-9E18-FC16AAF2D40F}" dt="2024-08-15T15:50:18.613" v="29" actId="1076"/>
          <ac:picMkLst>
            <pc:docMk/>
            <pc:sldMk cId="1146553086" sldId="307"/>
            <ac:picMk id="6" creationId="{AF63A735-B16C-A114-B886-3A66C581E610}"/>
          </ac:picMkLst>
        </pc:picChg>
        <pc:picChg chg="mod">
          <ac:chgData name="Mélanie Gendron" userId="b05ed1a2-98bf-4a87-b261-4b22b31ddbe0" providerId="ADAL" clId="{EB12FFAF-A6D3-43AE-9E18-FC16AAF2D40F}" dt="2024-08-15T15:50:18.613" v="29" actId="1076"/>
          <ac:picMkLst>
            <pc:docMk/>
            <pc:sldMk cId="1146553086" sldId="307"/>
            <ac:picMk id="7" creationId="{334BBC20-3175-1A19-BF88-70F1D038E872}"/>
          </ac:picMkLst>
        </pc:picChg>
        <pc:picChg chg="mod">
          <ac:chgData name="Mélanie Gendron" userId="b05ed1a2-98bf-4a87-b261-4b22b31ddbe0" providerId="ADAL" clId="{EB12FFAF-A6D3-43AE-9E18-FC16AAF2D40F}" dt="2024-08-15T15:50:18.613" v="29" actId="1076"/>
          <ac:picMkLst>
            <pc:docMk/>
            <pc:sldMk cId="1146553086" sldId="307"/>
            <ac:picMk id="8" creationId="{B4C378BA-2600-09C8-CE3C-AE91A29B8E4D}"/>
          </ac:picMkLst>
        </pc:picChg>
        <pc:picChg chg="mod">
          <ac:chgData name="Mélanie Gendron" userId="b05ed1a2-98bf-4a87-b261-4b22b31ddbe0" providerId="ADAL" clId="{EB12FFAF-A6D3-43AE-9E18-FC16AAF2D40F}" dt="2024-08-15T15:50:18.613" v="29" actId="1076"/>
          <ac:picMkLst>
            <pc:docMk/>
            <pc:sldMk cId="1146553086" sldId="307"/>
            <ac:picMk id="9" creationId="{EA92406F-DB35-544E-82F7-26FEF01C69B5}"/>
          </ac:picMkLst>
        </pc:picChg>
        <pc:picChg chg="add del mod">
          <ac:chgData name="Mélanie Gendron" userId="b05ed1a2-98bf-4a87-b261-4b22b31ddbe0" providerId="ADAL" clId="{EB12FFAF-A6D3-43AE-9E18-FC16AAF2D40F}" dt="2024-08-15T15:49:50.237" v="24" actId="478"/>
          <ac:picMkLst>
            <pc:docMk/>
            <pc:sldMk cId="1146553086" sldId="307"/>
            <ac:picMk id="10" creationId="{91BC66B3-97A7-98AB-E1CF-B6C5239A601E}"/>
          </ac:picMkLst>
        </pc:picChg>
      </pc:sldChg>
      <pc:sldChg chg="modSp mod">
        <pc:chgData name="Mélanie Gendron" userId="b05ed1a2-98bf-4a87-b261-4b22b31ddbe0" providerId="ADAL" clId="{EB12FFAF-A6D3-43AE-9E18-FC16AAF2D40F}" dt="2024-08-15T15:53:42.886" v="77" actId="1076"/>
        <pc:sldMkLst>
          <pc:docMk/>
          <pc:sldMk cId="2769918706" sldId="308"/>
        </pc:sldMkLst>
        <pc:spChg chg="mod">
          <ac:chgData name="Mélanie Gendron" userId="b05ed1a2-98bf-4a87-b261-4b22b31ddbe0" providerId="ADAL" clId="{EB12FFAF-A6D3-43AE-9E18-FC16AAF2D40F}" dt="2024-08-15T15:53:42.886" v="77" actId="1076"/>
          <ac:spMkLst>
            <pc:docMk/>
            <pc:sldMk cId="2769918706" sldId="308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EB12FFAF-A6D3-43AE-9E18-FC16AAF2D40F}" dt="2024-08-15T15:50:27.493" v="32" actId="1076"/>
        <pc:sldMkLst>
          <pc:docMk/>
          <pc:sldMk cId="332133169" sldId="309"/>
        </pc:sldMkLst>
        <pc:spChg chg="mod">
          <ac:chgData name="Mélanie Gendron" userId="b05ed1a2-98bf-4a87-b261-4b22b31ddbe0" providerId="ADAL" clId="{EB12FFAF-A6D3-43AE-9E18-FC16AAF2D40F}" dt="2024-08-15T15:50:24.936" v="31" actId="1076"/>
          <ac:spMkLst>
            <pc:docMk/>
            <pc:sldMk cId="332133169" sldId="309"/>
            <ac:spMk id="2" creationId="{00000000-0000-0000-0000-000000000000}"/>
          </ac:spMkLst>
        </pc:spChg>
        <pc:spChg chg="mod">
          <ac:chgData name="Mélanie Gendron" userId="b05ed1a2-98bf-4a87-b261-4b22b31ddbe0" providerId="ADAL" clId="{EB12FFAF-A6D3-43AE-9E18-FC16AAF2D40F}" dt="2024-08-15T15:50:27.493" v="32" actId="1076"/>
          <ac:spMkLst>
            <pc:docMk/>
            <pc:sldMk cId="332133169" sldId="309"/>
            <ac:spMk id="3" creationId="{00000000-0000-0000-0000-000000000000}"/>
          </ac:spMkLst>
        </pc:spChg>
      </pc:sldChg>
      <pc:sldChg chg="modSp mod">
        <pc:chgData name="Mélanie Gendron" userId="b05ed1a2-98bf-4a87-b261-4b22b31ddbe0" providerId="ADAL" clId="{EB12FFAF-A6D3-43AE-9E18-FC16AAF2D40F}" dt="2024-08-15T15:50:37.870" v="36" actId="1076"/>
        <pc:sldMkLst>
          <pc:docMk/>
          <pc:sldMk cId="1831243714" sldId="310"/>
        </pc:sldMkLst>
        <pc:spChg chg="mod">
          <ac:chgData name="Mélanie Gendron" userId="b05ed1a2-98bf-4a87-b261-4b22b31ddbe0" providerId="ADAL" clId="{EB12FFAF-A6D3-43AE-9E18-FC16AAF2D40F}" dt="2024-08-15T15:50:33.004" v="34" actId="1076"/>
          <ac:spMkLst>
            <pc:docMk/>
            <pc:sldMk cId="1831243714" sldId="310"/>
            <ac:spMk id="2" creationId="{00000000-0000-0000-0000-000000000000}"/>
          </ac:spMkLst>
        </pc:spChg>
        <pc:spChg chg="mod">
          <ac:chgData name="Mélanie Gendron" userId="b05ed1a2-98bf-4a87-b261-4b22b31ddbe0" providerId="ADAL" clId="{EB12FFAF-A6D3-43AE-9E18-FC16AAF2D40F}" dt="2024-08-15T15:50:35.703" v="35" actId="1076"/>
          <ac:spMkLst>
            <pc:docMk/>
            <pc:sldMk cId="1831243714" sldId="310"/>
            <ac:spMk id="3" creationId="{00000000-0000-0000-0000-000000000000}"/>
          </ac:spMkLst>
        </pc:spChg>
        <pc:picChg chg="mod">
          <ac:chgData name="Mélanie Gendron" userId="b05ed1a2-98bf-4a87-b261-4b22b31ddbe0" providerId="ADAL" clId="{EB12FFAF-A6D3-43AE-9E18-FC16AAF2D40F}" dt="2024-08-15T15:50:37.870" v="36" actId="1076"/>
          <ac:picMkLst>
            <pc:docMk/>
            <pc:sldMk cId="1831243714" sldId="310"/>
            <ac:picMk id="4" creationId="{139434B0-57DE-A195-EE43-F70BFB81A10E}"/>
          </ac:picMkLst>
        </pc:picChg>
      </pc:sldChg>
      <pc:sldChg chg="modSp mod">
        <pc:chgData name="Mélanie Gendron" userId="b05ed1a2-98bf-4a87-b261-4b22b31ddbe0" providerId="ADAL" clId="{EB12FFAF-A6D3-43AE-9E18-FC16AAF2D40F}" dt="2024-08-15T15:50:48.160" v="38" actId="1076"/>
        <pc:sldMkLst>
          <pc:docMk/>
          <pc:sldMk cId="4021330563" sldId="311"/>
        </pc:sldMkLst>
        <pc:spChg chg="mod">
          <ac:chgData name="Mélanie Gendron" userId="b05ed1a2-98bf-4a87-b261-4b22b31ddbe0" providerId="ADAL" clId="{EB12FFAF-A6D3-43AE-9E18-FC16AAF2D40F}" dt="2024-08-15T15:50:48.160" v="38" actId="1076"/>
          <ac:spMkLst>
            <pc:docMk/>
            <pc:sldMk cId="4021330563" sldId="311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EB12FFAF-A6D3-43AE-9E18-FC16AAF2D40F}" dt="2024-08-15T15:50:56.034" v="41" actId="1076"/>
        <pc:sldMkLst>
          <pc:docMk/>
          <pc:sldMk cId="2344475280" sldId="312"/>
        </pc:sldMkLst>
        <pc:spChg chg="mod">
          <ac:chgData name="Mélanie Gendron" userId="b05ed1a2-98bf-4a87-b261-4b22b31ddbe0" providerId="ADAL" clId="{EB12FFAF-A6D3-43AE-9E18-FC16AAF2D40F}" dt="2024-08-15T15:50:56.034" v="41" actId="1076"/>
          <ac:spMkLst>
            <pc:docMk/>
            <pc:sldMk cId="2344475280" sldId="312"/>
            <ac:spMk id="2" creationId="{00000000-0000-0000-0000-000000000000}"/>
          </ac:spMkLst>
        </pc:spChg>
      </pc:sldChg>
      <pc:sldChg chg="addSp delSp modSp mod">
        <pc:chgData name="Mélanie Gendron" userId="b05ed1a2-98bf-4a87-b261-4b22b31ddbe0" providerId="ADAL" clId="{EB12FFAF-A6D3-43AE-9E18-FC16AAF2D40F}" dt="2024-08-15T15:51:06.247" v="44"/>
        <pc:sldMkLst>
          <pc:docMk/>
          <pc:sldMk cId="55374306" sldId="313"/>
        </pc:sldMkLst>
        <pc:spChg chg="del">
          <ac:chgData name="Mélanie Gendron" userId="b05ed1a2-98bf-4a87-b261-4b22b31ddbe0" providerId="ADAL" clId="{EB12FFAF-A6D3-43AE-9E18-FC16AAF2D40F}" dt="2024-08-15T15:51:03.400" v="42" actId="478"/>
          <ac:spMkLst>
            <pc:docMk/>
            <pc:sldMk cId="55374306" sldId="313"/>
            <ac:spMk id="2" creationId="{00000000-0000-0000-0000-000000000000}"/>
          </ac:spMkLst>
        </pc:spChg>
        <pc:spChg chg="add del mod">
          <ac:chgData name="Mélanie Gendron" userId="b05ed1a2-98bf-4a87-b261-4b22b31ddbe0" providerId="ADAL" clId="{EB12FFAF-A6D3-43AE-9E18-FC16AAF2D40F}" dt="2024-08-15T15:51:05.112" v="43" actId="478"/>
          <ac:spMkLst>
            <pc:docMk/>
            <pc:sldMk cId="55374306" sldId="313"/>
            <ac:spMk id="5" creationId="{C35D5A67-C750-0447-E7FA-0A8BCCD0376E}"/>
          </ac:spMkLst>
        </pc:spChg>
        <pc:spChg chg="add mod">
          <ac:chgData name="Mélanie Gendron" userId="b05ed1a2-98bf-4a87-b261-4b22b31ddbe0" providerId="ADAL" clId="{EB12FFAF-A6D3-43AE-9E18-FC16AAF2D40F}" dt="2024-08-15T15:51:06.247" v="44"/>
          <ac:spMkLst>
            <pc:docMk/>
            <pc:sldMk cId="55374306" sldId="313"/>
            <ac:spMk id="6" creationId="{6F2EDAE0-EAC0-C880-66B7-0FDD108B51A4}"/>
          </ac:spMkLst>
        </pc:spChg>
      </pc:sldChg>
      <pc:sldChg chg="addSp delSp modSp mod">
        <pc:chgData name="Mélanie Gendron" userId="b05ed1a2-98bf-4a87-b261-4b22b31ddbe0" providerId="ADAL" clId="{EB12FFAF-A6D3-43AE-9E18-FC16AAF2D40F}" dt="2024-08-15T15:53:22.610" v="72"/>
        <pc:sldMkLst>
          <pc:docMk/>
          <pc:sldMk cId="227315109" sldId="314"/>
        </pc:sldMkLst>
        <pc:spChg chg="del">
          <ac:chgData name="Mélanie Gendron" userId="b05ed1a2-98bf-4a87-b261-4b22b31ddbe0" providerId="ADAL" clId="{EB12FFAF-A6D3-43AE-9E18-FC16AAF2D40F}" dt="2024-08-15T15:53:20.917" v="70" actId="478"/>
          <ac:spMkLst>
            <pc:docMk/>
            <pc:sldMk cId="227315109" sldId="314"/>
            <ac:spMk id="2" creationId="{00000000-0000-0000-0000-000000000000}"/>
          </ac:spMkLst>
        </pc:spChg>
        <pc:spChg chg="add del mod">
          <ac:chgData name="Mélanie Gendron" userId="b05ed1a2-98bf-4a87-b261-4b22b31ddbe0" providerId="ADAL" clId="{EB12FFAF-A6D3-43AE-9E18-FC16AAF2D40F}" dt="2024-08-15T15:53:21.705" v="71" actId="478"/>
          <ac:spMkLst>
            <pc:docMk/>
            <pc:sldMk cId="227315109" sldId="314"/>
            <ac:spMk id="5" creationId="{8D1BAD57-B704-A7E1-EF42-FC2AC4FA6861}"/>
          </ac:spMkLst>
        </pc:spChg>
        <pc:spChg chg="add mod">
          <ac:chgData name="Mélanie Gendron" userId="b05ed1a2-98bf-4a87-b261-4b22b31ddbe0" providerId="ADAL" clId="{EB12FFAF-A6D3-43AE-9E18-FC16AAF2D40F}" dt="2024-08-15T15:53:22.610" v="72"/>
          <ac:spMkLst>
            <pc:docMk/>
            <pc:sldMk cId="227315109" sldId="314"/>
            <ac:spMk id="6" creationId="{9C8C5A14-FAE7-91B6-0984-A7AD536D3A57}"/>
          </ac:spMkLst>
        </pc:spChg>
      </pc:sldChg>
      <pc:sldChg chg="addSp delSp modSp mod">
        <pc:chgData name="Mélanie Gendron" userId="b05ed1a2-98bf-4a87-b261-4b22b31ddbe0" providerId="ADAL" clId="{EB12FFAF-A6D3-43AE-9E18-FC16AAF2D40F}" dt="2024-08-15T15:51:34.459" v="54"/>
        <pc:sldMkLst>
          <pc:docMk/>
          <pc:sldMk cId="4096061746" sldId="315"/>
        </pc:sldMkLst>
        <pc:spChg chg="del">
          <ac:chgData name="Mélanie Gendron" userId="b05ed1a2-98bf-4a87-b261-4b22b31ddbe0" providerId="ADAL" clId="{EB12FFAF-A6D3-43AE-9E18-FC16AAF2D40F}" dt="2024-08-15T15:51:31.767" v="52" actId="478"/>
          <ac:spMkLst>
            <pc:docMk/>
            <pc:sldMk cId="4096061746" sldId="315"/>
            <ac:spMk id="2" creationId="{00000000-0000-0000-0000-000000000000}"/>
          </ac:spMkLst>
        </pc:spChg>
        <pc:spChg chg="add del mod">
          <ac:chgData name="Mélanie Gendron" userId="b05ed1a2-98bf-4a87-b261-4b22b31ddbe0" providerId="ADAL" clId="{EB12FFAF-A6D3-43AE-9E18-FC16AAF2D40F}" dt="2024-08-15T15:51:33.459" v="53" actId="478"/>
          <ac:spMkLst>
            <pc:docMk/>
            <pc:sldMk cId="4096061746" sldId="315"/>
            <ac:spMk id="6" creationId="{A74E598E-C820-CE22-1EC9-11A96530EF54}"/>
          </ac:spMkLst>
        </pc:spChg>
        <pc:spChg chg="add mod">
          <ac:chgData name="Mélanie Gendron" userId="b05ed1a2-98bf-4a87-b261-4b22b31ddbe0" providerId="ADAL" clId="{EB12FFAF-A6D3-43AE-9E18-FC16AAF2D40F}" dt="2024-08-15T15:51:34.459" v="54"/>
          <ac:spMkLst>
            <pc:docMk/>
            <pc:sldMk cId="4096061746" sldId="315"/>
            <ac:spMk id="8" creationId="{BBA73626-0F6C-9493-0655-2CFD0156181E}"/>
          </ac:spMkLst>
        </pc:spChg>
        <pc:picChg chg="del">
          <ac:chgData name="Mélanie Gendron" userId="b05ed1a2-98bf-4a87-b261-4b22b31ddbe0" providerId="ADAL" clId="{EB12FFAF-A6D3-43AE-9E18-FC16AAF2D40F}" dt="2024-08-15T15:51:31.767" v="52" actId="478"/>
          <ac:picMkLst>
            <pc:docMk/>
            <pc:sldMk cId="4096061746" sldId="315"/>
            <ac:picMk id="4" creationId="{00000000-0000-0000-0000-000000000000}"/>
          </ac:picMkLst>
        </pc:picChg>
        <pc:picChg chg="add mod">
          <ac:chgData name="Mélanie Gendron" userId="b05ed1a2-98bf-4a87-b261-4b22b31ddbe0" providerId="ADAL" clId="{EB12FFAF-A6D3-43AE-9E18-FC16AAF2D40F}" dt="2024-08-15T15:51:34.459" v="54"/>
          <ac:picMkLst>
            <pc:docMk/>
            <pc:sldMk cId="4096061746" sldId="315"/>
            <ac:picMk id="7" creationId="{31A1C189-22D8-22EE-831D-5129135E6DBF}"/>
          </ac:picMkLst>
        </pc:picChg>
      </pc:sldChg>
      <pc:sldChg chg="modSp mod">
        <pc:chgData name="Mélanie Gendron" userId="b05ed1a2-98bf-4a87-b261-4b22b31ddbe0" providerId="ADAL" clId="{EB12FFAF-A6D3-43AE-9E18-FC16AAF2D40F}" dt="2024-08-15T15:53:34.979" v="74" actId="1076"/>
        <pc:sldMkLst>
          <pc:docMk/>
          <pc:sldMk cId="2467438823" sldId="316"/>
        </pc:sldMkLst>
        <pc:spChg chg="mod">
          <ac:chgData name="Mélanie Gendron" userId="b05ed1a2-98bf-4a87-b261-4b22b31ddbe0" providerId="ADAL" clId="{EB12FFAF-A6D3-43AE-9E18-FC16AAF2D40F}" dt="2024-08-15T15:53:34.979" v="74" actId="1076"/>
          <ac:spMkLst>
            <pc:docMk/>
            <pc:sldMk cId="2467438823" sldId="316"/>
            <ac:spMk id="2" creationId="{00000000-0000-0000-0000-000000000000}"/>
          </ac:spMkLst>
        </pc:spChg>
        <pc:picChg chg="mod">
          <ac:chgData name="Mélanie Gendron" userId="b05ed1a2-98bf-4a87-b261-4b22b31ddbe0" providerId="ADAL" clId="{EB12FFAF-A6D3-43AE-9E18-FC16AAF2D40F}" dt="2024-08-15T15:53:34.979" v="74" actId="1076"/>
          <ac:picMkLst>
            <pc:docMk/>
            <pc:sldMk cId="2467438823" sldId="316"/>
            <ac:picMk id="4" creationId="{00000000-0000-0000-0000-000000000000}"/>
          </ac:picMkLst>
        </pc:picChg>
      </pc:sldChg>
      <pc:sldChg chg="addSp delSp modSp mod">
        <pc:chgData name="Mélanie Gendron" userId="b05ed1a2-98bf-4a87-b261-4b22b31ddbe0" providerId="ADAL" clId="{EB12FFAF-A6D3-43AE-9E18-FC16AAF2D40F}" dt="2024-08-15T15:54:07.695" v="83" actId="14100"/>
        <pc:sldMkLst>
          <pc:docMk/>
          <pc:sldMk cId="3597912264" sldId="317"/>
        </pc:sldMkLst>
        <pc:spChg chg="mod">
          <ac:chgData name="Mélanie Gendron" userId="b05ed1a2-98bf-4a87-b261-4b22b31ddbe0" providerId="ADAL" clId="{EB12FFAF-A6D3-43AE-9E18-FC16AAF2D40F}" dt="2024-08-15T15:54:00.795" v="81" actId="1076"/>
          <ac:spMkLst>
            <pc:docMk/>
            <pc:sldMk cId="3597912264" sldId="317"/>
            <ac:spMk id="2" creationId="{00000000-0000-0000-0000-000000000000}"/>
          </ac:spMkLst>
        </pc:spChg>
        <pc:spChg chg="mod">
          <ac:chgData name="Mélanie Gendron" userId="b05ed1a2-98bf-4a87-b261-4b22b31ddbe0" providerId="ADAL" clId="{EB12FFAF-A6D3-43AE-9E18-FC16AAF2D40F}" dt="2024-08-15T15:54:07.695" v="83" actId="14100"/>
          <ac:spMkLst>
            <pc:docMk/>
            <pc:sldMk cId="3597912264" sldId="317"/>
            <ac:spMk id="3" creationId="{00000000-0000-0000-0000-000000000000}"/>
          </ac:spMkLst>
        </pc:spChg>
        <pc:picChg chg="del">
          <ac:chgData name="Mélanie Gendron" userId="b05ed1a2-98bf-4a87-b261-4b22b31ddbe0" providerId="ADAL" clId="{EB12FFAF-A6D3-43AE-9E18-FC16AAF2D40F}" dt="2024-08-15T15:53:51.849" v="79" actId="478"/>
          <ac:picMkLst>
            <pc:docMk/>
            <pc:sldMk cId="3597912264" sldId="317"/>
            <ac:picMk id="4" creationId="{00000000-0000-0000-0000-000000000000}"/>
          </ac:picMkLst>
        </pc:picChg>
        <pc:picChg chg="add mod">
          <ac:chgData name="Mélanie Gendron" userId="b05ed1a2-98bf-4a87-b261-4b22b31ddbe0" providerId="ADAL" clId="{EB12FFAF-A6D3-43AE-9E18-FC16AAF2D40F}" dt="2024-08-15T15:53:50.415" v="78"/>
          <ac:picMkLst>
            <pc:docMk/>
            <pc:sldMk cId="3597912264" sldId="317"/>
            <ac:picMk id="5" creationId="{60454752-1BC0-F81A-B1B9-E39CFC24155E}"/>
          </ac:picMkLst>
        </pc:picChg>
      </pc:sldChg>
      <pc:sldChg chg="modSp mod">
        <pc:chgData name="Mélanie Gendron" userId="b05ed1a2-98bf-4a87-b261-4b22b31ddbe0" providerId="ADAL" clId="{EB12FFAF-A6D3-43AE-9E18-FC16AAF2D40F}" dt="2024-08-15T15:54:20.030" v="86" actId="1076"/>
        <pc:sldMkLst>
          <pc:docMk/>
          <pc:sldMk cId="2104034173" sldId="318"/>
        </pc:sldMkLst>
        <pc:spChg chg="mod">
          <ac:chgData name="Mélanie Gendron" userId="b05ed1a2-98bf-4a87-b261-4b22b31ddbe0" providerId="ADAL" clId="{EB12FFAF-A6D3-43AE-9E18-FC16AAF2D40F}" dt="2024-08-15T15:54:20.030" v="86" actId="1076"/>
          <ac:spMkLst>
            <pc:docMk/>
            <pc:sldMk cId="2104034173" sldId="318"/>
            <ac:spMk id="2" creationId="{00000000-0000-0000-0000-000000000000}"/>
          </ac:spMkLst>
        </pc:spChg>
      </pc:sldChg>
      <pc:sldChg chg="addSp delSp modSp mod">
        <pc:chgData name="Mélanie Gendron" userId="b05ed1a2-98bf-4a87-b261-4b22b31ddbe0" providerId="ADAL" clId="{EB12FFAF-A6D3-43AE-9E18-FC16AAF2D40F}" dt="2024-08-15T15:54:28.223" v="89"/>
        <pc:sldMkLst>
          <pc:docMk/>
          <pc:sldMk cId="1961324597" sldId="319"/>
        </pc:sldMkLst>
        <pc:spChg chg="del">
          <ac:chgData name="Mélanie Gendron" userId="b05ed1a2-98bf-4a87-b261-4b22b31ddbe0" providerId="ADAL" clId="{EB12FFAF-A6D3-43AE-9E18-FC16AAF2D40F}" dt="2024-08-15T15:54:25.540" v="87" actId="478"/>
          <ac:spMkLst>
            <pc:docMk/>
            <pc:sldMk cId="1961324597" sldId="319"/>
            <ac:spMk id="2" creationId="{00000000-0000-0000-0000-000000000000}"/>
          </ac:spMkLst>
        </pc:spChg>
        <pc:spChg chg="add del mod">
          <ac:chgData name="Mélanie Gendron" userId="b05ed1a2-98bf-4a87-b261-4b22b31ddbe0" providerId="ADAL" clId="{EB12FFAF-A6D3-43AE-9E18-FC16AAF2D40F}" dt="2024-08-15T15:54:27.340" v="88" actId="478"/>
          <ac:spMkLst>
            <pc:docMk/>
            <pc:sldMk cId="1961324597" sldId="319"/>
            <ac:spMk id="5" creationId="{F0CD65BA-4135-DCC0-BE89-C251FDCB16A5}"/>
          </ac:spMkLst>
        </pc:spChg>
        <pc:spChg chg="add mod">
          <ac:chgData name="Mélanie Gendron" userId="b05ed1a2-98bf-4a87-b261-4b22b31ddbe0" providerId="ADAL" clId="{EB12FFAF-A6D3-43AE-9E18-FC16AAF2D40F}" dt="2024-08-15T15:54:28.223" v="89"/>
          <ac:spMkLst>
            <pc:docMk/>
            <pc:sldMk cId="1961324597" sldId="319"/>
            <ac:spMk id="6" creationId="{6A72D27D-3DF8-AA5B-4316-FD29E87C3F73}"/>
          </ac:spMkLst>
        </pc:spChg>
      </pc:sldChg>
      <pc:sldChg chg="addSp delSp modSp mod">
        <pc:chgData name="Mélanie Gendron" userId="b05ed1a2-98bf-4a87-b261-4b22b31ddbe0" providerId="ADAL" clId="{EB12FFAF-A6D3-43AE-9E18-FC16AAF2D40F}" dt="2024-08-15T15:54:33.462" v="92"/>
        <pc:sldMkLst>
          <pc:docMk/>
          <pc:sldMk cId="1416270826" sldId="320"/>
        </pc:sldMkLst>
        <pc:spChg chg="del">
          <ac:chgData name="Mélanie Gendron" userId="b05ed1a2-98bf-4a87-b261-4b22b31ddbe0" providerId="ADAL" clId="{EB12FFAF-A6D3-43AE-9E18-FC16AAF2D40F}" dt="2024-08-15T15:54:31.361" v="90" actId="478"/>
          <ac:spMkLst>
            <pc:docMk/>
            <pc:sldMk cId="1416270826" sldId="320"/>
            <ac:spMk id="2" creationId="{00000000-0000-0000-0000-000000000000}"/>
          </ac:spMkLst>
        </pc:spChg>
        <pc:spChg chg="add del mod">
          <ac:chgData name="Mélanie Gendron" userId="b05ed1a2-98bf-4a87-b261-4b22b31ddbe0" providerId="ADAL" clId="{EB12FFAF-A6D3-43AE-9E18-FC16AAF2D40F}" dt="2024-08-15T15:54:32.525" v="91" actId="478"/>
          <ac:spMkLst>
            <pc:docMk/>
            <pc:sldMk cId="1416270826" sldId="320"/>
            <ac:spMk id="5" creationId="{5513EE1F-24FB-7D43-4772-948069BE0341}"/>
          </ac:spMkLst>
        </pc:spChg>
        <pc:spChg chg="add mod">
          <ac:chgData name="Mélanie Gendron" userId="b05ed1a2-98bf-4a87-b261-4b22b31ddbe0" providerId="ADAL" clId="{EB12FFAF-A6D3-43AE-9E18-FC16AAF2D40F}" dt="2024-08-15T15:54:33.462" v="92"/>
          <ac:spMkLst>
            <pc:docMk/>
            <pc:sldMk cId="1416270826" sldId="320"/>
            <ac:spMk id="6" creationId="{651BAA21-536D-F843-96B0-B96CF105E59C}"/>
          </ac:spMkLst>
        </pc:spChg>
      </pc:sldChg>
      <pc:sldChg chg="addSp delSp modSp mod">
        <pc:chgData name="Mélanie Gendron" userId="b05ed1a2-98bf-4a87-b261-4b22b31ddbe0" providerId="ADAL" clId="{EB12FFAF-A6D3-43AE-9E18-FC16AAF2D40F}" dt="2024-08-15T15:54:38.512" v="95"/>
        <pc:sldMkLst>
          <pc:docMk/>
          <pc:sldMk cId="1428434509" sldId="321"/>
        </pc:sldMkLst>
        <pc:spChg chg="del">
          <ac:chgData name="Mélanie Gendron" userId="b05ed1a2-98bf-4a87-b261-4b22b31ddbe0" providerId="ADAL" clId="{EB12FFAF-A6D3-43AE-9E18-FC16AAF2D40F}" dt="2024-08-15T15:54:36.585" v="93" actId="478"/>
          <ac:spMkLst>
            <pc:docMk/>
            <pc:sldMk cId="1428434509" sldId="321"/>
            <ac:spMk id="2" creationId="{00000000-0000-0000-0000-000000000000}"/>
          </ac:spMkLst>
        </pc:spChg>
        <pc:spChg chg="add del mod">
          <ac:chgData name="Mélanie Gendron" userId="b05ed1a2-98bf-4a87-b261-4b22b31ddbe0" providerId="ADAL" clId="{EB12FFAF-A6D3-43AE-9E18-FC16AAF2D40F}" dt="2024-08-15T15:54:37.625" v="94" actId="478"/>
          <ac:spMkLst>
            <pc:docMk/>
            <pc:sldMk cId="1428434509" sldId="321"/>
            <ac:spMk id="5" creationId="{360A4BE2-4E5B-4F7F-5D66-FCC5AE32A664}"/>
          </ac:spMkLst>
        </pc:spChg>
        <pc:spChg chg="add mod">
          <ac:chgData name="Mélanie Gendron" userId="b05ed1a2-98bf-4a87-b261-4b22b31ddbe0" providerId="ADAL" clId="{EB12FFAF-A6D3-43AE-9E18-FC16AAF2D40F}" dt="2024-08-15T15:54:38.512" v="95"/>
          <ac:spMkLst>
            <pc:docMk/>
            <pc:sldMk cId="1428434509" sldId="321"/>
            <ac:spMk id="6" creationId="{A930B26E-D1B4-787E-DA0C-573964948DB2}"/>
          </ac:spMkLst>
        </pc:spChg>
      </pc:sldChg>
      <pc:sldChg chg="addSp delSp modSp mod">
        <pc:chgData name="Mélanie Gendron" userId="b05ed1a2-98bf-4a87-b261-4b22b31ddbe0" providerId="ADAL" clId="{EB12FFAF-A6D3-43AE-9E18-FC16AAF2D40F}" dt="2024-08-15T15:54:45.061" v="98"/>
        <pc:sldMkLst>
          <pc:docMk/>
          <pc:sldMk cId="1648011504" sldId="324"/>
        </pc:sldMkLst>
        <pc:spChg chg="del">
          <ac:chgData name="Mélanie Gendron" userId="b05ed1a2-98bf-4a87-b261-4b22b31ddbe0" providerId="ADAL" clId="{EB12FFAF-A6D3-43AE-9E18-FC16AAF2D40F}" dt="2024-08-15T15:54:42.996" v="96" actId="478"/>
          <ac:spMkLst>
            <pc:docMk/>
            <pc:sldMk cId="1648011504" sldId="324"/>
            <ac:spMk id="2" creationId="{00000000-0000-0000-0000-000000000000}"/>
          </ac:spMkLst>
        </pc:spChg>
        <pc:spChg chg="add del mod">
          <ac:chgData name="Mélanie Gendron" userId="b05ed1a2-98bf-4a87-b261-4b22b31ddbe0" providerId="ADAL" clId="{EB12FFAF-A6D3-43AE-9E18-FC16AAF2D40F}" dt="2024-08-15T15:54:44.063" v="97" actId="478"/>
          <ac:spMkLst>
            <pc:docMk/>
            <pc:sldMk cId="1648011504" sldId="324"/>
            <ac:spMk id="5" creationId="{CC3CD652-0F50-E91B-148F-3E7D1FF137B2}"/>
          </ac:spMkLst>
        </pc:spChg>
        <pc:spChg chg="add mod">
          <ac:chgData name="Mélanie Gendron" userId="b05ed1a2-98bf-4a87-b261-4b22b31ddbe0" providerId="ADAL" clId="{EB12FFAF-A6D3-43AE-9E18-FC16AAF2D40F}" dt="2024-08-15T15:54:45.061" v="98"/>
          <ac:spMkLst>
            <pc:docMk/>
            <pc:sldMk cId="1648011504" sldId="324"/>
            <ac:spMk id="6" creationId="{432CED67-1003-86DF-96ED-7BF42AF8D5DC}"/>
          </ac:spMkLst>
        </pc:spChg>
      </pc:sldChg>
      <pc:sldChg chg="addSp delSp modSp mod">
        <pc:chgData name="Mélanie Gendron" userId="b05ed1a2-98bf-4a87-b261-4b22b31ddbe0" providerId="ADAL" clId="{EB12FFAF-A6D3-43AE-9E18-FC16AAF2D40F}" dt="2024-08-15T15:54:53.443" v="102"/>
        <pc:sldMkLst>
          <pc:docMk/>
          <pc:sldMk cId="1494902218" sldId="325"/>
        </pc:sldMkLst>
        <pc:spChg chg="del mod">
          <ac:chgData name="Mélanie Gendron" userId="b05ed1a2-98bf-4a87-b261-4b22b31ddbe0" providerId="ADAL" clId="{EB12FFAF-A6D3-43AE-9E18-FC16AAF2D40F}" dt="2024-08-15T15:54:50.272" v="100" actId="478"/>
          <ac:spMkLst>
            <pc:docMk/>
            <pc:sldMk cId="1494902218" sldId="325"/>
            <ac:spMk id="2" creationId="{00000000-0000-0000-0000-000000000000}"/>
          </ac:spMkLst>
        </pc:spChg>
        <pc:spChg chg="add del mod">
          <ac:chgData name="Mélanie Gendron" userId="b05ed1a2-98bf-4a87-b261-4b22b31ddbe0" providerId="ADAL" clId="{EB12FFAF-A6D3-43AE-9E18-FC16AAF2D40F}" dt="2024-08-15T15:54:52.064" v="101" actId="478"/>
          <ac:spMkLst>
            <pc:docMk/>
            <pc:sldMk cId="1494902218" sldId="325"/>
            <ac:spMk id="5" creationId="{43D164F4-DED7-5B0C-891A-B20E8B549041}"/>
          </ac:spMkLst>
        </pc:spChg>
        <pc:spChg chg="add mod">
          <ac:chgData name="Mélanie Gendron" userId="b05ed1a2-98bf-4a87-b261-4b22b31ddbe0" providerId="ADAL" clId="{EB12FFAF-A6D3-43AE-9E18-FC16AAF2D40F}" dt="2024-08-15T15:54:53.443" v="102"/>
          <ac:spMkLst>
            <pc:docMk/>
            <pc:sldMk cId="1494902218" sldId="325"/>
            <ac:spMk id="6" creationId="{4DEED32A-ABFD-4B17-DBF2-FE9994F771AE}"/>
          </ac:spMkLst>
        </pc:spChg>
      </pc:sldChg>
      <pc:sldChg chg="modSp mod">
        <pc:chgData name="Mélanie Gendron" userId="b05ed1a2-98bf-4a87-b261-4b22b31ddbe0" providerId="ADAL" clId="{EB12FFAF-A6D3-43AE-9E18-FC16AAF2D40F}" dt="2024-08-15T15:55:03.047" v="104" actId="1076"/>
        <pc:sldMkLst>
          <pc:docMk/>
          <pc:sldMk cId="3530610769" sldId="326"/>
        </pc:sldMkLst>
        <pc:spChg chg="mod">
          <ac:chgData name="Mélanie Gendron" userId="b05ed1a2-98bf-4a87-b261-4b22b31ddbe0" providerId="ADAL" clId="{EB12FFAF-A6D3-43AE-9E18-FC16AAF2D40F}" dt="2024-08-15T15:55:03.047" v="104" actId="1076"/>
          <ac:spMkLst>
            <pc:docMk/>
            <pc:sldMk cId="3530610769" sldId="326"/>
            <ac:spMk id="2" creationId="{00000000-0000-0000-0000-000000000000}"/>
          </ac:spMkLst>
        </pc:spChg>
      </pc:sldChg>
      <pc:sldChg chg="addSp delSp modSp mod">
        <pc:chgData name="Mélanie Gendron" userId="b05ed1a2-98bf-4a87-b261-4b22b31ddbe0" providerId="ADAL" clId="{EB12FFAF-A6D3-43AE-9E18-FC16AAF2D40F}" dt="2024-08-15T15:55:59.580" v="108" actId="1076"/>
        <pc:sldMkLst>
          <pc:docMk/>
          <pc:sldMk cId="1457021694" sldId="327"/>
        </pc:sldMkLst>
        <pc:spChg chg="del">
          <ac:chgData name="Mélanie Gendron" userId="b05ed1a2-98bf-4a87-b261-4b22b31ddbe0" providerId="ADAL" clId="{EB12FFAF-A6D3-43AE-9E18-FC16AAF2D40F}" dt="2024-08-15T15:55:48.510" v="105" actId="478"/>
          <ac:spMkLst>
            <pc:docMk/>
            <pc:sldMk cId="1457021694" sldId="327"/>
            <ac:spMk id="2" creationId="{00000000-0000-0000-0000-000000000000}"/>
          </ac:spMkLst>
        </pc:spChg>
        <pc:spChg chg="mod">
          <ac:chgData name="Mélanie Gendron" userId="b05ed1a2-98bf-4a87-b261-4b22b31ddbe0" providerId="ADAL" clId="{EB12FFAF-A6D3-43AE-9E18-FC16AAF2D40F}" dt="2024-08-15T15:55:59.580" v="108" actId="1076"/>
          <ac:spMkLst>
            <pc:docMk/>
            <pc:sldMk cId="1457021694" sldId="327"/>
            <ac:spMk id="3" creationId="{00000000-0000-0000-0000-000000000000}"/>
          </ac:spMkLst>
        </pc:spChg>
        <pc:spChg chg="add del mod">
          <ac:chgData name="Mélanie Gendron" userId="b05ed1a2-98bf-4a87-b261-4b22b31ddbe0" providerId="ADAL" clId="{EB12FFAF-A6D3-43AE-9E18-FC16AAF2D40F}" dt="2024-08-15T15:55:49.966" v="106" actId="478"/>
          <ac:spMkLst>
            <pc:docMk/>
            <pc:sldMk cId="1457021694" sldId="327"/>
            <ac:spMk id="11" creationId="{5C86562F-C214-0D24-C29C-9F94995775DF}"/>
          </ac:spMkLst>
        </pc:spChg>
        <pc:spChg chg="add mod">
          <ac:chgData name="Mélanie Gendron" userId="b05ed1a2-98bf-4a87-b261-4b22b31ddbe0" providerId="ADAL" clId="{EB12FFAF-A6D3-43AE-9E18-FC16AAF2D40F}" dt="2024-08-15T15:55:50.920" v="107"/>
          <ac:spMkLst>
            <pc:docMk/>
            <pc:sldMk cId="1457021694" sldId="327"/>
            <ac:spMk id="13" creationId="{2DAC6735-86D8-0448-94E9-9BB34EBE64AF}"/>
          </ac:spMkLst>
        </pc:spChg>
        <pc:picChg chg="del">
          <ac:chgData name="Mélanie Gendron" userId="b05ed1a2-98bf-4a87-b261-4b22b31ddbe0" providerId="ADAL" clId="{EB12FFAF-A6D3-43AE-9E18-FC16AAF2D40F}" dt="2024-08-15T15:55:48.510" v="105" actId="478"/>
          <ac:picMkLst>
            <pc:docMk/>
            <pc:sldMk cId="1457021694" sldId="327"/>
            <ac:picMk id="4" creationId="{00000000-0000-0000-0000-000000000000}"/>
          </ac:picMkLst>
        </pc:picChg>
        <pc:picChg chg="mod">
          <ac:chgData name="Mélanie Gendron" userId="b05ed1a2-98bf-4a87-b261-4b22b31ddbe0" providerId="ADAL" clId="{EB12FFAF-A6D3-43AE-9E18-FC16AAF2D40F}" dt="2024-08-15T15:55:59.580" v="108" actId="1076"/>
          <ac:picMkLst>
            <pc:docMk/>
            <pc:sldMk cId="1457021694" sldId="327"/>
            <ac:picMk id="5" creationId="{FC7A0319-BCDE-3EA3-01D6-D72882338DB3}"/>
          </ac:picMkLst>
        </pc:picChg>
        <pc:picChg chg="mod">
          <ac:chgData name="Mélanie Gendron" userId="b05ed1a2-98bf-4a87-b261-4b22b31ddbe0" providerId="ADAL" clId="{EB12FFAF-A6D3-43AE-9E18-FC16AAF2D40F}" dt="2024-08-15T15:55:59.580" v="108" actId="1076"/>
          <ac:picMkLst>
            <pc:docMk/>
            <pc:sldMk cId="1457021694" sldId="327"/>
            <ac:picMk id="6" creationId="{4FF4A0E5-5D16-DC2A-A666-69100C35C3B1}"/>
          </ac:picMkLst>
        </pc:picChg>
        <pc:picChg chg="mod">
          <ac:chgData name="Mélanie Gendron" userId="b05ed1a2-98bf-4a87-b261-4b22b31ddbe0" providerId="ADAL" clId="{EB12FFAF-A6D3-43AE-9E18-FC16AAF2D40F}" dt="2024-08-15T15:55:59.580" v="108" actId="1076"/>
          <ac:picMkLst>
            <pc:docMk/>
            <pc:sldMk cId="1457021694" sldId="327"/>
            <ac:picMk id="7" creationId="{9FF26374-E268-C41E-5A10-314754F43AA3}"/>
          </ac:picMkLst>
        </pc:picChg>
        <pc:picChg chg="mod">
          <ac:chgData name="Mélanie Gendron" userId="b05ed1a2-98bf-4a87-b261-4b22b31ddbe0" providerId="ADAL" clId="{EB12FFAF-A6D3-43AE-9E18-FC16AAF2D40F}" dt="2024-08-15T15:55:59.580" v="108" actId="1076"/>
          <ac:picMkLst>
            <pc:docMk/>
            <pc:sldMk cId="1457021694" sldId="327"/>
            <ac:picMk id="8" creationId="{805D919E-8585-14CD-22D2-83A9AFF06FE6}"/>
          </ac:picMkLst>
        </pc:picChg>
        <pc:picChg chg="mod">
          <ac:chgData name="Mélanie Gendron" userId="b05ed1a2-98bf-4a87-b261-4b22b31ddbe0" providerId="ADAL" clId="{EB12FFAF-A6D3-43AE-9E18-FC16AAF2D40F}" dt="2024-08-15T15:55:59.580" v="108" actId="1076"/>
          <ac:picMkLst>
            <pc:docMk/>
            <pc:sldMk cId="1457021694" sldId="327"/>
            <ac:picMk id="9" creationId="{4F727D7D-E504-0DE8-74CB-4E796E8D1F2C}"/>
          </ac:picMkLst>
        </pc:picChg>
        <pc:picChg chg="add mod">
          <ac:chgData name="Mélanie Gendron" userId="b05ed1a2-98bf-4a87-b261-4b22b31ddbe0" providerId="ADAL" clId="{EB12FFAF-A6D3-43AE-9E18-FC16AAF2D40F}" dt="2024-08-15T15:55:50.920" v="107"/>
          <ac:picMkLst>
            <pc:docMk/>
            <pc:sldMk cId="1457021694" sldId="327"/>
            <ac:picMk id="12" creationId="{0EEB50CD-4884-764A-B408-2BD74858889E}"/>
          </ac:picMkLst>
        </pc:picChg>
      </pc:sldChg>
      <pc:sldChg chg="modSp mod">
        <pc:chgData name="Mélanie Gendron" userId="b05ed1a2-98bf-4a87-b261-4b22b31ddbe0" providerId="ADAL" clId="{EB12FFAF-A6D3-43AE-9E18-FC16AAF2D40F}" dt="2024-08-15T15:56:08.201" v="111" actId="1076"/>
        <pc:sldMkLst>
          <pc:docMk/>
          <pc:sldMk cId="3915166693" sldId="328"/>
        </pc:sldMkLst>
        <pc:spChg chg="mod">
          <ac:chgData name="Mélanie Gendron" userId="b05ed1a2-98bf-4a87-b261-4b22b31ddbe0" providerId="ADAL" clId="{EB12FFAF-A6D3-43AE-9E18-FC16AAF2D40F}" dt="2024-08-15T15:56:08.201" v="111" actId="1076"/>
          <ac:spMkLst>
            <pc:docMk/>
            <pc:sldMk cId="3915166693" sldId="328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EB12FFAF-A6D3-43AE-9E18-FC16AAF2D40F}" dt="2024-08-15T15:56:17.713" v="114" actId="1076"/>
        <pc:sldMkLst>
          <pc:docMk/>
          <pc:sldMk cId="3993665514" sldId="329"/>
        </pc:sldMkLst>
        <pc:spChg chg="mod">
          <ac:chgData name="Mélanie Gendron" userId="b05ed1a2-98bf-4a87-b261-4b22b31ddbe0" providerId="ADAL" clId="{EB12FFAF-A6D3-43AE-9E18-FC16AAF2D40F}" dt="2024-08-15T15:56:17.713" v="114" actId="1076"/>
          <ac:spMkLst>
            <pc:docMk/>
            <pc:sldMk cId="3993665514" sldId="329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EB12FFAF-A6D3-43AE-9E18-FC16AAF2D40F}" dt="2024-08-15T15:56:25.533" v="117" actId="1076"/>
        <pc:sldMkLst>
          <pc:docMk/>
          <pc:sldMk cId="3669377652" sldId="330"/>
        </pc:sldMkLst>
        <pc:spChg chg="mod">
          <ac:chgData name="Mélanie Gendron" userId="b05ed1a2-98bf-4a87-b261-4b22b31ddbe0" providerId="ADAL" clId="{EB12FFAF-A6D3-43AE-9E18-FC16AAF2D40F}" dt="2024-08-15T15:56:25.533" v="117" actId="1076"/>
          <ac:spMkLst>
            <pc:docMk/>
            <pc:sldMk cId="3669377652" sldId="330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EB12FFAF-A6D3-43AE-9E18-FC16AAF2D40F}" dt="2024-08-15T15:56:32.623" v="120" actId="1076"/>
        <pc:sldMkLst>
          <pc:docMk/>
          <pc:sldMk cId="2447351965" sldId="331"/>
        </pc:sldMkLst>
        <pc:spChg chg="mod">
          <ac:chgData name="Mélanie Gendron" userId="b05ed1a2-98bf-4a87-b261-4b22b31ddbe0" providerId="ADAL" clId="{EB12FFAF-A6D3-43AE-9E18-FC16AAF2D40F}" dt="2024-08-15T15:56:32.623" v="120" actId="1076"/>
          <ac:spMkLst>
            <pc:docMk/>
            <pc:sldMk cId="2447351965" sldId="331"/>
            <ac:spMk id="2" creationId="{00000000-0000-0000-0000-000000000000}"/>
          </ac:spMkLst>
        </pc:spChg>
      </pc:sldChg>
      <pc:sldChg chg="addSp delSp modSp mod">
        <pc:chgData name="Mélanie Gendron" userId="b05ed1a2-98bf-4a87-b261-4b22b31ddbe0" providerId="ADAL" clId="{EB12FFAF-A6D3-43AE-9E18-FC16AAF2D40F}" dt="2024-08-15T15:56:58.951" v="127" actId="1076"/>
        <pc:sldMkLst>
          <pc:docMk/>
          <pc:sldMk cId="242468536" sldId="332"/>
        </pc:sldMkLst>
        <pc:spChg chg="del mod">
          <ac:chgData name="Mélanie Gendron" userId="b05ed1a2-98bf-4a87-b261-4b22b31ddbe0" providerId="ADAL" clId="{EB12FFAF-A6D3-43AE-9E18-FC16AAF2D40F}" dt="2024-08-15T15:56:44.130" v="122" actId="478"/>
          <ac:spMkLst>
            <pc:docMk/>
            <pc:sldMk cId="242468536" sldId="332"/>
            <ac:spMk id="2" creationId="{00000000-0000-0000-0000-000000000000}"/>
          </ac:spMkLst>
        </pc:spChg>
        <pc:spChg chg="mod">
          <ac:chgData name="Mélanie Gendron" userId="b05ed1a2-98bf-4a87-b261-4b22b31ddbe0" providerId="ADAL" clId="{EB12FFAF-A6D3-43AE-9E18-FC16AAF2D40F}" dt="2024-08-15T15:56:58.951" v="127" actId="1076"/>
          <ac:spMkLst>
            <pc:docMk/>
            <pc:sldMk cId="242468536" sldId="332"/>
            <ac:spMk id="3" creationId="{00000000-0000-0000-0000-000000000000}"/>
          </ac:spMkLst>
        </pc:spChg>
        <pc:spChg chg="add del mod">
          <ac:chgData name="Mélanie Gendron" userId="b05ed1a2-98bf-4a87-b261-4b22b31ddbe0" providerId="ADAL" clId="{EB12FFAF-A6D3-43AE-9E18-FC16AAF2D40F}" dt="2024-08-15T15:56:44.806" v="123" actId="478"/>
          <ac:spMkLst>
            <pc:docMk/>
            <pc:sldMk cId="242468536" sldId="332"/>
            <ac:spMk id="5" creationId="{6C71DDFF-3A3A-4E01-4CED-7B4089E813A1}"/>
          </ac:spMkLst>
        </pc:spChg>
        <pc:spChg chg="add mod">
          <ac:chgData name="Mélanie Gendron" userId="b05ed1a2-98bf-4a87-b261-4b22b31ddbe0" providerId="ADAL" clId="{EB12FFAF-A6D3-43AE-9E18-FC16AAF2D40F}" dt="2024-08-15T15:56:45.826" v="124"/>
          <ac:spMkLst>
            <pc:docMk/>
            <pc:sldMk cId="242468536" sldId="332"/>
            <ac:spMk id="6" creationId="{00D0F2C4-0A1C-4EDA-023D-5C623BD581BC}"/>
          </ac:spMkLst>
        </pc:spChg>
      </pc:sldChg>
      <pc:sldChg chg="modSp mod">
        <pc:chgData name="Mélanie Gendron" userId="b05ed1a2-98bf-4a87-b261-4b22b31ddbe0" providerId="ADAL" clId="{EB12FFAF-A6D3-43AE-9E18-FC16AAF2D40F}" dt="2024-08-15T15:57:11.265" v="130" actId="1076"/>
        <pc:sldMkLst>
          <pc:docMk/>
          <pc:sldMk cId="1722085949" sldId="335"/>
        </pc:sldMkLst>
        <pc:spChg chg="mod">
          <ac:chgData name="Mélanie Gendron" userId="b05ed1a2-98bf-4a87-b261-4b22b31ddbe0" providerId="ADAL" clId="{EB12FFAF-A6D3-43AE-9E18-FC16AAF2D40F}" dt="2024-08-15T15:57:11.265" v="130" actId="1076"/>
          <ac:spMkLst>
            <pc:docMk/>
            <pc:sldMk cId="1722085949" sldId="335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EB12FFAF-A6D3-43AE-9E18-FC16AAF2D40F}" dt="2024-08-15T15:57:32.266" v="139" actId="1076"/>
        <pc:sldMkLst>
          <pc:docMk/>
          <pc:sldMk cId="1356521507" sldId="336"/>
        </pc:sldMkLst>
        <pc:spChg chg="mod">
          <ac:chgData name="Mélanie Gendron" userId="b05ed1a2-98bf-4a87-b261-4b22b31ddbe0" providerId="ADAL" clId="{EB12FFAF-A6D3-43AE-9E18-FC16AAF2D40F}" dt="2024-08-15T15:57:32.266" v="139" actId="1076"/>
          <ac:spMkLst>
            <pc:docMk/>
            <pc:sldMk cId="1356521507" sldId="336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EB12FFAF-A6D3-43AE-9E18-FC16AAF2D40F}" dt="2024-08-15T15:57:18.569" v="133" actId="1076"/>
        <pc:sldMkLst>
          <pc:docMk/>
          <pc:sldMk cId="1064889226" sldId="337"/>
        </pc:sldMkLst>
        <pc:spChg chg="mod">
          <ac:chgData name="Mélanie Gendron" userId="b05ed1a2-98bf-4a87-b261-4b22b31ddbe0" providerId="ADAL" clId="{EB12FFAF-A6D3-43AE-9E18-FC16AAF2D40F}" dt="2024-08-15T15:57:18.569" v="133" actId="1076"/>
          <ac:spMkLst>
            <pc:docMk/>
            <pc:sldMk cId="1064889226" sldId="337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EB12FFAF-A6D3-43AE-9E18-FC16AAF2D40F}" dt="2024-08-15T15:57:24.894" v="136" actId="1076"/>
        <pc:sldMkLst>
          <pc:docMk/>
          <pc:sldMk cId="4217759451" sldId="338"/>
        </pc:sldMkLst>
        <pc:spChg chg="mod">
          <ac:chgData name="Mélanie Gendron" userId="b05ed1a2-98bf-4a87-b261-4b22b31ddbe0" providerId="ADAL" clId="{EB12FFAF-A6D3-43AE-9E18-FC16AAF2D40F}" dt="2024-08-15T15:57:24.894" v="136" actId="1076"/>
          <ac:spMkLst>
            <pc:docMk/>
            <pc:sldMk cId="4217759451" sldId="338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EB12FFAF-A6D3-43AE-9E18-FC16AAF2D40F}" dt="2024-08-15T15:57:40.512" v="142" actId="1076"/>
        <pc:sldMkLst>
          <pc:docMk/>
          <pc:sldMk cId="2841242415" sldId="339"/>
        </pc:sldMkLst>
        <pc:spChg chg="mod">
          <ac:chgData name="Mélanie Gendron" userId="b05ed1a2-98bf-4a87-b261-4b22b31ddbe0" providerId="ADAL" clId="{EB12FFAF-A6D3-43AE-9E18-FC16AAF2D40F}" dt="2024-08-15T15:57:40.512" v="142" actId="1076"/>
          <ac:spMkLst>
            <pc:docMk/>
            <pc:sldMk cId="2841242415" sldId="339"/>
            <ac:spMk id="2" creationId="{00000000-0000-0000-0000-000000000000}"/>
          </ac:spMkLst>
        </pc:spChg>
      </pc:sldChg>
      <pc:sldChg chg="addSp delSp modSp mod">
        <pc:chgData name="Mélanie Gendron" userId="b05ed1a2-98bf-4a87-b261-4b22b31ddbe0" providerId="ADAL" clId="{EB12FFAF-A6D3-43AE-9E18-FC16AAF2D40F}" dt="2024-08-15T15:52:46.743" v="69" actId="1076"/>
        <pc:sldMkLst>
          <pc:docMk/>
          <pc:sldMk cId="100705206" sldId="340"/>
        </pc:sldMkLst>
        <pc:spChg chg="del">
          <ac:chgData name="Mélanie Gendron" userId="b05ed1a2-98bf-4a87-b261-4b22b31ddbe0" providerId="ADAL" clId="{EB12FFAF-A6D3-43AE-9E18-FC16AAF2D40F}" dt="2024-08-15T15:51:53.033" v="56" actId="478"/>
          <ac:spMkLst>
            <pc:docMk/>
            <pc:sldMk cId="100705206" sldId="340"/>
            <ac:spMk id="2" creationId="{00000000-0000-0000-0000-000000000000}"/>
          </ac:spMkLst>
        </pc:spChg>
        <pc:spChg chg="mod">
          <ac:chgData name="Mélanie Gendron" userId="b05ed1a2-98bf-4a87-b261-4b22b31ddbe0" providerId="ADAL" clId="{EB12FFAF-A6D3-43AE-9E18-FC16AAF2D40F}" dt="2024-08-15T15:52:46.743" v="69" actId="1076"/>
          <ac:spMkLst>
            <pc:docMk/>
            <pc:sldMk cId="100705206" sldId="340"/>
            <ac:spMk id="3" creationId="{00000000-0000-0000-0000-000000000000}"/>
          </ac:spMkLst>
        </pc:spChg>
        <pc:spChg chg="add del mod">
          <ac:chgData name="Mélanie Gendron" userId="b05ed1a2-98bf-4a87-b261-4b22b31ddbe0" providerId="ADAL" clId="{EB12FFAF-A6D3-43AE-9E18-FC16AAF2D40F}" dt="2024-08-15T15:51:54.793" v="57" actId="478"/>
          <ac:spMkLst>
            <pc:docMk/>
            <pc:sldMk cId="100705206" sldId="340"/>
            <ac:spMk id="6" creationId="{54AEEC64-6D68-2F9C-F0CA-E2F87D378955}"/>
          </ac:spMkLst>
        </pc:spChg>
        <pc:spChg chg="add mod">
          <ac:chgData name="Mélanie Gendron" userId="b05ed1a2-98bf-4a87-b261-4b22b31ddbe0" providerId="ADAL" clId="{EB12FFAF-A6D3-43AE-9E18-FC16AAF2D40F}" dt="2024-08-15T15:51:55.811" v="58"/>
          <ac:spMkLst>
            <pc:docMk/>
            <pc:sldMk cId="100705206" sldId="340"/>
            <ac:spMk id="8" creationId="{13C9A889-F8D0-E9A3-4AFD-C56A014E6F6B}"/>
          </ac:spMkLst>
        </pc:spChg>
        <pc:picChg chg="del">
          <ac:chgData name="Mélanie Gendron" userId="b05ed1a2-98bf-4a87-b261-4b22b31ddbe0" providerId="ADAL" clId="{EB12FFAF-A6D3-43AE-9E18-FC16AAF2D40F}" dt="2024-08-15T15:51:51.433" v="55" actId="478"/>
          <ac:picMkLst>
            <pc:docMk/>
            <pc:sldMk cId="100705206" sldId="340"/>
            <ac:picMk id="4" creationId="{00000000-0000-0000-0000-000000000000}"/>
          </ac:picMkLst>
        </pc:picChg>
        <pc:picChg chg="add mod">
          <ac:chgData name="Mélanie Gendron" userId="b05ed1a2-98bf-4a87-b261-4b22b31ddbe0" providerId="ADAL" clId="{EB12FFAF-A6D3-43AE-9E18-FC16AAF2D40F}" dt="2024-08-15T15:51:55.811" v="58"/>
          <ac:picMkLst>
            <pc:docMk/>
            <pc:sldMk cId="100705206" sldId="340"/>
            <ac:picMk id="7" creationId="{C5815F3B-6FB2-E824-1C59-E37227974F3A}"/>
          </ac:picMkLst>
        </pc:picChg>
      </pc:sldChg>
      <pc:sldChg chg="addSp delSp modSp mod">
        <pc:chgData name="Mélanie Gendron" userId="b05ed1a2-98bf-4a87-b261-4b22b31ddbe0" providerId="ADAL" clId="{EB12FFAF-A6D3-43AE-9E18-FC16AAF2D40F}" dt="2024-08-15T15:52:35.194" v="67" actId="1076"/>
        <pc:sldMkLst>
          <pc:docMk/>
          <pc:sldMk cId="3454232773" sldId="341"/>
        </pc:sldMkLst>
        <pc:spChg chg="del">
          <ac:chgData name="Mélanie Gendron" userId="b05ed1a2-98bf-4a87-b261-4b22b31ddbe0" providerId="ADAL" clId="{EB12FFAF-A6D3-43AE-9E18-FC16AAF2D40F}" dt="2024-08-15T15:52:27.717" v="64" actId="478"/>
          <ac:spMkLst>
            <pc:docMk/>
            <pc:sldMk cId="3454232773" sldId="341"/>
            <ac:spMk id="2" creationId="{00000000-0000-0000-0000-000000000000}"/>
          </ac:spMkLst>
        </pc:spChg>
        <pc:spChg chg="mod">
          <ac:chgData name="Mélanie Gendron" userId="b05ed1a2-98bf-4a87-b261-4b22b31ddbe0" providerId="ADAL" clId="{EB12FFAF-A6D3-43AE-9E18-FC16AAF2D40F}" dt="2024-08-15T15:52:35.194" v="67" actId="1076"/>
          <ac:spMkLst>
            <pc:docMk/>
            <pc:sldMk cId="3454232773" sldId="341"/>
            <ac:spMk id="3" creationId="{00000000-0000-0000-0000-000000000000}"/>
          </ac:spMkLst>
        </pc:spChg>
        <pc:spChg chg="add del mod">
          <ac:chgData name="Mélanie Gendron" userId="b05ed1a2-98bf-4a87-b261-4b22b31ddbe0" providerId="ADAL" clId="{EB12FFAF-A6D3-43AE-9E18-FC16AAF2D40F}" dt="2024-08-15T15:52:29.307" v="65" actId="478"/>
          <ac:spMkLst>
            <pc:docMk/>
            <pc:sldMk cId="3454232773" sldId="341"/>
            <ac:spMk id="6" creationId="{0F973FBC-223B-13B3-A258-D5B5B1C960C0}"/>
          </ac:spMkLst>
        </pc:spChg>
        <pc:spChg chg="add mod">
          <ac:chgData name="Mélanie Gendron" userId="b05ed1a2-98bf-4a87-b261-4b22b31ddbe0" providerId="ADAL" clId="{EB12FFAF-A6D3-43AE-9E18-FC16AAF2D40F}" dt="2024-08-15T15:52:30.330" v="66"/>
          <ac:spMkLst>
            <pc:docMk/>
            <pc:sldMk cId="3454232773" sldId="341"/>
            <ac:spMk id="7" creationId="{7D8B0203-7B44-B04F-1138-75294833DADF}"/>
          </ac:spMkLst>
        </pc:spChg>
        <pc:picChg chg="del">
          <ac:chgData name="Mélanie Gendron" userId="b05ed1a2-98bf-4a87-b261-4b22b31ddbe0" providerId="ADAL" clId="{EB12FFAF-A6D3-43AE-9E18-FC16AAF2D40F}" dt="2024-08-15T15:52:26.214" v="63" actId="478"/>
          <ac:picMkLst>
            <pc:docMk/>
            <pc:sldMk cId="3454232773" sldId="341"/>
            <ac:picMk id="4" creationId="{00000000-0000-0000-0000-000000000000}"/>
          </ac:picMkLst>
        </pc:picChg>
        <pc:picChg chg="add mod">
          <ac:chgData name="Mélanie Gendron" userId="b05ed1a2-98bf-4a87-b261-4b22b31ddbe0" providerId="ADAL" clId="{EB12FFAF-A6D3-43AE-9E18-FC16AAF2D40F}" dt="2024-08-15T15:52:30.330" v="66"/>
          <ac:picMkLst>
            <pc:docMk/>
            <pc:sldMk cId="3454232773" sldId="341"/>
            <ac:picMk id="8" creationId="{130002CC-00E9-5262-B238-B2490CF59223}"/>
          </ac:picMkLst>
        </pc:picChg>
      </pc:sldChg>
    </pc:docChg>
  </pc:docChgLst>
  <pc:docChgLst>
    <pc:chgData name="louise1905@sympatico.ca" userId="S::urn:spo:guest#louise1905@sympatico.ca::" providerId="AD" clId="Web-{DDA30D72-13C4-19AC-33ED-1DB0F8195578}"/>
    <pc:docChg chg="modSld">
      <pc:chgData name="louise1905@sympatico.ca" userId="S::urn:spo:guest#louise1905@sympatico.ca::" providerId="AD" clId="Web-{DDA30D72-13C4-19AC-33ED-1DB0F8195578}" dt="2023-10-27T15:25:28.403" v="50" actId="20577"/>
      <pc:docMkLst>
        <pc:docMk/>
      </pc:docMkLst>
      <pc:sldChg chg="modSp modCm">
        <pc:chgData name="louise1905@sympatico.ca" userId="S::urn:spo:guest#louise1905@sympatico.ca::" providerId="AD" clId="Web-{DDA30D72-13C4-19AC-33ED-1DB0F8195578}" dt="2023-10-27T15:20:45.410" v="4"/>
        <pc:sldMkLst>
          <pc:docMk/>
          <pc:sldMk cId="3757631623" sldId="266"/>
        </pc:sldMkLst>
        <pc:spChg chg="mod">
          <ac:chgData name="louise1905@sympatico.ca" userId="S::urn:spo:guest#louise1905@sympatico.ca::" providerId="AD" clId="Web-{DDA30D72-13C4-19AC-33ED-1DB0F8195578}" dt="2023-10-27T15:20:27.972" v="2" actId="20577"/>
          <ac:spMkLst>
            <pc:docMk/>
            <pc:sldMk cId="3757631623" sldId="266"/>
            <ac:spMk id="3" creationId="{00000000-0000-0000-0000-000000000000}"/>
          </ac:spMkLst>
        </pc:spChg>
        <pc:graphicFrameChg chg="mod modGraphic">
          <ac:chgData name="louise1905@sympatico.ca" userId="S::urn:spo:guest#louise1905@sympatico.ca::" providerId="AD" clId="Web-{DDA30D72-13C4-19AC-33ED-1DB0F8195578}" dt="2023-10-27T15:20:45.410" v="4"/>
          <ac:graphicFrameMkLst>
            <pc:docMk/>
            <pc:sldMk cId="3757631623" sldId="266"/>
            <ac:graphicFrameMk id="6" creationId="{00000000-0000-0000-0000-000000000000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louise1905@sympatico.ca" userId="S::urn:spo:guest#louise1905@sympatico.ca::" providerId="AD" clId="Web-{DDA30D72-13C4-19AC-33ED-1DB0F8195578}" dt="2023-10-27T15:20:27.972" v="2" actId="20577"/>
              <pc2:cmMkLst xmlns:pc2="http://schemas.microsoft.com/office/powerpoint/2019/9/main/command">
                <pc:docMk/>
                <pc:sldMk cId="3757631623" sldId="266"/>
                <pc2:cmMk id="{08BA18AB-F132-4944-8158-5415362F96DC}"/>
              </pc2:cmMkLst>
            </pc226:cmChg>
          </p:ext>
        </pc:extLst>
      </pc:sldChg>
      <pc:sldChg chg="modSp">
        <pc:chgData name="louise1905@sympatico.ca" userId="S::urn:spo:guest#louise1905@sympatico.ca::" providerId="AD" clId="Web-{DDA30D72-13C4-19AC-33ED-1DB0F8195578}" dt="2023-10-27T15:21:22.833" v="9" actId="20577"/>
        <pc:sldMkLst>
          <pc:docMk/>
          <pc:sldMk cId="481907628" sldId="294"/>
        </pc:sldMkLst>
        <pc:spChg chg="mod">
          <ac:chgData name="louise1905@sympatico.ca" userId="S::urn:spo:guest#louise1905@sympatico.ca::" providerId="AD" clId="Web-{DDA30D72-13C4-19AC-33ED-1DB0F8195578}" dt="2023-10-27T15:21:22.833" v="9" actId="20577"/>
          <ac:spMkLst>
            <pc:docMk/>
            <pc:sldMk cId="481907628" sldId="294"/>
            <ac:spMk id="3" creationId="{00000000-0000-0000-0000-000000000000}"/>
          </ac:spMkLst>
        </pc:spChg>
      </pc:sldChg>
      <pc:sldChg chg="modSp">
        <pc:chgData name="louise1905@sympatico.ca" userId="S::urn:spo:guest#louise1905@sympatico.ca::" providerId="AD" clId="Web-{DDA30D72-13C4-19AC-33ED-1DB0F8195578}" dt="2023-10-27T15:22:22.897" v="17" actId="20577"/>
        <pc:sldMkLst>
          <pc:docMk/>
          <pc:sldMk cId="4021330563" sldId="311"/>
        </pc:sldMkLst>
        <pc:spChg chg="mod">
          <ac:chgData name="louise1905@sympatico.ca" userId="S::urn:spo:guest#louise1905@sympatico.ca::" providerId="AD" clId="Web-{DDA30D72-13C4-19AC-33ED-1DB0F8195578}" dt="2023-10-27T15:22:22.897" v="17" actId="20577"/>
          <ac:spMkLst>
            <pc:docMk/>
            <pc:sldMk cId="4021330563" sldId="311"/>
            <ac:spMk id="3" creationId="{00000000-0000-0000-0000-000000000000}"/>
          </ac:spMkLst>
        </pc:spChg>
      </pc:sldChg>
      <pc:sldChg chg="modSp modCm">
        <pc:chgData name="louise1905@sympatico.ca" userId="S::urn:spo:guest#louise1905@sympatico.ca::" providerId="AD" clId="Web-{DDA30D72-13C4-19AC-33ED-1DB0F8195578}" dt="2023-10-27T15:24:18.198" v="22" actId="20577"/>
        <pc:sldMkLst>
          <pc:docMk/>
          <pc:sldMk cId="3993665514" sldId="329"/>
        </pc:sldMkLst>
        <pc:spChg chg="mod">
          <ac:chgData name="louise1905@sympatico.ca" userId="S::urn:spo:guest#louise1905@sympatico.ca::" providerId="AD" clId="Web-{DDA30D72-13C4-19AC-33ED-1DB0F8195578}" dt="2023-10-27T15:24:18.198" v="22" actId="20577"/>
          <ac:spMkLst>
            <pc:docMk/>
            <pc:sldMk cId="3993665514" sldId="329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louise1905@sympatico.ca" userId="S::urn:spo:guest#louise1905@sympatico.ca::" providerId="AD" clId="Web-{DDA30D72-13C4-19AC-33ED-1DB0F8195578}" dt="2023-10-27T15:24:14.682" v="21" actId="20577"/>
              <pc2:cmMkLst xmlns:pc2="http://schemas.microsoft.com/office/powerpoint/2019/9/main/command">
                <pc:docMk/>
                <pc:sldMk cId="3993665514" sldId="329"/>
                <pc2:cmMk id="{981E2F58-C624-4B6E-B0E1-309071605DCE}"/>
              </pc2:cmMkLst>
            </pc226:cmChg>
          </p:ext>
        </pc:extLst>
      </pc:sldChg>
      <pc:sldChg chg="modSp">
        <pc:chgData name="louise1905@sympatico.ca" userId="S::urn:spo:guest#louise1905@sympatico.ca::" providerId="AD" clId="Web-{DDA30D72-13C4-19AC-33ED-1DB0F8195578}" dt="2023-10-27T15:24:48.402" v="24" actId="20577"/>
        <pc:sldMkLst>
          <pc:docMk/>
          <pc:sldMk cId="2447351965" sldId="331"/>
        </pc:sldMkLst>
        <pc:spChg chg="mod">
          <ac:chgData name="louise1905@sympatico.ca" userId="S::urn:spo:guest#louise1905@sympatico.ca::" providerId="AD" clId="Web-{DDA30D72-13C4-19AC-33ED-1DB0F8195578}" dt="2023-10-27T15:24:48.402" v="24" actId="20577"/>
          <ac:spMkLst>
            <pc:docMk/>
            <pc:sldMk cId="2447351965" sldId="331"/>
            <ac:spMk id="3" creationId="{00000000-0000-0000-0000-000000000000}"/>
          </ac:spMkLst>
        </pc:spChg>
      </pc:sldChg>
      <pc:sldChg chg="modSp">
        <pc:chgData name="louise1905@sympatico.ca" userId="S::urn:spo:guest#louise1905@sympatico.ca::" providerId="AD" clId="Web-{DDA30D72-13C4-19AC-33ED-1DB0F8195578}" dt="2023-10-27T15:25:28.403" v="50" actId="20577"/>
        <pc:sldMkLst>
          <pc:docMk/>
          <pc:sldMk cId="1722085949" sldId="335"/>
        </pc:sldMkLst>
        <pc:spChg chg="mod">
          <ac:chgData name="louise1905@sympatico.ca" userId="S::urn:spo:guest#louise1905@sympatico.ca::" providerId="AD" clId="Web-{DDA30D72-13C4-19AC-33ED-1DB0F8195578}" dt="2023-10-27T15:25:28.403" v="50" actId="20577"/>
          <ac:spMkLst>
            <pc:docMk/>
            <pc:sldMk cId="1722085949" sldId="335"/>
            <ac:spMk id="3" creationId="{00000000-0000-0000-0000-000000000000}"/>
          </ac:spMkLst>
        </pc:spChg>
      </pc:sldChg>
    </pc:docChg>
  </pc:docChgLst>
  <pc:docChgLst>
    <pc:chgData name="Jacqueline Gauthier" userId="S::jgauthier_centrefora.on.ca#ext#@coalition.ca::356cecd5-34a4-4a55-99b9-0c99788916bb" providerId="AD" clId="Web-{99D77244-CF18-441C-B109-5AC28A0D89E4}"/>
    <pc:docChg chg="modSld">
      <pc:chgData name="Jacqueline Gauthier" userId="S::jgauthier_centrefora.on.ca#ext#@coalition.ca::356cecd5-34a4-4a55-99b9-0c99788916bb" providerId="AD" clId="Web-{99D77244-CF18-441C-B109-5AC28A0D89E4}" dt="2023-11-16T19:29:51.036" v="5" actId="20577"/>
      <pc:docMkLst>
        <pc:docMk/>
      </pc:docMkLst>
      <pc:sldChg chg="modSp">
        <pc:chgData name="Jacqueline Gauthier" userId="S::jgauthier_centrefora.on.ca#ext#@coalition.ca::356cecd5-34a4-4a55-99b9-0c99788916bb" providerId="AD" clId="Web-{99D77244-CF18-441C-B109-5AC28A0D89E4}" dt="2023-11-16T19:29:51.036" v="5" actId="20577"/>
        <pc:sldMkLst>
          <pc:docMk/>
          <pc:sldMk cId="3530610769" sldId="326"/>
        </pc:sldMkLst>
        <pc:spChg chg="mod">
          <ac:chgData name="Jacqueline Gauthier" userId="S::jgauthier_centrefora.on.ca#ext#@coalition.ca::356cecd5-34a4-4a55-99b9-0c99788916bb" providerId="AD" clId="Web-{99D77244-CF18-441C-B109-5AC28A0D89E4}" dt="2023-11-16T19:29:51.036" v="5" actId="20577"/>
          <ac:spMkLst>
            <pc:docMk/>
            <pc:sldMk cId="3530610769" sldId="326"/>
            <ac:spMk id="2" creationId="{00000000-0000-0000-0000-000000000000}"/>
          </ac:spMkLst>
        </pc:spChg>
      </pc:sldChg>
    </pc:docChg>
  </pc:docChgLst>
  <pc:docChgLst>
    <pc:chgData name="Jacqueline Gauthier" userId="S::jgauthier_centrefora.on.ca#ext#@coalition.ca::356cecd5-34a4-4a55-99b9-0c99788916bb" providerId="AD" clId="Web-{A031850E-A2B8-4271-718D-343756EAE6F2}"/>
    <pc:docChg chg="modSld">
      <pc:chgData name="Jacqueline Gauthier" userId="S::jgauthier_centrefora.on.ca#ext#@coalition.ca::356cecd5-34a4-4a55-99b9-0c99788916bb" providerId="AD" clId="Web-{A031850E-A2B8-4271-718D-343756EAE6F2}" dt="2023-11-13T21:48:56.230" v="102" actId="20577"/>
      <pc:docMkLst>
        <pc:docMk/>
      </pc:docMkLst>
      <pc:sldChg chg="modSp">
        <pc:chgData name="Jacqueline Gauthier" userId="S::jgauthier_centrefora.on.ca#ext#@coalition.ca::356cecd5-34a4-4a55-99b9-0c99788916bb" providerId="AD" clId="Web-{A031850E-A2B8-4271-718D-343756EAE6F2}" dt="2023-11-13T21:45:47.865" v="2" actId="20577"/>
        <pc:sldMkLst>
          <pc:docMk/>
          <pc:sldMk cId="2769918706" sldId="308"/>
        </pc:sldMkLst>
        <pc:spChg chg="mod">
          <ac:chgData name="Jacqueline Gauthier" userId="S::jgauthier_centrefora.on.ca#ext#@coalition.ca::356cecd5-34a4-4a55-99b9-0c99788916bb" providerId="AD" clId="Web-{A031850E-A2B8-4271-718D-343756EAE6F2}" dt="2023-11-13T21:45:47.865" v="2" actId="20577"/>
          <ac:spMkLst>
            <pc:docMk/>
            <pc:sldMk cId="2769918706" sldId="308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A031850E-A2B8-4271-718D-343756EAE6F2}" dt="2023-11-13T21:45:51.444" v="4" actId="20577"/>
        <pc:sldMkLst>
          <pc:docMk/>
          <pc:sldMk cId="332133169" sldId="309"/>
        </pc:sldMkLst>
        <pc:spChg chg="mod">
          <ac:chgData name="Jacqueline Gauthier" userId="S::jgauthier_centrefora.on.ca#ext#@coalition.ca::356cecd5-34a4-4a55-99b9-0c99788916bb" providerId="AD" clId="Web-{A031850E-A2B8-4271-718D-343756EAE6F2}" dt="2023-11-13T21:45:51.444" v="4" actId="20577"/>
          <ac:spMkLst>
            <pc:docMk/>
            <pc:sldMk cId="332133169" sldId="309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A031850E-A2B8-4271-718D-343756EAE6F2}" dt="2023-11-13T21:46:01.194" v="10" actId="20577"/>
        <pc:sldMkLst>
          <pc:docMk/>
          <pc:sldMk cId="1831243714" sldId="310"/>
        </pc:sldMkLst>
        <pc:spChg chg="mod">
          <ac:chgData name="Jacqueline Gauthier" userId="S::jgauthier_centrefora.on.ca#ext#@coalition.ca::356cecd5-34a4-4a55-99b9-0c99788916bb" providerId="AD" clId="Web-{A031850E-A2B8-4271-718D-343756EAE6F2}" dt="2023-11-13T21:46:01.194" v="10" actId="20577"/>
          <ac:spMkLst>
            <pc:docMk/>
            <pc:sldMk cId="1831243714" sldId="310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A031850E-A2B8-4271-718D-343756EAE6F2}" dt="2023-11-13T21:46:34.054" v="15" actId="14100"/>
        <pc:sldMkLst>
          <pc:docMk/>
          <pc:sldMk cId="2104034173" sldId="318"/>
        </pc:sldMkLst>
        <pc:spChg chg="mod">
          <ac:chgData name="Jacqueline Gauthier" userId="S::jgauthier_centrefora.on.ca#ext#@coalition.ca::356cecd5-34a4-4a55-99b9-0c99788916bb" providerId="AD" clId="Web-{A031850E-A2B8-4271-718D-343756EAE6F2}" dt="2023-11-13T21:46:31.242" v="14" actId="20577"/>
          <ac:spMkLst>
            <pc:docMk/>
            <pc:sldMk cId="2104034173" sldId="318"/>
            <ac:spMk id="2" creationId="{00000000-0000-0000-0000-000000000000}"/>
          </ac:spMkLst>
        </pc:spChg>
        <pc:spChg chg="mod">
          <ac:chgData name="Jacqueline Gauthier" userId="S::jgauthier_centrefora.on.ca#ext#@coalition.ca::356cecd5-34a4-4a55-99b9-0c99788916bb" providerId="AD" clId="Web-{A031850E-A2B8-4271-718D-343756EAE6F2}" dt="2023-11-13T21:46:34.054" v="15" actId="14100"/>
          <ac:spMkLst>
            <pc:docMk/>
            <pc:sldMk cId="2104034173" sldId="318"/>
            <ac:spMk id="3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A031850E-A2B8-4271-718D-343756EAE6F2}" dt="2023-11-13T21:46:42.992" v="21" actId="20577"/>
        <pc:sldMkLst>
          <pc:docMk/>
          <pc:sldMk cId="1961324597" sldId="319"/>
        </pc:sldMkLst>
        <pc:spChg chg="mod">
          <ac:chgData name="Jacqueline Gauthier" userId="S::jgauthier_centrefora.on.ca#ext#@coalition.ca::356cecd5-34a4-4a55-99b9-0c99788916bb" providerId="AD" clId="Web-{A031850E-A2B8-4271-718D-343756EAE6F2}" dt="2023-11-13T21:46:42.992" v="21" actId="20577"/>
          <ac:spMkLst>
            <pc:docMk/>
            <pc:sldMk cId="1961324597" sldId="319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A031850E-A2B8-4271-718D-343756EAE6F2}" dt="2023-11-13T21:46:51.352" v="27" actId="20577"/>
        <pc:sldMkLst>
          <pc:docMk/>
          <pc:sldMk cId="1416270826" sldId="320"/>
        </pc:sldMkLst>
        <pc:spChg chg="mod">
          <ac:chgData name="Jacqueline Gauthier" userId="S::jgauthier_centrefora.on.ca#ext#@coalition.ca::356cecd5-34a4-4a55-99b9-0c99788916bb" providerId="AD" clId="Web-{A031850E-A2B8-4271-718D-343756EAE6F2}" dt="2023-11-13T21:46:51.352" v="27" actId="20577"/>
          <ac:spMkLst>
            <pc:docMk/>
            <pc:sldMk cId="1416270826" sldId="320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A031850E-A2B8-4271-718D-343756EAE6F2}" dt="2023-11-13T21:46:57.649" v="32" actId="20577"/>
        <pc:sldMkLst>
          <pc:docMk/>
          <pc:sldMk cId="1428434509" sldId="321"/>
        </pc:sldMkLst>
        <pc:spChg chg="mod">
          <ac:chgData name="Jacqueline Gauthier" userId="S::jgauthier_centrefora.on.ca#ext#@coalition.ca::356cecd5-34a4-4a55-99b9-0c99788916bb" providerId="AD" clId="Web-{A031850E-A2B8-4271-718D-343756EAE6F2}" dt="2023-11-13T21:46:57.649" v="32" actId="20577"/>
          <ac:spMkLst>
            <pc:docMk/>
            <pc:sldMk cId="1428434509" sldId="321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A031850E-A2B8-4271-718D-343756EAE6F2}" dt="2023-11-13T21:47:04.165" v="39" actId="20577"/>
        <pc:sldMkLst>
          <pc:docMk/>
          <pc:sldMk cId="1044467559" sldId="322"/>
        </pc:sldMkLst>
        <pc:spChg chg="mod">
          <ac:chgData name="Jacqueline Gauthier" userId="S::jgauthier_centrefora.on.ca#ext#@coalition.ca::356cecd5-34a4-4a55-99b9-0c99788916bb" providerId="AD" clId="Web-{A031850E-A2B8-4271-718D-343756EAE6F2}" dt="2023-11-13T21:47:04.165" v="39" actId="20577"/>
          <ac:spMkLst>
            <pc:docMk/>
            <pc:sldMk cId="1044467559" sldId="322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A031850E-A2B8-4271-718D-343756EAE6F2}" dt="2023-11-13T21:47:12.759" v="46" actId="20577"/>
        <pc:sldMkLst>
          <pc:docMk/>
          <pc:sldMk cId="1075550555" sldId="323"/>
        </pc:sldMkLst>
        <pc:spChg chg="mod">
          <ac:chgData name="Jacqueline Gauthier" userId="S::jgauthier_centrefora.on.ca#ext#@coalition.ca::356cecd5-34a4-4a55-99b9-0c99788916bb" providerId="AD" clId="Web-{A031850E-A2B8-4271-718D-343756EAE6F2}" dt="2023-11-13T21:47:12.759" v="46" actId="20577"/>
          <ac:spMkLst>
            <pc:docMk/>
            <pc:sldMk cId="1075550555" sldId="323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A031850E-A2B8-4271-718D-343756EAE6F2}" dt="2023-11-13T21:47:17.899" v="51" actId="20577"/>
        <pc:sldMkLst>
          <pc:docMk/>
          <pc:sldMk cId="1648011504" sldId="324"/>
        </pc:sldMkLst>
        <pc:spChg chg="mod">
          <ac:chgData name="Jacqueline Gauthier" userId="S::jgauthier_centrefora.on.ca#ext#@coalition.ca::356cecd5-34a4-4a55-99b9-0c99788916bb" providerId="AD" clId="Web-{A031850E-A2B8-4271-718D-343756EAE6F2}" dt="2023-11-13T21:47:17.899" v="51" actId="20577"/>
          <ac:spMkLst>
            <pc:docMk/>
            <pc:sldMk cId="1648011504" sldId="324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A031850E-A2B8-4271-718D-343756EAE6F2}" dt="2023-11-13T21:47:24.571" v="57" actId="20577"/>
        <pc:sldMkLst>
          <pc:docMk/>
          <pc:sldMk cId="1494902218" sldId="325"/>
        </pc:sldMkLst>
        <pc:spChg chg="mod">
          <ac:chgData name="Jacqueline Gauthier" userId="S::jgauthier_centrefora.on.ca#ext#@coalition.ca::356cecd5-34a4-4a55-99b9-0c99788916bb" providerId="AD" clId="Web-{A031850E-A2B8-4271-718D-343756EAE6F2}" dt="2023-11-13T21:47:24.571" v="57" actId="20577"/>
          <ac:spMkLst>
            <pc:docMk/>
            <pc:sldMk cId="1494902218" sldId="325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A031850E-A2B8-4271-718D-343756EAE6F2}" dt="2023-11-13T21:47:38.087" v="61" actId="20577"/>
        <pc:sldMkLst>
          <pc:docMk/>
          <pc:sldMk cId="3915166693" sldId="328"/>
        </pc:sldMkLst>
        <pc:spChg chg="mod">
          <ac:chgData name="Jacqueline Gauthier" userId="S::jgauthier_centrefora.on.ca#ext#@coalition.ca::356cecd5-34a4-4a55-99b9-0c99788916bb" providerId="AD" clId="Web-{A031850E-A2B8-4271-718D-343756EAE6F2}" dt="2023-11-13T21:47:38.087" v="61" actId="20577"/>
          <ac:spMkLst>
            <pc:docMk/>
            <pc:sldMk cId="3915166693" sldId="328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A031850E-A2B8-4271-718D-343756EAE6F2}" dt="2023-11-13T21:47:45.338" v="64" actId="20577"/>
        <pc:sldMkLst>
          <pc:docMk/>
          <pc:sldMk cId="3993665514" sldId="329"/>
        </pc:sldMkLst>
        <pc:spChg chg="mod">
          <ac:chgData name="Jacqueline Gauthier" userId="S::jgauthier_centrefora.on.ca#ext#@coalition.ca::356cecd5-34a4-4a55-99b9-0c99788916bb" providerId="AD" clId="Web-{A031850E-A2B8-4271-718D-343756EAE6F2}" dt="2023-11-13T21:47:45.338" v="64" actId="20577"/>
          <ac:spMkLst>
            <pc:docMk/>
            <pc:sldMk cId="3993665514" sldId="329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A031850E-A2B8-4271-718D-343756EAE6F2}" dt="2023-11-13T21:47:51.385" v="65" actId="20577"/>
        <pc:sldMkLst>
          <pc:docMk/>
          <pc:sldMk cId="3669377652" sldId="330"/>
        </pc:sldMkLst>
        <pc:spChg chg="mod">
          <ac:chgData name="Jacqueline Gauthier" userId="S::jgauthier_centrefora.on.ca#ext#@coalition.ca::356cecd5-34a4-4a55-99b9-0c99788916bb" providerId="AD" clId="Web-{A031850E-A2B8-4271-718D-343756EAE6F2}" dt="2023-11-13T21:47:51.385" v="65" actId="20577"/>
          <ac:spMkLst>
            <pc:docMk/>
            <pc:sldMk cId="3669377652" sldId="330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A031850E-A2B8-4271-718D-343756EAE6F2}" dt="2023-11-13T21:47:59.635" v="67" actId="20577"/>
        <pc:sldMkLst>
          <pc:docMk/>
          <pc:sldMk cId="2447351965" sldId="331"/>
        </pc:sldMkLst>
        <pc:spChg chg="mod">
          <ac:chgData name="Jacqueline Gauthier" userId="S::jgauthier_centrefora.on.ca#ext#@coalition.ca::356cecd5-34a4-4a55-99b9-0c99788916bb" providerId="AD" clId="Web-{A031850E-A2B8-4271-718D-343756EAE6F2}" dt="2023-11-13T21:47:59.635" v="67" actId="20577"/>
          <ac:spMkLst>
            <pc:docMk/>
            <pc:sldMk cId="2447351965" sldId="331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A031850E-A2B8-4271-718D-343756EAE6F2}" dt="2023-11-13T21:48:04.635" v="70" actId="20577"/>
        <pc:sldMkLst>
          <pc:docMk/>
          <pc:sldMk cId="242468536" sldId="332"/>
        </pc:sldMkLst>
        <pc:spChg chg="mod">
          <ac:chgData name="Jacqueline Gauthier" userId="S::jgauthier_centrefora.on.ca#ext#@coalition.ca::356cecd5-34a4-4a55-99b9-0c99788916bb" providerId="AD" clId="Web-{A031850E-A2B8-4271-718D-343756EAE6F2}" dt="2023-11-13T21:48:04.635" v="70" actId="20577"/>
          <ac:spMkLst>
            <pc:docMk/>
            <pc:sldMk cId="242468536" sldId="332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A031850E-A2B8-4271-718D-343756EAE6F2}" dt="2023-11-13T21:48:14.182" v="76" actId="20577"/>
        <pc:sldMkLst>
          <pc:docMk/>
          <pc:sldMk cId="2921182404" sldId="333"/>
        </pc:sldMkLst>
        <pc:spChg chg="mod">
          <ac:chgData name="Jacqueline Gauthier" userId="S::jgauthier_centrefora.on.ca#ext#@coalition.ca::356cecd5-34a4-4a55-99b9-0c99788916bb" providerId="AD" clId="Web-{A031850E-A2B8-4271-718D-343756EAE6F2}" dt="2023-11-13T21:48:14.182" v="76" actId="20577"/>
          <ac:spMkLst>
            <pc:docMk/>
            <pc:sldMk cId="2921182404" sldId="333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A031850E-A2B8-4271-718D-343756EAE6F2}" dt="2023-11-13T21:48:21.495" v="80" actId="20577"/>
        <pc:sldMkLst>
          <pc:docMk/>
          <pc:sldMk cId="1722085949" sldId="335"/>
        </pc:sldMkLst>
        <pc:spChg chg="mod">
          <ac:chgData name="Jacqueline Gauthier" userId="S::jgauthier_centrefora.on.ca#ext#@coalition.ca::356cecd5-34a4-4a55-99b9-0c99788916bb" providerId="AD" clId="Web-{A031850E-A2B8-4271-718D-343756EAE6F2}" dt="2023-11-13T21:48:21.495" v="80" actId="20577"/>
          <ac:spMkLst>
            <pc:docMk/>
            <pc:sldMk cId="1722085949" sldId="335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A031850E-A2B8-4271-718D-343756EAE6F2}" dt="2023-11-13T21:48:35.027" v="86" actId="20577"/>
        <pc:sldMkLst>
          <pc:docMk/>
          <pc:sldMk cId="1356521507" sldId="336"/>
        </pc:sldMkLst>
        <pc:spChg chg="mod">
          <ac:chgData name="Jacqueline Gauthier" userId="S::jgauthier_centrefora.on.ca#ext#@coalition.ca::356cecd5-34a4-4a55-99b9-0c99788916bb" providerId="AD" clId="Web-{A031850E-A2B8-4271-718D-343756EAE6F2}" dt="2023-11-13T21:48:35.027" v="86" actId="20577"/>
          <ac:spMkLst>
            <pc:docMk/>
            <pc:sldMk cId="1356521507" sldId="336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A031850E-A2B8-4271-718D-343756EAE6F2}" dt="2023-11-13T21:48:45.355" v="89" actId="20577"/>
        <pc:sldMkLst>
          <pc:docMk/>
          <pc:sldMk cId="1064889226" sldId="337"/>
        </pc:sldMkLst>
        <pc:spChg chg="mod">
          <ac:chgData name="Jacqueline Gauthier" userId="S::jgauthier_centrefora.on.ca#ext#@coalition.ca::356cecd5-34a4-4a55-99b9-0c99788916bb" providerId="AD" clId="Web-{A031850E-A2B8-4271-718D-343756EAE6F2}" dt="2023-11-13T21:48:45.355" v="89" actId="20577"/>
          <ac:spMkLst>
            <pc:docMk/>
            <pc:sldMk cId="1064889226" sldId="337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A031850E-A2B8-4271-718D-343756EAE6F2}" dt="2023-11-13T21:48:52.574" v="98" actId="20577"/>
        <pc:sldMkLst>
          <pc:docMk/>
          <pc:sldMk cId="4217759451" sldId="338"/>
        </pc:sldMkLst>
        <pc:spChg chg="mod">
          <ac:chgData name="Jacqueline Gauthier" userId="S::jgauthier_centrefora.on.ca#ext#@coalition.ca::356cecd5-34a4-4a55-99b9-0c99788916bb" providerId="AD" clId="Web-{A031850E-A2B8-4271-718D-343756EAE6F2}" dt="2023-11-13T21:48:52.574" v="98" actId="20577"/>
          <ac:spMkLst>
            <pc:docMk/>
            <pc:sldMk cId="4217759451" sldId="338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A031850E-A2B8-4271-718D-343756EAE6F2}" dt="2023-11-13T21:48:56.230" v="102" actId="20577"/>
        <pc:sldMkLst>
          <pc:docMk/>
          <pc:sldMk cId="2841242415" sldId="339"/>
        </pc:sldMkLst>
        <pc:spChg chg="mod">
          <ac:chgData name="Jacqueline Gauthier" userId="S::jgauthier_centrefora.on.ca#ext#@coalition.ca::356cecd5-34a4-4a55-99b9-0c99788916bb" providerId="AD" clId="Web-{A031850E-A2B8-4271-718D-343756EAE6F2}" dt="2023-11-13T21:48:56.230" v="102" actId="20577"/>
          <ac:spMkLst>
            <pc:docMk/>
            <pc:sldMk cId="2841242415" sldId="339"/>
            <ac:spMk id="2" creationId="{00000000-0000-0000-0000-000000000000}"/>
          </ac:spMkLst>
        </pc:spChg>
      </pc:sldChg>
    </pc:docChg>
  </pc:docChgLst>
  <pc:docChgLst>
    <pc:chgData name="Utilisateur invité" userId="S::urn:spo:anon#d95fc8e05787767f4ad5c7d1f6fa6d86bc6f6aadfb93a0c0055f3f2cbe4806ec::" providerId="AD" clId="Web-{23040D27-A4BE-E8E0-0DA2-9DE8AC25FE16}"/>
    <pc:docChg chg="modSld">
      <pc:chgData name="Utilisateur invité" userId="S::urn:spo:anon#d95fc8e05787767f4ad5c7d1f6fa6d86bc6f6aadfb93a0c0055f3f2cbe4806ec::" providerId="AD" clId="Web-{23040D27-A4BE-E8E0-0DA2-9DE8AC25FE16}" dt="2024-09-02T20:34:56.076" v="0"/>
      <pc:docMkLst>
        <pc:docMk/>
      </pc:docMkLst>
      <pc:sldChg chg="modSp">
        <pc:chgData name="Utilisateur invité" userId="S::urn:spo:anon#d95fc8e05787767f4ad5c7d1f6fa6d86bc6f6aadfb93a0c0055f3f2cbe4806ec::" providerId="AD" clId="Web-{23040D27-A4BE-E8E0-0DA2-9DE8AC25FE16}" dt="2024-09-02T20:34:56.076" v="0"/>
        <pc:sldMkLst>
          <pc:docMk/>
          <pc:sldMk cId="1831243714" sldId="310"/>
        </pc:sldMkLst>
        <pc:picChg chg="mod">
          <ac:chgData name="Utilisateur invité" userId="S::urn:spo:anon#d95fc8e05787767f4ad5c7d1f6fa6d86bc6f6aadfb93a0c0055f3f2cbe4806ec::" providerId="AD" clId="Web-{23040D27-A4BE-E8E0-0DA2-9DE8AC25FE16}" dt="2024-09-02T20:34:56.076" v="0"/>
          <ac:picMkLst>
            <pc:docMk/>
            <pc:sldMk cId="1831243714" sldId="310"/>
            <ac:picMk id="4" creationId="{139434B0-57DE-A195-EE43-F70BFB81A10E}"/>
          </ac:picMkLst>
        </pc:picChg>
      </pc:sldChg>
    </pc:docChg>
  </pc:docChgLst>
  <pc:docChgLst>
    <pc:chgData name="Utilisateur invité" userId="S::urn:spo:anon#d95fc8e05787767f4ad5c7d1f6fa6d86bc6f6aadfb93a0c0055f3f2cbe4806ec::" providerId="AD" clId="Web-{7FCDA6E3-8817-B5EC-AC21-30291DCFC596}"/>
    <pc:docChg chg="modSld">
      <pc:chgData name="Utilisateur invité" userId="S::urn:spo:anon#d95fc8e05787767f4ad5c7d1f6fa6d86bc6f6aadfb93a0c0055f3f2cbe4806ec::" providerId="AD" clId="Web-{7FCDA6E3-8817-B5EC-AC21-30291DCFC596}" dt="2024-07-18T12:57:12.264" v="113" actId="1076"/>
      <pc:docMkLst>
        <pc:docMk/>
      </pc:docMkLst>
      <pc:sldChg chg="modSp">
        <pc:chgData name="Utilisateur invité" userId="S::urn:spo:anon#d95fc8e05787767f4ad5c7d1f6fa6d86bc6f6aadfb93a0c0055f3f2cbe4806ec::" providerId="AD" clId="Web-{7FCDA6E3-8817-B5EC-AC21-30291DCFC596}" dt="2024-07-18T12:44:36.016" v="25"/>
        <pc:sldMkLst>
          <pc:docMk/>
          <pc:sldMk cId="3757631623" sldId="266"/>
        </pc:sldMkLst>
        <pc:graphicFrameChg chg="mod modGraphic">
          <ac:chgData name="Utilisateur invité" userId="S::urn:spo:anon#d95fc8e05787767f4ad5c7d1f6fa6d86bc6f6aadfb93a0c0055f3f2cbe4806ec::" providerId="AD" clId="Web-{7FCDA6E3-8817-B5EC-AC21-30291DCFC596}" dt="2024-07-18T12:44:36.016" v="25"/>
          <ac:graphicFrameMkLst>
            <pc:docMk/>
            <pc:sldMk cId="3757631623" sldId="266"/>
            <ac:graphicFrameMk id="6" creationId="{00000000-0000-0000-0000-000000000000}"/>
          </ac:graphicFrameMkLst>
        </pc:graphicFrameChg>
      </pc:sldChg>
      <pc:sldChg chg="addSp modSp">
        <pc:chgData name="Utilisateur invité" userId="S::urn:spo:anon#d95fc8e05787767f4ad5c7d1f6fa6d86bc6f6aadfb93a0c0055f3f2cbe4806ec::" providerId="AD" clId="Web-{7FCDA6E3-8817-B5EC-AC21-30291DCFC596}" dt="2024-07-18T12:50:44.382" v="62" actId="1076"/>
        <pc:sldMkLst>
          <pc:docMk/>
          <pc:sldMk cId="1146553086" sldId="307"/>
        </pc:sldMkLst>
        <pc:spChg chg="mod">
          <ac:chgData name="Utilisateur invité" userId="S::urn:spo:anon#d95fc8e05787767f4ad5c7d1f6fa6d86bc6f6aadfb93a0c0055f3f2cbe4806ec::" providerId="AD" clId="Web-{7FCDA6E3-8817-B5EC-AC21-30291DCFC596}" dt="2024-07-18T12:50:37.507" v="60" actId="20577"/>
          <ac:spMkLst>
            <pc:docMk/>
            <pc:sldMk cId="1146553086" sldId="307"/>
            <ac:spMk id="3" creationId="{00000000-0000-0000-0000-000000000000}"/>
          </ac:spMkLst>
        </pc:spChg>
        <pc:picChg chg="add mod">
          <ac:chgData name="Utilisateur invité" userId="S::urn:spo:anon#d95fc8e05787767f4ad5c7d1f6fa6d86bc6f6aadfb93a0c0055f3f2cbe4806ec::" providerId="AD" clId="Web-{7FCDA6E3-8817-B5EC-AC21-30291DCFC596}" dt="2024-07-18T12:48:55.380" v="45" actId="1076"/>
          <ac:picMkLst>
            <pc:docMk/>
            <pc:sldMk cId="1146553086" sldId="307"/>
            <ac:picMk id="5" creationId="{33B3D024-0DAB-4D59-6121-2C25D9E42DD3}"/>
          </ac:picMkLst>
        </pc:picChg>
        <pc:picChg chg="add mod">
          <ac:chgData name="Utilisateur invité" userId="S::urn:spo:anon#d95fc8e05787767f4ad5c7d1f6fa6d86bc6f6aadfb93a0c0055f3f2cbe4806ec::" providerId="AD" clId="Web-{7FCDA6E3-8817-B5EC-AC21-30291DCFC596}" dt="2024-07-18T12:49:22.833" v="48" actId="1076"/>
          <ac:picMkLst>
            <pc:docMk/>
            <pc:sldMk cId="1146553086" sldId="307"/>
            <ac:picMk id="6" creationId="{AF63A735-B16C-A114-B886-3A66C581E610}"/>
          </ac:picMkLst>
        </pc:picChg>
        <pc:picChg chg="add mod">
          <ac:chgData name="Utilisateur invité" userId="S::urn:spo:anon#d95fc8e05787767f4ad5c7d1f6fa6d86bc6f6aadfb93a0c0055f3f2cbe4806ec::" providerId="AD" clId="Web-{7FCDA6E3-8817-B5EC-AC21-30291DCFC596}" dt="2024-07-18T12:49:46.928" v="55" actId="1076"/>
          <ac:picMkLst>
            <pc:docMk/>
            <pc:sldMk cId="1146553086" sldId="307"/>
            <ac:picMk id="7" creationId="{334BBC20-3175-1A19-BF88-70F1D038E872}"/>
          </ac:picMkLst>
        </pc:picChg>
        <pc:picChg chg="add mod">
          <ac:chgData name="Utilisateur invité" userId="S::urn:spo:anon#d95fc8e05787767f4ad5c7d1f6fa6d86bc6f6aadfb93a0c0055f3f2cbe4806ec::" providerId="AD" clId="Web-{7FCDA6E3-8817-B5EC-AC21-30291DCFC596}" dt="2024-07-18T12:50:25.600" v="59" actId="14100"/>
          <ac:picMkLst>
            <pc:docMk/>
            <pc:sldMk cId="1146553086" sldId="307"/>
            <ac:picMk id="8" creationId="{B4C378BA-2600-09C8-CE3C-AE91A29B8E4D}"/>
          </ac:picMkLst>
        </pc:picChg>
        <pc:picChg chg="add mod">
          <ac:chgData name="Utilisateur invité" userId="S::urn:spo:anon#d95fc8e05787767f4ad5c7d1f6fa6d86bc6f6aadfb93a0c0055f3f2cbe4806ec::" providerId="AD" clId="Web-{7FCDA6E3-8817-B5EC-AC21-30291DCFC596}" dt="2024-07-18T12:50:44.382" v="62" actId="1076"/>
          <ac:picMkLst>
            <pc:docMk/>
            <pc:sldMk cId="1146553086" sldId="307"/>
            <ac:picMk id="9" creationId="{EA92406F-DB35-544E-82F7-26FEF01C69B5}"/>
          </ac:picMkLst>
        </pc:picChg>
      </pc:sldChg>
      <pc:sldChg chg="addSp modSp">
        <pc:chgData name="Utilisateur invité" userId="S::urn:spo:anon#d95fc8e05787767f4ad5c7d1f6fa6d86bc6f6aadfb93a0c0055f3f2cbe4806ec::" providerId="AD" clId="Web-{7FCDA6E3-8817-B5EC-AC21-30291DCFC596}" dt="2024-07-18T12:57:12.264" v="113" actId="1076"/>
        <pc:sldMkLst>
          <pc:docMk/>
          <pc:sldMk cId="1457021694" sldId="327"/>
        </pc:sldMkLst>
        <pc:spChg chg="mod">
          <ac:chgData name="Utilisateur invité" userId="S::urn:spo:anon#d95fc8e05787767f4ad5c7d1f6fa6d86bc6f6aadfb93a0c0055f3f2cbe4806ec::" providerId="AD" clId="Web-{7FCDA6E3-8817-B5EC-AC21-30291DCFC596}" dt="2024-07-18T12:57:03.701" v="110" actId="20577"/>
          <ac:spMkLst>
            <pc:docMk/>
            <pc:sldMk cId="1457021694" sldId="327"/>
            <ac:spMk id="3" creationId="{00000000-0000-0000-0000-000000000000}"/>
          </ac:spMkLst>
        </pc:spChg>
        <pc:picChg chg="add mod">
          <ac:chgData name="Utilisateur invité" userId="S::urn:spo:anon#d95fc8e05787767f4ad5c7d1f6fa6d86bc6f6aadfb93a0c0055f3f2cbe4806ec::" providerId="AD" clId="Web-{7FCDA6E3-8817-B5EC-AC21-30291DCFC596}" dt="2024-07-18T12:55:41.887" v="97" actId="1076"/>
          <ac:picMkLst>
            <pc:docMk/>
            <pc:sldMk cId="1457021694" sldId="327"/>
            <ac:picMk id="5" creationId="{FC7A0319-BCDE-3EA3-01D6-D72882338DB3}"/>
          </ac:picMkLst>
        </pc:picChg>
        <pc:picChg chg="add mod">
          <ac:chgData name="Utilisateur invité" userId="S::urn:spo:anon#d95fc8e05787767f4ad5c7d1f6fa6d86bc6f6aadfb93a0c0055f3f2cbe4806ec::" providerId="AD" clId="Web-{7FCDA6E3-8817-B5EC-AC21-30291DCFC596}" dt="2024-07-18T12:55:57.653" v="100" actId="1076"/>
          <ac:picMkLst>
            <pc:docMk/>
            <pc:sldMk cId="1457021694" sldId="327"/>
            <ac:picMk id="6" creationId="{4FF4A0E5-5D16-DC2A-A666-69100C35C3B1}"/>
          </ac:picMkLst>
        </pc:picChg>
        <pc:picChg chg="add mod">
          <ac:chgData name="Utilisateur invité" userId="S::urn:spo:anon#d95fc8e05787767f4ad5c7d1f6fa6d86bc6f6aadfb93a0c0055f3f2cbe4806ec::" providerId="AD" clId="Web-{7FCDA6E3-8817-B5EC-AC21-30291DCFC596}" dt="2024-07-18T12:56:52.654" v="109" actId="1076"/>
          <ac:picMkLst>
            <pc:docMk/>
            <pc:sldMk cId="1457021694" sldId="327"/>
            <ac:picMk id="7" creationId="{9FF26374-E268-C41E-5A10-314754F43AA3}"/>
          </ac:picMkLst>
        </pc:picChg>
        <pc:picChg chg="add mod">
          <ac:chgData name="Utilisateur invité" userId="S::urn:spo:anon#d95fc8e05787767f4ad5c7d1f6fa6d86bc6f6aadfb93a0c0055f3f2cbe4806ec::" providerId="AD" clId="Web-{7FCDA6E3-8817-B5EC-AC21-30291DCFC596}" dt="2024-07-18T12:56:46.607" v="108" actId="1076"/>
          <ac:picMkLst>
            <pc:docMk/>
            <pc:sldMk cId="1457021694" sldId="327"/>
            <ac:picMk id="8" creationId="{805D919E-8585-14CD-22D2-83A9AFF06FE6}"/>
          </ac:picMkLst>
        </pc:picChg>
        <pc:picChg chg="add mod">
          <ac:chgData name="Utilisateur invité" userId="S::urn:spo:anon#d95fc8e05787767f4ad5c7d1f6fa6d86bc6f6aadfb93a0c0055f3f2cbe4806ec::" providerId="AD" clId="Web-{7FCDA6E3-8817-B5EC-AC21-30291DCFC596}" dt="2024-07-18T12:57:12.264" v="113" actId="1076"/>
          <ac:picMkLst>
            <pc:docMk/>
            <pc:sldMk cId="1457021694" sldId="327"/>
            <ac:picMk id="9" creationId="{4F727D7D-E504-0DE8-74CB-4E796E8D1F2C}"/>
          </ac:picMkLst>
        </pc:picChg>
      </pc:sldChg>
    </pc:docChg>
  </pc:docChgLst>
  <pc:docChgLst>
    <pc:chgData name="louise1905@sympatico.ca" userId="S::urn:spo:guest#louise1905@sympatico.ca::" providerId="AD" clId="Web-{58C2E524-BEE3-9FCC-720F-AB41767F38C6}"/>
    <pc:docChg chg="modSld">
      <pc:chgData name="louise1905@sympatico.ca" userId="S::urn:spo:guest#louise1905@sympatico.ca::" providerId="AD" clId="Web-{58C2E524-BEE3-9FCC-720F-AB41767F38C6}" dt="2023-11-19T18:26:55.115" v="14" actId="20577"/>
      <pc:docMkLst>
        <pc:docMk/>
      </pc:docMkLst>
      <pc:sldChg chg="modSp">
        <pc:chgData name="louise1905@sympatico.ca" userId="S::urn:spo:guest#louise1905@sympatico.ca::" providerId="AD" clId="Web-{58C2E524-BEE3-9FCC-720F-AB41767F38C6}" dt="2023-11-19T18:13:02.377" v="2" actId="20577"/>
        <pc:sldMkLst>
          <pc:docMk/>
          <pc:sldMk cId="481907628" sldId="294"/>
        </pc:sldMkLst>
        <pc:spChg chg="mod">
          <ac:chgData name="louise1905@sympatico.ca" userId="S::urn:spo:guest#louise1905@sympatico.ca::" providerId="AD" clId="Web-{58C2E524-BEE3-9FCC-720F-AB41767F38C6}" dt="2023-11-19T18:13:02.377" v="2" actId="20577"/>
          <ac:spMkLst>
            <pc:docMk/>
            <pc:sldMk cId="481907628" sldId="294"/>
            <ac:spMk id="3" creationId="{00000000-0000-0000-0000-000000000000}"/>
          </ac:spMkLst>
        </pc:spChg>
      </pc:sldChg>
      <pc:sldChg chg="modSp">
        <pc:chgData name="louise1905@sympatico.ca" userId="S::urn:spo:guest#louise1905@sympatico.ca::" providerId="AD" clId="Web-{58C2E524-BEE3-9FCC-720F-AB41767F38C6}" dt="2023-11-19T18:17:59.118" v="5" actId="20577"/>
        <pc:sldMkLst>
          <pc:docMk/>
          <pc:sldMk cId="3589427008" sldId="304"/>
        </pc:sldMkLst>
        <pc:spChg chg="mod">
          <ac:chgData name="louise1905@sympatico.ca" userId="S::urn:spo:guest#louise1905@sympatico.ca::" providerId="AD" clId="Web-{58C2E524-BEE3-9FCC-720F-AB41767F38C6}" dt="2023-11-19T18:17:59.118" v="5" actId="20577"/>
          <ac:spMkLst>
            <pc:docMk/>
            <pc:sldMk cId="3589427008" sldId="304"/>
            <ac:spMk id="3" creationId="{00000000-0000-0000-0000-000000000000}"/>
          </ac:spMkLst>
        </pc:spChg>
      </pc:sldChg>
      <pc:sldChg chg="modSp">
        <pc:chgData name="louise1905@sympatico.ca" userId="S::urn:spo:guest#louise1905@sympatico.ca::" providerId="AD" clId="Web-{58C2E524-BEE3-9FCC-720F-AB41767F38C6}" dt="2023-11-19T18:22:49.640" v="10" actId="20577"/>
        <pc:sldMkLst>
          <pc:docMk/>
          <pc:sldMk cId="3948033493" sldId="334"/>
        </pc:sldMkLst>
        <pc:spChg chg="mod">
          <ac:chgData name="louise1905@sympatico.ca" userId="S::urn:spo:guest#louise1905@sympatico.ca::" providerId="AD" clId="Web-{58C2E524-BEE3-9FCC-720F-AB41767F38C6}" dt="2023-11-19T18:22:49.640" v="10" actId="20577"/>
          <ac:spMkLst>
            <pc:docMk/>
            <pc:sldMk cId="3948033493" sldId="334"/>
            <ac:spMk id="3" creationId="{00000000-0000-0000-0000-000000000000}"/>
          </ac:spMkLst>
        </pc:spChg>
      </pc:sldChg>
      <pc:sldChg chg="modSp">
        <pc:chgData name="louise1905@sympatico.ca" userId="S::urn:spo:guest#louise1905@sympatico.ca::" providerId="AD" clId="Web-{58C2E524-BEE3-9FCC-720F-AB41767F38C6}" dt="2023-11-19T18:26:55.115" v="14" actId="20577"/>
        <pc:sldMkLst>
          <pc:docMk/>
          <pc:sldMk cId="100705206" sldId="340"/>
        </pc:sldMkLst>
        <pc:spChg chg="mod">
          <ac:chgData name="louise1905@sympatico.ca" userId="S::urn:spo:guest#louise1905@sympatico.ca::" providerId="AD" clId="Web-{58C2E524-BEE3-9FCC-720F-AB41767F38C6}" dt="2023-11-19T18:26:55.115" v="14" actId="20577"/>
          <ac:spMkLst>
            <pc:docMk/>
            <pc:sldMk cId="100705206" sldId="340"/>
            <ac:spMk id="3" creationId="{00000000-0000-0000-0000-000000000000}"/>
          </ac:spMkLst>
        </pc:spChg>
      </pc:sldChg>
    </pc:docChg>
  </pc:docChgLst>
  <pc:docChgLst>
    <pc:chgData name="Utilisateur invité" userId="S::urn:spo:anon#d95fc8e05787767f4ad5c7d1f6fa6d86bc6f6aadfb93a0c0055f3f2cbe4806ec::" providerId="AD" clId="Web-{F631447F-31B7-0AA2-8401-491272B2F2B3}"/>
    <pc:docChg chg="modSld">
      <pc:chgData name="Utilisateur invité" userId="S::urn:spo:anon#d95fc8e05787767f4ad5c7d1f6fa6d86bc6f6aadfb93a0c0055f3f2cbe4806ec::" providerId="AD" clId="Web-{F631447F-31B7-0AA2-8401-491272B2F2B3}" dt="2024-07-18T14:33:40.189" v="49" actId="14100"/>
      <pc:docMkLst>
        <pc:docMk/>
      </pc:docMkLst>
      <pc:sldChg chg="modSp">
        <pc:chgData name="Utilisateur invité" userId="S::urn:spo:anon#d95fc8e05787767f4ad5c7d1f6fa6d86bc6f6aadfb93a0c0055f3f2cbe4806ec::" providerId="AD" clId="Web-{F631447F-31B7-0AA2-8401-491272B2F2B3}" dt="2024-07-18T14:27:41.109" v="0" actId="14100"/>
        <pc:sldMkLst>
          <pc:docMk/>
          <pc:sldMk cId="3861369899" sldId="256"/>
        </pc:sldMkLst>
        <pc:spChg chg="mod">
          <ac:chgData name="Utilisateur invité" userId="S::urn:spo:anon#d95fc8e05787767f4ad5c7d1f6fa6d86bc6f6aadfb93a0c0055f3f2cbe4806ec::" providerId="AD" clId="Web-{F631447F-31B7-0AA2-8401-491272B2F2B3}" dt="2024-07-18T14:27:41.109" v="0" actId="14100"/>
          <ac:spMkLst>
            <pc:docMk/>
            <pc:sldMk cId="3861369899" sldId="256"/>
            <ac:spMk id="2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F631447F-31B7-0AA2-8401-491272B2F2B3}" dt="2024-07-18T14:31:27.157" v="30" actId="14100"/>
        <pc:sldMkLst>
          <pc:docMk/>
          <pc:sldMk cId="3197413488" sldId="274"/>
        </pc:sldMkLst>
        <pc:spChg chg="mod">
          <ac:chgData name="Utilisateur invité" userId="S::urn:spo:anon#d95fc8e05787767f4ad5c7d1f6fa6d86bc6f6aadfb93a0c0055f3f2cbe4806ec::" providerId="AD" clId="Web-{F631447F-31B7-0AA2-8401-491272B2F2B3}" dt="2024-07-18T14:31:27.157" v="30" actId="14100"/>
          <ac:spMkLst>
            <pc:docMk/>
            <pc:sldMk cId="3197413488" sldId="274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F631447F-31B7-0AA2-8401-491272B2F2B3}" dt="2024-07-18T14:27:47.531" v="1" actId="14100"/>
        <pc:sldMkLst>
          <pc:docMk/>
          <pc:sldMk cId="2305999324" sldId="288"/>
        </pc:sldMkLst>
        <pc:spChg chg="mod">
          <ac:chgData name="Utilisateur invité" userId="S::urn:spo:anon#d95fc8e05787767f4ad5c7d1f6fa6d86bc6f6aadfb93a0c0055f3f2cbe4806ec::" providerId="AD" clId="Web-{F631447F-31B7-0AA2-8401-491272B2F2B3}" dt="2024-07-18T14:27:47.531" v="1" actId="14100"/>
          <ac:spMkLst>
            <pc:docMk/>
            <pc:sldMk cId="2305999324" sldId="288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F631447F-31B7-0AA2-8401-491272B2F2B3}" dt="2024-07-18T14:28:02.453" v="2" actId="14100"/>
        <pc:sldMkLst>
          <pc:docMk/>
          <pc:sldMk cId="2465101459" sldId="293"/>
        </pc:sldMkLst>
        <pc:spChg chg="mod">
          <ac:chgData name="Utilisateur invité" userId="S::urn:spo:anon#d95fc8e05787767f4ad5c7d1f6fa6d86bc6f6aadfb93a0c0055f3f2cbe4806ec::" providerId="AD" clId="Web-{F631447F-31B7-0AA2-8401-491272B2F2B3}" dt="2024-07-18T14:28:02.453" v="2" actId="14100"/>
          <ac:spMkLst>
            <pc:docMk/>
            <pc:sldMk cId="2465101459" sldId="293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F631447F-31B7-0AA2-8401-491272B2F2B3}" dt="2024-07-18T14:29:22.891" v="10" actId="14100"/>
        <pc:sldMkLst>
          <pc:docMk/>
          <pc:sldMk cId="2769918706" sldId="308"/>
        </pc:sldMkLst>
        <pc:spChg chg="mod">
          <ac:chgData name="Utilisateur invité" userId="S::urn:spo:anon#d95fc8e05787767f4ad5c7d1f6fa6d86bc6f6aadfb93a0c0055f3f2cbe4806ec::" providerId="AD" clId="Web-{F631447F-31B7-0AA2-8401-491272B2F2B3}" dt="2024-07-18T14:29:22.891" v="10" actId="14100"/>
          <ac:spMkLst>
            <pc:docMk/>
            <pc:sldMk cId="2769918706" sldId="308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F631447F-31B7-0AA2-8401-491272B2F2B3}" dt="2024-07-18T14:28:44.578" v="4" actId="1076"/>
        <pc:sldMkLst>
          <pc:docMk/>
          <pc:sldMk cId="2344475280" sldId="312"/>
        </pc:sldMkLst>
        <pc:spChg chg="mod">
          <ac:chgData name="Utilisateur invité" userId="S::urn:spo:anon#d95fc8e05787767f4ad5c7d1f6fa6d86bc6f6aadfb93a0c0055f3f2cbe4806ec::" providerId="AD" clId="Web-{F631447F-31B7-0AA2-8401-491272B2F2B3}" dt="2024-07-18T14:28:44.578" v="4" actId="1076"/>
          <ac:spMkLst>
            <pc:docMk/>
            <pc:sldMk cId="2344475280" sldId="312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F631447F-31B7-0AA2-8401-491272B2F2B3}" dt="2024-07-18T14:28:52.047" v="5" actId="14100"/>
        <pc:sldMkLst>
          <pc:docMk/>
          <pc:sldMk cId="55374306" sldId="313"/>
        </pc:sldMkLst>
        <pc:spChg chg="mod">
          <ac:chgData name="Utilisateur invité" userId="S::urn:spo:anon#d95fc8e05787767f4ad5c7d1f6fa6d86bc6f6aadfb93a0c0055f3f2cbe4806ec::" providerId="AD" clId="Web-{F631447F-31B7-0AA2-8401-491272B2F2B3}" dt="2024-07-18T14:28:52.047" v="5" actId="14100"/>
          <ac:spMkLst>
            <pc:docMk/>
            <pc:sldMk cId="55374306" sldId="313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F631447F-31B7-0AA2-8401-491272B2F2B3}" dt="2024-07-18T14:29:04.063" v="7" actId="14100"/>
        <pc:sldMkLst>
          <pc:docMk/>
          <pc:sldMk cId="227315109" sldId="314"/>
        </pc:sldMkLst>
        <pc:spChg chg="mod">
          <ac:chgData name="Utilisateur invité" userId="S::urn:spo:anon#d95fc8e05787767f4ad5c7d1f6fa6d86bc6f6aadfb93a0c0055f3f2cbe4806ec::" providerId="AD" clId="Web-{F631447F-31B7-0AA2-8401-491272B2F2B3}" dt="2024-07-18T14:29:04.063" v="7" actId="14100"/>
          <ac:spMkLst>
            <pc:docMk/>
            <pc:sldMk cId="227315109" sldId="314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F631447F-31B7-0AA2-8401-491272B2F2B3}" dt="2024-07-18T14:29:00.047" v="6" actId="14100"/>
        <pc:sldMkLst>
          <pc:docMk/>
          <pc:sldMk cId="4096061746" sldId="315"/>
        </pc:sldMkLst>
        <pc:spChg chg="mod">
          <ac:chgData name="Utilisateur invité" userId="S::urn:spo:anon#d95fc8e05787767f4ad5c7d1f6fa6d86bc6f6aadfb93a0c0055f3f2cbe4806ec::" providerId="AD" clId="Web-{F631447F-31B7-0AA2-8401-491272B2F2B3}" dt="2024-07-18T14:29:00.047" v="6" actId="14100"/>
          <ac:spMkLst>
            <pc:docMk/>
            <pc:sldMk cId="4096061746" sldId="315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F631447F-31B7-0AA2-8401-491272B2F2B3}" dt="2024-07-18T14:29:17.016" v="9" actId="1076"/>
        <pc:sldMkLst>
          <pc:docMk/>
          <pc:sldMk cId="2467438823" sldId="316"/>
        </pc:sldMkLst>
        <pc:spChg chg="mod">
          <ac:chgData name="Utilisateur invité" userId="S::urn:spo:anon#d95fc8e05787767f4ad5c7d1f6fa6d86bc6f6aadfb93a0c0055f3f2cbe4806ec::" providerId="AD" clId="Web-{F631447F-31B7-0AA2-8401-491272B2F2B3}" dt="2024-07-18T14:29:11.094" v="8" actId="14100"/>
          <ac:spMkLst>
            <pc:docMk/>
            <pc:sldMk cId="2467438823" sldId="316"/>
            <ac:spMk id="3" creationId="{00000000-0000-0000-0000-000000000000}"/>
          </ac:spMkLst>
        </pc:spChg>
        <pc:picChg chg="mod">
          <ac:chgData name="Utilisateur invité" userId="S::urn:spo:anon#d95fc8e05787767f4ad5c7d1f6fa6d86bc6f6aadfb93a0c0055f3f2cbe4806ec::" providerId="AD" clId="Web-{F631447F-31B7-0AA2-8401-491272B2F2B3}" dt="2024-07-18T14:29:17.016" v="9" actId="1076"/>
          <ac:picMkLst>
            <pc:docMk/>
            <pc:sldMk cId="2467438823" sldId="316"/>
            <ac:picMk id="7" creationId="{1A49B8ED-FF2B-FA92-D584-C8A2BD067BAD}"/>
          </ac:picMkLst>
        </pc:picChg>
      </pc:sldChg>
      <pc:sldChg chg="modSp">
        <pc:chgData name="Utilisateur invité" userId="S::urn:spo:anon#d95fc8e05787767f4ad5c7d1f6fa6d86bc6f6aadfb93a0c0055f3f2cbe4806ec::" providerId="AD" clId="Web-{F631447F-31B7-0AA2-8401-491272B2F2B3}" dt="2024-07-18T14:29:51.219" v="11" actId="14100"/>
        <pc:sldMkLst>
          <pc:docMk/>
          <pc:sldMk cId="3597912264" sldId="317"/>
        </pc:sldMkLst>
        <pc:spChg chg="mod">
          <ac:chgData name="Utilisateur invité" userId="S::urn:spo:anon#d95fc8e05787767f4ad5c7d1f6fa6d86bc6f6aadfb93a0c0055f3f2cbe4806ec::" providerId="AD" clId="Web-{F631447F-31B7-0AA2-8401-491272B2F2B3}" dt="2024-07-18T14:29:51.219" v="11" actId="14100"/>
          <ac:spMkLst>
            <pc:docMk/>
            <pc:sldMk cId="3597912264" sldId="317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F631447F-31B7-0AA2-8401-491272B2F2B3}" dt="2024-07-18T14:30:41.782" v="21" actId="14100"/>
        <pc:sldMkLst>
          <pc:docMk/>
          <pc:sldMk cId="2104034173" sldId="318"/>
        </pc:sldMkLst>
        <pc:spChg chg="mod">
          <ac:chgData name="Utilisateur invité" userId="S::urn:spo:anon#d95fc8e05787767f4ad5c7d1f6fa6d86bc6f6aadfb93a0c0055f3f2cbe4806ec::" providerId="AD" clId="Web-{F631447F-31B7-0AA2-8401-491272B2F2B3}" dt="2024-07-18T14:30:41.782" v="21" actId="14100"/>
          <ac:spMkLst>
            <pc:docMk/>
            <pc:sldMk cId="2104034173" sldId="318"/>
            <ac:spMk id="2" creationId="{00000000-0000-0000-0000-000000000000}"/>
          </ac:spMkLst>
        </pc:spChg>
        <pc:spChg chg="mod">
          <ac:chgData name="Utilisateur invité" userId="S::urn:spo:anon#d95fc8e05787767f4ad5c7d1f6fa6d86bc6f6aadfb93a0c0055f3f2cbe4806ec::" providerId="AD" clId="Web-{F631447F-31B7-0AA2-8401-491272B2F2B3}" dt="2024-07-18T14:29:56.282" v="12" actId="14100"/>
          <ac:spMkLst>
            <pc:docMk/>
            <pc:sldMk cId="2104034173" sldId="318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F631447F-31B7-0AA2-8401-491272B2F2B3}" dt="2024-07-18T14:30:47.126" v="22" actId="14100"/>
        <pc:sldMkLst>
          <pc:docMk/>
          <pc:sldMk cId="1961324597" sldId="319"/>
        </pc:sldMkLst>
        <pc:spChg chg="mod">
          <ac:chgData name="Utilisateur invité" userId="S::urn:spo:anon#d95fc8e05787767f4ad5c7d1f6fa6d86bc6f6aadfb93a0c0055f3f2cbe4806ec::" providerId="AD" clId="Web-{F631447F-31B7-0AA2-8401-491272B2F2B3}" dt="2024-07-18T14:30:47.126" v="22" actId="14100"/>
          <ac:spMkLst>
            <pc:docMk/>
            <pc:sldMk cId="1961324597" sldId="319"/>
            <ac:spMk id="2" creationId="{00000000-0000-0000-0000-000000000000}"/>
          </ac:spMkLst>
        </pc:spChg>
        <pc:spChg chg="mod">
          <ac:chgData name="Utilisateur invité" userId="S::urn:spo:anon#d95fc8e05787767f4ad5c7d1f6fa6d86bc6f6aadfb93a0c0055f3f2cbe4806ec::" providerId="AD" clId="Web-{F631447F-31B7-0AA2-8401-491272B2F2B3}" dt="2024-07-18T14:30:00.594" v="13" actId="14100"/>
          <ac:spMkLst>
            <pc:docMk/>
            <pc:sldMk cId="1961324597" sldId="319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F631447F-31B7-0AA2-8401-491272B2F2B3}" dt="2024-07-18T14:30:52.407" v="23" actId="14100"/>
        <pc:sldMkLst>
          <pc:docMk/>
          <pc:sldMk cId="1416270826" sldId="320"/>
        </pc:sldMkLst>
        <pc:spChg chg="mod">
          <ac:chgData name="Utilisateur invité" userId="S::urn:spo:anon#d95fc8e05787767f4ad5c7d1f6fa6d86bc6f6aadfb93a0c0055f3f2cbe4806ec::" providerId="AD" clId="Web-{F631447F-31B7-0AA2-8401-491272B2F2B3}" dt="2024-07-18T14:30:52.407" v="23" actId="14100"/>
          <ac:spMkLst>
            <pc:docMk/>
            <pc:sldMk cId="1416270826" sldId="320"/>
            <ac:spMk id="2" creationId="{00000000-0000-0000-0000-000000000000}"/>
          </ac:spMkLst>
        </pc:spChg>
        <pc:spChg chg="mod">
          <ac:chgData name="Utilisateur invité" userId="S::urn:spo:anon#d95fc8e05787767f4ad5c7d1f6fa6d86bc6f6aadfb93a0c0055f3f2cbe4806ec::" providerId="AD" clId="Web-{F631447F-31B7-0AA2-8401-491272B2F2B3}" dt="2024-07-18T14:30:06.188" v="15" actId="1076"/>
          <ac:spMkLst>
            <pc:docMk/>
            <pc:sldMk cId="1416270826" sldId="320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F631447F-31B7-0AA2-8401-491272B2F2B3}" dt="2024-07-18T14:30:56.501" v="24" actId="14100"/>
        <pc:sldMkLst>
          <pc:docMk/>
          <pc:sldMk cId="1428434509" sldId="321"/>
        </pc:sldMkLst>
        <pc:spChg chg="mod">
          <ac:chgData name="Utilisateur invité" userId="S::urn:spo:anon#d95fc8e05787767f4ad5c7d1f6fa6d86bc6f6aadfb93a0c0055f3f2cbe4806ec::" providerId="AD" clId="Web-{F631447F-31B7-0AA2-8401-491272B2F2B3}" dt="2024-07-18T14:30:56.501" v="24" actId="14100"/>
          <ac:spMkLst>
            <pc:docMk/>
            <pc:sldMk cId="1428434509" sldId="321"/>
            <ac:spMk id="2" creationId="{00000000-0000-0000-0000-000000000000}"/>
          </ac:spMkLst>
        </pc:spChg>
        <pc:spChg chg="mod">
          <ac:chgData name="Utilisateur invité" userId="S::urn:spo:anon#d95fc8e05787767f4ad5c7d1f6fa6d86bc6f6aadfb93a0c0055f3f2cbe4806ec::" providerId="AD" clId="Web-{F631447F-31B7-0AA2-8401-491272B2F2B3}" dt="2024-07-18T14:30:10.907" v="16" actId="14100"/>
          <ac:spMkLst>
            <pc:docMk/>
            <pc:sldMk cId="1428434509" sldId="321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F631447F-31B7-0AA2-8401-491272B2F2B3}" dt="2024-07-18T14:30:33.782" v="20" actId="14100"/>
        <pc:sldMkLst>
          <pc:docMk/>
          <pc:sldMk cId="1044467559" sldId="322"/>
        </pc:sldMkLst>
        <pc:spChg chg="mod">
          <ac:chgData name="Utilisateur invité" userId="S::urn:spo:anon#d95fc8e05787767f4ad5c7d1f6fa6d86bc6f6aadfb93a0c0055f3f2cbe4806ec::" providerId="AD" clId="Web-{F631447F-31B7-0AA2-8401-491272B2F2B3}" dt="2024-07-18T14:30:33.782" v="20" actId="14100"/>
          <ac:spMkLst>
            <pc:docMk/>
            <pc:sldMk cId="1044467559" sldId="322"/>
            <ac:spMk id="2" creationId="{00000000-0000-0000-0000-000000000000}"/>
          </ac:spMkLst>
        </pc:spChg>
        <pc:spChg chg="mod">
          <ac:chgData name="Utilisateur invité" userId="S::urn:spo:anon#d95fc8e05787767f4ad5c7d1f6fa6d86bc6f6aadfb93a0c0055f3f2cbe4806ec::" providerId="AD" clId="Web-{F631447F-31B7-0AA2-8401-491272B2F2B3}" dt="2024-07-18T14:30:15.344" v="17" actId="14100"/>
          <ac:spMkLst>
            <pc:docMk/>
            <pc:sldMk cId="1044467559" sldId="322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F631447F-31B7-0AA2-8401-491272B2F2B3}" dt="2024-07-18T14:30:27.219" v="19" actId="14100"/>
        <pc:sldMkLst>
          <pc:docMk/>
          <pc:sldMk cId="1075550555" sldId="323"/>
        </pc:sldMkLst>
        <pc:spChg chg="mod">
          <ac:chgData name="Utilisateur invité" userId="S::urn:spo:anon#d95fc8e05787767f4ad5c7d1f6fa6d86bc6f6aadfb93a0c0055f3f2cbe4806ec::" providerId="AD" clId="Web-{F631447F-31B7-0AA2-8401-491272B2F2B3}" dt="2024-07-18T14:30:27.219" v="19" actId="14100"/>
          <ac:spMkLst>
            <pc:docMk/>
            <pc:sldMk cId="1075550555" sldId="323"/>
            <ac:spMk id="2" creationId="{00000000-0000-0000-0000-000000000000}"/>
          </ac:spMkLst>
        </pc:spChg>
        <pc:spChg chg="mod">
          <ac:chgData name="Utilisateur invité" userId="S::urn:spo:anon#d95fc8e05787767f4ad5c7d1f6fa6d86bc6f6aadfb93a0c0055f3f2cbe4806ec::" providerId="AD" clId="Web-{F631447F-31B7-0AA2-8401-491272B2F2B3}" dt="2024-07-18T14:30:21.719" v="18" actId="14100"/>
          <ac:spMkLst>
            <pc:docMk/>
            <pc:sldMk cId="1075550555" sldId="323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F631447F-31B7-0AA2-8401-491272B2F2B3}" dt="2024-07-18T14:31:07.126" v="26" actId="14100"/>
        <pc:sldMkLst>
          <pc:docMk/>
          <pc:sldMk cId="1648011504" sldId="324"/>
        </pc:sldMkLst>
        <pc:spChg chg="mod">
          <ac:chgData name="Utilisateur invité" userId="S::urn:spo:anon#d95fc8e05787767f4ad5c7d1f6fa6d86bc6f6aadfb93a0c0055f3f2cbe4806ec::" providerId="AD" clId="Web-{F631447F-31B7-0AA2-8401-491272B2F2B3}" dt="2024-07-18T14:31:04.173" v="25" actId="14100"/>
          <ac:spMkLst>
            <pc:docMk/>
            <pc:sldMk cId="1648011504" sldId="324"/>
            <ac:spMk id="2" creationId="{00000000-0000-0000-0000-000000000000}"/>
          </ac:spMkLst>
        </pc:spChg>
        <pc:spChg chg="mod">
          <ac:chgData name="Utilisateur invité" userId="S::urn:spo:anon#d95fc8e05787767f4ad5c7d1f6fa6d86bc6f6aadfb93a0c0055f3f2cbe4806ec::" providerId="AD" clId="Web-{F631447F-31B7-0AA2-8401-491272B2F2B3}" dt="2024-07-18T14:31:07.126" v="26" actId="14100"/>
          <ac:spMkLst>
            <pc:docMk/>
            <pc:sldMk cId="1648011504" sldId="324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F631447F-31B7-0AA2-8401-491272B2F2B3}" dt="2024-07-18T14:31:14.892" v="28" actId="14100"/>
        <pc:sldMkLst>
          <pc:docMk/>
          <pc:sldMk cId="1494902218" sldId="325"/>
        </pc:sldMkLst>
        <pc:spChg chg="mod">
          <ac:chgData name="Utilisateur invité" userId="S::urn:spo:anon#d95fc8e05787767f4ad5c7d1f6fa6d86bc6f6aadfb93a0c0055f3f2cbe4806ec::" providerId="AD" clId="Web-{F631447F-31B7-0AA2-8401-491272B2F2B3}" dt="2024-07-18T14:31:11.314" v="27" actId="14100"/>
          <ac:spMkLst>
            <pc:docMk/>
            <pc:sldMk cId="1494902218" sldId="325"/>
            <ac:spMk id="2" creationId="{00000000-0000-0000-0000-000000000000}"/>
          </ac:spMkLst>
        </pc:spChg>
        <pc:spChg chg="mod">
          <ac:chgData name="Utilisateur invité" userId="S::urn:spo:anon#d95fc8e05787767f4ad5c7d1f6fa6d86bc6f6aadfb93a0c0055f3f2cbe4806ec::" providerId="AD" clId="Web-{F631447F-31B7-0AA2-8401-491272B2F2B3}" dt="2024-07-18T14:31:14.892" v="28" actId="14100"/>
          <ac:spMkLst>
            <pc:docMk/>
            <pc:sldMk cId="1494902218" sldId="325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F631447F-31B7-0AA2-8401-491272B2F2B3}" dt="2024-07-18T14:31:22.751" v="29" actId="14100"/>
        <pc:sldMkLst>
          <pc:docMk/>
          <pc:sldMk cId="3530610769" sldId="326"/>
        </pc:sldMkLst>
        <pc:spChg chg="mod">
          <ac:chgData name="Utilisateur invité" userId="S::urn:spo:anon#d95fc8e05787767f4ad5c7d1f6fa6d86bc6f6aadfb93a0c0055f3f2cbe4806ec::" providerId="AD" clId="Web-{F631447F-31B7-0AA2-8401-491272B2F2B3}" dt="2024-07-18T14:31:22.751" v="29" actId="14100"/>
          <ac:spMkLst>
            <pc:docMk/>
            <pc:sldMk cId="3530610769" sldId="326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F631447F-31B7-0AA2-8401-491272B2F2B3}" dt="2024-07-18T14:32:30.330" v="37" actId="1076"/>
        <pc:sldMkLst>
          <pc:docMk/>
          <pc:sldMk cId="1457021694" sldId="327"/>
        </pc:sldMkLst>
        <pc:spChg chg="mod">
          <ac:chgData name="Utilisateur invité" userId="S::urn:spo:anon#d95fc8e05787767f4ad5c7d1f6fa6d86bc6f6aadfb93a0c0055f3f2cbe4806ec::" providerId="AD" clId="Web-{F631447F-31B7-0AA2-8401-491272B2F2B3}" dt="2024-07-18T14:31:35.642" v="31" actId="14100"/>
          <ac:spMkLst>
            <pc:docMk/>
            <pc:sldMk cId="1457021694" sldId="327"/>
            <ac:spMk id="3" creationId="{00000000-0000-0000-0000-000000000000}"/>
          </ac:spMkLst>
        </pc:spChg>
        <pc:picChg chg="mod">
          <ac:chgData name="Utilisateur invité" userId="S::urn:spo:anon#d95fc8e05787767f4ad5c7d1f6fa6d86bc6f6aadfb93a0c0055f3f2cbe4806ec::" providerId="AD" clId="Web-{F631447F-31B7-0AA2-8401-491272B2F2B3}" dt="2024-07-18T14:31:39.454" v="32" actId="1076"/>
          <ac:picMkLst>
            <pc:docMk/>
            <pc:sldMk cId="1457021694" sldId="327"/>
            <ac:picMk id="5" creationId="{FC7A0319-BCDE-3EA3-01D6-D72882338DB3}"/>
          </ac:picMkLst>
        </pc:picChg>
        <pc:picChg chg="mod">
          <ac:chgData name="Utilisateur invité" userId="S::urn:spo:anon#d95fc8e05787767f4ad5c7d1f6fa6d86bc6f6aadfb93a0c0055f3f2cbe4806ec::" providerId="AD" clId="Web-{F631447F-31B7-0AA2-8401-491272B2F2B3}" dt="2024-07-18T14:31:42.689" v="33" actId="1076"/>
          <ac:picMkLst>
            <pc:docMk/>
            <pc:sldMk cId="1457021694" sldId="327"/>
            <ac:picMk id="6" creationId="{4FF4A0E5-5D16-DC2A-A666-69100C35C3B1}"/>
          </ac:picMkLst>
        </pc:picChg>
        <pc:picChg chg="mod">
          <ac:chgData name="Utilisateur invité" userId="S::urn:spo:anon#d95fc8e05787767f4ad5c7d1f6fa6d86bc6f6aadfb93a0c0055f3f2cbe4806ec::" providerId="AD" clId="Web-{F631447F-31B7-0AA2-8401-491272B2F2B3}" dt="2024-07-18T14:31:46.298" v="34" actId="1076"/>
          <ac:picMkLst>
            <pc:docMk/>
            <pc:sldMk cId="1457021694" sldId="327"/>
            <ac:picMk id="7" creationId="{9FF26374-E268-C41E-5A10-314754F43AA3}"/>
          </ac:picMkLst>
        </pc:picChg>
        <pc:picChg chg="mod">
          <ac:chgData name="Utilisateur invité" userId="S::urn:spo:anon#d95fc8e05787767f4ad5c7d1f6fa6d86bc6f6aadfb93a0c0055f3f2cbe4806ec::" providerId="AD" clId="Web-{F631447F-31B7-0AA2-8401-491272B2F2B3}" dt="2024-07-18T14:32:30.330" v="37" actId="1076"/>
          <ac:picMkLst>
            <pc:docMk/>
            <pc:sldMk cId="1457021694" sldId="327"/>
            <ac:picMk id="8" creationId="{805D919E-8585-14CD-22D2-83A9AFF06FE6}"/>
          </ac:picMkLst>
        </pc:picChg>
        <pc:picChg chg="mod">
          <ac:chgData name="Utilisateur invité" userId="S::urn:spo:anon#d95fc8e05787767f4ad5c7d1f6fa6d86bc6f6aadfb93a0c0055f3f2cbe4806ec::" providerId="AD" clId="Web-{F631447F-31B7-0AA2-8401-491272B2F2B3}" dt="2024-07-18T14:31:51.548" v="36" actId="1076"/>
          <ac:picMkLst>
            <pc:docMk/>
            <pc:sldMk cId="1457021694" sldId="327"/>
            <ac:picMk id="9" creationId="{4F727D7D-E504-0DE8-74CB-4E796E8D1F2C}"/>
          </ac:picMkLst>
        </pc:picChg>
      </pc:sldChg>
      <pc:sldChg chg="modSp">
        <pc:chgData name="Utilisateur invité" userId="S::urn:spo:anon#d95fc8e05787767f4ad5c7d1f6fa6d86bc6f6aadfb93a0c0055f3f2cbe4806ec::" providerId="AD" clId="Web-{F631447F-31B7-0AA2-8401-491272B2F2B3}" dt="2024-07-18T14:32:36.330" v="38" actId="14100"/>
        <pc:sldMkLst>
          <pc:docMk/>
          <pc:sldMk cId="3915166693" sldId="328"/>
        </pc:sldMkLst>
        <pc:spChg chg="mod">
          <ac:chgData name="Utilisateur invité" userId="S::urn:spo:anon#d95fc8e05787767f4ad5c7d1f6fa6d86bc6f6aadfb93a0c0055f3f2cbe4806ec::" providerId="AD" clId="Web-{F631447F-31B7-0AA2-8401-491272B2F2B3}" dt="2024-07-18T14:32:36.330" v="38" actId="14100"/>
          <ac:spMkLst>
            <pc:docMk/>
            <pc:sldMk cId="3915166693" sldId="328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F631447F-31B7-0AA2-8401-491272B2F2B3}" dt="2024-07-18T14:32:41.486" v="39" actId="14100"/>
        <pc:sldMkLst>
          <pc:docMk/>
          <pc:sldMk cId="3993665514" sldId="329"/>
        </pc:sldMkLst>
        <pc:spChg chg="mod">
          <ac:chgData name="Utilisateur invité" userId="S::urn:spo:anon#d95fc8e05787767f4ad5c7d1f6fa6d86bc6f6aadfb93a0c0055f3f2cbe4806ec::" providerId="AD" clId="Web-{F631447F-31B7-0AA2-8401-491272B2F2B3}" dt="2024-07-18T14:32:41.486" v="39" actId="14100"/>
          <ac:spMkLst>
            <pc:docMk/>
            <pc:sldMk cId="3993665514" sldId="329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F631447F-31B7-0AA2-8401-491272B2F2B3}" dt="2024-07-18T14:32:45.627" v="40" actId="14100"/>
        <pc:sldMkLst>
          <pc:docMk/>
          <pc:sldMk cId="3669377652" sldId="330"/>
        </pc:sldMkLst>
        <pc:spChg chg="mod">
          <ac:chgData name="Utilisateur invité" userId="S::urn:spo:anon#d95fc8e05787767f4ad5c7d1f6fa6d86bc6f6aadfb93a0c0055f3f2cbe4806ec::" providerId="AD" clId="Web-{F631447F-31B7-0AA2-8401-491272B2F2B3}" dt="2024-07-18T14:32:45.627" v="40" actId="14100"/>
          <ac:spMkLst>
            <pc:docMk/>
            <pc:sldMk cId="3669377652" sldId="330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F631447F-31B7-0AA2-8401-491272B2F2B3}" dt="2024-07-18T14:32:51.455" v="41" actId="14100"/>
        <pc:sldMkLst>
          <pc:docMk/>
          <pc:sldMk cId="2447351965" sldId="331"/>
        </pc:sldMkLst>
        <pc:spChg chg="mod">
          <ac:chgData name="Utilisateur invité" userId="S::urn:spo:anon#d95fc8e05787767f4ad5c7d1f6fa6d86bc6f6aadfb93a0c0055f3f2cbe4806ec::" providerId="AD" clId="Web-{F631447F-31B7-0AA2-8401-491272B2F2B3}" dt="2024-07-18T14:32:51.455" v="41" actId="14100"/>
          <ac:spMkLst>
            <pc:docMk/>
            <pc:sldMk cId="2447351965" sldId="331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F631447F-31B7-0AA2-8401-491272B2F2B3}" dt="2024-07-18T14:32:55.236" v="42" actId="14100"/>
        <pc:sldMkLst>
          <pc:docMk/>
          <pc:sldMk cId="242468536" sldId="332"/>
        </pc:sldMkLst>
        <pc:spChg chg="mod">
          <ac:chgData name="Utilisateur invité" userId="S::urn:spo:anon#d95fc8e05787767f4ad5c7d1f6fa6d86bc6f6aadfb93a0c0055f3f2cbe4806ec::" providerId="AD" clId="Web-{F631447F-31B7-0AA2-8401-491272B2F2B3}" dt="2024-07-18T14:32:55.236" v="42" actId="14100"/>
          <ac:spMkLst>
            <pc:docMk/>
            <pc:sldMk cId="242468536" sldId="332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F631447F-31B7-0AA2-8401-491272B2F2B3}" dt="2024-07-18T14:33:01.330" v="43" actId="14100"/>
        <pc:sldMkLst>
          <pc:docMk/>
          <pc:sldMk cId="2921182404" sldId="333"/>
        </pc:sldMkLst>
        <pc:spChg chg="mod">
          <ac:chgData name="Utilisateur invité" userId="S::urn:spo:anon#d95fc8e05787767f4ad5c7d1f6fa6d86bc6f6aadfb93a0c0055f3f2cbe4806ec::" providerId="AD" clId="Web-{F631447F-31B7-0AA2-8401-491272B2F2B3}" dt="2024-07-18T14:33:01.330" v="43" actId="14100"/>
          <ac:spMkLst>
            <pc:docMk/>
            <pc:sldMk cId="2921182404" sldId="333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F631447F-31B7-0AA2-8401-491272B2F2B3}" dt="2024-07-18T14:33:11.142" v="44" actId="14100"/>
        <pc:sldMkLst>
          <pc:docMk/>
          <pc:sldMk cId="1722085949" sldId="335"/>
        </pc:sldMkLst>
        <pc:spChg chg="mod">
          <ac:chgData name="Utilisateur invité" userId="S::urn:spo:anon#d95fc8e05787767f4ad5c7d1f6fa6d86bc6f6aadfb93a0c0055f3f2cbe4806ec::" providerId="AD" clId="Web-{F631447F-31B7-0AA2-8401-491272B2F2B3}" dt="2024-07-18T14:33:11.142" v="44" actId="14100"/>
          <ac:spMkLst>
            <pc:docMk/>
            <pc:sldMk cId="1722085949" sldId="335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F631447F-31B7-0AA2-8401-491272B2F2B3}" dt="2024-07-18T14:33:27.846" v="47" actId="14100"/>
        <pc:sldMkLst>
          <pc:docMk/>
          <pc:sldMk cId="1356521507" sldId="336"/>
        </pc:sldMkLst>
        <pc:spChg chg="mod">
          <ac:chgData name="Utilisateur invité" userId="S::urn:spo:anon#d95fc8e05787767f4ad5c7d1f6fa6d86bc6f6aadfb93a0c0055f3f2cbe4806ec::" providerId="AD" clId="Web-{F631447F-31B7-0AA2-8401-491272B2F2B3}" dt="2024-07-18T14:33:27.846" v="47" actId="14100"/>
          <ac:spMkLst>
            <pc:docMk/>
            <pc:sldMk cId="1356521507" sldId="336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F631447F-31B7-0AA2-8401-491272B2F2B3}" dt="2024-07-18T14:33:17.017" v="45" actId="14100"/>
        <pc:sldMkLst>
          <pc:docMk/>
          <pc:sldMk cId="1064889226" sldId="337"/>
        </pc:sldMkLst>
        <pc:spChg chg="mod">
          <ac:chgData name="Utilisateur invité" userId="S::urn:spo:anon#d95fc8e05787767f4ad5c7d1f6fa6d86bc6f6aadfb93a0c0055f3f2cbe4806ec::" providerId="AD" clId="Web-{F631447F-31B7-0AA2-8401-491272B2F2B3}" dt="2024-07-18T14:33:17.017" v="45" actId="14100"/>
          <ac:spMkLst>
            <pc:docMk/>
            <pc:sldMk cId="1064889226" sldId="337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F631447F-31B7-0AA2-8401-491272B2F2B3}" dt="2024-07-18T14:33:23.252" v="46" actId="14100"/>
        <pc:sldMkLst>
          <pc:docMk/>
          <pc:sldMk cId="4217759451" sldId="338"/>
        </pc:sldMkLst>
        <pc:spChg chg="mod">
          <ac:chgData name="Utilisateur invité" userId="S::urn:spo:anon#d95fc8e05787767f4ad5c7d1f6fa6d86bc6f6aadfb93a0c0055f3f2cbe4806ec::" providerId="AD" clId="Web-{F631447F-31B7-0AA2-8401-491272B2F2B3}" dt="2024-07-18T14:33:23.252" v="46" actId="14100"/>
          <ac:spMkLst>
            <pc:docMk/>
            <pc:sldMk cId="4217759451" sldId="338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F631447F-31B7-0AA2-8401-491272B2F2B3}" dt="2024-07-18T14:33:33.799" v="48" actId="14100"/>
        <pc:sldMkLst>
          <pc:docMk/>
          <pc:sldMk cId="2841242415" sldId="339"/>
        </pc:sldMkLst>
        <pc:spChg chg="mod">
          <ac:chgData name="Utilisateur invité" userId="S::urn:spo:anon#d95fc8e05787767f4ad5c7d1f6fa6d86bc6f6aadfb93a0c0055f3f2cbe4806ec::" providerId="AD" clId="Web-{F631447F-31B7-0AA2-8401-491272B2F2B3}" dt="2024-07-18T14:33:33.799" v="48" actId="14100"/>
          <ac:spMkLst>
            <pc:docMk/>
            <pc:sldMk cId="2841242415" sldId="339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F631447F-31B7-0AA2-8401-491272B2F2B3}" dt="2024-07-18T14:33:40.189" v="49" actId="14100"/>
        <pc:sldMkLst>
          <pc:docMk/>
          <pc:sldMk cId="3454232773" sldId="341"/>
        </pc:sldMkLst>
        <pc:spChg chg="mod">
          <ac:chgData name="Utilisateur invité" userId="S::urn:spo:anon#d95fc8e05787767f4ad5c7d1f6fa6d86bc6f6aadfb93a0c0055f3f2cbe4806ec::" providerId="AD" clId="Web-{F631447F-31B7-0AA2-8401-491272B2F2B3}" dt="2024-07-18T14:33:40.189" v="49" actId="14100"/>
          <ac:spMkLst>
            <pc:docMk/>
            <pc:sldMk cId="3454232773" sldId="341"/>
            <ac:spMk id="3" creationId="{00000000-0000-0000-0000-000000000000}"/>
          </ac:spMkLst>
        </pc:spChg>
      </pc:sldChg>
    </pc:docChg>
  </pc:docChgLst>
  <pc:docChgLst>
    <pc:chgData name="Utilisateur invité" userId="S::urn:spo:anon#d95fc8e05787767f4ad5c7d1f6fa6d86bc6f6aadfb93a0c0055f3f2cbe4806ec::" providerId="AD" clId="Web-{287CE2F2-105E-B0D9-8585-500A884BBFAE}"/>
    <pc:docChg chg="mod modSld">
      <pc:chgData name="Utilisateur invité" userId="S::urn:spo:anon#d95fc8e05787767f4ad5c7d1f6fa6d86bc6f6aadfb93a0c0055f3f2cbe4806ec::" providerId="AD" clId="Web-{287CE2F2-105E-B0D9-8585-500A884BBFAE}" dt="2023-10-24T15:48:31.966" v="191" actId="20577"/>
      <pc:docMkLst>
        <pc:docMk/>
      </pc:docMkLst>
      <pc:sldChg chg="modSp addCm modCm">
        <pc:chgData name="Utilisateur invité" userId="S::urn:spo:anon#d95fc8e05787767f4ad5c7d1f6fa6d86bc6f6aadfb93a0c0055f3f2cbe4806ec::" providerId="AD" clId="Web-{287CE2F2-105E-B0D9-8585-500A884BBFAE}" dt="2023-10-24T15:48:31.966" v="191" actId="20577"/>
        <pc:sldMkLst>
          <pc:docMk/>
          <pc:sldMk cId="3861369899" sldId="256"/>
        </pc:sldMkLst>
        <pc:spChg chg="mod">
          <ac:chgData name="Utilisateur invité" userId="S::urn:spo:anon#d95fc8e05787767f4ad5c7d1f6fa6d86bc6f6aadfb93a0c0055f3f2cbe4806ec::" providerId="AD" clId="Web-{287CE2F2-105E-B0D9-8585-500A884BBFAE}" dt="2023-10-24T15:31:10.432" v="8" actId="20577"/>
          <ac:spMkLst>
            <pc:docMk/>
            <pc:sldMk cId="3861369899" sldId="256"/>
            <ac:spMk id="2" creationId="{00000000-0000-0000-0000-000000000000}"/>
          </ac:spMkLst>
        </pc:spChg>
        <pc:spChg chg="mod">
          <ac:chgData name="Utilisateur invité" userId="S::urn:spo:anon#d95fc8e05787767f4ad5c7d1f6fa6d86bc6f6aadfb93a0c0055f3f2cbe4806ec::" providerId="AD" clId="Web-{287CE2F2-105E-B0D9-8585-500A884BBFAE}" dt="2023-10-24T15:48:31.966" v="191" actId="20577"/>
          <ac:spMkLst>
            <pc:docMk/>
            <pc:sldMk cId="3861369899" sldId="256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287CE2F2-105E-B0D9-8585-500A884BBFAE}" dt="2023-10-24T15:48:27.122" v="190"/>
              <pc2:cmMkLst xmlns:pc2="http://schemas.microsoft.com/office/powerpoint/2019/9/main/command">
                <pc:docMk/>
                <pc:sldMk cId="3861369899" sldId="256"/>
                <pc2:cmMk id="{2125AA95-BA45-4DFD-B686-5CB6B4232D4E}"/>
              </pc2:cmMkLst>
              <pc226:cmRplyChg chg="add">
                <pc226:chgData name="Utilisateur invité" userId="S::urn:spo:anon#d95fc8e05787767f4ad5c7d1f6fa6d86bc6f6aadfb93a0c0055f3f2cbe4806ec::" providerId="AD" clId="Web-{287CE2F2-105E-B0D9-8585-500A884BBFAE}" dt="2023-10-24T15:48:27.122" v="190"/>
                <pc2:cmRplyMkLst xmlns:pc2="http://schemas.microsoft.com/office/powerpoint/2019/9/main/command">
                  <pc:docMk/>
                  <pc:sldMk cId="3861369899" sldId="256"/>
                  <pc2:cmMk id="{2125AA95-BA45-4DFD-B686-5CB6B4232D4E}"/>
                  <pc2:cmRplyMk id="{ADDAB738-FB1A-476A-811D-5CA08CD732A7}"/>
                </pc2:cmRplyMkLst>
              </pc226:cmRplyChg>
            </pc226:cmChg>
          </p:ext>
        </pc:extLst>
      </pc:sldChg>
      <pc:sldChg chg="modSp addCm">
        <pc:chgData name="Utilisateur invité" userId="S::urn:spo:anon#d95fc8e05787767f4ad5c7d1f6fa6d86bc6f6aadfb93a0c0055f3f2cbe4806ec::" providerId="AD" clId="Web-{287CE2F2-105E-B0D9-8585-500A884BBFAE}" dt="2023-10-24T15:34:01.422" v="59"/>
        <pc:sldMkLst>
          <pc:docMk/>
          <pc:sldMk cId="3757631623" sldId="266"/>
        </pc:sldMkLst>
        <pc:spChg chg="mod">
          <ac:chgData name="Utilisateur invité" userId="S::urn:spo:anon#d95fc8e05787767f4ad5c7d1f6fa6d86bc6f6aadfb93a0c0055f3f2cbe4806ec::" providerId="AD" clId="Web-{287CE2F2-105E-B0D9-8585-500A884BBFAE}" dt="2023-10-24T15:33:00.295" v="18" actId="20577"/>
          <ac:spMkLst>
            <pc:docMk/>
            <pc:sldMk cId="3757631623" sldId="266"/>
            <ac:spMk id="2" creationId="{00000000-0000-0000-0000-000000000000}"/>
          </ac:spMkLst>
        </pc:spChg>
        <pc:graphicFrameChg chg="mod modGraphic">
          <ac:chgData name="Utilisateur invité" userId="S::urn:spo:anon#d95fc8e05787767f4ad5c7d1f6fa6d86bc6f6aadfb93a0c0055f3f2cbe4806ec::" providerId="AD" clId="Web-{287CE2F2-105E-B0D9-8585-500A884BBFAE}" dt="2023-10-24T15:33:52.266" v="58"/>
          <ac:graphicFrameMkLst>
            <pc:docMk/>
            <pc:sldMk cId="3757631623" sldId="266"/>
            <ac:graphicFrameMk id="6" creationId="{00000000-0000-0000-0000-000000000000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287CE2F2-105E-B0D9-8585-500A884BBFAE}" dt="2023-10-24T15:32:36.482" v="17"/>
              <pc2:cmMkLst xmlns:pc2="http://schemas.microsoft.com/office/powerpoint/2019/9/main/command">
                <pc:docMk/>
                <pc:sldMk cId="3757631623" sldId="266"/>
                <pc2:cmMk id="{70D058DC-0EDD-4E6C-88FE-FEEBC057E8AD}"/>
              </pc2:cmMkLst>
            </pc226:cmChg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287CE2F2-105E-B0D9-8585-500A884BBFAE}" dt="2023-10-24T15:34:01.422" v="59"/>
              <pc2:cmMkLst xmlns:pc2="http://schemas.microsoft.com/office/powerpoint/2019/9/main/command">
                <pc:docMk/>
                <pc:sldMk cId="3757631623" sldId="266"/>
                <pc2:cmMk id="{C2842CFD-EEFE-420B-98DA-3F1F429E4DF6}"/>
              </pc2:cmMkLst>
            </pc226:cmChg>
          </p:ext>
        </pc:extLst>
      </pc:sldChg>
      <pc:sldChg chg="modSp addCm">
        <pc:chgData name="Utilisateur invité" userId="S::urn:spo:anon#d95fc8e05787767f4ad5c7d1f6fa6d86bc6f6aadfb93a0c0055f3f2cbe4806ec::" providerId="AD" clId="Web-{287CE2F2-105E-B0D9-8585-500A884BBFAE}" dt="2023-10-24T15:38:07.805" v="104" actId="20577"/>
        <pc:sldMkLst>
          <pc:docMk/>
          <pc:sldMk cId="1146553086" sldId="307"/>
        </pc:sldMkLst>
        <pc:spChg chg="mod">
          <ac:chgData name="Utilisateur invité" userId="S::urn:spo:anon#d95fc8e05787767f4ad5c7d1f6fa6d86bc6f6aadfb93a0c0055f3f2cbe4806ec::" providerId="AD" clId="Web-{287CE2F2-105E-B0D9-8585-500A884BBFAE}" dt="2023-10-24T15:38:07.805" v="104" actId="20577"/>
          <ac:spMkLst>
            <pc:docMk/>
            <pc:sldMk cId="1146553086" sldId="307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287CE2F2-105E-B0D9-8585-500A884BBFAE}" dt="2023-10-24T15:37:52.258" v="103"/>
              <pc2:cmMkLst xmlns:pc2="http://schemas.microsoft.com/office/powerpoint/2019/9/main/command">
                <pc:docMk/>
                <pc:sldMk cId="1146553086" sldId="307"/>
                <pc2:cmMk id="{9384AF42-CDA0-453F-A43A-C227F3298E23}"/>
              </pc2:cmMkLst>
            </pc226:cmChg>
          </p:ext>
        </pc:extLst>
      </pc:sldChg>
      <pc:sldChg chg="modSp addCm">
        <pc:chgData name="Utilisateur invité" userId="S::urn:spo:anon#d95fc8e05787767f4ad5c7d1f6fa6d86bc6f6aadfb93a0c0055f3f2cbe4806ec::" providerId="AD" clId="Web-{287CE2F2-105E-B0D9-8585-500A884BBFAE}" dt="2023-10-24T15:40:06.121" v="120"/>
        <pc:sldMkLst>
          <pc:docMk/>
          <pc:sldMk cId="4021330563" sldId="311"/>
        </pc:sldMkLst>
        <pc:spChg chg="mod">
          <ac:chgData name="Utilisateur invité" userId="S::urn:spo:anon#d95fc8e05787767f4ad5c7d1f6fa6d86bc6f6aadfb93a0c0055f3f2cbe4806ec::" providerId="AD" clId="Web-{287CE2F2-105E-B0D9-8585-500A884BBFAE}" dt="2023-10-24T15:39:14.870" v="114" actId="20577"/>
          <ac:spMkLst>
            <pc:docMk/>
            <pc:sldMk cId="4021330563" sldId="311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287CE2F2-105E-B0D9-8585-500A884BBFAE}" dt="2023-10-24T15:40:06.121" v="120"/>
              <pc2:cmMkLst xmlns:pc2="http://schemas.microsoft.com/office/powerpoint/2019/9/main/command">
                <pc:docMk/>
                <pc:sldMk cId="4021330563" sldId="311"/>
                <pc2:cmMk id="{FA24EE21-4DC6-4F33-A31A-46CCC5338DF0}"/>
              </pc2:cmMkLst>
            </pc226:cmChg>
          </p:ext>
        </pc:extLst>
      </pc:sldChg>
      <pc:sldChg chg="modSp addCm">
        <pc:chgData name="Utilisateur invité" userId="S::urn:spo:anon#d95fc8e05787767f4ad5c7d1f6fa6d86bc6f6aadfb93a0c0055f3f2cbe4806ec::" providerId="AD" clId="Web-{287CE2F2-105E-B0D9-8585-500A884BBFAE}" dt="2023-10-24T15:40:44.123" v="121"/>
        <pc:sldMkLst>
          <pc:docMk/>
          <pc:sldMk cId="3597912264" sldId="317"/>
        </pc:sldMkLst>
        <pc:spChg chg="mod">
          <ac:chgData name="Utilisateur invité" userId="S::urn:spo:anon#d95fc8e05787767f4ad5c7d1f6fa6d86bc6f6aadfb93a0c0055f3f2cbe4806ec::" providerId="AD" clId="Web-{287CE2F2-105E-B0D9-8585-500A884BBFAE}" dt="2023-10-24T15:40:02.496" v="119" actId="20577"/>
          <ac:spMkLst>
            <pc:docMk/>
            <pc:sldMk cId="3597912264" sldId="317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287CE2F2-105E-B0D9-8585-500A884BBFAE}" dt="2023-10-24T15:40:44.123" v="121"/>
              <pc2:cmMkLst xmlns:pc2="http://schemas.microsoft.com/office/powerpoint/2019/9/main/command">
                <pc:docMk/>
                <pc:sldMk cId="3597912264" sldId="317"/>
                <pc2:cmMk id="{366B1DB2-8A4B-406A-97B3-DD47C1CEB328}"/>
              </pc2:cmMkLst>
            </pc226:cmChg>
          </p:ext>
        </pc:extLst>
      </pc:sldChg>
      <pc:sldChg chg="modSp addCm modCm">
        <pc:chgData name="Utilisateur invité" userId="S::urn:spo:anon#d95fc8e05787767f4ad5c7d1f6fa6d86bc6f6aadfb93a0c0055f3f2cbe4806ec::" providerId="AD" clId="Web-{287CE2F2-105E-B0D9-8585-500A884BBFAE}" dt="2023-10-24T15:42:37.189" v="156" actId="20577"/>
        <pc:sldMkLst>
          <pc:docMk/>
          <pc:sldMk cId="1457021694" sldId="327"/>
        </pc:sldMkLst>
        <pc:spChg chg="mod">
          <ac:chgData name="Utilisateur invité" userId="S::urn:spo:anon#d95fc8e05787767f4ad5c7d1f6fa6d86bc6f6aadfb93a0c0055f3f2cbe4806ec::" providerId="AD" clId="Web-{287CE2F2-105E-B0D9-8585-500A884BBFAE}" dt="2023-10-24T15:42:37.189" v="156" actId="20577"/>
          <ac:spMkLst>
            <pc:docMk/>
            <pc:sldMk cId="1457021694" sldId="327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 mod">
              <pc226:chgData name="Utilisateur invité" userId="S::urn:spo:anon#d95fc8e05787767f4ad5c7d1f6fa6d86bc6f6aadfb93a0c0055f3f2cbe4806ec::" providerId="AD" clId="Web-{287CE2F2-105E-B0D9-8585-500A884BBFAE}" dt="2023-10-24T15:42:37.189" v="156" actId="20577"/>
              <pc2:cmMkLst xmlns:pc2="http://schemas.microsoft.com/office/powerpoint/2019/9/main/command">
                <pc:docMk/>
                <pc:sldMk cId="1457021694" sldId="327"/>
                <pc2:cmMk id="{C6BE8F9E-288E-4B6E-B74C-6B9B040FF1F5}"/>
              </pc2:cmMkLst>
            </pc226:cmChg>
          </p:ext>
        </pc:extLst>
      </pc:sldChg>
      <pc:sldChg chg="modSp addCm">
        <pc:chgData name="Utilisateur invité" userId="S::urn:spo:anon#d95fc8e05787767f4ad5c7d1f6fa6d86bc6f6aadfb93a0c0055f3f2cbe4806ec::" providerId="AD" clId="Web-{287CE2F2-105E-B0D9-8585-500A884BBFAE}" dt="2023-10-24T15:43:25.862" v="162"/>
        <pc:sldMkLst>
          <pc:docMk/>
          <pc:sldMk cId="3915166693" sldId="328"/>
        </pc:sldMkLst>
        <pc:spChg chg="mod">
          <ac:chgData name="Utilisateur invité" userId="S::urn:spo:anon#d95fc8e05787767f4ad5c7d1f6fa6d86bc6f6aadfb93a0c0055f3f2cbe4806ec::" providerId="AD" clId="Web-{287CE2F2-105E-B0D9-8585-500A884BBFAE}" dt="2023-10-24T15:43:04.424" v="161" actId="20577"/>
          <ac:spMkLst>
            <pc:docMk/>
            <pc:sldMk cId="3915166693" sldId="328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287CE2F2-105E-B0D9-8585-500A884BBFAE}" dt="2023-10-24T15:43:25.862" v="162"/>
              <pc2:cmMkLst xmlns:pc2="http://schemas.microsoft.com/office/powerpoint/2019/9/main/command">
                <pc:docMk/>
                <pc:sldMk cId="3915166693" sldId="328"/>
                <pc2:cmMk id="{1E861754-B895-48A9-8584-FE4DF5125CFC}"/>
              </pc2:cmMkLst>
            </pc226:cmChg>
          </p:ext>
        </pc:extLst>
      </pc:sldChg>
      <pc:sldChg chg="modSp addCm">
        <pc:chgData name="Utilisateur invité" userId="S::urn:spo:anon#d95fc8e05787767f4ad5c7d1f6fa6d86bc6f6aadfb93a0c0055f3f2cbe4806ec::" providerId="AD" clId="Web-{287CE2F2-105E-B0D9-8585-500A884BBFAE}" dt="2023-10-24T15:44:19.630" v="170"/>
        <pc:sldMkLst>
          <pc:docMk/>
          <pc:sldMk cId="3993665514" sldId="329"/>
        </pc:sldMkLst>
        <pc:spChg chg="mod">
          <ac:chgData name="Utilisateur invité" userId="S::urn:spo:anon#d95fc8e05787767f4ad5c7d1f6fa6d86bc6f6aadfb93a0c0055f3f2cbe4806ec::" providerId="AD" clId="Web-{287CE2F2-105E-B0D9-8585-500A884BBFAE}" dt="2023-10-24T15:44:00.457" v="169" actId="20577"/>
          <ac:spMkLst>
            <pc:docMk/>
            <pc:sldMk cId="3993665514" sldId="329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287CE2F2-105E-B0D9-8585-500A884BBFAE}" dt="2023-10-24T15:44:19.630" v="170"/>
              <pc2:cmMkLst xmlns:pc2="http://schemas.microsoft.com/office/powerpoint/2019/9/main/command">
                <pc:docMk/>
                <pc:sldMk cId="3993665514" sldId="329"/>
                <pc2:cmMk id="{981E2F58-C624-4B6E-B0E1-309071605DCE}"/>
              </pc2:cmMkLst>
            </pc226:cmChg>
          </p:ext>
        </pc:extLst>
      </pc:sldChg>
      <pc:sldChg chg="modSp">
        <pc:chgData name="Utilisateur invité" userId="S::urn:spo:anon#d95fc8e05787767f4ad5c7d1f6fa6d86bc6f6aadfb93a0c0055f3f2cbe4806ec::" providerId="AD" clId="Web-{287CE2F2-105E-B0D9-8585-500A884BBFAE}" dt="2023-10-24T15:44:44.287" v="173" actId="20577"/>
        <pc:sldMkLst>
          <pc:docMk/>
          <pc:sldMk cId="3669377652" sldId="330"/>
        </pc:sldMkLst>
        <pc:spChg chg="mod">
          <ac:chgData name="Utilisateur invité" userId="S::urn:spo:anon#d95fc8e05787767f4ad5c7d1f6fa6d86bc6f6aadfb93a0c0055f3f2cbe4806ec::" providerId="AD" clId="Web-{287CE2F2-105E-B0D9-8585-500A884BBFAE}" dt="2023-10-24T15:44:44.287" v="173" actId="20577"/>
          <ac:spMkLst>
            <pc:docMk/>
            <pc:sldMk cId="3669377652" sldId="330"/>
            <ac:spMk id="3" creationId="{00000000-0000-0000-0000-000000000000}"/>
          </ac:spMkLst>
        </pc:spChg>
      </pc:sldChg>
      <pc:sldChg chg="modSp addCm">
        <pc:chgData name="Utilisateur invité" userId="S::urn:spo:anon#d95fc8e05787767f4ad5c7d1f6fa6d86bc6f6aadfb93a0c0055f3f2cbe4806ec::" providerId="AD" clId="Web-{287CE2F2-105E-B0D9-8585-500A884BBFAE}" dt="2023-10-24T15:45:55.664" v="177" actId="20577"/>
        <pc:sldMkLst>
          <pc:docMk/>
          <pc:sldMk cId="2447351965" sldId="331"/>
        </pc:sldMkLst>
        <pc:spChg chg="mod">
          <ac:chgData name="Utilisateur invité" userId="S::urn:spo:anon#d95fc8e05787767f4ad5c7d1f6fa6d86bc6f6aadfb93a0c0055f3f2cbe4806ec::" providerId="AD" clId="Web-{287CE2F2-105E-B0D9-8585-500A884BBFAE}" dt="2023-10-24T15:45:55.664" v="177" actId="20577"/>
          <ac:spMkLst>
            <pc:docMk/>
            <pc:sldMk cId="2447351965" sldId="331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287CE2F2-105E-B0D9-8585-500A884BBFAE}" dt="2023-10-24T15:45:41.945" v="176"/>
              <pc2:cmMkLst xmlns:pc2="http://schemas.microsoft.com/office/powerpoint/2019/9/main/command">
                <pc:docMk/>
                <pc:sldMk cId="2447351965" sldId="331"/>
                <pc2:cmMk id="{76D5FA9E-2ABC-453A-A8AA-96B24452FBCF}"/>
              </pc2:cmMkLst>
            </pc226:cmChg>
          </p:ext>
        </pc:extLst>
      </pc:sldChg>
      <pc:sldChg chg="modSp addCm">
        <pc:chgData name="Utilisateur invité" userId="S::urn:spo:anon#d95fc8e05787767f4ad5c7d1f6fa6d86bc6f6aadfb93a0c0055f3f2cbe4806ec::" providerId="AD" clId="Web-{287CE2F2-105E-B0D9-8585-500A884BBFAE}" dt="2023-10-24T15:46:46.009" v="183"/>
        <pc:sldMkLst>
          <pc:docMk/>
          <pc:sldMk cId="1722085949" sldId="335"/>
        </pc:sldMkLst>
        <pc:spChg chg="mod">
          <ac:chgData name="Utilisateur invité" userId="S::urn:spo:anon#d95fc8e05787767f4ad5c7d1f6fa6d86bc6f6aadfb93a0c0055f3f2cbe4806ec::" providerId="AD" clId="Web-{287CE2F2-105E-B0D9-8585-500A884BBFAE}" dt="2023-10-24T15:46:43.603" v="182" actId="20577"/>
          <ac:spMkLst>
            <pc:docMk/>
            <pc:sldMk cId="1722085949" sldId="335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287CE2F2-105E-B0D9-8585-500A884BBFAE}" dt="2023-10-24T15:46:46.009" v="183"/>
              <pc2:cmMkLst xmlns:pc2="http://schemas.microsoft.com/office/powerpoint/2019/9/main/command">
                <pc:docMk/>
                <pc:sldMk cId="1722085949" sldId="335"/>
                <pc2:cmMk id="{32BE39A9-4EF6-4BAE-A004-CA4B66CA5492}"/>
              </pc2:cmMkLst>
            </pc226:cmChg>
          </p:ext>
        </pc:extLst>
      </pc:sldChg>
    </pc:docChg>
  </pc:docChgLst>
  <pc:docChgLst>
    <pc:chgData name="Utilisateur invité" userId="S::urn:spo:anon#d95fc8e05787767f4ad5c7d1f6fa6d86bc6f6aadfb93a0c0055f3f2cbe4806ec::" providerId="AD" clId="Web-{72E765AA-C493-ACDB-EFC9-AD76DC1D18D9}"/>
    <pc:docChg chg="modSld">
      <pc:chgData name="Utilisateur invité" userId="S::urn:spo:anon#d95fc8e05787767f4ad5c7d1f6fa6d86bc6f6aadfb93a0c0055f3f2cbe4806ec::" providerId="AD" clId="Web-{72E765AA-C493-ACDB-EFC9-AD76DC1D18D9}" dt="2024-08-01T14:02:24.355" v="43" actId="20577"/>
      <pc:docMkLst>
        <pc:docMk/>
      </pc:docMkLst>
      <pc:sldChg chg="modSp">
        <pc:chgData name="Utilisateur invité" userId="S::urn:spo:anon#d95fc8e05787767f4ad5c7d1f6fa6d86bc6f6aadfb93a0c0055f3f2cbe4806ec::" providerId="AD" clId="Web-{72E765AA-C493-ACDB-EFC9-AD76DC1D18D9}" dt="2024-08-01T14:02:24.355" v="43" actId="20577"/>
        <pc:sldMkLst>
          <pc:docMk/>
          <pc:sldMk cId="3948033493" sldId="334"/>
        </pc:sldMkLst>
        <pc:spChg chg="mod">
          <ac:chgData name="Utilisateur invité" userId="S::urn:spo:anon#d95fc8e05787767f4ad5c7d1f6fa6d86bc6f6aadfb93a0c0055f3f2cbe4806ec::" providerId="AD" clId="Web-{72E765AA-C493-ACDB-EFC9-AD76DC1D18D9}" dt="2024-08-01T14:02:24.355" v="43" actId="20577"/>
          <ac:spMkLst>
            <pc:docMk/>
            <pc:sldMk cId="3948033493" sldId="334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hyperlink" Target="https://youtu.be/WmCwqK2BnaU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hyperlink" Target="https://youtu.be/m0IxbmXv_C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3977" y="2514600"/>
            <a:ext cx="9940635" cy="2262781"/>
          </a:xfrm>
        </p:spPr>
        <p:txBody>
          <a:bodyPr>
            <a:normAutofit fontScale="90000"/>
          </a:bodyPr>
          <a:lstStyle/>
          <a:p>
            <a:r>
              <a:rPr lang="en-CA" dirty="0" err="1">
                <a:solidFill>
                  <a:srgbClr val="178DBB"/>
                </a:solidFill>
              </a:rPr>
              <a:t>Préparez-vous</a:t>
            </a:r>
            <a:r>
              <a:rPr lang="en-CA" dirty="0">
                <a:solidFill>
                  <a:srgbClr val="178DBB"/>
                </a:solidFill>
              </a:rPr>
              <a:t> à </a:t>
            </a:r>
            <a:r>
              <a:rPr lang="en-CA" dirty="0" err="1">
                <a:solidFill>
                  <a:srgbClr val="178DBB"/>
                </a:solidFill>
              </a:rPr>
              <a:t>établir</a:t>
            </a:r>
            <a:r>
              <a:rPr lang="en-CA" dirty="0">
                <a:solidFill>
                  <a:srgbClr val="178DBB"/>
                </a:solidFill>
              </a:rPr>
              <a:t> un budget, à </a:t>
            </a:r>
            <a:r>
              <a:rPr lang="en-CA" dirty="0" err="1">
                <a:solidFill>
                  <a:srgbClr val="178DBB"/>
                </a:solidFill>
              </a:rPr>
              <a:t>vous</a:t>
            </a:r>
            <a:r>
              <a:rPr lang="en-CA" dirty="0">
                <a:solidFill>
                  <a:srgbClr val="178DBB"/>
                </a:solidFill>
              </a:rPr>
              <a:t> organiser et à </a:t>
            </a:r>
            <a:r>
              <a:rPr lang="en-CA" dirty="0" err="1">
                <a:solidFill>
                  <a:srgbClr val="178DBB"/>
                </a:solidFill>
              </a:rPr>
              <a:t>gérer</a:t>
            </a:r>
            <a:r>
              <a:rPr lang="en-CA" dirty="0">
                <a:solidFill>
                  <a:srgbClr val="178DBB"/>
                </a:solidFill>
              </a:rPr>
              <a:t> </a:t>
            </a:r>
            <a:r>
              <a:rPr lang="en-CA" dirty="0" err="1">
                <a:solidFill>
                  <a:srgbClr val="178DBB"/>
                </a:solidFill>
              </a:rPr>
              <a:t>votre</a:t>
            </a:r>
            <a:r>
              <a:rPr lang="en-CA" dirty="0">
                <a:solidFill>
                  <a:srgbClr val="178DBB"/>
                </a:solidFill>
              </a:rPr>
              <a:t> temps 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CA" sz="2400" b="1" dirty="0">
                <a:solidFill>
                  <a:schemeClr val="tx1"/>
                </a:solidFill>
              </a:rPr>
              <a:t>MODULE 2</a:t>
            </a:r>
          </a:p>
        </p:txBody>
      </p:sp>
    </p:spTree>
    <p:extLst>
      <p:ext uri="{BB962C8B-B14F-4D97-AF65-F5344CB8AC3E}">
        <p14:creationId xmlns:p14="http://schemas.microsoft.com/office/powerpoint/2010/main" val="3861369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8568" y="925007"/>
            <a:ext cx="8911687" cy="1280890"/>
          </a:xfrm>
        </p:spPr>
        <p:txBody>
          <a:bodyPr/>
          <a:lstStyle/>
          <a:p>
            <a:pPr algn="ctr"/>
            <a:r>
              <a:rPr lang="en-CA" dirty="0" err="1"/>
              <a:t>Besoins</a:t>
            </a:r>
            <a:r>
              <a:rPr lang="en-CA" dirty="0"/>
              <a:t> </a:t>
            </a:r>
            <a:r>
              <a:rPr lang="en-CA" dirty="0" err="1"/>
              <a:t>ou</a:t>
            </a:r>
            <a:r>
              <a:rPr lang="en-CA" dirty="0"/>
              <a:t> </a:t>
            </a:r>
            <a:r>
              <a:rPr lang="en-CA" dirty="0" err="1"/>
              <a:t>désirs</a:t>
            </a:r>
            <a:r>
              <a:rPr lang="en-CA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2155371"/>
            <a:ext cx="10820400" cy="3777622"/>
          </a:xfrm>
        </p:spPr>
        <p:txBody>
          <a:bodyPr/>
          <a:lstStyle/>
          <a:p>
            <a:r>
              <a:rPr lang="en-CA" dirty="0" err="1"/>
              <a:t>Lorsque</a:t>
            </a:r>
            <a:r>
              <a:rPr lang="en-CA" dirty="0"/>
              <a:t>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établissez</a:t>
            </a:r>
            <a:r>
              <a:rPr lang="en-CA" dirty="0"/>
              <a:t> </a:t>
            </a:r>
            <a:r>
              <a:rPr lang="en-CA" dirty="0" err="1"/>
              <a:t>votre</a:t>
            </a:r>
            <a:r>
              <a:rPr lang="en-CA" dirty="0"/>
              <a:t> budget,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devez</a:t>
            </a:r>
            <a:r>
              <a:rPr lang="en-CA" dirty="0"/>
              <a:t> </a:t>
            </a:r>
            <a:r>
              <a:rPr lang="en-CA" dirty="0" err="1"/>
              <a:t>distinguer</a:t>
            </a:r>
            <a:r>
              <a:rPr lang="en-CA" dirty="0"/>
              <a:t> entre </a:t>
            </a:r>
            <a:r>
              <a:rPr lang="en-CA" dirty="0" err="1"/>
              <a:t>vos</a:t>
            </a:r>
            <a:r>
              <a:rPr lang="en-CA" dirty="0"/>
              <a:t> </a:t>
            </a:r>
            <a:r>
              <a:rPr lang="en-CA" dirty="0" err="1"/>
              <a:t>besoins</a:t>
            </a:r>
            <a:r>
              <a:rPr lang="en-CA" dirty="0"/>
              <a:t> et </a:t>
            </a:r>
            <a:r>
              <a:rPr lang="en-CA" dirty="0" err="1"/>
              <a:t>vos</a:t>
            </a:r>
            <a:r>
              <a:rPr lang="en-CA" dirty="0"/>
              <a:t> </a:t>
            </a:r>
            <a:r>
              <a:rPr lang="en-CA" dirty="0" err="1"/>
              <a:t>désirs</a:t>
            </a:r>
            <a:r>
              <a:rPr lang="en-CA" dirty="0"/>
              <a:t>. </a:t>
            </a:r>
          </a:p>
          <a:p>
            <a:r>
              <a:rPr lang="en-CA" dirty="0" err="1"/>
              <a:t>Votre</a:t>
            </a:r>
            <a:r>
              <a:rPr lang="en-CA" dirty="0"/>
              <a:t> </a:t>
            </a:r>
            <a:r>
              <a:rPr lang="en-CA" dirty="0" err="1"/>
              <a:t>priorité</a:t>
            </a:r>
            <a:r>
              <a:rPr lang="en-CA" dirty="0"/>
              <a:t> doit </a:t>
            </a:r>
            <a:r>
              <a:rPr lang="en-CA" dirty="0" err="1"/>
              <a:t>être</a:t>
            </a:r>
            <a:r>
              <a:rPr lang="en-CA" dirty="0"/>
              <a:t> de </a:t>
            </a:r>
            <a:r>
              <a:rPr lang="en-CA" dirty="0" err="1"/>
              <a:t>satisfaire</a:t>
            </a:r>
            <a:r>
              <a:rPr lang="en-CA" dirty="0"/>
              <a:t> </a:t>
            </a:r>
            <a:r>
              <a:rPr lang="en-CA" dirty="0" err="1"/>
              <a:t>vos</a:t>
            </a:r>
            <a:r>
              <a:rPr lang="en-CA" dirty="0"/>
              <a:t> </a:t>
            </a:r>
            <a:r>
              <a:rPr lang="en-CA" dirty="0" err="1"/>
              <a:t>besoins</a:t>
            </a:r>
            <a:r>
              <a:rPr lang="en-CA" dirty="0"/>
              <a:t> </a:t>
            </a:r>
            <a:r>
              <a:rPr lang="en-CA" dirty="0" err="1"/>
              <a:t>d’abord</a:t>
            </a:r>
            <a:r>
              <a:rPr lang="en-CA" dirty="0"/>
              <a:t>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444752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1041" y="2133600"/>
            <a:ext cx="10613571" cy="3777622"/>
          </a:xfrm>
        </p:spPr>
        <p:txBody>
          <a:bodyPr/>
          <a:lstStyle/>
          <a:p>
            <a:r>
              <a:rPr lang="en-CA" dirty="0"/>
              <a:t>Les </a:t>
            </a:r>
            <a:r>
              <a:rPr lang="en-CA" dirty="0" err="1"/>
              <a:t>besoins</a:t>
            </a:r>
            <a:r>
              <a:rPr lang="en-CA" dirty="0"/>
              <a:t> </a:t>
            </a:r>
            <a:r>
              <a:rPr lang="en-CA" dirty="0" err="1"/>
              <a:t>sont</a:t>
            </a:r>
            <a:r>
              <a:rPr lang="en-CA" dirty="0"/>
              <a:t> </a:t>
            </a:r>
            <a:r>
              <a:rPr lang="en-CA" dirty="0" err="1"/>
              <a:t>liés</a:t>
            </a:r>
            <a:r>
              <a:rPr lang="en-CA" dirty="0"/>
              <a:t> aux choses </a:t>
            </a:r>
            <a:r>
              <a:rPr lang="en-CA" dirty="0" err="1"/>
              <a:t>dont</a:t>
            </a:r>
            <a:r>
              <a:rPr lang="en-CA" dirty="0"/>
              <a:t> nous </a:t>
            </a:r>
            <a:r>
              <a:rPr lang="en-CA" dirty="0" err="1"/>
              <a:t>avons</a:t>
            </a:r>
            <a:r>
              <a:rPr lang="en-CA" dirty="0"/>
              <a:t> </a:t>
            </a:r>
            <a:r>
              <a:rPr lang="en-CA" dirty="0" err="1"/>
              <a:t>besoin</a:t>
            </a:r>
            <a:r>
              <a:rPr lang="en-CA" dirty="0"/>
              <a:t> pour </a:t>
            </a:r>
            <a:r>
              <a:rPr lang="en-CA" dirty="0" err="1"/>
              <a:t>survivre</a:t>
            </a:r>
            <a:r>
              <a:rPr lang="en-CA" dirty="0"/>
              <a:t>. </a:t>
            </a:r>
          </a:p>
          <a:p>
            <a:r>
              <a:rPr lang="en-CA" dirty="0"/>
              <a:t>Les </a:t>
            </a:r>
            <a:r>
              <a:rPr lang="en-CA" dirty="0" err="1"/>
              <a:t>désirs</a:t>
            </a:r>
            <a:r>
              <a:rPr lang="en-CA" dirty="0"/>
              <a:t> </a:t>
            </a:r>
            <a:r>
              <a:rPr lang="en-CA" dirty="0" err="1"/>
              <a:t>sont</a:t>
            </a:r>
            <a:r>
              <a:rPr lang="en-CA" dirty="0"/>
              <a:t> </a:t>
            </a:r>
            <a:r>
              <a:rPr lang="en-CA" dirty="0" err="1"/>
              <a:t>liés</a:t>
            </a:r>
            <a:r>
              <a:rPr lang="en-CA" dirty="0"/>
              <a:t> aux choses </a:t>
            </a:r>
            <a:r>
              <a:rPr lang="en-CA" dirty="0" err="1"/>
              <a:t>qu’il</a:t>
            </a:r>
            <a:r>
              <a:rPr lang="en-CA" dirty="0"/>
              <a:t> </a:t>
            </a:r>
            <a:r>
              <a:rPr lang="en-CA" dirty="0" err="1"/>
              <a:t>est</a:t>
            </a:r>
            <a:r>
              <a:rPr lang="en-CA" dirty="0"/>
              <a:t> </a:t>
            </a:r>
            <a:r>
              <a:rPr lang="en-CA" dirty="0" err="1"/>
              <a:t>agréable</a:t>
            </a:r>
            <a:r>
              <a:rPr lang="en-CA" dirty="0"/>
              <a:t> </a:t>
            </a:r>
            <a:r>
              <a:rPr lang="en-CA" dirty="0" err="1"/>
              <a:t>d’avoir</a:t>
            </a:r>
            <a:r>
              <a:rPr lang="en-CA" dirty="0"/>
              <a:t>, et qui </a:t>
            </a:r>
            <a:r>
              <a:rPr lang="en-CA" dirty="0" err="1"/>
              <a:t>sont</a:t>
            </a:r>
            <a:r>
              <a:rPr lang="en-CA" dirty="0"/>
              <a:t> </a:t>
            </a:r>
            <a:r>
              <a:rPr lang="en-CA" dirty="0" err="1"/>
              <a:t>parfois</a:t>
            </a:r>
            <a:r>
              <a:rPr lang="en-CA" dirty="0"/>
              <a:t> </a:t>
            </a:r>
            <a:r>
              <a:rPr lang="en-CA" dirty="0" err="1"/>
              <a:t>importantes</a:t>
            </a:r>
            <a:r>
              <a:rPr lang="en-CA" dirty="0"/>
              <a:t> pour nous, </a:t>
            </a:r>
            <a:r>
              <a:rPr lang="en-CA" dirty="0" err="1"/>
              <a:t>mais</a:t>
            </a:r>
            <a:r>
              <a:rPr lang="en-CA" dirty="0"/>
              <a:t> qui ne </a:t>
            </a:r>
            <a:r>
              <a:rPr lang="en-CA" dirty="0" err="1"/>
              <a:t>sont</a:t>
            </a:r>
            <a:r>
              <a:rPr lang="en-CA" dirty="0"/>
              <a:t> pas </a:t>
            </a:r>
            <a:r>
              <a:rPr lang="en-CA" dirty="0" err="1"/>
              <a:t>nécessaires</a:t>
            </a:r>
            <a:r>
              <a:rPr lang="en-CA" dirty="0"/>
              <a:t> pour </a:t>
            </a:r>
            <a:r>
              <a:rPr lang="en-CA" dirty="0" err="1"/>
              <a:t>notre</a:t>
            </a:r>
            <a:r>
              <a:rPr lang="en-CA" dirty="0"/>
              <a:t> </a:t>
            </a:r>
            <a:r>
              <a:rPr lang="en-CA" dirty="0" err="1"/>
              <a:t>survie</a:t>
            </a:r>
            <a:r>
              <a:rPr lang="en-CA" dirty="0"/>
              <a:t>. </a:t>
            </a:r>
          </a:p>
          <a:p>
            <a:endParaRPr lang="en-CA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F2EDAE0-EAC0-C880-66B7-0FDD108B5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8568" y="925007"/>
            <a:ext cx="8911687" cy="1280890"/>
          </a:xfrm>
        </p:spPr>
        <p:txBody>
          <a:bodyPr/>
          <a:lstStyle/>
          <a:p>
            <a:pPr algn="ctr"/>
            <a:r>
              <a:rPr lang="en-CA" dirty="0" err="1"/>
              <a:t>Besoins</a:t>
            </a:r>
            <a:r>
              <a:rPr lang="en-CA" dirty="0"/>
              <a:t> </a:t>
            </a:r>
            <a:r>
              <a:rPr lang="en-CA" dirty="0" err="1"/>
              <a:t>ou</a:t>
            </a:r>
            <a:r>
              <a:rPr lang="en-CA" dirty="0"/>
              <a:t> </a:t>
            </a:r>
            <a:r>
              <a:rPr lang="en-CA" dirty="0" err="1"/>
              <a:t>désirs</a:t>
            </a:r>
            <a:r>
              <a:rPr lang="en-CA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53743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8549" y="2133290"/>
            <a:ext cx="9925512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 dirty="0"/>
              <a:t>En </a:t>
            </a:r>
            <a:r>
              <a:rPr lang="en-CA" dirty="0" err="1"/>
              <a:t>groupe</a:t>
            </a:r>
            <a:r>
              <a:rPr lang="en-CA" dirty="0"/>
              <a:t>, </a:t>
            </a:r>
            <a:r>
              <a:rPr lang="en-CA" dirty="0" err="1"/>
              <a:t>dressez</a:t>
            </a:r>
            <a:r>
              <a:rPr lang="en-CA" dirty="0"/>
              <a:t> </a:t>
            </a:r>
            <a:r>
              <a:rPr lang="en-CA" dirty="0" err="1"/>
              <a:t>une</a:t>
            </a:r>
            <a:r>
              <a:rPr lang="en-CA" dirty="0"/>
              <a:t> </a:t>
            </a:r>
            <a:r>
              <a:rPr lang="en-CA" dirty="0" err="1"/>
              <a:t>liste</a:t>
            </a:r>
            <a:r>
              <a:rPr lang="en-CA" dirty="0"/>
              <a:t> de </a:t>
            </a:r>
            <a:r>
              <a:rPr lang="en-CA" dirty="0" err="1"/>
              <a:t>vos</a:t>
            </a:r>
            <a:r>
              <a:rPr lang="en-CA" dirty="0"/>
              <a:t> </a:t>
            </a:r>
            <a:r>
              <a:rPr lang="en-CA" dirty="0" err="1"/>
              <a:t>besoins</a:t>
            </a:r>
            <a:r>
              <a:rPr lang="en-CA" dirty="0"/>
              <a:t> et de </a:t>
            </a:r>
            <a:r>
              <a:rPr lang="en-CA" dirty="0" err="1"/>
              <a:t>vos</a:t>
            </a:r>
            <a:r>
              <a:rPr lang="en-CA" dirty="0"/>
              <a:t> </a:t>
            </a:r>
            <a:r>
              <a:rPr lang="en-CA" dirty="0" err="1"/>
              <a:t>désirs</a:t>
            </a:r>
            <a:r>
              <a:rPr lang="en-CA" dirty="0"/>
              <a:t> à </a:t>
            </a:r>
            <a:r>
              <a:rPr lang="en-CA" dirty="0" err="1"/>
              <a:t>l’aide</a:t>
            </a:r>
            <a:r>
              <a:rPr lang="en-CA" dirty="0"/>
              <a:t> du tableau que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trouverez</a:t>
            </a:r>
            <a:r>
              <a:rPr lang="en-CA" dirty="0"/>
              <a:t> dans  le cahier </a:t>
            </a:r>
            <a:r>
              <a:rPr lang="en-CA" dirty="0" err="1"/>
              <a:t>d’exercices</a:t>
            </a:r>
            <a:r>
              <a:rPr lang="en-CA" dirty="0"/>
              <a:t> de </a:t>
            </a:r>
            <a:r>
              <a:rPr lang="en-CA" dirty="0" err="1"/>
              <a:t>ce</a:t>
            </a:r>
            <a:r>
              <a:rPr lang="en-CA" dirty="0"/>
              <a:t> module. </a:t>
            </a:r>
          </a:p>
          <a:p>
            <a:endParaRPr lang="en-CA" dirty="0"/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53DF9EF8-99A8-B021-FFB5-493FD2549B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622" y="866013"/>
            <a:ext cx="640135" cy="640135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AD83489-3EEE-31D4-FEF6-AC99FEE4D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6470" y="852400"/>
            <a:ext cx="8911687" cy="1280890"/>
          </a:xfrm>
        </p:spPr>
        <p:txBody>
          <a:bodyPr/>
          <a:lstStyle/>
          <a:p>
            <a:r>
              <a:rPr lang="en-CA" dirty="0" err="1"/>
              <a:t>Activité</a:t>
            </a:r>
            <a:r>
              <a:rPr lang="en-CA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894270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2555" y="2133600"/>
            <a:ext cx="10472057" cy="3777622"/>
          </a:xfrm>
        </p:spPr>
        <p:txBody>
          <a:bodyPr/>
          <a:lstStyle/>
          <a:p>
            <a:r>
              <a:rPr lang="en-CA" dirty="0" err="1"/>
              <a:t>Dressez</a:t>
            </a:r>
            <a:r>
              <a:rPr lang="en-CA" dirty="0"/>
              <a:t> </a:t>
            </a:r>
            <a:r>
              <a:rPr lang="en-CA" dirty="0" err="1"/>
              <a:t>une</a:t>
            </a:r>
            <a:r>
              <a:rPr lang="en-CA" dirty="0"/>
              <a:t> </a:t>
            </a:r>
            <a:r>
              <a:rPr lang="en-CA" dirty="0" err="1"/>
              <a:t>liste</a:t>
            </a:r>
            <a:r>
              <a:rPr lang="en-CA" dirty="0"/>
              <a:t> des choses </a:t>
            </a:r>
            <a:r>
              <a:rPr lang="en-CA" dirty="0" err="1"/>
              <a:t>dont</a:t>
            </a:r>
            <a:r>
              <a:rPr lang="en-CA" dirty="0"/>
              <a:t>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avez</a:t>
            </a:r>
            <a:r>
              <a:rPr lang="en-CA" dirty="0"/>
              <a:t> </a:t>
            </a:r>
            <a:r>
              <a:rPr lang="en-CA" dirty="0" err="1"/>
              <a:t>besoin</a:t>
            </a:r>
            <a:r>
              <a:rPr lang="en-CA" dirty="0"/>
              <a:t> que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achetez</a:t>
            </a:r>
            <a:r>
              <a:rPr lang="en-CA" dirty="0"/>
              <a:t> </a:t>
            </a:r>
            <a:r>
              <a:rPr lang="en-CA" dirty="0" err="1"/>
              <a:t>régulièrement</a:t>
            </a:r>
            <a:r>
              <a:rPr lang="en-CA" dirty="0"/>
              <a:t>, </a:t>
            </a:r>
            <a:r>
              <a:rPr lang="en-CA" dirty="0" err="1"/>
              <a:t>mais</a:t>
            </a:r>
            <a:r>
              <a:rPr lang="en-CA" dirty="0"/>
              <a:t> qui </a:t>
            </a:r>
            <a:r>
              <a:rPr lang="en-CA" dirty="0" err="1"/>
              <a:t>sont</a:t>
            </a:r>
            <a:r>
              <a:rPr lang="en-CA" dirty="0"/>
              <a:t> </a:t>
            </a:r>
            <a:r>
              <a:rPr lang="en-CA" dirty="0" err="1"/>
              <a:t>moins</a:t>
            </a:r>
            <a:r>
              <a:rPr lang="en-CA" dirty="0"/>
              <a:t> </a:t>
            </a:r>
            <a:r>
              <a:rPr lang="en-CA" dirty="0" err="1"/>
              <a:t>importantes</a:t>
            </a:r>
            <a:r>
              <a:rPr lang="en-CA" dirty="0"/>
              <a:t> pour </a:t>
            </a:r>
            <a:r>
              <a:rPr lang="en-CA" dirty="0" err="1"/>
              <a:t>vous</a:t>
            </a:r>
            <a:r>
              <a:rPr lang="en-CA" dirty="0"/>
              <a:t>. </a:t>
            </a:r>
          </a:p>
          <a:p>
            <a:r>
              <a:rPr lang="en-CA" dirty="0" err="1"/>
              <a:t>Choisissez</a:t>
            </a:r>
            <a:r>
              <a:rPr lang="en-CA" dirty="0"/>
              <a:t> les choses que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êtes</a:t>
            </a:r>
            <a:r>
              <a:rPr lang="en-CA" dirty="0"/>
              <a:t> prêt </a:t>
            </a:r>
            <a:r>
              <a:rPr lang="en-CA" dirty="0" err="1"/>
              <a:t>à</a:t>
            </a:r>
            <a:r>
              <a:rPr lang="en-CA" dirty="0"/>
              <a:t> </a:t>
            </a:r>
            <a:r>
              <a:rPr lang="en-CA" dirty="0" err="1"/>
              <a:t>acheter</a:t>
            </a:r>
            <a:r>
              <a:rPr lang="en-CA" dirty="0"/>
              <a:t> </a:t>
            </a:r>
            <a:r>
              <a:rPr lang="en-CA" dirty="0" err="1"/>
              <a:t>moins</a:t>
            </a:r>
            <a:r>
              <a:rPr lang="en-CA" dirty="0"/>
              <a:t> </a:t>
            </a:r>
            <a:r>
              <a:rPr lang="en-CA" dirty="0" err="1"/>
              <a:t>souvent</a:t>
            </a:r>
            <a:r>
              <a:rPr lang="en-CA" dirty="0"/>
              <a:t> pour </a:t>
            </a:r>
            <a:r>
              <a:rPr lang="en-CA" dirty="0" err="1"/>
              <a:t>économiser</a:t>
            </a:r>
            <a:r>
              <a:rPr lang="en-CA" dirty="0"/>
              <a:t>. </a:t>
            </a:r>
          </a:p>
          <a:p>
            <a:endParaRPr lang="en-CA" dirty="0"/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31A1C189-22D8-22EE-831D-5129135E6D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622" y="866013"/>
            <a:ext cx="640135" cy="640135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BBA73626-0F6C-9493-0655-2CFD01561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6470" y="852400"/>
            <a:ext cx="8911687" cy="1280890"/>
          </a:xfrm>
        </p:spPr>
        <p:txBody>
          <a:bodyPr/>
          <a:lstStyle/>
          <a:p>
            <a:r>
              <a:rPr lang="en-CA" dirty="0" err="1"/>
              <a:t>Activité</a:t>
            </a:r>
            <a:r>
              <a:rPr lang="en-CA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960617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3698" y="2133600"/>
            <a:ext cx="10580914" cy="3777622"/>
          </a:xfrm>
        </p:spPr>
        <p:txBody>
          <a:bodyPr/>
          <a:lstStyle/>
          <a:p>
            <a:r>
              <a:rPr lang="en-CA" dirty="0" err="1"/>
              <a:t>Lorsque</a:t>
            </a:r>
            <a:r>
              <a:rPr lang="en-CA" dirty="0"/>
              <a:t> nous </a:t>
            </a:r>
            <a:r>
              <a:rPr lang="en-CA" dirty="0" err="1"/>
              <a:t>voulons</a:t>
            </a:r>
            <a:r>
              <a:rPr lang="en-CA" dirty="0"/>
              <a:t> </a:t>
            </a:r>
            <a:r>
              <a:rPr lang="en-CA" dirty="0" err="1"/>
              <a:t>réduire</a:t>
            </a:r>
            <a:r>
              <a:rPr lang="en-CA" dirty="0"/>
              <a:t> </a:t>
            </a:r>
            <a:r>
              <a:rPr lang="en-CA" dirty="0" err="1"/>
              <a:t>nos</a:t>
            </a:r>
            <a:r>
              <a:rPr lang="en-CA" dirty="0"/>
              <a:t> </a:t>
            </a:r>
            <a:r>
              <a:rPr lang="en-CA" dirty="0" err="1"/>
              <a:t>dépenses</a:t>
            </a:r>
            <a:r>
              <a:rPr lang="en-CA" dirty="0"/>
              <a:t>, nous </a:t>
            </a:r>
            <a:r>
              <a:rPr lang="en-CA" dirty="0" err="1"/>
              <a:t>devons</a:t>
            </a:r>
            <a:r>
              <a:rPr lang="en-CA" dirty="0"/>
              <a:t> </a:t>
            </a:r>
            <a:r>
              <a:rPr lang="en-CA" dirty="0" err="1"/>
              <a:t>décider</a:t>
            </a:r>
            <a:r>
              <a:rPr lang="en-CA" dirty="0"/>
              <a:t> </a:t>
            </a:r>
            <a:r>
              <a:rPr lang="en-CA" dirty="0" err="1"/>
              <a:t>quels</a:t>
            </a:r>
            <a:r>
              <a:rPr lang="en-CA" dirty="0"/>
              <a:t> </a:t>
            </a:r>
            <a:r>
              <a:rPr lang="en-CA" dirty="0" err="1"/>
              <a:t>sont</a:t>
            </a:r>
            <a:r>
              <a:rPr lang="en-CA" dirty="0"/>
              <a:t> les </a:t>
            </a:r>
            <a:r>
              <a:rPr lang="en-CA" dirty="0" err="1"/>
              <a:t>besoins</a:t>
            </a:r>
            <a:r>
              <a:rPr lang="en-CA" dirty="0"/>
              <a:t> les </a:t>
            </a:r>
            <a:r>
              <a:rPr lang="en-CA" dirty="0" err="1"/>
              <a:t>moins</a:t>
            </a:r>
            <a:r>
              <a:rPr lang="en-CA" dirty="0"/>
              <a:t> </a:t>
            </a:r>
            <a:r>
              <a:rPr lang="en-CA" dirty="0" err="1"/>
              <a:t>importants</a:t>
            </a:r>
            <a:r>
              <a:rPr lang="en-CA" dirty="0"/>
              <a:t> pour nous. </a:t>
            </a:r>
          </a:p>
          <a:p>
            <a:r>
              <a:rPr lang="en-CA" dirty="0" err="1"/>
              <a:t>Réduire</a:t>
            </a:r>
            <a:r>
              <a:rPr lang="en-CA" dirty="0"/>
              <a:t> les </a:t>
            </a:r>
            <a:r>
              <a:rPr lang="en-CA" dirty="0" err="1"/>
              <a:t>dépenses</a:t>
            </a:r>
            <a:r>
              <a:rPr lang="en-CA" dirty="0"/>
              <a:t> ne </a:t>
            </a:r>
            <a:r>
              <a:rPr lang="en-CA" dirty="0" err="1"/>
              <a:t>signifie</a:t>
            </a:r>
            <a:r>
              <a:rPr lang="en-CA" dirty="0"/>
              <a:t> pas </a:t>
            </a:r>
            <a:r>
              <a:rPr lang="en-CA" dirty="0" err="1"/>
              <a:t>nécessairement</a:t>
            </a:r>
            <a:r>
              <a:rPr lang="en-CA" dirty="0"/>
              <a:t> les </a:t>
            </a:r>
            <a:r>
              <a:rPr lang="en-CA" dirty="0" err="1"/>
              <a:t>supprimer</a:t>
            </a:r>
            <a:r>
              <a:rPr lang="en-CA" dirty="0"/>
              <a:t> </a:t>
            </a:r>
            <a:r>
              <a:rPr lang="en-CA" dirty="0" err="1"/>
              <a:t>complètement</a:t>
            </a:r>
            <a:r>
              <a:rPr lang="en-CA" dirty="0"/>
              <a:t>. </a:t>
            </a:r>
          </a:p>
          <a:p>
            <a:endParaRPr lang="en-CA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C8C5A14-FAE7-91B6-0984-A7AD536D3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8568" y="925007"/>
            <a:ext cx="8911687" cy="1280890"/>
          </a:xfrm>
        </p:spPr>
        <p:txBody>
          <a:bodyPr/>
          <a:lstStyle/>
          <a:p>
            <a:pPr algn="ctr"/>
            <a:r>
              <a:rPr lang="en-CA" dirty="0" err="1"/>
              <a:t>Besoins</a:t>
            </a:r>
            <a:r>
              <a:rPr lang="en-CA" dirty="0"/>
              <a:t> </a:t>
            </a:r>
            <a:r>
              <a:rPr lang="en-CA" dirty="0" err="1"/>
              <a:t>ou</a:t>
            </a:r>
            <a:r>
              <a:rPr lang="en-CA" dirty="0"/>
              <a:t> </a:t>
            </a:r>
            <a:r>
              <a:rPr lang="en-CA" dirty="0" err="1"/>
              <a:t>désirs</a:t>
            </a:r>
            <a:r>
              <a:rPr lang="en-CA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73151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8219" y="852710"/>
            <a:ext cx="8911687" cy="1280890"/>
          </a:xfrm>
        </p:spPr>
        <p:txBody>
          <a:bodyPr/>
          <a:lstStyle/>
          <a:p>
            <a:r>
              <a:rPr lang="en-CA" dirty="0" err="1"/>
              <a:t>Exemple</a:t>
            </a:r>
            <a:r>
              <a:rPr lang="en-CA" dirty="0"/>
              <a:t> à </a:t>
            </a:r>
            <a:r>
              <a:rPr lang="en-CA" dirty="0" err="1"/>
              <a:t>l'aide</a:t>
            </a:r>
            <a:r>
              <a:rPr lang="en-CA" dirty="0"/>
              <a:t> d'un </a:t>
            </a:r>
            <a:r>
              <a:rPr lang="en-CA" dirty="0" err="1"/>
              <a:t>scénario</a:t>
            </a:r>
            <a:r>
              <a:rPr lang="en-CA" dirty="0"/>
              <a:t> 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5727" y="2133600"/>
            <a:ext cx="10900835" cy="3777622"/>
          </a:xfrm>
        </p:spPr>
        <p:txBody>
          <a:bodyPr/>
          <a:lstStyle/>
          <a:p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achetez</a:t>
            </a:r>
            <a:r>
              <a:rPr lang="en-CA" dirty="0"/>
              <a:t> </a:t>
            </a:r>
            <a:r>
              <a:rPr lang="en-CA" dirty="0" err="1"/>
              <a:t>tous</a:t>
            </a:r>
            <a:r>
              <a:rPr lang="en-CA" dirty="0"/>
              <a:t> les </a:t>
            </a:r>
            <a:r>
              <a:rPr lang="en-CA" dirty="0" err="1"/>
              <a:t>jours</a:t>
            </a:r>
            <a:r>
              <a:rPr lang="en-CA" dirty="0"/>
              <a:t> un café dans un restaurant. </a:t>
            </a:r>
          </a:p>
          <a:p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essayez</a:t>
            </a:r>
            <a:r>
              <a:rPr lang="en-CA" dirty="0"/>
              <a:t> de </a:t>
            </a:r>
            <a:r>
              <a:rPr lang="en-CA" dirty="0" err="1"/>
              <a:t>réduire</a:t>
            </a:r>
            <a:r>
              <a:rPr lang="en-CA" dirty="0"/>
              <a:t> </a:t>
            </a:r>
            <a:r>
              <a:rPr lang="en-CA" dirty="0" err="1"/>
              <a:t>vos</a:t>
            </a:r>
            <a:r>
              <a:rPr lang="en-CA" dirty="0"/>
              <a:t> </a:t>
            </a:r>
            <a:r>
              <a:rPr lang="en-CA" dirty="0" err="1"/>
              <a:t>dépenses</a:t>
            </a:r>
            <a:r>
              <a:rPr lang="en-CA" dirty="0"/>
              <a:t>.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décidez</a:t>
            </a:r>
            <a:r>
              <a:rPr lang="en-CA" dirty="0"/>
              <a:t> </a:t>
            </a:r>
            <a:r>
              <a:rPr lang="en-CA" dirty="0" err="1"/>
              <a:t>donc</a:t>
            </a:r>
            <a:r>
              <a:rPr lang="en-CA" dirty="0"/>
              <a:t> de </a:t>
            </a:r>
            <a:r>
              <a:rPr lang="en-CA" dirty="0" err="1"/>
              <a:t>n’acheter</a:t>
            </a:r>
            <a:r>
              <a:rPr lang="en-CA" dirty="0"/>
              <a:t> un café au restaurant que 4 </a:t>
            </a:r>
            <a:r>
              <a:rPr lang="en-CA" dirty="0" err="1"/>
              <a:t>jours</a:t>
            </a:r>
            <a:r>
              <a:rPr lang="en-CA" dirty="0"/>
              <a:t> par </a:t>
            </a:r>
            <a:r>
              <a:rPr lang="en-CA" dirty="0" err="1"/>
              <a:t>semaine</a:t>
            </a:r>
            <a:r>
              <a:rPr lang="en-CA" dirty="0"/>
              <a:t> au lieu de 7 sur 7. </a:t>
            </a:r>
          </a:p>
          <a:p>
            <a:r>
              <a:rPr lang="en-CA" dirty="0"/>
              <a:t>Si </a:t>
            </a:r>
            <a:r>
              <a:rPr lang="en-CA" dirty="0" err="1"/>
              <a:t>chaque</a:t>
            </a:r>
            <a:r>
              <a:rPr lang="en-CA" dirty="0"/>
              <a:t> café </a:t>
            </a:r>
            <a:r>
              <a:rPr lang="en-CA" dirty="0" err="1"/>
              <a:t>coute</a:t>
            </a:r>
            <a:r>
              <a:rPr lang="en-CA" dirty="0"/>
              <a:t> 2 $, </a:t>
            </a:r>
            <a:r>
              <a:rPr lang="en-CA" dirty="0" err="1"/>
              <a:t>combien</a:t>
            </a:r>
            <a:r>
              <a:rPr lang="en-CA" dirty="0"/>
              <a:t> </a:t>
            </a:r>
            <a:r>
              <a:rPr lang="en-CA" dirty="0" err="1"/>
              <a:t>économiserez-vous</a:t>
            </a:r>
            <a:r>
              <a:rPr lang="en-CA" dirty="0"/>
              <a:t> </a:t>
            </a:r>
            <a:r>
              <a:rPr lang="en-CA" dirty="0" err="1"/>
              <a:t>chaque</a:t>
            </a:r>
            <a:r>
              <a:rPr lang="en-CA" dirty="0"/>
              <a:t> </a:t>
            </a:r>
            <a:r>
              <a:rPr lang="en-CA" dirty="0" err="1"/>
              <a:t>semaine</a:t>
            </a:r>
            <a:r>
              <a:rPr lang="en-CA" dirty="0"/>
              <a:t> ? </a:t>
            </a:r>
          </a:p>
          <a:p>
            <a:r>
              <a:rPr lang="en-CA" dirty="0" err="1"/>
              <a:t>Combien</a:t>
            </a:r>
            <a:r>
              <a:rPr lang="en-CA" dirty="0"/>
              <a:t> </a:t>
            </a:r>
            <a:r>
              <a:rPr lang="en-CA" dirty="0" err="1"/>
              <a:t>économiserez-vous</a:t>
            </a:r>
            <a:r>
              <a:rPr lang="en-CA" dirty="0"/>
              <a:t> </a:t>
            </a:r>
            <a:r>
              <a:rPr lang="en-CA" dirty="0" err="1"/>
              <a:t>chaque</a:t>
            </a:r>
            <a:r>
              <a:rPr lang="en-CA" dirty="0"/>
              <a:t> </a:t>
            </a:r>
            <a:r>
              <a:rPr lang="en-CA" dirty="0" err="1"/>
              <a:t>année</a:t>
            </a:r>
            <a:r>
              <a:rPr lang="en-CA" dirty="0"/>
              <a:t> ? 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598" y="852710"/>
            <a:ext cx="688908" cy="682811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1A49B8ED-FF2B-FA92-D584-C8A2BD067B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7093" y="3773570"/>
            <a:ext cx="2629979" cy="2644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4388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habitudes de </a:t>
            </a:r>
            <a:r>
              <a:rPr lang="en-CA" dirty="0" err="1"/>
              <a:t>consommation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1555" y="2133600"/>
            <a:ext cx="10853057" cy="3777622"/>
          </a:xfrm>
        </p:spPr>
        <p:txBody>
          <a:bodyPr/>
          <a:lstStyle/>
          <a:p>
            <a:r>
              <a:rPr lang="en-CA" dirty="0"/>
              <a:t>Un bon </a:t>
            </a:r>
            <a:r>
              <a:rPr lang="en-CA" dirty="0" err="1"/>
              <a:t>moyen</a:t>
            </a:r>
            <a:r>
              <a:rPr lang="en-CA" dirty="0"/>
              <a:t> de </a:t>
            </a:r>
            <a:r>
              <a:rPr lang="en-CA" dirty="0" err="1"/>
              <a:t>mieux</a:t>
            </a:r>
            <a:r>
              <a:rPr lang="en-CA" dirty="0"/>
              <a:t> </a:t>
            </a:r>
            <a:r>
              <a:rPr lang="en-CA" dirty="0" err="1"/>
              <a:t>comprendre</a:t>
            </a:r>
            <a:r>
              <a:rPr lang="en-CA" dirty="0"/>
              <a:t> </a:t>
            </a:r>
            <a:r>
              <a:rPr lang="en-CA" dirty="0" err="1"/>
              <a:t>où</a:t>
            </a:r>
            <a:r>
              <a:rPr lang="en-CA" dirty="0"/>
              <a:t>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dépensez</a:t>
            </a:r>
            <a:r>
              <a:rPr lang="en-CA" dirty="0"/>
              <a:t> </a:t>
            </a:r>
            <a:r>
              <a:rPr lang="en-CA" dirty="0" err="1"/>
              <a:t>votre</a:t>
            </a:r>
            <a:r>
              <a:rPr lang="en-CA" dirty="0"/>
              <a:t> argent </a:t>
            </a:r>
            <a:r>
              <a:rPr lang="en-CA" dirty="0" err="1"/>
              <a:t>est</a:t>
            </a:r>
            <a:r>
              <a:rPr lang="en-CA" dirty="0"/>
              <a:t> de faire un </a:t>
            </a:r>
            <a:r>
              <a:rPr lang="en-CA" dirty="0" err="1"/>
              <a:t>suivi</a:t>
            </a:r>
            <a:r>
              <a:rPr lang="en-CA" dirty="0"/>
              <a:t> de </a:t>
            </a:r>
            <a:r>
              <a:rPr lang="en-CA" dirty="0" err="1"/>
              <a:t>vos</a:t>
            </a:r>
            <a:r>
              <a:rPr lang="en-CA" dirty="0"/>
              <a:t> </a:t>
            </a:r>
            <a:r>
              <a:rPr lang="en-CA" dirty="0" err="1"/>
              <a:t>dépenses</a:t>
            </a:r>
            <a:r>
              <a:rPr lang="en-CA" dirty="0"/>
              <a:t> pendant </a:t>
            </a:r>
            <a:r>
              <a:rPr lang="en-CA" dirty="0" err="1"/>
              <a:t>une</a:t>
            </a:r>
            <a:r>
              <a:rPr lang="en-CA" dirty="0"/>
              <a:t> </a:t>
            </a:r>
            <a:r>
              <a:rPr lang="en-CA" dirty="0" err="1"/>
              <a:t>période</a:t>
            </a:r>
            <a:r>
              <a:rPr lang="en-CA" dirty="0"/>
              <a:t> </a:t>
            </a:r>
            <a:r>
              <a:rPr lang="en-CA" dirty="0" err="1"/>
              <a:t>déterminée</a:t>
            </a:r>
            <a:r>
              <a:rPr lang="en-CA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7699187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4506" y="852710"/>
            <a:ext cx="8911687" cy="1280890"/>
          </a:xfrm>
        </p:spPr>
        <p:txBody>
          <a:bodyPr/>
          <a:lstStyle/>
          <a:p>
            <a:r>
              <a:rPr lang="en-CA" dirty="0" err="1"/>
              <a:t>Exemple</a:t>
            </a:r>
            <a:r>
              <a:rPr lang="en-CA" dirty="0"/>
              <a:t> de </a:t>
            </a:r>
            <a:r>
              <a:rPr lang="en-CA" dirty="0" err="1"/>
              <a:t>scénario</a:t>
            </a:r>
            <a:r>
              <a:rPr lang="en-CA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4506" y="2133600"/>
            <a:ext cx="10233903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 b="1" dirty="0"/>
              <a:t>Semaine : </a:t>
            </a:r>
            <a:r>
              <a:rPr lang="en-CA" dirty="0"/>
              <a:t>3 cafés par </a:t>
            </a:r>
            <a:r>
              <a:rPr lang="en-CA" dirty="0" err="1"/>
              <a:t>semaine</a:t>
            </a:r>
            <a:r>
              <a:rPr lang="en-CA" dirty="0"/>
              <a:t> X 2,00 $ = 6,00 $. </a:t>
            </a:r>
          </a:p>
          <a:p>
            <a:pPr lvl="1"/>
            <a:r>
              <a:rPr lang="en-CA" dirty="0"/>
              <a:t>Vous </a:t>
            </a:r>
            <a:r>
              <a:rPr lang="en-CA" dirty="0" err="1"/>
              <a:t>économiserez</a:t>
            </a:r>
            <a:r>
              <a:rPr lang="en-CA" dirty="0"/>
              <a:t> 6,00 $ par </a:t>
            </a:r>
            <a:r>
              <a:rPr lang="en-CA" dirty="0" err="1"/>
              <a:t>semaine</a:t>
            </a:r>
            <a:endParaRPr lang="en-CA" dirty="0"/>
          </a:p>
          <a:p>
            <a:r>
              <a:rPr lang="en-CA" b="1" dirty="0" err="1"/>
              <a:t>Année</a:t>
            </a:r>
            <a:r>
              <a:rPr lang="en-CA" b="1" dirty="0"/>
              <a:t> : </a:t>
            </a:r>
            <a:r>
              <a:rPr lang="en-CA" dirty="0"/>
              <a:t>6,00 $  par </a:t>
            </a:r>
            <a:r>
              <a:rPr lang="en-CA" dirty="0" err="1"/>
              <a:t>semaine</a:t>
            </a:r>
            <a:r>
              <a:rPr lang="en-CA" dirty="0"/>
              <a:t> X 52 </a:t>
            </a:r>
            <a:r>
              <a:rPr lang="en-CA" dirty="0" err="1"/>
              <a:t>semaines</a:t>
            </a:r>
            <a:r>
              <a:rPr lang="en-CA" dirty="0"/>
              <a:t> </a:t>
            </a:r>
            <a:r>
              <a:rPr lang="en-CA" dirty="0" err="1"/>
              <a:t>chaque</a:t>
            </a:r>
            <a:r>
              <a:rPr lang="en-CA" dirty="0"/>
              <a:t> </a:t>
            </a:r>
            <a:r>
              <a:rPr lang="en-CA" dirty="0" err="1"/>
              <a:t>année</a:t>
            </a:r>
            <a:r>
              <a:rPr lang="en-CA" dirty="0"/>
              <a:t> : 312,00 $. </a:t>
            </a:r>
          </a:p>
          <a:p>
            <a:pPr lvl="1"/>
            <a:r>
              <a:rPr lang="en-CA" dirty="0"/>
              <a:t>Vous </a:t>
            </a:r>
            <a:r>
              <a:rPr lang="en-CA" dirty="0" err="1"/>
              <a:t>économiserez</a:t>
            </a:r>
            <a:r>
              <a:rPr lang="en-CA" dirty="0"/>
              <a:t> 312,00 $ </a:t>
            </a:r>
            <a:r>
              <a:rPr lang="en-CA" dirty="0" err="1"/>
              <a:t>chaque</a:t>
            </a:r>
            <a:r>
              <a:rPr lang="en-CA" dirty="0"/>
              <a:t> </a:t>
            </a:r>
            <a:r>
              <a:rPr lang="en-CA" dirty="0" err="1"/>
              <a:t>année</a:t>
            </a:r>
            <a:r>
              <a:rPr lang="en-CA" dirty="0"/>
              <a:t> </a:t>
            </a:r>
            <a:r>
              <a:rPr lang="en-CA" dirty="0" err="1"/>
              <a:t>si</a:t>
            </a:r>
            <a:r>
              <a:rPr lang="en-CA" dirty="0"/>
              <a:t>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achetez</a:t>
            </a:r>
            <a:r>
              <a:rPr lang="en-CA" dirty="0"/>
              <a:t> 3 cafés de </a:t>
            </a:r>
            <a:r>
              <a:rPr lang="en-CA" dirty="0" err="1"/>
              <a:t>moins</a:t>
            </a:r>
            <a:r>
              <a:rPr lang="en-CA" dirty="0"/>
              <a:t> </a:t>
            </a:r>
            <a:r>
              <a:rPr lang="en-CA" dirty="0" err="1"/>
              <a:t>chaque</a:t>
            </a:r>
            <a:r>
              <a:rPr lang="en-CA" dirty="0"/>
              <a:t> </a:t>
            </a:r>
            <a:r>
              <a:rPr lang="en-CA" dirty="0" err="1"/>
              <a:t>semaine</a:t>
            </a:r>
            <a:r>
              <a:rPr lang="en-CA" dirty="0"/>
              <a:t>. </a:t>
            </a:r>
          </a:p>
          <a:p>
            <a:pPr marL="0" indent="0">
              <a:buNone/>
            </a:pPr>
            <a:endParaRPr lang="en-CA" dirty="0"/>
          </a:p>
          <a:p>
            <a:r>
              <a:rPr lang="en-CA" dirty="0"/>
              <a:t>Que </a:t>
            </a:r>
            <a:r>
              <a:rPr lang="en-CA" dirty="0" err="1"/>
              <a:t>pourriez-vous</a:t>
            </a:r>
            <a:r>
              <a:rPr lang="en-CA" dirty="0"/>
              <a:t> faire avec</a:t>
            </a:r>
            <a:r>
              <a:rPr lang="en-CA" dirty="0">
                <a:solidFill>
                  <a:schemeClr val="tx1"/>
                </a:solidFill>
              </a:rPr>
              <a:t> </a:t>
            </a:r>
            <a:r>
              <a:rPr lang="en-CA" dirty="0" err="1">
                <a:solidFill>
                  <a:schemeClr val="tx1"/>
                </a:solidFill>
              </a:rPr>
              <a:t>ce</a:t>
            </a:r>
            <a:r>
              <a:rPr lang="en-CA" dirty="0">
                <a:solidFill>
                  <a:schemeClr val="tx1"/>
                </a:solidFill>
              </a:rPr>
              <a:t> 312,0</a:t>
            </a:r>
            <a:r>
              <a:rPr lang="en-CA" dirty="0"/>
              <a:t>0 $ de plus </a:t>
            </a:r>
            <a:r>
              <a:rPr lang="en-CA" dirty="0" err="1"/>
              <a:t>chaque</a:t>
            </a:r>
            <a:r>
              <a:rPr lang="en-CA" dirty="0"/>
              <a:t> </a:t>
            </a:r>
            <a:r>
              <a:rPr lang="en-CA" dirty="0" err="1"/>
              <a:t>année</a:t>
            </a:r>
            <a:r>
              <a:rPr lang="en-CA" dirty="0"/>
              <a:t> ? </a:t>
            </a:r>
          </a:p>
          <a:p>
            <a:endParaRPr lang="en-CA" dirty="0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60454752-1BC0-F81A-B1B9-E39CFC2415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598" y="852710"/>
            <a:ext cx="688908" cy="682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9122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329" y="946777"/>
            <a:ext cx="10358669" cy="1237734"/>
          </a:xfrm>
        </p:spPr>
        <p:txBody>
          <a:bodyPr/>
          <a:lstStyle/>
          <a:p>
            <a:pPr algn="ctr"/>
            <a:r>
              <a:rPr lang="en-CA" dirty="0" err="1"/>
              <a:t>Quelques</a:t>
            </a:r>
            <a:r>
              <a:rPr lang="en-CA" dirty="0"/>
              <a:t> conseils pour </a:t>
            </a:r>
            <a:r>
              <a:rPr lang="en-CA" dirty="0" err="1"/>
              <a:t>réduire</a:t>
            </a:r>
            <a:r>
              <a:rPr lang="en-CA" dirty="0"/>
              <a:t> </a:t>
            </a:r>
            <a:r>
              <a:rPr lang="en-CA" dirty="0" err="1"/>
              <a:t>ses</a:t>
            </a:r>
            <a:r>
              <a:rPr lang="en-CA" dirty="0"/>
              <a:t> </a:t>
            </a:r>
            <a:r>
              <a:rPr lang="en-CA" dirty="0" err="1"/>
              <a:t>dépenses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6715" y="2251806"/>
            <a:ext cx="10717898" cy="3659417"/>
          </a:xfrm>
        </p:spPr>
        <p:txBody>
          <a:bodyPr/>
          <a:lstStyle/>
          <a:p>
            <a:r>
              <a:rPr lang="en-CA" dirty="0"/>
              <a:t>Il </a:t>
            </a:r>
            <a:r>
              <a:rPr lang="en-CA" dirty="0" err="1"/>
              <a:t>existe</a:t>
            </a:r>
            <a:r>
              <a:rPr lang="en-CA" dirty="0"/>
              <a:t> de </a:t>
            </a:r>
            <a:r>
              <a:rPr lang="en-CA" dirty="0" err="1"/>
              <a:t>nombreuses</a:t>
            </a:r>
            <a:r>
              <a:rPr lang="en-CA" dirty="0"/>
              <a:t> </a:t>
            </a:r>
            <a:r>
              <a:rPr lang="en-CA" dirty="0" err="1"/>
              <a:t>façons</a:t>
            </a:r>
            <a:r>
              <a:rPr lang="en-CA" dirty="0"/>
              <a:t> </a:t>
            </a:r>
            <a:r>
              <a:rPr lang="en-CA" dirty="0" err="1"/>
              <a:t>d’éviter</a:t>
            </a:r>
            <a:r>
              <a:rPr lang="en-CA" dirty="0"/>
              <a:t> de </a:t>
            </a:r>
            <a:r>
              <a:rPr lang="en-CA" dirty="0" err="1"/>
              <a:t>dépenser</a:t>
            </a:r>
            <a:r>
              <a:rPr lang="en-CA" dirty="0"/>
              <a:t> de </a:t>
            </a:r>
            <a:r>
              <a:rPr lang="en-CA" dirty="0" err="1"/>
              <a:t>l’argent</a:t>
            </a:r>
            <a:r>
              <a:rPr lang="en-CA" dirty="0"/>
              <a:t>. </a:t>
            </a:r>
          </a:p>
          <a:p>
            <a:r>
              <a:rPr lang="en-CA" dirty="0" err="1"/>
              <a:t>En</a:t>
            </a:r>
            <a:r>
              <a:rPr lang="en-CA" dirty="0"/>
              <a:t> </a:t>
            </a:r>
            <a:r>
              <a:rPr lang="en-CA" dirty="0" err="1"/>
              <a:t>voici</a:t>
            </a:r>
            <a:r>
              <a:rPr lang="en-CA" dirty="0"/>
              <a:t> </a:t>
            </a:r>
            <a:r>
              <a:rPr lang="en-CA" dirty="0" err="1"/>
              <a:t>quelques-unes</a:t>
            </a:r>
            <a:r>
              <a:rPr lang="en-CA" dirty="0"/>
              <a:t>…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040341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9784" y="2133600"/>
            <a:ext cx="10874828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err="1"/>
              <a:t>Évitez</a:t>
            </a:r>
            <a:r>
              <a:rPr lang="en-US" dirty="0"/>
              <a:t> les </a:t>
            </a:r>
            <a:r>
              <a:rPr lang="en-US" dirty="0" err="1"/>
              <a:t>magasins</a:t>
            </a:r>
            <a:r>
              <a:rPr lang="en-US" dirty="0"/>
              <a:t>, les </a:t>
            </a:r>
            <a:r>
              <a:rPr lang="en-US" dirty="0" err="1"/>
              <a:t>centres</a:t>
            </a:r>
            <a:r>
              <a:rPr lang="en-US" dirty="0"/>
              <a:t> </a:t>
            </a:r>
            <a:r>
              <a:rPr lang="en-US" dirty="0" err="1"/>
              <a:t>commerciaux</a:t>
            </a:r>
            <a:r>
              <a:rPr lang="en-US" dirty="0"/>
              <a:t> et les sites Web de </a:t>
            </a:r>
            <a:r>
              <a:rPr lang="en-US" dirty="0" err="1"/>
              <a:t>magasinage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ligne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n’avez</a:t>
            </a:r>
            <a:r>
              <a:rPr lang="en-US" dirty="0"/>
              <a:t> </a:t>
            </a:r>
            <a:r>
              <a:rPr lang="en-US" dirty="0" err="1"/>
              <a:t>besoin</a:t>
            </a:r>
            <a:r>
              <a:rPr lang="en-US" dirty="0"/>
              <a:t> de </a:t>
            </a:r>
            <a:r>
              <a:rPr lang="en-US" dirty="0" err="1"/>
              <a:t>rien</a:t>
            </a:r>
            <a:r>
              <a:rPr lang="en-US" dirty="0"/>
              <a:t>. </a:t>
            </a:r>
          </a:p>
          <a:p>
            <a:endParaRPr lang="en-CA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A72D27D-3DF8-AA5B-4316-FD29E87C3F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6329" y="946777"/>
            <a:ext cx="10358669" cy="1237734"/>
          </a:xfrm>
        </p:spPr>
        <p:txBody>
          <a:bodyPr/>
          <a:lstStyle/>
          <a:p>
            <a:pPr algn="ctr"/>
            <a:r>
              <a:rPr lang="en-CA" dirty="0" err="1"/>
              <a:t>Quelques</a:t>
            </a:r>
            <a:r>
              <a:rPr lang="en-CA" dirty="0"/>
              <a:t> conseils pour </a:t>
            </a:r>
            <a:r>
              <a:rPr lang="en-CA" dirty="0" err="1"/>
              <a:t>réduire</a:t>
            </a:r>
            <a:r>
              <a:rPr lang="en-CA" dirty="0"/>
              <a:t> </a:t>
            </a:r>
            <a:r>
              <a:rPr lang="en-CA" dirty="0" err="1"/>
              <a:t>ses</a:t>
            </a:r>
            <a:r>
              <a:rPr lang="en-CA" dirty="0"/>
              <a:t> </a:t>
            </a:r>
            <a:r>
              <a:rPr lang="en-CA" dirty="0" err="1"/>
              <a:t>dépenses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61324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335" y="444843"/>
            <a:ext cx="10800277" cy="1460157"/>
          </a:xfrm>
        </p:spPr>
        <p:txBody>
          <a:bodyPr/>
          <a:lstStyle/>
          <a:p>
            <a:r>
              <a:rPr lang="en-CA" dirty="0">
                <a:solidFill>
                  <a:schemeClr val="tx1"/>
                </a:solidFill>
              </a:rPr>
              <a:t>Module 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3189" y="1159841"/>
            <a:ext cx="11075234" cy="475138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000" dirty="0"/>
              <a:t>Au </a:t>
            </a:r>
            <a:r>
              <a:rPr lang="en-US" sz="2000" dirty="0" err="1"/>
              <a:t>cours</a:t>
            </a:r>
            <a:r>
              <a:rPr lang="en-US" sz="2000" dirty="0"/>
              <a:t> de </a:t>
            </a:r>
            <a:r>
              <a:rPr lang="en-US" dirty="0" err="1">
                <a:solidFill>
                  <a:schemeClr val="tx1"/>
                </a:solidFill>
              </a:rPr>
              <a:t>ce</a:t>
            </a:r>
            <a:r>
              <a:rPr lang="en-US" dirty="0">
                <a:solidFill>
                  <a:schemeClr val="tx1"/>
                </a:solidFill>
              </a:rPr>
              <a:t> module,</a:t>
            </a:r>
            <a:r>
              <a:rPr lang="en-US" sz="2000" dirty="0"/>
              <a:t> </a:t>
            </a:r>
            <a:r>
              <a:rPr lang="en-US" sz="2000" dirty="0" err="1"/>
              <a:t>vous</a:t>
            </a:r>
            <a:r>
              <a:rPr lang="en-US" sz="2000" dirty="0"/>
              <a:t> </a:t>
            </a:r>
            <a:r>
              <a:rPr lang="en-US" sz="2000" dirty="0" err="1"/>
              <a:t>développerez</a:t>
            </a:r>
            <a:r>
              <a:rPr lang="en-US" sz="2000" dirty="0"/>
              <a:t> les </a:t>
            </a:r>
            <a:r>
              <a:rPr lang="en-US" dirty="0" err="1"/>
              <a:t>Compétences</a:t>
            </a:r>
            <a:r>
              <a:rPr lang="en-US" sz="2000" dirty="0"/>
              <a:t> pour </a:t>
            </a:r>
            <a:r>
              <a:rPr lang="en-US" sz="2000" dirty="0" err="1"/>
              <a:t>réussir</a:t>
            </a:r>
            <a:r>
              <a:rPr lang="en-US" sz="2000" dirty="0"/>
              <a:t> </a:t>
            </a:r>
            <a:r>
              <a:rPr lang="en-US" sz="2000" dirty="0" err="1"/>
              <a:t>suivantes</a:t>
            </a:r>
            <a:r>
              <a:rPr lang="en-US" sz="2000" dirty="0"/>
              <a:t> :</a:t>
            </a:r>
          </a:p>
          <a:p>
            <a:pPr marL="0" indent="0">
              <a:buNone/>
            </a:pPr>
            <a:endParaRPr lang="en-CA" sz="20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145341"/>
              </p:ext>
            </p:extLst>
          </p:nvPr>
        </p:nvGraphicFramePr>
        <p:xfrm>
          <a:off x="803189" y="1905000"/>
          <a:ext cx="10701423" cy="4780136"/>
        </p:xfrm>
        <a:graphic>
          <a:graphicData uri="http://schemas.openxmlformats.org/drawingml/2006/table">
            <a:tbl>
              <a:tblPr firstRow="1" firstCol="1" bandRow="1"/>
              <a:tblGrid>
                <a:gridCol w="2509619">
                  <a:extLst>
                    <a:ext uri="{9D8B030D-6E8A-4147-A177-3AD203B41FA5}">
                      <a16:colId xmlns:a16="http://schemas.microsoft.com/office/drawing/2014/main" val="3241597702"/>
                    </a:ext>
                  </a:extLst>
                </a:gridCol>
                <a:gridCol w="8191804">
                  <a:extLst>
                    <a:ext uri="{9D8B030D-6E8A-4147-A177-3AD203B41FA5}">
                      <a16:colId xmlns:a16="http://schemas.microsoft.com/office/drawing/2014/main" val="1983764454"/>
                    </a:ext>
                  </a:extLst>
                </a:gridCol>
              </a:tblGrid>
              <a:tr h="5975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Adaptabilité</a:t>
                      </a:r>
                      <a:r>
                        <a:rPr lang="en-CA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Vous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d</a:t>
                      </a:r>
                      <a:r>
                        <a:rPr lang="en-CA" sz="160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évelopperez</a:t>
                      </a:r>
                      <a:r>
                        <a:rPr lang="en-CA" sz="16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 des </a:t>
                      </a:r>
                      <a:r>
                        <a:rPr lang="en-CA" sz="160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compétences</a:t>
                      </a:r>
                      <a:r>
                        <a:rPr lang="en-CA" sz="16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 qui </a:t>
                      </a:r>
                      <a:r>
                        <a:rPr lang="en-CA" sz="160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vous</a:t>
                      </a:r>
                      <a:r>
                        <a:rPr lang="en-CA" sz="16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aideront</a:t>
                      </a:r>
                      <a:r>
                        <a:rPr lang="en-CA" sz="16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 à </a:t>
                      </a:r>
                      <a:r>
                        <a:rPr lang="en-CA" sz="160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vous</a:t>
                      </a:r>
                      <a:r>
                        <a:rPr lang="en-CA" sz="16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 adapter aux </a:t>
                      </a:r>
                      <a:r>
                        <a:rPr lang="en-CA" sz="160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changements</a:t>
                      </a:r>
                      <a:r>
                        <a:rPr lang="en-CA" sz="16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 financiers qui se </a:t>
                      </a:r>
                      <a:r>
                        <a:rPr lang="en-CA" sz="160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présentent</a:t>
                      </a:r>
                      <a:r>
                        <a:rPr lang="en-CA" sz="16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dans 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votre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vie, par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exemple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en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réduisant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vos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dépenses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. </a:t>
                      </a:r>
                      <a:endParaRPr lang="en-CA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4938075"/>
                  </a:ext>
                </a:extLst>
              </a:tr>
              <a:tr h="5975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Collaboration</a:t>
                      </a:r>
                      <a:endParaRPr lang="en-CA" sz="14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Vous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travaillerez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avec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vos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collègues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de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classe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pour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réaliser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des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activités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en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fonction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de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tâches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ayant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un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objectif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commun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. </a:t>
                      </a:r>
                      <a:endParaRPr lang="en-CA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2645533"/>
                  </a:ext>
                </a:extLst>
              </a:tr>
              <a:tr h="5975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Communication</a:t>
                      </a:r>
                      <a:endParaRPr lang="en-CA" sz="14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Vous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exercerez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vos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compétences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en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matière de communication verbale tout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en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discutant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d’une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variété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de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sujets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liés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à la gestion d’un budget. </a:t>
                      </a:r>
                      <a:endParaRPr lang="en-CA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9433170"/>
                  </a:ext>
                </a:extLst>
              </a:tr>
              <a:tr h="5975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Créativité</a:t>
                      </a:r>
                      <a:r>
                        <a:rPr lang="en-CA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et innovation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Vous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utiliserez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votre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créativité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et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votre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sens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de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l’innovation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pour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trouver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des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moyens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de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réduire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les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couts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et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d’économiser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de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l’argent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lors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de la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préparation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d’un budget. </a:t>
                      </a:r>
                      <a:endParaRPr lang="en-CA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9864936"/>
                  </a:ext>
                </a:extLst>
              </a:tr>
              <a:tr h="5975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Calcul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Vous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effectuerez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des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calculs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de base pour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comprendre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les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rabais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et les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économies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4324769"/>
                  </a:ext>
                </a:extLst>
              </a:tr>
              <a:tr h="5975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Résolution</a:t>
                      </a:r>
                      <a:r>
                        <a:rPr lang="en-CA" sz="1600" b="1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 de </a:t>
                      </a:r>
                      <a:r>
                        <a:rPr lang="en-CA" sz="1600" b="1" dirty="0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problèmes</a:t>
                      </a:r>
                      <a:endParaRPr lang="en-CA" sz="1400" dirty="0" err="1">
                        <a:effectLst/>
                        <a:latin typeface="Calibri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Vous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travaillerez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sur des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problèmes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financiers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afin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de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déterminer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comment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rembourser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les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dettes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et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réduire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les </a:t>
                      </a:r>
                      <a:r>
                        <a:rPr lang="en-CA" sz="16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couts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. </a:t>
                      </a:r>
                      <a:endParaRPr lang="en-CA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7782786"/>
                  </a:ext>
                </a:extLst>
              </a:tr>
              <a:tr h="5975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Lecture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Vous </a:t>
                      </a:r>
                      <a:r>
                        <a:rPr lang="en-CA" sz="160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trouverez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CA" sz="160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lirez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et </a:t>
                      </a:r>
                      <a:r>
                        <a:rPr lang="en-CA" sz="160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comprendrez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des </a:t>
                      </a:r>
                      <a:r>
                        <a:rPr lang="en-CA" sz="160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informations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sur </a:t>
                      </a:r>
                      <a:r>
                        <a:rPr lang="en-CA" sz="160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vos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habitudes de </a:t>
                      </a:r>
                      <a:r>
                        <a:rPr lang="en-CA" sz="160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consommation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et la </a:t>
                      </a:r>
                      <a:r>
                        <a:rPr lang="en-CA" sz="160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réduction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des </a:t>
                      </a:r>
                      <a:r>
                        <a:rPr lang="en-CA" sz="160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couts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pour </a:t>
                      </a:r>
                      <a:r>
                        <a:rPr lang="en-CA" sz="160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établir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un budget. </a:t>
                      </a:r>
                      <a:endParaRPr lang="en-CA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7149913"/>
                  </a:ext>
                </a:extLst>
              </a:tr>
              <a:tr h="5975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 err="1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Rédaction</a:t>
                      </a:r>
                      <a:endParaRPr lang="en-CA" sz="1400">
                        <a:effectLst/>
                        <a:latin typeface="Arial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Vous </a:t>
                      </a:r>
                      <a:r>
                        <a:rPr lang="en-CA" sz="160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recueillerez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des </a:t>
                      </a:r>
                      <a:r>
                        <a:rPr lang="en-CA" sz="160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informations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sur </a:t>
                      </a:r>
                      <a:r>
                        <a:rPr lang="en-CA" sz="160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vos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habitudes de </a:t>
                      </a:r>
                      <a:r>
                        <a:rPr lang="en-CA" sz="160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consommation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et </a:t>
                      </a:r>
                      <a:r>
                        <a:rPr lang="en-CA" sz="160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remplirez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des documents de base pour commencer à </a:t>
                      </a:r>
                      <a:r>
                        <a:rPr lang="en-CA" sz="160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établir</a:t>
                      </a:r>
                      <a:r>
                        <a:rPr lang="en-CA" sz="16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 un budget. </a:t>
                      </a:r>
                      <a:endParaRPr lang="en-CA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62672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76316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5470" y="2155371"/>
            <a:ext cx="10559142" cy="3777622"/>
          </a:xfrm>
        </p:spPr>
        <p:txBody>
          <a:bodyPr/>
          <a:lstStyle/>
          <a:p>
            <a:r>
              <a:rPr lang="en-US" dirty="0" err="1"/>
              <a:t>Utilisez</a:t>
            </a:r>
            <a:r>
              <a:rPr lang="en-US" dirty="0"/>
              <a:t> un budget </a:t>
            </a:r>
            <a:r>
              <a:rPr lang="en-US" dirty="0" err="1"/>
              <a:t>en</a:t>
            </a:r>
            <a:r>
              <a:rPr lang="en-US" dirty="0"/>
              <a:t> argent </a:t>
            </a:r>
            <a:r>
              <a:rPr lang="en-US" dirty="0" err="1"/>
              <a:t>comptant</a:t>
            </a:r>
            <a:r>
              <a:rPr lang="en-US" dirty="0"/>
              <a:t>. </a:t>
            </a:r>
          </a:p>
          <a:p>
            <a:r>
              <a:rPr lang="en-US" dirty="0"/>
              <a:t>Les </a:t>
            </a:r>
            <a:r>
              <a:rPr lang="en-US" dirty="0" err="1"/>
              <a:t>cartes</a:t>
            </a:r>
            <a:r>
              <a:rPr lang="en-US" dirty="0"/>
              <a:t> de </a:t>
            </a:r>
            <a:r>
              <a:rPr lang="en-US" dirty="0" err="1"/>
              <a:t>débit</a:t>
            </a:r>
            <a:r>
              <a:rPr lang="en-US" dirty="0"/>
              <a:t> et de </a:t>
            </a:r>
            <a:r>
              <a:rPr lang="en-US" dirty="0" err="1"/>
              <a:t>crédit</a:t>
            </a:r>
            <a:r>
              <a:rPr lang="en-US" dirty="0"/>
              <a:t> </a:t>
            </a:r>
            <a:r>
              <a:rPr lang="en-US" dirty="0" err="1"/>
              <a:t>rendent</a:t>
            </a:r>
            <a:r>
              <a:rPr lang="en-US" dirty="0"/>
              <a:t> </a:t>
            </a:r>
            <a:r>
              <a:rPr lang="en-US" dirty="0" err="1"/>
              <a:t>parfois</a:t>
            </a:r>
            <a:r>
              <a:rPr lang="en-US" dirty="0"/>
              <a:t> les </a:t>
            </a:r>
            <a:r>
              <a:rPr lang="en-US" dirty="0" err="1"/>
              <a:t>achats</a:t>
            </a:r>
            <a:r>
              <a:rPr lang="en-US" dirty="0"/>
              <a:t> trop </a:t>
            </a:r>
            <a:r>
              <a:rPr lang="en-US" dirty="0" err="1"/>
              <a:t>faciles</a:t>
            </a:r>
            <a:r>
              <a:rPr lang="en-US" dirty="0"/>
              <a:t>. </a:t>
            </a:r>
          </a:p>
          <a:p>
            <a:r>
              <a:rPr lang="en-US" dirty="0"/>
              <a:t>Ne </a:t>
            </a:r>
            <a:r>
              <a:rPr lang="en-US" dirty="0" err="1"/>
              <a:t>dépensez</a:t>
            </a:r>
            <a:r>
              <a:rPr lang="en-US" dirty="0"/>
              <a:t> que </a:t>
            </a:r>
            <a:r>
              <a:rPr lang="en-US" dirty="0" err="1"/>
              <a:t>l’argent</a:t>
            </a:r>
            <a:r>
              <a:rPr lang="en-US" dirty="0"/>
              <a:t> que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avez</a:t>
            </a:r>
            <a:r>
              <a:rPr lang="en-US" dirty="0"/>
              <a:t> sur </a:t>
            </a:r>
            <a:r>
              <a:rPr lang="en-US" dirty="0" err="1"/>
              <a:t>vous</a:t>
            </a:r>
            <a:r>
              <a:rPr lang="en-US" dirty="0"/>
              <a:t>. </a:t>
            </a:r>
          </a:p>
          <a:p>
            <a:endParaRPr lang="en-CA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51BAA21-536D-F843-96B0-B96CF105E5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6329" y="946777"/>
            <a:ext cx="10358669" cy="1237734"/>
          </a:xfrm>
        </p:spPr>
        <p:txBody>
          <a:bodyPr/>
          <a:lstStyle/>
          <a:p>
            <a:pPr algn="ctr"/>
            <a:r>
              <a:rPr lang="en-CA" dirty="0" err="1"/>
              <a:t>Quelques</a:t>
            </a:r>
            <a:r>
              <a:rPr lang="en-CA" dirty="0"/>
              <a:t> conseils pour </a:t>
            </a:r>
            <a:r>
              <a:rPr lang="en-CA" dirty="0" err="1"/>
              <a:t>réduire</a:t>
            </a:r>
            <a:r>
              <a:rPr lang="en-CA" dirty="0"/>
              <a:t> </a:t>
            </a:r>
            <a:r>
              <a:rPr lang="en-CA" dirty="0" err="1"/>
              <a:t>ses</a:t>
            </a:r>
            <a:r>
              <a:rPr lang="en-CA" dirty="0"/>
              <a:t> </a:t>
            </a:r>
            <a:r>
              <a:rPr lang="en-CA" dirty="0" err="1"/>
              <a:t>dépenses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162708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1041" y="2133600"/>
            <a:ext cx="10613571" cy="3777622"/>
          </a:xfrm>
        </p:spPr>
        <p:txBody>
          <a:bodyPr/>
          <a:lstStyle/>
          <a:p>
            <a:r>
              <a:rPr lang="en-US" dirty="0"/>
              <a:t>Si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décidez</a:t>
            </a:r>
            <a:r>
              <a:rPr lang="en-US" dirty="0"/>
              <a:t> </a:t>
            </a:r>
            <a:r>
              <a:rPr lang="en-US" dirty="0" err="1"/>
              <a:t>d’avoir</a:t>
            </a:r>
            <a:r>
              <a:rPr lang="en-US" dirty="0"/>
              <a:t> </a:t>
            </a:r>
            <a:r>
              <a:rPr lang="en-US" dirty="0" err="1"/>
              <a:t>une</a:t>
            </a:r>
            <a:r>
              <a:rPr lang="en-US" dirty="0"/>
              <a:t> carte de </a:t>
            </a:r>
            <a:r>
              <a:rPr lang="en-US" dirty="0" err="1"/>
              <a:t>crédit</a:t>
            </a:r>
            <a:r>
              <a:rPr lang="en-US" dirty="0"/>
              <a:t>, laissez-la </a:t>
            </a:r>
            <a:r>
              <a:rPr lang="en-US" dirty="0" err="1"/>
              <a:t>à</a:t>
            </a:r>
            <a:r>
              <a:rPr lang="en-US" dirty="0"/>
              <a:t> la </a:t>
            </a:r>
            <a:r>
              <a:rPr lang="en-US" dirty="0" err="1"/>
              <a:t>maison</a:t>
            </a:r>
            <a:r>
              <a:rPr lang="en-US" dirty="0"/>
              <a:t>. </a:t>
            </a:r>
          </a:p>
          <a:p>
            <a:r>
              <a:rPr lang="en-US" dirty="0"/>
              <a:t>Si </a:t>
            </a:r>
            <a:r>
              <a:rPr lang="en-US" dirty="0" err="1"/>
              <a:t>vous</a:t>
            </a:r>
            <a:r>
              <a:rPr lang="en-US" dirty="0"/>
              <a:t> ne </a:t>
            </a:r>
            <a:r>
              <a:rPr lang="en-US" dirty="0" err="1"/>
              <a:t>l’avez</a:t>
            </a:r>
            <a:r>
              <a:rPr lang="en-US" dirty="0"/>
              <a:t> pas sur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lorsque</a:t>
            </a:r>
            <a:r>
              <a:rPr lang="en-US" dirty="0"/>
              <a:t>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sortez</a:t>
            </a:r>
            <a:r>
              <a:rPr lang="en-US" dirty="0"/>
              <a:t>, </a:t>
            </a:r>
            <a:r>
              <a:rPr lang="en-US" dirty="0" err="1"/>
              <a:t>vous</a:t>
            </a:r>
            <a:r>
              <a:rPr lang="en-US" dirty="0"/>
              <a:t> ne </a:t>
            </a:r>
            <a:r>
              <a:rPr lang="en-US" dirty="0" err="1"/>
              <a:t>pouvez</a:t>
            </a:r>
            <a:r>
              <a:rPr lang="en-US" dirty="0"/>
              <a:t> pas </a:t>
            </a:r>
            <a:r>
              <a:rPr lang="en-US" dirty="0" err="1"/>
              <a:t>l’utiliser</a:t>
            </a:r>
            <a:r>
              <a:rPr lang="en-US" dirty="0"/>
              <a:t>. </a:t>
            </a:r>
          </a:p>
          <a:p>
            <a:endParaRPr lang="en-CA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930B26E-D1B4-787E-DA0C-573964948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6329" y="946777"/>
            <a:ext cx="10358669" cy="1237734"/>
          </a:xfrm>
        </p:spPr>
        <p:txBody>
          <a:bodyPr/>
          <a:lstStyle/>
          <a:p>
            <a:pPr algn="ctr"/>
            <a:r>
              <a:rPr lang="en-CA" dirty="0" err="1"/>
              <a:t>Quelques</a:t>
            </a:r>
            <a:r>
              <a:rPr lang="en-CA" dirty="0"/>
              <a:t> conseils pour </a:t>
            </a:r>
            <a:r>
              <a:rPr lang="en-CA" dirty="0" err="1"/>
              <a:t>réduire</a:t>
            </a:r>
            <a:r>
              <a:rPr lang="en-CA" dirty="0"/>
              <a:t> </a:t>
            </a:r>
            <a:r>
              <a:rPr lang="en-CA" dirty="0" err="1"/>
              <a:t>ses</a:t>
            </a:r>
            <a:r>
              <a:rPr lang="en-CA" dirty="0"/>
              <a:t> </a:t>
            </a:r>
            <a:r>
              <a:rPr lang="en-CA" dirty="0" err="1"/>
              <a:t>dépenses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284345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7783" y="624110"/>
            <a:ext cx="10326829" cy="1280890"/>
          </a:xfrm>
        </p:spPr>
        <p:txBody>
          <a:bodyPr/>
          <a:lstStyle/>
          <a:p>
            <a:r>
              <a:rPr lang="en-CA" dirty="0" err="1"/>
              <a:t>Quelques</a:t>
            </a:r>
            <a:r>
              <a:rPr lang="en-CA" dirty="0"/>
              <a:t> conseils pour </a:t>
            </a:r>
            <a:r>
              <a:rPr lang="en-CA" dirty="0" err="1"/>
              <a:t>réduire</a:t>
            </a:r>
            <a:r>
              <a:rPr lang="en-CA" dirty="0"/>
              <a:t> </a:t>
            </a:r>
            <a:r>
              <a:rPr lang="en-CA" dirty="0" err="1"/>
              <a:t>ses</a:t>
            </a:r>
            <a:r>
              <a:rPr lang="en-CA" dirty="0"/>
              <a:t> </a:t>
            </a:r>
            <a:r>
              <a:rPr lang="en-CA" dirty="0" err="1"/>
              <a:t>dépenses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1041" y="2133600"/>
            <a:ext cx="10613571" cy="3777622"/>
          </a:xfrm>
        </p:spPr>
        <p:txBody>
          <a:bodyPr/>
          <a:lstStyle/>
          <a:p>
            <a:r>
              <a:rPr lang="en-US" dirty="0"/>
              <a:t>Si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pensez</a:t>
            </a:r>
            <a:r>
              <a:rPr lang="en-US" dirty="0"/>
              <a:t> que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avez</a:t>
            </a:r>
            <a:r>
              <a:rPr lang="en-US" dirty="0"/>
              <a:t> </a:t>
            </a:r>
            <a:r>
              <a:rPr lang="en-US" dirty="0" err="1"/>
              <a:t>besoin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envie</a:t>
            </a:r>
            <a:r>
              <a:rPr lang="en-US" dirty="0"/>
              <a:t> </a:t>
            </a:r>
            <a:r>
              <a:rPr lang="en-US" dirty="0" err="1"/>
              <a:t>d’une</a:t>
            </a:r>
            <a:r>
              <a:rPr lang="en-US" dirty="0"/>
              <a:t> chose, </a:t>
            </a:r>
            <a:r>
              <a:rPr lang="en-US" dirty="0" err="1"/>
              <a:t>attendez</a:t>
            </a:r>
            <a:r>
              <a:rPr lang="en-US" dirty="0"/>
              <a:t> </a:t>
            </a:r>
            <a:r>
              <a:rPr lang="en-US" dirty="0" err="1"/>
              <a:t>quelques</a:t>
            </a:r>
            <a:r>
              <a:rPr lang="en-US" dirty="0"/>
              <a:t> </a:t>
            </a:r>
            <a:r>
              <a:rPr lang="en-US" dirty="0" err="1"/>
              <a:t>heures</a:t>
            </a:r>
            <a:r>
              <a:rPr lang="en-US" dirty="0"/>
              <a:t> (</a:t>
            </a:r>
            <a:r>
              <a:rPr lang="en-US" dirty="0" err="1"/>
              <a:t>une</a:t>
            </a:r>
            <a:r>
              <a:rPr lang="en-US" dirty="0"/>
              <a:t> </a:t>
            </a:r>
            <a:r>
              <a:rPr lang="en-US" dirty="0" err="1"/>
              <a:t>nuitée</a:t>
            </a:r>
            <a:r>
              <a:rPr lang="en-US" dirty="0"/>
              <a:t>) </a:t>
            </a:r>
            <a:r>
              <a:rPr lang="en-US" dirty="0" err="1"/>
              <a:t>avant</a:t>
            </a:r>
            <a:r>
              <a:rPr lang="en-US" dirty="0"/>
              <a:t> de </a:t>
            </a:r>
            <a:r>
              <a:rPr lang="en-US" dirty="0" err="1"/>
              <a:t>l’acheter</a:t>
            </a:r>
            <a:r>
              <a:rPr lang="en-US" dirty="0"/>
              <a:t>.</a:t>
            </a:r>
          </a:p>
          <a:p>
            <a:r>
              <a:rPr lang="en-US" dirty="0"/>
              <a:t>Si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avez</a:t>
            </a:r>
            <a:r>
              <a:rPr lang="en-US" dirty="0"/>
              <a:t> </a:t>
            </a:r>
            <a:r>
              <a:rPr lang="en-US" dirty="0" err="1"/>
              <a:t>toujours</a:t>
            </a:r>
            <a:r>
              <a:rPr lang="en-US" dirty="0"/>
              <a:t> </a:t>
            </a:r>
            <a:r>
              <a:rPr lang="en-US" dirty="0" err="1"/>
              <a:t>besoin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envie</a:t>
            </a:r>
            <a:r>
              <a:rPr lang="en-US" dirty="0"/>
              <a:t> le </a:t>
            </a:r>
            <a:r>
              <a:rPr lang="en-US" dirty="0" err="1"/>
              <a:t>lendemain</a:t>
            </a:r>
            <a:r>
              <a:rPr lang="en-US" dirty="0"/>
              <a:t> et que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êtes</a:t>
            </a:r>
            <a:r>
              <a:rPr lang="en-US" dirty="0"/>
              <a:t> prêt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retourner</a:t>
            </a:r>
            <a:r>
              <a:rPr lang="en-US" dirty="0"/>
              <a:t> </a:t>
            </a:r>
            <a:r>
              <a:rPr lang="en-US" dirty="0" err="1"/>
              <a:t>chercher</a:t>
            </a:r>
            <a:r>
              <a:rPr lang="en-US" dirty="0"/>
              <a:t> </a:t>
            </a:r>
            <a:r>
              <a:rPr lang="en-US" dirty="0" err="1"/>
              <a:t>cette</a:t>
            </a:r>
            <a:r>
              <a:rPr lang="en-US" dirty="0"/>
              <a:t> chose, </a:t>
            </a:r>
            <a:r>
              <a:rPr lang="en-US" dirty="0" err="1"/>
              <a:t>achetez</a:t>
            </a:r>
            <a:r>
              <a:rPr lang="en-US" dirty="0"/>
              <a:t>-la.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444675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8925" y="624110"/>
            <a:ext cx="10435687" cy="1280890"/>
          </a:xfrm>
        </p:spPr>
        <p:txBody>
          <a:bodyPr/>
          <a:lstStyle/>
          <a:p>
            <a:r>
              <a:rPr lang="en-CA" dirty="0" err="1"/>
              <a:t>Quelques</a:t>
            </a:r>
            <a:r>
              <a:rPr lang="en-CA" dirty="0"/>
              <a:t> conseils pour </a:t>
            </a:r>
            <a:r>
              <a:rPr lang="en-CA" dirty="0" err="1"/>
              <a:t>réduire</a:t>
            </a:r>
            <a:r>
              <a:rPr lang="en-CA" dirty="0"/>
              <a:t> </a:t>
            </a:r>
            <a:r>
              <a:rPr lang="en-CA" dirty="0" err="1"/>
              <a:t>ses</a:t>
            </a:r>
            <a:r>
              <a:rPr lang="en-CA" dirty="0"/>
              <a:t> </a:t>
            </a:r>
            <a:r>
              <a:rPr lang="en-CA" dirty="0" err="1"/>
              <a:t>dépenses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3955" y="2133600"/>
            <a:ext cx="10700657" cy="3777622"/>
          </a:xfrm>
        </p:spPr>
        <p:txBody>
          <a:bodyPr/>
          <a:lstStyle/>
          <a:p>
            <a:r>
              <a:rPr lang="en-US" dirty="0" err="1"/>
              <a:t>Évitez</a:t>
            </a:r>
            <a:r>
              <a:rPr lang="en-US" dirty="0"/>
              <a:t> les </a:t>
            </a:r>
            <a:r>
              <a:rPr lang="en-US" dirty="0" err="1"/>
              <a:t>achats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ligne</a:t>
            </a:r>
            <a:r>
              <a:rPr lang="en-US" dirty="0"/>
              <a:t>. </a:t>
            </a:r>
          </a:p>
          <a:p>
            <a:r>
              <a:rPr lang="en-US" dirty="0" err="1"/>
              <a:t>Ajouter</a:t>
            </a:r>
            <a:r>
              <a:rPr lang="en-US" dirty="0"/>
              <a:t> des articles </a:t>
            </a:r>
            <a:r>
              <a:rPr lang="en-US" dirty="0" err="1"/>
              <a:t>à</a:t>
            </a:r>
            <a:r>
              <a:rPr lang="en-US" dirty="0"/>
              <a:t> son panier sur un site Web de </a:t>
            </a:r>
            <a:r>
              <a:rPr lang="en-US" dirty="0" err="1"/>
              <a:t>magasinage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ligne</a:t>
            </a:r>
            <a:r>
              <a:rPr lang="en-US" dirty="0"/>
              <a:t> </a:t>
            </a:r>
            <a:r>
              <a:rPr lang="en-US" dirty="0" err="1"/>
              <a:t>peut</a:t>
            </a:r>
            <a:r>
              <a:rPr lang="en-US" dirty="0"/>
              <a:t> </a:t>
            </a:r>
            <a:r>
              <a:rPr lang="en-US" dirty="0" err="1"/>
              <a:t>devenir</a:t>
            </a:r>
            <a:r>
              <a:rPr lang="en-US" dirty="0"/>
              <a:t> trop facile. </a:t>
            </a:r>
          </a:p>
          <a:p>
            <a:r>
              <a:rPr lang="en-US" dirty="0"/>
              <a:t>Le total </a:t>
            </a:r>
            <a:r>
              <a:rPr lang="en-US" dirty="0" err="1"/>
              <a:t>peut</a:t>
            </a:r>
            <a:r>
              <a:rPr lang="en-US" dirty="0"/>
              <a:t> augmenter </a:t>
            </a:r>
            <a:r>
              <a:rPr lang="en-US" dirty="0" err="1"/>
              <a:t>rapidement</a:t>
            </a:r>
            <a:r>
              <a:rPr lang="en-US" dirty="0"/>
              <a:t>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755505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9641" y="2133600"/>
            <a:ext cx="10384971" cy="3777622"/>
          </a:xfrm>
        </p:spPr>
        <p:txBody>
          <a:bodyPr/>
          <a:lstStyle/>
          <a:p>
            <a:r>
              <a:rPr lang="en-US" dirty="0" err="1"/>
              <a:t>Évitez</a:t>
            </a:r>
            <a:r>
              <a:rPr lang="en-US" dirty="0"/>
              <a:t> </a:t>
            </a:r>
            <a:r>
              <a:rPr lang="en-US" dirty="0" err="1"/>
              <a:t>d’acheter</a:t>
            </a:r>
            <a:r>
              <a:rPr lang="en-US" dirty="0"/>
              <a:t> des </a:t>
            </a:r>
            <a:r>
              <a:rPr lang="en-US" dirty="0" err="1"/>
              <a:t>produits</a:t>
            </a:r>
            <a:r>
              <a:rPr lang="en-US" dirty="0"/>
              <a:t> </a:t>
            </a:r>
            <a:r>
              <a:rPr lang="en-US" dirty="0" err="1"/>
              <a:t>uniquement</a:t>
            </a:r>
            <a:r>
              <a:rPr lang="en-US" dirty="0"/>
              <a:t> </a:t>
            </a:r>
            <a:r>
              <a:rPr lang="en-US" dirty="0" err="1"/>
              <a:t>parce</a:t>
            </a:r>
            <a:r>
              <a:rPr lang="en-US" dirty="0"/>
              <a:t> </a:t>
            </a:r>
            <a:r>
              <a:rPr lang="en-US" dirty="0" err="1"/>
              <a:t>qu’ils</a:t>
            </a:r>
            <a:r>
              <a:rPr lang="en-US" dirty="0"/>
              <a:t> </a:t>
            </a:r>
            <a:r>
              <a:rPr lang="en-US" dirty="0" err="1"/>
              <a:t>sont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solde</a:t>
            </a:r>
            <a:r>
              <a:rPr lang="en-US" dirty="0"/>
              <a:t>. </a:t>
            </a:r>
          </a:p>
          <a:p>
            <a:r>
              <a:rPr lang="en-US" dirty="0"/>
              <a:t>Si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n’avez</a:t>
            </a:r>
            <a:r>
              <a:rPr lang="en-US" dirty="0"/>
              <a:t> pas </a:t>
            </a:r>
            <a:r>
              <a:rPr lang="en-US" dirty="0" err="1"/>
              <a:t>besoin</a:t>
            </a:r>
            <a:r>
              <a:rPr lang="en-US" dirty="0"/>
              <a:t> du </a:t>
            </a:r>
            <a:r>
              <a:rPr lang="en-US" dirty="0" err="1"/>
              <a:t>produit</a:t>
            </a:r>
            <a:r>
              <a:rPr lang="en-US" dirty="0"/>
              <a:t>, ne </a:t>
            </a:r>
            <a:r>
              <a:rPr lang="en-US" dirty="0" err="1"/>
              <a:t>l’achetez</a:t>
            </a:r>
            <a:r>
              <a:rPr lang="en-US" dirty="0"/>
              <a:t> pas. </a:t>
            </a:r>
          </a:p>
          <a:p>
            <a:endParaRPr lang="en-CA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32CED67-1003-86DF-96ED-7BF42AF8D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6329" y="946777"/>
            <a:ext cx="10358669" cy="1237734"/>
          </a:xfrm>
        </p:spPr>
        <p:txBody>
          <a:bodyPr/>
          <a:lstStyle/>
          <a:p>
            <a:pPr algn="ctr"/>
            <a:r>
              <a:rPr lang="en-CA" dirty="0" err="1"/>
              <a:t>Quelques</a:t>
            </a:r>
            <a:r>
              <a:rPr lang="en-CA" dirty="0"/>
              <a:t> conseils pour </a:t>
            </a:r>
            <a:r>
              <a:rPr lang="en-CA" dirty="0" err="1"/>
              <a:t>réduire</a:t>
            </a:r>
            <a:r>
              <a:rPr lang="en-CA" dirty="0"/>
              <a:t> </a:t>
            </a:r>
            <a:r>
              <a:rPr lang="en-CA" dirty="0" err="1"/>
              <a:t>ses</a:t>
            </a:r>
            <a:r>
              <a:rPr lang="en-CA" dirty="0"/>
              <a:t> </a:t>
            </a:r>
            <a:r>
              <a:rPr lang="en-CA" dirty="0" err="1"/>
              <a:t>dépenses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480115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2133600"/>
            <a:ext cx="10363200" cy="3777622"/>
          </a:xfrm>
        </p:spPr>
        <p:txBody>
          <a:bodyPr/>
          <a:lstStyle/>
          <a:p>
            <a:r>
              <a:rPr lang="en-US" dirty="0" err="1"/>
              <a:t>Utilisez</a:t>
            </a:r>
            <a:r>
              <a:rPr lang="en-US" dirty="0"/>
              <a:t> un </a:t>
            </a:r>
            <a:r>
              <a:rPr lang="en-US" dirty="0" err="1"/>
              <a:t>outil</a:t>
            </a:r>
            <a:r>
              <a:rPr lang="en-US" dirty="0"/>
              <a:t> de </a:t>
            </a:r>
            <a:r>
              <a:rPr lang="en-US" dirty="0" err="1"/>
              <a:t>suivi</a:t>
            </a:r>
            <a:r>
              <a:rPr lang="en-US" dirty="0"/>
              <a:t> des </a:t>
            </a:r>
            <a:r>
              <a:rPr lang="en-US" dirty="0" err="1"/>
              <a:t>dépenses</a:t>
            </a:r>
            <a:r>
              <a:rPr lang="en-US" dirty="0"/>
              <a:t>. </a:t>
            </a:r>
          </a:p>
          <a:p>
            <a:r>
              <a:rPr lang="en-US" dirty="0"/>
              <a:t>Si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ouvrez</a:t>
            </a:r>
            <a:r>
              <a:rPr lang="en-US" dirty="0"/>
              <a:t> </a:t>
            </a:r>
            <a:r>
              <a:rPr lang="en-US" dirty="0" err="1"/>
              <a:t>votre</a:t>
            </a:r>
            <a:r>
              <a:rPr lang="en-US" dirty="0"/>
              <a:t> </a:t>
            </a:r>
            <a:r>
              <a:rPr lang="en-US" dirty="0" err="1"/>
              <a:t>outil</a:t>
            </a:r>
            <a:r>
              <a:rPr lang="en-US" dirty="0"/>
              <a:t> de </a:t>
            </a:r>
            <a:r>
              <a:rPr lang="en-US" dirty="0" err="1"/>
              <a:t>suivi</a:t>
            </a:r>
            <a:r>
              <a:rPr lang="en-US" dirty="0"/>
              <a:t> des </a:t>
            </a:r>
            <a:r>
              <a:rPr lang="en-US" dirty="0" err="1"/>
              <a:t>dépenses</a:t>
            </a:r>
            <a:r>
              <a:rPr lang="en-US" dirty="0"/>
              <a:t> et le </a:t>
            </a:r>
            <a:r>
              <a:rPr lang="en-US" dirty="0" err="1"/>
              <a:t>consultez</a:t>
            </a:r>
            <a:r>
              <a:rPr lang="en-US" dirty="0"/>
              <a:t> </a:t>
            </a:r>
            <a:r>
              <a:rPr lang="en-US" dirty="0" err="1"/>
              <a:t>avant</a:t>
            </a:r>
            <a:r>
              <a:rPr lang="en-US" dirty="0"/>
              <a:t> de faire un </a:t>
            </a:r>
            <a:r>
              <a:rPr lang="en-US" dirty="0" err="1"/>
              <a:t>achat</a:t>
            </a:r>
            <a:r>
              <a:rPr lang="en-US" dirty="0"/>
              <a:t>, il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rappellera</a:t>
            </a:r>
            <a:r>
              <a:rPr lang="en-US" dirty="0"/>
              <a:t> </a:t>
            </a:r>
            <a:r>
              <a:rPr lang="en-US" dirty="0" err="1"/>
              <a:t>peut-être</a:t>
            </a:r>
            <a:r>
              <a:rPr lang="en-US" dirty="0"/>
              <a:t> que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avez</a:t>
            </a:r>
            <a:r>
              <a:rPr lang="en-US" dirty="0"/>
              <a:t> déjà trop </a:t>
            </a:r>
            <a:r>
              <a:rPr lang="en-US" dirty="0" err="1"/>
              <a:t>dépensé</a:t>
            </a:r>
            <a:r>
              <a:rPr lang="en-US" dirty="0"/>
              <a:t> </a:t>
            </a:r>
            <a:r>
              <a:rPr lang="en-US" dirty="0" err="1"/>
              <a:t>ce</a:t>
            </a:r>
            <a:r>
              <a:rPr lang="en-US" dirty="0"/>
              <a:t> jour, </a:t>
            </a:r>
            <a:r>
              <a:rPr lang="en-US" dirty="0" err="1"/>
              <a:t>cette</a:t>
            </a:r>
            <a:r>
              <a:rPr lang="en-US" dirty="0"/>
              <a:t> </a:t>
            </a:r>
            <a:r>
              <a:rPr lang="en-US" dirty="0" err="1"/>
              <a:t>semaine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ce</a:t>
            </a:r>
            <a:r>
              <a:rPr lang="en-US" dirty="0"/>
              <a:t> </a:t>
            </a:r>
            <a:r>
              <a:rPr lang="en-US" dirty="0" err="1"/>
              <a:t>mois-là</a:t>
            </a:r>
            <a:r>
              <a:rPr lang="en-US" dirty="0"/>
              <a:t>. </a:t>
            </a:r>
          </a:p>
          <a:p>
            <a:endParaRPr lang="en-CA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DEED32A-ABFD-4B17-DBF2-FE9994F77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6329" y="946777"/>
            <a:ext cx="10358669" cy="1237734"/>
          </a:xfrm>
        </p:spPr>
        <p:txBody>
          <a:bodyPr/>
          <a:lstStyle/>
          <a:p>
            <a:pPr algn="ctr"/>
            <a:r>
              <a:rPr lang="en-CA" dirty="0" err="1"/>
              <a:t>Quelques</a:t>
            </a:r>
            <a:r>
              <a:rPr lang="en-CA" dirty="0"/>
              <a:t> conseils pour </a:t>
            </a:r>
            <a:r>
              <a:rPr lang="en-CA" dirty="0" err="1"/>
              <a:t>réduire</a:t>
            </a:r>
            <a:r>
              <a:rPr lang="en-CA" dirty="0"/>
              <a:t> </a:t>
            </a:r>
            <a:r>
              <a:rPr lang="en-CA" dirty="0" err="1"/>
              <a:t>ses</a:t>
            </a:r>
            <a:r>
              <a:rPr lang="en-CA" dirty="0"/>
              <a:t> </a:t>
            </a:r>
            <a:r>
              <a:rPr lang="en-CA" dirty="0" err="1"/>
              <a:t>dépenses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949022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9325" y="852710"/>
            <a:ext cx="8911687" cy="1280890"/>
          </a:xfrm>
        </p:spPr>
        <p:txBody>
          <a:bodyPr/>
          <a:lstStyle/>
          <a:p>
            <a:pPr algn="ctr"/>
            <a:r>
              <a:rPr lang="en-CA" dirty="0" err="1"/>
              <a:t>Réduire</a:t>
            </a:r>
            <a:r>
              <a:rPr lang="en-CA" dirty="0"/>
              <a:t> les factures au foyer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5727" y="2133600"/>
            <a:ext cx="10678885" cy="3777622"/>
          </a:xfrm>
        </p:spPr>
        <p:txBody>
          <a:bodyPr/>
          <a:lstStyle/>
          <a:p>
            <a:r>
              <a:rPr lang="en-CA" dirty="0"/>
              <a:t>Un </a:t>
            </a:r>
            <a:r>
              <a:rPr lang="en-CA" dirty="0" err="1"/>
              <a:t>autre</a:t>
            </a:r>
            <a:r>
              <a:rPr lang="en-CA" dirty="0"/>
              <a:t> </a:t>
            </a:r>
            <a:r>
              <a:rPr lang="en-CA" dirty="0" err="1"/>
              <a:t>moyen</a:t>
            </a:r>
            <a:r>
              <a:rPr lang="en-CA" dirty="0"/>
              <a:t> de </a:t>
            </a:r>
            <a:r>
              <a:rPr lang="en-CA" dirty="0" err="1"/>
              <a:t>réduire</a:t>
            </a:r>
            <a:r>
              <a:rPr lang="en-CA" dirty="0"/>
              <a:t> </a:t>
            </a:r>
            <a:r>
              <a:rPr lang="en-CA" dirty="0" err="1"/>
              <a:t>vos</a:t>
            </a:r>
            <a:r>
              <a:rPr lang="en-CA" dirty="0"/>
              <a:t> </a:t>
            </a:r>
            <a:r>
              <a:rPr lang="en-CA" dirty="0" err="1"/>
              <a:t>dépenses</a:t>
            </a:r>
            <a:r>
              <a:rPr lang="en-CA" dirty="0"/>
              <a:t> </a:t>
            </a:r>
            <a:r>
              <a:rPr lang="en-CA" dirty="0" err="1"/>
              <a:t>mensuelles</a:t>
            </a:r>
            <a:r>
              <a:rPr lang="en-CA" dirty="0"/>
              <a:t> </a:t>
            </a:r>
            <a:r>
              <a:rPr lang="en-CA" dirty="0" err="1"/>
              <a:t>est</a:t>
            </a:r>
            <a:r>
              <a:rPr lang="en-CA" dirty="0"/>
              <a:t> de </a:t>
            </a:r>
            <a:r>
              <a:rPr lang="en-CA" dirty="0" err="1"/>
              <a:t>diminuer</a:t>
            </a:r>
            <a:r>
              <a:rPr lang="en-CA" dirty="0"/>
              <a:t> le </a:t>
            </a:r>
            <a:r>
              <a:rPr lang="en-CA" dirty="0" err="1"/>
              <a:t>cout</a:t>
            </a:r>
            <a:r>
              <a:rPr lang="en-CA" dirty="0"/>
              <a:t> de </a:t>
            </a:r>
            <a:r>
              <a:rPr lang="en-CA" dirty="0" err="1"/>
              <a:t>vos</a:t>
            </a:r>
            <a:r>
              <a:rPr lang="en-CA" dirty="0"/>
              <a:t> factures </a:t>
            </a:r>
            <a:r>
              <a:rPr lang="en-CA" dirty="0" err="1"/>
              <a:t>mensuelles</a:t>
            </a:r>
            <a:r>
              <a:rPr lang="en-CA" dirty="0"/>
              <a:t>. </a:t>
            </a:r>
          </a:p>
          <a:p>
            <a:r>
              <a:rPr lang="en-CA" dirty="0"/>
              <a:t>Les </a:t>
            </a:r>
            <a:r>
              <a:rPr lang="en-CA" dirty="0" err="1"/>
              <a:t>couts</a:t>
            </a:r>
            <a:r>
              <a:rPr lang="en-CA" dirty="0"/>
              <a:t> des services publics et du </a:t>
            </a:r>
            <a:r>
              <a:rPr lang="en-CA" dirty="0" err="1"/>
              <a:t>logement</a:t>
            </a:r>
            <a:r>
              <a:rPr lang="en-CA" dirty="0"/>
              <a:t> ne </a:t>
            </a:r>
            <a:r>
              <a:rPr lang="en-CA" dirty="0" err="1"/>
              <a:t>cessent</a:t>
            </a:r>
            <a:r>
              <a:rPr lang="en-CA" dirty="0"/>
              <a:t> </a:t>
            </a:r>
            <a:r>
              <a:rPr lang="en-CA" dirty="0" err="1"/>
              <a:t>d’augmenter</a:t>
            </a:r>
            <a:r>
              <a:rPr lang="en-CA" dirty="0"/>
              <a:t>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306107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4327" y="2133600"/>
            <a:ext cx="10450285" cy="3777622"/>
          </a:xfrm>
        </p:spPr>
        <p:txBody>
          <a:bodyPr/>
          <a:lstStyle/>
          <a:p>
            <a:r>
              <a:rPr lang="en-CA" dirty="0" err="1"/>
              <a:t>En</a:t>
            </a:r>
            <a:r>
              <a:rPr lang="en-CA" dirty="0"/>
              <a:t> </a:t>
            </a:r>
            <a:r>
              <a:rPr lang="en-CA" dirty="0" err="1"/>
              <a:t>groupe</a:t>
            </a:r>
            <a:r>
              <a:rPr lang="en-CA" dirty="0"/>
              <a:t>, </a:t>
            </a:r>
            <a:r>
              <a:rPr lang="en-CA" dirty="0" err="1"/>
              <a:t>discutez</a:t>
            </a:r>
            <a:r>
              <a:rPr lang="en-CA" dirty="0"/>
              <a:t> de la manière </a:t>
            </a:r>
            <a:r>
              <a:rPr lang="en-CA" dirty="0" err="1"/>
              <a:t>dont</a:t>
            </a:r>
            <a:r>
              <a:rPr lang="en-CA" dirty="0"/>
              <a:t>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pouvez</a:t>
            </a:r>
            <a:r>
              <a:rPr lang="en-CA" dirty="0"/>
              <a:t> </a:t>
            </a:r>
            <a:r>
              <a:rPr lang="en-CA" dirty="0" err="1"/>
              <a:t>réduire</a:t>
            </a:r>
            <a:r>
              <a:rPr lang="en-CA" dirty="0"/>
              <a:t> les </a:t>
            </a:r>
            <a:r>
              <a:rPr lang="en-CA" dirty="0" err="1"/>
              <a:t>dépenses</a:t>
            </a:r>
            <a:r>
              <a:rPr lang="en-CA" dirty="0"/>
              <a:t> domestiques </a:t>
            </a:r>
            <a:r>
              <a:rPr lang="en-CA" dirty="0" err="1"/>
              <a:t>telles</a:t>
            </a:r>
            <a:r>
              <a:rPr lang="en-CA" dirty="0"/>
              <a:t> que les factures </a:t>
            </a:r>
            <a:r>
              <a:rPr lang="en-CA" dirty="0" err="1"/>
              <a:t>d’électricité</a:t>
            </a:r>
            <a:r>
              <a:rPr lang="en-CA" dirty="0"/>
              <a:t>, de </a:t>
            </a:r>
            <a:r>
              <a:rPr lang="en-CA" dirty="0" err="1"/>
              <a:t>gaz</a:t>
            </a:r>
            <a:r>
              <a:rPr lang="en-CA" dirty="0"/>
              <a:t> et </a:t>
            </a:r>
            <a:r>
              <a:rPr lang="en-CA" dirty="0" err="1"/>
              <a:t>d’eau</a:t>
            </a:r>
            <a:r>
              <a:rPr lang="en-CA" dirty="0"/>
              <a:t>. </a:t>
            </a:r>
          </a:p>
          <a:p>
            <a:endParaRPr lang="en-CA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40E8756-BF74-42E9-0B14-81959F123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6470" y="852710"/>
            <a:ext cx="8911687" cy="1280890"/>
          </a:xfrm>
        </p:spPr>
        <p:txBody>
          <a:bodyPr/>
          <a:lstStyle/>
          <a:p>
            <a:r>
              <a:rPr lang="en-CA" dirty="0" err="1"/>
              <a:t>Discustons</a:t>
            </a:r>
            <a:r>
              <a:rPr lang="en-CA" dirty="0"/>
              <a:t> </a:t>
            </a:r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B8811E57-9BA8-A96C-B443-7201931E74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587" y="852710"/>
            <a:ext cx="579170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4134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4948" y="2133600"/>
            <a:ext cx="10667999" cy="3777622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fr-FR" dirty="0"/>
              <a:t>Regardez cette vidéo intitulée «6 of the </a:t>
            </a:r>
            <a:r>
              <a:rPr lang="fr-FR" err="1"/>
              <a:t>Easiest</a:t>
            </a:r>
            <a:r>
              <a:rPr lang="fr-FR" dirty="0"/>
              <a:t> </a:t>
            </a:r>
            <a:r>
              <a:rPr lang="fr-FR" err="1"/>
              <a:t>Ways</a:t>
            </a:r>
            <a:r>
              <a:rPr lang="fr-FR" dirty="0"/>
              <a:t> to Cut Back on </a:t>
            </a:r>
            <a:r>
              <a:rPr lang="fr-FR" err="1"/>
              <a:t>Spending</a:t>
            </a:r>
            <a:r>
              <a:rPr lang="fr-FR" dirty="0"/>
              <a:t>» (6 des moyens les plus faciles de réduire les dépenses)</a:t>
            </a:r>
          </a:p>
          <a:p>
            <a:r>
              <a:rPr lang="en-CA" u="sng" dirty="0">
                <a:hlinkClick r:id="rId2"/>
              </a:rPr>
              <a:t>https://youtu.be/WmCwqK2BnaU</a:t>
            </a:r>
            <a:r>
              <a:rPr lang="en-CA" dirty="0"/>
              <a:t> 6:30</a:t>
            </a:r>
          </a:p>
          <a:p>
            <a:r>
              <a:rPr lang="en-CA" err="1"/>
              <a:t>Êtes-vous</a:t>
            </a:r>
            <a:r>
              <a:rPr lang="en-CA" dirty="0"/>
              <a:t> </a:t>
            </a:r>
            <a:r>
              <a:rPr lang="en-CA" err="1"/>
              <a:t>d’accord</a:t>
            </a:r>
            <a:r>
              <a:rPr lang="en-CA" dirty="0"/>
              <a:t> avec </a:t>
            </a:r>
            <a:r>
              <a:rPr lang="en-CA" err="1"/>
              <a:t>ces</a:t>
            </a:r>
            <a:r>
              <a:rPr lang="en-CA" dirty="0"/>
              <a:t> conseils ? </a:t>
            </a:r>
            <a:r>
              <a:rPr lang="en-CA" err="1"/>
              <a:t>Faites-vous</a:t>
            </a:r>
            <a:r>
              <a:rPr lang="en-CA" dirty="0"/>
              <a:t> déjà </a:t>
            </a:r>
            <a:r>
              <a:rPr lang="en-CA" err="1"/>
              <a:t>certaines</a:t>
            </a:r>
            <a:r>
              <a:rPr lang="en-CA" dirty="0"/>
              <a:t> de </a:t>
            </a:r>
            <a:r>
              <a:rPr lang="en-CA" err="1"/>
              <a:t>ces</a:t>
            </a:r>
            <a:r>
              <a:rPr lang="en-CA" dirty="0"/>
              <a:t> choses ?</a:t>
            </a:r>
          </a:p>
          <a:p>
            <a:r>
              <a:rPr lang="en-CA" dirty="0">
                <a:solidFill>
                  <a:srgbClr val="404040"/>
                </a:solidFill>
                <a:ea typeface="+mn-lt"/>
                <a:cs typeface="+mn-lt"/>
              </a:rPr>
              <a:t>La </a:t>
            </a:r>
            <a:r>
              <a:rPr lang="en-CA" dirty="0" err="1">
                <a:solidFill>
                  <a:srgbClr val="404040"/>
                </a:solidFill>
                <a:ea typeface="+mn-lt"/>
                <a:cs typeface="+mn-lt"/>
              </a:rPr>
              <a:t>vidéo</a:t>
            </a:r>
            <a:r>
              <a:rPr lang="en-CA" dirty="0">
                <a:solidFill>
                  <a:srgbClr val="404040"/>
                </a:solidFill>
                <a:ea typeface="+mn-lt"/>
                <a:cs typeface="+mn-lt"/>
              </a:rPr>
              <a:t> </a:t>
            </a:r>
            <a:r>
              <a:rPr lang="en-CA" dirty="0" err="1">
                <a:solidFill>
                  <a:srgbClr val="404040"/>
                </a:solidFill>
                <a:ea typeface="+mn-lt"/>
                <a:cs typeface="+mn-lt"/>
              </a:rPr>
              <a:t>est</a:t>
            </a:r>
            <a:r>
              <a:rPr lang="en-CA" dirty="0">
                <a:solidFill>
                  <a:srgbClr val="404040"/>
                </a:solidFill>
                <a:ea typeface="+mn-lt"/>
                <a:cs typeface="+mn-lt"/>
              </a:rPr>
              <a:t> </a:t>
            </a:r>
            <a:r>
              <a:rPr lang="en-CA" dirty="0" err="1">
                <a:solidFill>
                  <a:srgbClr val="404040"/>
                </a:solidFill>
                <a:ea typeface="+mn-lt"/>
                <a:cs typeface="+mn-lt"/>
              </a:rPr>
              <a:t>présentée</a:t>
            </a:r>
            <a:r>
              <a:rPr lang="en-CA" dirty="0">
                <a:solidFill>
                  <a:srgbClr val="404040"/>
                </a:solidFill>
                <a:ea typeface="+mn-lt"/>
                <a:cs typeface="+mn-lt"/>
              </a:rPr>
              <a:t> </a:t>
            </a:r>
            <a:r>
              <a:rPr lang="en-CA" dirty="0" err="1">
                <a:solidFill>
                  <a:srgbClr val="404040"/>
                </a:solidFill>
                <a:ea typeface="+mn-lt"/>
                <a:cs typeface="+mn-lt"/>
              </a:rPr>
              <a:t>en</a:t>
            </a:r>
            <a:r>
              <a:rPr lang="en-CA" dirty="0">
                <a:solidFill>
                  <a:srgbClr val="404040"/>
                </a:solidFill>
                <a:ea typeface="+mn-lt"/>
                <a:cs typeface="+mn-lt"/>
              </a:rPr>
              <a:t> </a:t>
            </a:r>
            <a:r>
              <a:rPr lang="en-CA" dirty="0" err="1">
                <a:solidFill>
                  <a:srgbClr val="404040"/>
                </a:solidFill>
                <a:ea typeface="+mn-lt"/>
                <a:cs typeface="+mn-lt"/>
              </a:rPr>
              <a:t>anglais</a:t>
            </a:r>
            <a:r>
              <a:rPr lang="en-CA" dirty="0">
                <a:solidFill>
                  <a:srgbClr val="404040"/>
                </a:solidFill>
                <a:ea typeface="+mn-lt"/>
                <a:cs typeface="+mn-lt"/>
              </a:rPr>
              <a:t>, pour </a:t>
            </a:r>
            <a:r>
              <a:rPr lang="en-CA" dirty="0" err="1">
                <a:solidFill>
                  <a:srgbClr val="404040"/>
                </a:solidFill>
                <a:ea typeface="+mn-lt"/>
                <a:cs typeface="+mn-lt"/>
              </a:rPr>
              <a:t>obtenir</a:t>
            </a:r>
            <a:r>
              <a:rPr lang="en-CA" dirty="0">
                <a:solidFill>
                  <a:srgbClr val="404040"/>
                </a:solidFill>
                <a:ea typeface="+mn-lt"/>
                <a:cs typeface="+mn-lt"/>
              </a:rPr>
              <a:t> </a:t>
            </a:r>
            <a:r>
              <a:rPr lang="en-CA" dirty="0" err="1">
                <a:solidFill>
                  <a:srgbClr val="404040"/>
                </a:solidFill>
                <a:ea typeface="+mn-lt"/>
                <a:cs typeface="+mn-lt"/>
              </a:rPr>
              <a:t>une</a:t>
            </a:r>
            <a:r>
              <a:rPr lang="en-CA" dirty="0">
                <a:solidFill>
                  <a:srgbClr val="404040"/>
                </a:solidFill>
                <a:ea typeface="+mn-lt"/>
                <a:cs typeface="+mn-lt"/>
              </a:rPr>
              <a:t> version </a:t>
            </a:r>
            <a:r>
              <a:rPr lang="en-CA" dirty="0" err="1">
                <a:solidFill>
                  <a:srgbClr val="404040"/>
                </a:solidFill>
                <a:ea typeface="+mn-lt"/>
                <a:cs typeface="+mn-lt"/>
              </a:rPr>
              <a:t>traduite</a:t>
            </a:r>
            <a:r>
              <a:rPr lang="en-CA" dirty="0">
                <a:solidFill>
                  <a:srgbClr val="404040"/>
                </a:solidFill>
                <a:ea typeface="+mn-lt"/>
                <a:cs typeface="+mn-lt"/>
              </a:rPr>
              <a:t> </a:t>
            </a:r>
            <a:r>
              <a:rPr lang="en-CA" dirty="0" err="1">
                <a:solidFill>
                  <a:srgbClr val="404040"/>
                </a:solidFill>
                <a:ea typeface="+mn-lt"/>
                <a:cs typeface="+mn-lt"/>
              </a:rPr>
              <a:t>en</a:t>
            </a:r>
            <a:r>
              <a:rPr lang="en-CA" dirty="0">
                <a:solidFill>
                  <a:srgbClr val="404040"/>
                </a:solidFill>
                <a:ea typeface="+mn-lt"/>
                <a:cs typeface="+mn-lt"/>
              </a:rPr>
              <a:t> </a:t>
            </a:r>
            <a:r>
              <a:rPr lang="en-CA" dirty="0" err="1">
                <a:solidFill>
                  <a:srgbClr val="404040"/>
                </a:solidFill>
                <a:ea typeface="+mn-lt"/>
                <a:cs typeface="+mn-lt"/>
              </a:rPr>
              <a:t>français</a:t>
            </a:r>
            <a:r>
              <a:rPr lang="en-CA" dirty="0">
                <a:solidFill>
                  <a:srgbClr val="404040"/>
                </a:solidFill>
                <a:ea typeface="+mn-lt"/>
                <a:cs typeface="+mn-lt"/>
              </a:rPr>
              <a:t>, il faut :</a:t>
            </a:r>
            <a:endParaRPr lang="en-CA" dirty="0">
              <a:solidFill>
                <a:srgbClr val="404040"/>
              </a:solidFill>
              <a:latin typeface="+mj-lt"/>
            </a:endParaRP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fr-CA" sz="1600" i="0" u="none" strike="noStrike" dirty="0">
                <a:solidFill>
                  <a:srgbClr val="212529"/>
                </a:solidFill>
                <a:effectLst/>
                <a:latin typeface="+mj-lt"/>
              </a:rPr>
              <a:t>Supprimer le son </a:t>
            </a:r>
            <a:endParaRPr lang="fr-CA" sz="1600" i="0" u="none" strike="noStrike" dirty="0">
              <a:effectLst/>
              <a:latin typeface="+mj-lt"/>
            </a:endParaRP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fr-CA" sz="1600" i="0" u="none" strike="noStrike" dirty="0">
                <a:solidFill>
                  <a:srgbClr val="212529"/>
                </a:solidFill>
                <a:effectLst/>
                <a:latin typeface="+mj-lt"/>
              </a:rPr>
              <a:t>Activer Sous-titres/sous-titres codés CC </a:t>
            </a:r>
            <a:endParaRPr lang="fr-CA" sz="1600" i="0" u="none" strike="noStrike">
              <a:effectLst/>
              <a:latin typeface="+mj-lt"/>
            </a:endParaRP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fr-CA" sz="1600" i="0" u="none" strike="noStrike" dirty="0">
                <a:solidFill>
                  <a:srgbClr val="212529"/>
                </a:solidFill>
                <a:effectLst/>
                <a:latin typeface="+mj-lt"/>
              </a:rPr>
              <a:t>Aller à </a:t>
            </a:r>
            <a:r>
              <a:rPr lang="fr-CA" sz="1600" i="1" u="none" strike="noStrike" dirty="0">
                <a:solidFill>
                  <a:srgbClr val="212529"/>
                </a:solidFill>
                <a:effectLst/>
                <a:latin typeface="+mj-lt"/>
              </a:rPr>
              <a:t>Paramètres, Sous-titres, Traduire automatiquement</a:t>
            </a:r>
            <a:r>
              <a:rPr lang="fr-CA" sz="1600" i="1" dirty="0">
                <a:solidFill>
                  <a:srgbClr val="212529"/>
                </a:solidFill>
                <a:latin typeface="+mj-lt"/>
              </a:rPr>
              <a:t> </a:t>
            </a:r>
            <a:endParaRPr lang="fr-CA" sz="1600" i="1" u="none" strike="noStrike" dirty="0">
              <a:solidFill>
                <a:srgbClr val="212529"/>
              </a:solidFill>
              <a:effectLst/>
              <a:latin typeface="+mj-lt"/>
            </a:endParaRP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fr-CA" sz="1600" i="1" u="none" strike="noStrike" dirty="0">
                <a:solidFill>
                  <a:srgbClr val="212529"/>
                </a:solidFill>
                <a:effectLst/>
                <a:latin typeface="+mj-lt"/>
              </a:rPr>
              <a:t>Choisir Français</a:t>
            </a:r>
            <a:r>
              <a:rPr lang="fr-CA" sz="1600" i="0" u="none" strike="noStrike" dirty="0">
                <a:solidFill>
                  <a:srgbClr val="212529"/>
                </a:solidFill>
                <a:effectLst/>
                <a:latin typeface="+mj-lt"/>
              </a:rPr>
              <a:t> </a:t>
            </a:r>
            <a:endParaRPr lang="fr-CA" sz="1600" i="0" u="none" strike="noStrike">
              <a:solidFill>
                <a:schemeClr val="tx1"/>
              </a:solidFill>
              <a:effectLst/>
              <a:latin typeface="+mj-lt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fr-CA" sz="1600" dirty="0">
                <a:solidFill>
                  <a:schemeClr val="tx1"/>
                </a:solidFill>
              </a:rPr>
              <a:t>Réduire la vitesse de la lecture des sous-titres, si nécessaire. </a:t>
            </a:r>
          </a:p>
          <a:p>
            <a:pPr marL="0" indent="0">
              <a:buNone/>
            </a:pPr>
            <a:endParaRPr lang="en-CA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C7A0319-BCDE-3EA3-01D6-D72882338D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1545" y="3821566"/>
            <a:ext cx="438150" cy="390525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4FF4A0E5-5D16-DC2A-A666-69100C35C3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3502" y="4213452"/>
            <a:ext cx="361950" cy="39052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9FF26374-E268-C41E-5A10-314754F43A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6835" y="4605337"/>
            <a:ext cx="533400" cy="390525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805D919E-8585-14CD-22D2-83A9AFF06FE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35063" y="4839381"/>
            <a:ext cx="3690257" cy="32521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4F727D7D-E504-0DE8-74CB-4E796E8D1F2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36257" y="5146221"/>
            <a:ext cx="2019300" cy="419100"/>
          </a:xfrm>
          <a:prstGeom prst="rect">
            <a:avLst/>
          </a:prstGeom>
        </p:spPr>
      </p:pic>
      <p:pic>
        <p:nvPicPr>
          <p:cNvPr id="12" name="Picture 3">
            <a:extLst>
              <a:ext uri="{FF2B5EF4-FFF2-40B4-BE49-F238E27FC236}">
                <a16:creationId xmlns:a16="http://schemas.microsoft.com/office/drawing/2014/main" id="{0EEB50CD-4884-764A-B408-2BD74858889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3670" y="876461"/>
            <a:ext cx="579170" cy="579170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2DAC6735-86D8-0448-94E9-9BB34EBE64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3805" y="852400"/>
            <a:ext cx="8911687" cy="1280890"/>
          </a:xfrm>
        </p:spPr>
        <p:txBody>
          <a:bodyPr/>
          <a:lstStyle/>
          <a:p>
            <a:r>
              <a:rPr lang="en-CA" dirty="0" err="1"/>
              <a:t>Vidéo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570216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454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</a:t>
            </a:r>
            <a:r>
              <a:rPr lang="en-CA" dirty="0" err="1"/>
              <a:t>revenus</a:t>
            </a:r>
            <a:r>
              <a:rPr lang="en-CA" dirty="0"/>
              <a:t> et les </a:t>
            </a:r>
            <a:r>
              <a:rPr lang="en-CA" dirty="0" err="1"/>
              <a:t>dépenses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5984" y="2133600"/>
            <a:ext cx="10798628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 err="1"/>
              <a:t>Comprendre</a:t>
            </a:r>
            <a:r>
              <a:rPr lang="en-CA" dirty="0"/>
              <a:t> </a:t>
            </a:r>
            <a:r>
              <a:rPr lang="en-CA" err="1"/>
              <a:t>vos</a:t>
            </a:r>
            <a:r>
              <a:rPr lang="en-CA" dirty="0"/>
              <a:t> habitudes de </a:t>
            </a:r>
            <a:r>
              <a:rPr lang="en-CA" err="1"/>
              <a:t>consommation</a:t>
            </a:r>
            <a:r>
              <a:rPr lang="en-CA" dirty="0"/>
              <a:t> et  </a:t>
            </a:r>
            <a:r>
              <a:rPr lang="en-CA" dirty="0">
                <a:solidFill>
                  <a:schemeClr val="tx1"/>
                </a:solidFill>
              </a:rPr>
              <a:t>de</a:t>
            </a:r>
            <a:r>
              <a:rPr lang="en-CA" dirty="0"/>
              <a:t> </a:t>
            </a:r>
            <a:r>
              <a:rPr lang="en-CA" err="1"/>
              <a:t>dépenses</a:t>
            </a:r>
            <a:r>
              <a:rPr lang="en-CA" dirty="0"/>
              <a:t> domestiques </a:t>
            </a:r>
            <a:r>
              <a:rPr lang="en-CA" err="1"/>
              <a:t>vous</a:t>
            </a:r>
            <a:r>
              <a:rPr lang="en-CA" dirty="0"/>
              <a:t> </a:t>
            </a:r>
            <a:r>
              <a:rPr lang="en-CA" err="1"/>
              <a:t>aidera</a:t>
            </a:r>
            <a:r>
              <a:rPr lang="en-CA" dirty="0"/>
              <a:t> à </a:t>
            </a:r>
            <a:r>
              <a:rPr lang="en-CA" err="1"/>
              <a:t>mieux</a:t>
            </a:r>
            <a:r>
              <a:rPr lang="en-CA" dirty="0"/>
              <a:t> </a:t>
            </a:r>
            <a:r>
              <a:rPr lang="en-CA" err="1"/>
              <a:t>estimer</a:t>
            </a:r>
            <a:r>
              <a:rPr lang="en-CA" dirty="0"/>
              <a:t> </a:t>
            </a:r>
            <a:r>
              <a:rPr lang="en-CA" err="1"/>
              <a:t>vos</a:t>
            </a:r>
            <a:r>
              <a:rPr lang="en-CA" dirty="0"/>
              <a:t> </a:t>
            </a:r>
            <a:r>
              <a:rPr lang="en-CA" err="1"/>
              <a:t>dépenses</a:t>
            </a:r>
            <a:r>
              <a:rPr lang="en-CA" dirty="0"/>
              <a:t> </a:t>
            </a:r>
            <a:r>
              <a:rPr lang="en-CA" err="1"/>
              <a:t>lors</a:t>
            </a:r>
            <a:r>
              <a:rPr lang="en-CA" dirty="0"/>
              <a:t> de la </a:t>
            </a:r>
            <a:r>
              <a:rPr lang="en-CA" err="1"/>
              <a:t>préparation</a:t>
            </a:r>
            <a:r>
              <a:rPr lang="en-CA" dirty="0"/>
              <a:t> de </a:t>
            </a:r>
            <a:r>
              <a:rPr lang="en-CA" err="1"/>
              <a:t>votre</a:t>
            </a:r>
            <a:r>
              <a:rPr lang="en-CA" dirty="0"/>
              <a:t> budget. 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15166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habitudes de </a:t>
            </a:r>
            <a:r>
              <a:rPr lang="en-CA" dirty="0" err="1"/>
              <a:t>consommation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3812" y="2133600"/>
            <a:ext cx="10210800" cy="3777622"/>
          </a:xfrm>
        </p:spPr>
        <p:txBody>
          <a:bodyPr>
            <a:normAutofit/>
          </a:bodyPr>
          <a:lstStyle/>
          <a:p>
            <a:r>
              <a:rPr lang="en-CA" dirty="0"/>
              <a:t>Avant de </a:t>
            </a:r>
            <a:r>
              <a:rPr lang="en-CA" dirty="0" err="1"/>
              <a:t>préparer</a:t>
            </a:r>
            <a:r>
              <a:rPr lang="en-CA" dirty="0"/>
              <a:t> un budget,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devez</a:t>
            </a:r>
            <a:r>
              <a:rPr lang="en-CA" dirty="0"/>
              <a:t> </a:t>
            </a:r>
            <a:r>
              <a:rPr lang="en-CA" dirty="0" err="1"/>
              <a:t>comprendre</a:t>
            </a:r>
            <a:r>
              <a:rPr lang="en-CA" dirty="0"/>
              <a:t> comment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dépensez</a:t>
            </a:r>
            <a:r>
              <a:rPr lang="en-CA" dirty="0"/>
              <a:t>. </a:t>
            </a:r>
          </a:p>
          <a:p>
            <a:r>
              <a:rPr lang="en-CA" dirty="0" err="1"/>
              <a:t>Comprendre</a:t>
            </a:r>
            <a:r>
              <a:rPr lang="en-CA" dirty="0"/>
              <a:t> </a:t>
            </a:r>
            <a:r>
              <a:rPr lang="en-CA" dirty="0" err="1"/>
              <a:t>vos</a:t>
            </a:r>
            <a:r>
              <a:rPr lang="en-CA" dirty="0"/>
              <a:t> habitudes de </a:t>
            </a:r>
            <a:r>
              <a:rPr lang="en-CA" dirty="0" err="1"/>
              <a:t>consommation</a:t>
            </a:r>
            <a:r>
              <a:rPr lang="en-CA" dirty="0"/>
              <a:t>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aidera</a:t>
            </a:r>
            <a:r>
              <a:rPr lang="en-CA" dirty="0"/>
              <a:t> </a:t>
            </a:r>
            <a:r>
              <a:rPr lang="en-CA" dirty="0" err="1"/>
              <a:t>à</a:t>
            </a:r>
            <a:r>
              <a:rPr lang="en-CA" dirty="0"/>
              <a:t> </a:t>
            </a:r>
            <a:r>
              <a:rPr lang="en-CA" dirty="0" err="1"/>
              <a:t>effectuer</a:t>
            </a:r>
            <a:r>
              <a:rPr lang="en-CA" dirty="0"/>
              <a:t> des </a:t>
            </a:r>
            <a:r>
              <a:rPr lang="en-CA" dirty="0" err="1"/>
              <a:t>changements</a:t>
            </a:r>
            <a:r>
              <a:rPr lang="en-CA" dirty="0"/>
              <a:t> </a:t>
            </a:r>
            <a:r>
              <a:rPr lang="en-CA" dirty="0" err="1"/>
              <a:t>afin</a:t>
            </a:r>
            <a:r>
              <a:rPr lang="en-CA" dirty="0"/>
              <a:t> de </a:t>
            </a:r>
            <a:r>
              <a:rPr lang="en-CA" dirty="0" err="1"/>
              <a:t>rembourser</a:t>
            </a:r>
            <a:r>
              <a:rPr lang="en-CA" dirty="0"/>
              <a:t> </a:t>
            </a:r>
            <a:r>
              <a:rPr lang="en-CA" dirty="0" err="1"/>
              <a:t>vos</a:t>
            </a:r>
            <a:r>
              <a:rPr lang="en-CA" dirty="0"/>
              <a:t> </a:t>
            </a:r>
            <a:r>
              <a:rPr lang="en-CA" dirty="0" err="1"/>
              <a:t>dettes</a:t>
            </a:r>
            <a:r>
              <a:rPr lang="en-CA" dirty="0"/>
              <a:t> et </a:t>
            </a:r>
            <a:r>
              <a:rPr lang="en-CA" dirty="0" err="1"/>
              <a:t>d’économiser</a:t>
            </a:r>
            <a:r>
              <a:rPr lang="en-CA" dirty="0"/>
              <a:t> de </a:t>
            </a:r>
            <a:r>
              <a:rPr lang="en-CA" dirty="0" err="1"/>
              <a:t>l’argent</a:t>
            </a:r>
            <a:r>
              <a:rPr lang="en-CA" dirty="0"/>
              <a:t>. </a:t>
            </a:r>
          </a:p>
          <a:p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23059993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</a:t>
            </a:r>
            <a:r>
              <a:rPr lang="en-CA" dirty="0" err="1"/>
              <a:t>revenus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3070" y="2133600"/>
            <a:ext cx="10711542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 dirty="0"/>
              <a:t>Les </a:t>
            </a:r>
            <a:r>
              <a:rPr lang="en-CA" dirty="0" err="1"/>
              <a:t>revenus</a:t>
            </a:r>
            <a:r>
              <a:rPr lang="en-CA" dirty="0"/>
              <a:t> correspondent à </a:t>
            </a:r>
            <a:r>
              <a:rPr lang="en-CA" dirty="0" err="1"/>
              <a:t>l'argent</a:t>
            </a:r>
            <a:r>
              <a:rPr lang="en-CA" dirty="0"/>
              <a:t> que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gagnez</a:t>
            </a:r>
            <a:r>
              <a:rPr lang="en-CA" dirty="0"/>
              <a:t>,</a:t>
            </a:r>
            <a:r>
              <a:rPr lang="en-CA" dirty="0">
                <a:solidFill>
                  <a:srgbClr val="00B050"/>
                </a:solidFill>
              </a:rPr>
              <a:t> </a:t>
            </a:r>
            <a:r>
              <a:rPr lang="en-CA" dirty="0" err="1">
                <a:solidFill>
                  <a:schemeClr val="tx1"/>
                </a:solidFill>
              </a:rPr>
              <a:t>c'est</a:t>
            </a:r>
            <a:r>
              <a:rPr lang="en-CA" dirty="0">
                <a:solidFill>
                  <a:schemeClr val="tx1"/>
                </a:solidFill>
              </a:rPr>
              <a:t> à dire, </a:t>
            </a:r>
            <a:r>
              <a:rPr lang="en-CA" dirty="0" err="1">
                <a:solidFill>
                  <a:schemeClr val="tx1"/>
                </a:solidFill>
              </a:rPr>
              <a:t>l’a</a:t>
            </a:r>
            <a:r>
              <a:rPr lang="en-CA" dirty="0" err="1"/>
              <a:t>rgent</a:t>
            </a:r>
            <a:r>
              <a:rPr lang="en-CA" dirty="0"/>
              <a:t> que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recevez</a:t>
            </a:r>
            <a:r>
              <a:rPr lang="en-CA" dirty="0"/>
              <a:t> DANS </a:t>
            </a:r>
            <a:r>
              <a:rPr lang="en-CA" dirty="0" err="1"/>
              <a:t>votre</a:t>
            </a:r>
            <a:r>
              <a:rPr lang="en-CA" dirty="0"/>
              <a:t> </a:t>
            </a:r>
            <a:r>
              <a:rPr lang="en-CA" dirty="0" err="1"/>
              <a:t>compte</a:t>
            </a:r>
            <a:r>
              <a:rPr lang="en-CA" dirty="0"/>
              <a:t> de </a:t>
            </a:r>
            <a:r>
              <a:rPr lang="en-CA" dirty="0" err="1"/>
              <a:t>banque</a:t>
            </a:r>
            <a:r>
              <a:rPr lang="en-CA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936655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sources de </a:t>
            </a:r>
            <a:r>
              <a:rPr lang="en-CA" dirty="0" err="1"/>
              <a:t>revenus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9270" y="2133600"/>
            <a:ext cx="10635342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dirty="0"/>
              <a:t>Les </a:t>
            </a:r>
            <a:r>
              <a:rPr lang="en-US" dirty="0" err="1"/>
              <a:t>chèques</a:t>
            </a:r>
            <a:r>
              <a:rPr lang="en-US" dirty="0"/>
              <a:t> de </a:t>
            </a:r>
            <a:r>
              <a:rPr lang="en-US" dirty="0" err="1"/>
              <a:t>paie</a:t>
            </a:r>
            <a:endParaRPr lang="en-US" dirty="0"/>
          </a:p>
          <a:p>
            <a:pPr lvl="0"/>
            <a:r>
              <a:rPr lang="en-US" dirty="0"/>
              <a:t>Une pension</a:t>
            </a:r>
          </a:p>
          <a:p>
            <a:pPr lvl="0"/>
            <a:r>
              <a:rPr lang="en-US" dirty="0"/>
              <a:t>Une allocation </a:t>
            </a:r>
            <a:r>
              <a:rPr lang="en-US" dirty="0" err="1"/>
              <a:t>d’invalidité</a:t>
            </a:r>
            <a:endParaRPr lang="en-US" dirty="0"/>
          </a:p>
          <a:p>
            <a:pPr lvl="0"/>
            <a:r>
              <a:rPr lang="en-US" dirty="0"/>
              <a:t>De </a:t>
            </a:r>
            <a:r>
              <a:rPr lang="en-US" dirty="0" err="1"/>
              <a:t>l’aide</a:t>
            </a:r>
            <a:r>
              <a:rPr lang="en-US" dirty="0"/>
              <a:t> </a:t>
            </a:r>
            <a:r>
              <a:rPr lang="en-US" dirty="0" err="1"/>
              <a:t>sociale</a:t>
            </a:r>
            <a:endParaRPr lang="en-US" dirty="0"/>
          </a:p>
          <a:p>
            <a:pPr lvl="0"/>
            <a:r>
              <a:rPr lang="en-US" dirty="0"/>
              <a:t>Une pension </a:t>
            </a:r>
            <a:r>
              <a:rPr lang="en-US" dirty="0" err="1"/>
              <a:t>alimentaire</a:t>
            </a:r>
            <a:r>
              <a:rPr lang="en-US" dirty="0"/>
              <a:t> pour enfants</a:t>
            </a:r>
          </a:p>
          <a:p>
            <a:pPr lvl="0"/>
            <a:r>
              <a:rPr lang="en-US" dirty="0"/>
              <a:t>Une</a:t>
            </a:r>
            <a:r>
              <a:rPr lang="en-US" dirty="0">
                <a:solidFill>
                  <a:schemeClr val="tx1"/>
                </a:solidFill>
              </a:rPr>
              <a:t> pen</a:t>
            </a:r>
            <a:r>
              <a:rPr lang="en-US" dirty="0"/>
              <a:t>sion </a:t>
            </a:r>
            <a:r>
              <a:rPr lang="en-US" err="1"/>
              <a:t>alimentaire</a:t>
            </a:r>
            <a:endParaRPr lang="en-US"/>
          </a:p>
          <a:p>
            <a:pPr lvl="0"/>
            <a:r>
              <a:rPr lang="en-US" dirty="0"/>
              <a:t>Une prestation de </a:t>
            </a:r>
            <a:r>
              <a:rPr lang="en-US" dirty="0" err="1"/>
              <a:t>chômage</a:t>
            </a:r>
            <a:r>
              <a:rPr lang="en-US" dirty="0"/>
              <a:t>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693776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</a:t>
            </a:r>
            <a:r>
              <a:rPr lang="en-CA" dirty="0" err="1"/>
              <a:t>dépenses</a:t>
            </a:r>
            <a:r>
              <a:rPr lang="en-CA" dirty="0"/>
              <a:t> 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0527" y="2133600"/>
            <a:ext cx="10374085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 dirty="0"/>
              <a:t>Une </a:t>
            </a:r>
            <a:r>
              <a:rPr lang="en-CA" dirty="0" err="1"/>
              <a:t>dépense</a:t>
            </a:r>
            <a:r>
              <a:rPr lang="en-CA" dirty="0"/>
              <a:t> correspond à </a:t>
            </a:r>
            <a:r>
              <a:rPr lang="en-CA" dirty="0" err="1"/>
              <a:t>une</a:t>
            </a:r>
            <a:r>
              <a:rPr lang="en-CA" dirty="0"/>
              <a:t> </a:t>
            </a:r>
            <a:r>
              <a:rPr lang="en-CA" dirty="0" err="1"/>
              <a:t>somme</a:t>
            </a:r>
            <a:r>
              <a:rPr lang="en-CA" dirty="0"/>
              <a:t> </a:t>
            </a:r>
            <a:r>
              <a:rPr lang="en-CA" dirty="0" err="1"/>
              <a:t>d’argent</a:t>
            </a:r>
            <a:r>
              <a:rPr lang="en-CA" dirty="0"/>
              <a:t> que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payez</a:t>
            </a:r>
            <a:r>
              <a:rPr lang="en-CA" dirty="0"/>
              <a:t> à </a:t>
            </a:r>
            <a:r>
              <a:rPr lang="en-CA" dirty="0" err="1"/>
              <a:t>partir</a:t>
            </a:r>
            <a:r>
              <a:rPr lang="en-CA" dirty="0"/>
              <a:t> de </a:t>
            </a:r>
            <a:r>
              <a:rPr lang="en-CA" dirty="0" err="1"/>
              <a:t>votre</a:t>
            </a:r>
            <a:r>
              <a:rPr lang="en-CA" dirty="0"/>
              <a:t> </a:t>
            </a:r>
            <a:r>
              <a:rPr lang="en-CA" dirty="0" err="1"/>
              <a:t>compte</a:t>
            </a:r>
            <a:r>
              <a:rPr lang="en-CA" dirty="0"/>
              <a:t> </a:t>
            </a:r>
            <a:r>
              <a:rPr lang="en-CA" dirty="0" err="1"/>
              <a:t>bancaire</a:t>
            </a:r>
            <a:r>
              <a:rPr lang="en-CA" dirty="0"/>
              <a:t>. </a:t>
            </a:r>
          </a:p>
          <a:p>
            <a:r>
              <a:rPr lang="en-CA" dirty="0" err="1"/>
              <a:t>C’est</a:t>
            </a:r>
            <a:r>
              <a:rPr lang="en-CA" dirty="0"/>
              <a:t> tout </a:t>
            </a:r>
            <a:r>
              <a:rPr lang="en-CA" dirty="0" err="1"/>
              <a:t>ce</a:t>
            </a:r>
            <a:r>
              <a:rPr lang="en-CA" dirty="0"/>
              <a:t> que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payez</a:t>
            </a:r>
            <a:r>
              <a:rPr lang="en-CA" dirty="0"/>
              <a:t> </a:t>
            </a:r>
            <a:r>
              <a:rPr lang="en-CA" dirty="0" err="1"/>
              <a:t>ou</a:t>
            </a:r>
            <a:r>
              <a:rPr lang="en-CA" dirty="0"/>
              <a:t> que 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dépensez</a:t>
            </a:r>
            <a:r>
              <a:rPr lang="en-CA" dirty="0"/>
              <a:t>.</a:t>
            </a:r>
            <a:endParaRPr lang="en-CA" strike="sngStrike" dirty="0"/>
          </a:p>
        </p:txBody>
      </p:sp>
    </p:spTree>
    <p:extLst>
      <p:ext uri="{BB962C8B-B14F-4D97-AF65-F5344CB8AC3E}">
        <p14:creationId xmlns:p14="http://schemas.microsoft.com/office/powerpoint/2010/main" val="24473519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9370" y="2133600"/>
            <a:ext cx="9893257" cy="3777622"/>
          </a:xfrm>
        </p:spPr>
        <p:txBody>
          <a:bodyPr/>
          <a:lstStyle/>
          <a:p>
            <a:pPr lvl="0"/>
            <a:r>
              <a:rPr lang="en-US" dirty="0"/>
              <a:t>Le </a:t>
            </a:r>
            <a:r>
              <a:rPr lang="en-US" dirty="0" err="1"/>
              <a:t>loyer</a:t>
            </a:r>
            <a:endParaRPr lang="en-US" dirty="0"/>
          </a:p>
          <a:p>
            <a:pPr lvl="0"/>
            <a:r>
              <a:rPr lang="en-US" dirty="0"/>
              <a:t>Le </a:t>
            </a:r>
            <a:r>
              <a:rPr lang="en-US" dirty="0" err="1"/>
              <a:t>paiement</a:t>
            </a:r>
            <a:r>
              <a:rPr lang="en-US" dirty="0"/>
              <a:t> d’un prêt </a:t>
            </a:r>
            <a:r>
              <a:rPr lang="en-US" dirty="0" err="1"/>
              <a:t>hypothécaire</a:t>
            </a:r>
            <a:endParaRPr lang="en-US" dirty="0"/>
          </a:p>
          <a:p>
            <a:pPr lvl="0"/>
            <a:r>
              <a:rPr lang="en-US" dirty="0"/>
              <a:t>La facture </a:t>
            </a:r>
            <a:r>
              <a:rPr lang="en-US" dirty="0" err="1"/>
              <a:t>d’électricité</a:t>
            </a:r>
            <a:endParaRPr lang="en-US" dirty="0"/>
          </a:p>
          <a:p>
            <a:pPr lvl="0"/>
            <a:r>
              <a:rPr lang="en-US" dirty="0"/>
              <a:t>Des frais de </a:t>
            </a:r>
            <a:r>
              <a:rPr lang="en-US" dirty="0" err="1"/>
              <a:t>soins</a:t>
            </a:r>
            <a:r>
              <a:rPr lang="en-US" dirty="0"/>
              <a:t> </a:t>
            </a:r>
            <a:r>
              <a:rPr lang="en-US" dirty="0" err="1"/>
              <a:t>personnels</a:t>
            </a:r>
            <a:r>
              <a:rPr lang="en-US" dirty="0"/>
              <a:t> (</a:t>
            </a:r>
            <a:r>
              <a:rPr lang="en-US" dirty="0" err="1"/>
              <a:t>ongles</a:t>
            </a:r>
            <a:r>
              <a:rPr lang="en-US" dirty="0"/>
              <a:t>, coupe de </a:t>
            </a:r>
            <a:r>
              <a:rPr lang="en-US" dirty="0" err="1"/>
              <a:t>cheveux</a:t>
            </a:r>
            <a:r>
              <a:rPr lang="en-US" dirty="0"/>
              <a:t>)</a:t>
            </a:r>
          </a:p>
          <a:p>
            <a:pPr lvl="0"/>
            <a:r>
              <a:rPr lang="en-US" dirty="0"/>
              <a:t>La </a:t>
            </a:r>
            <a:r>
              <a:rPr lang="en-US" dirty="0" err="1"/>
              <a:t>garde</a:t>
            </a:r>
            <a:r>
              <a:rPr lang="en-US" dirty="0"/>
              <a:t> </a:t>
            </a:r>
            <a:r>
              <a:rPr lang="en-US" dirty="0" err="1"/>
              <a:t>d’enfants</a:t>
            </a:r>
            <a:endParaRPr lang="en-US" dirty="0"/>
          </a:p>
          <a:p>
            <a:pPr lvl="0"/>
            <a:r>
              <a:rPr lang="en-US" dirty="0"/>
              <a:t>Le transport</a:t>
            </a:r>
          </a:p>
          <a:p>
            <a:pPr lvl="0"/>
            <a:r>
              <a:rPr lang="en-US" dirty="0" err="1"/>
              <a:t>L’épicerie</a:t>
            </a:r>
            <a:endParaRPr lang="en-US" dirty="0"/>
          </a:p>
          <a:p>
            <a:pPr lvl="0"/>
            <a:r>
              <a:rPr lang="en-US" dirty="0"/>
              <a:t>Les frais </a:t>
            </a:r>
            <a:r>
              <a:rPr lang="en-US" dirty="0" err="1"/>
              <a:t>d’assurances</a:t>
            </a:r>
            <a:r>
              <a:rPr lang="en-US" dirty="0"/>
              <a:t> </a:t>
            </a:r>
          </a:p>
          <a:p>
            <a:endParaRPr lang="en-CA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0D0F2C4-0A1C-4EDA-023D-5C623BD58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</a:t>
            </a:r>
            <a:r>
              <a:rPr lang="en-CA" dirty="0" err="1"/>
              <a:t>dépenses</a:t>
            </a:r>
            <a:r>
              <a:rPr lang="en-CA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424685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Les </a:t>
            </a:r>
            <a:r>
              <a:rPr lang="en-CA" dirty="0" err="1"/>
              <a:t>revenus</a:t>
            </a:r>
            <a:r>
              <a:rPr lang="en-CA" dirty="0"/>
              <a:t> et les </a:t>
            </a:r>
            <a:r>
              <a:rPr lang="en-CA" dirty="0" err="1"/>
              <a:t>dépenses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2555" y="2133600"/>
            <a:ext cx="10472057" cy="3777622"/>
          </a:xfrm>
        </p:spPr>
        <p:txBody>
          <a:bodyPr/>
          <a:lstStyle/>
          <a:p>
            <a:r>
              <a:rPr lang="en-CA" dirty="0"/>
              <a:t>Les </a:t>
            </a:r>
            <a:r>
              <a:rPr lang="en-CA" dirty="0" err="1"/>
              <a:t>revenus</a:t>
            </a:r>
            <a:r>
              <a:rPr lang="en-CA" dirty="0"/>
              <a:t> et les </a:t>
            </a:r>
            <a:r>
              <a:rPr lang="en-CA" dirty="0" err="1"/>
              <a:t>dépenses</a:t>
            </a:r>
            <a:r>
              <a:rPr lang="en-CA" dirty="0"/>
              <a:t> de </a:t>
            </a:r>
            <a:r>
              <a:rPr lang="en-CA" dirty="0" err="1"/>
              <a:t>chaque</a:t>
            </a:r>
            <a:r>
              <a:rPr lang="en-CA" dirty="0"/>
              <a:t> </a:t>
            </a:r>
            <a:r>
              <a:rPr lang="en-CA" dirty="0" err="1"/>
              <a:t>personne</a:t>
            </a:r>
            <a:r>
              <a:rPr lang="en-CA" dirty="0"/>
              <a:t> </a:t>
            </a:r>
            <a:r>
              <a:rPr lang="en-CA" dirty="0" err="1"/>
              <a:t>sont</a:t>
            </a:r>
            <a:r>
              <a:rPr lang="en-CA" dirty="0"/>
              <a:t> </a:t>
            </a:r>
            <a:r>
              <a:rPr lang="en-CA" dirty="0" err="1"/>
              <a:t>différents</a:t>
            </a:r>
            <a:r>
              <a:rPr lang="en-CA" dirty="0"/>
              <a:t>. </a:t>
            </a:r>
          </a:p>
          <a:p>
            <a:r>
              <a:rPr lang="en-CA" dirty="0" err="1"/>
              <a:t>Certaines</a:t>
            </a:r>
            <a:r>
              <a:rPr lang="en-CA" dirty="0"/>
              <a:t> </a:t>
            </a:r>
            <a:r>
              <a:rPr lang="en-CA" dirty="0" err="1"/>
              <a:t>dépenses</a:t>
            </a:r>
            <a:r>
              <a:rPr lang="en-CA" dirty="0"/>
              <a:t> </a:t>
            </a:r>
            <a:r>
              <a:rPr lang="en-CA" dirty="0" err="1"/>
              <a:t>varient</a:t>
            </a:r>
            <a:r>
              <a:rPr lang="en-CA" dirty="0"/>
              <a:t> d’un </a:t>
            </a:r>
            <a:r>
              <a:rPr lang="en-CA" dirty="0" err="1"/>
              <a:t>mois</a:t>
            </a:r>
            <a:r>
              <a:rPr lang="en-CA" dirty="0"/>
              <a:t> </a:t>
            </a:r>
            <a:r>
              <a:rPr lang="en-CA" dirty="0" err="1"/>
              <a:t>à</a:t>
            </a:r>
            <a:r>
              <a:rPr lang="en-CA" dirty="0"/>
              <a:t> </a:t>
            </a:r>
            <a:r>
              <a:rPr lang="en-CA" dirty="0" err="1"/>
              <a:t>l’autre</a:t>
            </a:r>
            <a:r>
              <a:rPr lang="en-CA" dirty="0"/>
              <a:t>. Il arrive </a:t>
            </a:r>
            <a:r>
              <a:rPr lang="en-CA" dirty="0" err="1"/>
              <a:t>aussi</a:t>
            </a:r>
            <a:r>
              <a:rPr lang="en-CA" dirty="0"/>
              <a:t> que nous </a:t>
            </a:r>
            <a:r>
              <a:rPr lang="en-CA" dirty="0" err="1"/>
              <a:t>ayons</a:t>
            </a:r>
            <a:r>
              <a:rPr lang="en-CA" dirty="0"/>
              <a:t> des </a:t>
            </a:r>
            <a:r>
              <a:rPr lang="en-CA" dirty="0" err="1"/>
              <a:t>dépenses</a:t>
            </a:r>
            <a:r>
              <a:rPr lang="en-CA" dirty="0"/>
              <a:t> </a:t>
            </a:r>
            <a:r>
              <a:rPr lang="en-CA" dirty="0" err="1"/>
              <a:t>imprévues</a:t>
            </a:r>
            <a:r>
              <a:rPr lang="en-CA" dirty="0"/>
              <a:t>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2118240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/>
              <a:t>Activité</a:t>
            </a:r>
            <a:r>
              <a:rPr lang="en-CA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4300" y="1923691"/>
            <a:ext cx="8915400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 dirty="0" err="1"/>
              <a:t>Utilisez</a:t>
            </a:r>
            <a:r>
              <a:rPr lang="en-CA" dirty="0"/>
              <a:t> le tableau que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trouverez</a:t>
            </a:r>
            <a:r>
              <a:rPr lang="en-CA" dirty="0"/>
              <a:t> dans le cahier </a:t>
            </a:r>
            <a:r>
              <a:rPr lang="en-CA" dirty="0" err="1"/>
              <a:t>d’exercices</a:t>
            </a:r>
            <a:r>
              <a:rPr lang="en-CA" dirty="0"/>
              <a:t> de </a:t>
            </a:r>
            <a:r>
              <a:rPr lang="en-CA" dirty="0" err="1"/>
              <a:t>ce</a:t>
            </a:r>
            <a:r>
              <a:rPr lang="en-CA" dirty="0"/>
              <a:t> module pour dresser </a:t>
            </a:r>
            <a:r>
              <a:rPr lang="en-CA" dirty="0" err="1"/>
              <a:t>une</a:t>
            </a:r>
            <a:r>
              <a:rPr lang="en-CA" dirty="0"/>
              <a:t> </a:t>
            </a:r>
            <a:r>
              <a:rPr lang="en-CA" dirty="0" err="1"/>
              <a:t>liste</a:t>
            </a:r>
            <a:r>
              <a:rPr lang="en-CA" dirty="0"/>
              <a:t> de </a:t>
            </a:r>
            <a:r>
              <a:rPr lang="en-CA" dirty="0" err="1"/>
              <a:t>vos</a:t>
            </a:r>
            <a:r>
              <a:rPr lang="en-CA" dirty="0"/>
              <a:t> </a:t>
            </a:r>
            <a:r>
              <a:rPr lang="en-CA" dirty="0" err="1"/>
              <a:t>dépenses</a:t>
            </a:r>
            <a:r>
              <a:rPr lang="en-CA" dirty="0"/>
              <a:t> et </a:t>
            </a:r>
            <a:r>
              <a:rPr lang="en-CA" dirty="0" err="1"/>
              <a:t>revenus</a:t>
            </a:r>
            <a:r>
              <a:rPr lang="en-CA" dirty="0"/>
              <a:t> </a:t>
            </a:r>
            <a:r>
              <a:rPr lang="en-CA" dirty="0" err="1"/>
              <a:t>mensuels</a:t>
            </a:r>
            <a:r>
              <a:rPr lang="en-CA" dirty="0"/>
              <a:t>. </a:t>
            </a:r>
          </a:p>
          <a:p>
            <a:r>
              <a:rPr lang="en-CA" dirty="0" err="1"/>
              <a:t>N’oubliez</a:t>
            </a:r>
            <a:r>
              <a:rPr lang="en-CA" dirty="0"/>
              <a:t> pas </a:t>
            </a:r>
            <a:r>
              <a:rPr lang="en-CA" dirty="0" err="1"/>
              <a:t>d’inclure</a:t>
            </a:r>
            <a:r>
              <a:rPr lang="en-CA" dirty="0"/>
              <a:t> des </a:t>
            </a:r>
            <a:r>
              <a:rPr lang="en-CA" dirty="0" err="1"/>
              <a:t>dépenses</a:t>
            </a:r>
            <a:r>
              <a:rPr lang="en-CA" dirty="0"/>
              <a:t> </a:t>
            </a:r>
            <a:r>
              <a:rPr lang="en-CA" dirty="0" err="1"/>
              <a:t>comme</a:t>
            </a:r>
            <a:r>
              <a:rPr lang="en-CA" dirty="0"/>
              <a:t> les </a:t>
            </a:r>
            <a:r>
              <a:rPr lang="en-CA" dirty="0" err="1"/>
              <a:t>soins</a:t>
            </a:r>
            <a:r>
              <a:rPr lang="en-CA" dirty="0"/>
              <a:t> aux </a:t>
            </a:r>
            <a:r>
              <a:rPr lang="en-CA" dirty="0" err="1"/>
              <a:t>animaux</a:t>
            </a:r>
            <a:r>
              <a:rPr lang="en-CA" dirty="0"/>
              <a:t>, les </a:t>
            </a:r>
            <a:r>
              <a:rPr lang="en-CA" dirty="0" err="1"/>
              <a:t>loisirs</a:t>
            </a:r>
            <a:r>
              <a:rPr lang="en-CA" dirty="0"/>
              <a:t>, les cafés et les cigarettes, que nous </a:t>
            </a:r>
            <a:r>
              <a:rPr lang="en-CA" dirty="0" err="1"/>
              <a:t>oublions</a:t>
            </a:r>
            <a:r>
              <a:rPr lang="en-CA" dirty="0"/>
              <a:t> </a:t>
            </a:r>
            <a:r>
              <a:rPr lang="en-CA" dirty="0" err="1"/>
              <a:t>parfois</a:t>
            </a:r>
            <a:r>
              <a:rPr lang="en-CA" dirty="0"/>
              <a:t>. 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9077" y="62442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03349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</a:t>
            </a:r>
            <a:r>
              <a:rPr lang="en-CA" dirty="0" err="1"/>
              <a:t>dépenses</a:t>
            </a:r>
            <a:r>
              <a:rPr lang="en-CA" dirty="0"/>
              <a:t> 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0784" y="2133600"/>
            <a:ext cx="10493828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 dirty="0"/>
              <a:t>Parfois, nous </a:t>
            </a:r>
            <a:r>
              <a:rPr lang="en-CA" dirty="0" err="1"/>
              <a:t>oublions</a:t>
            </a:r>
            <a:r>
              <a:rPr lang="en-CA" dirty="0"/>
              <a:t> </a:t>
            </a:r>
            <a:r>
              <a:rPr lang="en-CA" dirty="0" err="1"/>
              <a:t>d’inclure</a:t>
            </a:r>
            <a:r>
              <a:rPr lang="en-CA" dirty="0"/>
              <a:t> les </a:t>
            </a:r>
            <a:r>
              <a:rPr lang="en-CA" dirty="0" err="1"/>
              <a:t>dépenses</a:t>
            </a:r>
            <a:r>
              <a:rPr lang="en-CA" dirty="0"/>
              <a:t> que nous </a:t>
            </a:r>
            <a:r>
              <a:rPr lang="en-CA" dirty="0" err="1"/>
              <a:t>avons</a:t>
            </a:r>
            <a:r>
              <a:rPr lang="en-CA" dirty="0"/>
              <a:t> </a:t>
            </a:r>
            <a:r>
              <a:rPr lang="en-CA" dirty="0" err="1"/>
              <a:t>effectuées</a:t>
            </a:r>
            <a:r>
              <a:rPr lang="en-CA" dirty="0"/>
              <a:t> </a:t>
            </a:r>
            <a:r>
              <a:rPr lang="en-CA" dirty="0" err="1"/>
              <a:t>parce</a:t>
            </a:r>
            <a:r>
              <a:rPr lang="en-CA" dirty="0"/>
              <a:t> </a:t>
            </a:r>
            <a:r>
              <a:rPr lang="en-CA" dirty="0" err="1"/>
              <a:t>qu’elles</a:t>
            </a:r>
            <a:r>
              <a:rPr lang="en-CA" dirty="0"/>
              <a:t> ne se </a:t>
            </a:r>
            <a:r>
              <a:rPr lang="en-CA" dirty="0" err="1"/>
              <a:t>présentent</a:t>
            </a:r>
            <a:r>
              <a:rPr lang="en-CA" dirty="0"/>
              <a:t> pas </a:t>
            </a:r>
            <a:r>
              <a:rPr lang="en-CA" dirty="0" err="1"/>
              <a:t>tous</a:t>
            </a:r>
            <a:r>
              <a:rPr lang="en-CA" dirty="0"/>
              <a:t> les </a:t>
            </a:r>
            <a:r>
              <a:rPr lang="en-CA" dirty="0" err="1"/>
              <a:t>jours</a:t>
            </a:r>
            <a:r>
              <a:rPr lang="en-CA" dirty="0"/>
              <a:t>. </a:t>
            </a:r>
          </a:p>
          <a:p>
            <a:r>
              <a:rPr lang="en-CA" dirty="0" err="1"/>
              <a:t>Continuez</a:t>
            </a:r>
            <a:r>
              <a:rPr lang="en-CA" dirty="0"/>
              <a:t> à </a:t>
            </a:r>
            <a:r>
              <a:rPr lang="en-CA" dirty="0" err="1"/>
              <a:t>compléter</a:t>
            </a:r>
            <a:r>
              <a:rPr lang="en-CA" dirty="0"/>
              <a:t> </a:t>
            </a:r>
            <a:r>
              <a:rPr lang="en-CA" dirty="0" err="1"/>
              <a:t>ce</a:t>
            </a:r>
            <a:r>
              <a:rPr lang="en-CA" dirty="0">
                <a:solidFill>
                  <a:srgbClr val="00B050"/>
                </a:solidFill>
              </a:rPr>
              <a:t> </a:t>
            </a:r>
            <a:r>
              <a:rPr lang="en-CA" dirty="0">
                <a:solidFill>
                  <a:schemeClr val="tx1"/>
                </a:solidFill>
              </a:rPr>
              <a:t>module  pe</a:t>
            </a:r>
            <a:r>
              <a:rPr lang="en-CA" dirty="0"/>
              <a:t>ndant </a:t>
            </a:r>
            <a:r>
              <a:rPr lang="en-CA" dirty="0" err="1"/>
              <a:t>toute</a:t>
            </a:r>
            <a:r>
              <a:rPr lang="en-CA" dirty="0"/>
              <a:t> </a:t>
            </a:r>
            <a:r>
              <a:rPr lang="en-CA" dirty="0" err="1"/>
              <a:t>sa</a:t>
            </a:r>
            <a:r>
              <a:rPr lang="en-CA" dirty="0"/>
              <a:t> durée. </a:t>
            </a:r>
          </a:p>
          <a:p>
            <a:r>
              <a:rPr lang="en-CA" dirty="0"/>
              <a:t>Il se </a:t>
            </a:r>
            <a:r>
              <a:rPr lang="en-CA" dirty="0" err="1"/>
              <a:t>peut</a:t>
            </a:r>
            <a:r>
              <a:rPr lang="en-CA" dirty="0"/>
              <a:t> que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souveniez</a:t>
            </a:r>
            <a:r>
              <a:rPr lang="en-CA" dirty="0"/>
              <a:t> de </a:t>
            </a:r>
            <a:r>
              <a:rPr lang="en-CA" dirty="0" err="1"/>
              <a:t>certaines</a:t>
            </a:r>
            <a:r>
              <a:rPr lang="en-CA" dirty="0"/>
              <a:t> choses </a:t>
            </a:r>
            <a:r>
              <a:rPr lang="en-CA" dirty="0" err="1"/>
              <a:t>en</a:t>
            </a:r>
            <a:r>
              <a:rPr lang="en-CA" dirty="0"/>
              <a:t> </a:t>
            </a:r>
            <a:r>
              <a:rPr lang="en-CA" dirty="0" err="1"/>
              <a:t>utilisant</a:t>
            </a:r>
            <a:r>
              <a:rPr lang="en-CA" dirty="0"/>
              <a:t> </a:t>
            </a:r>
            <a:r>
              <a:rPr lang="en-CA" dirty="0" err="1"/>
              <a:t>votre</a:t>
            </a:r>
            <a:r>
              <a:rPr lang="en-CA" dirty="0"/>
              <a:t> </a:t>
            </a:r>
            <a:r>
              <a:rPr lang="en-CA" dirty="0" err="1"/>
              <a:t>outil</a:t>
            </a:r>
            <a:r>
              <a:rPr lang="en-CA" dirty="0"/>
              <a:t> de </a:t>
            </a:r>
            <a:r>
              <a:rPr lang="en-CA" dirty="0" err="1"/>
              <a:t>suivi</a:t>
            </a:r>
            <a:r>
              <a:rPr lang="en-CA" dirty="0"/>
              <a:t> des </a:t>
            </a:r>
            <a:r>
              <a:rPr lang="en-CA" dirty="0" err="1"/>
              <a:t>dépenses</a:t>
            </a:r>
            <a:r>
              <a:rPr lang="en-CA" dirty="0"/>
              <a:t>. </a:t>
            </a:r>
          </a:p>
          <a:p>
            <a:r>
              <a:rPr lang="en-CA" dirty="0"/>
              <a:t>Lors du dernier module,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établirez</a:t>
            </a:r>
            <a:r>
              <a:rPr lang="en-CA" dirty="0"/>
              <a:t> un budget à </a:t>
            </a:r>
            <a:r>
              <a:rPr lang="en-CA" dirty="0" err="1"/>
              <a:t>l’aide</a:t>
            </a:r>
            <a:r>
              <a:rPr lang="en-CA" dirty="0"/>
              <a:t> de </a:t>
            </a:r>
            <a:r>
              <a:rPr lang="en-CA" dirty="0" err="1"/>
              <a:t>ces</a:t>
            </a:r>
            <a:r>
              <a:rPr lang="en-CA" dirty="0"/>
              <a:t> </a:t>
            </a:r>
            <a:r>
              <a:rPr lang="en-CA" dirty="0" err="1"/>
              <a:t>informations</a:t>
            </a:r>
            <a:r>
              <a:rPr lang="en-CA" dirty="0"/>
              <a:t>. 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2208594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 err="1"/>
              <a:t>L'épargne</a:t>
            </a:r>
            <a:r>
              <a:rPr lang="en-CA" dirty="0"/>
              <a:t> 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1298" y="2133600"/>
            <a:ext cx="10733314" cy="3777622"/>
          </a:xfrm>
        </p:spPr>
        <p:txBody>
          <a:bodyPr/>
          <a:lstStyle/>
          <a:p>
            <a:r>
              <a:rPr lang="en-CA" dirty="0"/>
              <a:t>Il arrive que des </a:t>
            </a:r>
            <a:r>
              <a:rPr lang="en-CA" dirty="0" err="1"/>
              <a:t>événements</a:t>
            </a:r>
            <a:r>
              <a:rPr lang="en-CA" dirty="0"/>
              <a:t> </a:t>
            </a:r>
            <a:r>
              <a:rPr lang="en-CA" dirty="0" err="1"/>
              <a:t>imprévus</a:t>
            </a:r>
            <a:r>
              <a:rPr lang="en-CA" dirty="0"/>
              <a:t> et </a:t>
            </a:r>
            <a:r>
              <a:rPr lang="en-CA" dirty="0" err="1"/>
              <a:t>couteux</a:t>
            </a:r>
            <a:r>
              <a:rPr lang="en-CA" dirty="0"/>
              <a:t> </a:t>
            </a:r>
            <a:r>
              <a:rPr lang="en-CA" dirty="0" err="1"/>
              <a:t>surgissent</a:t>
            </a:r>
            <a:r>
              <a:rPr lang="en-CA" dirty="0"/>
              <a:t> dans la vie. </a:t>
            </a:r>
          </a:p>
          <a:p>
            <a:r>
              <a:rPr lang="en-CA" dirty="0"/>
              <a:t>Par </a:t>
            </a:r>
            <a:r>
              <a:rPr lang="en-CA" dirty="0" err="1"/>
              <a:t>exemple</a:t>
            </a:r>
            <a:r>
              <a:rPr lang="en-CA" dirty="0"/>
              <a:t>,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pouvez</a:t>
            </a:r>
            <a:r>
              <a:rPr lang="en-CA" dirty="0"/>
              <a:t> </a:t>
            </a:r>
            <a:r>
              <a:rPr lang="en-CA" dirty="0" err="1"/>
              <a:t>tomber</a:t>
            </a:r>
            <a:r>
              <a:rPr lang="en-CA" dirty="0"/>
              <a:t> </a:t>
            </a:r>
            <a:r>
              <a:rPr lang="en-CA" dirty="0" err="1"/>
              <a:t>malade</a:t>
            </a:r>
            <a:r>
              <a:rPr lang="en-CA" dirty="0"/>
              <a:t> et devoir </a:t>
            </a:r>
            <a:r>
              <a:rPr lang="en-CA" dirty="0" err="1"/>
              <a:t>vous</a:t>
            </a:r>
            <a:r>
              <a:rPr lang="en-CA" dirty="0"/>
              <a:t> absenter de </a:t>
            </a:r>
            <a:r>
              <a:rPr lang="en-CA" dirty="0" err="1"/>
              <a:t>votre</a:t>
            </a:r>
            <a:r>
              <a:rPr lang="en-CA" dirty="0"/>
              <a:t> travail </a:t>
            </a:r>
            <a:r>
              <a:rPr lang="en-CA" dirty="0" err="1"/>
              <a:t>ou</a:t>
            </a:r>
            <a:r>
              <a:rPr lang="en-CA" dirty="0"/>
              <a:t> encore, </a:t>
            </a:r>
            <a:r>
              <a:rPr lang="en-CA" dirty="0" err="1"/>
              <a:t>votre</a:t>
            </a:r>
            <a:r>
              <a:rPr lang="en-CA" dirty="0"/>
              <a:t> voiture </a:t>
            </a:r>
            <a:r>
              <a:rPr lang="en-CA" dirty="0" err="1"/>
              <a:t>peut</a:t>
            </a:r>
            <a:r>
              <a:rPr lang="en-CA" dirty="0"/>
              <a:t> </a:t>
            </a:r>
            <a:r>
              <a:rPr lang="en-CA" dirty="0" err="1"/>
              <a:t>tomber</a:t>
            </a:r>
            <a:r>
              <a:rPr lang="en-CA" dirty="0"/>
              <a:t> </a:t>
            </a:r>
            <a:r>
              <a:rPr lang="en-CA" dirty="0" err="1"/>
              <a:t>en</a:t>
            </a:r>
            <a:r>
              <a:rPr lang="en-CA" dirty="0"/>
              <a:t> panne et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devez</a:t>
            </a:r>
            <a:r>
              <a:rPr lang="en-CA" dirty="0"/>
              <a:t> payer pour la faire </a:t>
            </a:r>
            <a:r>
              <a:rPr lang="en-CA" dirty="0" err="1"/>
              <a:t>réparer</a:t>
            </a:r>
            <a:r>
              <a:rPr lang="en-CA" dirty="0"/>
              <a:t>. </a:t>
            </a:r>
          </a:p>
          <a:p>
            <a:r>
              <a:rPr lang="en-CA" dirty="0"/>
              <a:t>Pour faire face </a:t>
            </a:r>
            <a:r>
              <a:rPr lang="en-CA" dirty="0" err="1"/>
              <a:t>à</a:t>
            </a:r>
            <a:r>
              <a:rPr lang="en-CA" dirty="0"/>
              <a:t> </a:t>
            </a:r>
            <a:r>
              <a:rPr lang="en-CA" dirty="0" err="1"/>
              <a:t>l’inconnu</a:t>
            </a:r>
            <a:r>
              <a:rPr lang="en-CA" dirty="0"/>
              <a:t>, il </a:t>
            </a:r>
            <a:r>
              <a:rPr lang="en-CA" dirty="0" err="1"/>
              <a:t>est</a:t>
            </a:r>
            <a:r>
              <a:rPr lang="en-CA" dirty="0"/>
              <a:t> sage </a:t>
            </a:r>
            <a:r>
              <a:rPr lang="en-CA" dirty="0" err="1"/>
              <a:t>d’épargner</a:t>
            </a:r>
            <a:r>
              <a:rPr lang="en-CA" dirty="0"/>
              <a:t>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6488922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3625" y="852710"/>
            <a:ext cx="8911687" cy="1280890"/>
          </a:xfrm>
        </p:spPr>
        <p:txBody>
          <a:bodyPr/>
          <a:lstStyle/>
          <a:p>
            <a:pPr algn="ctr"/>
            <a:r>
              <a:rPr lang="en-CA" dirty="0" err="1"/>
              <a:t>Quelques</a:t>
            </a:r>
            <a:r>
              <a:rPr lang="en-CA" dirty="0"/>
              <a:t> conseils pour </a:t>
            </a:r>
            <a:r>
              <a:rPr lang="en-CA" dirty="0" err="1"/>
              <a:t>épargner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4327" y="2133600"/>
            <a:ext cx="10450285" cy="3777622"/>
          </a:xfrm>
        </p:spPr>
        <p:txBody>
          <a:bodyPr/>
          <a:lstStyle/>
          <a:p>
            <a:pPr lvl="0"/>
            <a:r>
              <a:rPr lang="en-US" dirty="0" err="1"/>
              <a:t>Remboursez</a:t>
            </a:r>
            <a:r>
              <a:rPr lang="en-US" dirty="0"/>
              <a:t> </a:t>
            </a:r>
            <a:r>
              <a:rPr lang="en-US" dirty="0" err="1"/>
              <a:t>d’abord</a:t>
            </a:r>
            <a:r>
              <a:rPr lang="en-US" dirty="0"/>
              <a:t> les </a:t>
            </a:r>
            <a:r>
              <a:rPr lang="en-US" dirty="0" err="1"/>
              <a:t>dettes</a:t>
            </a:r>
            <a:r>
              <a:rPr lang="en-US" dirty="0"/>
              <a:t> </a:t>
            </a:r>
            <a:r>
              <a:rPr lang="en-US" dirty="0" err="1"/>
              <a:t>couteuses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Dressez</a:t>
            </a:r>
            <a:r>
              <a:rPr lang="en-US" dirty="0"/>
              <a:t> un plan </a:t>
            </a:r>
            <a:r>
              <a:rPr lang="en-US" dirty="0" err="1"/>
              <a:t>d’épargne</a:t>
            </a:r>
            <a:r>
              <a:rPr lang="en-US" dirty="0"/>
              <a:t>. </a:t>
            </a:r>
          </a:p>
          <a:p>
            <a:pPr lvl="0"/>
            <a:r>
              <a:rPr lang="en-US" dirty="0"/>
              <a:t>Il </a:t>
            </a:r>
            <a:r>
              <a:rPr lang="en-US" dirty="0" err="1"/>
              <a:t>peut</a:t>
            </a:r>
            <a:r>
              <a:rPr lang="en-US" dirty="0"/>
              <a:t> </a:t>
            </a:r>
            <a:r>
              <a:rPr lang="en-US" dirty="0" err="1"/>
              <a:t>s’agir</a:t>
            </a:r>
            <a:r>
              <a:rPr lang="en-US" dirty="0"/>
              <a:t> de revoir </a:t>
            </a:r>
            <a:r>
              <a:rPr lang="en-US" dirty="0" err="1"/>
              <a:t>votre</a:t>
            </a:r>
            <a:r>
              <a:rPr lang="en-US" dirty="0"/>
              <a:t> budget pour </a:t>
            </a:r>
            <a:r>
              <a:rPr lang="en-US" dirty="0" err="1"/>
              <a:t>déterminer</a:t>
            </a:r>
            <a:r>
              <a:rPr lang="en-US" dirty="0"/>
              <a:t> le </a:t>
            </a:r>
            <a:r>
              <a:rPr lang="en-US" dirty="0" err="1"/>
              <a:t>montant</a:t>
            </a:r>
            <a:r>
              <a:rPr lang="en-US" dirty="0"/>
              <a:t> que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pouvez</a:t>
            </a:r>
            <a:r>
              <a:rPr lang="en-US" dirty="0"/>
              <a:t>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permettre</a:t>
            </a:r>
            <a:r>
              <a:rPr lang="en-US" dirty="0"/>
              <a:t> </a:t>
            </a:r>
            <a:r>
              <a:rPr lang="en-US" dirty="0" err="1"/>
              <a:t>d’épargner</a:t>
            </a:r>
            <a:r>
              <a:rPr lang="en-US" dirty="0"/>
              <a:t> </a:t>
            </a:r>
            <a:r>
              <a:rPr lang="en-US" dirty="0" err="1"/>
              <a:t>chaque</a:t>
            </a:r>
            <a:r>
              <a:rPr lang="en-US" dirty="0"/>
              <a:t> </a:t>
            </a:r>
            <a:r>
              <a:rPr lang="en-US" dirty="0" err="1"/>
              <a:t>mois</a:t>
            </a:r>
            <a:r>
              <a:rPr lang="en-US" dirty="0"/>
              <a:t>. </a:t>
            </a:r>
          </a:p>
          <a:p>
            <a:pPr lvl="0"/>
            <a:r>
              <a:rPr lang="en-US" dirty="0" err="1"/>
              <a:t>Certains</a:t>
            </a:r>
            <a:r>
              <a:rPr lang="en-US" dirty="0"/>
              <a:t> experts </a:t>
            </a:r>
            <a:r>
              <a:rPr lang="en-US" dirty="0" err="1"/>
              <a:t>recommandent</a:t>
            </a:r>
            <a:r>
              <a:rPr lang="en-US" dirty="0"/>
              <a:t> </a:t>
            </a:r>
            <a:r>
              <a:rPr lang="en-US" dirty="0" err="1"/>
              <a:t>d’épargner</a:t>
            </a:r>
            <a:r>
              <a:rPr lang="en-US" dirty="0"/>
              <a:t> 10 % de </a:t>
            </a:r>
            <a:r>
              <a:rPr lang="en-US" dirty="0" err="1"/>
              <a:t>votre</a:t>
            </a:r>
            <a:r>
              <a:rPr lang="en-US" dirty="0"/>
              <a:t> </a:t>
            </a:r>
            <a:r>
              <a:rPr lang="en-US" dirty="0" err="1"/>
              <a:t>salaire</a:t>
            </a:r>
            <a:r>
              <a:rPr lang="en-US" dirty="0"/>
              <a:t> net </a:t>
            </a:r>
            <a:r>
              <a:rPr lang="en-US" dirty="0" err="1"/>
              <a:t>chaque</a:t>
            </a:r>
            <a:r>
              <a:rPr lang="en-US" dirty="0"/>
              <a:t> </a:t>
            </a:r>
            <a:r>
              <a:rPr lang="en-US" dirty="0" err="1"/>
              <a:t>mois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vous</a:t>
            </a:r>
            <a:r>
              <a:rPr lang="en-US" dirty="0"/>
              <a:t> le </a:t>
            </a:r>
            <a:r>
              <a:rPr lang="en-US" dirty="0" err="1"/>
              <a:t>pouvez</a:t>
            </a:r>
            <a:r>
              <a:rPr lang="en-US" dirty="0"/>
              <a:t>. </a:t>
            </a:r>
          </a:p>
          <a:p>
            <a:pPr lvl="0"/>
            <a:r>
              <a:rPr lang="en-US" dirty="0" err="1"/>
              <a:t>Réduisez</a:t>
            </a:r>
            <a:r>
              <a:rPr lang="en-US" dirty="0"/>
              <a:t> les </a:t>
            </a:r>
            <a:r>
              <a:rPr lang="en-US" dirty="0" err="1"/>
              <a:t>dépenses</a:t>
            </a:r>
            <a:r>
              <a:rPr lang="en-US" dirty="0"/>
              <a:t> </a:t>
            </a:r>
            <a:r>
              <a:rPr lang="en-US" dirty="0" err="1"/>
              <a:t>inutiles</a:t>
            </a:r>
            <a:r>
              <a:rPr lang="en-US" dirty="0"/>
              <a:t> </a:t>
            </a:r>
            <a:r>
              <a:rPr lang="en-US" dirty="0" err="1"/>
              <a:t>afin</a:t>
            </a:r>
            <a:r>
              <a:rPr lang="en-US" dirty="0"/>
              <a:t> </a:t>
            </a:r>
            <a:r>
              <a:rPr lang="en-US" dirty="0" err="1"/>
              <a:t>d’épargner</a:t>
            </a:r>
            <a:r>
              <a:rPr lang="en-US" dirty="0"/>
              <a:t> plus </a:t>
            </a:r>
            <a:r>
              <a:rPr lang="en-US" dirty="0" err="1"/>
              <a:t>d’argent</a:t>
            </a:r>
            <a:r>
              <a:rPr lang="en-US" dirty="0"/>
              <a:t>.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1775945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0211" y="852710"/>
            <a:ext cx="8911687" cy="1280890"/>
          </a:xfrm>
        </p:spPr>
        <p:txBody>
          <a:bodyPr/>
          <a:lstStyle/>
          <a:p>
            <a:pPr algn="ctr"/>
            <a:r>
              <a:rPr lang="en-CA" dirty="0" err="1"/>
              <a:t>L'épargne</a:t>
            </a:r>
            <a:r>
              <a:rPr lang="en-CA" dirty="0"/>
              <a:t> 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7498" y="2133600"/>
            <a:ext cx="10657114" cy="3777622"/>
          </a:xfrm>
        </p:spPr>
        <p:txBody>
          <a:bodyPr/>
          <a:lstStyle/>
          <a:p>
            <a:r>
              <a:rPr lang="en-CA" dirty="0"/>
              <a:t>Il </a:t>
            </a:r>
            <a:r>
              <a:rPr lang="en-CA" dirty="0" err="1"/>
              <a:t>existe</a:t>
            </a:r>
            <a:r>
              <a:rPr lang="en-CA" dirty="0"/>
              <a:t> de </a:t>
            </a:r>
            <a:r>
              <a:rPr lang="en-CA" dirty="0" err="1"/>
              <a:t>nombreux</a:t>
            </a:r>
            <a:r>
              <a:rPr lang="en-CA" dirty="0"/>
              <a:t> moments de la vie pour </a:t>
            </a:r>
            <a:r>
              <a:rPr lang="en-CA" dirty="0" err="1"/>
              <a:t>lesquels</a:t>
            </a:r>
            <a:r>
              <a:rPr lang="en-CA" dirty="0"/>
              <a:t>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devez</a:t>
            </a:r>
            <a:r>
              <a:rPr lang="en-CA" dirty="0"/>
              <a:t> </a:t>
            </a:r>
            <a:r>
              <a:rPr lang="en-CA" dirty="0" err="1"/>
              <a:t>planifier</a:t>
            </a:r>
            <a:r>
              <a:rPr lang="en-CA" dirty="0"/>
              <a:t> et </a:t>
            </a:r>
            <a:r>
              <a:rPr lang="en-CA" dirty="0" err="1"/>
              <a:t>épargner</a:t>
            </a:r>
            <a:r>
              <a:rPr lang="en-CA" dirty="0"/>
              <a:t>. </a:t>
            </a:r>
          </a:p>
          <a:p>
            <a:r>
              <a:rPr lang="en-CA" dirty="0" err="1"/>
              <a:t>Certains</a:t>
            </a:r>
            <a:r>
              <a:rPr lang="en-CA" dirty="0"/>
              <a:t> </a:t>
            </a:r>
            <a:r>
              <a:rPr lang="en-CA" dirty="0" err="1"/>
              <a:t>représentent</a:t>
            </a:r>
            <a:r>
              <a:rPr lang="en-CA" dirty="0"/>
              <a:t> de petits </a:t>
            </a:r>
            <a:r>
              <a:rPr lang="en-CA" dirty="0" err="1"/>
              <a:t>achats</a:t>
            </a:r>
            <a:r>
              <a:rPr lang="en-CA" dirty="0"/>
              <a:t>, </a:t>
            </a:r>
            <a:r>
              <a:rPr lang="en-CA" dirty="0" err="1"/>
              <a:t>comme</a:t>
            </a:r>
            <a:r>
              <a:rPr lang="en-CA" dirty="0"/>
              <a:t> un nouveau </a:t>
            </a:r>
            <a:r>
              <a:rPr lang="en-CA" dirty="0" err="1"/>
              <a:t>téléphone</a:t>
            </a:r>
            <a:r>
              <a:rPr lang="en-CA" dirty="0"/>
              <a:t> portable </a:t>
            </a:r>
            <a:r>
              <a:rPr lang="en-CA" dirty="0" err="1"/>
              <a:t>ou</a:t>
            </a:r>
            <a:r>
              <a:rPr lang="en-CA" dirty="0"/>
              <a:t> </a:t>
            </a:r>
            <a:r>
              <a:rPr lang="en-CA" dirty="0" err="1"/>
              <a:t>une</a:t>
            </a:r>
            <a:r>
              <a:rPr lang="en-CA" dirty="0"/>
              <a:t> nouvelle </a:t>
            </a:r>
            <a:r>
              <a:rPr lang="en-CA" dirty="0" err="1"/>
              <a:t>télévision</a:t>
            </a:r>
            <a:r>
              <a:rPr lang="en-CA" dirty="0"/>
              <a:t>. </a:t>
            </a:r>
          </a:p>
          <a:p>
            <a:r>
              <a:rPr lang="en-CA" dirty="0" err="1"/>
              <a:t>D’autres</a:t>
            </a:r>
            <a:r>
              <a:rPr lang="en-CA" dirty="0"/>
              <a:t> </a:t>
            </a:r>
            <a:r>
              <a:rPr lang="en-CA" dirty="0" err="1"/>
              <a:t>sont</a:t>
            </a:r>
            <a:r>
              <a:rPr lang="en-CA" dirty="0"/>
              <a:t> plus </a:t>
            </a:r>
            <a:r>
              <a:rPr lang="en-CA" dirty="0" err="1"/>
              <a:t>importants</a:t>
            </a:r>
            <a:r>
              <a:rPr lang="en-CA" dirty="0"/>
              <a:t>, </a:t>
            </a:r>
            <a:r>
              <a:rPr lang="en-CA" dirty="0" err="1"/>
              <a:t>comme</a:t>
            </a:r>
            <a:r>
              <a:rPr lang="en-CA" dirty="0"/>
              <a:t> </a:t>
            </a:r>
            <a:r>
              <a:rPr lang="en-CA" dirty="0" err="1"/>
              <a:t>l’achat</a:t>
            </a:r>
            <a:r>
              <a:rPr lang="en-CA" dirty="0"/>
              <a:t> </a:t>
            </a:r>
            <a:r>
              <a:rPr lang="en-CA" dirty="0" err="1"/>
              <a:t>d’une</a:t>
            </a:r>
            <a:r>
              <a:rPr lang="en-CA" dirty="0"/>
              <a:t> </a:t>
            </a:r>
            <a:r>
              <a:rPr lang="en-CA" dirty="0" err="1"/>
              <a:t>maison</a:t>
            </a:r>
            <a:r>
              <a:rPr lang="en-CA" dirty="0"/>
              <a:t> </a:t>
            </a:r>
            <a:r>
              <a:rPr lang="en-CA" dirty="0" err="1"/>
              <a:t>ou</a:t>
            </a:r>
            <a:r>
              <a:rPr lang="en-CA" dirty="0"/>
              <a:t> un </a:t>
            </a:r>
            <a:r>
              <a:rPr lang="en-CA" dirty="0" err="1"/>
              <a:t>départ</a:t>
            </a:r>
            <a:r>
              <a:rPr lang="en-CA" dirty="0"/>
              <a:t> </a:t>
            </a:r>
            <a:r>
              <a:rPr lang="en-CA" dirty="0" err="1"/>
              <a:t>à</a:t>
            </a:r>
            <a:r>
              <a:rPr lang="en-CA" dirty="0"/>
              <a:t> la </a:t>
            </a:r>
            <a:r>
              <a:rPr lang="en-CA" dirty="0" err="1"/>
              <a:t>retraite</a:t>
            </a:r>
            <a:r>
              <a:rPr lang="en-CA" dirty="0"/>
              <a:t>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56521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6470" y="852710"/>
            <a:ext cx="8911687" cy="1280890"/>
          </a:xfrm>
        </p:spPr>
        <p:txBody>
          <a:bodyPr/>
          <a:lstStyle/>
          <a:p>
            <a:r>
              <a:rPr lang="en-CA" dirty="0" err="1"/>
              <a:t>Discustons</a:t>
            </a:r>
            <a:r>
              <a:rPr lang="en-CA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2757" y="2133600"/>
            <a:ext cx="10178142" cy="3777622"/>
          </a:xfrm>
        </p:spPr>
        <p:txBody>
          <a:bodyPr/>
          <a:lstStyle/>
          <a:p>
            <a:r>
              <a:rPr lang="en-CA" dirty="0" err="1"/>
              <a:t>Quel</a:t>
            </a:r>
            <a:r>
              <a:rPr lang="en-CA" dirty="0"/>
              <a:t> type de </a:t>
            </a:r>
            <a:r>
              <a:rPr lang="en-CA" dirty="0" err="1"/>
              <a:t>consommateur</a:t>
            </a:r>
            <a:r>
              <a:rPr lang="en-CA" dirty="0"/>
              <a:t> </a:t>
            </a:r>
            <a:r>
              <a:rPr lang="en-CA" dirty="0" err="1"/>
              <a:t>pensez-vous</a:t>
            </a:r>
            <a:r>
              <a:rPr lang="en-CA" dirty="0"/>
              <a:t> </a:t>
            </a:r>
            <a:r>
              <a:rPr lang="en-CA" dirty="0" err="1"/>
              <a:t>être</a:t>
            </a:r>
            <a:r>
              <a:rPr lang="en-CA" dirty="0"/>
              <a:t> ? </a:t>
            </a:r>
          </a:p>
          <a:p>
            <a:r>
              <a:rPr lang="en-CA" dirty="0" err="1"/>
              <a:t>Quelles</a:t>
            </a:r>
            <a:r>
              <a:rPr lang="en-CA" dirty="0"/>
              <a:t> </a:t>
            </a:r>
            <a:r>
              <a:rPr lang="en-CA" dirty="0" err="1"/>
              <a:t>sont</a:t>
            </a:r>
            <a:r>
              <a:rPr lang="en-CA" dirty="0"/>
              <a:t> </a:t>
            </a:r>
            <a:r>
              <a:rPr lang="en-CA" dirty="0" err="1"/>
              <a:t>vos</a:t>
            </a:r>
            <a:r>
              <a:rPr lang="en-CA" dirty="0"/>
              <a:t> habitudes </a:t>
            </a:r>
            <a:r>
              <a:rPr lang="en-CA" dirty="0" err="1"/>
              <a:t>en</a:t>
            </a:r>
            <a:r>
              <a:rPr lang="en-CA" dirty="0"/>
              <a:t> matière de </a:t>
            </a:r>
            <a:r>
              <a:rPr lang="en-CA" dirty="0" err="1"/>
              <a:t>dépenses</a:t>
            </a:r>
            <a:r>
              <a:rPr lang="en-CA" dirty="0"/>
              <a:t> ? </a:t>
            </a:r>
          </a:p>
          <a:p>
            <a:r>
              <a:rPr lang="en-CA" dirty="0" err="1"/>
              <a:t>Ces</a:t>
            </a:r>
            <a:r>
              <a:rPr lang="en-CA" dirty="0"/>
              <a:t> habitudes </a:t>
            </a:r>
            <a:r>
              <a:rPr lang="en-CA" dirty="0" err="1"/>
              <a:t>sont-elles</a:t>
            </a:r>
            <a:r>
              <a:rPr lang="en-CA" dirty="0"/>
              <a:t> </a:t>
            </a:r>
            <a:r>
              <a:rPr lang="en-CA" dirty="0" err="1"/>
              <a:t>bonnes</a:t>
            </a:r>
            <a:r>
              <a:rPr lang="en-CA" dirty="0"/>
              <a:t> </a:t>
            </a:r>
            <a:r>
              <a:rPr lang="en-CA" dirty="0" err="1"/>
              <a:t>ou</a:t>
            </a:r>
            <a:r>
              <a:rPr lang="en-CA" dirty="0"/>
              <a:t> </a:t>
            </a:r>
            <a:r>
              <a:rPr lang="en-CA" dirty="0" err="1"/>
              <a:t>mauvaises</a:t>
            </a:r>
            <a:r>
              <a:rPr lang="en-CA" dirty="0"/>
              <a:t> ? 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587" y="852710"/>
            <a:ext cx="579170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10145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</a:t>
            </a:r>
            <a:r>
              <a:rPr lang="en-CA" dirty="0" err="1"/>
              <a:t>épargnes</a:t>
            </a:r>
            <a:r>
              <a:rPr lang="en-CA" dirty="0"/>
              <a:t> 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7498" y="2133600"/>
            <a:ext cx="10657114" cy="3777622"/>
          </a:xfrm>
        </p:spPr>
        <p:txBody>
          <a:bodyPr/>
          <a:lstStyle/>
          <a:p>
            <a:r>
              <a:rPr lang="en-CA" dirty="0" err="1"/>
              <a:t>Lorsque</a:t>
            </a:r>
            <a:r>
              <a:rPr lang="en-CA" dirty="0"/>
              <a:t>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êtes</a:t>
            </a:r>
            <a:r>
              <a:rPr lang="en-CA" dirty="0"/>
              <a:t> prêt </a:t>
            </a:r>
            <a:r>
              <a:rPr lang="en-CA" dirty="0" err="1"/>
              <a:t>à</a:t>
            </a:r>
            <a:r>
              <a:rPr lang="en-CA" dirty="0"/>
              <a:t> </a:t>
            </a:r>
            <a:r>
              <a:rPr lang="en-CA" dirty="0" err="1"/>
              <a:t>épargner</a:t>
            </a:r>
            <a:r>
              <a:rPr lang="en-CA" dirty="0"/>
              <a:t>, </a:t>
            </a:r>
            <a:r>
              <a:rPr lang="en-CA" dirty="0" err="1"/>
              <a:t>différentes</a:t>
            </a:r>
            <a:r>
              <a:rPr lang="en-CA" dirty="0"/>
              <a:t> options </a:t>
            </a:r>
            <a:r>
              <a:rPr lang="en-CA" dirty="0" err="1"/>
              <a:t>s’offrent</a:t>
            </a:r>
            <a:r>
              <a:rPr lang="en-CA" dirty="0"/>
              <a:t> </a:t>
            </a:r>
            <a:r>
              <a:rPr lang="en-CA" dirty="0" err="1"/>
              <a:t>à</a:t>
            </a:r>
            <a:r>
              <a:rPr lang="en-CA" dirty="0"/>
              <a:t> </a:t>
            </a:r>
            <a:r>
              <a:rPr lang="en-CA" dirty="0" err="1"/>
              <a:t>vous</a:t>
            </a:r>
            <a:r>
              <a:rPr lang="en-CA" dirty="0"/>
              <a:t>. </a:t>
            </a:r>
          </a:p>
          <a:p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pouvez</a:t>
            </a:r>
            <a:r>
              <a:rPr lang="en-CA" dirty="0"/>
              <a:t>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adresser</a:t>
            </a:r>
            <a:r>
              <a:rPr lang="en-CA" dirty="0"/>
              <a:t> </a:t>
            </a:r>
            <a:r>
              <a:rPr lang="en-CA" dirty="0" err="1"/>
              <a:t>à</a:t>
            </a:r>
            <a:r>
              <a:rPr lang="en-CA" dirty="0"/>
              <a:t> un </a:t>
            </a:r>
            <a:r>
              <a:rPr lang="en-CA" dirty="0" err="1"/>
              <a:t>conseiller</a:t>
            </a:r>
            <a:r>
              <a:rPr lang="en-CA" dirty="0"/>
              <a:t> financier au sein de </a:t>
            </a:r>
            <a:r>
              <a:rPr lang="en-CA" dirty="0" err="1"/>
              <a:t>votre</a:t>
            </a:r>
            <a:r>
              <a:rPr lang="en-CA" dirty="0"/>
              <a:t> institution </a:t>
            </a:r>
            <a:r>
              <a:rPr lang="en-CA" dirty="0" err="1"/>
              <a:t>bancaire</a:t>
            </a:r>
            <a:r>
              <a:rPr lang="en-CA" dirty="0"/>
              <a:t> pour savoir </a:t>
            </a:r>
            <a:r>
              <a:rPr lang="en-CA" dirty="0" err="1"/>
              <a:t>quelles</a:t>
            </a:r>
            <a:r>
              <a:rPr lang="en-CA" dirty="0"/>
              <a:t> </a:t>
            </a:r>
            <a:r>
              <a:rPr lang="en-CA" dirty="0" err="1"/>
              <a:t>sont</a:t>
            </a:r>
            <a:r>
              <a:rPr lang="en-CA" dirty="0"/>
              <a:t> les options qui </a:t>
            </a:r>
            <a:r>
              <a:rPr lang="en-CA" dirty="0" err="1"/>
              <a:t>répondent</a:t>
            </a:r>
            <a:r>
              <a:rPr lang="en-CA" dirty="0"/>
              <a:t> le </a:t>
            </a:r>
            <a:r>
              <a:rPr lang="en-CA" dirty="0" err="1"/>
              <a:t>mieux</a:t>
            </a:r>
            <a:r>
              <a:rPr lang="en-CA" dirty="0"/>
              <a:t> </a:t>
            </a:r>
            <a:r>
              <a:rPr lang="en-CA" dirty="0" err="1"/>
              <a:t>à</a:t>
            </a:r>
            <a:r>
              <a:rPr lang="en-CA" dirty="0"/>
              <a:t> </a:t>
            </a:r>
            <a:r>
              <a:rPr lang="en-CA" dirty="0" err="1"/>
              <a:t>vos</a:t>
            </a:r>
            <a:r>
              <a:rPr lang="en-CA" dirty="0"/>
              <a:t> </a:t>
            </a:r>
            <a:r>
              <a:rPr lang="en-CA" dirty="0" err="1"/>
              <a:t>besoins</a:t>
            </a:r>
            <a:r>
              <a:rPr lang="en-CA" dirty="0"/>
              <a:t>. </a:t>
            </a:r>
          </a:p>
          <a:p>
            <a:r>
              <a:rPr lang="en-CA" dirty="0"/>
              <a:t>Comme pour tout </a:t>
            </a:r>
            <a:r>
              <a:rPr lang="en-CA" dirty="0" err="1"/>
              <a:t>autre</a:t>
            </a:r>
            <a:r>
              <a:rPr lang="en-CA" dirty="0"/>
              <a:t> </a:t>
            </a:r>
            <a:r>
              <a:rPr lang="en-CA" dirty="0" err="1"/>
              <a:t>produit</a:t>
            </a:r>
            <a:r>
              <a:rPr lang="en-CA" dirty="0"/>
              <a:t> </a:t>
            </a:r>
            <a:r>
              <a:rPr lang="en-CA" dirty="0" err="1"/>
              <a:t>ou</a:t>
            </a:r>
            <a:r>
              <a:rPr lang="en-CA" dirty="0"/>
              <a:t> service, il </a:t>
            </a:r>
            <a:r>
              <a:rPr lang="en-CA" dirty="0" err="1"/>
              <a:t>est</a:t>
            </a:r>
            <a:r>
              <a:rPr lang="en-CA" dirty="0"/>
              <a:t> bon de </a:t>
            </a:r>
            <a:r>
              <a:rPr lang="en-CA" dirty="0" err="1"/>
              <a:t>magasiner</a:t>
            </a:r>
            <a:r>
              <a:rPr lang="en-CA" dirty="0"/>
              <a:t> pour </a:t>
            </a:r>
            <a:r>
              <a:rPr lang="en-CA" dirty="0" err="1"/>
              <a:t>trouver</a:t>
            </a:r>
            <a:r>
              <a:rPr lang="en-CA" dirty="0"/>
              <a:t> la </a:t>
            </a:r>
            <a:r>
              <a:rPr lang="en-CA" dirty="0" err="1"/>
              <a:t>meilleure</a:t>
            </a:r>
            <a:r>
              <a:rPr lang="en-CA" dirty="0"/>
              <a:t> </a:t>
            </a:r>
            <a:r>
              <a:rPr lang="en-CA" dirty="0" err="1"/>
              <a:t>offre</a:t>
            </a:r>
            <a:r>
              <a:rPr lang="en-CA" dirty="0"/>
              <a:t>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4124241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2757" y="2133290"/>
            <a:ext cx="8915400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 dirty="0" err="1"/>
              <a:t>Utilisez</a:t>
            </a:r>
            <a:r>
              <a:rPr lang="en-CA" dirty="0"/>
              <a:t> un </a:t>
            </a:r>
            <a:r>
              <a:rPr lang="en-CA" dirty="0" err="1"/>
              <a:t>moteur</a:t>
            </a:r>
            <a:r>
              <a:rPr lang="en-CA" dirty="0"/>
              <a:t> de recherche pour </a:t>
            </a:r>
            <a:r>
              <a:rPr lang="en-CA" dirty="0" err="1"/>
              <a:t>trouver</a:t>
            </a:r>
            <a:r>
              <a:rPr lang="en-CA" dirty="0"/>
              <a:t> des façons </a:t>
            </a:r>
            <a:r>
              <a:rPr lang="en-CA" dirty="0" err="1"/>
              <a:t>d’épargner</a:t>
            </a:r>
            <a:r>
              <a:rPr lang="en-CA" dirty="0"/>
              <a:t> et </a:t>
            </a:r>
            <a:r>
              <a:rPr lang="en-CA" dirty="0" err="1"/>
              <a:t>complétez</a:t>
            </a:r>
            <a:r>
              <a:rPr lang="en-CA" dirty="0"/>
              <a:t> le tableau que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trouverez</a:t>
            </a:r>
            <a:r>
              <a:rPr lang="en-CA" dirty="0"/>
              <a:t> dans le cahier </a:t>
            </a:r>
            <a:r>
              <a:rPr lang="en-CA" dirty="0" err="1"/>
              <a:t>d’exercices</a:t>
            </a:r>
            <a:r>
              <a:rPr lang="en-CA" dirty="0"/>
              <a:t> de </a:t>
            </a:r>
            <a:r>
              <a:rPr lang="en-CA" dirty="0" err="1"/>
              <a:t>ce</a:t>
            </a:r>
            <a:r>
              <a:rPr lang="en-CA" dirty="0"/>
              <a:t> module.  </a:t>
            </a:r>
          </a:p>
          <a:p>
            <a:r>
              <a:rPr lang="en-CA" dirty="0" err="1"/>
              <a:t>Ajoutez</a:t>
            </a:r>
            <a:r>
              <a:rPr lang="en-CA" dirty="0"/>
              <a:t> des </a:t>
            </a:r>
            <a:r>
              <a:rPr lang="en-CA" dirty="0" err="1"/>
              <a:t>informations</a:t>
            </a:r>
            <a:r>
              <a:rPr lang="en-CA" dirty="0"/>
              <a:t> sur les options </a:t>
            </a:r>
            <a:r>
              <a:rPr lang="en-CA" dirty="0" err="1"/>
              <a:t>d’épargne</a:t>
            </a:r>
            <a:r>
              <a:rPr lang="en-CA" dirty="0"/>
              <a:t>, </a:t>
            </a:r>
            <a:r>
              <a:rPr lang="en-CA" dirty="0" err="1"/>
              <a:t>comme</a:t>
            </a:r>
            <a:r>
              <a:rPr lang="en-CA" dirty="0"/>
              <a:t> le </a:t>
            </a:r>
            <a:r>
              <a:rPr lang="en-CA" dirty="0" err="1"/>
              <a:t>taux</a:t>
            </a:r>
            <a:r>
              <a:rPr lang="en-CA" dirty="0"/>
              <a:t> </a:t>
            </a:r>
            <a:r>
              <a:rPr lang="en-CA" dirty="0" err="1"/>
              <a:t>d’intérêt</a:t>
            </a:r>
            <a:r>
              <a:rPr lang="en-CA" dirty="0"/>
              <a:t> </a:t>
            </a:r>
            <a:r>
              <a:rPr lang="en-CA" dirty="0" err="1"/>
              <a:t>qu’elles</a:t>
            </a:r>
            <a:r>
              <a:rPr lang="en-CA" dirty="0"/>
              <a:t> </a:t>
            </a:r>
            <a:r>
              <a:rPr lang="en-CA" dirty="0" err="1"/>
              <a:t>offrent</a:t>
            </a:r>
            <a:r>
              <a:rPr lang="en-CA" dirty="0"/>
              <a:t>, la </a:t>
            </a:r>
            <a:r>
              <a:rPr lang="en-CA" dirty="0" err="1"/>
              <a:t>commodité</a:t>
            </a:r>
            <a:r>
              <a:rPr lang="en-CA" dirty="0"/>
              <a:t> de </a:t>
            </a:r>
            <a:r>
              <a:rPr lang="en-CA" dirty="0" err="1"/>
              <a:t>leur</a:t>
            </a:r>
            <a:r>
              <a:rPr lang="en-CA" dirty="0"/>
              <a:t> utilisation et les frais </a:t>
            </a:r>
            <a:r>
              <a:rPr lang="en-CA" dirty="0" err="1"/>
              <a:t>éventuels</a:t>
            </a:r>
            <a:r>
              <a:rPr lang="en-CA" dirty="0"/>
              <a:t> </a:t>
            </a:r>
            <a:r>
              <a:rPr lang="en-CA" dirty="0" err="1"/>
              <a:t>liés</a:t>
            </a:r>
            <a:r>
              <a:rPr lang="en-CA" dirty="0"/>
              <a:t> à </a:t>
            </a:r>
            <a:r>
              <a:rPr lang="en-CA" dirty="0" err="1"/>
              <a:t>ces</a:t>
            </a:r>
            <a:r>
              <a:rPr lang="en-CA" dirty="0"/>
              <a:t> options. </a:t>
            </a:r>
          </a:p>
          <a:p>
            <a:endParaRPr lang="en-CA" dirty="0"/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C5815F3B-6FB2-E824-1C59-E37227974F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622" y="866013"/>
            <a:ext cx="640135" cy="640135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13C9A889-F8D0-E9A3-4AFD-C56A014E6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6470" y="852400"/>
            <a:ext cx="8911687" cy="1280890"/>
          </a:xfrm>
        </p:spPr>
        <p:txBody>
          <a:bodyPr/>
          <a:lstStyle/>
          <a:p>
            <a:r>
              <a:rPr lang="en-CA" dirty="0" err="1"/>
              <a:t>Activité</a:t>
            </a:r>
            <a:r>
              <a:rPr lang="en-CA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70520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6543" y="2133600"/>
            <a:ext cx="9818914" cy="3777622"/>
          </a:xfrm>
        </p:spPr>
        <p:txBody>
          <a:bodyPr/>
          <a:lstStyle/>
          <a:p>
            <a:r>
              <a:rPr lang="en-CA" dirty="0" err="1"/>
              <a:t>Quel</a:t>
            </a:r>
            <a:r>
              <a:rPr lang="en-CA" dirty="0"/>
              <a:t> type de </a:t>
            </a:r>
            <a:r>
              <a:rPr lang="en-CA" dirty="0" err="1"/>
              <a:t>compte</a:t>
            </a:r>
            <a:r>
              <a:rPr lang="en-CA" dirty="0"/>
              <a:t> </a:t>
            </a:r>
            <a:r>
              <a:rPr lang="en-CA" dirty="0" err="1"/>
              <a:t>d’épargne</a:t>
            </a:r>
            <a:r>
              <a:rPr lang="en-CA" dirty="0"/>
              <a:t>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semble</a:t>
            </a:r>
            <a:r>
              <a:rPr lang="en-CA" dirty="0"/>
              <a:t> le plus </a:t>
            </a:r>
            <a:r>
              <a:rPr lang="en-CA" dirty="0" err="1"/>
              <a:t>approprié</a:t>
            </a:r>
            <a:r>
              <a:rPr lang="en-CA" dirty="0"/>
              <a:t> ? </a:t>
            </a:r>
          </a:p>
          <a:p>
            <a:r>
              <a:rPr lang="en-CA" dirty="0" err="1"/>
              <a:t>Pourquoi</a:t>
            </a:r>
            <a:r>
              <a:rPr lang="en-CA" dirty="0"/>
              <a:t> ? </a:t>
            </a:r>
          </a:p>
          <a:p>
            <a:endParaRPr lang="en-CA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D8B0203-7B44-B04F-1138-75294833D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6470" y="852710"/>
            <a:ext cx="8911687" cy="1280890"/>
          </a:xfrm>
        </p:spPr>
        <p:txBody>
          <a:bodyPr/>
          <a:lstStyle/>
          <a:p>
            <a:r>
              <a:rPr lang="en-CA" dirty="0" err="1"/>
              <a:t>Discustons</a:t>
            </a:r>
            <a:r>
              <a:rPr lang="en-CA" dirty="0"/>
              <a:t> </a:t>
            </a:r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130002CC-00E9-5262-B238-B2490CF592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587" y="852710"/>
            <a:ext cx="579170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23277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8300" y="2907881"/>
            <a:ext cx="8915400" cy="104223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4800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11959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354" y="2133290"/>
            <a:ext cx="8872803" cy="379199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 dirty="0" err="1"/>
              <a:t>Avez-vous</a:t>
            </a:r>
            <a:r>
              <a:rPr lang="en-CA" dirty="0"/>
              <a:t> </a:t>
            </a:r>
            <a:r>
              <a:rPr lang="en-CA" dirty="0" err="1"/>
              <a:t>l’habitude</a:t>
            </a:r>
            <a:r>
              <a:rPr lang="en-CA" dirty="0"/>
              <a:t> de </a:t>
            </a:r>
            <a:r>
              <a:rPr lang="en-CA" dirty="0" err="1"/>
              <a:t>dépenser</a:t>
            </a:r>
            <a:r>
              <a:rPr lang="en-CA" dirty="0"/>
              <a:t> </a:t>
            </a:r>
            <a:r>
              <a:rPr lang="en-CA" dirty="0" err="1"/>
              <a:t>ou</a:t>
            </a:r>
            <a:r>
              <a:rPr lang="en-CA" dirty="0"/>
              <a:t> </a:t>
            </a:r>
            <a:r>
              <a:rPr lang="en-CA" dirty="0" err="1"/>
              <a:t>d’épargner</a:t>
            </a:r>
            <a:r>
              <a:rPr lang="en-CA" dirty="0"/>
              <a:t> ? </a:t>
            </a:r>
          </a:p>
          <a:p>
            <a:r>
              <a:rPr lang="en-CA" dirty="0" err="1"/>
              <a:t>Répondez</a:t>
            </a:r>
            <a:r>
              <a:rPr lang="en-CA" dirty="0"/>
              <a:t> au questionnaire </a:t>
            </a:r>
            <a:r>
              <a:rPr lang="en-CA" dirty="0" err="1"/>
              <a:t>vrai</a:t>
            </a:r>
            <a:r>
              <a:rPr lang="en-CA" dirty="0"/>
              <a:t> </a:t>
            </a:r>
            <a:r>
              <a:rPr lang="en-CA" dirty="0" err="1"/>
              <a:t>ou</a:t>
            </a:r>
            <a:r>
              <a:rPr lang="en-CA" dirty="0"/>
              <a:t> faux que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trouverez</a:t>
            </a:r>
            <a:r>
              <a:rPr lang="en-CA" dirty="0"/>
              <a:t> dans le cahier </a:t>
            </a:r>
            <a:r>
              <a:rPr lang="en-CA" dirty="0" err="1"/>
              <a:t>d’exercices</a:t>
            </a:r>
            <a:r>
              <a:rPr lang="en-CA" dirty="0"/>
              <a:t> de </a:t>
            </a:r>
            <a:r>
              <a:rPr lang="en-CA" dirty="0" err="1"/>
              <a:t>ce</a:t>
            </a:r>
            <a:r>
              <a:rPr lang="en-CA" dirty="0"/>
              <a:t> module. </a:t>
            </a:r>
          </a:p>
          <a:p>
            <a:r>
              <a:rPr lang="en-CA" dirty="0" err="1"/>
              <a:t>Inscrivez</a:t>
            </a:r>
            <a:r>
              <a:rPr lang="en-CA" dirty="0"/>
              <a:t> "V" </a:t>
            </a:r>
            <a:r>
              <a:rPr lang="en-CA" dirty="0" err="1"/>
              <a:t>si</a:t>
            </a:r>
            <a:r>
              <a:rPr lang="en-CA" dirty="0"/>
              <a:t> </a:t>
            </a:r>
            <a:r>
              <a:rPr lang="en-CA" dirty="0" err="1"/>
              <a:t>l’affirmation</a:t>
            </a:r>
            <a:r>
              <a:rPr lang="en-CA" dirty="0"/>
              <a:t> </a:t>
            </a:r>
            <a:r>
              <a:rPr lang="en-CA" dirty="0" err="1"/>
              <a:t>est</a:t>
            </a:r>
            <a:r>
              <a:rPr lang="en-CA" dirty="0"/>
              <a:t> </a:t>
            </a:r>
            <a:r>
              <a:rPr lang="en-CA" dirty="0" err="1"/>
              <a:t>vraie</a:t>
            </a:r>
            <a:r>
              <a:rPr lang="en-CA" dirty="0"/>
              <a:t> et "F " </a:t>
            </a:r>
            <a:r>
              <a:rPr lang="en-CA" dirty="0" err="1"/>
              <a:t>si</a:t>
            </a:r>
            <a:r>
              <a:rPr lang="en-CA" dirty="0"/>
              <a:t> </a:t>
            </a:r>
            <a:r>
              <a:rPr lang="en-CA" dirty="0" err="1"/>
              <a:t>elle</a:t>
            </a:r>
            <a:r>
              <a:rPr lang="en-CA" dirty="0"/>
              <a:t> </a:t>
            </a:r>
            <a:r>
              <a:rPr lang="en-CA" dirty="0" err="1"/>
              <a:t>est</a:t>
            </a:r>
            <a:r>
              <a:rPr lang="en-CA" dirty="0"/>
              <a:t> </a:t>
            </a:r>
            <a:r>
              <a:rPr lang="en-CA" dirty="0" err="1"/>
              <a:t>fausse</a:t>
            </a:r>
            <a:r>
              <a:rPr lang="en-CA" dirty="0"/>
              <a:t> dans la </a:t>
            </a:r>
            <a:r>
              <a:rPr lang="en-CA" dirty="0" err="1"/>
              <a:t>colonne</a:t>
            </a:r>
            <a:r>
              <a:rPr lang="en-CA" dirty="0"/>
              <a:t> à la droite de </a:t>
            </a:r>
            <a:r>
              <a:rPr lang="en-CA" dirty="0" err="1"/>
              <a:t>chacune</a:t>
            </a:r>
            <a:r>
              <a:rPr lang="en-CA" dirty="0"/>
              <a:t> de </a:t>
            </a:r>
            <a:r>
              <a:rPr lang="en-CA" dirty="0" err="1"/>
              <a:t>celles</a:t>
            </a:r>
            <a:r>
              <a:rPr lang="en-CA" dirty="0"/>
              <a:t>-ci.  </a:t>
            </a:r>
          </a:p>
          <a:p>
            <a:r>
              <a:rPr lang="en-CA" dirty="0"/>
              <a:t>Si 6 </a:t>
            </a:r>
            <a:r>
              <a:rPr lang="en-CA" dirty="0" err="1"/>
              <a:t>ou</a:t>
            </a:r>
            <a:r>
              <a:rPr lang="en-CA" dirty="0"/>
              <a:t> plus de </a:t>
            </a:r>
            <a:r>
              <a:rPr lang="en-CA" dirty="0" err="1"/>
              <a:t>vos</a:t>
            </a:r>
            <a:r>
              <a:rPr lang="en-CA" dirty="0"/>
              <a:t> </a:t>
            </a:r>
            <a:r>
              <a:rPr lang="en-CA" dirty="0" err="1"/>
              <a:t>réponses</a:t>
            </a:r>
            <a:r>
              <a:rPr lang="en-CA" dirty="0"/>
              <a:t> </a:t>
            </a:r>
            <a:r>
              <a:rPr lang="en-CA" dirty="0" err="1"/>
              <a:t>sont</a:t>
            </a:r>
            <a:r>
              <a:rPr lang="en-CA" dirty="0"/>
              <a:t> </a:t>
            </a:r>
            <a:r>
              <a:rPr lang="en-CA" dirty="0" err="1"/>
              <a:t>fausses</a:t>
            </a:r>
            <a:r>
              <a:rPr lang="en-CA" dirty="0"/>
              <a:t>,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préférez</a:t>
            </a:r>
            <a:r>
              <a:rPr lang="en-CA" dirty="0"/>
              <a:t> </a:t>
            </a:r>
            <a:r>
              <a:rPr lang="en-CA" dirty="0" err="1"/>
              <a:t>dépenser</a:t>
            </a:r>
            <a:r>
              <a:rPr lang="en-CA" dirty="0"/>
              <a:t> </a:t>
            </a:r>
            <a:r>
              <a:rPr lang="en-CA" dirty="0" err="1"/>
              <a:t>plutôt</a:t>
            </a:r>
            <a:r>
              <a:rPr lang="en-CA" dirty="0"/>
              <a:t> </a:t>
            </a:r>
            <a:r>
              <a:rPr lang="en-CA" dirty="0" err="1"/>
              <a:t>qu’épargner</a:t>
            </a:r>
            <a:r>
              <a:rPr lang="en-CA" dirty="0"/>
              <a:t>. </a:t>
            </a:r>
          </a:p>
          <a:p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622" y="866013"/>
            <a:ext cx="640135" cy="640135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326470" y="852400"/>
            <a:ext cx="8911687" cy="1280890"/>
          </a:xfrm>
        </p:spPr>
        <p:txBody>
          <a:bodyPr/>
          <a:lstStyle/>
          <a:p>
            <a:r>
              <a:rPr lang="en-CA" dirty="0" err="1"/>
              <a:t>Activité</a:t>
            </a:r>
            <a:r>
              <a:rPr lang="en-CA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819076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5565" y="1823130"/>
            <a:ext cx="9160869" cy="493946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dirty="0"/>
              <a:t>Regardez la vidéo suivante intitulée «The 5 Types of </a:t>
            </a:r>
            <a:r>
              <a:rPr lang="fr-FR" dirty="0" err="1"/>
              <a:t>Spenders</a:t>
            </a:r>
            <a:r>
              <a:rPr lang="fr-FR" dirty="0"/>
              <a:t>: </a:t>
            </a:r>
            <a:r>
              <a:rPr lang="fr-FR" dirty="0" err="1"/>
              <a:t>Which</a:t>
            </a:r>
            <a:r>
              <a:rPr lang="fr-FR" dirty="0"/>
              <a:t> Are You? – The 3-Minute Guide » (Les 5 types de consommateurs : Lequel êtes-vous ? - Guide en 3 minutes )</a:t>
            </a:r>
          </a:p>
          <a:p>
            <a:r>
              <a:rPr lang="fr-FR" u="sng" dirty="0">
                <a:hlinkClick r:id="rId2"/>
              </a:rPr>
              <a:t>https://youtu.be/m0IxbmXv_Cg</a:t>
            </a:r>
            <a:r>
              <a:rPr lang="fr-FR" dirty="0"/>
              <a:t> 4:54</a:t>
            </a:r>
          </a:p>
          <a:p>
            <a:r>
              <a:rPr lang="fr-FR" dirty="0"/>
              <a:t>Quel type de dépensier êtes-vous?</a:t>
            </a:r>
          </a:p>
          <a:p>
            <a:r>
              <a:rPr lang="fr-FR" dirty="0">
                <a:ea typeface="+mn-lt"/>
                <a:cs typeface="+mn-lt"/>
              </a:rPr>
              <a:t>La vidéo est présentée en anglais, pour obtenir une version traduite en français, il faut :</a:t>
            </a: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fr-CA" sz="1600" b="0" i="0" u="none" strike="noStrike" dirty="0">
                <a:solidFill>
                  <a:srgbClr val="212529"/>
                </a:solidFill>
                <a:effectLst/>
                <a:latin typeface="+mj-lt"/>
              </a:rPr>
              <a:t>Supprimer le son </a:t>
            </a:r>
            <a:endParaRPr lang="fr-CA" sz="1600" b="0" i="0" u="none" strike="noStrike" dirty="0">
              <a:effectLst/>
              <a:latin typeface="+mj-lt"/>
            </a:endParaRP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fr-CA" sz="1600" b="0" i="0" u="none" strike="noStrike" dirty="0">
                <a:solidFill>
                  <a:srgbClr val="212529"/>
                </a:solidFill>
                <a:effectLst/>
                <a:latin typeface="+mj-lt"/>
              </a:rPr>
              <a:t>Activer </a:t>
            </a:r>
            <a:r>
              <a:rPr lang="fr-CA" sz="1600" i="0" u="none" strike="noStrike" dirty="0">
                <a:solidFill>
                  <a:srgbClr val="212529"/>
                </a:solidFill>
                <a:effectLst/>
                <a:latin typeface="+mj-lt"/>
              </a:rPr>
              <a:t>Sous-titres/sous-titres codés CC </a:t>
            </a:r>
            <a:endParaRPr lang="fr-CA" sz="1600" i="0" u="none" strike="noStrike" dirty="0">
              <a:effectLst/>
              <a:latin typeface="+mj-lt"/>
            </a:endParaRP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fr-CA" sz="1600" b="0" i="0" u="none" strike="noStrike" dirty="0">
                <a:solidFill>
                  <a:srgbClr val="212529"/>
                </a:solidFill>
                <a:effectLst/>
                <a:latin typeface="+mj-lt"/>
              </a:rPr>
              <a:t>Aller à </a:t>
            </a:r>
            <a:r>
              <a:rPr lang="fr-CA" sz="1600" i="1" u="none" strike="noStrike" dirty="0">
                <a:solidFill>
                  <a:srgbClr val="212529"/>
                </a:solidFill>
                <a:effectLst/>
                <a:latin typeface="+mj-lt"/>
              </a:rPr>
              <a:t>Paramètres</a:t>
            </a:r>
            <a:r>
              <a:rPr lang="fr-CA" sz="1600" b="0" i="1" u="none" strike="noStrike" dirty="0">
                <a:solidFill>
                  <a:srgbClr val="212529"/>
                </a:solidFill>
                <a:effectLst/>
                <a:latin typeface="+mj-lt"/>
              </a:rPr>
              <a:t>, </a:t>
            </a:r>
            <a:r>
              <a:rPr lang="fr-CA" sz="1600" i="1" u="none" strike="noStrike" dirty="0">
                <a:solidFill>
                  <a:srgbClr val="212529"/>
                </a:solidFill>
                <a:effectLst/>
                <a:latin typeface="+mj-lt"/>
              </a:rPr>
              <a:t>Sous-titres</a:t>
            </a:r>
            <a:r>
              <a:rPr lang="fr-CA" sz="1600" b="0" i="1" u="none" strike="noStrike" dirty="0">
                <a:solidFill>
                  <a:srgbClr val="212529"/>
                </a:solidFill>
                <a:effectLst/>
                <a:latin typeface="+mj-lt"/>
              </a:rPr>
              <a:t>, </a:t>
            </a:r>
            <a:r>
              <a:rPr lang="fr-CA" sz="1600" i="1" u="none" strike="noStrike" dirty="0">
                <a:solidFill>
                  <a:srgbClr val="212529"/>
                </a:solidFill>
                <a:effectLst/>
                <a:latin typeface="+mj-lt"/>
              </a:rPr>
              <a:t>Traduire automatiquement</a:t>
            </a:r>
            <a:r>
              <a:rPr lang="fr-CA" sz="1600" i="1" dirty="0">
                <a:solidFill>
                  <a:srgbClr val="212529"/>
                </a:solidFill>
                <a:latin typeface="+mj-lt"/>
              </a:rPr>
              <a:t> </a:t>
            </a:r>
            <a:endParaRPr lang="fr-CA" sz="1600" b="0" i="1" u="none" strike="noStrike" dirty="0">
              <a:solidFill>
                <a:srgbClr val="212529"/>
              </a:solidFill>
              <a:effectLst/>
              <a:latin typeface="+mj-lt"/>
            </a:endParaRP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fr-CA" sz="1600" b="0" i="1" u="none" strike="noStrike" dirty="0">
                <a:solidFill>
                  <a:srgbClr val="212529"/>
                </a:solidFill>
                <a:effectLst/>
                <a:latin typeface="+mj-lt"/>
              </a:rPr>
              <a:t>Choisir </a:t>
            </a:r>
            <a:r>
              <a:rPr lang="fr-CA" sz="1600" i="1" u="none" strike="noStrike" dirty="0">
                <a:solidFill>
                  <a:srgbClr val="212529"/>
                </a:solidFill>
                <a:effectLst/>
                <a:latin typeface="+mj-lt"/>
              </a:rPr>
              <a:t>Français</a:t>
            </a:r>
            <a:r>
              <a:rPr lang="fr-CA" sz="1600" b="0" i="0" u="none" strike="noStrike" dirty="0">
                <a:solidFill>
                  <a:srgbClr val="212529"/>
                </a:solidFill>
                <a:effectLst/>
                <a:latin typeface="+mj-lt"/>
              </a:rPr>
              <a:t> </a:t>
            </a:r>
            <a:endParaRPr lang="fr-CA" sz="1600" b="0" i="0" u="none" strike="noStrike" dirty="0">
              <a:effectLst/>
              <a:latin typeface="+mj-lt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fr-CA" sz="1600" dirty="0">
                <a:solidFill>
                  <a:schemeClr val="tx1"/>
                </a:solidFill>
              </a:rPr>
              <a:t>Réduire la vitesse de la lecture des sous-titres, si nécessaire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fr-CA" sz="1600" dirty="0">
              <a:solidFill>
                <a:srgbClr val="212529"/>
              </a:solidFill>
            </a:endParaRPr>
          </a:p>
          <a:p>
            <a:endParaRPr lang="fr-FR" dirty="0"/>
          </a:p>
          <a:p>
            <a:endParaRPr lang="en-CA" dirty="0"/>
          </a:p>
          <a:p>
            <a:pPr marL="0" indent="0">
              <a:buNone/>
            </a:pP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670" y="876461"/>
            <a:ext cx="579170" cy="57917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33B3D024-0DAB-4D59-6121-2C25D9E42D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3461" y="4439619"/>
            <a:ext cx="438150" cy="390525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AF63A735-B16C-A114-B886-3A66C581E6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0475" y="4831504"/>
            <a:ext cx="361950" cy="39052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34BBC20-3175-1A19-BF88-70F1D038E8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23293" y="5223390"/>
            <a:ext cx="533400" cy="390525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B4C378BA-2600-09C8-CE3C-AE91A29B8E4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19379" y="5609833"/>
            <a:ext cx="3733800" cy="32521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EA92406F-DB35-544E-82F7-26FEF01C69B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20572" y="5927559"/>
            <a:ext cx="2019300" cy="4191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423805" y="852400"/>
            <a:ext cx="8911687" cy="1280890"/>
          </a:xfrm>
        </p:spPr>
        <p:txBody>
          <a:bodyPr/>
          <a:lstStyle/>
          <a:p>
            <a:r>
              <a:rPr lang="en-CA" dirty="0" err="1"/>
              <a:t>Vidéo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46553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6241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habitudes de </a:t>
            </a:r>
            <a:r>
              <a:rPr lang="en-CA" dirty="0" err="1"/>
              <a:t>consommation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0156" y="2090569"/>
            <a:ext cx="8915400" cy="3777622"/>
          </a:xfrm>
        </p:spPr>
        <p:txBody>
          <a:bodyPr/>
          <a:lstStyle/>
          <a:p>
            <a:r>
              <a:rPr lang="en-CA" dirty="0"/>
              <a:t>Pour </a:t>
            </a:r>
            <a:r>
              <a:rPr lang="en-CA" dirty="0" err="1"/>
              <a:t>suivre</a:t>
            </a:r>
            <a:r>
              <a:rPr lang="en-CA" dirty="0"/>
              <a:t> </a:t>
            </a:r>
            <a:r>
              <a:rPr lang="en-CA" dirty="0" err="1"/>
              <a:t>vos</a:t>
            </a:r>
            <a:r>
              <a:rPr lang="en-CA" dirty="0"/>
              <a:t> </a:t>
            </a:r>
            <a:r>
              <a:rPr lang="en-CA" dirty="0" err="1"/>
              <a:t>dépenses</a:t>
            </a:r>
            <a:r>
              <a:rPr lang="en-CA" dirty="0"/>
              <a:t>,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pouvez</a:t>
            </a:r>
            <a:r>
              <a:rPr lang="en-CA" dirty="0"/>
              <a:t> : </a:t>
            </a:r>
          </a:p>
          <a:p>
            <a:r>
              <a:rPr lang="en-CA" dirty="0" err="1"/>
              <a:t>Garder</a:t>
            </a:r>
            <a:r>
              <a:rPr lang="en-CA" dirty="0"/>
              <a:t> un carnet de notes sur </a:t>
            </a:r>
            <a:r>
              <a:rPr lang="en-CA" dirty="0" err="1"/>
              <a:t>vous</a:t>
            </a:r>
            <a:r>
              <a:rPr lang="en-CA" dirty="0"/>
              <a:t> pour noter </a:t>
            </a:r>
            <a:r>
              <a:rPr lang="en-CA" dirty="0" err="1"/>
              <a:t>tous</a:t>
            </a:r>
            <a:r>
              <a:rPr lang="en-CA" dirty="0"/>
              <a:t> </a:t>
            </a:r>
            <a:r>
              <a:rPr lang="en-CA" dirty="0" err="1"/>
              <a:t>vos</a:t>
            </a:r>
            <a:r>
              <a:rPr lang="en-CA" dirty="0"/>
              <a:t> </a:t>
            </a:r>
            <a:r>
              <a:rPr lang="en-CA" dirty="0" err="1"/>
              <a:t>achats</a:t>
            </a:r>
            <a:r>
              <a:rPr lang="en-CA" dirty="0"/>
              <a:t>. </a:t>
            </a:r>
          </a:p>
          <a:p>
            <a:r>
              <a:rPr lang="en-CA" dirty="0"/>
              <a:t>Conserver les </a:t>
            </a:r>
            <a:r>
              <a:rPr lang="en-CA" dirty="0" err="1"/>
              <a:t>reçus</a:t>
            </a:r>
            <a:r>
              <a:rPr lang="en-CA" dirty="0"/>
              <a:t> de </a:t>
            </a:r>
            <a:r>
              <a:rPr lang="en-CA" dirty="0" err="1"/>
              <a:t>tous</a:t>
            </a:r>
            <a:r>
              <a:rPr lang="en-CA" dirty="0"/>
              <a:t> </a:t>
            </a:r>
            <a:r>
              <a:rPr lang="en-CA" dirty="0" err="1"/>
              <a:t>vos</a:t>
            </a:r>
            <a:r>
              <a:rPr lang="en-CA" dirty="0"/>
              <a:t> </a:t>
            </a:r>
            <a:r>
              <a:rPr lang="en-CA" dirty="0" err="1"/>
              <a:t>achats</a:t>
            </a:r>
            <a:r>
              <a:rPr lang="en-CA" dirty="0"/>
              <a:t> et les </a:t>
            </a:r>
            <a:r>
              <a:rPr lang="en-CA" dirty="0" err="1"/>
              <a:t>inscrire</a:t>
            </a:r>
            <a:r>
              <a:rPr lang="en-CA" dirty="0"/>
              <a:t> dans un </a:t>
            </a:r>
            <a:r>
              <a:rPr lang="en-CA" dirty="0" err="1"/>
              <a:t>outil</a:t>
            </a:r>
            <a:r>
              <a:rPr lang="en-CA" dirty="0"/>
              <a:t> de </a:t>
            </a:r>
            <a:r>
              <a:rPr lang="en-CA" dirty="0" err="1"/>
              <a:t>suivi</a:t>
            </a:r>
            <a:r>
              <a:rPr lang="en-CA" dirty="0"/>
              <a:t> des </a:t>
            </a:r>
            <a:r>
              <a:rPr lang="en-CA" dirty="0" err="1"/>
              <a:t>dépenses</a:t>
            </a:r>
            <a:r>
              <a:rPr lang="en-CA" dirty="0"/>
              <a:t> plus tard. </a:t>
            </a:r>
          </a:p>
          <a:p>
            <a:r>
              <a:rPr lang="en-CA" dirty="0" err="1"/>
              <a:t>Utiliser</a:t>
            </a:r>
            <a:r>
              <a:rPr lang="en-CA" dirty="0"/>
              <a:t> </a:t>
            </a:r>
            <a:r>
              <a:rPr lang="en-CA" dirty="0" err="1"/>
              <a:t>votre</a:t>
            </a:r>
            <a:r>
              <a:rPr lang="en-CA" dirty="0"/>
              <a:t> </a:t>
            </a:r>
            <a:r>
              <a:rPr lang="en-CA" dirty="0" err="1"/>
              <a:t>téléphone</a:t>
            </a:r>
            <a:r>
              <a:rPr lang="en-CA" dirty="0"/>
              <a:t> portable pour documenter les </a:t>
            </a:r>
            <a:r>
              <a:rPr lang="en-CA" dirty="0" err="1"/>
              <a:t>achats</a:t>
            </a:r>
            <a:r>
              <a:rPr lang="en-CA" dirty="0"/>
              <a:t> que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effectuez</a:t>
            </a:r>
            <a:r>
              <a:rPr lang="en-CA" dirty="0"/>
              <a:t>.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pouvez</a:t>
            </a:r>
            <a:r>
              <a:rPr lang="en-CA" dirty="0"/>
              <a:t> </a:t>
            </a:r>
            <a:r>
              <a:rPr lang="en-CA" dirty="0" err="1"/>
              <a:t>utiliser</a:t>
            </a:r>
            <a:r>
              <a:rPr lang="en-CA" dirty="0"/>
              <a:t> </a:t>
            </a:r>
            <a:r>
              <a:rPr lang="en-CA" dirty="0" err="1"/>
              <a:t>l’application</a:t>
            </a:r>
            <a:r>
              <a:rPr lang="en-CA" dirty="0"/>
              <a:t> Notes </a:t>
            </a:r>
            <a:r>
              <a:rPr lang="en-CA" dirty="0" err="1"/>
              <a:t>ou</a:t>
            </a:r>
            <a:r>
              <a:rPr lang="en-CA" dirty="0"/>
              <a:t> </a:t>
            </a:r>
            <a:r>
              <a:rPr lang="en-CA" dirty="0" err="1"/>
              <a:t>télécharger</a:t>
            </a:r>
            <a:r>
              <a:rPr lang="en-CA" dirty="0"/>
              <a:t> </a:t>
            </a:r>
            <a:r>
              <a:rPr lang="en-CA" dirty="0" err="1"/>
              <a:t>une</a:t>
            </a:r>
            <a:r>
              <a:rPr lang="en-CA" dirty="0"/>
              <a:t> application de </a:t>
            </a:r>
            <a:r>
              <a:rPr lang="en-CA" dirty="0" err="1"/>
              <a:t>suivi</a:t>
            </a:r>
            <a:r>
              <a:rPr lang="en-CA" dirty="0"/>
              <a:t> des </a:t>
            </a:r>
            <a:r>
              <a:rPr lang="en-CA" dirty="0" err="1"/>
              <a:t>dépenses</a:t>
            </a:r>
            <a:r>
              <a:rPr lang="en-CA" dirty="0"/>
              <a:t> </a:t>
            </a:r>
            <a:r>
              <a:rPr lang="en-CA" dirty="0" err="1"/>
              <a:t>gratuite</a:t>
            </a:r>
            <a:r>
              <a:rPr lang="en-CA" dirty="0"/>
              <a:t>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21331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6241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Les habitudes de </a:t>
            </a:r>
            <a:r>
              <a:rPr lang="en-CA" dirty="0" err="1"/>
              <a:t>consommation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6443" y="2133600"/>
            <a:ext cx="8915400" cy="3777622"/>
          </a:xfrm>
        </p:spPr>
        <p:txBody>
          <a:bodyPr/>
          <a:lstStyle/>
          <a:p>
            <a:r>
              <a:rPr lang="en-CA" dirty="0"/>
              <a:t>Savoir </a:t>
            </a:r>
            <a:r>
              <a:rPr lang="en-CA" dirty="0" err="1"/>
              <a:t>où</a:t>
            </a:r>
            <a:r>
              <a:rPr lang="en-CA" dirty="0"/>
              <a:t>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dépensez</a:t>
            </a:r>
            <a:r>
              <a:rPr lang="en-CA" dirty="0"/>
              <a:t> </a:t>
            </a:r>
            <a:r>
              <a:rPr lang="en-CA" dirty="0" err="1"/>
              <a:t>votre</a:t>
            </a:r>
            <a:r>
              <a:rPr lang="en-CA" dirty="0"/>
              <a:t> argent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aidera</a:t>
            </a:r>
            <a:r>
              <a:rPr lang="en-CA" dirty="0"/>
              <a:t> </a:t>
            </a:r>
            <a:r>
              <a:rPr lang="en-CA" dirty="0" err="1"/>
              <a:t>à</a:t>
            </a:r>
            <a:r>
              <a:rPr lang="en-CA" dirty="0"/>
              <a:t> </a:t>
            </a:r>
            <a:r>
              <a:rPr lang="en-CA" dirty="0" err="1"/>
              <a:t>déterminer</a:t>
            </a:r>
            <a:r>
              <a:rPr lang="en-CA" dirty="0"/>
              <a:t> </a:t>
            </a:r>
            <a:r>
              <a:rPr lang="en-CA" dirty="0" err="1"/>
              <a:t>où</a:t>
            </a:r>
            <a:r>
              <a:rPr lang="en-CA" dirty="0"/>
              <a:t>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pouvez</a:t>
            </a:r>
            <a:r>
              <a:rPr lang="en-CA" dirty="0"/>
              <a:t> et </a:t>
            </a:r>
            <a:r>
              <a:rPr lang="en-CA" dirty="0" err="1"/>
              <a:t>devez</a:t>
            </a:r>
            <a:r>
              <a:rPr lang="en-CA" dirty="0"/>
              <a:t> </a:t>
            </a:r>
            <a:r>
              <a:rPr lang="en-CA" dirty="0" err="1"/>
              <a:t>réduire</a:t>
            </a:r>
            <a:r>
              <a:rPr lang="en-CA" dirty="0"/>
              <a:t> </a:t>
            </a:r>
            <a:r>
              <a:rPr lang="en-CA" dirty="0" err="1"/>
              <a:t>vos</a:t>
            </a:r>
            <a:r>
              <a:rPr lang="en-CA" dirty="0"/>
              <a:t> </a:t>
            </a:r>
            <a:r>
              <a:rPr lang="en-CA" dirty="0" err="1"/>
              <a:t>couts</a:t>
            </a:r>
            <a:r>
              <a:rPr lang="en-CA" dirty="0"/>
              <a:t>. </a:t>
            </a:r>
          </a:p>
          <a:p>
            <a:r>
              <a:rPr lang="en-CA" dirty="0"/>
              <a:t>La </a:t>
            </a:r>
            <a:r>
              <a:rPr lang="en-CA" dirty="0" err="1"/>
              <a:t>réduction</a:t>
            </a:r>
            <a:r>
              <a:rPr lang="en-CA" dirty="0"/>
              <a:t> des </a:t>
            </a:r>
            <a:r>
              <a:rPr lang="en-CA" dirty="0" err="1"/>
              <a:t>couts</a:t>
            </a:r>
            <a:r>
              <a:rPr lang="en-CA" dirty="0"/>
              <a:t>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aidera</a:t>
            </a:r>
            <a:r>
              <a:rPr lang="en-CA" dirty="0"/>
              <a:t> </a:t>
            </a:r>
            <a:r>
              <a:rPr lang="en-CA" dirty="0" err="1"/>
              <a:t>à</a:t>
            </a:r>
            <a:r>
              <a:rPr lang="en-CA" dirty="0"/>
              <a:t> </a:t>
            </a:r>
            <a:r>
              <a:rPr lang="en-CA" dirty="0" err="1"/>
              <a:t>rembourser</a:t>
            </a:r>
            <a:r>
              <a:rPr lang="en-CA" dirty="0"/>
              <a:t> </a:t>
            </a:r>
            <a:r>
              <a:rPr lang="en-CA" dirty="0" err="1"/>
              <a:t>vos</a:t>
            </a:r>
            <a:r>
              <a:rPr lang="en-CA" dirty="0"/>
              <a:t> </a:t>
            </a:r>
            <a:r>
              <a:rPr lang="en-CA" dirty="0" err="1"/>
              <a:t>dettes</a:t>
            </a:r>
            <a:r>
              <a:rPr lang="en-CA" dirty="0"/>
              <a:t> et </a:t>
            </a:r>
            <a:r>
              <a:rPr lang="en-CA" dirty="0" err="1"/>
              <a:t>à</a:t>
            </a:r>
            <a:r>
              <a:rPr lang="en-CA" dirty="0"/>
              <a:t> </a:t>
            </a:r>
            <a:r>
              <a:rPr lang="en-CA" dirty="0" err="1"/>
              <a:t>épargner</a:t>
            </a:r>
            <a:r>
              <a:rPr lang="en-CA" dirty="0"/>
              <a:t> plus </a:t>
            </a:r>
            <a:r>
              <a:rPr lang="en-CA" dirty="0" err="1"/>
              <a:t>rapidement</a:t>
            </a:r>
            <a:r>
              <a:rPr lang="en-CA" dirty="0"/>
              <a:t>. </a:t>
            </a:r>
          </a:p>
          <a:p>
            <a:endParaRPr lang="en-CA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39434B0-57DE-A195-EE43-F70BFB81A1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3723" y="3943261"/>
            <a:ext cx="2680839" cy="26808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312437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539746"/>
            <a:ext cx="8911687" cy="1280890"/>
          </a:xfrm>
        </p:spPr>
        <p:txBody>
          <a:bodyPr/>
          <a:lstStyle/>
          <a:p>
            <a:pPr algn="ctr"/>
            <a:r>
              <a:rPr lang="en-CA" dirty="0" err="1"/>
              <a:t>Défi</a:t>
            </a:r>
            <a:r>
              <a:rPr lang="en-CA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0141" y="1820636"/>
            <a:ext cx="8915400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 dirty="0"/>
              <a:t>Au </a:t>
            </a:r>
            <a:r>
              <a:rPr lang="en-CA" dirty="0" err="1"/>
              <a:t>cours</a:t>
            </a:r>
            <a:r>
              <a:rPr lang="en-CA" dirty="0"/>
              <a:t> de </a:t>
            </a:r>
            <a:r>
              <a:rPr lang="en-CA" dirty="0" err="1">
                <a:solidFill>
                  <a:schemeClr val="tx1"/>
                </a:solidFill>
              </a:rPr>
              <a:t>ces</a:t>
            </a:r>
            <a:r>
              <a:rPr lang="en-CA" dirty="0">
                <a:solidFill>
                  <a:schemeClr val="tx1"/>
                </a:solidFill>
              </a:rPr>
              <a:t> modules, s</a:t>
            </a:r>
            <a:r>
              <a:rPr lang="en-CA" dirty="0"/>
              <a:t>uivez </a:t>
            </a:r>
            <a:r>
              <a:rPr lang="en-CA" dirty="0" err="1"/>
              <a:t>vos</a:t>
            </a:r>
            <a:r>
              <a:rPr lang="en-CA" dirty="0"/>
              <a:t> </a:t>
            </a:r>
            <a:r>
              <a:rPr lang="en-CA" dirty="0" err="1"/>
              <a:t>dépenses</a:t>
            </a:r>
            <a:r>
              <a:rPr lang="en-CA" dirty="0"/>
              <a:t>. </a:t>
            </a:r>
          </a:p>
          <a:p>
            <a:r>
              <a:rPr lang="en-CA" dirty="0" err="1"/>
              <a:t>Chaque</a:t>
            </a:r>
            <a:r>
              <a:rPr lang="en-CA" dirty="0"/>
              <a:t> sou. </a:t>
            </a:r>
          </a:p>
          <a:p>
            <a:r>
              <a:rPr lang="en-CA" dirty="0"/>
              <a:t>Lors du dernier module, nous </a:t>
            </a:r>
            <a:r>
              <a:rPr lang="en-CA" dirty="0" err="1"/>
              <a:t>discuterons</a:t>
            </a:r>
            <a:r>
              <a:rPr lang="en-CA" dirty="0"/>
              <a:t> de </a:t>
            </a:r>
            <a:r>
              <a:rPr lang="en-CA" dirty="0" err="1"/>
              <a:t>diverses</a:t>
            </a:r>
            <a:r>
              <a:rPr lang="en-CA" dirty="0"/>
              <a:t> habitudes de </a:t>
            </a:r>
            <a:r>
              <a:rPr lang="en-CA" dirty="0" err="1"/>
              <a:t>dépenses</a:t>
            </a:r>
            <a:r>
              <a:rPr lang="en-CA" dirty="0"/>
              <a:t> et de </a:t>
            </a:r>
            <a:r>
              <a:rPr lang="en-CA" dirty="0" err="1"/>
              <a:t>ce</a:t>
            </a:r>
            <a:r>
              <a:rPr lang="en-CA" dirty="0"/>
              <a:t> que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avez</a:t>
            </a:r>
            <a:r>
              <a:rPr lang="en-CA" dirty="0"/>
              <a:t> </a:t>
            </a:r>
            <a:r>
              <a:rPr lang="en-CA" dirty="0" err="1"/>
              <a:t>peut-être</a:t>
            </a:r>
            <a:r>
              <a:rPr lang="en-CA" dirty="0"/>
              <a:t> </a:t>
            </a:r>
            <a:r>
              <a:rPr lang="en-CA" dirty="0" err="1"/>
              <a:t>appris</a:t>
            </a:r>
            <a:r>
              <a:rPr lang="en-CA" dirty="0"/>
              <a:t> sur </a:t>
            </a:r>
            <a:r>
              <a:rPr lang="en-CA" dirty="0" err="1"/>
              <a:t>vous-même</a:t>
            </a:r>
            <a:r>
              <a:rPr lang="en-CA" dirty="0"/>
              <a:t> et </a:t>
            </a:r>
            <a:r>
              <a:rPr lang="en-CA" dirty="0" err="1"/>
              <a:t>vos</a:t>
            </a:r>
            <a:r>
              <a:rPr lang="en-CA" dirty="0"/>
              <a:t> habitudes. </a:t>
            </a:r>
          </a:p>
        </p:txBody>
      </p:sp>
    </p:spTree>
    <p:extLst>
      <p:ext uri="{BB962C8B-B14F-4D97-AF65-F5344CB8AC3E}">
        <p14:creationId xmlns:p14="http://schemas.microsoft.com/office/powerpoint/2010/main" val="4021330563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79358B3F27EFB43ADF249F01AC3C9F0" ma:contentTypeVersion="18" ma:contentTypeDescription="Crée un document." ma:contentTypeScope="" ma:versionID="1b423985c283ffc9fc59b302a9a41ae9">
  <xsd:schema xmlns:xsd="http://www.w3.org/2001/XMLSchema" xmlns:xs="http://www.w3.org/2001/XMLSchema" xmlns:p="http://schemas.microsoft.com/office/2006/metadata/properties" xmlns:ns2="71b2e3c4-79d5-4c98-b528-a3fa04795dc5" xmlns:ns3="eb0d3e1a-6422-4b6b-af90-65d0fc919568" targetNamespace="http://schemas.microsoft.com/office/2006/metadata/properties" ma:root="true" ma:fieldsID="5e167ed6868601fd51612f25c25c712c" ns2:_="" ns3:_="">
    <xsd:import namespace="71b2e3c4-79d5-4c98-b528-a3fa04795dc5"/>
    <xsd:import namespace="eb0d3e1a-6422-4b6b-af90-65d0fc919568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SearchPropertie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b2e3c4-79d5-4c98-b528-a3fa04795dc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Partagé avec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Partagé avec détails" ma:description="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c6334424-3693-4fff-a368-14903a3bc8ec}" ma:internalName="TaxCatchAll" ma:showField="CatchAllData" ma:web="71b2e3c4-79d5-4c98-b528-a3fa04795dc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0d3e1a-6422-4b6b-af90-65d0fc91956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80755866-13cf-410b-9c5d-c7abb0189b6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1b2e3c4-79d5-4c98-b528-a3fa04795dc5" xsi:nil="true"/>
    <lcf76f155ced4ddcb4097134ff3c332f xmlns="eb0d3e1a-6422-4b6b-af90-65d0fc919568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C5E167F-84B1-4BFB-8D98-66C14FC22CA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492EE24-7864-4E1D-8320-0084F13BB3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b2e3c4-79d5-4c98-b528-a3fa04795dc5"/>
    <ds:schemaRef ds:uri="eb0d3e1a-6422-4b6b-af90-65d0fc91956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AA0428B-57B8-4B5E-9AD2-0BE23749F5F0}">
  <ds:schemaRefs>
    <ds:schemaRef ds:uri="http://schemas.microsoft.com/office/2006/metadata/properties"/>
    <ds:schemaRef ds:uri="http://schemas.microsoft.com/office/infopath/2007/PartnerControls"/>
    <ds:schemaRef ds:uri="71b2e3c4-79d5-4c98-b528-a3fa04795dc5"/>
    <ds:schemaRef ds:uri="eb0d3e1a-6422-4b6b-af90-65d0fc91956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299</TotalTime>
  <Words>1975</Words>
  <Application>Microsoft Office PowerPoint</Application>
  <PresentationFormat>Grand écran</PresentationFormat>
  <Paragraphs>184</Paragraphs>
  <Slides>43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43</vt:i4>
      </vt:variant>
    </vt:vector>
  </HeadingPairs>
  <TitlesOfParts>
    <vt:vector size="44" baseType="lpstr">
      <vt:lpstr>Wisp</vt:lpstr>
      <vt:lpstr>Préparez-vous à établir un budget, à vous organiser et à gérer votre temps </vt:lpstr>
      <vt:lpstr>Module  2</vt:lpstr>
      <vt:lpstr>Les habitudes de consommation</vt:lpstr>
      <vt:lpstr>Discustons </vt:lpstr>
      <vt:lpstr>Activité </vt:lpstr>
      <vt:lpstr>Vidéo</vt:lpstr>
      <vt:lpstr>Les habitudes de consommation</vt:lpstr>
      <vt:lpstr>Les habitudes de consommation</vt:lpstr>
      <vt:lpstr>Défi </vt:lpstr>
      <vt:lpstr>Besoins ou désirs </vt:lpstr>
      <vt:lpstr>Besoins ou désirs </vt:lpstr>
      <vt:lpstr>Activité </vt:lpstr>
      <vt:lpstr>Activité </vt:lpstr>
      <vt:lpstr>Besoins ou désirs </vt:lpstr>
      <vt:lpstr>Exemple à l'aide d'un scénario </vt:lpstr>
      <vt:lpstr>Les habitudes de consommation</vt:lpstr>
      <vt:lpstr>Exemple de scénario </vt:lpstr>
      <vt:lpstr>Quelques conseils pour réduire ses dépenses</vt:lpstr>
      <vt:lpstr>Quelques conseils pour réduire ses dépenses</vt:lpstr>
      <vt:lpstr>Quelques conseils pour réduire ses dépenses</vt:lpstr>
      <vt:lpstr>Quelques conseils pour réduire ses dépenses</vt:lpstr>
      <vt:lpstr>Quelques conseils pour réduire ses dépenses</vt:lpstr>
      <vt:lpstr>Quelques conseils pour réduire ses dépenses</vt:lpstr>
      <vt:lpstr>Quelques conseils pour réduire ses dépenses</vt:lpstr>
      <vt:lpstr>Quelques conseils pour réduire ses dépenses</vt:lpstr>
      <vt:lpstr>Réduire les factures au foyer</vt:lpstr>
      <vt:lpstr>Discustons </vt:lpstr>
      <vt:lpstr>Vidéo</vt:lpstr>
      <vt:lpstr>Les revenus et les dépenses</vt:lpstr>
      <vt:lpstr>Les revenus</vt:lpstr>
      <vt:lpstr>Les sources de revenus</vt:lpstr>
      <vt:lpstr>Les dépenses </vt:lpstr>
      <vt:lpstr>Les dépenses </vt:lpstr>
      <vt:lpstr>Les revenus et les dépenses</vt:lpstr>
      <vt:lpstr>Activité </vt:lpstr>
      <vt:lpstr>Les dépenses </vt:lpstr>
      <vt:lpstr>L'épargne </vt:lpstr>
      <vt:lpstr>Quelques conseils pour épargner</vt:lpstr>
      <vt:lpstr>L'épargne </vt:lpstr>
      <vt:lpstr>Les épargnes </vt:lpstr>
      <vt:lpstr>Activité </vt:lpstr>
      <vt:lpstr>Discustons </vt:lpstr>
      <vt:lpstr>Présentation PowerPoint</vt:lpstr>
    </vt:vector>
  </TitlesOfParts>
  <Company>Grand Erie District School Board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 Set for  Office Administration</dc:title>
  <dc:creator>Kari Dumesnil</dc:creator>
  <cp:lastModifiedBy>Mélanie Gendron</cp:lastModifiedBy>
  <cp:revision>447</cp:revision>
  <dcterms:created xsi:type="dcterms:W3CDTF">2023-02-01T18:40:23Z</dcterms:created>
  <dcterms:modified xsi:type="dcterms:W3CDTF">2024-09-02T20:34:56Z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0x010100079358B3F27EFB43ADF249F01AC3C9F0</vt:lpwstr>
  </property>
  <property fmtid="{D5CDD505-2E9C-101B-9397-08002B2CF9AE}" pid="3" name="MediaServiceImageTags">
    <vt:lpwstr/>
  </property>
</Properties>
</file>