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6" r:id="rId6"/>
    <p:sldId id="288" r:id="rId7"/>
    <p:sldId id="342" r:id="rId8"/>
    <p:sldId id="343" r:id="rId9"/>
    <p:sldId id="294" r:id="rId10"/>
    <p:sldId id="345" r:id="rId11"/>
    <p:sldId id="344" r:id="rId12"/>
    <p:sldId id="346" r:id="rId13"/>
    <p:sldId id="347" r:id="rId14"/>
    <p:sldId id="315" r:id="rId15"/>
    <p:sldId id="293" r:id="rId16"/>
    <p:sldId id="348" r:id="rId17"/>
    <p:sldId id="349" r:id="rId18"/>
    <p:sldId id="350" r:id="rId19"/>
    <p:sldId id="351" r:id="rId20"/>
    <p:sldId id="352" r:id="rId21"/>
    <p:sldId id="353" r:id="rId22"/>
    <p:sldId id="354" r:id="rId23"/>
    <p:sldId id="355" r:id="rId24"/>
    <p:sldId id="356" r:id="rId25"/>
    <p:sldId id="357" r:id="rId26"/>
    <p:sldId id="358" r:id="rId27"/>
    <p:sldId id="304" r:id="rId28"/>
    <p:sldId id="361" r:id="rId29"/>
    <p:sldId id="359" r:id="rId30"/>
    <p:sldId id="360" r:id="rId31"/>
    <p:sldId id="362" r:id="rId32"/>
    <p:sldId id="363" r:id="rId33"/>
    <p:sldId id="364" r:id="rId34"/>
    <p:sldId id="365" r:id="rId35"/>
    <p:sldId id="366" r:id="rId36"/>
    <p:sldId id="367" r:id="rId37"/>
    <p:sldId id="368" r:id="rId38"/>
    <p:sldId id="369" r:id="rId39"/>
    <p:sldId id="370" r:id="rId40"/>
    <p:sldId id="371" r:id="rId41"/>
    <p:sldId id="372" r:id="rId42"/>
    <p:sldId id="334" r:id="rId43"/>
    <p:sldId id="373" r:id="rId44"/>
    <p:sldId id="374" r:id="rId45"/>
    <p:sldId id="375" r:id="rId46"/>
    <p:sldId id="376" r:id="rId47"/>
    <p:sldId id="377" r:id="rId48"/>
    <p:sldId id="378" r:id="rId49"/>
    <p:sldId id="379" r:id="rId50"/>
    <p:sldId id="380" r:id="rId51"/>
    <p:sldId id="381" r:id="rId52"/>
    <p:sldId id="382" r:id="rId53"/>
    <p:sldId id="383" r:id="rId54"/>
    <p:sldId id="274" r:id="rId55"/>
    <p:sldId id="287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BE931D-CD17-7D8D-0E72-194ADFDE37F5}" name="Utilisateur invité" initials="Ui" userId="S::urn:spo:anon#d95fc8e05787767f4ad5c7d1f6fa6d86bc6f6aadfb93a0c0055f3f2cbe4806ec::" providerId="AD"/>
  <p188:author id="{2A8219F7-1BCB-B5D0-68E3-DD8DFF4BDD9F}" name="Jacqueline Gauthier" initials="JG" userId="S::jgauthier_centrefora.on.ca#ext#@coalition.ca::356cecd5-34a4-4a55-99b9-0c99788916b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8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F148D3-D38A-CD43-6573-125337D2E2B0}" v="9" dt="2024-11-03T20:40:52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71" d="100"/>
          <a:sy n="71" d="100"/>
        </p:scale>
        <p:origin x="8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microsoft.com/office/2016/11/relationships/changesInfo" Target="changesInfos/changesInfo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e1905@sympatico.ca" userId="S::urn:spo:guest#louise1905@sympatico.ca::" providerId="AD" clId="Web-{B979DEBC-7794-9AA6-BACD-0752DEF47C05}"/>
    <pc:docChg chg="modSld">
      <pc:chgData name="louise1905@sympatico.ca" userId="S::urn:spo:guest#louise1905@sympatico.ca::" providerId="AD" clId="Web-{B979DEBC-7794-9AA6-BACD-0752DEF47C05}" dt="2023-10-27T15:40:02.196" v="1" actId="20577"/>
      <pc:docMkLst>
        <pc:docMk/>
      </pc:docMkLst>
      <pc:sldChg chg="modSp">
        <pc:chgData name="louise1905@sympatico.ca" userId="S::urn:spo:guest#louise1905@sympatico.ca::" providerId="AD" clId="Web-{B979DEBC-7794-9AA6-BACD-0752DEF47C05}" dt="2023-10-27T15:40:02.196" v="1" actId="20577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B979DEBC-7794-9AA6-BACD-0752DEF47C05}" dt="2023-10-27T15:40:02.196" v="1" actId="20577"/>
          <ac:spMkLst>
            <pc:docMk/>
            <pc:sldMk cId="3757631623" sldId="266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CE0AD527-C48B-5345-9C9A-FA91DD00ADB2}"/>
    <pc:docChg chg="modSld sldOrd">
      <pc:chgData name="Jacqueline Gauthier" userId="S::jgauthier_centrefora.on.ca#ext#@coalition.ca::356cecd5-34a4-4a55-99b9-0c99788916bb" providerId="AD" clId="Web-{CE0AD527-C48B-5345-9C9A-FA91DD00ADB2}" dt="2023-11-10T23:59:47.716" v="6" actId="20577"/>
      <pc:docMkLst>
        <pc:docMk/>
      </pc:docMkLst>
      <pc:sldChg chg="ord">
        <pc:chgData name="Jacqueline Gauthier" userId="S::jgauthier_centrefora.on.ca#ext#@coalition.ca::356cecd5-34a4-4a55-99b9-0c99788916bb" providerId="AD" clId="Web-{CE0AD527-C48B-5345-9C9A-FA91DD00ADB2}" dt="2023-11-10T23:59:03.746" v="4"/>
        <pc:sldMkLst>
          <pc:docMk/>
          <pc:sldMk cId="3487893469" sldId="375"/>
        </pc:sldMkLst>
      </pc:sldChg>
      <pc:sldChg chg="ord">
        <pc:chgData name="Jacqueline Gauthier" userId="S::jgauthier_centrefora.on.ca#ext#@coalition.ca::356cecd5-34a4-4a55-99b9-0c99788916bb" providerId="AD" clId="Web-{CE0AD527-C48B-5345-9C9A-FA91DD00ADB2}" dt="2023-11-10T23:58:55.200" v="3"/>
        <pc:sldMkLst>
          <pc:docMk/>
          <pc:sldMk cId="1486725453" sldId="376"/>
        </pc:sldMkLst>
      </pc:sldChg>
      <pc:sldChg chg="modSp">
        <pc:chgData name="Jacqueline Gauthier" userId="S::jgauthier_centrefora.on.ca#ext#@coalition.ca::356cecd5-34a4-4a55-99b9-0c99788916bb" providerId="AD" clId="Web-{CE0AD527-C48B-5345-9C9A-FA91DD00ADB2}" dt="2023-11-10T23:58:49.621" v="2" actId="20577"/>
        <pc:sldMkLst>
          <pc:docMk/>
          <pc:sldMk cId="4070448501" sldId="377"/>
        </pc:sldMkLst>
        <pc:spChg chg="mod">
          <ac:chgData name="Jacqueline Gauthier" userId="S::jgauthier_centrefora.on.ca#ext#@coalition.ca::356cecd5-34a4-4a55-99b9-0c99788916bb" providerId="AD" clId="Web-{CE0AD527-C48B-5345-9C9A-FA91DD00ADB2}" dt="2023-11-10T23:58:49.621" v="2" actId="20577"/>
          <ac:spMkLst>
            <pc:docMk/>
            <pc:sldMk cId="4070448501" sldId="377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CE0AD527-C48B-5345-9C9A-FA91DD00ADB2}" dt="2023-11-10T23:59:47.716" v="6" actId="20577"/>
        <pc:sldMkLst>
          <pc:docMk/>
          <pc:sldMk cId="2395752371" sldId="378"/>
        </pc:sldMkLst>
        <pc:spChg chg="mod">
          <ac:chgData name="Jacqueline Gauthier" userId="S::jgauthier_centrefora.on.ca#ext#@coalition.ca::356cecd5-34a4-4a55-99b9-0c99788916bb" providerId="AD" clId="Web-{CE0AD527-C48B-5345-9C9A-FA91DD00ADB2}" dt="2023-11-10T23:59:47.716" v="6" actId="20577"/>
          <ac:spMkLst>
            <pc:docMk/>
            <pc:sldMk cId="2395752371" sldId="378"/>
            <ac:spMk id="2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37F148D3-D38A-CD43-6573-125337D2E2B0}"/>
    <pc:docChg chg="modSld">
      <pc:chgData name="louise1905@sympatico.ca" userId="S::urn:spo:guest#louise1905@sympatico.ca::" providerId="AD" clId="Web-{37F148D3-D38A-CD43-6573-125337D2E2B0}" dt="2024-11-03T20:40:52.532" v="8" actId="20577"/>
      <pc:docMkLst>
        <pc:docMk/>
      </pc:docMkLst>
      <pc:sldChg chg="modSp">
        <pc:chgData name="louise1905@sympatico.ca" userId="S::urn:spo:guest#louise1905@sympatico.ca::" providerId="AD" clId="Web-{37F148D3-D38A-CD43-6573-125337D2E2B0}" dt="2024-11-03T20:40:52.532" v="8" actId="20577"/>
        <pc:sldMkLst>
          <pc:docMk/>
          <pc:sldMk cId="481907628" sldId="294"/>
        </pc:sldMkLst>
        <pc:spChg chg="mod">
          <ac:chgData name="louise1905@sympatico.ca" userId="S::urn:spo:guest#louise1905@sympatico.ca::" providerId="AD" clId="Web-{37F148D3-D38A-CD43-6573-125337D2E2B0}" dt="2024-11-03T20:40:52.532" v="8" actId="20577"/>
          <ac:spMkLst>
            <pc:docMk/>
            <pc:sldMk cId="481907628" sldId="294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56850697-7466-7AF7-F54C-1C25FA2C0678}"/>
    <pc:docChg chg="sldOrd">
      <pc:chgData name="Jacqueline Gauthier" userId="S::jgauthier_centrefora.on.ca#ext#@coalition.ca::356cecd5-34a4-4a55-99b9-0c99788916bb" providerId="AD" clId="Web-{56850697-7466-7AF7-F54C-1C25FA2C0678}" dt="2023-11-16T19:34:00.387" v="0"/>
      <pc:docMkLst>
        <pc:docMk/>
      </pc:docMkLst>
      <pc:sldChg chg="ord">
        <pc:chgData name="Jacqueline Gauthier" userId="S::jgauthier_centrefora.on.ca#ext#@coalition.ca::356cecd5-34a4-4a55-99b9-0c99788916bb" providerId="AD" clId="Web-{56850697-7466-7AF7-F54C-1C25FA2C0678}" dt="2023-11-16T19:34:00.387" v="0"/>
        <pc:sldMkLst>
          <pc:docMk/>
          <pc:sldMk cId="207939470" sldId="361"/>
        </pc:sldMkLst>
      </pc:sldChg>
    </pc:docChg>
  </pc:docChgLst>
  <pc:docChgLst>
    <pc:chgData name="Utilisateur invité" userId="S::urn:spo:anon#d95fc8e05787767f4ad5c7d1f6fa6d86bc6f6aadfb93a0c0055f3f2cbe4806ec::" providerId="AD" clId="Web-{68A4D4F1-DD0F-0F95-5833-166A7E0C8CE1}"/>
    <pc:docChg chg="modSld">
      <pc:chgData name="Utilisateur invité" userId="S::urn:spo:anon#d95fc8e05787767f4ad5c7d1f6fa6d86bc6f6aadfb93a0c0055f3f2cbe4806ec::" providerId="AD" clId="Web-{68A4D4F1-DD0F-0F95-5833-166A7E0C8CE1}" dt="2024-04-03T20:16:06.348" v="79" actId="14100"/>
      <pc:docMkLst>
        <pc:docMk/>
      </pc:docMkLst>
      <pc:sldChg chg="modSp delCm">
        <pc:chgData name="Utilisateur invité" userId="S::urn:spo:anon#d95fc8e05787767f4ad5c7d1f6fa6d86bc6f6aadfb93a0c0055f3f2cbe4806ec::" providerId="AD" clId="Web-{68A4D4F1-DD0F-0F95-5833-166A7E0C8CE1}" dt="2024-04-03T20:11:27.357" v="16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68A4D4F1-DD0F-0F95-5833-166A7E0C8CE1}" dt="2024-04-03T20:11:27.357" v="16" actId="20577"/>
          <ac:spMkLst>
            <pc:docMk/>
            <pc:sldMk cId="481907628" sldId="29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68A4D4F1-DD0F-0F95-5833-166A7E0C8CE1}" dt="2024-04-03T20:10:50.357" v="0"/>
              <pc2:cmMkLst xmlns:pc2="http://schemas.microsoft.com/office/powerpoint/2019/9/main/command">
                <pc:docMk/>
                <pc:sldMk cId="481907628" sldId="294"/>
                <pc2:cmMk id="{58ECA896-9D89-45F8-AD9A-660FAB08D71A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68A4D4F1-DD0F-0F95-5833-166A7E0C8CE1}" dt="2024-04-03T20:13:26.173" v="42" actId="20577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68A4D4F1-DD0F-0F95-5833-166A7E0C8CE1}" dt="2024-04-03T20:13:26.173" v="42" actId="20577"/>
          <ac:spMkLst>
            <pc:docMk/>
            <pc:sldMk cId="3589427008" sldId="30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68A4D4F1-DD0F-0F95-5833-166A7E0C8CE1}" dt="2024-04-03T20:12:03.608" v="30" actId="14100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68A4D4F1-DD0F-0F95-5833-166A7E0C8CE1}" dt="2024-04-03T20:12:03.608" v="30" actId="14100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68A4D4F1-DD0F-0F95-5833-166A7E0C8CE1}" dt="2024-04-03T20:14:38.502" v="55" actId="14100"/>
        <pc:sldMkLst>
          <pc:docMk/>
          <pc:sldMk cId="3948033493" sldId="334"/>
        </pc:sldMkLst>
        <pc:spChg chg="mod">
          <ac:chgData name="Utilisateur invité" userId="S::urn:spo:anon#d95fc8e05787767f4ad5c7d1f6fa6d86bc6f6aadfb93a0c0055f3f2cbe4806ec::" providerId="AD" clId="Web-{68A4D4F1-DD0F-0F95-5833-166A7E0C8CE1}" dt="2024-04-03T20:14:38.502" v="55" actId="14100"/>
          <ac:spMkLst>
            <pc:docMk/>
            <pc:sldMk cId="3948033493" sldId="33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68A4D4F1-DD0F-0F95-5833-166A7E0C8CE1}" dt="2024-04-03T20:16:06.348" v="79" actId="14100"/>
        <pc:sldMkLst>
          <pc:docMk/>
          <pc:sldMk cId="1377655352" sldId="383"/>
        </pc:sldMkLst>
        <pc:spChg chg="mod">
          <ac:chgData name="Utilisateur invité" userId="S::urn:spo:anon#d95fc8e05787767f4ad5c7d1f6fa6d86bc6f6aadfb93a0c0055f3f2cbe4806ec::" providerId="AD" clId="Web-{68A4D4F1-DD0F-0F95-5833-166A7E0C8CE1}" dt="2024-04-03T20:16:06.348" v="79" actId="14100"/>
          <ac:spMkLst>
            <pc:docMk/>
            <pc:sldMk cId="1377655352" sldId="38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DA50C9BE-6F86-3A06-5E62-4C0E3F6ABC6C}"/>
    <pc:docChg chg="modSld">
      <pc:chgData name="Utilisateur invité" userId="S::urn:spo:anon#d95fc8e05787767f4ad5c7d1f6fa6d86bc6f6aadfb93a0c0055f3f2cbe4806ec::" providerId="AD" clId="Web-{DA50C9BE-6F86-3A06-5E62-4C0E3F6ABC6C}" dt="2024-04-03T15:11:24.825" v="116" actId="20577"/>
      <pc:docMkLst>
        <pc:docMk/>
      </pc:docMkLst>
      <pc:sldChg chg="modSp">
        <pc:chgData name="Utilisateur invité" userId="S::urn:spo:anon#d95fc8e05787767f4ad5c7d1f6fa6d86bc6f6aadfb93a0c0055f3f2cbe4806ec::" providerId="AD" clId="Web-{DA50C9BE-6F86-3A06-5E62-4C0E3F6ABC6C}" dt="2024-04-03T14:48:38.795" v="22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DA50C9BE-6F86-3A06-5E62-4C0E3F6ABC6C}" dt="2024-04-03T14:48:38.795" v="22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A50C9BE-6F86-3A06-5E62-4C0E3F6ABC6C}" dt="2024-04-03T14:51:33.004" v="55" actId="20577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DA50C9BE-6F86-3A06-5E62-4C0E3F6ABC6C}" dt="2024-04-03T14:51:33.004" v="55" actId="20577"/>
          <ac:spMkLst>
            <pc:docMk/>
            <pc:sldMk cId="3589427008" sldId="30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A50C9BE-6F86-3A06-5E62-4C0E3F6ABC6C}" dt="2024-04-03T14:49:16.718" v="35" actId="20577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DA50C9BE-6F86-3A06-5E62-4C0E3F6ABC6C}" dt="2024-04-03T14:49:16.718" v="35" actId="20577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A50C9BE-6F86-3A06-5E62-4C0E3F6ABC6C}" dt="2024-04-03T15:00:44.694" v="75" actId="20577"/>
        <pc:sldMkLst>
          <pc:docMk/>
          <pc:sldMk cId="3948033493" sldId="334"/>
        </pc:sldMkLst>
        <pc:spChg chg="mod">
          <ac:chgData name="Utilisateur invité" userId="S::urn:spo:anon#d95fc8e05787767f4ad5c7d1f6fa6d86bc6f6aadfb93a0c0055f3f2cbe4806ec::" providerId="AD" clId="Web-{DA50C9BE-6F86-3A06-5E62-4C0E3F6ABC6C}" dt="2024-04-03T15:00:44.694" v="75" actId="20577"/>
          <ac:spMkLst>
            <pc:docMk/>
            <pc:sldMk cId="3948033493" sldId="33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A50C9BE-6F86-3A06-5E62-4C0E3F6ABC6C}" dt="2024-04-03T15:11:24.825" v="116" actId="20577"/>
        <pc:sldMkLst>
          <pc:docMk/>
          <pc:sldMk cId="1377655352" sldId="383"/>
        </pc:sldMkLst>
        <pc:spChg chg="mod">
          <ac:chgData name="Utilisateur invité" userId="S::urn:spo:anon#d95fc8e05787767f4ad5c7d1f6fa6d86bc6f6aadfb93a0c0055f3f2cbe4806ec::" providerId="AD" clId="Web-{DA50C9BE-6F86-3A06-5E62-4C0E3F6ABC6C}" dt="2024-04-03T15:11:24.825" v="116" actId="20577"/>
          <ac:spMkLst>
            <pc:docMk/>
            <pc:sldMk cId="1377655352" sldId="38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051318D8-09AD-0629-5845-0A95F266D106}"/>
    <pc:docChg chg="modSld sldOrd">
      <pc:chgData name="Utilisateur invité" userId="S::urn:spo:anon#d95fc8e05787767f4ad5c7d1f6fa6d86bc6f6aadfb93a0c0055f3f2cbe4806ec::" providerId="AD" clId="Web-{051318D8-09AD-0629-5845-0A95F266D106}" dt="2023-10-26T13:39:30.427" v="70" actId="20577"/>
      <pc:docMkLst>
        <pc:docMk/>
      </pc:docMkLst>
      <pc:sldChg chg="modSp">
        <pc:chgData name="Utilisateur invité" userId="S::urn:spo:anon#d95fc8e05787767f4ad5c7d1f6fa6d86bc6f6aadfb93a0c0055f3f2cbe4806ec::" providerId="AD" clId="Web-{051318D8-09AD-0629-5845-0A95F266D106}" dt="2023-10-26T13:20:01.879" v="1" actId="20577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051318D8-09AD-0629-5845-0A95F266D106}" dt="2023-10-26T13:20:01.879" v="1" actId="20577"/>
          <ac:spMkLst>
            <pc:docMk/>
            <pc:sldMk cId="3757631623" sldId="266"/>
            <ac:spMk id="3" creationId="{00000000-0000-0000-0000-000000000000}"/>
          </ac:spMkLst>
        </pc:spChg>
      </pc:sldChg>
      <pc:sldChg chg="modSp ord modCm">
        <pc:chgData name="Utilisateur invité" userId="S::urn:spo:anon#d95fc8e05787767f4ad5c7d1f6fa6d86bc6f6aadfb93a0c0055f3f2cbe4806ec::" providerId="AD" clId="Web-{051318D8-09AD-0629-5845-0A95F266D106}" dt="2023-10-26T13:23:00.696" v="24"/>
        <pc:sldMkLst>
          <pc:docMk/>
          <pc:sldMk cId="3120405660" sldId="342"/>
        </pc:sldMkLst>
        <pc:spChg chg="mod">
          <ac:chgData name="Utilisateur invité" userId="S::urn:spo:anon#d95fc8e05787767f4ad5c7d1f6fa6d86bc6f6aadfb93a0c0055f3f2cbe4806ec::" providerId="AD" clId="Web-{051318D8-09AD-0629-5845-0A95F266D106}" dt="2023-10-26T13:21:18.084" v="21" actId="20577"/>
          <ac:spMkLst>
            <pc:docMk/>
            <pc:sldMk cId="3120405660" sldId="342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051318D8-09AD-0629-5845-0A95F266D106}" dt="2023-10-26T13:20:12.598" v="2"/>
              <pc2:cmMkLst xmlns:pc2="http://schemas.microsoft.com/office/powerpoint/2019/9/main/command">
                <pc:docMk/>
                <pc:sldMk cId="3120405660" sldId="342"/>
                <pc2:cmMk id="{266F9CBD-ECAF-4965-AA1A-CFB165185B3E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051318D8-09AD-0629-5845-0A95F266D106}" dt="2023-10-26T13:23:54.448" v="30" actId="20577"/>
        <pc:sldMkLst>
          <pc:docMk/>
          <pc:sldMk cId="1229879702" sldId="343"/>
        </pc:sldMkLst>
        <pc:spChg chg="mod">
          <ac:chgData name="Utilisateur invité" userId="S::urn:spo:anon#d95fc8e05787767f4ad5c7d1f6fa6d86bc6f6aadfb93a0c0055f3f2cbe4806ec::" providerId="AD" clId="Web-{051318D8-09AD-0629-5845-0A95F266D106}" dt="2023-10-26T13:23:54.448" v="30" actId="20577"/>
          <ac:spMkLst>
            <pc:docMk/>
            <pc:sldMk cId="1229879702" sldId="343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051318D8-09AD-0629-5845-0A95F266D106}" dt="2023-10-26T13:23:24.337" v="25"/>
              <pc2:cmMkLst xmlns:pc2="http://schemas.microsoft.com/office/powerpoint/2019/9/main/command">
                <pc:docMk/>
                <pc:sldMk cId="1229879702" sldId="343"/>
                <pc2:cmMk id="{51FBC363-1084-45EC-99E0-4C714A05CCCD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051318D8-09AD-0629-5845-0A95F266D106}" dt="2023-10-26T13:25:51.966" v="41" actId="20577"/>
        <pc:sldMkLst>
          <pc:docMk/>
          <pc:sldMk cId="671087222" sldId="370"/>
        </pc:sldMkLst>
        <pc:spChg chg="mod">
          <ac:chgData name="Utilisateur invité" userId="S::urn:spo:anon#d95fc8e05787767f4ad5c7d1f6fa6d86bc6f6aadfb93a0c0055f3f2cbe4806ec::" providerId="AD" clId="Web-{051318D8-09AD-0629-5845-0A95F266D106}" dt="2023-10-26T13:25:51.966" v="41" actId="20577"/>
          <ac:spMkLst>
            <pc:docMk/>
            <pc:sldMk cId="671087222" sldId="370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051318D8-09AD-0629-5845-0A95F266D106}" dt="2023-10-26T13:25:28.778" v="40" actId="20577"/>
              <pc2:cmMkLst xmlns:pc2="http://schemas.microsoft.com/office/powerpoint/2019/9/main/command">
                <pc:docMk/>
                <pc:sldMk cId="671087222" sldId="370"/>
                <pc2:cmMk id="{ADAA49DC-3EB8-4429-A9DB-00E1A1357131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051318D8-09AD-0629-5845-0A95F266D106}" dt="2023-10-26T13:29:46.786" v="66" actId="20577"/>
        <pc:sldMkLst>
          <pc:docMk/>
          <pc:sldMk cId="1486725453" sldId="376"/>
        </pc:sldMkLst>
        <pc:spChg chg="mod">
          <ac:chgData name="Utilisateur invité" userId="S::urn:spo:anon#d95fc8e05787767f4ad5c7d1f6fa6d86bc6f6aadfb93a0c0055f3f2cbe4806ec::" providerId="AD" clId="Web-{051318D8-09AD-0629-5845-0A95F266D106}" dt="2023-10-26T13:29:46.786" v="66" actId="20577"/>
          <ac:spMkLst>
            <pc:docMk/>
            <pc:sldMk cId="1486725453" sldId="376"/>
            <ac:spMk id="3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051318D8-09AD-0629-5845-0A95F266D106}" dt="2023-10-26T13:26:43.030" v="55" actId="20577"/>
          <ac:spMkLst>
            <pc:docMk/>
            <pc:sldMk cId="1486725453" sldId="376"/>
            <ac:spMk id="5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051318D8-09AD-0629-5845-0A95F266D106}" dt="2023-10-26T13:29:11.534" v="60" actId="20577"/>
              <pc2:cmMkLst xmlns:pc2="http://schemas.microsoft.com/office/powerpoint/2019/9/main/command">
                <pc:docMk/>
                <pc:sldMk cId="1486725453" sldId="376"/>
                <pc2:cmMk id="{891ED510-0919-4748-8AF5-FBF0EB7A1955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051318D8-09AD-0629-5845-0A95F266D106}" dt="2023-10-26T13:39:30.427" v="70" actId="20577"/>
        <pc:sldMkLst>
          <pc:docMk/>
          <pc:sldMk cId="1932729420" sldId="382"/>
        </pc:sldMkLst>
        <pc:spChg chg="mod">
          <ac:chgData name="Utilisateur invité" userId="S::urn:spo:anon#d95fc8e05787767f4ad5c7d1f6fa6d86bc6f6aadfb93a0c0055f3f2cbe4806ec::" providerId="AD" clId="Web-{051318D8-09AD-0629-5845-0A95F266D106}" dt="2023-10-26T13:39:30.427" v="70" actId="20577"/>
          <ac:spMkLst>
            <pc:docMk/>
            <pc:sldMk cId="1932729420" sldId="382"/>
            <ac:spMk id="4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051318D8-09AD-0629-5845-0A95F266D106}" dt="2023-10-26T13:30:13.177" v="68"/>
              <pc2:cmMkLst xmlns:pc2="http://schemas.microsoft.com/office/powerpoint/2019/9/main/command">
                <pc:docMk/>
                <pc:sldMk cId="1932729420" sldId="382"/>
                <pc2:cmMk id="{6A2F8208-88CF-49BC-83F3-743A5237BCA2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9DA73D58-4726-7973-A4BC-A0BEC1A47489}"/>
    <pc:docChg chg="modSld">
      <pc:chgData name="Jacqueline Gauthier" userId="S::jgauthier_centrefora.on.ca#ext#@coalition.ca::356cecd5-34a4-4a55-99b9-0c99788916bb" providerId="AD" clId="Web-{9DA73D58-4726-7973-A4BC-A0BEC1A47489}" dt="2023-11-10T21:12:38.394" v="0" actId="20577"/>
      <pc:docMkLst>
        <pc:docMk/>
      </pc:docMkLst>
      <pc:sldChg chg="modSp">
        <pc:chgData name="Jacqueline Gauthier" userId="S::jgauthier_centrefora.on.ca#ext#@coalition.ca::356cecd5-34a4-4a55-99b9-0c99788916bb" providerId="AD" clId="Web-{9DA73D58-4726-7973-A4BC-A0BEC1A47489}" dt="2023-11-10T21:12:38.394" v="0" actId="20577"/>
        <pc:sldMkLst>
          <pc:docMk/>
          <pc:sldMk cId="3120405660" sldId="342"/>
        </pc:sldMkLst>
        <pc:spChg chg="mod">
          <ac:chgData name="Jacqueline Gauthier" userId="S::jgauthier_centrefora.on.ca#ext#@coalition.ca::356cecd5-34a4-4a55-99b9-0c99788916bb" providerId="AD" clId="Web-{9DA73D58-4726-7973-A4BC-A0BEC1A47489}" dt="2023-11-10T21:12:38.394" v="0" actId="20577"/>
          <ac:spMkLst>
            <pc:docMk/>
            <pc:sldMk cId="3120405660" sldId="342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2CCCF691-DA8E-08BE-AC31-F7BF272D38DD}"/>
    <pc:docChg chg="modSld">
      <pc:chgData name="Utilisateur invité" userId="S::urn:spo:anon#d95fc8e05787767f4ad5c7d1f6fa6d86bc6f6aadfb93a0c0055f3f2cbe4806ec::" providerId="AD" clId="Web-{2CCCF691-DA8E-08BE-AC31-F7BF272D38DD}" dt="2024-04-03T20:19:51.563" v="9" actId="20577"/>
      <pc:docMkLst>
        <pc:docMk/>
      </pc:docMkLst>
      <pc:sldChg chg="modSp">
        <pc:chgData name="Utilisateur invité" userId="S::urn:spo:anon#d95fc8e05787767f4ad5c7d1f6fa6d86bc6f6aadfb93a0c0055f3f2cbe4806ec::" providerId="AD" clId="Web-{2CCCF691-DA8E-08BE-AC31-F7BF272D38DD}" dt="2024-04-03T20:19:51.563" v="9" actId="20577"/>
        <pc:sldMkLst>
          <pc:docMk/>
          <pc:sldMk cId="1377655352" sldId="383"/>
        </pc:sldMkLst>
        <pc:spChg chg="mod">
          <ac:chgData name="Utilisateur invité" userId="S::urn:spo:anon#d95fc8e05787767f4ad5c7d1f6fa6d86bc6f6aadfb93a0c0055f3f2cbe4806ec::" providerId="AD" clId="Web-{2CCCF691-DA8E-08BE-AC31-F7BF272D38DD}" dt="2024-04-03T20:19:51.563" v="9" actId="20577"/>
          <ac:spMkLst>
            <pc:docMk/>
            <pc:sldMk cId="1377655352" sldId="383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B59FBD84-EBE7-2DB2-E54E-53A2102D142D}"/>
    <pc:docChg chg="modSld">
      <pc:chgData name="louise1905@sympatico.ca" userId="S::urn:spo:guest#louise1905@sympatico.ca::" providerId="AD" clId="Web-{B59FBD84-EBE7-2DB2-E54E-53A2102D142D}" dt="2023-11-20T16:57:50.218" v="80" actId="20577"/>
      <pc:docMkLst>
        <pc:docMk/>
      </pc:docMkLst>
      <pc:sldChg chg="modSp">
        <pc:chgData name="louise1905@sympatico.ca" userId="S::urn:spo:guest#louise1905@sympatico.ca::" providerId="AD" clId="Web-{B59FBD84-EBE7-2DB2-E54E-53A2102D142D}" dt="2023-11-19T21:24:55.590" v="2" actId="20577"/>
        <pc:sldMkLst>
          <pc:docMk/>
          <pc:sldMk cId="481907628" sldId="294"/>
        </pc:sldMkLst>
        <pc:spChg chg="mod">
          <ac:chgData name="louise1905@sympatico.ca" userId="S::urn:spo:guest#louise1905@sympatico.ca::" providerId="AD" clId="Web-{B59FBD84-EBE7-2DB2-E54E-53A2102D142D}" dt="2023-11-19T21:24:55.590" v="2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59FBD84-EBE7-2DB2-E54E-53A2102D142D}" dt="2023-11-19T21:48:01.527" v="16" actId="20577"/>
        <pc:sldMkLst>
          <pc:docMk/>
          <pc:sldMk cId="3589427008" sldId="304"/>
        </pc:sldMkLst>
        <pc:spChg chg="mod">
          <ac:chgData name="louise1905@sympatico.ca" userId="S::urn:spo:guest#louise1905@sympatico.ca::" providerId="AD" clId="Web-{B59FBD84-EBE7-2DB2-E54E-53A2102D142D}" dt="2023-11-19T21:48:01.527" v="16" actId="20577"/>
          <ac:spMkLst>
            <pc:docMk/>
            <pc:sldMk cId="3589427008" sldId="30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59FBD84-EBE7-2DB2-E54E-53A2102D142D}" dt="2023-11-19T21:33:44.717" v="7" actId="20577"/>
        <pc:sldMkLst>
          <pc:docMk/>
          <pc:sldMk cId="4096061746" sldId="315"/>
        </pc:sldMkLst>
        <pc:spChg chg="mod">
          <ac:chgData name="louise1905@sympatico.ca" userId="S::urn:spo:guest#louise1905@sympatico.ca::" providerId="AD" clId="Web-{B59FBD84-EBE7-2DB2-E54E-53A2102D142D}" dt="2023-11-19T21:33:44.717" v="7" actId="20577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59FBD84-EBE7-2DB2-E54E-53A2102D142D}" dt="2023-11-19T21:51:16.705" v="20" actId="20577"/>
        <pc:sldMkLst>
          <pc:docMk/>
          <pc:sldMk cId="3948033493" sldId="334"/>
        </pc:sldMkLst>
        <pc:spChg chg="mod">
          <ac:chgData name="louise1905@sympatico.ca" userId="S::urn:spo:guest#louise1905@sympatico.ca::" providerId="AD" clId="Web-{B59FBD84-EBE7-2DB2-E54E-53A2102D142D}" dt="2023-11-19T21:51:16.705" v="20" actId="20577"/>
          <ac:spMkLst>
            <pc:docMk/>
            <pc:sldMk cId="3948033493" sldId="33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59FBD84-EBE7-2DB2-E54E-53A2102D142D}" dt="2023-11-20T14:51:38.828" v="62" actId="20577"/>
        <pc:sldMkLst>
          <pc:docMk/>
          <pc:sldMk cId="1486725453" sldId="376"/>
        </pc:sldMkLst>
        <pc:spChg chg="mod">
          <ac:chgData name="louise1905@sympatico.ca" userId="S::urn:spo:guest#louise1905@sympatico.ca::" providerId="AD" clId="Web-{B59FBD84-EBE7-2DB2-E54E-53A2102D142D}" dt="2023-11-20T14:51:38.828" v="62" actId="20577"/>
          <ac:spMkLst>
            <pc:docMk/>
            <pc:sldMk cId="1486725453" sldId="376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59FBD84-EBE7-2DB2-E54E-53A2102D142D}" dt="2023-11-20T16:57:50.218" v="80" actId="20577"/>
        <pc:sldMkLst>
          <pc:docMk/>
          <pc:sldMk cId="1932729420" sldId="382"/>
        </pc:sldMkLst>
        <pc:spChg chg="mod">
          <ac:chgData name="louise1905@sympatico.ca" userId="S::urn:spo:guest#louise1905@sympatico.ca::" providerId="AD" clId="Web-{B59FBD84-EBE7-2DB2-E54E-53A2102D142D}" dt="2023-11-20T16:57:50.218" v="80" actId="20577"/>
          <ac:spMkLst>
            <pc:docMk/>
            <pc:sldMk cId="1932729420" sldId="382"/>
            <ac:spMk id="4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59FBD84-EBE7-2DB2-E54E-53A2102D142D}" dt="2023-11-19T22:08:06.693" v="47" actId="20577"/>
        <pc:sldMkLst>
          <pc:docMk/>
          <pc:sldMk cId="1377655352" sldId="383"/>
        </pc:sldMkLst>
        <pc:spChg chg="mod">
          <ac:chgData name="louise1905@sympatico.ca" userId="S::urn:spo:guest#louise1905@sympatico.ca::" providerId="AD" clId="Web-{B59FBD84-EBE7-2DB2-E54E-53A2102D142D}" dt="2023-11-19T22:08:06.693" v="47" actId="20577"/>
          <ac:spMkLst>
            <pc:docMk/>
            <pc:sldMk cId="1377655352" sldId="383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D97CC76B-B4C4-CF84-84A6-A60E4EE46030}"/>
    <pc:docChg chg="modSld">
      <pc:chgData name="louise1905@sympatico.ca" userId="S::urn:spo:guest#louise1905@sympatico.ca::" providerId="AD" clId="Web-{D97CC76B-B4C4-CF84-84A6-A60E4EE46030}" dt="2023-10-27T15:28:46.537" v="15" actId="20577"/>
      <pc:docMkLst>
        <pc:docMk/>
      </pc:docMkLst>
      <pc:sldChg chg="modSp">
        <pc:chgData name="louise1905@sympatico.ca" userId="S::urn:spo:guest#louise1905@sympatico.ca::" providerId="AD" clId="Web-{D97CC76B-B4C4-CF84-84A6-A60E4EE46030}" dt="2023-10-27T15:28:27.880" v="13" actId="20577"/>
        <pc:sldMkLst>
          <pc:docMk/>
          <pc:sldMk cId="3120405660" sldId="342"/>
        </pc:sldMkLst>
        <pc:spChg chg="mod">
          <ac:chgData name="louise1905@sympatico.ca" userId="S::urn:spo:guest#louise1905@sympatico.ca::" providerId="AD" clId="Web-{D97CC76B-B4C4-CF84-84A6-A60E4EE46030}" dt="2023-10-27T15:28:27.880" v="13" actId="20577"/>
          <ac:spMkLst>
            <pc:docMk/>
            <pc:sldMk cId="3120405660" sldId="342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D97CC76B-B4C4-CF84-84A6-A60E4EE46030}" dt="2023-10-27T15:28:46.537" v="15" actId="20577"/>
        <pc:sldMkLst>
          <pc:docMk/>
          <pc:sldMk cId="1229879702" sldId="343"/>
        </pc:sldMkLst>
        <pc:spChg chg="mod">
          <ac:chgData name="louise1905@sympatico.ca" userId="S::urn:spo:guest#louise1905@sympatico.ca::" providerId="AD" clId="Web-{D97CC76B-B4C4-CF84-84A6-A60E4EE46030}" dt="2023-10-27T15:28:46.537" v="15" actId="20577"/>
          <ac:spMkLst>
            <pc:docMk/>
            <pc:sldMk cId="1229879702" sldId="343"/>
            <ac:spMk id="3" creationId="{00000000-0000-0000-0000-000000000000}"/>
          </ac:spMkLst>
        </pc:spChg>
      </pc:sldChg>
    </pc:docChg>
  </pc:docChgLst>
  <pc:docChgLst>
    <pc:chgData name="Mélanie Gendron" userId="b05ed1a2-98bf-4a87-b261-4b22b31ddbe0" providerId="ADAL" clId="{A0F35F18-6CAB-4E2D-9830-89663313B8E6}"/>
    <pc:docChg chg="custSel addSld delSld modSld">
      <pc:chgData name="Mélanie Gendron" userId="b05ed1a2-98bf-4a87-b261-4b22b31ddbe0" providerId="ADAL" clId="{A0F35F18-6CAB-4E2D-9830-89663313B8E6}" dt="2024-08-15T15:45:45.126" v="175" actId="1076"/>
      <pc:docMkLst>
        <pc:docMk/>
      </pc:docMkLst>
      <pc:sldChg chg="modSp mod">
        <pc:chgData name="Mélanie Gendron" userId="b05ed1a2-98bf-4a87-b261-4b22b31ddbe0" providerId="ADAL" clId="{A0F35F18-6CAB-4E2D-9830-89663313B8E6}" dt="2024-08-15T15:35:41.254" v="0" actId="207"/>
        <pc:sldMkLst>
          <pc:docMk/>
          <pc:sldMk cId="3861369899" sldId="256"/>
        </pc:sldMkLst>
        <pc:spChg chg="mod">
          <ac:chgData name="Mélanie Gendron" userId="b05ed1a2-98bf-4a87-b261-4b22b31ddbe0" providerId="ADAL" clId="{A0F35F18-6CAB-4E2D-9830-89663313B8E6}" dt="2024-08-15T15:35:41.254" v="0" actId="207"/>
          <ac:spMkLst>
            <pc:docMk/>
            <pc:sldMk cId="3861369899" sldId="25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45:34.602" v="173" actId="1076"/>
        <pc:sldMkLst>
          <pc:docMk/>
          <pc:sldMk cId="3197413488" sldId="274"/>
        </pc:sldMkLst>
        <pc:spChg chg="mod">
          <ac:chgData name="Mélanie Gendron" userId="b05ed1a2-98bf-4a87-b261-4b22b31ddbe0" providerId="ADAL" clId="{A0F35F18-6CAB-4E2D-9830-89663313B8E6}" dt="2024-08-15T15:45:25.842" v="172" actId="1076"/>
          <ac:spMkLst>
            <pc:docMk/>
            <pc:sldMk cId="3197413488" sldId="274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45:34.602" v="173" actId="1076"/>
          <ac:spMkLst>
            <pc:docMk/>
            <pc:sldMk cId="3197413488" sldId="274"/>
            <ac:spMk id="3" creationId="{00000000-0000-0000-0000-000000000000}"/>
          </ac:spMkLst>
        </pc:spChg>
        <pc:picChg chg="mod">
          <ac:chgData name="Mélanie Gendron" userId="b05ed1a2-98bf-4a87-b261-4b22b31ddbe0" providerId="ADAL" clId="{A0F35F18-6CAB-4E2D-9830-89663313B8E6}" dt="2024-08-15T15:45:19.502" v="171" actId="1076"/>
          <ac:picMkLst>
            <pc:docMk/>
            <pc:sldMk cId="3197413488" sldId="274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A0F35F18-6CAB-4E2D-9830-89663313B8E6}" dt="2024-08-15T15:45:45.126" v="175" actId="1076"/>
        <pc:sldMkLst>
          <pc:docMk/>
          <pc:sldMk cId="311959883" sldId="287"/>
        </pc:sldMkLst>
        <pc:spChg chg="mod">
          <ac:chgData name="Mélanie Gendron" userId="b05ed1a2-98bf-4a87-b261-4b22b31ddbe0" providerId="ADAL" clId="{A0F35F18-6CAB-4E2D-9830-89663313B8E6}" dt="2024-08-15T15:45:45.126" v="175" actId="1076"/>
          <ac:spMkLst>
            <pc:docMk/>
            <pc:sldMk cId="311959883" sldId="287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35:49.705" v="2" actId="1076"/>
        <pc:sldMkLst>
          <pc:docMk/>
          <pc:sldMk cId="2305999324" sldId="288"/>
        </pc:sldMkLst>
        <pc:spChg chg="mod">
          <ac:chgData name="Mélanie Gendron" userId="b05ed1a2-98bf-4a87-b261-4b22b31ddbe0" providerId="ADAL" clId="{A0F35F18-6CAB-4E2D-9830-89663313B8E6}" dt="2024-08-15T15:35:49.705" v="2" actId="1076"/>
          <ac:spMkLst>
            <pc:docMk/>
            <pc:sldMk cId="2305999324" sldId="288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8:04.441" v="38" actId="478"/>
        <pc:sldMkLst>
          <pc:docMk/>
          <pc:sldMk cId="2465101459" sldId="293"/>
        </pc:sldMkLst>
        <pc:spChg chg="mod">
          <ac:chgData name="Mélanie Gendron" userId="b05ed1a2-98bf-4a87-b261-4b22b31ddbe0" providerId="ADAL" clId="{A0F35F18-6CAB-4E2D-9830-89663313B8E6}" dt="2024-08-15T15:38:00.742" v="36" actId="1076"/>
          <ac:spMkLst>
            <pc:docMk/>
            <pc:sldMk cId="2465101459" sldId="293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8:03.106" v="37" actId="478"/>
          <ac:spMkLst>
            <pc:docMk/>
            <pc:sldMk cId="2465101459" sldId="293"/>
            <ac:spMk id="5" creationId="{C1FC387B-F2F1-9DC4-1703-631104AA43B8}"/>
          </ac:spMkLst>
        </pc:spChg>
        <pc:picChg chg="mod">
          <ac:chgData name="Mélanie Gendron" userId="b05ed1a2-98bf-4a87-b261-4b22b31ddbe0" providerId="ADAL" clId="{A0F35F18-6CAB-4E2D-9830-89663313B8E6}" dt="2024-08-15T15:37:57.003" v="35" actId="1076"/>
          <ac:picMkLst>
            <pc:docMk/>
            <pc:sldMk cId="2465101459" sldId="293"/>
            <ac:picMk id="4" creationId="{00000000-0000-0000-0000-000000000000}"/>
          </ac:picMkLst>
        </pc:picChg>
        <pc:picChg chg="add del mod">
          <ac:chgData name="Mélanie Gendron" userId="b05ed1a2-98bf-4a87-b261-4b22b31ddbe0" providerId="ADAL" clId="{A0F35F18-6CAB-4E2D-9830-89663313B8E6}" dt="2024-08-15T15:38:04.441" v="38" actId="478"/>
          <ac:picMkLst>
            <pc:docMk/>
            <pc:sldMk cId="2465101459" sldId="293"/>
            <ac:picMk id="6" creationId="{465E3F15-4BC9-90C3-C7BC-A6B6222606DC}"/>
          </ac:picMkLst>
        </pc:picChg>
      </pc:sldChg>
      <pc:sldChg chg="modSp mod">
        <pc:chgData name="Mélanie Gendron" userId="b05ed1a2-98bf-4a87-b261-4b22b31ddbe0" providerId="ADAL" clId="{A0F35F18-6CAB-4E2D-9830-89663313B8E6}" dt="2024-08-15T15:37:04.746" v="19" actId="1076"/>
        <pc:sldMkLst>
          <pc:docMk/>
          <pc:sldMk cId="481907628" sldId="294"/>
        </pc:sldMkLst>
        <pc:spChg chg="mod">
          <ac:chgData name="Mélanie Gendron" userId="b05ed1a2-98bf-4a87-b261-4b22b31ddbe0" providerId="ADAL" clId="{A0F35F18-6CAB-4E2D-9830-89663313B8E6}" dt="2024-08-15T15:36:20.733" v="11" actId="1076"/>
          <ac:spMkLst>
            <pc:docMk/>
            <pc:sldMk cId="481907628" sldId="294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7:04.746" v="19" actId="1076"/>
          <ac:spMkLst>
            <pc:docMk/>
            <pc:sldMk cId="481907628" sldId="294"/>
            <ac:spMk id="3" creationId="{00000000-0000-0000-0000-000000000000}"/>
          </ac:spMkLst>
        </pc:spChg>
        <pc:picChg chg="mod">
          <ac:chgData name="Mélanie Gendron" userId="b05ed1a2-98bf-4a87-b261-4b22b31ddbe0" providerId="ADAL" clId="{A0F35F18-6CAB-4E2D-9830-89663313B8E6}" dt="2024-08-15T15:36:20.733" v="11" actId="1076"/>
          <ac:picMkLst>
            <pc:docMk/>
            <pc:sldMk cId="481907628" sldId="294"/>
            <ac:picMk id="4" creationId="{00000000-0000-0000-0000-000000000000}"/>
          </ac:picMkLst>
        </pc:picChg>
      </pc:sldChg>
      <pc:sldChg chg="addSp delSp modSp mod">
        <pc:chgData name="Mélanie Gendron" userId="b05ed1a2-98bf-4a87-b261-4b22b31ddbe0" providerId="ADAL" clId="{A0F35F18-6CAB-4E2D-9830-89663313B8E6}" dt="2024-08-15T15:40:13.892" v="75"/>
        <pc:sldMkLst>
          <pc:docMk/>
          <pc:sldMk cId="3589427008" sldId="304"/>
        </pc:sldMkLst>
        <pc:spChg chg="del">
          <ac:chgData name="Mélanie Gendron" userId="b05ed1a2-98bf-4a87-b261-4b22b31ddbe0" providerId="ADAL" clId="{A0F35F18-6CAB-4E2D-9830-89663313B8E6}" dt="2024-08-15T15:40:11.156" v="73" actId="478"/>
          <ac:spMkLst>
            <pc:docMk/>
            <pc:sldMk cId="3589427008" sldId="304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0:11.773" v="74" actId="478"/>
          <ac:spMkLst>
            <pc:docMk/>
            <pc:sldMk cId="3589427008" sldId="304"/>
            <ac:spMk id="6" creationId="{E6B450C1-FC54-7112-1435-B7AD98C0AF63}"/>
          </ac:spMkLst>
        </pc:spChg>
        <pc:spChg chg="add mod">
          <ac:chgData name="Mélanie Gendron" userId="b05ed1a2-98bf-4a87-b261-4b22b31ddbe0" providerId="ADAL" clId="{A0F35F18-6CAB-4E2D-9830-89663313B8E6}" dt="2024-08-15T15:40:13.892" v="75"/>
          <ac:spMkLst>
            <pc:docMk/>
            <pc:sldMk cId="3589427008" sldId="304"/>
            <ac:spMk id="7" creationId="{D1F95598-8198-DB21-B884-59B42F12D67C}"/>
          </ac:spMkLst>
        </pc:spChg>
        <pc:picChg chg="del">
          <ac:chgData name="Mélanie Gendron" userId="b05ed1a2-98bf-4a87-b261-4b22b31ddbe0" providerId="ADAL" clId="{A0F35F18-6CAB-4E2D-9830-89663313B8E6}" dt="2024-08-15T15:40:09.955" v="72" actId="478"/>
          <ac:picMkLst>
            <pc:docMk/>
            <pc:sldMk cId="3589427008" sldId="304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A0F35F18-6CAB-4E2D-9830-89663313B8E6}" dt="2024-08-15T15:40:13.892" v="75"/>
          <ac:picMkLst>
            <pc:docMk/>
            <pc:sldMk cId="3589427008" sldId="304"/>
            <ac:picMk id="8" creationId="{AB095697-35EE-26BA-8463-DBA40131CF87}"/>
          </ac:picMkLst>
        </pc:picChg>
      </pc:sldChg>
      <pc:sldChg chg="addSp delSp modSp mod">
        <pc:chgData name="Mélanie Gendron" userId="b05ed1a2-98bf-4a87-b261-4b22b31ddbe0" providerId="ADAL" clId="{A0F35F18-6CAB-4E2D-9830-89663313B8E6}" dt="2024-08-15T15:37:40.935" v="32" actId="1076"/>
        <pc:sldMkLst>
          <pc:docMk/>
          <pc:sldMk cId="4096061746" sldId="315"/>
        </pc:sldMkLst>
        <pc:spChg chg="del">
          <ac:chgData name="Mélanie Gendron" userId="b05ed1a2-98bf-4a87-b261-4b22b31ddbe0" providerId="ADAL" clId="{A0F35F18-6CAB-4E2D-9830-89663313B8E6}" dt="2024-08-15T15:37:32.533" v="29" actId="478"/>
          <ac:spMkLst>
            <pc:docMk/>
            <pc:sldMk cId="4096061746" sldId="315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7:40.935" v="32" actId="1076"/>
          <ac:spMkLst>
            <pc:docMk/>
            <pc:sldMk cId="4096061746" sldId="315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7:33.403" v="30" actId="478"/>
          <ac:spMkLst>
            <pc:docMk/>
            <pc:sldMk cId="4096061746" sldId="315"/>
            <ac:spMk id="6" creationId="{BFA53377-7AE5-5FD2-D54D-D4FAD4C5F47D}"/>
          </ac:spMkLst>
        </pc:spChg>
        <pc:spChg chg="add mod">
          <ac:chgData name="Mélanie Gendron" userId="b05ed1a2-98bf-4a87-b261-4b22b31ddbe0" providerId="ADAL" clId="{A0F35F18-6CAB-4E2D-9830-89663313B8E6}" dt="2024-08-15T15:37:34.337" v="31"/>
          <ac:spMkLst>
            <pc:docMk/>
            <pc:sldMk cId="4096061746" sldId="315"/>
            <ac:spMk id="7" creationId="{967BD702-30F2-A972-180A-6FB85C71F0BA}"/>
          </ac:spMkLst>
        </pc:spChg>
        <pc:picChg chg="del">
          <ac:chgData name="Mélanie Gendron" userId="b05ed1a2-98bf-4a87-b261-4b22b31ddbe0" providerId="ADAL" clId="{A0F35F18-6CAB-4E2D-9830-89663313B8E6}" dt="2024-08-15T15:37:31.346" v="28" actId="478"/>
          <ac:picMkLst>
            <pc:docMk/>
            <pc:sldMk cId="4096061746" sldId="315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A0F35F18-6CAB-4E2D-9830-89663313B8E6}" dt="2024-08-15T15:37:34.337" v="31"/>
          <ac:picMkLst>
            <pc:docMk/>
            <pc:sldMk cId="4096061746" sldId="315"/>
            <ac:picMk id="8" creationId="{4F5F8835-56E2-F67D-027C-7ECBDC13E37C}"/>
          </ac:picMkLst>
        </pc:picChg>
      </pc:sldChg>
      <pc:sldChg chg="addSp delSp modSp mod">
        <pc:chgData name="Mélanie Gendron" userId="b05ed1a2-98bf-4a87-b261-4b22b31ddbe0" providerId="ADAL" clId="{A0F35F18-6CAB-4E2D-9830-89663313B8E6}" dt="2024-08-15T15:43:18.180" v="133" actId="1076"/>
        <pc:sldMkLst>
          <pc:docMk/>
          <pc:sldMk cId="3948033493" sldId="334"/>
        </pc:sldMkLst>
        <pc:spChg chg="del mod">
          <ac:chgData name="Mélanie Gendron" userId="b05ed1a2-98bf-4a87-b261-4b22b31ddbe0" providerId="ADAL" clId="{A0F35F18-6CAB-4E2D-9830-89663313B8E6}" dt="2024-08-15T15:43:11.574" v="129" actId="478"/>
          <ac:spMkLst>
            <pc:docMk/>
            <pc:sldMk cId="3948033493" sldId="334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43:18.180" v="133" actId="1076"/>
          <ac:spMkLst>
            <pc:docMk/>
            <pc:sldMk cId="3948033493" sldId="33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3:14.119" v="131" actId="478"/>
          <ac:spMkLst>
            <pc:docMk/>
            <pc:sldMk cId="3948033493" sldId="334"/>
            <ac:spMk id="6" creationId="{A3E15435-EA2C-755E-6FB4-3E8F6ED8A5F4}"/>
          </ac:spMkLst>
        </pc:spChg>
        <pc:spChg chg="add mod">
          <ac:chgData name="Mélanie Gendron" userId="b05ed1a2-98bf-4a87-b261-4b22b31ddbe0" providerId="ADAL" clId="{A0F35F18-6CAB-4E2D-9830-89663313B8E6}" dt="2024-08-15T15:43:15.105" v="132"/>
          <ac:spMkLst>
            <pc:docMk/>
            <pc:sldMk cId="3948033493" sldId="334"/>
            <ac:spMk id="7" creationId="{0898BCDF-00DC-D713-C27C-082C4B1F9300}"/>
          </ac:spMkLst>
        </pc:spChg>
        <pc:picChg chg="del">
          <ac:chgData name="Mélanie Gendron" userId="b05ed1a2-98bf-4a87-b261-4b22b31ddbe0" providerId="ADAL" clId="{A0F35F18-6CAB-4E2D-9830-89663313B8E6}" dt="2024-08-15T15:43:13.285" v="130" actId="478"/>
          <ac:picMkLst>
            <pc:docMk/>
            <pc:sldMk cId="3948033493" sldId="334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A0F35F18-6CAB-4E2D-9830-89663313B8E6}" dt="2024-08-15T15:43:15.105" v="132"/>
          <ac:picMkLst>
            <pc:docMk/>
            <pc:sldMk cId="3948033493" sldId="334"/>
            <ac:picMk id="8" creationId="{867A5B6E-6D7C-2DE0-A751-F614CA4FFC52}"/>
          </ac:picMkLst>
        </pc:picChg>
      </pc:sldChg>
      <pc:sldChg chg="addSp delSp modSp mod">
        <pc:chgData name="Mélanie Gendron" userId="b05ed1a2-98bf-4a87-b261-4b22b31ddbe0" providerId="ADAL" clId="{A0F35F18-6CAB-4E2D-9830-89663313B8E6}" dt="2024-08-15T15:36:03.270" v="6" actId="1076"/>
        <pc:sldMkLst>
          <pc:docMk/>
          <pc:sldMk cId="3120405660" sldId="342"/>
        </pc:sldMkLst>
        <pc:spChg chg="del">
          <ac:chgData name="Mélanie Gendron" userId="b05ed1a2-98bf-4a87-b261-4b22b31ddbe0" providerId="ADAL" clId="{A0F35F18-6CAB-4E2D-9830-89663313B8E6}" dt="2024-08-15T15:35:58.718" v="3" actId="478"/>
          <ac:spMkLst>
            <pc:docMk/>
            <pc:sldMk cId="3120405660" sldId="342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6:03.270" v="6" actId="1076"/>
          <ac:spMkLst>
            <pc:docMk/>
            <pc:sldMk cId="3120405660" sldId="342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5:59.515" v="4" actId="478"/>
          <ac:spMkLst>
            <pc:docMk/>
            <pc:sldMk cId="3120405660" sldId="342"/>
            <ac:spMk id="5" creationId="{5D016923-DD18-E68F-CF3B-D5F3117B0B21}"/>
          </ac:spMkLst>
        </pc:spChg>
        <pc:spChg chg="add mod">
          <ac:chgData name="Mélanie Gendron" userId="b05ed1a2-98bf-4a87-b261-4b22b31ddbe0" providerId="ADAL" clId="{A0F35F18-6CAB-4E2D-9830-89663313B8E6}" dt="2024-08-15T15:36:00.485" v="5"/>
          <ac:spMkLst>
            <pc:docMk/>
            <pc:sldMk cId="3120405660" sldId="342"/>
            <ac:spMk id="6" creationId="{3899DFC9-97C6-183C-F3F2-DC70BC354A9C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6:12.458" v="10" actId="1076"/>
        <pc:sldMkLst>
          <pc:docMk/>
          <pc:sldMk cId="1229879702" sldId="343"/>
        </pc:sldMkLst>
        <pc:spChg chg="del">
          <ac:chgData name="Mélanie Gendron" userId="b05ed1a2-98bf-4a87-b261-4b22b31ddbe0" providerId="ADAL" clId="{A0F35F18-6CAB-4E2D-9830-89663313B8E6}" dt="2024-08-15T15:36:05.932" v="7" actId="478"/>
          <ac:spMkLst>
            <pc:docMk/>
            <pc:sldMk cId="1229879702" sldId="343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6:12.458" v="10" actId="1076"/>
          <ac:spMkLst>
            <pc:docMk/>
            <pc:sldMk cId="1229879702" sldId="343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6:06.698" v="8" actId="478"/>
          <ac:spMkLst>
            <pc:docMk/>
            <pc:sldMk cId="1229879702" sldId="343"/>
            <ac:spMk id="5" creationId="{08C60A91-D357-484D-536C-D70E74E2ECC8}"/>
          </ac:spMkLst>
        </pc:spChg>
        <pc:spChg chg="add mod">
          <ac:chgData name="Mélanie Gendron" userId="b05ed1a2-98bf-4a87-b261-4b22b31ddbe0" providerId="ADAL" clId="{A0F35F18-6CAB-4E2D-9830-89663313B8E6}" dt="2024-08-15T15:36:07.806" v="9"/>
          <ac:spMkLst>
            <pc:docMk/>
            <pc:sldMk cId="1229879702" sldId="343"/>
            <ac:spMk id="6" creationId="{37057D33-D912-DACD-4D1C-203BF4627ACC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6:58.889" v="18" actId="1076"/>
        <pc:sldMkLst>
          <pc:docMk/>
          <pc:sldMk cId="3901067880" sldId="344"/>
        </pc:sldMkLst>
        <pc:spChg chg="del">
          <ac:chgData name="Mélanie Gendron" userId="b05ed1a2-98bf-4a87-b261-4b22b31ddbe0" providerId="ADAL" clId="{A0F35F18-6CAB-4E2D-9830-89663313B8E6}" dt="2024-08-15T15:36:53.963" v="15" actId="478"/>
          <ac:spMkLst>
            <pc:docMk/>
            <pc:sldMk cId="3901067880" sldId="344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6:58.889" v="18" actId="1076"/>
          <ac:spMkLst>
            <pc:docMk/>
            <pc:sldMk cId="3901067880" sldId="34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6:54.699" v="16" actId="478"/>
          <ac:spMkLst>
            <pc:docMk/>
            <pc:sldMk cId="3901067880" sldId="344"/>
            <ac:spMk id="5" creationId="{A814754A-48BB-903C-EEBF-8BB961616CF9}"/>
          </ac:spMkLst>
        </pc:spChg>
        <pc:spChg chg="add mod">
          <ac:chgData name="Mélanie Gendron" userId="b05ed1a2-98bf-4a87-b261-4b22b31ddbe0" providerId="ADAL" clId="{A0F35F18-6CAB-4E2D-9830-89663313B8E6}" dt="2024-08-15T15:36:55.629" v="17"/>
          <ac:spMkLst>
            <pc:docMk/>
            <pc:sldMk cId="3901067880" sldId="344"/>
            <ac:spMk id="6" creationId="{75F4FD8C-1474-C0CE-E2E1-EFA0A1A71A5C}"/>
          </ac:spMkLst>
        </pc:spChg>
      </pc:sldChg>
      <pc:sldChg chg="modSp mod">
        <pc:chgData name="Mélanie Gendron" userId="b05ed1a2-98bf-4a87-b261-4b22b31ddbe0" providerId="ADAL" clId="{A0F35F18-6CAB-4E2D-9830-89663313B8E6}" dt="2024-08-15T15:36:31.180" v="14" actId="1076"/>
        <pc:sldMkLst>
          <pc:docMk/>
          <pc:sldMk cId="275264166" sldId="345"/>
        </pc:sldMkLst>
        <pc:spChg chg="mod">
          <ac:chgData name="Mélanie Gendron" userId="b05ed1a2-98bf-4a87-b261-4b22b31ddbe0" providerId="ADAL" clId="{A0F35F18-6CAB-4E2D-9830-89663313B8E6}" dt="2024-08-15T15:36:27.156" v="13" actId="1076"/>
          <ac:spMkLst>
            <pc:docMk/>
            <pc:sldMk cId="275264166" sldId="345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6:31.180" v="14" actId="1076"/>
          <ac:spMkLst>
            <pc:docMk/>
            <pc:sldMk cId="275264166" sldId="345"/>
            <ac:spMk id="3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7:14.462" v="23" actId="1076"/>
        <pc:sldMkLst>
          <pc:docMk/>
          <pc:sldMk cId="3079086652" sldId="346"/>
        </pc:sldMkLst>
        <pc:spChg chg="del">
          <ac:chgData name="Mélanie Gendron" userId="b05ed1a2-98bf-4a87-b261-4b22b31ddbe0" providerId="ADAL" clId="{A0F35F18-6CAB-4E2D-9830-89663313B8E6}" dt="2024-08-15T15:37:09.304" v="20" actId="478"/>
          <ac:spMkLst>
            <pc:docMk/>
            <pc:sldMk cId="3079086652" sldId="346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7:14.462" v="23" actId="1076"/>
          <ac:spMkLst>
            <pc:docMk/>
            <pc:sldMk cId="3079086652" sldId="346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7:10.323" v="21" actId="478"/>
          <ac:spMkLst>
            <pc:docMk/>
            <pc:sldMk cId="3079086652" sldId="346"/>
            <ac:spMk id="5" creationId="{A1B3D3F3-43C5-3FAF-9B46-E4068666C1BC}"/>
          </ac:spMkLst>
        </pc:spChg>
        <pc:spChg chg="add mod">
          <ac:chgData name="Mélanie Gendron" userId="b05ed1a2-98bf-4a87-b261-4b22b31ddbe0" providerId="ADAL" clId="{A0F35F18-6CAB-4E2D-9830-89663313B8E6}" dt="2024-08-15T15:37:11.205" v="22"/>
          <ac:spMkLst>
            <pc:docMk/>
            <pc:sldMk cId="3079086652" sldId="346"/>
            <ac:spMk id="6" creationId="{91E6DBCE-E71D-1086-08AB-13DA1FF0C3C8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7:22.016" v="27" actId="1076"/>
        <pc:sldMkLst>
          <pc:docMk/>
          <pc:sldMk cId="2100858854" sldId="347"/>
        </pc:sldMkLst>
        <pc:spChg chg="del">
          <ac:chgData name="Mélanie Gendron" userId="b05ed1a2-98bf-4a87-b261-4b22b31ddbe0" providerId="ADAL" clId="{A0F35F18-6CAB-4E2D-9830-89663313B8E6}" dt="2024-08-15T15:37:18.067" v="24" actId="478"/>
          <ac:spMkLst>
            <pc:docMk/>
            <pc:sldMk cId="2100858854" sldId="347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7:22.016" v="27" actId="1076"/>
          <ac:spMkLst>
            <pc:docMk/>
            <pc:sldMk cId="2100858854" sldId="347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7:18.930" v="25" actId="478"/>
          <ac:spMkLst>
            <pc:docMk/>
            <pc:sldMk cId="2100858854" sldId="347"/>
            <ac:spMk id="5" creationId="{C065144E-9EA6-223B-533A-8AAB05922AEC}"/>
          </ac:spMkLst>
        </pc:spChg>
        <pc:spChg chg="add mod">
          <ac:chgData name="Mélanie Gendron" userId="b05ed1a2-98bf-4a87-b261-4b22b31ddbe0" providerId="ADAL" clId="{A0F35F18-6CAB-4E2D-9830-89663313B8E6}" dt="2024-08-15T15:37:19.768" v="26"/>
          <ac:spMkLst>
            <pc:docMk/>
            <pc:sldMk cId="2100858854" sldId="347"/>
            <ac:spMk id="6" creationId="{E3ABB049-9F93-83A4-E92E-3313F2BF2DA1}"/>
          </ac:spMkLst>
        </pc:spChg>
      </pc:sldChg>
      <pc:sldChg chg="modSp mod">
        <pc:chgData name="Mélanie Gendron" userId="b05ed1a2-98bf-4a87-b261-4b22b31ddbe0" providerId="ADAL" clId="{A0F35F18-6CAB-4E2D-9830-89663313B8E6}" dt="2024-08-15T15:38:21.318" v="41" actId="1076"/>
        <pc:sldMkLst>
          <pc:docMk/>
          <pc:sldMk cId="798251308" sldId="348"/>
        </pc:sldMkLst>
        <pc:spChg chg="mod">
          <ac:chgData name="Mélanie Gendron" userId="b05ed1a2-98bf-4a87-b261-4b22b31ddbe0" providerId="ADAL" clId="{A0F35F18-6CAB-4E2D-9830-89663313B8E6}" dt="2024-08-15T15:38:14.734" v="40" actId="1076"/>
          <ac:spMkLst>
            <pc:docMk/>
            <pc:sldMk cId="798251308" sldId="348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8:21.318" v="41" actId="1076"/>
          <ac:spMkLst>
            <pc:docMk/>
            <pc:sldMk cId="798251308" sldId="348"/>
            <ac:spMk id="3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8:30.600" v="45" actId="1076"/>
        <pc:sldMkLst>
          <pc:docMk/>
          <pc:sldMk cId="3201022373" sldId="349"/>
        </pc:sldMkLst>
        <pc:spChg chg="del">
          <ac:chgData name="Mélanie Gendron" userId="b05ed1a2-98bf-4a87-b261-4b22b31ddbe0" providerId="ADAL" clId="{A0F35F18-6CAB-4E2D-9830-89663313B8E6}" dt="2024-08-15T15:38:25.727" v="42" actId="478"/>
          <ac:spMkLst>
            <pc:docMk/>
            <pc:sldMk cId="3201022373" sldId="349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8:30.600" v="45" actId="1076"/>
          <ac:spMkLst>
            <pc:docMk/>
            <pc:sldMk cId="3201022373" sldId="349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8:26.466" v="43" actId="478"/>
          <ac:spMkLst>
            <pc:docMk/>
            <pc:sldMk cId="3201022373" sldId="349"/>
            <ac:spMk id="5" creationId="{6D1E912F-3A2F-1F78-CAA2-7AD703645770}"/>
          </ac:spMkLst>
        </pc:spChg>
        <pc:spChg chg="add mod">
          <ac:chgData name="Mélanie Gendron" userId="b05ed1a2-98bf-4a87-b261-4b22b31ddbe0" providerId="ADAL" clId="{A0F35F18-6CAB-4E2D-9830-89663313B8E6}" dt="2024-08-15T15:38:27.331" v="44"/>
          <ac:spMkLst>
            <pc:docMk/>
            <pc:sldMk cId="3201022373" sldId="349"/>
            <ac:spMk id="6" creationId="{8AFEEA3F-5103-739C-6934-28B8786A9F2D}"/>
          </ac:spMkLst>
        </pc:spChg>
      </pc:sldChg>
      <pc:sldChg chg="modSp mod">
        <pc:chgData name="Mélanie Gendron" userId="b05ed1a2-98bf-4a87-b261-4b22b31ddbe0" providerId="ADAL" clId="{A0F35F18-6CAB-4E2D-9830-89663313B8E6}" dt="2024-08-15T15:38:42.141" v="47" actId="1076"/>
        <pc:sldMkLst>
          <pc:docMk/>
          <pc:sldMk cId="4188999159" sldId="350"/>
        </pc:sldMkLst>
        <pc:spChg chg="mod">
          <ac:chgData name="Mélanie Gendron" userId="b05ed1a2-98bf-4a87-b261-4b22b31ddbe0" providerId="ADAL" clId="{A0F35F18-6CAB-4E2D-9830-89663313B8E6}" dt="2024-08-15T15:38:42.141" v="47" actId="1076"/>
          <ac:spMkLst>
            <pc:docMk/>
            <pc:sldMk cId="4188999159" sldId="350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8:47.925" v="50"/>
        <pc:sldMkLst>
          <pc:docMk/>
          <pc:sldMk cId="1227769752" sldId="351"/>
        </pc:sldMkLst>
        <pc:spChg chg="del">
          <ac:chgData name="Mélanie Gendron" userId="b05ed1a2-98bf-4a87-b261-4b22b31ddbe0" providerId="ADAL" clId="{A0F35F18-6CAB-4E2D-9830-89663313B8E6}" dt="2024-08-15T15:38:46.455" v="48" actId="478"/>
          <ac:spMkLst>
            <pc:docMk/>
            <pc:sldMk cId="1227769752" sldId="351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8:47.120" v="49" actId="478"/>
          <ac:spMkLst>
            <pc:docMk/>
            <pc:sldMk cId="1227769752" sldId="351"/>
            <ac:spMk id="5" creationId="{8077A969-3A47-45E9-779D-5A65711E5548}"/>
          </ac:spMkLst>
        </pc:spChg>
        <pc:spChg chg="add mod">
          <ac:chgData name="Mélanie Gendron" userId="b05ed1a2-98bf-4a87-b261-4b22b31ddbe0" providerId="ADAL" clId="{A0F35F18-6CAB-4E2D-9830-89663313B8E6}" dt="2024-08-15T15:38:47.925" v="50"/>
          <ac:spMkLst>
            <pc:docMk/>
            <pc:sldMk cId="1227769752" sldId="351"/>
            <ac:spMk id="6" creationId="{9BBB1B43-1C8D-B726-1702-838B4A0C1CC3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8:58.990" v="54" actId="1076"/>
        <pc:sldMkLst>
          <pc:docMk/>
          <pc:sldMk cId="2466874119" sldId="352"/>
        </pc:sldMkLst>
        <pc:spChg chg="del">
          <ac:chgData name="Mélanie Gendron" userId="b05ed1a2-98bf-4a87-b261-4b22b31ddbe0" providerId="ADAL" clId="{A0F35F18-6CAB-4E2D-9830-89663313B8E6}" dt="2024-08-15T15:38:52.070" v="51" actId="478"/>
          <ac:spMkLst>
            <pc:docMk/>
            <pc:sldMk cId="2466874119" sldId="352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8:52.881" v="52" actId="478"/>
          <ac:spMkLst>
            <pc:docMk/>
            <pc:sldMk cId="2466874119" sldId="352"/>
            <ac:spMk id="6" creationId="{FEF67B8E-3BE8-031A-B1B2-1BE3B10ECF5F}"/>
          </ac:spMkLst>
        </pc:spChg>
        <pc:spChg chg="add mod">
          <ac:chgData name="Mélanie Gendron" userId="b05ed1a2-98bf-4a87-b261-4b22b31ddbe0" providerId="ADAL" clId="{A0F35F18-6CAB-4E2D-9830-89663313B8E6}" dt="2024-08-15T15:38:53.926" v="53"/>
          <ac:spMkLst>
            <pc:docMk/>
            <pc:sldMk cId="2466874119" sldId="352"/>
            <ac:spMk id="7" creationId="{E5822651-7D69-4E49-EE5A-94CC315322C7}"/>
          </ac:spMkLst>
        </pc:spChg>
        <pc:picChg chg="mod">
          <ac:chgData name="Mélanie Gendron" userId="b05ed1a2-98bf-4a87-b261-4b22b31ddbe0" providerId="ADAL" clId="{A0F35F18-6CAB-4E2D-9830-89663313B8E6}" dt="2024-08-15T15:38:58.990" v="54" actId="1076"/>
          <ac:picMkLst>
            <pc:docMk/>
            <pc:sldMk cId="2466874119" sldId="352"/>
            <ac:picMk id="4" creationId="{D27E00E5-E9A9-D7FB-461B-6C95A780D0EF}"/>
          </ac:picMkLst>
        </pc:picChg>
      </pc:sldChg>
      <pc:sldChg chg="modSp mod">
        <pc:chgData name="Mélanie Gendron" userId="b05ed1a2-98bf-4a87-b261-4b22b31ddbe0" providerId="ADAL" clId="{A0F35F18-6CAB-4E2D-9830-89663313B8E6}" dt="2024-08-15T15:39:08.649" v="58" actId="1076"/>
        <pc:sldMkLst>
          <pc:docMk/>
          <pc:sldMk cId="2735740106" sldId="353"/>
        </pc:sldMkLst>
        <pc:spChg chg="mod">
          <ac:chgData name="Mélanie Gendron" userId="b05ed1a2-98bf-4a87-b261-4b22b31ddbe0" providerId="ADAL" clId="{A0F35F18-6CAB-4E2D-9830-89663313B8E6}" dt="2024-08-15T15:39:06.575" v="57" actId="1076"/>
          <ac:spMkLst>
            <pc:docMk/>
            <pc:sldMk cId="2735740106" sldId="353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39:08.649" v="58" actId="1076"/>
          <ac:spMkLst>
            <pc:docMk/>
            <pc:sldMk cId="2735740106" sldId="353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39:14.313" v="60" actId="1076"/>
        <pc:sldMkLst>
          <pc:docMk/>
          <pc:sldMk cId="808493148" sldId="354"/>
        </pc:sldMkLst>
        <pc:spChg chg="mod">
          <ac:chgData name="Mélanie Gendron" userId="b05ed1a2-98bf-4a87-b261-4b22b31ddbe0" providerId="ADAL" clId="{A0F35F18-6CAB-4E2D-9830-89663313B8E6}" dt="2024-08-15T15:39:14.313" v="60" actId="1076"/>
          <ac:spMkLst>
            <pc:docMk/>
            <pc:sldMk cId="808493148" sldId="354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9:27.752" v="63"/>
        <pc:sldMkLst>
          <pc:docMk/>
          <pc:sldMk cId="2783905941" sldId="355"/>
        </pc:sldMkLst>
        <pc:spChg chg="del">
          <ac:chgData name="Mélanie Gendron" userId="b05ed1a2-98bf-4a87-b261-4b22b31ddbe0" providerId="ADAL" clId="{A0F35F18-6CAB-4E2D-9830-89663313B8E6}" dt="2024-08-15T15:39:25.769" v="61" actId="478"/>
          <ac:spMkLst>
            <pc:docMk/>
            <pc:sldMk cId="2783905941" sldId="355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9:26.728" v="62" actId="478"/>
          <ac:spMkLst>
            <pc:docMk/>
            <pc:sldMk cId="2783905941" sldId="355"/>
            <ac:spMk id="5" creationId="{7EA53C96-3AC0-23E2-D61A-2D5632131246}"/>
          </ac:spMkLst>
        </pc:spChg>
        <pc:spChg chg="add mod">
          <ac:chgData name="Mélanie Gendron" userId="b05ed1a2-98bf-4a87-b261-4b22b31ddbe0" providerId="ADAL" clId="{A0F35F18-6CAB-4E2D-9830-89663313B8E6}" dt="2024-08-15T15:39:27.752" v="63"/>
          <ac:spMkLst>
            <pc:docMk/>
            <pc:sldMk cId="2783905941" sldId="355"/>
            <ac:spMk id="6" creationId="{A56A52BA-A6DE-0AD0-68DC-E6166AD10358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39:34.128" v="66"/>
        <pc:sldMkLst>
          <pc:docMk/>
          <pc:sldMk cId="2185728437" sldId="356"/>
        </pc:sldMkLst>
        <pc:spChg chg="del">
          <ac:chgData name="Mélanie Gendron" userId="b05ed1a2-98bf-4a87-b261-4b22b31ddbe0" providerId="ADAL" clId="{A0F35F18-6CAB-4E2D-9830-89663313B8E6}" dt="2024-08-15T15:39:31.017" v="64" actId="478"/>
          <ac:spMkLst>
            <pc:docMk/>
            <pc:sldMk cId="2185728437" sldId="356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39:33.026" v="65" actId="478"/>
          <ac:spMkLst>
            <pc:docMk/>
            <pc:sldMk cId="2185728437" sldId="356"/>
            <ac:spMk id="5" creationId="{4291B1B4-A445-6FA9-5D7D-6B6257663FDD}"/>
          </ac:spMkLst>
        </pc:spChg>
        <pc:spChg chg="add mod">
          <ac:chgData name="Mélanie Gendron" userId="b05ed1a2-98bf-4a87-b261-4b22b31ddbe0" providerId="ADAL" clId="{A0F35F18-6CAB-4E2D-9830-89663313B8E6}" dt="2024-08-15T15:39:34.128" v="66"/>
          <ac:spMkLst>
            <pc:docMk/>
            <pc:sldMk cId="2185728437" sldId="356"/>
            <ac:spMk id="6" creationId="{1C34BD86-060C-8688-6DB4-03D1B8401613}"/>
          </ac:spMkLst>
        </pc:spChg>
      </pc:sldChg>
      <pc:sldChg chg="modSp mod">
        <pc:chgData name="Mélanie Gendron" userId="b05ed1a2-98bf-4a87-b261-4b22b31ddbe0" providerId="ADAL" clId="{A0F35F18-6CAB-4E2D-9830-89663313B8E6}" dt="2024-08-15T15:39:42.550" v="69" actId="1076"/>
        <pc:sldMkLst>
          <pc:docMk/>
          <pc:sldMk cId="577623600" sldId="357"/>
        </pc:sldMkLst>
        <pc:spChg chg="mod">
          <ac:chgData name="Mélanie Gendron" userId="b05ed1a2-98bf-4a87-b261-4b22b31ddbe0" providerId="ADAL" clId="{A0F35F18-6CAB-4E2D-9830-89663313B8E6}" dt="2024-08-15T15:39:42.550" v="69" actId="1076"/>
          <ac:spMkLst>
            <pc:docMk/>
            <pc:sldMk cId="577623600" sldId="357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39:48.754" v="71" actId="1076"/>
        <pc:sldMkLst>
          <pc:docMk/>
          <pc:sldMk cId="1112905967" sldId="358"/>
        </pc:sldMkLst>
        <pc:spChg chg="mod">
          <ac:chgData name="Mélanie Gendron" userId="b05ed1a2-98bf-4a87-b261-4b22b31ddbe0" providerId="ADAL" clId="{A0F35F18-6CAB-4E2D-9830-89663313B8E6}" dt="2024-08-15T15:39:48.754" v="71" actId="1076"/>
          <ac:spMkLst>
            <pc:docMk/>
            <pc:sldMk cId="1112905967" sldId="358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1:05.997" v="91" actId="478"/>
        <pc:sldMkLst>
          <pc:docMk/>
          <pc:sldMk cId="1897972651" sldId="359"/>
        </pc:sldMkLst>
        <pc:spChg chg="del mod">
          <ac:chgData name="Mélanie Gendron" userId="b05ed1a2-98bf-4a87-b261-4b22b31ddbe0" providerId="ADAL" clId="{A0F35F18-6CAB-4E2D-9830-89663313B8E6}" dt="2024-08-15T15:41:01.602" v="87" actId="478"/>
          <ac:spMkLst>
            <pc:docMk/>
            <pc:sldMk cId="1897972651" sldId="359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1:02.882" v="88" actId="478"/>
          <ac:spMkLst>
            <pc:docMk/>
            <pc:sldMk cId="1897972651" sldId="359"/>
            <ac:spMk id="5" creationId="{7D4DFE35-1A8A-3A87-96FE-BCB69E0A88FE}"/>
          </ac:spMkLst>
        </pc:spChg>
        <pc:spChg chg="add mod">
          <ac:chgData name="Mélanie Gendron" userId="b05ed1a2-98bf-4a87-b261-4b22b31ddbe0" providerId="ADAL" clId="{A0F35F18-6CAB-4E2D-9830-89663313B8E6}" dt="2024-08-15T15:41:04.083" v="89"/>
          <ac:spMkLst>
            <pc:docMk/>
            <pc:sldMk cId="1897972651" sldId="359"/>
            <ac:spMk id="6" creationId="{18DE1F3B-019C-2AAC-71BB-F2218D05C98F}"/>
          </ac:spMkLst>
        </pc:spChg>
        <pc:spChg chg="add del mod">
          <ac:chgData name="Mélanie Gendron" userId="b05ed1a2-98bf-4a87-b261-4b22b31ddbe0" providerId="ADAL" clId="{A0F35F18-6CAB-4E2D-9830-89663313B8E6}" dt="2024-08-15T15:41:05.997" v="91" actId="478"/>
          <ac:spMkLst>
            <pc:docMk/>
            <pc:sldMk cId="1897972651" sldId="359"/>
            <ac:spMk id="7" creationId="{D729B557-77ED-EF12-BEDF-9A065FBE9FBB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0:53.860" v="86" actId="1076"/>
        <pc:sldMkLst>
          <pc:docMk/>
          <pc:sldMk cId="2025890043" sldId="360"/>
        </pc:sldMkLst>
        <pc:spChg chg="del">
          <ac:chgData name="Mélanie Gendron" userId="b05ed1a2-98bf-4a87-b261-4b22b31ddbe0" providerId="ADAL" clId="{A0F35F18-6CAB-4E2D-9830-89663313B8E6}" dt="2024-08-15T15:40:47.304" v="83" actId="478"/>
          <ac:spMkLst>
            <pc:docMk/>
            <pc:sldMk cId="2025890043" sldId="360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0:48.082" v="84" actId="478"/>
          <ac:spMkLst>
            <pc:docMk/>
            <pc:sldMk cId="2025890043" sldId="360"/>
            <ac:spMk id="6" creationId="{BB6E445A-6D2D-64C6-046C-DB82FEDC4225}"/>
          </ac:spMkLst>
        </pc:spChg>
        <pc:spChg chg="add mod">
          <ac:chgData name="Mélanie Gendron" userId="b05ed1a2-98bf-4a87-b261-4b22b31ddbe0" providerId="ADAL" clId="{A0F35F18-6CAB-4E2D-9830-89663313B8E6}" dt="2024-08-15T15:40:53.860" v="86" actId="1076"/>
          <ac:spMkLst>
            <pc:docMk/>
            <pc:sldMk cId="2025890043" sldId="360"/>
            <ac:spMk id="7" creationId="{9FEDEC28-A2C1-B5E8-3DB7-7B54FB37ED35}"/>
          </ac:spMkLst>
        </pc:spChg>
      </pc:sldChg>
      <pc:sldChg chg="modSp mod">
        <pc:chgData name="Mélanie Gendron" userId="b05ed1a2-98bf-4a87-b261-4b22b31ddbe0" providerId="ADAL" clId="{A0F35F18-6CAB-4E2D-9830-89663313B8E6}" dt="2024-08-15T15:40:24.906" v="79" actId="1076"/>
        <pc:sldMkLst>
          <pc:docMk/>
          <pc:sldMk cId="207939470" sldId="361"/>
        </pc:sldMkLst>
        <pc:spChg chg="mod">
          <ac:chgData name="Mélanie Gendron" userId="b05ed1a2-98bf-4a87-b261-4b22b31ddbe0" providerId="ADAL" clId="{A0F35F18-6CAB-4E2D-9830-89663313B8E6}" dt="2024-08-15T15:40:21.852" v="78" actId="1076"/>
          <ac:spMkLst>
            <pc:docMk/>
            <pc:sldMk cId="207939470" sldId="361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40:24.906" v="79" actId="1076"/>
          <ac:spMkLst>
            <pc:docMk/>
            <pc:sldMk cId="207939470" sldId="361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41:14.246" v="94" actId="1076"/>
        <pc:sldMkLst>
          <pc:docMk/>
          <pc:sldMk cId="754685870" sldId="362"/>
        </pc:sldMkLst>
        <pc:spChg chg="mod">
          <ac:chgData name="Mélanie Gendron" userId="b05ed1a2-98bf-4a87-b261-4b22b31ddbe0" providerId="ADAL" clId="{A0F35F18-6CAB-4E2D-9830-89663313B8E6}" dt="2024-08-15T15:41:14.246" v="94" actId="1076"/>
          <ac:spMkLst>
            <pc:docMk/>
            <pc:sldMk cId="754685870" sldId="362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1:33.805" v="101"/>
        <pc:sldMkLst>
          <pc:docMk/>
          <pc:sldMk cId="1795735589" sldId="363"/>
        </pc:sldMkLst>
        <pc:spChg chg="del">
          <ac:chgData name="Mélanie Gendron" userId="b05ed1a2-98bf-4a87-b261-4b22b31ddbe0" providerId="ADAL" clId="{A0F35F18-6CAB-4E2D-9830-89663313B8E6}" dt="2024-08-15T15:41:18.010" v="95" actId="478"/>
          <ac:spMkLst>
            <pc:docMk/>
            <pc:sldMk cId="1795735589" sldId="363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1:18.654" v="96" actId="478"/>
          <ac:spMkLst>
            <pc:docMk/>
            <pc:sldMk cId="1795735589" sldId="363"/>
            <ac:spMk id="6" creationId="{9222FAE8-8DDA-845B-69E1-F138746C969A}"/>
          </ac:spMkLst>
        </pc:spChg>
        <pc:spChg chg="add mod">
          <ac:chgData name="Mélanie Gendron" userId="b05ed1a2-98bf-4a87-b261-4b22b31ddbe0" providerId="ADAL" clId="{A0F35F18-6CAB-4E2D-9830-89663313B8E6}" dt="2024-08-15T15:41:33.805" v="101"/>
          <ac:spMkLst>
            <pc:docMk/>
            <pc:sldMk cId="1795735589" sldId="363"/>
            <ac:spMk id="7" creationId="{8F80645F-3B3B-90DC-05E8-94751B9AF16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1:38.826" v="104"/>
        <pc:sldMkLst>
          <pc:docMk/>
          <pc:sldMk cId="819150620" sldId="364"/>
        </pc:sldMkLst>
        <pc:spChg chg="del">
          <ac:chgData name="Mélanie Gendron" userId="b05ed1a2-98bf-4a87-b261-4b22b31ddbe0" providerId="ADAL" clId="{A0F35F18-6CAB-4E2D-9830-89663313B8E6}" dt="2024-08-15T15:41:37.287" v="102" actId="478"/>
          <ac:spMkLst>
            <pc:docMk/>
            <pc:sldMk cId="819150620" sldId="364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1:37.979" v="103" actId="478"/>
          <ac:spMkLst>
            <pc:docMk/>
            <pc:sldMk cId="819150620" sldId="364"/>
            <ac:spMk id="5" creationId="{F47523B7-ADCE-1CF5-6946-E20D205CD831}"/>
          </ac:spMkLst>
        </pc:spChg>
        <pc:spChg chg="add mod">
          <ac:chgData name="Mélanie Gendron" userId="b05ed1a2-98bf-4a87-b261-4b22b31ddbe0" providerId="ADAL" clId="{A0F35F18-6CAB-4E2D-9830-89663313B8E6}" dt="2024-08-15T15:41:38.826" v="104"/>
          <ac:spMkLst>
            <pc:docMk/>
            <pc:sldMk cId="819150620" sldId="364"/>
            <ac:spMk id="6" creationId="{B5709962-855C-2998-853F-4652AEEC23C9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1:45.050" v="107"/>
        <pc:sldMkLst>
          <pc:docMk/>
          <pc:sldMk cId="3760889515" sldId="365"/>
        </pc:sldMkLst>
        <pc:spChg chg="del">
          <ac:chgData name="Mélanie Gendron" userId="b05ed1a2-98bf-4a87-b261-4b22b31ddbe0" providerId="ADAL" clId="{A0F35F18-6CAB-4E2D-9830-89663313B8E6}" dt="2024-08-15T15:41:43.277" v="105" actId="478"/>
          <ac:spMkLst>
            <pc:docMk/>
            <pc:sldMk cId="3760889515" sldId="365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1:44.021" v="106" actId="478"/>
          <ac:spMkLst>
            <pc:docMk/>
            <pc:sldMk cId="3760889515" sldId="365"/>
            <ac:spMk id="5" creationId="{C743D297-D567-2526-980F-616F285D5D43}"/>
          </ac:spMkLst>
        </pc:spChg>
        <pc:spChg chg="add mod">
          <ac:chgData name="Mélanie Gendron" userId="b05ed1a2-98bf-4a87-b261-4b22b31ddbe0" providerId="ADAL" clId="{A0F35F18-6CAB-4E2D-9830-89663313B8E6}" dt="2024-08-15T15:41:45.050" v="107"/>
          <ac:spMkLst>
            <pc:docMk/>
            <pc:sldMk cId="3760889515" sldId="365"/>
            <ac:spMk id="6" creationId="{2586D9B3-5391-5B01-8848-9D11108E04BA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1:49.396" v="110"/>
        <pc:sldMkLst>
          <pc:docMk/>
          <pc:sldMk cId="2666678646" sldId="366"/>
        </pc:sldMkLst>
        <pc:spChg chg="del">
          <ac:chgData name="Mélanie Gendron" userId="b05ed1a2-98bf-4a87-b261-4b22b31ddbe0" providerId="ADAL" clId="{A0F35F18-6CAB-4E2D-9830-89663313B8E6}" dt="2024-08-15T15:41:47.799" v="108" actId="478"/>
          <ac:spMkLst>
            <pc:docMk/>
            <pc:sldMk cId="2666678646" sldId="366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1:48.485" v="109" actId="478"/>
          <ac:spMkLst>
            <pc:docMk/>
            <pc:sldMk cId="2666678646" sldId="366"/>
            <ac:spMk id="5" creationId="{B671CA89-EDC5-0A8D-3426-25058D0EB117}"/>
          </ac:spMkLst>
        </pc:spChg>
        <pc:spChg chg="add mod">
          <ac:chgData name="Mélanie Gendron" userId="b05ed1a2-98bf-4a87-b261-4b22b31ddbe0" providerId="ADAL" clId="{A0F35F18-6CAB-4E2D-9830-89663313B8E6}" dt="2024-08-15T15:41:49.396" v="110"/>
          <ac:spMkLst>
            <pc:docMk/>
            <pc:sldMk cId="2666678646" sldId="366"/>
            <ac:spMk id="6" creationId="{DC2512F2-02E8-33C7-9C75-1C8749A9DD4D}"/>
          </ac:spMkLst>
        </pc:spChg>
      </pc:sldChg>
      <pc:sldChg chg="modSp mod">
        <pc:chgData name="Mélanie Gendron" userId="b05ed1a2-98bf-4a87-b261-4b22b31ddbe0" providerId="ADAL" clId="{A0F35F18-6CAB-4E2D-9830-89663313B8E6}" dt="2024-08-15T15:42:04.477" v="112" actId="1076"/>
        <pc:sldMkLst>
          <pc:docMk/>
          <pc:sldMk cId="250641567" sldId="367"/>
        </pc:sldMkLst>
        <pc:spChg chg="mod">
          <ac:chgData name="Mélanie Gendron" userId="b05ed1a2-98bf-4a87-b261-4b22b31ddbe0" providerId="ADAL" clId="{A0F35F18-6CAB-4E2D-9830-89663313B8E6}" dt="2024-08-15T15:42:04.477" v="112" actId="1076"/>
          <ac:spMkLst>
            <pc:docMk/>
            <pc:sldMk cId="250641567" sldId="367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2:11.355" v="115"/>
        <pc:sldMkLst>
          <pc:docMk/>
          <pc:sldMk cId="1787382654" sldId="368"/>
        </pc:sldMkLst>
        <pc:spChg chg="del">
          <ac:chgData name="Mélanie Gendron" userId="b05ed1a2-98bf-4a87-b261-4b22b31ddbe0" providerId="ADAL" clId="{A0F35F18-6CAB-4E2D-9830-89663313B8E6}" dt="2024-08-15T15:42:09.908" v="113" actId="478"/>
          <ac:spMkLst>
            <pc:docMk/>
            <pc:sldMk cId="1787382654" sldId="368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2:10.545" v="114" actId="478"/>
          <ac:spMkLst>
            <pc:docMk/>
            <pc:sldMk cId="1787382654" sldId="368"/>
            <ac:spMk id="5" creationId="{88803380-ABEA-D635-AE0B-FD5ADBB263AC}"/>
          </ac:spMkLst>
        </pc:spChg>
        <pc:spChg chg="add mod">
          <ac:chgData name="Mélanie Gendron" userId="b05ed1a2-98bf-4a87-b261-4b22b31ddbe0" providerId="ADAL" clId="{A0F35F18-6CAB-4E2D-9830-89663313B8E6}" dt="2024-08-15T15:42:11.355" v="115"/>
          <ac:spMkLst>
            <pc:docMk/>
            <pc:sldMk cId="1787382654" sldId="368"/>
            <ac:spMk id="6" creationId="{CCFAC8E0-8F1F-B9F7-9BF9-658B5F3130D8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2:31.060" v="118"/>
        <pc:sldMkLst>
          <pc:docMk/>
          <pc:sldMk cId="322603315" sldId="369"/>
        </pc:sldMkLst>
        <pc:spChg chg="del">
          <ac:chgData name="Mélanie Gendron" userId="b05ed1a2-98bf-4a87-b261-4b22b31ddbe0" providerId="ADAL" clId="{A0F35F18-6CAB-4E2D-9830-89663313B8E6}" dt="2024-08-15T15:42:29.512" v="116" actId="478"/>
          <ac:spMkLst>
            <pc:docMk/>
            <pc:sldMk cId="322603315" sldId="369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2:30.166" v="117" actId="478"/>
          <ac:spMkLst>
            <pc:docMk/>
            <pc:sldMk cId="322603315" sldId="369"/>
            <ac:spMk id="5" creationId="{FC38EFEE-5DA2-3A57-08C1-9A8C78C2E003}"/>
          </ac:spMkLst>
        </pc:spChg>
        <pc:spChg chg="add mod">
          <ac:chgData name="Mélanie Gendron" userId="b05ed1a2-98bf-4a87-b261-4b22b31ddbe0" providerId="ADAL" clId="{A0F35F18-6CAB-4E2D-9830-89663313B8E6}" dt="2024-08-15T15:42:31.060" v="118"/>
          <ac:spMkLst>
            <pc:docMk/>
            <pc:sldMk cId="322603315" sldId="369"/>
            <ac:spMk id="6" creationId="{DBE74E75-6771-AB6E-F3CB-AAA4CE60C604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2:37.818" v="121"/>
        <pc:sldMkLst>
          <pc:docMk/>
          <pc:sldMk cId="671087222" sldId="370"/>
        </pc:sldMkLst>
        <pc:spChg chg="del">
          <ac:chgData name="Mélanie Gendron" userId="b05ed1a2-98bf-4a87-b261-4b22b31ddbe0" providerId="ADAL" clId="{A0F35F18-6CAB-4E2D-9830-89663313B8E6}" dt="2024-08-15T15:42:35.619" v="119" actId="478"/>
          <ac:spMkLst>
            <pc:docMk/>
            <pc:sldMk cId="671087222" sldId="370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2:36.944" v="120" actId="478"/>
          <ac:spMkLst>
            <pc:docMk/>
            <pc:sldMk cId="671087222" sldId="370"/>
            <ac:spMk id="5" creationId="{E6FB79D3-D242-6F35-813B-989269B17528}"/>
          </ac:spMkLst>
        </pc:spChg>
        <pc:spChg chg="add mod">
          <ac:chgData name="Mélanie Gendron" userId="b05ed1a2-98bf-4a87-b261-4b22b31ddbe0" providerId="ADAL" clId="{A0F35F18-6CAB-4E2D-9830-89663313B8E6}" dt="2024-08-15T15:42:37.818" v="121"/>
          <ac:spMkLst>
            <pc:docMk/>
            <pc:sldMk cId="671087222" sldId="370"/>
            <ac:spMk id="6" creationId="{B79DC576-A173-B467-3E85-6233436FFBED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2:43.043" v="124"/>
        <pc:sldMkLst>
          <pc:docMk/>
          <pc:sldMk cId="2436558267" sldId="371"/>
        </pc:sldMkLst>
        <pc:spChg chg="del">
          <ac:chgData name="Mélanie Gendron" userId="b05ed1a2-98bf-4a87-b261-4b22b31ddbe0" providerId="ADAL" clId="{A0F35F18-6CAB-4E2D-9830-89663313B8E6}" dt="2024-08-15T15:42:41.353" v="122" actId="478"/>
          <ac:spMkLst>
            <pc:docMk/>
            <pc:sldMk cId="2436558267" sldId="371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2:42.143" v="123" actId="478"/>
          <ac:spMkLst>
            <pc:docMk/>
            <pc:sldMk cId="2436558267" sldId="371"/>
            <ac:spMk id="5" creationId="{FB797DE1-9291-0F0F-0916-E4F1AB4FDA04}"/>
          </ac:spMkLst>
        </pc:spChg>
        <pc:spChg chg="add mod">
          <ac:chgData name="Mélanie Gendron" userId="b05ed1a2-98bf-4a87-b261-4b22b31ddbe0" providerId="ADAL" clId="{A0F35F18-6CAB-4E2D-9830-89663313B8E6}" dt="2024-08-15T15:42:43.043" v="124"/>
          <ac:spMkLst>
            <pc:docMk/>
            <pc:sldMk cId="2436558267" sldId="371"/>
            <ac:spMk id="6" creationId="{CD1EEF35-482C-7773-0C8B-2E08BC3B66D3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2:50.533" v="127"/>
        <pc:sldMkLst>
          <pc:docMk/>
          <pc:sldMk cId="3842209409" sldId="372"/>
        </pc:sldMkLst>
        <pc:spChg chg="del">
          <ac:chgData name="Mélanie Gendron" userId="b05ed1a2-98bf-4a87-b261-4b22b31ddbe0" providerId="ADAL" clId="{A0F35F18-6CAB-4E2D-9830-89663313B8E6}" dt="2024-08-15T15:42:46.687" v="125" actId="478"/>
          <ac:spMkLst>
            <pc:docMk/>
            <pc:sldMk cId="3842209409" sldId="372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2:49.551" v="126" actId="478"/>
          <ac:spMkLst>
            <pc:docMk/>
            <pc:sldMk cId="3842209409" sldId="372"/>
            <ac:spMk id="5" creationId="{676E197E-98B2-92AF-C529-14590F8EDF83}"/>
          </ac:spMkLst>
        </pc:spChg>
        <pc:spChg chg="add mod">
          <ac:chgData name="Mélanie Gendron" userId="b05ed1a2-98bf-4a87-b261-4b22b31ddbe0" providerId="ADAL" clId="{A0F35F18-6CAB-4E2D-9830-89663313B8E6}" dt="2024-08-15T15:42:50.533" v="127"/>
          <ac:spMkLst>
            <pc:docMk/>
            <pc:sldMk cId="3842209409" sldId="372"/>
            <ac:spMk id="6" creationId="{3AF1A657-0A65-A7B5-18D1-B7B920C30998}"/>
          </ac:spMkLst>
        </pc:spChg>
      </pc:sldChg>
      <pc:sldChg chg="modSp mod">
        <pc:chgData name="Mélanie Gendron" userId="b05ed1a2-98bf-4a87-b261-4b22b31ddbe0" providerId="ADAL" clId="{A0F35F18-6CAB-4E2D-9830-89663313B8E6}" dt="2024-08-15T15:43:32.140" v="136" actId="1076"/>
        <pc:sldMkLst>
          <pc:docMk/>
          <pc:sldMk cId="2889121035" sldId="373"/>
        </pc:sldMkLst>
        <pc:spChg chg="mod">
          <ac:chgData name="Mélanie Gendron" userId="b05ed1a2-98bf-4a87-b261-4b22b31ddbe0" providerId="ADAL" clId="{A0F35F18-6CAB-4E2D-9830-89663313B8E6}" dt="2024-08-15T15:43:28.911" v="135" actId="1076"/>
          <ac:spMkLst>
            <pc:docMk/>
            <pc:sldMk cId="2889121035" sldId="373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43:32.140" v="136" actId="1076"/>
          <ac:spMkLst>
            <pc:docMk/>
            <pc:sldMk cId="2889121035" sldId="373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43:41.926" v="139" actId="1076"/>
        <pc:sldMkLst>
          <pc:docMk/>
          <pc:sldMk cId="639708288" sldId="374"/>
        </pc:sldMkLst>
        <pc:spChg chg="mod">
          <ac:chgData name="Mélanie Gendron" userId="b05ed1a2-98bf-4a87-b261-4b22b31ddbe0" providerId="ADAL" clId="{A0F35F18-6CAB-4E2D-9830-89663313B8E6}" dt="2024-08-15T15:43:41.926" v="139" actId="1076"/>
          <ac:spMkLst>
            <pc:docMk/>
            <pc:sldMk cId="639708288" sldId="374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3:51.768" v="142"/>
        <pc:sldMkLst>
          <pc:docMk/>
          <pc:sldMk cId="3487893469" sldId="375"/>
        </pc:sldMkLst>
        <pc:spChg chg="del">
          <ac:chgData name="Mélanie Gendron" userId="b05ed1a2-98bf-4a87-b261-4b22b31ddbe0" providerId="ADAL" clId="{A0F35F18-6CAB-4E2D-9830-89663313B8E6}" dt="2024-08-15T15:43:50.182" v="140" actId="478"/>
          <ac:spMkLst>
            <pc:docMk/>
            <pc:sldMk cId="3487893469" sldId="375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3:50.815" v="141" actId="478"/>
          <ac:spMkLst>
            <pc:docMk/>
            <pc:sldMk cId="3487893469" sldId="375"/>
            <ac:spMk id="5" creationId="{9E1F9447-1225-2D84-9710-171760A5248B}"/>
          </ac:spMkLst>
        </pc:spChg>
        <pc:spChg chg="add mod">
          <ac:chgData name="Mélanie Gendron" userId="b05ed1a2-98bf-4a87-b261-4b22b31ddbe0" providerId="ADAL" clId="{A0F35F18-6CAB-4E2D-9830-89663313B8E6}" dt="2024-08-15T15:43:51.768" v="142"/>
          <ac:spMkLst>
            <pc:docMk/>
            <pc:sldMk cId="3487893469" sldId="375"/>
            <ac:spMk id="6" creationId="{D6B5BE79-4B69-20B5-9CC1-F5C8B5BAFC71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4:02.791" v="145"/>
        <pc:sldMkLst>
          <pc:docMk/>
          <pc:sldMk cId="1486725453" sldId="376"/>
        </pc:sldMkLst>
        <pc:spChg chg="del">
          <ac:chgData name="Mélanie Gendron" userId="b05ed1a2-98bf-4a87-b261-4b22b31ddbe0" providerId="ADAL" clId="{A0F35F18-6CAB-4E2D-9830-89663313B8E6}" dt="2024-08-15T15:44:01.249" v="143" actId="478"/>
          <ac:spMkLst>
            <pc:docMk/>
            <pc:sldMk cId="1486725453" sldId="376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4:01.900" v="144" actId="478"/>
          <ac:spMkLst>
            <pc:docMk/>
            <pc:sldMk cId="1486725453" sldId="376"/>
            <ac:spMk id="6" creationId="{C6B24544-45A0-8C04-F1EF-CE033BD9C7E2}"/>
          </ac:spMkLst>
        </pc:spChg>
        <pc:spChg chg="add mod">
          <ac:chgData name="Mélanie Gendron" userId="b05ed1a2-98bf-4a87-b261-4b22b31ddbe0" providerId="ADAL" clId="{A0F35F18-6CAB-4E2D-9830-89663313B8E6}" dt="2024-08-15T15:44:02.791" v="145"/>
          <ac:spMkLst>
            <pc:docMk/>
            <pc:sldMk cId="1486725453" sldId="376"/>
            <ac:spMk id="7" creationId="{07E96E91-30FC-6757-227D-F8AFF3AD9DDD}"/>
          </ac:spMkLst>
        </pc:spChg>
      </pc:sldChg>
      <pc:sldChg chg="modSp mod">
        <pc:chgData name="Mélanie Gendron" userId="b05ed1a2-98bf-4a87-b261-4b22b31ddbe0" providerId="ADAL" clId="{A0F35F18-6CAB-4E2D-9830-89663313B8E6}" dt="2024-08-15T15:44:10.331" v="148" actId="1076"/>
        <pc:sldMkLst>
          <pc:docMk/>
          <pc:sldMk cId="4070448501" sldId="377"/>
        </pc:sldMkLst>
        <pc:spChg chg="mod">
          <ac:chgData name="Mélanie Gendron" userId="b05ed1a2-98bf-4a87-b261-4b22b31ddbe0" providerId="ADAL" clId="{A0F35F18-6CAB-4E2D-9830-89663313B8E6}" dt="2024-08-15T15:44:10.331" v="148" actId="1076"/>
          <ac:spMkLst>
            <pc:docMk/>
            <pc:sldMk cId="4070448501" sldId="377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4:16.056" v="151"/>
        <pc:sldMkLst>
          <pc:docMk/>
          <pc:sldMk cId="2395752371" sldId="378"/>
        </pc:sldMkLst>
        <pc:spChg chg="del">
          <ac:chgData name="Mélanie Gendron" userId="b05ed1a2-98bf-4a87-b261-4b22b31ddbe0" providerId="ADAL" clId="{A0F35F18-6CAB-4E2D-9830-89663313B8E6}" dt="2024-08-15T15:44:14.303" v="149" actId="478"/>
          <ac:spMkLst>
            <pc:docMk/>
            <pc:sldMk cId="2395752371" sldId="378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4:15.194" v="150" actId="478"/>
          <ac:spMkLst>
            <pc:docMk/>
            <pc:sldMk cId="2395752371" sldId="378"/>
            <ac:spMk id="5" creationId="{90516B3A-950F-C6C9-8E0F-61330DAD29E2}"/>
          </ac:spMkLst>
        </pc:spChg>
        <pc:spChg chg="add mod">
          <ac:chgData name="Mélanie Gendron" userId="b05ed1a2-98bf-4a87-b261-4b22b31ddbe0" providerId="ADAL" clId="{A0F35F18-6CAB-4E2D-9830-89663313B8E6}" dt="2024-08-15T15:44:16.056" v="151"/>
          <ac:spMkLst>
            <pc:docMk/>
            <pc:sldMk cId="2395752371" sldId="378"/>
            <ac:spMk id="6" creationId="{97B3D4C1-5061-529D-5A6A-D495FDA8FA72}"/>
          </ac:spMkLst>
        </pc:spChg>
      </pc:sldChg>
      <pc:sldChg chg="modSp mod">
        <pc:chgData name="Mélanie Gendron" userId="b05ed1a2-98bf-4a87-b261-4b22b31ddbe0" providerId="ADAL" clId="{A0F35F18-6CAB-4E2D-9830-89663313B8E6}" dt="2024-08-15T15:44:23.494" v="154" actId="1076"/>
        <pc:sldMkLst>
          <pc:docMk/>
          <pc:sldMk cId="2049721028" sldId="379"/>
        </pc:sldMkLst>
        <pc:spChg chg="mod">
          <ac:chgData name="Mélanie Gendron" userId="b05ed1a2-98bf-4a87-b261-4b22b31ddbe0" providerId="ADAL" clId="{A0F35F18-6CAB-4E2D-9830-89663313B8E6}" dt="2024-08-15T15:44:23.494" v="154" actId="1076"/>
          <ac:spMkLst>
            <pc:docMk/>
            <pc:sldMk cId="2049721028" sldId="379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44:32.146" v="157" actId="1076"/>
        <pc:sldMkLst>
          <pc:docMk/>
          <pc:sldMk cId="1747149907" sldId="380"/>
        </pc:sldMkLst>
        <pc:spChg chg="mod">
          <ac:chgData name="Mélanie Gendron" userId="b05ed1a2-98bf-4a87-b261-4b22b31ddbe0" providerId="ADAL" clId="{A0F35F18-6CAB-4E2D-9830-89663313B8E6}" dt="2024-08-15T15:44:32.146" v="157" actId="1076"/>
          <ac:spMkLst>
            <pc:docMk/>
            <pc:sldMk cId="1747149907" sldId="380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44:40.440" v="160" actId="1076"/>
        <pc:sldMkLst>
          <pc:docMk/>
          <pc:sldMk cId="3817229809" sldId="381"/>
        </pc:sldMkLst>
        <pc:spChg chg="mod">
          <ac:chgData name="Mélanie Gendron" userId="b05ed1a2-98bf-4a87-b261-4b22b31ddbe0" providerId="ADAL" clId="{A0F35F18-6CAB-4E2D-9830-89663313B8E6}" dt="2024-08-15T15:44:40.440" v="160" actId="1076"/>
          <ac:spMkLst>
            <pc:docMk/>
            <pc:sldMk cId="3817229809" sldId="381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A0F35F18-6CAB-4E2D-9830-89663313B8E6}" dt="2024-08-15T15:44:48.803" v="163" actId="1076"/>
        <pc:sldMkLst>
          <pc:docMk/>
          <pc:sldMk cId="1932729420" sldId="382"/>
        </pc:sldMkLst>
        <pc:spChg chg="mod">
          <ac:chgData name="Mélanie Gendron" userId="b05ed1a2-98bf-4a87-b261-4b22b31ddbe0" providerId="ADAL" clId="{A0F35F18-6CAB-4E2D-9830-89663313B8E6}" dt="2024-08-15T15:44:48.803" v="163" actId="1076"/>
          <ac:spMkLst>
            <pc:docMk/>
            <pc:sldMk cId="1932729420" sldId="382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A0F35F18-6CAB-4E2D-9830-89663313B8E6}" dt="2024-08-15T15:45:08.004" v="168" actId="1076"/>
        <pc:sldMkLst>
          <pc:docMk/>
          <pc:sldMk cId="1377655352" sldId="383"/>
        </pc:sldMkLst>
        <pc:spChg chg="del">
          <ac:chgData name="Mélanie Gendron" userId="b05ed1a2-98bf-4a87-b261-4b22b31ddbe0" providerId="ADAL" clId="{A0F35F18-6CAB-4E2D-9830-89663313B8E6}" dt="2024-08-15T15:45:02.696" v="165" actId="478"/>
          <ac:spMkLst>
            <pc:docMk/>
            <pc:sldMk cId="1377655352" sldId="383"/>
            <ac:spMk id="2" creationId="{00000000-0000-0000-0000-000000000000}"/>
          </ac:spMkLst>
        </pc:spChg>
        <pc:spChg chg="mod">
          <ac:chgData name="Mélanie Gendron" userId="b05ed1a2-98bf-4a87-b261-4b22b31ddbe0" providerId="ADAL" clId="{A0F35F18-6CAB-4E2D-9830-89663313B8E6}" dt="2024-08-15T15:45:08.004" v="168" actId="1076"/>
          <ac:spMkLst>
            <pc:docMk/>
            <pc:sldMk cId="1377655352" sldId="383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A0F35F18-6CAB-4E2D-9830-89663313B8E6}" dt="2024-08-15T15:45:03.353" v="166" actId="478"/>
          <ac:spMkLst>
            <pc:docMk/>
            <pc:sldMk cId="1377655352" sldId="383"/>
            <ac:spMk id="6" creationId="{6F966FE5-BCC0-0E2E-656A-4B4A18C34AAE}"/>
          </ac:spMkLst>
        </pc:spChg>
        <pc:spChg chg="add mod">
          <ac:chgData name="Mélanie Gendron" userId="b05ed1a2-98bf-4a87-b261-4b22b31ddbe0" providerId="ADAL" clId="{A0F35F18-6CAB-4E2D-9830-89663313B8E6}" dt="2024-08-15T15:45:04.287" v="167"/>
          <ac:spMkLst>
            <pc:docMk/>
            <pc:sldMk cId="1377655352" sldId="383"/>
            <ac:spMk id="7" creationId="{6BD724CD-510D-AB0C-3D8B-E7ABE211E22B}"/>
          </ac:spMkLst>
        </pc:spChg>
        <pc:picChg chg="del">
          <ac:chgData name="Mélanie Gendron" userId="b05ed1a2-98bf-4a87-b261-4b22b31ddbe0" providerId="ADAL" clId="{A0F35F18-6CAB-4E2D-9830-89663313B8E6}" dt="2024-08-15T15:45:01.024" v="164" actId="478"/>
          <ac:picMkLst>
            <pc:docMk/>
            <pc:sldMk cId="1377655352" sldId="383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A0F35F18-6CAB-4E2D-9830-89663313B8E6}" dt="2024-08-15T15:45:04.287" v="167"/>
          <ac:picMkLst>
            <pc:docMk/>
            <pc:sldMk cId="1377655352" sldId="383"/>
            <ac:picMk id="8" creationId="{2B7A62A8-0733-DBF5-412E-E5713A408049}"/>
          </ac:picMkLst>
        </pc:picChg>
      </pc:sldChg>
      <pc:sldChg chg="add del">
        <pc:chgData name="Mélanie Gendron" userId="b05ed1a2-98bf-4a87-b261-4b22b31ddbe0" providerId="ADAL" clId="{A0F35F18-6CAB-4E2D-9830-89663313B8E6}" dt="2024-08-15T15:41:26.633" v="100"/>
        <pc:sldMkLst>
          <pc:docMk/>
          <pc:sldMk cId="3294549253" sldId="384"/>
        </pc:sldMkLst>
      </pc:sldChg>
      <pc:sldChg chg="add del">
        <pc:chgData name="Mélanie Gendron" userId="b05ed1a2-98bf-4a87-b261-4b22b31ddbe0" providerId="ADAL" clId="{A0F35F18-6CAB-4E2D-9830-89663313B8E6}" dt="2024-08-15T15:41:22.253" v="98"/>
        <pc:sldMkLst>
          <pc:docMk/>
          <pc:sldMk cId="4262104734" sldId="384"/>
        </pc:sldMkLst>
      </pc:sldChg>
    </pc:docChg>
  </pc:docChgLst>
  <pc:docChgLst>
    <pc:chgData name="Jacqueline Gauthier" userId="S::jgauthier_centrefora.on.ca#ext#@coalition.ca::356cecd5-34a4-4a55-99b9-0c99788916bb" providerId="AD" clId="Web-{836E4689-2F1D-5473-B380-E10F2BE9C129}"/>
    <pc:docChg chg="">
      <pc:chgData name="Jacqueline Gauthier" userId="S::jgauthier_centrefora.on.ca#ext#@coalition.ca::356cecd5-34a4-4a55-99b9-0c99788916bb" providerId="AD" clId="Web-{836E4689-2F1D-5473-B380-E10F2BE9C129}" dt="2023-10-25T21:24:58.611" v="3"/>
      <pc:docMkLst>
        <pc:docMk/>
      </pc:docMkLst>
      <pc:sldChg chg="modCm">
        <pc:chgData name="Jacqueline Gauthier" userId="S::jgauthier_centrefora.on.ca#ext#@coalition.ca::356cecd5-34a4-4a55-99b9-0c99788916bb" providerId="AD" clId="Web-{836E4689-2F1D-5473-B380-E10F2BE9C129}" dt="2023-10-25T21:23:55.813" v="1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836E4689-2F1D-5473-B380-E10F2BE9C129}" dt="2023-10-25T21:23:55.813" v="1"/>
              <pc2:cmMkLst xmlns:pc2="http://schemas.microsoft.com/office/powerpoint/2019/9/main/command">
                <pc:docMk/>
                <pc:sldMk cId="3861369899" sldId="256"/>
                <pc2:cmMk id="{ABBECF97-736C-4C28-A987-146743ED9D42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836E4689-2F1D-5473-B380-E10F2BE9C129}" dt="2023-10-25T21:23:54.250" v="0"/>
              <pc2:cmMkLst xmlns:pc2="http://schemas.microsoft.com/office/powerpoint/2019/9/main/command">
                <pc:docMk/>
                <pc:sldMk cId="3861369899" sldId="256"/>
                <pc2:cmMk id="{F69440A0-B8DD-40EB-B56B-7B967538C8C9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836E4689-2F1D-5473-B380-E10F2BE9C129}" dt="2023-10-25T21:24:07.860" v="2"/>
        <pc:sldMkLst>
          <pc:docMk/>
          <pc:sldMk cId="3120405660" sldId="34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836E4689-2F1D-5473-B380-E10F2BE9C129}" dt="2023-10-25T21:24:07.860" v="2"/>
              <pc2:cmMkLst xmlns:pc2="http://schemas.microsoft.com/office/powerpoint/2019/9/main/command">
                <pc:docMk/>
                <pc:sldMk cId="3120405660" sldId="342"/>
                <pc2:cmMk id="{266F9CBD-ECAF-4965-AA1A-CFB165185B3E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836E4689-2F1D-5473-B380-E10F2BE9C129}" dt="2023-10-25T21:24:58.611" v="3"/>
        <pc:sldMkLst>
          <pc:docMk/>
          <pc:sldMk cId="1932729420" sldId="3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836E4689-2F1D-5473-B380-E10F2BE9C129}" dt="2023-10-25T21:24:58.611" v="3"/>
              <pc2:cmMkLst xmlns:pc2="http://schemas.microsoft.com/office/powerpoint/2019/9/main/command">
                <pc:docMk/>
                <pc:sldMk cId="1932729420" sldId="382"/>
                <pc2:cmMk id="{6A2F8208-88CF-49BC-83F3-743A5237BCA2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47E12527-8276-C012-5EE7-9B546C110F0F}"/>
    <pc:docChg chg="modSld">
      <pc:chgData name="Jacqueline Gauthier" userId="S::jgauthier_centrefora.on.ca#ext#@coalition.ca::356cecd5-34a4-4a55-99b9-0c99788916bb" providerId="AD" clId="Web-{47E12527-8276-C012-5EE7-9B546C110F0F}" dt="2023-11-13T21:55:25.346" v="32" actId="20577"/>
      <pc:docMkLst>
        <pc:docMk/>
      </pc:docMkLst>
      <pc:sldChg chg="modSp">
        <pc:chgData name="Jacqueline Gauthier" userId="S::jgauthier_centrefora.on.ca#ext#@coalition.ca::356cecd5-34a4-4a55-99b9-0c99788916bb" providerId="AD" clId="Web-{47E12527-8276-C012-5EE7-9B546C110F0F}" dt="2023-11-13T21:54:07.204" v="1" actId="20577"/>
        <pc:sldMkLst>
          <pc:docMk/>
          <pc:sldMk cId="4188999159" sldId="350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4:07.204" v="1" actId="20577"/>
          <ac:spMkLst>
            <pc:docMk/>
            <pc:sldMk cId="4188999159" sldId="350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4:12.048" v="5" actId="20577"/>
        <pc:sldMkLst>
          <pc:docMk/>
          <pc:sldMk cId="1227769752" sldId="351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4:12.048" v="5" actId="20577"/>
          <ac:spMkLst>
            <pc:docMk/>
            <pc:sldMk cId="1227769752" sldId="351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4:18.908" v="9" actId="20577"/>
        <pc:sldMkLst>
          <pc:docMk/>
          <pc:sldMk cId="2466874119" sldId="352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4:18.908" v="9" actId="20577"/>
          <ac:spMkLst>
            <pc:docMk/>
            <pc:sldMk cId="2466874119" sldId="352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4:27.876" v="11" actId="20577"/>
        <pc:sldMkLst>
          <pc:docMk/>
          <pc:sldMk cId="2735740106" sldId="353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4:27.876" v="11" actId="20577"/>
          <ac:spMkLst>
            <pc:docMk/>
            <pc:sldMk cId="2735740106" sldId="353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4:32.877" v="14" actId="20577"/>
        <pc:sldMkLst>
          <pc:docMk/>
          <pc:sldMk cId="808493148" sldId="354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4:32.877" v="14" actId="20577"/>
          <ac:spMkLst>
            <pc:docMk/>
            <pc:sldMk cId="808493148" sldId="354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4:40.892" v="17" actId="20577"/>
        <pc:sldMkLst>
          <pc:docMk/>
          <pc:sldMk cId="2783905941" sldId="355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4:40.892" v="17" actId="20577"/>
          <ac:spMkLst>
            <pc:docMk/>
            <pc:sldMk cId="2783905941" sldId="35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4:47.002" v="19" actId="20577"/>
        <pc:sldMkLst>
          <pc:docMk/>
          <pc:sldMk cId="2185728437" sldId="356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4:47.002" v="19" actId="20577"/>
          <ac:spMkLst>
            <pc:docMk/>
            <pc:sldMk cId="2185728437" sldId="356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4:55.611" v="22" actId="20577"/>
        <pc:sldMkLst>
          <pc:docMk/>
          <pc:sldMk cId="577623600" sldId="357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4:55.611" v="22" actId="20577"/>
          <ac:spMkLst>
            <pc:docMk/>
            <pc:sldMk cId="577623600" sldId="357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5:15.659" v="30" actId="20577"/>
        <pc:sldMkLst>
          <pc:docMk/>
          <pc:sldMk cId="1112905967" sldId="358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5:15.659" v="30" actId="20577"/>
          <ac:spMkLst>
            <pc:docMk/>
            <pc:sldMk cId="1112905967" sldId="35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47E12527-8276-C012-5EE7-9B546C110F0F}" dt="2023-11-13T21:55:25.346" v="32" actId="20577"/>
        <pc:sldMkLst>
          <pc:docMk/>
          <pc:sldMk cId="207939470" sldId="361"/>
        </pc:sldMkLst>
        <pc:spChg chg="mod">
          <ac:chgData name="Jacqueline Gauthier" userId="S::jgauthier_centrefora.on.ca#ext#@coalition.ca::356cecd5-34a4-4a55-99b9-0c99788916bb" providerId="AD" clId="Web-{47E12527-8276-C012-5EE7-9B546C110F0F}" dt="2023-11-13T21:55:25.346" v="32" actId="20577"/>
          <ac:spMkLst>
            <pc:docMk/>
            <pc:sldMk cId="207939470" sldId="361"/>
            <ac:spMk id="2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D6F8FD23-C318-CD78-D7FD-806A15FFD922}"/>
    <pc:docChg chg="modSld">
      <pc:chgData name="Utilisateur invité" userId="S::urn:spo:anon#d95fc8e05787767f4ad5c7d1f6fa6d86bc6f6aadfb93a0c0055f3f2cbe4806ec::" providerId="AD" clId="Web-{D6F8FD23-C318-CD78-D7FD-806A15FFD922}" dt="2024-04-04T13:49:24.552" v="30" actId="20577"/>
      <pc:docMkLst>
        <pc:docMk/>
      </pc:docMkLst>
      <pc:sldChg chg="modSp">
        <pc:chgData name="Utilisateur invité" userId="S::urn:spo:anon#d95fc8e05787767f4ad5c7d1f6fa6d86bc6f6aadfb93a0c0055f3f2cbe4806ec::" providerId="AD" clId="Web-{D6F8FD23-C318-CD78-D7FD-806A15FFD922}" dt="2024-04-04T13:25:23.279" v="0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D6F8FD23-C318-CD78-D7FD-806A15FFD922}" dt="2024-04-04T13:25:23.279" v="0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6F8FD23-C318-CD78-D7FD-806A15FFD922}" dt="2024-04-04T13:46:07.113" v="23" actId="14100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D6F8FD23-C318-CD78-D7FD-806A15FFD922}" dt="2024-04-04T13:46:07.113" v="23" actId="14100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6F8FD23-C318-CD78-D7FD-806A15FFD922}" dt="2024-04-04T13:48:09.083" v="26" actId="1076"/>
        <pc:sldMkLst>
          <pc:docMk/>
          <pc:sldMk cId="3948033493" sldId="334"/>
        </pc:sldMkLst>
        <pc:spChg chg="mod">
          <ac:chgData name="Utilisateur invité" userId="S::urn:spo:anon#d95fc8e05787767f4ad5c7d1f6fa6d86bc6f6aadfb93a0c0055f3f2cbe4806ec::" providerId="AD" clId="Web-{D6F8FD23-C318-CD78-D7FD-806A15FFD922}" dt="2024-04-04T13:48:09.083" v="26" actId="1076"/>
          <ac:spMkLst>
            <pc:docMk/>
            <pc:sldMk cId="3948033493" sldId="334"/>
            <ac:spMk id="3" creationId="{00000000-0000-0000-0000-000000000000}"/>
          </ac:spMkLst>
        </pc:spChg>
      </pc:sldChg>
      <pc:sldChg chg="addSp delSp modSp delCm">
        <pc:chgData name="Utilisateur invité" userId="S::urn:spo:anon#d95fc8e05787767f4ad5c7d1f6fa6d86bc6f6aadfb93a0c0055f3f2cbe4806ec::" providerId="AD" clId="Web-{D6F8FD23-C318-CD78-D7FD-806A15FFD922}" dt="2024-04-04T13:28:50.623" v="9"/>
        <pc:sldMkLst>
          <pc:docMk/>
          <pc:sldMk cId="1795735589" sldId="363"/>
        </pc:sldMkLst>
        <pc:picChg chg="del">
          <ac:chgData name="Utilisateur invité" userId="S::urn:spo:anon#d95fc8e05787767f4ad5c7d1f6fa6d86bc6f6aadfb93a0c0055f3f2cbe4806ec::" providerId="AD" clId="Web-{D6F8FD23-C318-CD78-D7FD-806A15FFD922}" dt="2024-04-04T13:28:39.858" v="7"/>
          <ac:picMkLst>
            <pc:docMk/>
            <pc:sldMk cId="1795735589" sldId="363"/>
            <ac:picMk id="4" creationId="{5EF02428-D767-0BCD-01AD-C367ED93AB91}"/>
          </ac:picMkLst>
        </pc:picChg>
        <pc:picChg chg="add mod">
          <ac:chgData name="Utilisateur invité" userId="S::urn:spo:anon#d95fc8e05787767f4ad5c7d1f6fa6d86bc6f6aadfb93a0c0055f3f2cbe4806ec::" providerId="AD" clId="Web-{D6F8FD23-C318-CD78-D7FD-806A15FFD922}" dt="2024-04-04T13:28:42.952" v="8" actId="1076"/>
          <ac:picMkLst>
            <pc:docMk/>
            <pc:sldMk cId="1795735589" sldId="363"/>
            <ac:picMk id="5" creationId="{B14F78C9-7D4E-9052-E85C-65E4CC81AF8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D6F8FD23-C318-CD78-D7FD-806A15FFD922}" dt="2024-04-04T13:28:50.623" v="9"/>
              <pc2:cmMkLst xmlns:pc2="http://schemas.microsoft.com/office/powerpoint/2019/9/main/command">
                <pc:docMk/>
                <pc:sldMk cId="1795735589" sldId="363"/>
                <pc2:cmMk id="{69BCA72E-94E6-4E7A-90EB-4F6E340D0C7D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D6F8FD23-C318-CD78-D7FD-806A15FFD922}" dt="2024-04-04T13:40:43.705" v="16" actId="20577"/>
        <pc:sldMkLst>
          <pc:docMk/>
          <pc:sldMk cId="1486725453" sldId="376"/>
        </pc:sldMkLst>
        <pc:spChg chg="mod">
          <ac:chgData name="Utilisateur invité" userId="S::urn:spo:anon#d95fc8e05787767f4ad5c7d1f6fa6d86bc6f6aadfb93a0c0055f3f2cbe4806ec::" providerId="AD" clId="Web-{D6F8FD23-C318-CD78-D7FD-806A15FFD922}" dt="2024-04-04T13:40:43.705" v="16" actId="20577"/>
          <ac:spMkLst>
            <pc:docMk/>
            <pc:sldMk cId="1486725453" sldId="37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6F8FD23-C318-CD78-D7FD-806A15FFD922}" dt="2024-04-04T13:49:24.552" v="30" actId="20577"/>
        <pc:sldMkLst>
          <pc:docMk/>
          <pc:sldMk cId="1932729420" sldId="382"/>
        </pc:sldMkLst>
        <pc:spChg chg="mod">
          <ac:chgData name="Utilisateur invité" userId="S::urn:spo:anon#d95fc8e05787767f4ad5c7d1f6fa6d86bc6f6aadfb93a0c0055f3f2cbe4806ec::" providerId="AD" clId="Web-{D6F8FD23-C318-CD78-D7FD-806A15FFD922}" dt="2024-04-04T13:49:24.552" v="30" actId="20577"/>
          <ac:spMkLst>
            <pc:docMk/>
            <pc:sldMk cId="1932729420" sldId="382"/>
            <ac:spMk id="4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6F8FD23-C318-CD78-D7FD-806A15FFD922}" dt="2024-04-04T13:32:26.859" v="11" actId="14100"/>
        <pc:sldMkLst>
          <pc:docMk/>
          <pc:sldMk cId="1377655352" sldId="383"/>
        </pc:sldMkLst>
        <pc:spChg chg="mod">
          <ac:chgData name="Utilisateur invité" userId="S::urn:spo:anon#d95fc8e05787767f4ad5c7d1f6fa6d86bc6f6aadfb93a0c0055f3f2cbe4806ec::" providerId="AD" clId="Web-{D6F8FD23-C318-CD78-D7FD-806A15FFD922}" dt="2024-04-04T13:32:26.859" v="11" actId="14100"/>
          <ac:spMkLst>
            <pc:docMk/>
            <pc:sldMk cId="1377655352" sldId="383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36ED424A-B432-DFF6-80B4-60B222C3A5FE}"/>
    <pc:docChg chg="modSld">
      <pc:chgData name="Jacqueline Gauthier" userId="S::jgauthier_centrefora.on.ca#ext#@coalition.ca::356cecd5-34a4-4a55-99b9-0c99788916bb" providerId="AD" clId="Web-{36ED424A-B432-DFF6-80B4-60B222C3A5FE}" dt="2023-11-10T21:14:13.415" v="0" actId="20577"/>
      <pc:docMkLst>
        <pc:docMk/>
      </pc:docMkLst>
      <pc:sldChg chg="modSp">
        <pc:chgData name="Jacqueline Gauthier" userId="S::jgauthier_centrefora.on.ca#ext#@coalition.ca::356cecd5-34a4-4a55-99b9-0c99788916bb" providerId="AD" clId="Web-{36ED424A-B432-DFF6-80B4-60B222C3A5FE}" dt="2023-11-10T21:14:13.415" v="0" actId="20577"/>
        <pc:sldMkLst>
          <pc:docMk/>
          <pc:sldMk cId="1229879702" sldId="343"/>
        </pc:sldMkLst>
        <pc:spChg chg="mod">
          <ac:chgData name="Jacqueline Gauthier" userId="S::jgauthier_centrefora.on.ca#ext#@coalition.ca::356cecd5-34a4-4a55-99b9-0c99788916bb" providerId="AD" clId="Web-{36ED424A-B432-DFF6-80B4-60B222C3A5FE}" dt="2023-11-10T21:14:13.415" v="0" actId="20577"/>
          <ac:spMkLst>
            <pc:docMk/>
            <pc:sldMk cId="1229879702" sldId="34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6F596175-0717-8B38-E26A-AA71136C648B}"/>
    <pc:docChg chg="modSld">
      <pc:chgData name="Utilisateur invité" userId="S::urn:spo:anon#d95fc8e05787767f4ad5c7d1f6fa6d86bc6f6aadfb93a0c0055f3f2cbe4806ec::" providerId="AD" clId="Web-{6F596175-0717-8B38-E26A-AA71136C648B}" dt="2024-01-25T20:30:30.777" v="26"/>
      <pc:docMkLst>
        <pc:docMk/>
      </pc:docMkLst>
      <pc:sldChg chg="addCm">
        <pc:chgData name="Utilisateur invité" userId="S::urn:spo:anon#d95fc8e05787767f4ad5c7d1f6fa6d86bc6f6aadfb93a0c0055f3f2cbe4806ec::" providerId="AD" clId="Web-{6F596175-0717-8B38-E26A-AA71136C648B}" dt="2024-01-25T20:29:51.995" v="25"/>
        <pc:sldMkLst>
          <pc:docMk/>
          <pc:sldMk cId="481907628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6F596175-0717-8B38-E26A-AA71136C648B}" dt="2024-01-25T20:29:51.995" v="25"/>
              <pc2:cmMkLst xmlns:pc2="http://schemas.microsoft.com/office/powerpoint/2019/9/main/command">
                <pc:docMk/>
                <pc:sldMk cId="481907628" sldId="294"/>
                <pc2:cmMk id="{58ECA896-9D89-45F8-AD9A-660FAB08D71A}"/>
              </pc2:cmMkLst>
            </pc226:cmChg>
          </p:ext>
        </pc:extLst>
      </pc:sldChg>
      <pc:sldChg chg="addSp delSp modSp">
        <pc:chgData name="Utilisateur invité" userId="S::urn:spo:anon#d95fc8e05787767f4ad5c7d1f6fa6d86bc6f6aadfb93a0c0055f3f2cbe4806ec::" providerId="AD" clId="Web-{6F596175-0717-8B38-E26A-AA71136C648B}" dt="2024-01-25T20:23:52.171" v="5"/>
        <pc:sldMkLst>
          <pc:docMk/>
          <pc:sldMk cId="798251308" sldId="348"/>
        </pc:sldMkLst>
        <pc:picChg chg="add del mod">
          <ac:chgData name="Utilisateur invité" userId="S::urn:spo:anon#d95fc8e05787767f4ad5c7d1f6fa6d86bc6f6aadfb93a0c0055f3f2cbe4806ec::" providerId="AD" clId="Web-{6F596175-0717-8B38-E26A-AA71136C648B}" dt="2024-01-25T20:23:52.171" v="5"/>
          <ac:picMkLst>
            <pc:docMk/>
            <pc:sldMk cId="798251308" sldId="348"/>
            <ac:picMk id="4" creationId="{9E8BA568-4939-0BFF-5024-AA1514CEB37D}"/>
          </ac:picMkLst>
        </pc:picChg>
      </pc:sldChg>
      <pc:sldChg chg="addSp modSp">
        <pc:chgData name="Utilisateur invité" userId="S::urn:spo:anon#d95fc8e05787767f4ad5c7d1f6fa6d86bc6f6aadfb93a0c0055f3f2cbe4806ec::" providerId="AD" clId="Web-{6F596175-0717-8B38-E26A-AA71136C648B}" dt="2024-01-25T20:24:43.329" v="11" actId="1076"/>
        <pc:sldMkLst>
          <pc:docMk/>
          <pc:sldMk cId="2466874119" sldId="352"/>
        </pc:sldMkLst>
        <pc:picChg chg="add mod">
          <ac:chgData name="Utilisateur invité" userId="S::urn:spo:anon#d95fc8e05787767f4ad5c7d1f6fa6d86bc6f6aadfb93a0c0055f3f2cbe4806ec::" providerId="AD" clId="Web-{6F596175-0717-8B38-E26A-AA71136C648B}" dt="2024-01-25T20:24:43.329" v="11" actId="1076"/>
          <ac:picMkLst>
            <pc:docMk/>
            <pc:sldMk cId="2466874119" sldId="352"/>
            <ac:picMk id="4" creationId="{D27E00E5-E9A9-D7FB-461B-6C95A780D0EF}"/>
          </ac:picMkLst>
        </pc:picChg>
      </pc:sldChg>
      <pc:sldChg chg="addSp delSp modSp">
        <pc:chgData name="Utilisateur invité" userId="S::urn:spo:anon#d95fc8e05787767f4ad5c7d1f6fa6d86bc6f6aadfb93a0c0055f3f2cbe4806ec::" providerId="AD" clId="Web-{6F596175-0717-8B38-E26A-AA71136C648B}" dt="2024-01-25T20:24:12.422" v="9"/>
        <pc:sldMkLst>
          <pc:docMk/>
          <pc:sldMk cId="577623600" sldId="357"/>
        </pc:sldMkLst>
        <pc:spChg chg="add del mod">
          <ac:chgData name="Utilisateur invité" userId="S::urn:spo:anon#d95fc8e05787767f4ad5c7d1f6fa6d86bc6f6aadfb93a0c0055f3f2cbe4806ec::" providerId="AD" clId="Web-{6F596175-0717-8B38-E26A-AA71136C648B}" dt="2024-01-25T20:24:12.422" v="9"/>
          <ac:spMkLst>
            <pc:docMk/>
            <pc:sldMk cId="577623600" sldId="357"/>
            <ac:spMk id="4" creationId="{B5FF8C68-756C-2715-67FF-5F9B48F22547}"/>
          </ac:spMkLst>
        </pc:spChg>
      </pc:sldChg>
      <pc:sldChg chg="addSp modSp">
        <pc:chgData name="Utilisateur invité" userId="S::urn:spo:anon#d95fc8e05787767f4ad5c7d1f6fa6d86bc6f6aadfb93a0c0055f3f2cbe4806ec::" providerId="AD" clId="Web-{6F596175-0717-8B38-E26A-AA71136C648B}" dt="2024-01-25T20:25:48.175" v="16" actId="1076"/>
        <pc:sldMkLst>
          <pc:docMk/>
          <pc:sldMk cId="1112905967" sldId="358"/>
        </pc:sldMkLst>
        <pc:spChg chg="mod">
          <ac:chgData name="Utilisateur invité" userId="S::urn:spo:anon#d95fc8e05787767f4ad5c7d1f6fa6d86bc6f6aadfb93a0c0055f3f2cbe4806ec::" providerId="AD" clId="Web-{6F596175-0717-8B38-E26A-AA71136C648B}" dt="2024-01-25T20:25:35.346" v="13" actId="20577"/>
          <ac:spMkLst>
            <pc:docMk/>
            <pc:sldMk cId="1112905967" sldId="358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6F596175-0717-8B38-E26A-AA71136C648B}" dt="2024-01-25T20:25:48.175" v="16" actId="1076"/>
          <ac:picMkLst>
            <pc:docMk/>
            <pc:sldMk cId="1112905967" sldId="358"/>
            <ac:picMk id="4" creationId="{8651935A-2FA9-E306-7054-DD6BFE8B793A}"/>
          </ac:picMkLst>
        </pc:picChg>
      </pc:sldChg>
      <pc:sldChg chg="addSp delSp modSp">
        <pc:chgData name="Utilisateur invité" userId="S::urn:spo:anon#d95fc8e05787767f4ad5c7d1f6fa6d86bc6f6aadfb93a0c0055f3f2cbe4806ec::" providerId="AD" clId="Web-{6F596175-0717-8B38-E26A-AA71136C648B}" dt="2024-01-25T20:27:04.802" v="22" actId="1076"/>
        <pc:sldMkLst>
          <pc:docMk/>
          <pc:sldMk cId="2025890043" sldId="360"/>
        </pc:sldMkLst>
        <pc:picChg chg="add del mod">
          <ac:chgData name="Utilisateur invité" userId="S::urn:spo:anon#d95fc8e05787767f4ad5c7d1f6fa6d86bc6f6aadfb93a0c0055f3f2cbe4806ec::" providerId="AD" clId="Web-{6F596175-0717-8B38-E26A-AA71136C648B}" dt="2024-01-25T20:26:34.270" v="18"/>
          <ac:picMkLst>
            <pc:docMk/>
            <pc:sldMk cId="2025890043" sldId="360"/>
            <ac:picMk id="4" creationId="{CF00C2CA-8594-E19C-435A-36FA7489403D}"/>
          </ac:picMkLst>
        </pc:picChg>
        <pc:picChg chg="add mod">
          <ac:chgData name="Utilisateur invité" userId="S::urn:spo:anon#d95fc8e05787767f4ad5c7d1f6fa6d86bc6f6aadfb93a0c0055f3f2cbe4806ec::" providerId="AD" clId="Web-{6F596175-0717-8B38-E26A-AA71136C648B}" dt="2024-01-25T20:27:04.802" v="22" actId="1076"/>
          <ac:picMkLst>
            <pc:docMk/>
            <pc:sldMk cId="2025890043" sldId="360"/>
            <ac:picMk id="5" creationId="{D81E8B48-6557-433B-4A1E-14D316350204}"/>
          </ac:picMkLst>
        </pc:picChg>
      </pc:sldChg>
      <pc:sldChg chg="addSp modSp addCm">
        <pc:chgData name="Utilisateur invité" userId="S::urn:spo:anon#d95fc8e05787767f4ad5c7d1f6fa6d86bc6f6aadfb93a0c0055f3f2cbe4806ec::" providerId="AD" clId="Web-{6F596175-0717-8B38-E26A-AA71136C648B}" dt="2024-01-25T20:30:30.777" v="26"/>
        <pc:sldMkLst>
          <pc:docMk/>
          <pc:sldMk cId="1795735589" sldId="363"/>
        </pc:sldMkLst>
        <pc:picChg chg="add mod">
          <ac:chgData name="Utilisateur invité" userId="S::urn:spo:anon#d95fc8e05787767f4ad5c7d1f6fa6d86bc6f6aadfb93a0c0055f3f2cbe4806ec::" providerId="AD" clId="Web-{6F596175-0717-8B38-E26A-AA71136C648B}" dt="2024-01-25T20:29:13.228" v="24" actId="1076"/>
          <ac:picMkLst>
            <pc:docMk/>
            <pc:sldMk cId="1795735589" sldId="363"/>
            <ac:picMk id="4" creationId="{5EF02428-D767-0BCD-01AD-C367ED93AB9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6F596175-0717-8B38-E26A-AA71136C648B}" dt="2024-01-25T20:30:30.777" v="26"/>
              <pc2:cmMkLst xmlns:pc2="http://schemas.microsoft.com/office/powerpoint/2019/9/main/command">
                <pc:docMk/>
                <pc:sldMk cId="1795735589" sldId="363"/>
                <pc2:cmMk id="{69BCA72E-94E6-4E7A-90EB-4F6E340D0C7D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5004EBBC-AE06-EFB5-70AE-DB4260C5FCEE}"/>
    <pc:docChg chg="modSld">
      <pc:chgData name="Utilisateur invité" userId="S::urn:spo:anon#d95fc8e05787767f4ad5c7d1f6fa6d86bc6f6aadfb93a0c0055f3f2cbe4806ec::" providerId="AD" clId="Web-{5004EBBC-AE06-EFB5-70AE-DB4260C5FCEE}" dt="2023-10-26T13:04:48.371" v="23" actId="20577"/>
      <pc:docMkLst>
        <pc:docMk/>
      </pc:docMkLst>
      <pc:sldChg chg="modSp modCm">
        <pc:chgData name="Utilisateur invité" userId="S::urn:spo:anon#d95fc8e05787767f4ad5c7d1f6fa6d86bc6f6aadfb93a0c0055f3f2cbe4806ec::" providerId="AD" clId="Web-{5004EBBC-AE06-EFB5-70AE-DB4260C5FCEE}" dt="2023-10-26T13:03:08.962" v="8" actId="20577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5004EBBC-AE06-EFB5-70AE-DB4260C5FCEE}" dt="2023-10-26T13:02:55.290" v="3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5004EBBC-AE06-EFB5-70AE-DB4260C5FCEE}" dt="2023-10-26T13:03:08.962" v="8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5004EBBC-AE06-EFB5-70AE-DB4260C5FCEE}" dt="2023-10-26T13:03:01.868" v="6" actId="20577"/>
              <pc2:cmMkLst xmlns:pc2="http://schemas.microsoft.com/office/powerpoint/2019/9/main/command">
                <pc:docMk/>
                <pc:sldMk cId="3861369899" sldId="256"/>
                <pc2:cmMk id="{ABBECF97-736C-4C28-A987-146743ED9D42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5004EBBC-AE06-EFB5-70AE-DB4260C5FCEE}" dt="2023-10-26T13:02:38.133" v="0"/>
              <pc2:cmMkLst xmlns:pc2="http://schemas.microsoft.com/office/powerpoint/2019/9/main/command">
                <pc:docMk/>
                <pc:sldMk cId="3861369899" sldId="256"/>
                <pc2:cmMk id="{F69440A0-B8DD-40EB-B56B-7B967538C8C9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5004EBBC-AE06-EFB5-70AE-DB4260C5FCEE}" dt="2023-10-26T13:04:02.511" v="18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5004EBBC-AE06-EFB5-70AE-DB4260C5FCEE}" dt="2023-10-26T13:03:33.635" v="12" actId="20577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5004EBBC-AE06-EFB5-70AE-DB4260C5FCEE}" dt="2023-10-26T13:03:54.135" v="16" actId="20577"/>
          <ac:spMkLst>
            <pc:docMk/>
            <pc:sldMk cId="3757631623" sldId="26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5004EBBC-AE06-EFB5-70AE-DB4260C5FCEE}" dt="2023-10-26T13:04:02.511" v="18"/>
              <pc2:cmMkLst xmlns:pc2="http://schemas.microsoft.com/office/powerpoint/2019/9/main/command">
                <pc:docMk/>
                <pc:sldMk cId="3757631623" sldId="266"/>
                <pc2:cmMk id="{AF3E6C97-CF0E-4EA0-8C51-44563EF61E5C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5004EBBC-AE06-EFB5-70AE-DB4260C5FCEE}" dt="2023-10-26T13:03:58.417" v="17"/>
              <pc2:cmMkLst xmlns:pc2="http://schemas.microsoft.com/office/powerpoint/2019/9/main/command">
                <pc:docMk/>
                <pc:sldMk cId="3757631623" sldId="266"/>
                <pc2:cmMk id="{FDA226DC-619E-4731-8D8C-489F6CADFAF5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5004EBBC-AE06-EFB5-70AE-DB4260C5FCEE}" dt="2023-10-26T13:04:48.371" v="23" actId="20577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5004EBBC-AE06-EFB5-70AE-DB4260C5FCEE}" dt="2023-10-26T13:04:48.371" v="23" actId="20577"/>
          <ac:spMkLst>
            <pc:docMk/>
            <pc:sldMk cId="2305999324" sldId="28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5004EBBC-AE06-EFB5-70AE-DB4260C5FCEE}" dt="2023-10-26T13:04:24.043" v="21" actId="20577"/>
              <pc2:cmMkLst xmlns:pc2="http://schemas.microsoft.com/office/powerpoint/2019/9/main/command">
                <pc:docMk/>
                <pc:sldMk cId="2305999324" sldId="288"/>
                <pc2:cmMk id="{7E0C5DFB-FFE7-4599-AFE9-9673F810AF38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E682DC96-9761-1D91-9756-071620E7B0E6}"/>
    <pc:docChg chg="mod">
      <pc:chgData name="Jacqueline Gauthier" userId="S::jgauthier_centrefora.on.ca#ext#@coalition.ca::356cecd5-34a4-4a55-99b9-0c99788916bb" providerId="AD" clId="Web-{E682DC96-9761-1D91-9756-071620E7B0E6}" dt="2023-10-25T20:08:33.746" v="8"/>
      <pc:docMkLst>
        <pc:docMk/>
      </pc:docMkLst>
      <pc:sldChg chg="modCm">
        <pc:chgData name="Jacqueline Gauthier" userId="S::jgauthier_centrefora.on.ca#ext#@coalition.ca::356cecd5-34a4-4a55-99b9-0c99788916bb" providerId="AD" clId="Web-{E682DC96-9761-1D91-9756-071620E7B0E6}" dt="2023-10-25T20:04:14.929" v="2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682DC96-9761-1D91-9756-071620E7B0E6}" dt="2023-10-25T20:04:13.350" v="1"/>
              <pc2:cmMkLst xmlns:pc2="http://schemas.microsoft.com/office/powerpoint/2019/9/main/command">
                <pc:docMk/>
                <pc:sldMk cId="3757631623" sldId="266"/>
                <pc2:cmMk id="{AF3E6C97-CF0E-4EA0-8C51-44563EF61E5C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682DC96-9761-1D91-9756-071620E7B0E6}" dt="2023-10-25T20:04:14.929" v="2"/>
              <pc2:cmMkLst xmlns:pc2="http://schemas.microsoft.com/office/powerpoint/2019/9/main/command">
                <pc:docMk/>
                <pc:sldMk cId="3757631623" sldId="266"/>
                <pc2:cmMk id="{FDA226DC-619E-4731-8D8C-489F6CADFAF5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682DC96-9761-1D91-9756-071620E7B0E6}" dt="2023-10-25T20:04:44.898" v="3"/>
        <pc:sldMkLst>
          <pc:docMk/>
          <pc:sldMk cId="2305999324" sldId="2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682DC96-9761-1D91-9756-071620E7B0E6}" dt="2023-10-25T20:04:44.898" v="3"/>
              <pc2:cmMkLst xmlns:pc2="http://schemas.microsoft.com/office/powerpoint/2019/9/main/command">
                <pc:docMk/>
                <pc:sldMk cId="2305999324" sldId="288"/>
                <pc2:cmMk id="{7E0C5DFB-FFE7-4599-AFE9-9673F810AF38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682DC96-9761-1D91-9756-071620E7B0E6}" dt="2023-10-25T20:05:32.883" v="4"/>
        <pc:sldMkLst>
          <pc:docMk/>
          <pc:sldMk cId="1229879702" sldId="34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682DC96-9761-1D91-9756-071620E7B0E6}" dt="2023-10-25T20:05:32.883" v="4"/>
              <pc2:cmMkLst xmlns:pc2="http://schemas.microsoft.com/office/powerpoint/2019/9/main/command">
                <pc:docMk/>
                <pc:sldMk cId="1229879702" sldId="343"/>
                <pc2:cmMk id="{51FBC363-1084-45EC-99E0-4C714A05CCCD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682DC96-9761-1D91-9756-071620E7B0E6}" dt="2023-10-25T20:06:17.134" v="5"/>
        <pc:sldMkLst>
          <pc:docMk/>
          <pc:sldMk cId="671087222" sldId="3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682DC96-9761-1D91-9756-071620E7B0E6}" dt="2023-10-25T20:06:17.134" v="5"/>
              <pc2:cmMkLst xmlns:pc2="http://schemas.microsoft.com/office/powerpoint/2019/9/main/command">
                <pc:docMk/>
                <pc:sldMk cId="671087222" sldId="370"/>
                <pc2:cmMk id="{ADAA49DC-3EB8-4429-A9DB-00E1A1357131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682DC96-9761-1D91-9756-071620E7B0E6}" dt="2023-10-25T20:08:00.714" v="6"/>
        <pc:sldMkLst>
          <pc:docMk/>
          <pc:sldMk cId="1486725453" sldId="3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682DC96-9761-1D91-9756-071620E7B0E6}" dt="2023-10-25T20:08:00.714" v="6"/>
              <pc2:cmMkLst xmlns:pc2="http://schemas.microsoft.com/office/powerpoint/2019/9/main/command">
                <pc:docMk/>
                <pc:sldMk cId="1486725453" sldId="376"/>
                <pc2:cmMk id="{891ED510-0919-4748-8AF5-FBF0EB7A1955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682DC96-9761-1D91-9756-071620E7B0E6}" dt="2023-10-25T20:08:33.746" v="8"/>
        <pc:sldMkLst>
          <pc:docMk/>
          <pc:sldMk cId="1932729420" sldId="3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682DC96-9761-1D91-9756-071620E7B0E6}" dt="2023-10-25T20:08:33.746" v="8"/>
              <pc2:cmMkLst xmlns:pc2="http://schemas.microsoft.com/office/powerpoint/2019/9/main/command">
                <pc:docMk/>
                <pc:sldMk cId="1932729420" sldId="382"/>
                <pc2:cmMk id="{6A2F8208-88CF-49BC-83F3-743A5237BCA2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F1135963-BAF0-9A43-729D-BA4141723DC4}"/>
    <pc:docChg chg="modSld">
      <pc:chgData name="Jacqueline Gauthier" userId="S::jgauthier_centrefora.on.ca#ext#@coalition.ca::356cecd5-34a4-4a55-99b9-0c99788916bb" providerId="AD" clId="Web-{F1135963-BAF0-9A43-729D-BA4141723DC4}" dt="2023-11-10T23:32:37.491" v="30" actId="20577"/>
      <pc:docMkLst>
        <pc:docMk/>
      </pc:docMkLst>
      <pc:sldChg chg="modSp">
        <pc:chgData name="Jacqueline Gauthier" userId="S::jgauthier_centrefora.on.ca#ext#@coalition.ca::356cecd5-34a4-4a55-99b9-0c99788916bb" providerId="AD" clId="Web-{F1135963-BAF0-9A43-729D-BA4141723DC4}" dt="2023-11-10T23:31:54.693" v="5" actId="20577"/>
        <pc:sldMkLst>
          <pc:docMk/>
          <pc:sldMk cId="754685870" sldId="362"/>
        </pc:sldMkLst>
        <pc:spChg chg="mod">
          <ac:chgData name="Jacqueline Gauthier" userId="S::jgauthier_centrefora.on.ca#ext#@coalition.ca::356cecd5-34a4-4a55-99b9-0c99788916bb" providerId="AD" clId="Web-{F1135963-BAF0-9A43-729D-BA4141723DC4}" dt="2023-11-10T23:31:54.693" v="5" actId="20577"/>
          <ac:spMkLst>
            <pc:docMk/>
            <pc:sldMk cId="754685870" sldId="362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F1135963-BAF0-9A43-729D-BA4141723DC4}" dt="2023-11-10T23:32:13.662" v="7" actId="20577"/>
        <pc:sldMkLst>
          <pc:docMk/>
          <pc:sldMk cId="1795735589" sldId="363"/>
        </pc:sldMkLst>
        <pc:spChg chg="mod">
          <ac:chgData name="Jacqueline Gauthier" userId="S::jgauthier_centrefora.on.ca#ext#@coalition.ca::356cecd5-34a4-4a55-99b9-0c99788916bb" providerId="AD" clId="Web-{F1135963-BAF0-9A43-729D-BA4141723DC4}" dt="2023-11-10T23:32:13.662" v="7" actId="20577"/>
          <ac:spMkLst>
            <pc:docMk/>
            <pc:sldMk cId="1795735589" sldId="363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F1135963-BAF0-9A43-729D-BA4141723DC4}" dt="2023-11-10T23:32:19.475" v="15" actId="20577"/>
        <pc:sldMkLst>
          <pc:docMk/>
          <pc:sldMk cId="819150620" sldId="364"/>
        </pc:sldMkLst>
        <pc:spChg chg="mod">
          <ac:chgData name="Jacqueline Gauthier" userId="S::jgauthier_centrefora.on.ca#ext#@coalition.ca::356cecd5-34a4-4a55-99b9-0c99788916bb" providerId="AD" clId="Web-{F1135963-BAF0-9A43-729D-BA4141723DC4}" dt="2023-11-10T23:32:19.475" v="15" actId="20577"/>
          <ac:spMkLst>
            <pc:docMk/>
            <pc:sldMk cId="819150620" sldId="364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F1135963-BAF0-9A43-729D-BA4141723DC4}" dt="2023-11-10T23:32:26.397" v="22" actId="20577"/>
        <pc:sldMkLst>
          <pc:docMk/>
          <pc:sldMk cId="3760889515" sldId="365"/>
        </pc:sldMkLst>
        <pc:spChg chg="mod">
          <ac:chgData name="Jacqueline Gauthier" userId="S::jgauthier_centrefora.on.ca#ext#@coalition.ca::356cecd5-34a4-4a55-99b9-0c99788916bb" providerId="AD" clId="Web-{F1135963-BAF0-9A43-729D-BA4141723DC4}" dt="2023-11-10T23:32:26.397" v="22" actId="20577"/>
          <ac:spMkLst>
            <pc:docMk/>
            <pc:sldMk cId="3760889515" sldId="36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F1135963-BAF0-9A43-729D-BA4141723DC4}" dt="2023-11-10T23:32:37.491" v="30" actId="20577"/>
        <pc:sldMkLst>
          <pc:docMk/>
          <pc:sldMk cId="2666678646" sldId="366"/>
        </pc:sldMkLst>
        <pc:spChg chg="mod">
          <ac:chgData name="Jacqueline Gauthier" userId="S::jgauthier_centrefora.on.ca#ext#@coalition.ca::356cecd5-34a4-4a55-99b9-0c99788916bb" providerId="AD" clId="Web-{F1135963-BAF0-9A43-729D-BA4141723DC4}" dt="2023-11-10T23:32:37.491" v="30" actId="20577"/>
          <ac:spMkLst>
            <pc:docMk/>
            <pc:sldMk cId="2666678646" sldId="366"/>
            <ac:spMk id="2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F50078C4-62E8-E0D0-6C3A-E7240CF32CCA}"/>
    <pc:docChg chg="modSld">
      <pc:chgData name="Jacqueline Gauthier" userId="S::jgauthier_centrefora.on.ca#ext#@coalition.ca::356cecd5-34a4-4a55-99b9-0c99788916bb" providerId="AD" clId="Web-{F50078C4-62E8-E0D0-6C3A-E7240CF32CCA}" dt="2023-11-10T23:46:58.677" v="24" actId="20577"/>
      <pc:docMkLst>
        <pc:docMk/>
      </pc:docMkLst>
      <pc:sldChg chg="modSp">
        <pc:chgData name="Jacqueline Gauthier" userId="S::jgauthier_centrefora.on.ca#ext#@coalition.ca::356cecd5-34a4-4a55-99b9-0c99788916bb" providerId="AD" clId="Web-{F50078C4-62E8-E0D0-6C3A-E7240CF32CCA}" dt="2023-11-10T23:46:58.677" v="24" actId="20577"/>
        <pc:sldMkLst>
          <pc:docMk/>
          <pc:sldMk cId="2889121035" sldId="373"/>
        </pc:sldMkLst>
        <pc:spChg chg="mod">
          <ac:chgData name="Jacqueline Gauthier" userId="S::jgauthier_centrefora.on.ca#ext#@coalition.ca::356cecd5-34a4-4a55-99b9-0c99788916bb" providerId="AD" clId="Web-{F50078C4-62E8-E0D0-6C3A-E7240CF32CCA}" dt="2023-11-10T23:46:58.677" v="24" actId="20577"/>
          <ac:spMkLst>
            <pc:docMk/>
            <pc:sldMk cId="2889121035" sldId="37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122DEBE2-1090-D6C1-5FBF-E0A4834D5594}"/>
    <pc:docChg chg="mod modSld sldOrd">
      <pc:chgData name="Utilisateur invité" userId="S::urn:spo:anon#d95fc8e05787767f4ad5c7d1f6fa6d86bc6f6aadfb93a0c0055f3f2cbe4806ec::" providerId="AD" clId="Web-{122DEBE2-1090-D6C1-5FBF-E0A4834D5594}" dt="2023-10-24T17:14:47.090" v="147"/>
      <pc:docMkLst>
        <pc:docMk/>
      </pc:docMkLst>
      <pc:sldChg chg="modSp addCm">
        <pc:chgData name="Utilisateur invité" userId="S::urn:spo:anon#d95fc8e05787767f4ad5c7d1f6fa6d86bc6f6aadfb93a0c0055f3f2cbe4806ec::" providerId="AD" clId="Web-{122DEBE2-1090-D6C1-5FBF-E0A4834D5594}" dt="2023-10-24T16:53:28.825" v="15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122DEBE2-1090-D6C1-5FBF-E0A4834D5594}" dt="2023-10-24T16:52:35.558" v="5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122DEBE2-1090-D6C1-5FBF-E0A4834D5594}" dt="2023-10-24T16:53:11.434" v="14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6:53:28.825" v="15"/>
              <pc2:cmMkLst xmlns:pc2="http://schemas.microsoft.com/office/powerpoint/2019/9/main/command">
                <pc:docMk/>
                <pc:sldMk cId="3861369899" sldId="256"/>
                <pc2:cmMk id="{ABBECF97-736C-4C28-A987-146743ED9D42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6:52:49.824" v="7"/>
              <pc2:cmMkLst xmlns:pc2="http://schemas.microsoft.com/office/powerpoint/2019/9/main/command">
                <pc:docMk/>
                <pc:sldMk cId="3861369899" sldId="256"/>
                <pc2:cmMk id="{F69440A0-B8DD-40EB-B56B-7B967538C8C9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122DEBE2-1090-D6C1-5FBF-E0A4834D5594}" dt="2023-10-24T16:55:25.579" v="43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122DEBE2-1090-D6C1-5FBF-E0A4834D5594}" dt="2023-10-24T16:53:56.967" v="28" actId="20577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122DEBE2-1090-D6C1-5FBF-E0A4834D5594}" dt="2023-10-24T16:54:57.360" v="42" actId="20577"/>
          <ac:spMkLst>
            <pc:docMk/>
            <pc:sldMk cId="3757631623" sldId="26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6:54:14.530" v="29"/>
              <pc2:cmMkLst xmlns:pc2="http://schemas.microsoft.com/office/powerpoint/2019/9/main/command">
                <pc:docMk/>
                <pc:sldMk cId="3757631623" sldId="266"/>
                <pc2:cmMk id="{AF3E6C97-CF0E-4EA0-8C51-44563EF61E5C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6:55:25.579" v="43"/>
              <pc2:cmMkLst xmlns:pc2="http://schemas.microsoft.com/office/powerpoint/2019/9/main/command">
                <pc:docMk/>
                <pc:sldMk cId="3757631623" sldId="266"/>
                <pc2:cmMk id="{FDA226DC-619E-4731-8D8C-489F6CADFAF5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122DEBE2-1090-D6C1-5FBF-E0A4834D5594}" dt="2023-10-24T16:58:26.586" v="51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122DEBE2-1090-D6C1-5FBF-E0A4834D5594}" dt="2023-10-24T16:57:59.522" v="50" actId="20577"/>
          <ac:spMkLst>
            <pc:docMk/>
            <pc:sldMk cId="2305999324" sldId="28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6:58:26.586" v="51"/>
              <pc2:cmMkLst xmlns:pc2="http://schemas.microsoft.com/office/powerpoint/2019/9/main/command">
                <pc:docMk/>
                <pc:sldMk cId="2305999324" sldId="288"/>
                <pc2:cmMk id="{7E0C5DFB-FFE7-4599-AFE9-9673F810AF38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122DEBE2-1090-D6C1-5FBF-E0A4834D5594}" dt="2023-10-24T17:04:45.849" v="131"/>
        <pc:sldMkLst>
          <pc:docMk/>
          <pc:sldMk cId="3120405660" sldId="342"/>
        </pc:sldMkLst>
        <pc:spChg chg="mod">
          <ac:chgData name="Utilisateur invité" userId="S::urn:spo:anon#d95fc8e05787767f4ad5c7d1f6fa6d86bc6f6aadfb93a0c0055f3f2cbe4806ec::" providerId="AD" clId="Web-{122DEBE2-1090-D6C1-5FBF-E0A4834D5594}" dt="2023-10-24T17:03:33.706" v="116" actId="20577"/>
          <ac:spMkLst>
            <pc:docMk/>
            <pc:sldMk cId="3120405660" sldId="342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7:04:45.849" v="131"/>
              <pc2:cmMkLst xmlns:pc2="http://schemas.microsoft.com/office/powerpoint/2019/9/main/command">
                <pc:docMk/>
                <pc:sldMk cId="3120405660" sldId="342"/>
                <pc2:cmMk id="{266F9CBD-ECAF-4965-AA1A-CFB165185B3E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122DEBE2-1090-D6C1-5FBF-E0A4834D5594}" dt="2023-10-24T17:07:15.855" v="134"/>
        <pc:sldMkLst>
          <pc:docMk/>
          <pc:sldMk cId="1229879702" sldId="343"/>
        </pc:sldMkLst>
        <pc:spChg chg="mod">
          <ac:chgData name="Utilisateur invité" userId="S::urn:spo:anon#d95fc8e05787767f4ad5c7d1f6fa6d86bc6f6aadfb93a0c0055f3f2cbe4806ec::" providerId="AD" clId="Web-{122DEBE2-1090-D6C1-5FBF-E0A4834D5594}" dt="2023-10-24T17:06:40.463" v="133" actId="20577"/>
          <ac:spMkLst>
            <pc:docMk/>
            <pc:sldMk cId="1229879702" sldId="343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7:07:15.855" v="134"/>
              <pc2:cmMkLst xmlns:pc2="http://schemas.microsoft.com/office/powerpoint/2019/9/main/command">
                <pc:docMk/>
                <pc:sldMk cId="1229879702" sldId="343"/>
                <pc2:cmMk id="{51FBC363-1084-45EC-99E0-4C714A05CCCD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122DEBE2-1090-D6C1-5FBF-E0A4834D5594}" dt="2023-10-24T17:08:23.873" v="136" actId="20577"/>
        <pc:sldMkLst>
          <pc:docMk/>
          <pc:sldMk cId="3079086652" sldId="346"/>
        </pc:sldMkLst>
        <pc:spChg chg="mod">
          <ac:chgData name="Utilisateur invité" userId="S::urn:spo:anon#d95fc8e05787767f4ad5c7d1f6fa6d86bc6f6aadfb93a0c0055f3f2cbe4806ec::" providerId="AD" clId="Web-{122DEBE2-1090-D6C1-5FBF-E0A4834D5594}" dt="2023-10-24T17:08:23.873" v="136" actId="20577"/>
          <ac:spMkLst>
            <pc:docMk/>
            <pc:sldMk cId="3079086652" sldId="346"/>
            <ac:spMk id="3" creationId="{00000000-0000-0000-0000-000000000000}"/>
          </ac:spMkLst>
        </pc:spChg>
      </pc:sldChg>
      <pc:sldChg chg="modSp addCm modCm">
        <pc:chgData name="Utilisateur invité" userId="S::urn:spo:anon#d95fc8e05787767f4ad5c7d1f6fa6d86bc6f6aadfb93a0c0055f3f2cbe4806ec::" providerId="AD" clId="Web-{122DEBE2-1090-D6C1-5FBF-E0A4834D5594}" dt="2023-10-24T17:10:36.706" v="139" actId="20577"/>
        <pc:sldMkLst>
          <pc:docMk/>
          <pc:sldMk cId="671087222" sldId="370"/>
        </pc:sldMkLst>
        <pc:spChg chg="mod">
          <ac:chgData name="Utilisateur invité" userId="S::urn:spo:anon#d95fc8e05787767f4ad5c7d1f6fa6d86bc6f6aadfb93a0c0055f3f2cbe4806ec::" providerId="AD" clId="Web-{122DEBE2-1090-D6C1-5FBF-E0A4834D5594}" dt="2023-10-24T17:10:36.706" v="139" actId="20577"/>
          <ac:spMkLst>
            <pc:docMk/>
            <pc:sldMk cId="671087222" sldId="370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122DEBE2-1090-D6C1-5FBF-E0A4834D5594}" dt="2023-10-24T17:10:36.706" v="139" actId="20577"/>
              <pc2:cmMkLst xmlns:pc2="http://schemas.microsoft.com/office/powerpoint/2019/9/main/command">
                <pc:docMk/>
                <pc:sldMk cId="671087222" sldId="370"/>
                <pc2:cmMk id="{ADAA49DC-3EB8-4429-A9DB-00E1A1357131}"/>
              </pc2:cmMkLst>
            </pc226:cmChg>
          </p:ext>
        </pc:extLst>
      </pc:sldChg>
      <pc:sldChg chg="modSp ord addCm">
        <pc:chgData name="Utilisateur invité" userId="S::urn:spo:anon#d95fc8e05787767f4ad5c7d1f6fa6d86bc6f6aadfb93a0c0055f3f2cbe4806ec::" providerId="AD" clId="Web-{122DEBE2-1090-D6C1-5FBF-E0A4834D5594}" dt="2023-10-24T17:13:32.649" v="143"/>
        <pc:sldMkLst>
          <pc:docMk/>
          <pc:sldMk cId="1486725453" sldId="376"/>
        </pc:sldMkLst>
        <pc:spChg chg="mod">
          <ac:chgData name="Utilisateur invité" userId="S::urn:spo:anon#d95fc8e05787767f4ad5c7d1f6fa6d86bc6f6aadfb93a0c0055f3f2cbe4806ec::" providerId="AD" clId="Web-{122DEBE2-1090-D6C1-5FBF-E0A4834D5594}" dt="2023-10-24T17:13:12.461" v="142" actId="20577"/>
          <ac:spMkLst>
            <pc:docMk/>
            <pc:sldMk cId="1486725453" sldId="37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7:12:57.008" v="141"/>
              <pc2:cmMkLst xmlns:pc2="http://schemas.microsoft.com/office/powerpoint/2019/9/main/command">
                <pc:docMk/>
                <pc:sldMk cId="1486725453" sldId="376"/>
                <pc2:cmMk id="{891ED510-0919-4748-8AF5-FBF0EB7A1955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122DEBE2-1090-D6C1-5FBF-E0A4834D5594}" dt="2023-10-24T17:14:47.090" v="147"/>
        <pc:sldMkLst>
          <pc:docMk/>
          <pc:sldMk cId="1932729420" sldId="382"/>
        </pc:sldMkLst>
        <pc:spChg chg="mod">
          <ac:chgData name="Utilisateur invité" userId="S::urn:spo:anon#d95fc8e05787767f4ad5c7d1f6fa6d86bc6f6aadfb93a0c0055f3f2cbe4806ec::" providerId="AD" clId="Web-{122DEBE2-1090-D6C1-5FBF-E0A4834D5594}" dt="2023-10-24T17:14:28.948" v="146" actId="20577"/>
          <ac:spMkLst>
            <pc:docMk/>
            <pc:sldMk cId="1932729420" sldId="382"/>
            <ac:spMk id="4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22DEBE2-1090-D6C1-5FBF-E0A4834D5594}" dt="2023-10-24T17:14:47.090" v="147"/>
              <pc2:cmMkLst xmlns:pc2="http://schemas.microsoft.com/office/powerpoint/2019/9/main/command">
                <pc:docMk/>
                <pc:sldMk cId="1932729420" sldId="382"/>
                <pc2:cmMk id="{6A2F8208-88CF-49BC-83F3-743A5237BCA2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4E3DD2A6-31E8-7EF6-FBC8-757AF146DFD8}"/>
    <pc:docChg chg="modSld">
      <pc:chgData name="Jacqueline Gauthier" userId="S::jgauthier_centrefora.on.ca#ext#@coalition.ca::356cecd5-34a4-4a55-99b9-0c99788916bb" providerId="AD" clId="Web-{4E3DD2A6-31E8-7EF6-FBC8-757AF146DFD8}" dt="2023-11-10T22:06:27.184" v="3" actId="20577"/>
      <pc:docMkLst>
        <pc:docMk/>
      </pc:docMkLst>
      <pc:sldChg chg="modSp">
        <pc:chgData name="Jacqueline Gauthier" userId="S::jgauthier_centrefora.on.ca#ext#@coalition.ca::356cecd5-34a4-4a55-99b9-0c99788916bb" providerId="AD" clId="Web-{4E3DD2A6-31E8-7EF6-FBC8-757AF146DFD8}" dt="2023-11-10T22:06:27.184" v="3" actId="20577"/>
        <pc:sldMkLst>
          <pc:docMk/>
          <pc:sldMk cId="577623600" sldId="357"/>
        </pc:sldMkLst>
        <pc:spChg chg="mod">
          <ac:chgData name="Jacqueline Gauthier" userId="S::jgauthier_centrefora.on.ca#ext#@coalition.ca::356cecd5-34a4-4a55-99b9-0c99788916bb" providerId="AD" clId="Web-{4E3DD2A6-31E8-7EF6-FBC8-757AF146DFD8}" dt="2023-11-10T22:06:27.184" v="3" actId="20577"/>
          <ac:spMkLst>
            <pc:docMk/>
            <pc:sldMk cId="577623600" sldId="357"/>
            <ac:spMk id="2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79FE8568-CE01-F5C2-8082-C8EF4FBA34B1}"/>
    <pc:docChg chg="modSld sldOrd">
      <pc:chgData name="Utilisateur invité" userId="S::urn:spo:anon#d95fc8e05787767f4ad5c7d1f6fa6d86bc6f6aadfb93a0c0055f3f2cbe4806ec::" providerId="AD" clId="Web-{79FE8568-CE01-F5C2-8082-C8EF4FBA34B1}" dt="2024-07-18T14:40:16.072" v="44" actId="14100"/>
      <pc:docMkLst>
        <pc:docMk/>
      </pc:docMkLst>
      <pc:sldChg chg="modSp">
        <pc:chgData name="Utilisateur invité" userId="S::urn:spo:anon#d95fc8e05787767f4ad5c7d1f6fa6d86bc6f6aadfb93a0c0055f3f2cbe4806ec::" providerId="AD" clId="Web-{79FE8568-CE01-F5C2-8082-C8EF4FBA34B1}" dt="2024-07-18T14:34:29.912" v="0" actId="14100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4:29.912" v="0" actId="14100"/>
          <ac:spMkLst>
            <pc:docMk/>
            <pc:sldMk cId="3861369899" sldId="256"/>
            <ac:spMk id="2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40:16.072" v="44" actId="14100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40:16.072" v="44" actId="14100"/>
          <ac:spMkLst>
            <pc:docMk/>
            <pc:sldMk cId="3197413488" sldId="2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4:35.647" v="1" actId="14100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4:35.647" v="1" actId="14100"/>
          <ac:spMkLst>
            <pc:docMk/>
            <pc:sldMk cId="2305999324" sldId="2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11.194" v="8" actId="14100"/>
        <pc:sldMkLst>
          <pc:docMk/>
          <pc:sldMk cId="2465101459" sldId="293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11.194" v="8" actId="14100"/>
          <ac:spMkLst>
            <pc:docMk/>
            <pc:sldMk cId="2465101459" sldId="29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6:24.257" v="20" actId="14100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24.257" v="20" actId="14100"/>
          <ac:spMkLst>
            <pc:docMk/>
            <pc:sldMk cId="3589427008" sldId="30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07.178" v="7" actId="14100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07.178" v="7" actId="14100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4:44.803" v="2" actId="14100"/>
        <pc:sldMkLst>
          <pc:docMk/>
          <pc:sldMk cId="3120405660" sldId="342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4:44.803" v="2" actId="14100"/>
          <ac:spMkLst>
            <pc:docMk/>
            <pc:sldMk cId="3120405660" sldId="34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4:53.162" v="3" actId="14100"/>
        <pc:sldMkLst>
          <pc:docMk/>
          <pc:sldMk cId="1229879702" sldId="343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4:53.162" v="3" actId="14100"/>
          <ac:spMkLst>
            <pc:docMk/>
            <pc:sldMk cId="1229879702" sldId="343"/>
            <ac:spMk id="3" creationId="{00000000-0000-0000-0000-000000000000}"/>
          </ac:spMkLst>
        </pc:spChg>
      </pc:sldChg>
      <pc:sldChg chg="modSp ord">
        <pc:chgData name="Utilisateur invité" userId="S::urn:spo:anon#d95fc8e05787767f4ad5c7d1f6fa6d86bc6f6aadfb93a0c0055f3f2cbe4806ec::" providerId="AD" clId="Web-{79FE8568-CE01-F5C2-8082-C8EF4FBA34B1}" dt="2024-07-18T14:34:56.991" v="5" actId="14100"/>
        <pc:sldMkLst>
          <pc:docMk/>
          <pc:sldMk cId="3901067880" sldId="344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4:56.991" v="5" actId="14100"/>
          <ac:spMkLst>
            <pc:docMk/>
            <pc:sldMk cId="3901067880" sldId="34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02.413" v="6" actId="14100"/>
        <pc:sldMkLst>
          <pc:docMk/>
          <pc:sldMk cId="2100858854" sldId="347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02.413" v="6" actId="14100"/>
          <ac:spMkLst>
            <pc:docMk/>
            <pc:sldMk cId="2100858854" sldId="34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20.553" v="9" actId="14100"/>
        <pc:sldMkLst>
          <pc:docMk/>
          <pc:sldMk cId="798251308" sldId="348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20.553" v="9" actId="14100"/>
          <ac:spMkLst>
            <pc:docMk/>
            <pc:sldMk cId="798251308" sldId="34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24.819" v="10" actId="14100"/>
        <pc:sldMkLst>
          <pc:docMk/>
          <pc:sldMk cId="3201022373" sldId="349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24.819" v="10" actId="14100"/>
          <ac:spMkLst>
            <pc:docMk/>
            <pc:sldMk cId="3201022373" sldId="34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30.335" v="11" actId="14100"/>
        <pc:sldMkLst>
          <pc:docMk/>
          <pc:sldMk cId="4188999159" sldId="350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30.335" v="11" actId="14100"/>
          <ac:spMkLst>
            <pc:docMk/>
            <pc:sldMk cId="4188999159" sldId="35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34.944" v="12" actId="14100"/>
        <pc:sldMkLst>
          <pc:docMk/>
          <pc:sldMk cId="1227769752" sldId="351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34.944" v="12" actId="14100"/>
          <ac:spMkLst>
            <pc:docMk/>
            <pc:sldMk cId="1227769752" sldId="35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42.725" v="13" actId="14100"/>
        <pc:sldMkLst>
          <pc:docMk/>
          <pc:sldMk cId="2466874119" sldId="352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42.725" v="13" actId="14100"/>
          <ac:spMkLst>
            <pc:docMk/>
            <pc:sldMk cId="2466874119" sldId="35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5:55.444" v="14" actId="14100"/>
        <pc:sldMkLst>
          <pc:docMk/>
          <pc:sldMk cId="2735740106" sldId="353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5:55.444" v="14" actId="14100"/>
          <ac:spMkLst>
            <pc:docMk/>
            <pc:sldMk cId="2735740106" sldId="35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6:01.538" v="15" actId="14100"/>
        <pc:sldMkLst>
          <pc:docMk/>
          <pc:sldMk cId="808493148" sldId="354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01.538" v="15" actId="14100"/>
          <ac:spMkLst>
            <pc:docMk/>
            <pc:sldMk cId="808493148" sldId="35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6:05.226" v="16" actId="14100"/>
        <pc:sldMkLst>
          <pc:docMk/>
          <pc:sldMk cId="2783905941" sldId="355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05.226" v="16" actId="14100"/>
          <ac:spMkLst>
            <pc:docMk/>
            <pc:sldMk cId="2783905941" sldId="35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6:10.491" v="17" actId="14100"/>
        <pc:sldMkLst>
          <pc:docMk/>
          <pc:sldMk cId="2185728437" sldId="356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10.491" v="17" actId="14100"/>
          <ac:spMkLst>
            <pc:docMk/>
            <pc:sldMk cId="2185728437" sldId="35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6:13.741" v="18" actId="14100"/>
        <pc:sldMkLst>
          <pc:docMk/>
          <pc:sldMk cId="577623600" sldId="357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13.741" v="18" actId="14100"/>
          <ac:spMkLst>
            <pc:docMk/>
            <pc:sldMk cId="577623600" sldId="35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6:20.038" v="19" actId="14100"/>
        <pc:sldMkLst>
          <pc:docMk/>
          <pc:sldMk cId="1112905967" sldId="358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20.038" v="19" actId="14100"/>
          <ac:spMkLst>
            <pc:docMk/>
            <pc:sldMk cId="1112905967" sldId="35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6:37.867" v="21" actId="14100"/>
        <pc:sldMkLst>
          <pc:docMk/>
          <pc:sldMk cId="1897972651" sldId="359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37.867" v="21" actId="14100"/>
          <ac:spMkLst>
            <pc:docMk/>
            <pc:sldMk cId="1897972651" sldId="35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6:41.585" v="22" actId="14100"/>
        <pc:sldMkLst>
          <pc:docMk/>
          <pc:sldMk cId="2025890043" sldId="360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41.585" v="22" actId="14100"/>
          <ac:spMkLst>
            <pc:docMk/>
            <pc:sldMk cId="2025890043" sldId="360"/>
            <ac:spMk id="3" creationId="{00000000-0000-0000-0000-000000000000}"/>
          </ac:spMkLst>
        </pc:spChg>
      </pc:sldChg>
      <pc:sldChg chg="ord">
        <pc:chgData name="Utilisateur invité" userId="S::urn:spo:anon#d95fc8e05787767f4ad5c7d1f6fa6d86bc6f6aadfb93a0c0055f3f2cbe4806ec::" providerId="AD" clId="Web-{79FE8568-CE01-F5C2-8082-C8EF4FBA34B1}" dt="2024-07-18T14:37:45.992" v="25"/>
        <pc:sldMkLst>
          <pc:docMk/>
          <pc:sldMk cId="207939470" sldId="361"/>
        </pc:sldMkLst>
      </pc:sldChg>
      <pc:sldChg chg="modSp">
        <pc:chgData name="Utilisateur invité" userId="S::urn:spo:anon#d95fc8e05787767f4ad5c7d1f6fa6d86bc6f6aadfb93a0c0055f3f2cbe4806ec::" providerId="AD" clId="Web-{79FE8568-CE01-F5C2-8082-C8EF4FBA34B1}" dt="2024-07-18T14:36:47.695" v="23" actId="14100"/>
        <pc:sldMkLst>
          <pc:docMk/>
          <pc:sldMk cId="754685870" sldId="362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6:47.695" v="23" actId="14100"/>
          <ac:spMkLst>
            <pc:docMk/>
            <pc:sldMk cId="754685870" sldId="36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8:33.524" v="26" actId="14100"/>
        <pc:sldMkLst>
          <pc:docMk/>
          <pc:sldMk cId="1795735589" sldId="363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8:33.524" v="26" actId="14100"/>
          <ac:spMkLst>
            <pc:docMk/>
            <pc:sldMk cId="1795735589" sldId="36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8:53.634" v="27" actId="14100"/>
        <pc:sldMkLst>
          <pc:docMk/>
          <pc:sldMk cId="819150620" sldId="364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8:53.634" v="27" actId="14100"/>
          <ac:spMkLst>
            <pc:docMk/>
            <pc:sldMk cId="819150620" sldId="36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00.040" v="28" actId="14100"/>
        <pc:sldMkLst>
          <pc:docMk/>
          <pc:sldMk cId="3760889515" sldId="365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00.040" v="28" actId="14100"/>
          <ac:spMkLst>
            <pc:docMk/>
            <pc:sldMk cId="3760889515" sldId="36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03.852" v="29" actId="14100"/>
        <pc:sldMkLst>
          <pc:docMk/>
          <pc:sldMk cId="2666678646" sldId="366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03.852" v="29" actId="14100"/>
          <ac:spMkLst>
            <pc:docMk/>
            <pc:sldMk cId="2666678646" sldId="36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07.977" v="30" actId="14100"/>
        <pc:sldMkLst>
          <pc:docMk/>
          <pc:sldMk cId="250641567" sldId="367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07.977" v="30" actId="14100"/>
          <ac:spMkLst>
            <pc:docMk/>
            <pc:sldMk cId="250641567" sldId="36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11.431" v="31" actId="14100"/>
        <pc:sldMkLst>
          <pc:docMk/>
          <pc:sldMk cId="1787382654" sldId="368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11.431" v="31" actId="14100"/>
          <ac:spMkLst>
            <pc:docMk/>
            <pc:sldMk cId="1787382654" sldId="36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15.603" v="32" actId="14100"/>
        <pc:sldMkLst>
          <pc:docMk/>
          <pc:sldMk cId="322603315" sldId="369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15.603" v="32" actId="14100"/>
          <ac:spMkLst>
            <pc:docMk/>
            <pc:sldMk cId="322603315" sldId="36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19.603" v="33" actId="14100"/>
        <pc:sldMkLst>
          <pc:docMk/>
          <pc:sldMk cId="671087222" sldId="370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19.603" v="33" actId="14100"/>
          <ac:spMkLst>
            <pc:docMk/>
            <pc:sldMk cId="671087222" sldId="37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23.696" v="34" actId="14100"/>
        <pc:sldMkLst>
          <pc:docMk/>
          <pc:sldMk cId="2436558267" sldId="371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23.696" v="34" actId="14100"/>
          <ac:spMkLst>
            <pc:docMk/>
            <pc:sldMk cId="2436558267" sldId="37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27.290" v="35" actId="14100"/>
        <pc:sldMkLst>
          <pc:docMk/>
          <pc:sldMk cId="3842209409" sldId="372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27.290" v="35" actId="14100"/>
          <ac:spMkLst>
            <pc:docMk/>
            <pc:sldMk cId="3842209409" sldId="37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33.853" v="36" actId="14100"/>
        <pc:sldMkLst>
          <pc:docMk/>
          <pc:sldMk cId="639708288" sldId="374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33.853" v="36" actId="14100"/>
          <ac:spMkLst>
            <pc:docMk/>
            <pc:sldMk cId="639708288" sldId="3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39.150" v="37" actId="14100"/>
        <pc:sldMkLst>
          <pc:docMk/>
          <pc:sldMk cId="3487893469" sldId="375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39.150" v="37" actId="14100"/>
          <ac:spMkLst>
            <pc:docMk/>
            <pc:sldMk cId="3487893469" sldId="37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45.525" v="38" actId="14100"/>
        <pc:sldMkLst>
          <pc:docMk/>
          <pc:sldMk cId="4070448501" sldId="377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45.525" v="38" actId="14100"/>
          <ac:spMkLst>
            <pc:docMk/>
            <pc:sldMk cId="4070448501" sldId="37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51.415" v="39" actId="14100"/>
        <pc:sldMkLst>
          <pc:docMk/>
          <pc:sldMk cId="2395752371" sldId="378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51.415" v="39" actId="14100"/>
          <ac:spMkLst>
            <pc:docMk/>
            <pc:sldMk cId="2395752371" sldId="37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39:55.697" v="40" actId="14100"/>
        <pc:sldMkLst>
          <pc:docMk/>
          <pc:sldMk cId="2049721028" sldId="379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39:55.697" v="40" actId="14100"/>
          <ac:spMkLst>
            <pc:docMk/>
            <pc:sldMk cId="2049721028" sldId="37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40:00.744" v="41" actId="14100"/>
        <pc:sldMkLst>
          <pc:docMk/>
          <pc:sldMk cId="1747149907" sldId="380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40:00.744" v="41" actId="14100"/>
          <ac:spMkLst>
            <pc:docMk/>
            <pc:sldMk cId="1747149907" sldId="38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40:04.665" v="42" actId="14100"/>
        <pc:sldMkLst>
          <pc:docMk/>
          <pc:sldMk cId="3817229809" sldId="381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40:04.665" v="42" actId="14100"/>
          <ac:spMkLst>
            <pc:docMk/>
            <pc:sldMk cId="3817229809" sldId="38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79FE8568-CE01-F5C2-8082-C8EF4FBA34B1}" dt="2024-07-18T14:40:11.228" v="43" actId="14100"/>
        <pc:sldMkLst>
          <pc:docMk/>
          <pc:sldMk cId="1377655352" sldId="383"/>
        </pc:sldMkLst>
        <pc:spChg chg="mod">
          <ac:chgData name="Utilisateur invité" userId="S::urn:spo:anon#d95fc8e05787767f4ad5c7d1f6fa6d86bc6f6aadfb93a0c0055f3f2cbe4806ec::" providerId="AD" clId="Web-{79FE8568-CE01-F5C2-8082-C8EF4FBA34B1}" dt="2024-07-18T14:40:11.228" v="43" actId="14100"/>
          <ac:spMkLst>
            <pc:docMk/>
            <pc:sldMk cId="1377655352" sldId="38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CD16F1FA-AEB7-31EE-9B3C-8A25FA0A0ECC}"/>
    <pc:docChg chg="modSld">
      <pc:chgData name="Utilisateur invité" userId="S::urn:spo:anon#d95fc8e05787767f4ad5c7d1f6fa6d86bc6f6aadfb93a0c0055f3f2cbe4806ec::" providerId="AD" clId="Web-{CD16F1FA-AEB7-31EE-9B3C-8A25FA0A0ECC}" dt="2024-07-18T13:09:08.247" v="126" actId="20577"/>
      <pc:docMkLst>
        <pc:docMk/>
      </pc:docMkLst>
      <pc:sldChg chg="modSp">
        <pc:chgData name="Utilisateur invité" userId="S::urn:spo:anon#d95fc8e05787767f4ad5c7d1f6fa6d86bc6f6aadfb93a0c0055f3f2cbe4806ec::" providerId="AD" clId="Web-{CD16F1FA-AEB7-31EE-9B3C-8A25FA0A0ECC}" dt="2024-07-18T13:06:11.481" v="119"/>
        <pc:sldMkLst>
          <pc:docMk/>
          <pc:sldMk cId="3757631623" sldId="266"/>
        </pc:sldMkLst>
        <pc:graphicFrameChg chg="mod modGraphic">
          <ac:chgData name="Utilisateur invité" userId="S::urn:spo:anon#d95fc8e05787767f4ad5c7d1f6fa6d86bc6f6aadfb93a0c0055f3f2cbe4806ec::" providerId="AD" clId="Web-{CD16F1FA-AEB7-31EE-9B3C-8A25FA0A0ECC}" dt="2024-07-18T13:06:11.481" v="119"/>
          <ac:graphicFrameMkLst>
            <pc:docMk/>
            <pc:sldMk cId="3757631623" sldId="266"/>
            <ac:graphicFrameMk id="4" creationId="{00000000-0000-0000-0000-000000000000}"/>
          </ac:graphicFrameMkLst>
        </pc:graphicFrameChg>
      </pc:sldChg>
      <pc:sldChg chg="modSp">
        <pc:chgData name="Utilisateur invité" userId="S::urn:spo:anon#d95fc8e05787767f4ad5c7d1f6fa6d86bc6f6aadfb93a0c0055f3f2cbe4806ec::" providerId="AD" clId="Web-{CD16F1FA-AEB7-31EE-9B3C-8A25FA0A0ECC}" dt="2024-07-18T13:09:08.247" v="126" actId="20577"/>
        <pc:sldMkLst>
          <pc:docMk/>
          <pc:sldMk cId="3201022373" sldId="349"/>
        </pc:sldMkLst>
        <pc:spChg chg="mod">
          <ac:chgData name="Utilisateur invité" userId="S::urn:spo:anon#d95fc8e05787767f4ad5c7d1f6fa6d86bc6f6aadfb93a0c0055f3f2cbe4806ec::" providerId="AD" clId="Web-{CD16F1FA-AEB7-31EE-9B3C-8A25FA0A0ECC}" dt="2024-07-18T13:09:08.247" v="126" actId="20577"/>
          <ac:spMkLst>
            <pc:docMk/>
            <pc:sldMk cId="3201022373" sldId="349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7CA35263-38F3-7346-9005-4967386ED634}"/>
    <pc:docChg chg="">
      <pc:chgData name="louise1905@sympatico.ca" userId="S::urn:spo:guest#louise1905@sympatico.ca::" providerId="AD" clId="Web-{7CA35263-38F3-7346-9005-4967386ED634}" dt="2023-11-10T18:14:41.234" v="19"/>
      <pc:docMkLst>
        <pc:docMk/>
      </pc:docMkLst>
      <pc:sldChg chg="delCm modCm">
        <pc:chgData name="louise1905@sympatico.ca" userId="S::urn:spo:guest#louise1905@sympatico.ca::" providerId="AD" clId="Web-{7CA35263-38F3-7346-9005-4967386ED634}" dt="2023-11-10T18:12:01.333" v="3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2:01.333" v="3"/>
              <pc2:cmMkLst xmlns:pc2="http://schemas.microsoft.com/office/powerpoint/2019/9/main/command">
                <pc:docMk/>
                <pc:sldMk cId="3861369899" sldId="256"/>
                <pc2:cmMk id="{ABBECF97-736C-4C28-A987-146743ED9D42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1:56.755" v="1"/>
              <pc2:cmMkLst xmlns:pc2="http://schemas.microsoft.com/office/powerpoint/2019/9/main/command">
                <pc:docMk/>
                <pc:sldMk cId="3861369899" sldId="256"/>
                <pc2:cmMk id="{F69440A0-B8DD-40EB-B56B-7B967538C8C9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7CA35263-38F3-7346-9005-4967386ED634}" dt="2023-11-10T18:12:22.366" v="7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2:17.568" v="5"/>
              <pc2:cmMkLst xmlns:pc2="http://schemas.microsoft.com/office/powerpoint/2019/9/main/command">
                <pc:docMk/>
                <pc:sldMk cId="3757631623" sldId="266"/>
                <pc2:cmMk id="{AF3E6C97-CF0E-4EA0-8C51-44563EF61E5C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2:22.366" v="7"/>
              <pc2:cmMkLst xmlns:pc2="http://schemas.microsoft.com/office/powerpoint/2019/9/main/command">
                <pc:docMk/>
                <pc:sldMk cId="3757631623" sldId="266"/>
                <pc2:cmMk id="{FDA226DC-619E-4731-8D8C-489F6CADFAF5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7CA35263-38F3-7346-9005-4967386ED634}" dt="2023-11-10T18:12:28.819" v="9"/>
        <pc:sldMkLst>
          <pc:docMk/>
          <pc:sldMk cId="2305999324" sldId="2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2:28.819" v="9"/>
              <pc2:cmMkLst xmlns:pc2="http://schemas.microsoft.com/office/powerpoint/2019/9/main/command">
                <pc:docMk/>
                <pc:sldMk cId="2305999324" sldId="288"/>
                <pc2:cmMk id="{7E0C5DFB-FFE7-4599-AFE9-9673F810AF38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7CA35263-38F3-7346-9005-4967386ED634}" dt="2023-11-10T18:13:06.650" v="11"/>
        <pc:sldMkLst>
          <pc:docMk/>
          <pc:sldMk cId="3120405660" sldId="34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3:06.650" v="11"/>
              <pc2:cmMkLst xmlns:pc2="http://schemas.microsoft.com/office/powerpoint/2019/9/main/command">
                <pc:docMk/>
                <pc:sldMk cId="3120405660" sldId="342"/>
                <pc2:cmMk id="{266F9CBD-ECAF-4965-AA1A-CFB165185B3E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7CA35263-38F3-7346-9005-4967386ED634}" dt="2023-11-10T18:13:12.697" v="13"/>
        <pc:sldMkLst>
          <pc:docMk/>
          <pc:sldMk cId="1229879702" sldId="34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3:12.697" v="13"/>
              <pc2:cmMkLst xmlns:pc2="http://schemas.microsoft.com/office/powerpoint/2019/9/main/command">
                <pc:docMk/>
                <pc:sldMk cId="1229879702" sldId="343"/>
                <pc2:cmMk id="{51FBC363-1084-45EC-99E0-4C714A05CCCD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7CA35263-38F3-7346-9005-4967386ED634}" dt="2023-11-10T18:14:10.373" v="15"/>
        <pc:sldMkLst>
          <pc:docMk/>
          <pc:sldMk cId="671087222" sldId="3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4:10.373" v="15"/>
              <pc2:cmMkLst xmlns:pc2="http://schemas.microsoft.com/office/powerpoint/2019/9/main/command">
                <pc:docMk/>
                <pc:sldMk cId="671087222" sldId="370"/>
                <pc2:cmMk id="{ADAA49DC-3EB8-4429-A9DB-00E1A1357131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7CA35263-38F3-7346-9005-4967386ED634}" dt="2023-11-10T18:14:26.342" v="17"/>
        <pc:sldMkLst>
          <pc:docMk/>
          <pc:sldMk cId="1486725453" sldId="3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4:26.342" v="17"/>
              <pc2:cmMkLst xmlns:pc2="http://schemas.microsoft.com/office/powerpoint/2019/9/main/command">
                <pc:docMk/>
                <pc:sldMk cId="1486725453" sldId="376"/>
                <pc2:cmMk id="{891ED510-0919-4748-8AF5-FBF0EB7A1955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7CA35263-38F3-7346-9005-4967386ED634}" dt="2023-11-10T18:14:41.234" v="19"/>
        <pc:sldMkLst>
          <pc:docMk/>
          <pc:sldMk cId="1932729420" sldId="3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7CA35263-38F3-7346-9005-4967386ED634}" dt="2023-11-10T18:14:41.234" v="19"/>
              <pc2:cmMkLst xmlns:pc2="http://schemas.microsoft.com/office/powerpoint/2019/9/main/command">
                <pc:docMk/>
                <pc:sldMk cId="1932729420" sldId="382"/>
                <pc2:cmMk id="{6A2F8208-88CF-49BC-83F3-743A5237BCA2}"/>
              </pc2:cmMkLst>
            </pc226:cmChg>
          </p:ext>
        </pc:ext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3156" y="2514600"/>
            <a:ext cx="9481456" cy="2262781"/>
          </a:xfrm>
        </p:spPr>
        <p:txBody>
          <a:bodyPr>
            <a:normAutofit fontScale="90000"/>
          </a:bodyPr>
          <a:lstStyle/>
          <a:p>
            <a:r>
              <a:rPr lang="en-CA" dirty="0" err="1">
                <a:solidFill>
                  <a:srgbClr val="178DBB"/>
                </a:solidFill>
              </a:rPr>
              <a:t>Préparez-vous</a:t>
            </a:r>
            <a:r>
              <a:rPr lang="en-CA" dirty="0">
                <a:solidFill>
                  <a:srgbClr val="178DBB"/>
                </a:solidFill>
              </a:rPr>
              <a:t> à </a:t>
            </a:r>
            <a:r>
              <a:rPr lang="en-CA" dirty="0" err="1">
                <a:solidFill>
                  <a:srgbClr val="178DBB"/>
                </a:solidFill>
              </a:rPr>
              <a:t>établir</a:t>
            </a:r>
            <a:r>
              <a:rPr lang="en-CA" dirty="0">
                <a:solidFill>
                  <a:srgbClr val="178DBB"/>
                </a:solidFill>
              </a:rPr>
              <a:t> un budget, à </a:t>
            </a:r>
            <a:r>
              <a:rPr lang="en-CA" dirty="0" err="1">
                <a:solidFill>
                  <a:srgbClr val="178DBB"/>
                </a:solidFill>
              </a:rPr>
              <a:t>vous</a:t>
            </a:r>
            <a:r>
              <a:rPr lang="en-CA" dirty="0">
                <a:solidFill>
                  <a:srgbClr val="178DBB"/>
                </a:solidFill>
              </a:rPr>
              <a:t> organiser et à </a:t>
            </a:r>
            <a:r>
              <a:rPr lang="en-CA" dirty="0" err="1">
                <a:solidFill>
                  <a:srgbClr val="178DBB"/>
                </a:solidFill>
              </a:rPr>
              <a:t>gérer</a:t>
            </a:r>
            <a:r>
              <a:rPr lang="en-CA" dirty="0">
                <a:solidFill>
                  <a:srgbClr val="178DBB"/>
                </a:solidFill>
              </a:rPr>
              <a:t> </a:t>
            </a:r>
            <a:r>
              <a:rPr lang="en-CA" dirty="0" err="1">
                <a:solidFill>
                  <a:srgbClr val="178DBB"/>
                </a:solidFill>
              </a:rPr>
              <a:t>votre</a:t>
            </a:r>
            <a:r>
              <a:rPr lang="en-CA" dirty="0">
                <a:solidFill>
                  <a:srgbClr val="178DBB"/>
                </a:solidFill>
              </a:rPr>
              <a:t> temps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>
                <a:solidFill>
                  <a:schemeClr val="tx1"/>
                </a:solidFill>
              </a:rPr>
              <a:t>MODULE 3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371" y="2133600"/>
            <a:ext cx="10167257" cy="3777622"/>
          </a:xfrm>
        </p:spPr>
        <p:txBody>
          <a:bodyPr/>
          <a:lstStyle/>
          <a:p>
            <a:r>
              <a:rPr lang="en-CA" dirty="0" err="1"/>
              <a:t>Certaines</a:t>
            </a:r>
            <a:r>
              <a:rPr lang="en-CA" dirty="0"/>
              <a:t>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également</a:t>
            </a:r>
            <a:r>
              <a:rPr lang="en-CA" dirty="0"/>
              <a:t> </a:t>
            </a:r>
            <a:r>
              <a:rPr lang="en-CA" dirty="0" err="1"/>
              <a:t>offrir</a:t>
            </a:r>
            <a:r>
              <a:rPr lang="en-CA" dirty="0"/>
              <a:t> de </a:t>
            </a:r>
            <a:r>
              <a:rPr lang="en-CA" dirty="0" err="1"/>
              <a:t>faibles</a:t>
            </a:r>
            <a:r>
              <a:rPr lang="en-CA" dirty="0"/>
              <a:t>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 de </a:t>
            </a:r>
            <a:r>
              <a:rPr lang="en-CA" dirty="0" err="1"/>
              <a:t>départ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aucune</a:t>
            </a:r>
            <a:r>
              <a:rPr lang="en-CA" dirty="0"/>
              <a:t> </a:t>
            </a:r>
            <a:r>
              <a:rPr lang="en-CA" dirty="0" err="1"/>
              <a:t>cotisation</a:t>
            </a:r>
            <a:r>
              <a:rPr lang="en-CA" dirty="0"/>
              <a:t> </a:t>
            </a:r>
            <a:r>
              <a:rPr lang="en-CA" dirty="0" err="1"/>
              <a:t>annuelle</a:t>
            </a:r>
            <a:r>
              <a:rPr lang="en-CA" dirty="0"/>
              <a:t> la première </a:t>
            </a:r>
            <a:r>
              <a:rPr lang="en-CA" dirty="0" err="1"/>
              <a:t>année</a:t>
            </a:r>
            <a:r>
              <a:rPr lang="en-CA" dirty="0"/>
              <a:t>. </a:t>
            </a:r>
          </a:p>
          <a:p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offres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sembler</a:t>
            </a:r>
            <a:r>
              <a:rPr lang="en-CA" dirty="0"/>
              <a:t> </a:t>
            </a:r>
            <a:r>
              <a:rPr lang="en-CA" dirty="0" err="1"/>
              <a:t>intéressantes</a:t>
            </a:r>
            <a:r>
              <a:rPr lang="en-CA" dirty="0"/>
              <a:t>, </a:t>
            </a:r>
            <a:r>
              <a:rPr lang="en-CA" dirty="0" err="1"/>
              <a:t>mais</a:t>
            </a:r>
            <a:r>
              <a:rPr lang="en-CA" dirty="0"/>
              <a:t> </a:t>
            </a:r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l’offre</a:t>
            </a:r>
            <a:r>
              <a:rPr lang="en-CA" dirty="0"/>
              <a:t> de </a:t>
            </a:r>
            <a:r>
              <a:rPr lang="en-CA" dirty="0" err="1"/>
              <a:t>départ</a:t>
            </a:r>
            <a:r>
              <a:rPr lang="en-CA" dirty="0"/>
              <a:t> </a:t>
            </a:r>
            <a:r>
              <a:rPr lang="en-CA" dirty="0" err="1"/>
              <a:t>prend</a:t>
            </a:r>
            <a:r>
              <a:rPr lang="en-CA" dirty="0"/>
              <a:t> fin, les frais </a:t>
            </a:r>
            <a:r>
              <a:rPr lang="en-CA" dirty="0" err="1"/>
              <a:t>associés</a:t>
            </a:r>
            <a:r>
              <a:rPr lang="en-CA" dirty="0"/>
              <a:t> et le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augmenter de manière </a:t>
            </a:r>
            <a:r>
              <a:rPr lang="en-CA" dirty="0" err="1"/>
              <a:t>considérable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ABB049-9F93-83A4-E92E-3313F2BF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2313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0858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9584" y="2133600"/>
            <a:ext cx="9792830" cy="22100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Utilisez</a:t>
            </a:r>
            <a:r>
              <a:rPr lang="en-CA" dirty="0"/>
              <a:t> un </a:t>
            </a:r>
            <a:r>
              <a:rPr lang="en-CA" dirty="0" err="1"/>
              <a:t>moteur</a:t>
            </a:r>
            <a:r>
              <a:rPr lang="en-CA" dirty="0"/>
              <a:t> de recherche pour </a:t>
            </a:r>
            <a:r>
              <a:rPr lang="en-CA" dirty="0" err="1"/>
              <a:t>trouver</a:t>
            </a:r>
            <a:r>
              <a:rPr lang="en-CA" dirty="0"/>
              <a:t> 3 types de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. </a:t>
            </a:r>
          </a:p>
          <a:p>
            <a:r>
              <a:rPr lang="en-CA" dirty="0" err="1"/>
              <a:t>Remplissez</a:t>
            </a:r>
            <a:r>
              <a:rPr lang="en-CA" dirty="0"/>
              <a:t> le tableau dans le 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67BD702-30F2-A972-180A-6FB85C71F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4F5F8835-56E2-F67D-027C-7ECBDC13E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308" y="8530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838" y="852710"/>
            <a:ext cx="8911687" cy="1280890"/>
          </a:xfrm>
        </p:spPr>
        <p:txBody>
          <a:bodyPr/>
          <a:lstStyle/>
          <a:p>
            <a:r>
              <a:rPr lang="en-CA" dirty="0" err="1"/>
              <a:t>Discutons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2133600"/>
            <a:ext cx="10537371" cy="3777622"/>
          </a:xfrm>
        </p:spPr>
        <p:txBody>
          <a:bodyPr/>
          <a:lstStyle/>
          <a:p>
            <a:r>
              <a:rPr lang="en-CA" dirty="0" err="1"/>
              <a:t>Partagez</a:t>
            </a:r>
            <a:r>
              <a:rPr lang="en-CA" dirty="0"/>
              <a:t> avec le </a:t>
            </a:r>
            <a:r>
              <a:rPr lang="en-CA" dirty="0" err="1"/>
              <a:t>groupe</a:t>
            </a:r>
            <a:r>
              <a:rPr lang="en-CA" dirty="0"/>
              <a:t> les </a:t>
            </a:r>
            <a:r>
              <a:rPr lang="en-CA" dirty="0" err="1"/>
              <a:t>résultats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recherche sur 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. </a:t>
            </a:r>
          </a:p>
          <a:p>
            <a:r>
              <a:rPr lang="en-CA" dirty="0"/>
              <a:t>Quelle carte </a:t>
            </a:r>
            <a:r>
              <a:rPr lang="en-CA" dirty="0" err="1"/>
              <a:t>auriez-vous</a:t>
            </a:r>
            <a:r>
              <a:rPr lang="en-CA" dirty="0"/>
              <a:t> </a:t>
            </a:r>
            <a:r>
              <a:rPr lang="en-CA" dirty="0" err="1"/>
              <a:t>choisie</a:t>
            </a:r>
            <a:r>
              <a:rPr lang="en-CA" dirty="0"/>
              <a:t> et </a:t>
            </a:r>
            <a:r>
              <a:rPr lang="en-CA" dirty="0" err="1"/>
              <a:t>pourquoi</a:t>
            </a:r>
            <a:r>
              <a:rPr lang="en-CA" dirty="0"/>
              <a:t> 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955" y="935477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185" y="2133600"/>
            <a:ext cx="10417628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permettent</a:t>
            </a:r>
            <a:r>
              <a:rPr lang="en-CA" dirty="0"/>
              <a:t> </a:t>
            </a:r>
            <a:r>
              <a:rPr lang="en-CA" dirty="0" err="1"/>
              <a:t>d’emprunter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somme</a:t>
            </a:r>
            <a:r>
              <a:rPr lang="en-CA" dirty="0"/>
              <a:t> </a:t>
            </a:r>
            <a:r>
              <a:rPr lang="en-CA" dirty="0" err="1"/>
              <a:t>d’argent</a:t>
            </a:r>
            <a:r>
              <a:rPr lang="en-CA" dirty="0"/>
              <a:t> </a:t>
            </a:r>
            <a:r>
              <a:rPr lang="en-CA" dirty="0" err="1"/>
              <a:t>spécifique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engagez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effectuant</a:t>
            </a:r>
            <a:r>
              <a:rPr lang="en-CA" dirty="0"/>
              <a:t> des </a:t>
            </a:r>
            <a:r>
              <a:rPr lang="en-CA" dirty="0" err="1"/>
              <a:t>paiements</a:t>
            </a:r>
            <a:r>
              <a:rPr lang="en-CA" dirty="0"/>
              <a:t> sur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période</a:t>
            </a:r>
            <a:r>
              <a:rPr lang="en-CA" dirty="0"/>
              <a:t> </a:t>
            </a:r>
            <a:r>
              <a:rPr lang="en-CA" dirty="0" err="1"/>
              <a:t>définie</a:t>
            </a:r>
            <a:r>
              <a:rPr lang="en-CA" dirty="0"/>
              <a:t>. </a:t>
            </a:r>
          </a:p>
          <a:p>
            <a:r>
              <a:rPr lang="en-CA" dirty="0"/>
              <a:t>Tout prêt </a:t>
            </a:r>
            <a:r>
              <a:rPr lang="en-CA" dirty="0" err="1"/>
              <a:t>bancaire</a:t>
            </a:r>
            <a:r>
              <a:rPr lang="en-CA" dirty="0"/>
              <a:t> </a:t>
            </a:r>
            <a:r>
              <a:rPr lang="en-CA" dirty="0" err="1"/>
              <a:t>entraine</a:t>
            </a:r>
            <a:r>
              <a:rPr lang="en-CA" dirty="0"/>
              <a:t> le </a:t>
            </a:r>
            <a:r>
              <a:rPr lang="en-CA" dirty="0" err="1"/>
              <a:t>paiement</a:t>
            </a:r>
            <a:r>
              <a:rPr lang="en-CA" dirty="0"/>
              <a:t> </a:t>
            </a:r>
            <a:r>
              <a:rPr lang="en-CA" dirty="0" err="1"/>
              <a:t>d’intérêts</a:t>
            </a:r>
            <a:r>
              <a:rPr lang="en-CA" dirty="0"/>
              <a:t> et </a:t>
            </a:r>
            <a:r>
              <a:rPr lang="en-CA" dirty="0" err="1"/>
              <a:t>parfois</a:t>
            </a:r>
            <a:r>
              <a:rPr lang="en-CA" dirty="0"/>
              <a:t>, de frais.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98251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28" y="2126428"/>
            <a:ext cx="1094014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généralement</a:t>
            </a:r>
            <a:r>
              <a:rPr lang="en-CA" dirty="0"/>
              <a:t> </a:t>
            </a:r>
            <a:r>
              <a:rPr lang="en-CA" dirty="0" err="1"/>
              <a:t>utilisés</a:t>
            </a:r>
            <a:r>
              <a:rPr lang="en-CA" dirty="0"/>
              <a:t> pour des </a:t>
            </a:r>
            <a:r>
              <a:rPr lang="en-CA" dirty="0" err="1"/>
              <a:t>achats</a:t>
            </a:r>
            <a:r>
              <a:rPr lang="en-CA" dirty="0"/>
              <a:t> </a:t>
            </a:r>
            <a:r>
              <a:rPr lang="en-CA" dirty="0" err="1"/>
              <a:t>spécifiques</a:t>
            </a:r>
            <a:r>
              <a:rPr lang="en-CA" dirty="0"/>
              <a:t> </a:t>
            </a:r>
            <a:r>
              <a:rPr lang="en-CA" dirty="0" err="1"/>
              <a:t>tels</a:t>
            </a:r>
            <a:r>
              <a:rPr lang="en-CA" dirty="0"/>
              <a:t> que la </a:t>
            </a:r>
            <a:r>
              <a:rPr lang="en-CA" dirty="0" err="1"/>
              <a:t>rénovation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</a:t>
            </a:r>
            <a:r>
              <a:rPr lang="en-CA" dirty="0" err="1"/>
              <a:t>maison</a:t>
            </a:r>
            <a:r>
              <a:rPr lang="en-CA" dirty="0"/>
              <a:t>, </a:t>
            </a:r>
            <a:r>
              <a:rPr lang="en-CA" dirty="0" err="1"/>
              <a:t>l’achat</a:t>
            </a:r>
            <a:r>
              <a:rPr lang="en-CA" dirty="0"/>
              <a:t> de </a:t>
            </a:r>
            <a:r>
              <a:rPr lang="en-CA" dirty="0" err="1"/>
              <a:t>meubles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voiture, </a:t>
            </a:r>
            <a:r>
              <a:rPr lang="en-CA" dirty="0" err="1"/>
              <a:t>ou</a:t>
            </a:r>
            <a:r>
              <a:rPr lang="en-CA" dirty="0"/>
              <a:t> pour </a:t>
            </a:r>
            <a:r>
              <a:rPr lang="en-CA" dirty="0" err="1"/>
              <a:t>consolider</a:t>
            </a:r>
            <a:r>
              <a:rPr lang="en-CA" dirty="0"/>
              <a:t> </a:t>
            </a:r>
            <a:r>
              <a:rPr lang="en-CA" dirty="0" err="1"/>
              <a:t>d’autres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</a:t>
            </a:r>
          </a:p>
          <a:p>
            <a:pPr lvl="1"/>
            <a:r>
              <a:rPr lang="en-CA" dirty="0"/>
              <a:t>Nous </a:t>
            </a:r>
            <a:r>
              <a:rPr lang="en-CA" dirty="0" err="1"/>
              <a:t>parlerons</a:t>
            </a:r>
            <a:r>
              <a:rPr lang="en-CA" dirty="0"/>
              <a:t> de la consolidation des </a:t>
            </a:r>
            <a:r>
              <a:rPr lang="en-CA" dirty="0" err="1"/>
              <a:t>dettes</a:t>
            </a:r>
            <a:r>
              <a:rPr lang="en-CA" dirty="0"/>
              <a:t> plus tard dans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FEEA3F-5103-739C-6934-28B8786A9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01022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498" y="2133600"/>
            <a:ext cx="10657114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généralement</a:t>
            </a:r>
            <a:r>
              <a:rPr lang="en-CA" dirty="0"/>
              <a:t> </a:t>
            </a:r>
            <a:r>
              <a:rPr lang="en-CA" dirty="0" err="1"/>
              <a:t>associés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 </a:t>
            </a:r>
            <a:r>
              <a:rPr lang="en-CA" dirty="0" err="1"/>
              <a:t>inférieur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celui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carte de </a:t>
            </a:r>
            <a:r>
              <a:rPr lang="en-CA" dirty="0" err="1"/>
              <a:t>crédit</a:t>
            </a:r>
            <a:r>
              <a:rPr lang="en-CA" dirty="0"/>
              <a:t>. </a:t>
            </a:r>
          </a:p>
          <a:p>
            <a:r>
              <a:rPr lang="en-CA" dirty="0"/>
              <a:t>La </a:t>
            </a:r>
            <a:r>
              <a:rPr lang="en-CA" dirty="0" err="1"/>
              <a:t>plupart</a:t>
            </a:r>
            <a:r>
              <a:rPr lang="en-CA" dirty="0"/>
              <a:t> des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r>
              <a:rPr lang="en-CA" dirty="0"/>
              <a:t> </a:t>
            </a:r>
            <a:r>
              <a:rPr lang="en-CA" dirty="0" err="1"/>
              <a:t>vont</a:t>
            </a:r>
            <a:r>
              <a:rPr lang="en-CA" dirty="0"/>
              <a:t> de 100 </a:t>
            </a:r>
            <a:r>
              <a:rPr lang="en-CA" dirty="0" err="1"/>
              <a:t>à</a:t>
            </a:r>
            <a:r>
              <a:rPr lang="en-CA" dirty="0"/>
              <a:t> 50 000 dollars. </a:t>
            </a:r>
          </a:p>
          <a:p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banque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proposer un prêt d’un </a:t>
            </a:r>
            <a:r>
              <a:rPr lang="en-CA" dirty="0" err="1"/>
              <a:t>montant</a:t>
            </a:r>
            <a:r>
              <a:rPr lang="en-CA" dirty="0"/>
              <a:t> plus </a:t>
            </a:r>
            <a:r>
              <a:rPr lang="en-CA" dirty="0" err="1"/>
              <a:t>élevé</a:t>
            </a:r>
            <a:r>
              <a:rPr lang="en-CA" dirty="0"/>
              <a:t> que </a:t>
            </a:r>
            <a:r>
              <a:rPr lang="en-CA" dirty="0" err="1"/>
              <a:t>celui</a:t>
            </a:r>
            <a:r>
              <a:rPr lang="en-CA" dirty="0"/>
              <a:t> </a:t>
            </a:r>
            <a:r>
              <a:rPr lang="en-CA" dirty="0" err="1"/>
              <a:t>dont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</a:t>
            </a:r>
            <a:r>
              <a:rPr lang="en-CA" dirty="0" err="1"/>
              <a:t>besoin</a:t>
            </a:r>
            <a:r>
              <a:rPr lang="en-CA" dirty="0"/>
              <a:t>. </a:t>
            </a:r>
          </a:p>
          <a:p>
            <a:r>
              <a:rPr lang="en-CA" dirty="0" err="1"/>
              <a:t>Assurez-vous</a:t>
            </a:r>
            <a:r>
              <a:rPr lang="en-CA" dirty="0"/>
              <a:t> de ne pas </a:t>
            </a:r>
            <a:r>
              <a:rPr lang="en-CA" dirty="0" err="1"/>
              <a:t>emprunter</a:t>
            </a:r>
            <a:r>
              <a:rPr lang="en-CA" dirty="0"/>
              <a:t> plus que </a:t>
            </a:r>
            <a:r>
              <a:rPr lang="en-CA" dirty="0" err="1"/>
              <a:t>ce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rembourser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8999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2133600"/>
            <a:ext cx="10537371" cy="3777622"/>
          </a:xfrm>
        </p:spPr>
        <p:txBody>
          <a:bodyPr/>
          <a:lstStyle/>
          <a:p>
            <a:r>
              <a:rPr lang="en-CA" dirty="0"/>
              <a:t>Comme pour tout prêt, </a:t>
            </a:r>
            <a:r>
              <a:rPr lang="en-CA" dirty="0" err="1"/>
              <a:t>assurez-vous</a:t>
            </a:r>
            <a:r>
              <a:rPr lang="en-CA" dirty="0"/>
              <a:t> de bien </a:t>
            </a:r>
            <a:r>
              <a:rPr lang="en-CA" dirty="0" err="1"/>
              <a:t>comprendre</a:t>
            </a:r>
            <a:r>
              <a:rPr lang="en-CA" dirty="0"/>
              <a:t> le </a:t>
            </a:r>
            <a:r>
              <a:rPr lang="en-CA" dirty="0" err="1"/>
              <a:t>contrat</a:t>
            </a:r>
            <a:r>
              <a:rPr lang="en-CA" dirty="0"/>
              <a:t>. </a:t>
            </a:r>
          </a:p>
          <a:p>
            <a:r>
              <a:rPr lang="en-CA" dirty="0" err="1"/>
              <a:t>Assurez-vous</a:t>
            </a:r>
            <a:r>
              <a:rPr lang="en-CA" dirty="0"/>
              <a:t> de demander les </a:t>
            </a:r>
            <a:r>
              <a:rPr lang="en-CA" dirty="0" err="1"/>
              <a:t>informations</a:t>
            </a:r>
            <a:r>
              <a:rPr lang="en-CA" dirty="0"/>
              <a:t> </a:t>
            </a:r>
            <a:r>
              <a:rPr lang="en-CA" dirty="0" err="1"/>
              <a:t>suivantes</a:t>
            </a:r>
            <a:r>
              <a:rPr lang="en-CA" dirty="0"/>
              <a:t> :</a:t>
            </a:r>
          </a:p>
          <a:p>
            <a:pPr lvl="1"/>
            <a:r>
              <a:rPr lang="en-CA" dirty="0"/>
              <a:t>Le </a:t>
            </a:r>
            <a:r>
              <a:rPr lang="en-CA" dirty="0" err="1"/>
              <a:t>montant</a:t>
            </a:r>
            <a:r>
              <a:rPr lang="en-CA" dirty="0"/>
              <a:t> du prêt</a:t>
            </a:r>
          </a:p>
          <a:p>
            <a:pPr lvl="1"/>
            <a:r>
              <a:rPr lang="en-CA" dirty="0"/>
              <a:t>Le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 : fixe </a:t>
            </a:r>
            <a:r>
              <a:rPr lang="en-CA" dirty="0" err="1"/>
              <a:t>ou</a:t>
            </a:r>
            <a:r>
              <a:rPr lang="en-CA" dirty="0"/>
              <a:t> variable ?</a:t>
            </a:r>
          </a:p>
          <a:p>
            <a:pPr lvl="1"/>
            <a:r>
              <a:rPr lang="en-CA" dirty="0"/>
              <a:t>La durée du prêt (le </a:t>
            </a:r>
            <a:r>
              <a:rPr lang="en-CA" dirty="0" err="1"/>
              <a:t>nombre</a:t>
            </a:r>
            <a:r>
              <a:rPr lang="en-CA" dirty="0"/>
              <a:t> de </a:t>
            </a:r>
            <a:r>
              <a:rPr lang="en-CA" dirty="0" err="1"/>
              <a:t>mois</a:t>
            </a:r>
            <a:r>
              <a:rPr lang="en-CA" dirty="0"/>
              <a:t> pendant </a:t>
            </a:r>
            <a:r>
              <a:rPr lang="en-CA" dirty="0" err="1"/>
              <a:t>lesquels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rembourser</a:t>
            </a:r>
            <a:r>
              <a:rPr lang="en-CA" dirty="0"/>
              <a:t>)</a:t>
            </a:r>
          </a:p>
          <a:p>
            <a:pPr lvl="1"/>
            <a:r>
              <a:rPr lang="en-CA" dirty="0"/>
              <a:t>Le </a:t>
            </a:r>
            <a:r>
              <a:rPr lang="en-CA" dirty="0" err="1"/>
              <a:t>montant</a:t>
            </a:r>
            <a:r>
              <a:rPr lang="en-CA" dirty="0"/>
              <a:t> du </a:t>
            </a:r>
            <a:r>
              <a:rPr lang="en-CA" dirty="0" err="1"/>
              <a:t>remboursement</a:t>
            </a:r>
            <a:endParaRPr lang="en-CA" dirty="0"/>
          </a:p>
          <a:p>
            <a:pPr lvl="1"/>
            <a:r>
              <a:rPr lang="en-CA" dirty="0" err="1"/>
              <a:t>Tous</a:t>
            </a:r>
            <a:r>
              <a:rPr lang="en-CA" dirty="0"/>
              <a:t> frais </a:t>
            </a:r>
            <a:r>
              <a:rPr lang="en-CA" dirty="0" err="1"/>
              <a:t>additionnels</a:t>
            </a:r>
            <a:r>
              <a:rPr lang="en-CA" dirty="0"/>
              <a:t>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BBB1B43-1C8D-B726-1702-838B4A0C1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27769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527" y="2133600"/>
            <a:ext cx="10755085" cy="3777622"/>
          </a:xfrm>
        </p:spPr>
        <p:txBody>
          <a:bodyPr/>
          <a:lstStyle/>
          <a:p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banque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proposer </a:t>
            </a:r>
            <a:r>
              <a:rPr lang="en-CA" dirty="0" err="1"/>
              <a:t>une</a:t>
            </a:r>
            <a:r>
              <a:rPr lang="en-CA" dirty="0"/>
              <a:t> assurance </a:t>
            </a:r>
            <a:r>
              <a:rPr lang="en-CA" dirty="0" err="1"/>
              <a:t>emprunteur</a:t>
            </a:r>
            <a:r>
              <a:rPr lang="en-CA" dirty="0"/>
              <a:t>. </a:t>
            </a:r>
          </a:p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n’êtes</a:t>
            </a:r>
            <a:r>
              <a:rPr lang="en-CA" dirty="0"/>
              <a:t> pas </a:t>
            </a:r>
            <a:r>
              <a:rPr lang="en-CA" dirty="0" err="1"/>
              <a:t>obligé</a:t>
            </a:r>
            <a:r>
              <a:rPr lang="en-CA" dirty="0"/>
              <a:t> de prendre </a:t>
            </a:r>
            <a:r>
              <a:rPr lang="en-CA" dirty="0" err="1"/>
              <a:t>une</a:t>
            </a:r>
            <a:r>
              <a:rPr lang="en-CA" dirty="0"/>
              <a:t> assurance </a:t>
            </a:r>
            <a:r>
              <a:rPr lang="en-CA" dirty="0" err="1"/>
              <a:t>emprunteur</a:t>
            </a:r>
            <a:r>
              <a:rPr lang="en-CA" dirty="0"/>
              <a:t>, </a:t>
            </a:r>
            <a:r>
              <a:rPr lang="en-CA" dirty="0" err="1"/>
              <a:t>mais</a:t>
            </a:r>
            <a:r>
              <a:rPr lang="en-CA" dirty="0"/>
              <a:t> </a:t>
            </a:r>
            <a:r>
              <a:rPr lang="en-CA" dirty="0" err="1"/>
              <a:t>si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choisissez</a:t>
            </a:r>
            <a:r>
              <a:rPr lang="en-CA" dirty="0"/>
              <a:t> de le faire, </a:t>
            </a:r>
            <a:r>
              <a:rPr lang="en-CA" dirty="0" err="1"/>
              <a:t>assurez-vous</a:t>
            </a:r>
            <a:r>
              <a:rPr lang="en-CA" dirty="0"/>
              <a:t> </a:t>
            </a:r>
            <a:r>
              <a:rPr lang="en-CA" dirty="0" err="1"/>
              <a:t>qu’elle</a:t>
            </a:r>
            <a:r>
              <a:rPr lang="en-CA" dirty="0"/>
              <a:t> </a:t>
            </a:r>
            <a:r>
              <a:rPr lang="en-CA" dirty="0" err="1"/>
              <a:t>répondra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besoins</a:t>
            </a:r>
            <a:r>
              <a:rPr lang="en-CA" dirty="0"/>
              <a:t> de protection. </a:t>
            </a:r>
          </a:p>
          <a:p>
            <a:endParaRPr lang="en-CA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27E00E5-E9A9-D7FB-461B-6C95A780D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993" y="3324584"/>
            <a:ext cx="3371850" cy="337185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5822651-7D69-4E49-EE5A-94CC31532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66874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L'assurance</a:t>
            </a:r>
            <a:r>
              <a:rPr lang="en-CA" dirty="0"/>
              <a:t> </a:t>
            </a:r>
            <a:r>
              <a:rPr lang="en-CA" dirty="0" err="1"/>
              <a:t>emprunteur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556" y="2133600"/>
            <a:ext cx="10678885" cy="3777622"/>
          </a:xfrm>
        </p:spPr>
        <p:txBody>
          <a:bodyPr/>
          <a:lstStyle/>
          <a:p>
            <a:r>
              <a:rPr lang="en-CA" dirty="0" err="1"/>
              <a:t>L’assurance</a:t>
            </a:r>
            <a:r>
              <a:rPr lang="en-CA" dirty="0"/>
              <a:t> </a:t>
            </a:r>
            <a:r>
              <a:rPr lang="en-CA" dirty="0" err="1"/>
              <a:t>emprunteur</a:t>
            </a:r>
            <a:r>
              <a:rPr lang="en-CA" dirty="0"/>
              <a:t> </a:t>
            </a:r>
            <a:r>
              <a:rPr lang="en-CA" dirty="0" err="1"/>
              <a:t>permet</a:t>
            </a:r>
            <a:r>
              <a:rPr lang="en-CA" dirty="0"/>
              <a:t> de </a:t>
            </a:r>
            <a:r>
              <a:rPr lang="en-CA" dirty="0" err="1"/>
              <a:t>couvrir</a:t>
            </a:r>
            <a:r>
              <a:rPr lang="en-CA" dirty="0"/>
              <a:t> les </a:t>
            </a:r>
            <a:r>
              <a:rPr lang="en-CA" dirty="0" err="1"/>
              <a:t>remboursements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prêt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cas</a:t>
            </a:r>
            <a:r>
              <a:rPr lang="en-CA" dirty="0"/>
              <a:t> de </a:t>
            </a:r>
            <a:r>
              <a:rPr lang="en-CA" dirty="0" err="1"/>
              <a:t>maladie</a:t>
            </a:r>
            <a:r>
              <a:rPr lang="en-CA" dirty="0"/>
              <a:t>, </a:t>
            </a:r>
            <a:r>
              <a:rPr lang="en-CA" dirty="0" err="1"/>
              <a:t>d’accident</a:t>
            </a:r>
            <a:r>
              <a:rPr lang="en-CA" dirty="0"/>
              <a:t>, de </a:t>
            </a:r>
            <a:r>
              <a:rPr lang="en-CA" dirty="0" err="1"/>
              <a:t>décès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de </a:t>
            </a:r>
            <a:r>
              <a:rPr lang="en-CA" dirty="0" err="1"/>
              <a:t>perte</a:t>
            </a:r>
            <a:r>
              <a:rPr lang="en-CA" dirty="0"/>
              <a:t> </a:t>
            </a:r>
            <a:r>
              <a:rPr lang="en-CA" dirty="0" err="1"/>
              <a:t>d’emploi</a:t>
            </a:r>
            <a:r>
              <a:rPr lang="en-CA" dirty="0"/>
              <a:t>. </a:t>
            </a:r>
          </a:p>
          <a:p>
            <a:r>
              <a:rPr lang="en-CA" dirty="0"/>
              <a:t>Le prix de </a:t>
            </a:r>
            <a:r>
              <a:rPr lang="en-CA" dirty="0" err="1"/>
              <a:t>l’assurance</a:t>
            </a:r>
            <a:r>
              <a:rPr lang="en-CA" dirty="0"/>
              <a:t> </a:t>
            </a:r>
            <a:r>
              <a:rPr lang="en-CA" dirty="0" err="1"/>
              <a:t>dépend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âge</a:t>
            </a:r>
            <a:r>
              <a:rPr lang="en-CA" dirty="0"/>
              <a:t>, du </a:t>
            </a:r>
            <a:r>
              <a:rPr lang="en-CA" dirty="0" err="1"/>
              <a:t>montant</a:t>
            </a:r>
            <a:r>
              <a:rPr lang="en-CA" dirty="0"/>
              <a:t> du prêt et de la </a:t>
            </a:r>
            <a:r>
              <a:rPr lang="en-CA" dirty="0" err="1"/>
              <a:t>banque</a:t>
            </a:r>
            <a:r>
              <a:rPr lang="en-CA" dirty="0"/>
              <a:t> </a:t>
            </a:r>
            <a:r>
              <a:rPr lang="en-CA" dirty="0" err="1"/>
              <a:t>auprès</a:t>
            </a:r>
            <a:r>
              <a:rPr lang="en-CA" dirty="0"/>
              <a:t> de </a:t>
            </a:r>
            <a:r>
              <a:rPr lang="en-CA" dirty="0" err="1"/>
              <a:t>laquelle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empruntez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35740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La marge de </a:t>
            </a:r>
            <a:r>
              <a:rPr lang="en-CA" dirty="0" err="1"/>
              <a:t>crédit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2133600"/>
            <a:ext cx="10472057" cy="3777622"/>
          </a:xfrm>
        </p:spPr>
        <p:txBody>
          <a:bodyPr/>
          <a:lstStyle/>
          <a:p>
            <a:r>
              <a:rPr lang="en-CA" dirty="0"/>
              <a:t>Une marge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un prêt qui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permet</a:t>
            </a:r>
            <a:r>
              <a:rPr lang="en-CA" dirty="0"/>
              <a:t> </a:t>
            </a:r>
            <a:r>
              <a:rPr lang="en-CA" dirty="0" err="1"/>
              <a:t>d’emprunter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</a:t>
            </a:r>
            <a:r>
              <a:rPr lang="en-CA" dirty="0" err="1"/>
              <a:t>jusqu’à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limite</a:t>
            </a:r>
            <a:r>
              <a:rPr lang="en-CA" dirty="0"/>
              <a:t> </a:t>
            </a:r>
            <a:r>
              <a:rPr lang="en-CA" dirty="0" err="1"/>
              <a:t>spécifique</a:t>
            </a:r>
            <a:r>
              <a:rPr lang="en-CA" dirty="0"/>
              <a:t>. </a:t>
            </a:r>
          </a:p>
          <a:p>
            <a:r>
              <a:rPr lang="en-CA" dirty="0"/>
              <a:t>Comme pour </a:t>
            </a:r>
            <a:r>
              <a:rPr lang="en-CA" dirty="0" err="1"/>
              <a:t>une</a:t>
            </a:r>
            <a:r>
              <a:rPr lang="en-CA" dirty="0"/>
              <a:t> carte de </a:t>
            </a:r>
            <a:r>
              <a:rPr lang="en-CA" dirty="0" err="1"/>
              <a:t>crédit</a:t>
            </a:r>
            <a:r>
              <a:rPr lang="en-CA" dirty="0"/>
              <a:t>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utiliser</a:t>
            </a:r>
            <a:r>
              <a:rPr lang="en-CA" dirty="0"/>
              <a:t> </a:t>
            </a:r>
            <a:r>
              <a:rPr lang="en-CA" dirty="0" err="1"/>
              <a:t>autant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aussi</a:t>
            </a:r>
            <a:r>
              <a:rPr lang="en-CA" dirty="0"/>
              <a:t> </a:t>
            </a:r>
            <a:r>
              <a:rPr lang="en-CA" dirty="0" err="1"/>
              <a:t>peu</a:t>
            </a:r>
            <a:r>
              <a:rPr lang="en-CA" dirty="0"/>
              <a:t> </a:t>
            </a:r>
            <a:r>
              <a:rPr lang="en-CA" dirty="0" err="1"/>
              <a:t>d’argent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le </a:t>
            </a:r>
            <a:r>
              <a:rPr lang="en-CA" dirty="0" err="1"/>
              <a:t>souhaitez</a:t>
            </a:r>
            <a:r>
              <a:rPr lang="en-CA" dirty="0"/>
              <a:t>. </a:t>
            </a:r>
          </a:p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l’argent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tout moment et </a:t>
            </a:r>
            <a:r>
              <a:rPr lang="en-CA" dirty="0" err="1"/>
              <a:t>vous</a:t>
            </a:r>
            <a:r>
              <a:rPr lang="en-CA" dirty="0"/>
              <a:t> ne </a:t>
            </a:r>
            <a:r>
              <a:rPr lang="en-CA" dirty="0" err="1"/>
              <a:t>payez</a:t>
            </a:r>
            <a:r>
              <a:rPr lang="en-CA" dirty="0"/>
              <a:t> des </a:t>
            </a:r>
            <a:r>
              <a:rPr lang="en-CA" dirty="0" err="1"/>
              <a:t>intérêts</a:t>
            </a:r>
            <a:r>
              <a:rPr lang="en-CA" dirty="0"/>
              <a:t> que sur </a:t>
            </a:r>
            <a:r>
              <a:rPr lang="en-CA" dirty="0" err="1"/>
              <a:t>l’argent</a:t>
            </a:r>
            <a:r>
              <a:rPr lang="en-CA" dirty="0"/>
              <a:t> </a:t>
            </a:r>
            <a:r>
              <a:rPr lang="en-CA" dirty="0" err="1"/>
              <a:t>utilisé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849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872" y="292608"/>
            <a:ext cx="11004741" cy="890016"/>
          </a:xfrm>
        </p:spPr>
        <p:txBody>
          <a:bodyPr/>
          <a:lstStyle/>
          <a:p>
            <a:r>
              <a:rPr lang="en-CA" dirty="0">
                <a:solidFill>
                  <a:srgbClr val="0070C0"/>
                </a:solidFill>
              </a:rPr>
              <a:t>Module </a:t>
            </a:r>
            <a:r>
              <a:rPr lang="en-CA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71" y="1062681"/>
            <a:ext cx="11004741" cy="48485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Au </a:t>
            </a:r>
            <a:r>
              <a:rPr lang="en-US" sz="2000" err="1"/>
              <a:t>cours</a:t>
            </a:r>
            <a:r>
              <a:rPr lang="en-US" sz="2000" dirty="0"/>
              <a:t> de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err="1">
                <a:solidFill>
                  <a:schemeClr val="tx1"/>
                </a:solidFill>
              </a:rPr>
              <a:t>ce</a:t>
            </a:r>
            <a:r>
              <a:rPr lang="en-US" dirty="0">
                <a:solidFill>
                  <a:schemeClr val="tx1"/>
                </a:solidFill>
              </a:rPr>
              <a:t> module</a:t>
            </a:r>
            <a:r>
              <a:rPr lang="en-US" sz="2000" dirty="0"/>
              <a:t>, </a:t>
            </a:r>
            <a:r>
              <a:rPr lang="en-US" sz="2000" err="1"/>
              <a:t>vous</a:t>
            </a:r>
            <a:r>
              <a:rPr lang="en-US" sz="2000" dirty="0"/>
              <a:t> </a:t>
            </a:r>
            <a:r>
              <a:rPr lang="en-US" sz="2000" err="1"/>
              <a:t>développerez</a:t>
            </a:r>
            <a:r>
              <a:rPr lang="en-US" sz="2000"/>
              <a:t> les </a:t>
            </a:r>
            <a:r>
              <a:rPr lang="en-US"/>
              <a:t>Compétences</a:t>
            </a:r>
            <a:r>
              <a:rPr lang="en-US" sz="2000"/>
              <a:t> pour </a:t>
            </a:r>
            <a:r>
              <a:rPr lang="en-US" sz="2000" err="1"/>
              <a:t>réussir</a:t>
            </a:r>
            <a:r>
              <a:rPr lang="en-US" sz="2000" dirty="0"/>
              <a:t> </a:t>
            </a:r>
            <a:r>
              <a:rPr lang="en-US" sz="2000" err="1"/>
              <a:t>suivantes</a:t>
            </a:r>
            <a:r>
              <a:rPr lang="en-US" sz="2000" dirty="0"/>
              <a:t> :</a:t>
            </a:r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501298"/>
              </p:ext>
            </p:extLst>
          </p:nvPr>
        </p:nvGraphicFramePr>
        <p:xfrm>
          <a:off x="597409" y="1804086"/>
          <a:ext cx="11004740" cy="4673080"/>
        </p:xfrm>
        <a:graphic>
          <a:graphicData uri="http://schemas.openxmlformats.org/drawingml/2006/table">
            <a:tbl>
              <a:tblPr firstRow="1" firstCol="1" bandRow="1"/>
              <a:tblGrid>
                <a:gridCol w="2518727">
                  <a:extLst>
                    <a:ext uri="{9D8B030D-6E8A-4147-A177-3AD203B41FA5}">
                      <a16:colId xmlns:a16="http://schemas.microsoft.com/office/drawing/2014/main" val="2524307891"/>
                    </a:ext>
                  </a:extLst>
                </a:gridCol>
                <a:gridCol w="8486013">
                  <a:extLst>
                    <a:ext uri="{9D8B030D-6E8A-4147-A177-3AD203B41FA5}">
                      <a16:colId xmlns:a16="http://schemas.microsoft.com/office/drawing/2014/main" val="2578759312"/>
                    </a:ext>
                  </a:extLst>
                </a:gridCol>
              </a:tblGrid>
              <a:tr h="827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Adaptabilité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développerez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qui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aideront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à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adapter aux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changements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financiers qui se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présentent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dans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votre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vie, par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exemple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réduisant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dépenses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diminuer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le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montant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dettes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34247"/>
                  </a:ext>
                </a:extLst>
              </a:tr>
              <a:tr h="54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Collaboration</a:t>
                      </a:r>
                      <a:endParaRPr lang="en-CA" sz="1400" dirty="0">
                        <a:effectLst/>
                        <a:latin typeface="Arial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travaillerez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avec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collègues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classe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réaliser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activités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fonction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tâches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ayant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un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objectif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commun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852740"/>
                  </a:ext>
                </a:extLst>
              </a:tr>
              <a:tr h="54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exercerez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matière de communication verbale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discutant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crédit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d’endettement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400" dirty="0">
                        <a:effectLst/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777237"/>
                  </a:ext>
                </a:extLst>
              </a:tr>
              <a:tr h="54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Compétences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numériques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utiliserez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numériques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effectuant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recherches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au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sujet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cartes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crédit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d’autres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types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crédit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171547"/>
                  </a:ext>
                </a:extLst>
              </a:tr>
              <a:tr h="54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effectuerez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calculs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base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comprendre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le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paiement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intérêts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les modes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financement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894442"/>
                  </a:ext>
                </a:extLst>
              </a:tr>
              <a:tr h="54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Résolution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problème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travaillerez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sur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problèmes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financiers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afin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déterminer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comment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rembourser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dettes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réduire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frais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d’intérêt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42337"/>
                  </a:ext>
                </a:extLst>
              </a:tr>
              <a:tr h="54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Lecture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trouverez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,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lirez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comprendrez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informations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sur le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crédit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l’endettement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352448"/>
                  </a:ext>
                </a:extLst>
              </a:tr>
              <a:tr h="54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Rédaction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recueillerez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informations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sur les modes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crédit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et le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remboursement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dettes</a:t>
                      </a:r>
                      <a:r>
                        <a:rPr lang="en-CA" sz="160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0654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10515600" cy="3777622"/>
          </a:xfrm>
        </p:spPr>
        <p:txBody>
          <a:bodyPr/>
          <a:lstStyle/>
          <a:p>
            <a:r>
              <a:rPr lang="en-CA" dirty="0" err="1"/>
              <a:t>L’obtention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marge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parfois</a:t>
            </a:r>
            <a:r>
              <a:rPr lang="en-CA" dirty="0"/>
              <a:t> entrainer des frais. </a:t>
            </a:r>
          </a:p>
          <a:p>
            <a:pPr lvl="1"/>
            <a:r>
              <a:rPr lang="en-CA" dirty="0" err="1"/>
              <a:t>Cela</a:t>
            </a:r>
            <a:r>
              <a:rPr lang="en-CA" dirty="0"/>
              <a:t> </a:t>
            </a:r>
            <a:r>
              <a:rPr lang="en-CA" dirty="0" err="1"/>
              <a:t>dépend</a:t>
            </a:r>
            <a:r>
              <a:rPr lang="en-CA" dirty="0"/>
              <a:t> des conditions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</a:t>
            </a:r>
            <a:r>
              <a:rPr lang="en-CA" dirty="0" err="1"/>
              <a:t>acceptées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banque</a:t>
            </a:r>
            <a:r>
              <a:rPr lang="en-CA" dirty="0"/>
              <a:t>. </a:t>
            </a:r>
          </a:p>
          <a:p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appliqués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marge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généralement</a:t>
            </a:r>
            <a:r>
              <a:rPr lang="en-CA" dirty="0"/>
              <a:t> variables. </a:t>
            </a:r>
          </a:p>
          <a:p>
            <a:pPr lvl="1"/>
            <a:r>
              <a:rPr lang="en-CA" dirty="0" err="1"/>
              <a:t>Cela</a:t>
            </a:r>
            <a:r>
              <a:rPr lang="en-CA" dirty="0"/>
              <a:t> </a:t>
            </a:r>
            <a:r>
              <a:rPr lang="en-CA" dirty="0" err="1"/>
              <a:t>signifie</a:t>
            </a:r>
            <a:r>
              <a:rPr lang="en-CA" dirty="0"/>
              <a:t> </a:t>
            </a:r>
            <a:r>
              <a:rPr lang="en-CA" dirty="0" err="1"/>
              <a:t>qu’il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augmenter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diminuer</a:t>
            </a:r>
            <a:r>
              <a:rPr lang="en-CA" dirty="0"/>
              <a:t> au fil du temps. </a:t>
            </a:r>
          </a:p>
          <a:p>
            <a:r>
              <a:rPr lang="en-CA" dirty="0"/>
              <a:t>Les </a:t>
            </a:r>
            <a:r>
              <a:rPr lang="en-CA" dirty="0" err="1"/>
              <a:t>marges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ont</a:t>
            </a:r>
            <a:r>
              <a:rPr lang="en-CA" dirty="0"/>
              <a:t> </a:t>
            </a:r>
            <a:r>
              <a:rPr lang="en-CA" dirty="0" err="1"/>
              <a:t>généralement</a:t>
            </a:r>
            <a:r>
              <a:rPr lang="en-CA" dirty="0"/>
              <a:t> un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 </a:t>
            </a:r>
            <a:r>
              <a:rPr lang="en-CA" dirty="0" err="1"/>
              <a:t>inférieur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celui</a:t>
            </a:r>
            <a:r>
              <a:rPr lang="en-CA" dirty="0"/>
              <a:t> des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 et des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personnels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56A52BA-A6DE-0AD0-68DC-E6166AD10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La marge de </a:t>
            </a:r>
            <a:r>
              <a:rPr lang="en-CA" dirty="0" err="1"/>
              <a:t>crédit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3905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955" y="2133600"/>
            <a:ext cx="10700657" cy="3777622"/>
          </a:xfrm>
        </p:spPr>
        <p:txBody>
          <a:bodyPr/>
          <a:lstStyle/>
          <a:p>
            <a:r>
              <a:rPr lang="en-CA" dirty="0" err="1"/>
              <a:t>L’utilisation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marge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similaire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celle</a:t>
            </a:r>
            <a:r>
              <a:rPr lang="en-CA" dirty="0"/>
              <a:t> d’un </a:t>
            </a:r>
            <a:r>
              <a:rPr lang="en-CA" dirty="0" err="1"/>
              <a:t>compte</a:t>
            </a:r>
            <a:r>
              <a:rPr lang="en-CA" dirty="0"/>
              <a:t> </a:t>
            </a:r>
            <a:r>
              <a:rPr lang="en-CA" dirty="0" err="1"/>
              <a:t>bancaire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carte de </a:t>
            </a:r>
            <a:r>
              <a:rPr lang="en-CA" dirty="0" err="1"/>
              <a:t>crédit</a:t>
            </a:r>
            <a:r>
              <a:rPr lang="en-CA" dirty="0"/>
              <a:t>. </a:t>
            </a:r>
          </a:p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faire un </a:t>
            </a:r>
            <a:r>
              <a:rPr lang="en-CA" dirty="0" err="1"/>
              <a:t>chèque</a:t>
            </a:r>
            <a:r>
              <a:rPr lang="en-CA" dirty="0"/>
              <a:t>, </a:t>
            </a:r>
            <a:r>
              <a:rPr lang="en-CA" dirty="0" err="1"/>
              <a:t>utiliser</a:t>
            </a:r>
            <a:r>
              <a:rPr lang="en-CA" dirty="0"/>
              <a:t> un guichet </a:t>
            </a:r>
            <a:r>
              <a:rPr lang="en-CA" dirty="0" err="1"/>
              <a:t>automatique</a:t>
            </a:r>
            <a:r>
              <a:rPr lang="en-CA" dirty="0"/>
              <a:t>, payer des </a:t>
            </a:r>
            <a:r>
              <a:rPr lang="en-CA" dirty="0" err="1"/>
              <a:t>biens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des services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l’aide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carte </a:t>
            </a:r>
            <a:r>
              <a:rPr lang="en-CA" dirty="0" err="1"/>
              <a:t>bancaire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transférer</a:t>
            </a:r>
            <a:r>
              <a:rPr lang="en-CA" dirty="0"/>
              <a:t> des fonds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l’aide</a:t>
            </a:r>
            <a:r>
              <a:rPr lang="en-CA" dirty="0"/>
              <a:t> de la </a:t>
            </a:r>
            <a:r>
              <a:rPr lang="en-CA" dirty="0" err="1"/>
              <a:t>banque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. </a:t>
            </a:r>
          </a:p>
          <a:p>
            <a:r>
              <a:rPr lang="en-CA" dirty="0"/>
              <a:t>Comme pour </a:t>
            </a:r>
            <a:r>
              <a:rPr lang="en-CA" dirty="0" err="1"/>
              <a:t>une</a:t>
            </a:r>
            <a:r>
              <a:rPr lang="en-CA" dirty="0"/>
              <a:t> carte de </a:t>
            </a:r>
            <a:r>
              <a:rPr lang="en-CA" dirty="0" err="1"/>
              <a:t>crédit</a:t>
            </a:r>
            <a:r>
              <a:rPr lang="en-CA" dirty="0"/>
              <a:t>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recevrez</a:t>
            </a:r>
            <a:r>
              <a:rPr lang="en-CA" dirty="0"/>
              <a:t> un </a:t>
            </a:r>
            <a:r>
              <a:rPr lang="en-CA" dirty="0" err="1"/>
              <a:t>relevé</a:t>
            </a:r>
            <a:r>
              <a:rPr lang="en-CA" dirty="0"/>
              <a:t> </a:t>
            </a:r>
            <a:r>
              <a:rPr lang="en-CA" dirty="0" err="1"/>
              <a:t>mensuel</a:t>
            </a:r>
            <a:r>
              <a:rPr lang="en-CA" dirty="0"/>
              <a:t> </a:t>
            </a:r>
            <a:r>
              <a:rPr lang="en-CA" dirty="0" err="1"/>
              <a:t>indiquant</a:t>
            </a:r>
            <a:r>
              <a:rPr lang="en-CA" dirty="0"/>
              <a:t> le </a:t>
            </a:r>
            <a:r>
              <a:rPr lang="en-CA" dirty="0" err="1"/>
              <a:t>montant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dette</a:t>
            </a:r>
            <a:r>
              <a:rPr lang="en-CA" dirty="0"/>
              <a:t>. </a:t>
            </a:r>
          </a:p>
          <a:p>
            <a:pPr lvl="1"/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effectuer</a:t>
            </a:r>
            <a:r>
              <a:rPr lang="en-CA" dirty="0"/>
              <a:t> un </a:t>
            </a:r>
            <a:r>
              <a:rPr lang="en-CA" dirty="0" err="1"/>
              <a:t>paiement</a:t>
            </a:r>
            <a:r>
              <a:rPr lang="en-CA" dirty="0"/>
              <a:t> minimum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mois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34BD86-060C-8688-6DB4-03D1B8401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La marge de </a:t>
            </a:r>
            <a:r>
              <a:rPr lang="en-CA" dirty="0" err="1"/>
              <a:t>crédit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5728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hypothécaires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immobiliers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070" y="2133600"/>
            <a:ext cx="10711542" cy="3777622"/>
          </a:xfrm>
        </p:spPr>
        <p:txBody>
          <a:bodyPr/>
          <a:lstStyle/>
          <a:p>
            <a:r>
              <a:rPr lang="en-CA" dirty="0"/>
              <a:t>Un prêt </a:t>
            </a:r>
            <a:r>
              <a:rPr lang="en-CA" dirty="0" err="1"/>
              <a:t>hypothécaire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un prêt </a:t>
            </a:r>
            <a:r>
              <a:rPr lang="en-CA" dirty="0" err="1"/>
              <a:t>utilisé</a:t>
            </a:r>
            <a:r>
              <a:rPr lang="en-CA" dirty="0"/>
              <a:t> pour </a:t>
            </a:r>
            <a:r>
              <a:rPr lang="en-CA" dirty="0" err="1"/>
              <a:t>acheter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maison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un bien </a:t>
            </a:r>
            <a:r>
              <a:rPr lang="en-CA" dirty="0" err="1"/>
              <a:t>immobilier</a:t>
            </a:r>
            <a:r>
              <a:rPr lang="en-CA" dirty="0"/>
              <a:t>. </a:t>
            </a:r>
          </a:p>
          <a:p>
            <a:r>
              <a:rPr lang="en-CA" dirty="0"/>
              <a:t>Il </a:t>
            </a:r>
            <a:r>
              <a:rPr lang="en-CA" dirty="0" err="1"/>
              <a:t>s’agit</a:t>
            </a:r>
            <a:r>
              <a:rPr lang="en-CA" dirty="0"/>
              <a:t> </a:t>
            </a:r>
            <a:r>
              <a:rPr lang="en-CA" dirty="0" err="1"/>
              <a:t>généralement</a:t>
            </a:r>
            <a:r>
              <a:rPr lang="en-CA" dirty="0"/>
              <a:t> d’un prêt important qui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remboursé</a:t>
            </a:r>
            <a:r>
              <a:rPr lang="en-CA" dirty="0"/>
              <a:t> sur </a:t>
            </a:r>
            <a:r>
              <a:rPr lang="en-CA" dirty="0" err="1"/>
              <a:t>plusieurs</a:t>
            </a:r>
            <a:r>
              <a:rPr lang="en-CA" dirty="0"/>
              <a:t> </a:t>
            </a:r>
            <a:r>
              <a:rPr lang="en-CA" dirty="0" err="1"/>
              <a:t>années</a:t>
            </a:r>
            <a:r>
              <a:rPr lang="en-CA" dirty="0"/>
              <a:t>. </a:t>
            </a:r>
          </a:p>
          <a:p>
            <a:r>
              <a:rPr lang="en-CA" dirty="0"/>
              <a:t>Si un prêt </a:t>
            </a:r>
            <a:r>
              <a:rPr lang="en-CA" dirty="0" err="1"/>
              <a:t>hypothécaire</a:t>
            </a:r>
            <a:r>
              <a:rPr lang="en-CA" dirty="0"/>
              <a:t> </a:t>
            </a:r>
            <a:r>
              <a:rPr lang="en-CA" dirty="0" err="1"/>
              <a:t>n’est</a:t>
            </a:r>
            <a:r>
              <a:rPr lang="en-CA" dirty="0"/>
              <a:t> pas </a:t>
            </a:r>
            <a:r>
              <a:rPr lang="en-CA" dirty="0" err="1"/>
              <a:t>remboursé</a:t>
            </a:r>
            <a:r>
              <a:rPr lang="en-CA" dirty="0"/>
              <a:t>, le </a:t>
            </a:r>
            <a:r>
              <a:rPr lang="en-CA" dirty="0" err="1"/>
              <a:t>prêteur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prendre possession de la </a:t>
            </a:r>
            <a:r>
              <a:rPr lang="en-CA" dirty="0" err="1"/>
              <a:t>propriété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77623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29" y="787225"/>
            <a:ext cx="10004366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hypothécaires</a:t>
            </a:r>
            <a:r>
              <a:rPr lang="en-CA" dirty="0"/>
              <a:t> et 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immobiliers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2" y="2133600"/>
            <a:ext cx="105918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Un prêt </a:t>
            </a:r>
            <a:r>
              <a:rPr lang="en-CA" dirty="0" err="1"/>
              <a:t>hypothécaire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oblige à </a:t>
            </a:r>
            <a:r>
              <a:rPr lang="en-CA" dirty="0" err="1"/>
              <a:t>effectuer</a:t>
            </a:r>
            <a:r>
              <a:rPr lang="en-CA" dirty="0"/>
              <a:t> des </a:t>
            </a:r>
            <a:r>
              <a:rPr lang="en-CA" dirty="0" err="1"/>
              <a:t>versements</a:t>
            </a:r>
            <a:r>
              <a:rPr lang="en-CA" dirty="0"/>
              <a:t> </a:t>
            </a:r>
            <a:r>
              <a:rPr lang="en-CA" dirty="0" err="1"/>
              <a:t>régulièrement</a:t>
            </a:r>
            <a:r>
              <a:rPr lang="en-CA" dirty="0"/>
              <a:t> qui </a:t>
            </a:r>
            <a:r>
              <a:rPr lang="en-CA" dirty="0" err="1"/>
              <a:t>couvrent</a:t>
            </a:r>
            <a:r>
              <a:rPr lang="en-CA" dirty="0"/>
              <a:t> les </a:t>
            </a:r>
            <a:r>
              <a:rPr lang="en-CA" dirty="0" err="1"/>
              <a:t>intérêts</a:t>
            </a:r>
            <a:r>
              <a:rPr lang="en-CA" dirty="0"/>
              <a:t> du prêt et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partie</a:t>
            </a:r>
            <a:r>
              <a:rPr lang="en-CA" dirty="0"/>
              <a:t> du capital. </a:t>
            </a:r>
          </a:p>
          <a:p>
            <a:pPr lvl="1"/>
            <a:r>
              <a:rPr lang="en-CA" i="1" dirty="0"/>
              <a:t>Capital : </a:t>
            </a:r>
            <a:r>
              <a:rPr lang="en-CA" i="1" dirty="0" err="1"/>
              <a:t>montant</a:t>
            </a:r>
            <a:r>
              <a:rPr lang="en-CA" i="1" dirty="0"/>
              <a:t> du prêt initial, sans les </a:t>
            </a:r>
            <a:r>
              <a:rPr lang="en-CA" i="1" dirty="0" err="1"/>
              <a:t>intérêts</a:t>
            </a:r>
            <a:r>
              <a:rPr lang="en-CA" i="1" dirty="0"/>
              <a:t>. </a:t>
            </a:r>
            <a:br>
              <a:rPr lang="en-US" dirty="0"/>
            </a:br>
            <a:endParaRPr lang="en-US" dirty="0"/>
          </a:p>
          <a:p>
            <a:endParaRPr lang="en-CA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651935A-2FA9-E306-7054-DD6BFE8B7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3567" y="3160862"/>
            <a:ext cx="3205433" cy="318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9059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298" y="2133600"/>
            <a:ext cx="10352314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Comparez</a:t>
            </a:r>
            <a:r>
              <a:rPr lang="en-CA" dirty="0"/>
              <a:t> la </a:t>
            </a:r>
            <a:r>
              <a:rPr lang="en-CA" dirty="0" err="1"/>
              <a:t>terminologie</a:t>
            </a:r>
            <a:r>
              <a:rPr lang="en-CA" dirty="0"/>
              <a:t> des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hypothécaires</a:t>
            </a:r>
            <a:r>
              <a:rPr lang="en-CA" dirty="0"/>
              <a:t> avec la </a:t>
            </a:r>
            <a:r>
              <a:rPr lang="en-CA" dirty="0" err="1"/>
              <a:t>définition</a:t>
            </a:r>
            <a:r>
              <a:rPr lang="en-CA" dirty="0"/>
              <a:t> </a:t>
            </a:r>
            <a:r>
              <a:rPr lang="en-CA" dirty="0" err="1"/>
              <a:t>présentée</a:t>
            </a:r>
            <a:r>
              <a:rPr lang="en-CA" dirty="0"/>
              <a:t> 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1F95598-8198-DB21-B884-59B42F12D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B095697-35EE-26BA-8463-DBA40131C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308" y="8530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27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434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sur </a:t>
            </a:r>
            <a:r>
              <a:rPr lang="en-CA" dirty="0" err="1"/>
              <a:t>salaire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0879" y="2133600"/>
            <a:ext cx="8915400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sur </a:t>
            </a:r>
            <a:r>
              <a:rPr lang="en-CA" dirty="0" err="1"/>
              <a:t>salaire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accordés</a:t>
            </a:r>
            <a:r>
              <a:rPr lang="en-CA" dirty="0"/>
              <a:t> par des </a:t>
            </a:r>
            <a:r>
              <a:rPr lang="en-CA" dirty="0" err="1"/>
              <a:t>sociétés</a:t>
            </a:r>
            <a:r>
              <a:rPr lang="en-CA" dirty="0"/>
              <a:t> </a:t>
            </a:r>
            <a:r>
              <a:rPr lang="en-CA" dirty="0" err="1"/>
              <a:t>privées</a:t>
            </a:r>
            <a:r>
              <a:rPr lang="en-CA" dirty="0"/>
              <a:t> et non par des institutions </a:t>
            </a:r>
            <a:r>
              <a:rPr lang="en-CA" dirty="0" err="1"/>
              <a:t>financières</a:t>
            </a:r>
            <a:r>
              <a:rPr lang="en-CA" dirty="0"/>
              <a:t>. </a:t>
            </a:r>
          </a:p>
          <a:p>
            <a:r>
              <a:rPr lang="en-CA" dirty="0"/>
              <a:t>Si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décidez</a:t>
            </a:r>
            <a:r>
              <a:rPr lang="en-CA" dirty="0"/>
              <a:t> de demander un prêt sur </a:t>
            </a:r>
            <a:r>
              <a:rPr lang="en-CA" dirty="0" err="1"/>
              <a:t>salaire</a:t>
            </a:r>
            <a:r>
              <a:rPr lang="en-CA" dirty="0"/>
              <a:t>, </a:t>
            </a:r>
            <a:r>
              <a:rPr lang="en-CA" dirty="0" err="1"/>
              <a:t>assurez-vous</a:t>
            </a:r>
            <a:r>
              <a:rPr lang="en-CA" dirty="0"/>
              <a:t> de faire </a:t>
            </a:r>
            <a:r>
              <a:rPr lang="en-CA" dirty="0" err="1"/>
              <a:t>appel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prêteur</a:t>
            </a:r>
            <a:r>
              <a:rPr lang="en-CA" dirty="0"/>
              <a:t> sur </a:t>
            </a:r>
            <a:r>
              <a:rPr lang="en-CA" dirty="0" err="1"/>
              <a:t>salaire</a:t>
            </a:r>
            <a:r>
              <a:rPr lang="en-CA" dirty="0"/>
              <a:t> </a:t>
            </a:r>
            <a:r>
              <a:rPr lang="en-CA" dirty="0" err="1"/>
              <a:t>autorisé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9394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2133600"/>
            <a:ext cx="10472057" cy="3777622"/>
          </a:xfrm>
        </p:spPr>
        <p:txBody>
          <a:bodyPr/>
          <a:lstStyle/>
          <a:p>
            <a:r>
              <a:rPr lang="en-CA" dirty="0"/>
              <a:t>Un prêt sur </a:t>
            </a:r>
            <a:r>
              <a:rPr lang="en-CA" dirty="0" err="1"/>
              <a:t>salaire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un prêt </a:t>
            </a:r>
            <a:r>
              <a:rPr lang="en-CA" dirty="0" err="1"/>
              <a:t>à</a:t>
            </a:r>
            <a:r>
              <a:rPr lang="en-CA" dirty="0"/>
              <a:t> court </a:t>
            </a:r>
            <a:r>
              <a:rPr lang="en-CA" dirty="0" err="1"/>
              <a:t>terme</a:t>
            </a:r>
            <a:r>
              <a:rPr lang="en-CA" dirty="0"/>
              <a:t> </a:t>
            </a:r>
            <a:r>
              <a:rPr lang="en-CA" dirty="0" err="1"/>
              <a:t>dont</a:t>
            </a:r>
            <a:r>
              <a:rPr lang="en-CA" dirty="0"/>
              <a:t> les frais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généralement</a:t>
            </a:r>
            <a:r>
              <a:rPr lang="en-CA" dirty="0"/>
              <a:t> </a:t>
            </a:r>
            <a:r>
              <a:rPr lang="en-CA" dirty="0" err="1"/>
              <a:t>élevés</a:t>
            </a:r>
            <a:r>
              <a:rPr lang="en-CA" dirty="0"/>
              <a:t>. </a:t>
            </a:r>
          </a:p>
          <a:p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prêts</a:t>
            </a:r>
            <a:r>
              <a:rPr lang="en-CA" dirty="0"/>
              <a:t> ne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disponibles</a:t>
            </a:r>
            <a:r>
              <a:rPr lang="en-CA" dirty="0"/>
              <a:t> que pour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courte</a:t>
            </a:r>
            <a:r>
              <a:rPr lang="en-CA" dirty="0"/>
              <a:t> </a:t>
            </a:r>
            <a:r>
              <a:rPr lang="en-CA" dirty="0" err="1"/>
              <a:t>période</a:t>
            </a:r>
            <a:r>
              <a:rPr lang="en-CA" dirty="0"/>
              <a:t>, </a:t>
            </a:r>
            <a:r>
              <a:rPr lang="en-CA" dirty="0" err="1"/>
              <a:t>généralement</a:t>
            </a:r>
            <a:r>
              <a:rPr lang="en-CA" dirty="0"/>
              <a:t> </a:t>
            </a:r>
            <a:r>
              <a:rPr lang="en-CA" dirty="0" err="1"/>
              <a:t>quelques</a:t>
            </a:r>
            <a:r>
              <a:rPr lang="en-CA" dirty="0"/>
              <a:t> </a:t>
            </a:r>
            <a:r>
              <a:rPr lang="en-CA" dirty="0" err="1"/>
              <a:t>semaines</a:t>
            </a:r>
            <a:r>
              <a:rPr lang="en-CA" dirty="0"/>
              <a:t>. </a:t>
            </a:r>
          </a:p>
          <a:p>
            <a:r>
              <a:rPr lang="en-CA" dirty="0"/>
              <a:t>Le </a:t>
            </a:r>
            <a:r>
              <a:rPr lang="en-CA" dirty="0" err="1"/>
              <a:t>prêteur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permet</a:t>
            </a:r>
            <a:r>
              <a:rPr lang="en-CA" dirty="0"/>
              <a:t> </a:t>
            </a:r>
            <a:r>
              <a:rPr lang="en-CA" dirty="0" err="1"/>
              <a:t>d’effectuer</a:t>
            </a:r>
            <a:r>
              <a:rPr lang="en-CA" dirty="0"/>
              <a:t> des </a:t>
            </a:r>
            <a:r>
              <a:rPr lang="en-CA" dirty="0" err="1"/>
              <a:t>paiements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fonction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horaire</a:t>
            </a:r>
            <a:r>
              <a:rPr lang="en-CA" dirty="0"/>
              <a:t> de </a:t>
            </a:r>
            <a:r>
              <a:rPr lang="en-CA" dirty="0" err="1"/>
              <a:t>paie</a:t>
            </a:r>
            <a:r>
              <a:rPr lang="en-CA" dirty="0"/>
              <a:t>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8DE1F3B-019C-2AAC-71BB-F2218D05C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Prêts</a:t>
            </a:r>
            <a:r>
              <a:rPr lang="en-CA" dirty="0"/>
              <a:t> sur </a:t>
            </a:r>
            <a:r>
              <a:rPr lang="en-CA" dirty="0" err="1"/>
              <a:t>salaire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7972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527" y="2133600"/>
            <a:ext cx="10755085" cy="3777622"/>
          </a:xfrm>
        </p:spPr>
        <p:txBody>
          <a:bodyPr/>
          <a:lstStyle/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généralement</a:t>
            </a:r>
            <a:r>
              <a:rPr lang="en-CA" dirty="0"/>
              <a:t> </a:t>
            </a:r>
            <a:r>
              <a:rPr lang="en-CA" dirty="0" err="1"/>
              <a:t>obtenir</a:t>
            </a:r>
            <a:r>
              <a:rPr lang="en-CA" dirty="0"/>
              <a:t> un prêt sans </a:t>
            </a:r>
            <a:r>
              <a:rPr lang="en-CA" dirty="0" err="1"/>
              <a:t>vérification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situation de </a:t>
            </a:r>
            <a:r>
              <a:rPr lang="en-CA" dirty="0" err="1"/>
              <a:t>crédit</a:t>
            </a:r>
            <a:r>
              <a:rPr lang="en-CA" dirty="0"/>
              <a:t>; 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payez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commission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taux</a:t>
            </a:r>
            <a:r>
              <a:rPr lang="en-CA" dirty="0"/>
              <a:t> fixe au lieu </a:t>
            </a:r>
            <a:r>
              <a:rPr lang="en-CA" dirty="0" err="1"/>
              <a:t>d’intérêts</a:t>
            </a:r>
            <a:r>
              <a:rPr lang="en-CA" dirty="0"/>
              <a:t> </a:t>
            </a:r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remboursez</a:t>
            </a:r>
            <a:r>
              <a:rPr lang="en-CA" dirty="0"/>
              <a:t> le prêt dans les </a:t>
            </a:r>
            <a:r>
              <a:rPr lang="en-CA" dirty="0" err="1"/>
              <a:t>délais</a:t>
            </a:r>
            <a:r>
              <a:rPr lang="en-CA" dirty="0"/>
              <a:t> </a:t>
            </a:r>
            <a:r>
              <a:rPr lang="en-CA" dirty="0" err="1"/>
              <a:t>prévus</a:t>
            </a:r>
            <a:r>
              <a:rPr lang="en-CA" dirty="0"/>
              <a:t>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1E8B48-6557-433B-4A1E-14D316350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151" y="3211453"/>
            <a:ext cx="3195548" cy="319554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FEDEC28-A2C1-B5E8-3DB7-7B54FB37E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Prêts</a:t>
            </a:r>
            <a:r>
              <a:rPr lang="en-CA" dirty="0"/>
              <a:t> sur </a:t>
            </a:r>
            <a:r>
              <a:rPr lang="en-CA" dirty="0" err="1"/>
              <a:t>salaire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258900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2739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dettes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2133600"/>
            <a:ext cx="10472057" cy="3777622"/>
          </a:xfrm>
        </p:spPr>
        <p:txBody>
          <a:bodyPr/>
          <a:lstStyle/>
          <a:p>
            <a:r>
              <a:rPr lang="en-CA" dirty="0"/>
              <a:t>Une </a:t>
            </a:r>
            <a:r>
              <a:rPr lang="en-CA" dirty="0" err="1"/>
              <a:t>dette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quelque</a:t>
            </a:r>
            <a:r>
              <a:rPr lang="en-CA" dirty="0"/>
              <a:t> chose que </a:t>
            </a:r>
            <a:r>
              <a:rPr lang="en-CA" dirty="0" err="1"/>
              <a:t>l’on</a:t>
            </a:r>
            <a:r>
              <a:rPr lang="en-CA" dirty="0"/>
              <a:t> doit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prêteur</a:t>
            </a:r>
            <a:r>
              <a:rPr lang="en-CA" dirty="0"/>
              <a:t>. </a:t>
            </a:r>
          </a:p>
          <a:p>
            <a:r>
              <a:rPr lang="en-CA" dirty="0"/>
              <a:t>Dans le cadre du budget, il </a:t>
            </a:r>
            <a:r>
              <a:rPr lang="en-CA" dirty="0" err="1"/>
              <a:t>s’agit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</a:t>
            </a:r>
            <a:r>
              <a:rPr lang="en-CA" dirty="0" err="1"/>
              <a:t>dû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prêteur</a:t>
            </a:r>
            <a:r>
              <a:rPr lang="en-CA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546858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2133600"/>
            <a:ext cx="10537371" cy="3777622"/>
          </a:xfrm>
        </p:spPr>
        <p:txBody>
          <a:bodyPr/>
          <a:lstStyle/>
          <a:p>
            <a:r>
              <a:rPr lang="en-CA" dirty="0"/>
              <a:t>Une </a:t>
            </a:r>
            <a:r>
              <a:rPr lang="en-CA" dirty="0" err="1"/>
              <a:t>dette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être</a:t>
            </a:r>
            <a:r>
              <a:rPr lang="en-CA" dirty="0"/>
              <a:t> un </a:t>
            </a:r>
            <a:r>
              <a:rPr lang="en-CA" dirty="0" err="1"/>
              <a:t>montant</a:t>
            </a:r>
            <a:r>
              <a:rPr lang="en-CA" dirty="0"/>
              <a:t> </a:t>
            </a:r>
            <a:r>
              <a:rPr lang="en-CA" dirty="0" err="1"/>
              <a:t>dû</a:t>
            </a:r>
            <a:r>
              <a:rPr lang="en-CA" dirty="0"/>
              <a:t> sur </a:t>
            </a:r>
            <a:r>
              <a:rPr lang="en-CA" dirty="0" err="1"/>
              <a:t>une</a:t>
            </a:r>
            <a:r>
              <a:rPr lang="en-CA" dirty="0"/>
              <a:t> carte de </a:t>
            </a:r>
            <a:r>
              <a:rPr lang="en-CA" dirty="0" err="1"/>
              <a:t>crédit</a:t>
            </a:r>
            <a:r>
              <a:rPr lang="en-CA" dirty="0"/>
              <a:t>, un prêt </a:t>
            </a:r>
            <a:r>
              <a:rPr lang="en-CA" dirty="0" err="1"/>
              <a:t>bancaire</a:t>
            </a:r>
            <a:r>
              <a:rPr lang="en-CA" dirty="0"/>
              <a:t>, un prêt automobile, un prêt </a:t>
            </a:r>
            <a:r>
              <a:rPr lang="en-CA" dirty="0" err="1"/>
              <a:t>hypothécaire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</a:t>
            </a:r>
            <a:r>
              <a:rPr lang="en-CA" dirty="0" err="1"/>
              <a:t>emprunté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ami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membre</a:t>
            </a:r>
            <a:r>
              <a:rPr lang="en-CA" dirty="0"/>
              <a:t> de la </a:t>
            </a:r>
            <a:r>
              <a:rPr lang="en-CA" dirty="0" err="1"/>
              <a:t>famille</a:t>
            </a:r>
            <a:r>
              <a:rPr lang="en-CA" dirty="0"/>
              <a:t>. </a:t>
            </a:r>
          </a:p>
        </p:txBody>
      </p:sp>
      <p:pic>
        <p:nvPicPr>
          <p:cNvPr id="5" name="Image 4" descr="Recouvrement de créances.">
            <a:extLst>
              <a:ext uri="{FF2B5EF4-FFF2-40B4-BE49-F238E27FC236}">
                <a16:creationId xmlns:a16="http://schemas.microsoft.com/office/drawing/2014/main" id="{B14F78C9-7D4E-9052-E85C-65E4CC81A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269" y="3541862"/>
            <a:ext cx="1933575" cy="23622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F80645F-3B3B-90DC-05E8-94751B9A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739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dettes</a:t>
            </a:r>
          </a:p>
        </p:txBody>
      </p:sp>
    </p:spTree>
    <p:extLst>
      <p:ext uri="{BB962C8B-B14F-4D97-AF65-F5344CB8AC3E}">
        <p14:creationId xmlns:p14="http://schemas.microsoft.com/office/powerpoint/2010/main" val="1795735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 </a:t>
            </a:r>
            <a:r>
              <a:rPr lang="en-CA" dirty="0" err="1"/>
              <a:t>crédit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698" y="2133600"/>
            <a:ext cx="10580914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Le </a:t>
            </a:r>
            <a:r>
              <a:rPr lang="en-CA" err="1"/>
              <a:t>crédit</a:t>
            </a:r>
            <a:r>
              <a:rPr lang="en-CA" dirty="0"/>
              <a:t> </a:t>
            </a:r>
            <a:r>
              <a:rPr lang="en-CA" err="1"/>
              <a:t>permet</a:t>
            </a:r>
            <a:r>
              <a:rPr lang="en-CA" dirty="0"/>
              <a:t> aux </a:t>
            </a:r>
            <a:r>
              <a:rPr lang="en-CA" err="1"/>
              <a:t>consommateurs</a:t>
            </a:r>
            <a:r>
              <a:rPr lang="en-CA" dirty="0"/>
              <a:t> </a:t>
            </a:r>
            <a:r>
              <a:rPr lang="en-CA" dirty="0">
                <a:solidFill>
                  <a:schemeClr val="tx1"/>
                </a:solidFill>
              </a:rPr>
              <a:t>de se procurer </a:t>
            </a:r>
            <a:r>
              <a:rPr lang="en-CA" dirty="0"/>
              <a:t>des </a:t>
            </a:r>
            <a:r>
              <a:rPr lang="en-CA" err="1"/>
              <a:t>produits</a:t>
            </a:r>
            <a:r>
              <a:rPr lang="en-CA" dirty="0"/>
              <a:t> </a:t>
            </a:r>
            <a:r>
              <a:rPr lang="en-CA" err="1"/>
              <a:t>ou</a:t>
            </a:r>
            <a:r>
              <a:rPr lang="en-CA" dirty="0"/>
              <a:t> des services </a:t>
            </a:r>
            <a:r>
              <a:rPr lang="en-CA" err="1"/>
              <a:t>avant</a:t>
            </a:r>
            <a:r>
              <a:rPr lang="en-CA" dirty="0"/>
              <a:t> de les payer, avec la </a:t>
            </a:r>
            <a:r>
              <a:rPr lang="en-CA" err="1"/>
              <a:t>promesse</a:t>
            </a:r>
            <a:r>
              <a:rPr lang="en-CA" dirty="0"/>
              <a:t> que le </a:t>
            </a:r>
            <a:r>
              <a:rPr lang="en-CA" err="1"/>
              <a:t>paiement</a:t>
            </a:r>
            <a:r>
              <a:rPr lang="en-CA" dirty="0"/>
              <a:t> sera </a:t>
            </a:r>
            <a:r>
              <a:rPr lang="en-CA" err="1"/>
              <a:t>effectué</a:t>
            </a:r>
            <a:r>
              <a:rPr lang="en-CA" dirty="0"/>
              <a:t> plus tard. </a:t>
            </a:r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955" y="2133600"/>
            <a:ext cx="10700657" cy="3777622"/>
          </a:xfrm>
        </p:spPr>
        <p:txBody>
          <a:bodyPr/>
          <a:lstStyle/>
          <a:p>
            <a:r>
              <a:rPr lang="en-CA" dirty="0"/>
              <a:t>Il </a:t>
            </a:r>
            <a:r>
              <a:rPr lang="en-CA" dirty="0" err="1"/>
              <a:t>existe</a:t>
            </a:r>
            <a:r>
              <a:rPr lang="en-CA" dirty="0"/>
              <a:t> </a:t>
            </a:r>
            <a:r>
              <a:rPr lang="en-CA" dirty="0" err="1"/>
              <a:t>différents</a:t>
            </a:r>
            <a:r>
              <a:rPr lang="en-CA" dirty="0"/>
              <a:t> types de </a:t>
            </a:r>
            <a:r>
              <a:rPr lang="en-CA" dirty="0" err="1"/>
              <a:t>dettes</a:t>
            </a:r>
            <a:r>
              <a:rPr lang="en-CA" dirty="0"/>
              <a:t>. </a:t>
            </a:r>
          </a:p>
          <a:p>
            <a:r>
              <a:rPr lang="en-CA" dirty="0" err="1"/>
              <a:t>Certaines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, </a:t>
            </a:r>
            <a:r>
              <a:rPr lang="en-CA" dirty="0" err="1"/>
              <a:t>comme</a:t>
            </a:r>
            <a:r>
              <a:rPr lang="en-CA" dirty="0"/>
              <a:t> un prêt </a:t>
            </a:r>
            <a:r>
              <a:rPr lang="en-CA" dirty="0" err="1"/>
              <a:t>hypothécaire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un prêt </a:t>
            </a:r>
            <a:r>
              <a:rPr lang="en-CA" dirty="0" err="1"/>
              <a:t>étudiant</a:t>
            </a:r>
            <a:r>
              <a:rPr lang="en-CA" dirty="0"/>
              <a:t>,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être</a:t>
            </a:r>
            <a:r>
              <a:rPr lang="en-CA" dirty="0"/>
              <a:t> </a:t>
            </a:r>
            <a:r>
              <a:rPr lang="en-CA" dirty="0" err="1"/>
              <a:t>considérées</a:t>
            </a:r>
            <a:r>
              <a:rPr lang="en-CA" dirty="0"/>
              <a:t> </a:t>
            </a:r>
            <a:r>
              <a:rPr lang="en-CA" dirty="0" err="1"/>
              <a:t>comme</a:t>
            </a:r>
            <a:r>
              <a:rPr lang="en-CA" dirty="0"/>
              <a:t> des </a:t>
            </a:r>
            <a:r>
              <a:rPr lang="en-CA" dirty="0" err="1"/>
              <a:t>investissements</a:t>
            </a:r>
            <a:r>
              <a:rPr lang="en-CA" dirty="0"/>
              <a:t>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5709962-855C-2998-853F-4652AEEC2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739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dettes</a:t>
            </a:r>
          </a:p>
        </p:txBody>
      </p:sp>
    </p:spTree>
    <p:extLst>
      <p:ext uri="{BB962C8B-B14F-4D97-AF65-F5344CB8AC3E}">
        <p14:creationId xmlns:p14="http://schemas.microsoft.com/office/powerpoint/2010/main" val="8191506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784" y="2133600"/>
            <a:ext cx="10493828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dettes</a:t>
            </a:r>
            <a:r>
              <a:rPr lang="en-CA" dirty="0"/>
              <a:t> </a:t>
            </a:r>
            <a:r>
              <a:rPr lang="en-CA" dirty="0" err="1"/>
              <a:t>d’investissement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être</a:t>
            </a:r>
            <a:r>
              <a:rPr lang="en-CA" dirty="0"/>
              <a:t> </a:t>
            </a:r>
            <a:r>
              <a:rPr lang="en-CA" dirty="0" err="1"/>
              <a:t>couteuses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court </a:t>
            </a:r>
            <a:r>
              <a:rPr lang="en-CA" dirty="0" err="1"/>
              <a:t>terme</a:t>
            </a:r>
            <a:r>
              <a:rPr lang="en-CA" dirty="0"/>
              <a:t>, </a:t>
            </a:r>
            <a:r>
              <a:rPr lang="en-CA" dirty="0" err="1"/>
              <a:t>mais</a:t>
            </a:r>
            <a:r>
              <a:rPr lang="en-CA" dirty="0"/>
              <a:t> </a:t>
            </a:r>
            <a:r>
              <a:rPr lang="en-CA" dirty="0" err="1"/>
              <a:t>elles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finir</a:t>
            </a:r>
            <a:r>
              <a:rPr lang="en-CA" dirty="0"/>
              <a:t> par se </a:t>
            </a:r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long </a:t>
            </a:r>
            <a:r>
              <a:rPr lang="en-CA" dirty="0" err="1"/>
              <a:t>terme</a:t>
            </a:r>
            <a:r>
              <a:rPr lang="en-CA" dirty="0"/>
              <a:t>. </a:t>
            </a:r>
          </a:p>
          <a:p>
            <a:pPr lvl="1"/>
            <a:r>
              <a:rPr lang="en-CA" dirty="0"/>
              <a:t>Par </a:t>
            </a:r>
            <a:r>
              <a:rPr lang="en-CA" dirty="0" err="1"/>
              <a:t>exemple</a:t>
            </a:r>
            <a:r>
              <a:rPr lang="en-CA" dirty="0"/>
              <a:t>, la </a:t>
            </a:r>
            <a:r>
              <a:rPr lang="en-CA" dirty="0" err="1"/>
              <a:t>maison</a:t>
            </a:r>
            <a:r>
              <a:rPr lang="en-CA" dirty="0"/>
              <a:t> pour </a:t>
            </a:r>
            <a:r>
              <a:rPr lang="en-CA" dirty="0" err="1"/>
              <a:t>laquelle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</a:t>
            </a:r>
            <a:r>
              <a:rPr lang="en-CA" dirty="0" err="1"/>
              <a:t>obtenu</a:t>
            </a:r>
            <a:r>
              <a:rPr lang="en-CA" dirty="0"/>
              <a:t> un prêt </a:t>
            </a:r>
            <a:r>
              <a:rPr lang="en-CA" dirty="0" err="1"/>
              <a:t>hypothécaire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voir</a:t>
            </a:r>
            <a:r>
              <a:rPr lang="en-CA" dirty="0"/>
              <a:t> </a:t>
            </a:r>
            <a:r>
              <a:rPr lang="en-CA" dirty="0" err="1"/>
              <a:t>sa</a:t>
            </a:r>
            <a:r>
              <a:rPr lang="en-CA" dirty="0"/>
              <a:t> </a:t>
            </a:r>
            <a:r>
              <a:rPr lang="en-CA" dirty="0" err="1"/>
              <a:t>valeur</a:t>
            </a:r>
            <a:r>
              <a:rPr lang="en-CA" dirty="0"/>
              <a:t> augmenter, </a:t>
            </a:r>
            <a:r>
              <a:rPr lang="en-CA" dirty="0" err="1"/>
              <a:t>ce</a:t>
            </a:r>
            <a:r>
              <a:rPr lang="en-CA" dirty="0"/>
              <a:t> qui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rapportera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</a:t>
            </a:r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la </a:t>
            </a:r>
            <a:r>
              <a:rPr lang="en-CA" dirty="0" err="1"/>
              <a:t>vendrez</a:t>
            </a:r>
            <a:r>
              <a:rPr lang="en-CA" dirty="0"/>
              <a:t>. </a:t>
            </a:r>
          </a:p>
          <a:p>
            <a:pPr lvl="1"/>
            <a:r>
              <a:rPr lang="en-CA" dirty="0"/>
              <a:t>Un prêt </a:t>
            </a:r>
            <a:r>
              <a:rPr lang="en-CA" dirty="0" err="1"/>
              <a:t>étudiant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aider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aller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l’école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l’université</a:t>
            </a:r>
            <a:r>
              <a:rPr lang="en-CA" dirty="0"/>
              <a:t>, </a:t>
            </a:r>
            <a:r>
              <a:rPr lang="en-CA" dirty="0" err="1"/>
              <a:t>ce</a:t>
            </a:r>
            <a:r>
              <a:rPr lang="en-CA" dirty="0"/>
              <a:t> qui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permettra</a:t>
            </a:r>
            <a:r>
              <a:rPr lang="en-CA" dirty="0"/>
              <a:t> </a:t>
            </a:r>
            <a:r>
              <a:rPr lang="en-CA" dirty="0" err="1"/>
              <a:t>d’obtenir</a:t>
            </a:r>
            <a:r>
              <a:rPr lang="en-CA" dirty="0"/>
              <a:t> un </a:t>
            </a:r>
            <a:r>
              <a:rPr lang="en-CA" dirty="0" err="1"/>
              <a:t>emploi</a:t>
            </a:r>
            <a:r>
              <a:rPr lang="en-CA" dirty="0"/>
              <a:t> </a:t>
            </a:r>
            <a:r>
              <a:rPr lang="en-CA" dirty="0" err="1"/>
              <a:t>mieux</a:t>
            </a:r>
            <a:r>
              <a:rPr lang="en-CA" dirty="0"/>
              <a:t> </a:t>
            </a:r>
            <a:r>
              <a:rPr lang="en-CA" dirty="0" err="1"/>
              <a:t>rémunéré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la fin de </a:t>
            </a:r>
            <a:r>
              <a:rPr lang="en-CA" dirty="0" err="1"/>
              <a:t>vos</a:t>
            </a:r>
            <a:r>
              <a:rPr lang="en-CA" dirty="0"/>
              <a:t> études.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86D9B3-5391-5B01-8848-9D11108E0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739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dettes</a:t>
            </a:r>
          </a:p>
        </p:txBody>
      </p:sp>
    </p:spTree>
    <p:extLst>
      <p:ext uri="{BB962C8B-B14F-4D97-AF65-F5344CB8AC3E}">
        <p14:creationId xmlns:p14="http://schemas.microsoft.com/office/powerpoint/2010/main" val="37608895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498" y="2133600"/>
            <a:ext cx="10657114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dettes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devenir</a:t>
            </a:r>
            <a:r>
              <a:rPr lang="en-CA" dirty="0"/>
              <a:t> de plus </a:t>
            </a:r>
            <a:r>
              <a:rPr lang="en-CA" dirty="0" err="1"/>
              <a:t>en</a:t>
            </a:r>
            <a:r>
              <a:rPr lang="en-CA" dirty="0"/>
              <a:t> plus </a:t>
            </a:r>
            <a:r>
              <a:rPr lang="en-CA" dirty="0" err="1"/>
              <a:t>lourdes</a:t>
            </a:r>
            <a:r>
              <a:rPr lang="en-CA" dirty="0"/>
              <a:t> avec le temps, surtout </a:t>
            </a:r>
            <a:r>
              <a:rPr lang="en-CA" dirty="0" err="1"/>
              <a:t>s’il</a:t>
            </a:r>
            <a:r>
              <a:rPr lang="en-CA" dirty="0"/>
              <a:t> </a:t>
            </a:r>
            <a:r>
              <a:rPr lang="en-CA" dirty="0" err="1"/>
              <a:t>s’agit</a:t>
            </a:r>
            <a:r>
              <a:rPr lang="en-CA" dirty="0"/>
              <a:t> de </a:t>
            </a:r>
            <a:r>
              <a:rPr lang="en-CA" dirty="0" err="1"/>
              <a:t>dettes</a:t>
            </a:r>
            <a:r>
              <a:rPr lang="en-CA" dirty="0"/>
              <a:t> </a:t>
            </a:r>
            <a:r>
              <a:rPr lang="en-CA" dirty="0" err="1"/>
              <a:t>impayées</a:t>
            </a:r>
            <a:r>
              <a:rPr lang="en-CA" dirty="0"/>
              <a:t>. </a:t>
            </a:r>
          </a:p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faire </a:t>
            </a:r>
            <a:r>
              <a:rPr lang="en-CA" dirty="0" err="1"/>
              <a:t>certaines</a:t>
            </a:r>
            <a:r>
              <a:rPr lang="en-CA" dirty="0"/>
              <a:t> choses pour </a:t>
            </a:r>
            <a:r>
              <a:rPr lang="en-CA" dirty="0" err="1"/>
              <a:t>vous</a:t>
            </a:r>
            <a:r>
              <a:rPr lang="en-CA" dirty="0"/>
              <a:t> aider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plus </a:t>
            </a:r>
            <a:r>
              <a:rPr lang="en-CA" dirty="0" err="1"/>
              <a:t>rapidement</a:t>
            </a:r>
            <a:r>
              <a:rPr lang="en-CA" dirty="0"/>
              <a:t>.</a:t>
            </a:r>
          </a:p>
          <a:p>
            <a:pPr lvl="1"/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voici</a:t>
            </a:r>
            <a:r>
              <a:rPr lang="en-CA" dirty="0"/>
              <a:t> </a:t>
            </a:r>
            <a:r>
              <a:rPr lang="en-CA" dirty="0" err="1"/>
              <a:t>quelques-unes</a:t>
            </a:r>
            <a:r>
              <a:rPr lang="en-CA" dirty="0"/>
              <a:t>....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2512F2-02E8-33C7-9C75-1C8749A9D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739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dettes</a:t>
            </a:r>
          </a:p>
        </p:txBody>
      </p:sp>
    </p:spTree>
    <p:extLst>
      <p:ext uri="{BB962C8B-B14F-4D97-AF65-F5344CB8AC3E}">
        <p14:creationId xmlns:p14="http://schemas.microsoft.com/office/powerpoint/2010/main" val="26666786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plus </a:t>
            </a:r>
            <a:r>
              <a:rPr lang="en-CA" dirty="0" err="1"/>
              <a:t>vite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0898" y="2133600"/>
            <a:ext cx="10123714" cy="3777622"/>
          </a:xfrm>
        </p:spPr>
        <p:txBody>
          <a:bodyPr/>
          <a:lstStyle/>
          <a:p>
            <a:pPr lvl="0"/>
            <a:r>
              <a:rPr lang="en-US" dirty="0" err="1"/>
              <a:t>Identifiez</a:t>
            </a:r>
            <a:r>
              <a:rPr lang="en-US" dirty="0"/>
              <a:t> le </a:t>
            </a:r>
            <a:r>
              <a:rPr lang="en-US" dirty="0" err="1"/>
              <a:t>montant</a:t>
            </a:r>
            <a:r>
              <a:rPr lang="en-US" dirty="0"/>
              <a:t> de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dettes</a:t>
            </a:r>
            <a:r>
              <a:rPr lang="en-US" dirty="0"/>
              <a:t> et </a:t>
            </a:r>
            <a:r>
              <a:rPr lang="en-US" dirty="0" err="1"/>
              <a:t>faites</a:t>
            </a:r>
            <a:r>
              <a:rPr lang="en-US" dirty="0"/>
              <a:t> un plan. </a:t>
            </a:r>
          </a:p>
          <a:p>
            <a:pPr lvl="0"/>
            <a:r>
              <a:rPr lang="en-US" dirty="0"/>
              <a:t>Pour </a:t>
            </a:r>
            <a:r>
              <a:rPr lang="en-US" dirty="0" err="1"/>
              <a:t>chaque</a:t>
            </a:r>
            <a:r>
              <a:rPr lang="en-US" dirty="0"/>
              <a:t> </a:t>
            </a:r>
            <a:r>
              <a:rPr lang="en-US" dirty="0" err="1"/>
              <a:t>dette</a:t>
            </a:r>
            <a:r>
              <a:rPr lang="en-US" dirty="0"/>
              <a:t>, </a:t>
            </a:r>
            <a:r>
              <a:rPr lang="en-US" dirty="0" err="1"/>
              <a:t>assurez-vous</a:t>
            </a:r>
            <a:r>
              <a:rPr lang="en-US" dirty="0"/>
              <a:t> de </a:t>
            </a:r>
            <a:r>
              <a:rPr lang="en-US" dirty="0" err="1"/>
              <a:t>connaitre</a:t>
            </a:r>
            <a:endParaRPr lang="en-US" dirty="0"/>
          </a:p>
          <a:p>
            <a:pPr lvl="1"/>
            <a:r>
              <a:rPr lang="en-US" dirty="0"/>
              <a:t>Le </a:t>
            </a:r>
            <a:r>
              <a:rPr lang="en-US" dirty="0" err="1"/>
              <a:t>montant</a:t>
            </a:r>
            <a:r>
              <a:rPr lang="en-US" dirty="0"/>
              <a:t> de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dette</a:t>
            </a:r>
            <a:endParaRPr lang="en-US" dirty="0"/>
          </a:p>
          <a:p>
            <a:pPr lvl="1"/>
            <a:r>
              <a:rPr lang="en-US" dirty="0"/>
              <a:t>Les </a:t>
            </a:r>
            <a:r>
              <a:rPr lang="en-US" dirty="0" err="1"/>
              <a:t>paiements</a:t>
            </a:r>
            <a:r>
              <a:rPr lang="en-US" dirty="0"/>
              <a:t> </a:t>
            </a:r>
            <a:r>
              <a:rPr lang="en-US" dirty="0" err="1"/>
              <a:t>mensuels</a:t>
            </a:r>
            <a:r>
              <a:rPr lang="en-US" dirty="0"/>
              <a:t> minimums</a:t>
            </a:r>
          </a:p>
          <a:p>
            <a:pPr lvl="1"/>
            <a:r>
              <a:rPr lang="en-US" dirty="0"/>
              <a:t>Le </a:t>
            </a:r>
            <a:r>
              <a:rPr lang="en-US" dirty="0" err="1"/>
              <a:t>taux</a:t>
            </a:r>
            <a:r>
              <a:rPr lang="en-US" dirty="0"/>
              <a:t> </a:t>
            </a:r>
            <a:r>
              <a:rPr lang="en-US" dirty="0" err="1"/>
              <a:t>d’intérêt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6415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10515600" cy="3777622"/>
          </a:xfrm>
        </p:spPr>
        <p:txBody>
          <a:bodyPr/>
          <a:lstStyle/>
          <a:p>
            <a:r>
              <a:rPr lang="en-US" dirty="0" err="1"/>
              <a:t>Mettez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jour </a:t>
            </a:r>
            <a:r>
              <a:rPr lang="en-US" dirty="0" err="1"/>
              <a:t>votre</a:t>
            </a:r>
            <a:r>
              <a:rPr lang="en-US" dirty="0"/>
              <a:t> budget. </a:t>
            </a:r>
          </a:p>
          <a:p>
            <a:r>
              <a:rPr lang="en-US" dirty="0" err="1"/>
              <a:t>Déterminez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pouvez</a:t>
            </a:r>
            <a:r>
              <a:rPr lang="en-US" dirty="0"/>
              <a:t> </a:t>
            </a:r>
            <a:r>
              <a:rPr lang="en-US" dirty="0" err="1"/>
              <a:t>réduire</a:t>
            </a:r>
            <a:r>
              <a:rPr lang="en-US" dirty="0"/>
              <a:t> pour </a:t>
            </a:r>
            <a:r>
              <a:rPr lang="en-US" dirty="0" err="1"/>
              <a:t>consacrer</a:t>
            </a:r>
            <a:r>
              <a:rPr lang="en-US" dirty="0"/>
              <a:t> plus </a:t>
            </a:r>
            <a:r>
              <a:rPr lang="en-US" dirty="0" err="1"/>
              <a:t>d’argent</a:t>
            </a:r>
            <a:r>
              <a:rPr lang="en-US" dirty="0"/>
              <a:t> au </a:t>
            </a:r>
            <a:r>
              <a:rPr lang="en-US" dirty="0" err="1"/>
              <a:t>remboursement</a:t>
            </a:r>
            <a:r>
              <a:rPr lang="en-US" dirty="0"/>
              <a:t> de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dettes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CFAC8E0-8F1F-B9F7-9BF9-658B5F313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plus </a:t>
            </a:r>
            <a:r>
              <a:rPr lang="en-CA" dirty="0" err="1"/>
              <a:t>vite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873826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6470" y="2133600"/>
            <a:ext cx="10178142" cy="3777622"/>
          </a:xfrm>
        </p:spPr>
        <p:txBody>
          <a:bodyPr/>
          <a:lstStyle/>
          <a:p>
            <a:r>
              <a:rPr lang="en-US" dirty="0" err="1"/>
              <a:t>Travaillez</a:t>
            </a:r>
            <a:r>
              <a:rPr lang="en-US" dirty="0"/>
              <a:t> </a:t>
            </a:r>
            <a:r>
              <a:rPr lang="en-US" dirty="0" err="1"/>
              <a:t>directement</a:t>
            </a:r>
            <a:r>
              <a:rPr lang="en-US" dirty="0"/>
              <a:t> avec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créanciers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institutions </a:t>
            </a:r>
            <a:r>
              <a:rPr lang="en-US" dirty="0" err="1"/>
              <a:t>financières</a:t>
            </a:r>
            <a:r>
              <a:rPr lang="en-US" dirty="0"/>
              <a:t>.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E74E75-6771-AB6E-F3CB-AAA4CE60C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plus </a:t>
            </a:r>
            <a:r>
              <a:rPr lang="en-CA" dirty="0" err="1"/>
              <a:t>vite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26033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498" y="2133600"/>
            <a:ext cx="10276114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 err="1"/>
              <a:t>Consolidez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dettes</a:t>
            </a:r>
            <a:r>
              <a:rPr lang="en-US" dirty="0"/>
              <a:t>. </a:t>
            </a:r>
          </a:p>
          <a:p>
            <a:r>
              <a:rPr lang="en-US" dirty="0"/>
              <a:t>Pour </a:t>
            </a:r>
            <a:r>
              <a:rPr lang="en-US" dirty="0" err="1"/>
              <a:t>consolider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dettes</a:t>
            </a:r>
            <a:r>
              <a:rPr lang="en-US" dirty="0"/>
              <a:t>, </a:t>
            </a:r>
            <a:r>
              <a:rPr lang="en-US" dirty="0" err="1"/>
              <a:t>demandez</a:t>
            </a:r>
            <a:r>
              <a:rPr lang="en-US" dirty="0"/>
              <a:t> un prêt qui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permettra</a:t>
            </a:r>
            <a:r>
              <a:rPr lang="en-US" dirty="0"/>
              <a:t> de </a:t>
            </a:r>
            <a:r>
              <a:rPr lang="en-US" dirty="0" err="1"/>
              <a:t>rembourser</a:t>
            </a:r>
            <a:r>
              <a:rPr lang="en-US" dirty="0"/>
              <a:t> </a:t>
            </a:r>
            <a:r>
              <a:rPr lang="en-US" dirty="0" err="1"/>
              <a:t>toutes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dettes</a:t>
            </a:r>
            <a:r>
              <a:rPr lang="en-US" dirty="0"/>
              <a:t>. </a:t>
            </a:r>
          </a:p>
          <a:p>
            <a:r>
              <a:rPr lang="en-US" dirty="0"/>
              <a:t>Vous </a:t>
            </a:r>
            <a:r>
              <a:rPr lang="en-US" dirty="0" err="1"/>
              <a:t>n’aurez</a:t>
            </a:r>
            <a:r>
              <a:rPr lang="en-US" dirty="0"/>
              <a:t> </a:t>
            </a:r>
            <a:r>
              <a:rPr lang="en-US" dirty="0" err="1"/>
              <a:t>alors</a:t>
            </a:r>
            <a:r>
              <a:rPr lang="en-US" dirty="0"/>
              <a:t> </a:t>
            </a:r>
            <a:r>
              <a:rPr lang="en-US" dirty="0" err="1"/>
              <a:t>qu’un</a:t>
            </a:r>
            <a:r>
              <a:rPr lang="en-US" dirty="0"/>
              <a:t> seul </a:t>
            </a:r>
            <a:r>
              <a:rPr lang="en-US" dirty="0" err="1"/>
              <a:t>paiement</a:t>
            </a:r>
            <a:r>
              <a:rPr lang="en-US" dirty="0"/>
              <a:t> </a:t>
            </a:r>
            <a:r>
              <a:rPr lang="en-US" dirty="0" err="1"/>
              <a:t>mensuel</a:t>
            </a:r>
            <a:r>
              <a:rPr lang="en-US" dirty="0"/>
              <a:t> au lieu de payer </a:t>
            </a:r>
            <a:r>
              <a:rPr lang="en-US" dirty="0" err="1"/>
              <a:t>plusieurs</a:t>
            </a:r>
            <a:r>
              <a:rPr lang="en-US" dirty="0"/>
              <a:t> </a:t>
            </a:r>
            <a:r>
              <a:rPr lang="en-US" dirty="0" err="1"/>
              <a:t>dettes</a:t>
            </a:r>
            <a:r>
              <a:rPr lang="en-US" dirty="0"/>
              <a:t> </a:t>
            </a:r>
            <a:r>
              <a:rPr lang="en-US" dirty="0" err="1"/>
              <a:t>chaque</a:t>
            </a:r>
            <a:r>
              <a:rPr lang="en-US" dirty="0"/>
              <a:t> </a:t>
            </a:r>
            <a:r>
              <a:rPr lang="en-US" dirty="0" err="1"/>
              <a:t>mois</a:t>
            </a:r>
            <a:r>
              <a:rPr lang="en-US" dirty="0"/>
              <a:t>. </a:t>
            </a:r>
          </a:p>
          <a:p>
            <a:pPr lvl="0"/>
            <a:r>
              <a:rPr lang="en-US" dirty="0" err="1"/>
              <a:t>Magasinez</a:t>
            </a:r>
            <a:r>
              <a:rPr lang="en-US" dirty="0"/>
              <a:t> pour </a:t>
            </a:r>
            <a:r>
              <a:rPr lang="en-US" dirty="0" err="1"/>
              <a:t>obtenir</a:t>
            </a:r>
            <a:r>
              <a:rPr lang="en-US" dirty="0"/>
              <a:t> le </a:t>
            </a:r>
            <a:r>
              <a:rPr lang="en-US" dirty="0" err="1"/>
              <a:t>meilleur</a:t>
            </a:r>
            <a:r>
              <a:rPr lang="en-US" dirty="0"/>
              <a:t> </a:t>
            </a:r>
            <a:r>
              <a:rPr lang="en-US" dirty="0" err="1"/>
              <a:t>taux</a:t>
            </a:r>
            <a:r>
              <a:rPr lang="en-US" dirty="0"/>
              <a:t> </a:t>
            </a:r>
            <a:r>
              <a:rPr lang="en-US" dirty="0" err="1"/>
              <a:t>d’intérêt</a:t>
            </a:r>
            <a:r>
              <a:rPr lang="en-US" dirty="0"/>
              <a:t> sur un prêt de consolidation. </a:t>
            </a:r>
          </a:p>
          <a:p>
            <a:pPr lvl="1"/>
            <a:r>
              <a:rPr lang="en-US" dirty="0"/>
              <a:t>Il y aura </a:t>
            </a:r>
            <a:r>
              <a:rPr lang="en-US" dirty="0" err="1"/>
              <a:t>également</a:t>
            </a:r>
            <a:r>
              <a:rPr lang="en-US" dirty="0"/>
              <a:t> des conditions à respecter </a:t>
            </a:r>
            <a:r>
              <a:rPr lang="en-US" dirty="0" err="1"/>
              <a:t>lorsque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ferez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demande</a:t>
            </a:r>
            <a:r>
              <a:rPr lang="en-US" dirty="0"/>
              <a:t>. 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79DC576-A173-B467-3E85-6233436FF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plus </a:t>
            </a:r>
            <a:r>
              <a:rPr lang="en-CA" dirty="0" err="1"/>
              <a:t>vite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710872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8241" y="2133600"/>
            <a:ext cx="10156371" cy="3777622"/>
          </a:xfrm>
        </p:spPr>
        <p:txBody>
          <a:bodyPr/>
          <a:lstStyle/>
          <a:p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remboursez</a:t>
            </a:r>
            <a:r>
              <a:rPr lang="en-US" dirty="0"/>
              <a:t> </a:t>
            </a:r>
            <a:r>
              <a:rPr lang="en-US" dirty="0" err="1"/>
              <a:t>plusieurs</a:t>
            </a:r>
            <a:r>
              <a:rPr lang="en-US" dirty="0"/>
              <a:t> </a:t>
            </a:r>
            <a:r>
              <a:rPr lang="en-US" dirty="0" err="1"/>
              <a:t>dettes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fois</a:t>
            </a:r>
            <a:r>
              <a:rPr lang="en-US" dirty="0"/>
              <a:t>, </a:t>
            </a:r>
            <a:r>
              <a:rPr lang="en-US" dirty="0" err="1"/>
              <a:t>payez</a:t>
            </a:r>
            <a:r>
              <a:rPr lang="en-US" dirty="0"/>
              <a:t> </a:t>
            </a:r>
            <a:r>
              <a:rPr lang="en-US" dirty="0" err="1"/>
              <a:t>d’abord</a:t>
            </a:r>
            <a:r>
              <a:rPr lang="en-US" dirty="0"/>
              <a:t> </a:t>
            </a:r>
            <a:r>
              <a:rPr lang="en-US" dirty="0" err="1"/>
              <a:t>celles</a:t>
            </a:r>
            <a:r>
              <a:rPr lang="en-US" dirty="0"/>
              <a:t> </a:t>
            </a:r>
            <a:r>
              <a:rPr lang="en-US" dirty="0" err="1"/>
              <a:t>dont</a:t>
            </a:r>
            <a:r>
              <a:rPr lang="en-US" dirty="0"/>
              <a:t> le </a:t>
            </a:r>
            <a:r>
              <a:rPr lang="en-US" dirty="0" err="1"/>
              <a:t>taux</a:t>
            </a:r>
            <a:r>
              <a:rPr lang="en-US" dirty="0"/>
              <a:t> </a:t>
            </a:r>
            <a:r>
              <a:rPr lang="en-US" dirty="0" err="1"/>
              <a:t>d’intérêt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le plus </a:t>
            </a:r>
            <a:r>
              <a:rPr lang="en-US" dirty="0" err="1"/>
              <a:t>élevé</a:t>
            </a:r>
            <a:r>
              <a:rPr lang="en-US" dirty="0"/>
              <a:t>. 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D1EEF35-482C-7773-0C8B-2E08BC3B6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plus </a:t>
            </a:r>
            <a:r>
              <a:rPr lang="en-CA" dirty="0" err="1"/>
              <a:t>vite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65582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298" y="2133600"/>
            <a:ext cx="10352314" cy="3777622"/>
          </a:xfrm>
        </p:spPr>
        <p:txBody>
          <a:bodyPr/>
          <a:lstStyle/>
          <a:p>
            <a:r>
              <a:rPr lang="en-US" dirty="0" err="1"/>
              <a:t>Demandez</a:t>
            </a:r>
            <a:r>
              <a:rPr lang="en-US" dirty="0"/>
              <a:t> de </a:t>
            </a:r>
            <a:r>
              <a:rPr lang="en-US" dirty="0" err="1"/>
              <a:t>l’aide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besoin</a:t>
            </a:r>
            <a:r>
              <a:rPr lang="en-US" dirty="0"/>
              <a:t>. </a:t>
            </a:r>
          </a:p>
          <a:p>
            <a:r>
              <a:rPr lang="en-US" dirty="0"/>
              <a:t>Il </a:t>
            </a:r>
            <a:r>
              <a:rPr lang="en-US" dirty="0" err="1"/>
              <a:t>existe</a:t>
            </a:r>
            <a:r>
              <a:rPr lang="en-US" dirty="0"/>
              <a:t> des services de conseil </a:t>
            </a:r>
            <a:r>
              <a:rPr lang="en-US" dirty="0" err="1"/>
              <a:t>en</a:t>
            </a:r>
            <a:r>
              <a:rPr lang="en-US" dirty="0"/>
              <a:t> matière de </a:t>
            </a:r>
            <a:r>
              <a:rPr lang="en-US" dirty="0" err="1"/>
              <a:t>crédit</a:t>
            </a:r>
            <a:r>
              <a:rPr lang="en-US" dirty="0"/>
              <a:t> au sein de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communauté</a:t>
            </a:r>
            <a:r>
              <a:rPr lang="en-US" dirty="0"/>
              <a:t>. </a:t>
            </a:r>
          </a:p>
          <a:p>
            <a:r>
              <a:rPr lang="en-US" dirty="0" err="1"/>
              <a:t>Ils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aideront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définir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d’endettement</a:t>
            </a:r>
            <a:r>
              <a:rPr lang="en-US" dirty="0"/>
              <a:t>,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établir</a:t>
            </a:r>
            <a:r>
              <a:rPr lang="en-US" dirty="0"/>
              <a:t> un budget </a:t>
            </a:r>
            <a:r>
              <a:rPr lang="en-US" dirty="0" err="1"/>
              <a:t>réaliste</a:t>
            </a:r>
            <a:r>
              <a:rPr lang="en-US" dirty="0"/>
              <a:t>,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négocier</a:t>
            </a:r>
            <a:r>
              <a:rPr lang="en-US" dirty="0"/>
              <a:t> avec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créanciers</a:t>
            </a:r>
            <a:r>
              <a:rPr lang="en-US" dirty="0"/>
              <a:t> et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rembourser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dettes</a:t>
            </a:r>
            <a:r>
              <a:rPr lang="en-US" dirty="0"/>
              <a:t> plus </a:t>
            </a:r>
            <a:r>
              <a:rPr lang="en-US" dirty="0" err="1"/>
              <a:t>rapidement</a:t>
            </a:r>
            <a:r>
              <a:rPr lang="en-US" dirty="0"/>
              <a:t>. 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AF1A657-0A65-A7B5-18D1-B7B920C30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plus </a:t>
            </a:r>
            <a:r>
              <a:rPr lang="en-CA" dirty="0" err="1"/>
              <a:t>vite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2209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3" y="2133600"/>
            <a:ext cx="10069286" cy="19052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Utilisez</a:t>
            </a:r>
            <a:r>
              <a:rPr lang="en-CA" dirty="0"/>
              <a:t> un </a:t>
            </a:r>
            <a:r>
              <a:rPr lang="en-CA" dirty="0" err="1"/>
              <a:t>moteur</a:t>
            </a:r>
            <a:r>
              <a:rPr lang="en-CA" dirty="0"/>
              <a:t> de recherche pour </a:t>
            </a:r>
            <a:r>
              <a:rPr lang="en-CA" dirty="0" err="1"/>
              <a:t>trouver</a:t>
            </a:r>
            <a:r>
              <a:rPr lang="en-CA" dirty="0"/>
              <a:t> des services de conseil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disponibles</a:t>
            </a:r>
            <a:r>
              <a:rPr lang="en-CA" dirty="0"/>
              <a:t> dans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communauté</a:t>
            </a:r>
            <a:r>
              <a:rPr lang="en-CA" dirty="0"/>
              <a:t>. </a:t>
            </a:r>
          </a:p>
          <a:p>
            <a:r>
              <a:rPr lang="en-CA" dirty="0" err="1"/>
              <a:t>Inscrivez</a:t>
            </a:r>
            <a:r>
              <a:rPr lang="en-CA" dirty="0"/>
              <a:t> </a:t>
            </a:r>
            <a:r>
              <a:rPr lang="en-CA" dirty="0" err="1"/>
              <a:t>leurs</a:t>
            </a:r>
            <a:r>
              <a:rPr lang="en-CA" dirty="0"/>
              <a:t> </a:t>
            </a:r>
            <a:r>
              <a:rPr lang="en-CA" dirty="0" err="1"/>
              <a:t>coordonnées</a:t>
            </a:r>
            <a:r>
              <a:rPr lang="en-CA" dirty="0"/>
              <a:t> 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898BCDF-00DC-D713-C27C-082C4B1F9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867A5B6E-6D7C-2DE0-A751-F614CA4FF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308" y="8530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3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2133600"/>
            <a:ext cx="105918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Lors </a:t>
            </a:r>
            <a:r>
              <a:rPr lang="en-CA" dirty="0" err="1"/>
              <a:t>d’une</a:t>
            </a:r>
            <a:r>
              <a:rPr lang="en-CA" dirty="0"/>
              <a:t> transaction de </a:t>
            </a:r>
            <a:r>
              <a:rPr lang="en-CA" dirty="0" err="1"/>
              <a:t>crédit</a:t>
            </a:r>
            <a:r>
              <a:rPr lang="en-CA" dirty="0"/>
              <a:t>, il y a un accord entre le </a:t>
            </a:r>
            <a:r>
              <a:rPr lang="en-CA" dirty="0" err="1"/>
              <a:t>prêteur</a:t>
            </a:r>
            <a:r>
              <a:rPr lang="en-CA" dirty="0"/>
              <a:t> et </a:t>
            </a:r>
            <a:r>
              <a:rPr lang="en-CA" dirty="0" err="1"/>
              <a:t>l’emprunteur</a:t>
            </a:r>
            <a:r>
              <a:rPr lang="en-CA" dirty="0"/>
              <a:t>. </a:t>
            </a:r>
          </a:p>
          <a:p>
            <a:r>
              <a:rPr lang="en-CA" dirty="0"/>
              <a:t>Le </a:t>
            </a:r>
            <a:r>
              <a:rPr lang="en-CA" dirty="0" err="1"/>
              <a:t>prêteur</a:t>
            </a:r>
            <a:r>
              <a:rPr lang="en-CA" dirty="0"/>
              <a:t> </a:t>
            </a:r>
            <a:r>
              <a:rPr lang="en-CA" dirty="0" err="1"/>
              <a:t>accepte</a:t>
            </a:r>
            <a:r>
              <a:rPr lang="en-CA" dirty="0"/>
              <a:t> de </a:t>
            </a:r>
            <a:r>
              <a:rPr lang="en-CA" dirty="0">
                <a:solidFill>
                  <a:schemeClr val="tx1"/>
                </a:solidFill>
              </a:rPr>
              <a:t>retarder le </a:t>
            </a:r>
            <a:r>
              <a:rPr lang="en-CA" dirty="0" err="1">
                <a:solidFill>
                  <a:schemeClr val="tx1"/>
                </a:solidFill>
              </a:rPr>
              <a:t>paiement</a:t>
            </a:r>
            <a:r>
              <a:rPr lang="en-CA" dirty="0">
                <a:solidFill>
                  <a:schemeClr val="tx1"/>
                </a:solidFill>
              </a:rPr>
              <a:t> de </a:t>
            </a:r>
            <a:r>
              <a:rPr lang="en-CA" dirty="0" err="1"/>
              <a:t>biens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 de services  au moment de </a:t>
            </a:r>
            <a:r>
              <a:rPr lang="en-CA" dirty="0" err="1"/>
              <a:t>l’achat</a:t>
            </a:r>
            <a:r>
              <a:rPr lang="en-CA" dirty="0"/>
              <a:t>.</a:t>
            </a:r>
            <a:endParaRPr lang="en-CA" strike="sngStrike" dirty="0">
              <a:solidFill>
                <a:srgbClr val="000000"/>
              </a:solidFill>
            </a:endParaRPr>
          </a:p>
          <a:p>
            <a:r>
              <a:rPr lang="en-CA" dirty="0" err="1"/>
              <a:t>L'emprunteur</a:t>
            </a:r>
            <a:r>
              <a:rPr lang="en-CA" dirty="0"/>
              <a:t> </a:t>
            </a:r>
            <a:r>
              <a:rPr lang="en-CA" dirty="0" err="1"/>
              <a:t>accepte</a:t>
            </a:r>
            <a:r>
              <a:rPr lang="en-CA" dirty="0"/>
              <a:t> de </a:t>
            </a:r>
            <a:r>
              <a:rPr lang="en-CA" dirty="0" err="1"/>
              <a:t>rembourser</a:t>
            </a:r>
            <a:r>
              <a:rPr lang="en-CA" dirty="0"/>
              <a:t> le </a:t>
            </a:r>
            <a:r>
              <a:rPr lang="en-CA" dirty="0" err="1"/>
              <a:t>prêteur</a:t>
            </a:r>
            <a:r>
              <a:rPr lang="en-CA" dirty="0"/>
              <a:t> plus tard</a:t>
            </a:r>
            <a:r>
              <a:rPr lang="en-CA" dirty="0">
                <a:solidFill>
                  <a:schemeClr val="tx1"/>
                </a:solidFill>
              </a:rPr>
              <a:t>, </a:t>
            </a:r>
            <a:r>
              <a:rPr lang="en-CA" dirty="0" err="1">
                <a:solidFill>
                  <a:schemeClr val="tx1"/>
                </a:solidFill>
              </a:rPr>
              <a:t>selon</a:t>
            </a:r>
            <a:r>
              <a:rPr lang="en-CA" dirty="0">
                <a:solidFill>
                  <a:schemeClr val="tx1"/>
                </a:solidFill>
              </a:rPr>
              <a:t> </a:t>
            </a:r>
            <a:r>
              <a:rPr lang="en-CA" dirty="0" err="1">
                <a:solidFill>
                  <a:schemeClr val="tx1"/>
                </a:solidFill>
              </a:rPr>
              <a:t>une</a:t>
            </a:r>
            <a:r>
              <a:rPr lang="en-CA" dirty="0">
                <a:solidFill>
                  <a:schemeClr val="tx1"/>
                </a:solidFill>
              </a:rPr>
              <a:t> entente. </a:t>
            </a:r>
            <a:endParaRPr lang="en-CA" strike="sngStrike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899DFC9-97C6-183C-F3F2-DC70BC35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 </a:t>
            </a:r>
            <a:r>
              <a:rPr lang="en-CA" dirty="0" err="1"/>
              <a:t>crédit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204056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2133600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les frais </a:t>
            </a:r>
            <a:r>
              <a:rPr lang="en-CA" dirty="0" err="1"/>
              <a:t>qu’un</a:t>
            </a:r>
            <a:r>
              <a:rPr lang="en-CA" dirty="0"/>
              <a:t> </a:t>
            </a:r>
            <a:r>
              <a:rPr lang="en-CA" dirty="0" err="1"/>
              <a:t>prêteur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un </a:t>
            </a:r>
            <a:r>
              <a:rPr lang="en-CA" dirty="0" err="1"/>
              <a:t>créancier</a:t>
            </a:r>
            <a:r>
              <a:rPr lang="en-CA" dirty="0"/>
              <a:t> </a:t>
            </a:r>
            <a:r>
              <a:rPr lang="en-CA" dirty="0" err="1"/>
              <a:t>exige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échange</a:t>
            </a:r>
            <a:r>
              <a:rPr lang="en-CA" dirty="0"/>
              <a:t> de </a:t>
            </a:r>
            <a:r>
              <a:rPr lang="en-CA" dirty="0" err="1"/>
              <a:t>l’emprunt</a:t>
            </a:r>
            <a:r>
              <a:rPr lang="en-CA" dirty="0"/>
              <a:t> </a:t>
            </a:r>
            <a:r>
              <a:rPr lang="en-CA" dirty="0" err="1"/>
              <a:t>d’argent</a:t>
            </a:r>
            <a:r>
              <a:rPr lang="en-CA" dirty="0"/>
              <a:t>. Il </a:t>
            </a:r>
            <a:r>
              <a:rPr lang="en-CA" dirty="0" err="1"/>
              <a:t>existe</a:t>
            </a:r>
            <a:r>
              <a:rPr lang="en-CA" dirty="0"/>
              <a:t> trois types </a:t>
            </a:r>
            <a:r>
              <a:rPr lang="en-CA" dirty="0" err="1"/>
              <a:t>d’intérêts</a:t>
            </a:r>
            <a:r>
              <a:rPr lang="en-CA" dirty="0"/>
              <a:t> : </a:t>
            </a:r>
            <a:endParaRPr lang="fr-FR" dirty="0"/>
          </a:p>
          <a:p>
            <a:pPr lvl="1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simples</a:t>
            </a:r>
          </a:p>
          <a:p>
            <a:pPr lvl="1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courus</a:t>
            </a:r>
            <a:endParaRPr lang="en-CA" dirty="0"/>
          </a:p>
          <a:p>
            <a:pPr lvl="1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91210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simples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727" y="2133600"/>
            <a:ext cx="10678885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simples </a:t>
            </a:r>
            <a:r>
              <a:rPr lang="en-CA" dirty="0" err="1"/>
              <a:t>sont</a:t>
            </a:r>
            <a:r>
              <a:rPr lang="en-CA" dirty="0"/>
              <a:t> le </a:t>
            </a:r>
            <a:r>
              <a:rPr lang="en-CA" dirty="0" err="1"/>
              <a:t>montant</a:t>
            </a:r>
            <a:r>
              <a:rPr lang="en-CA" dirty="0"/>
              <a:t> des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dus</a:t>
            </a:r>
            <a:r>
              <a:rPr lang="en-CA" dirty="0"/>
              <a:t> sur un prêt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fonction</a:t>
            </a:r>
            <a:r>
              <a:rPr lang="en-CA" dirty="0"/>
              <a:t> du capital encore </a:t>
            </a:r>
            <a:r>
              <a:rPr lang="en-CA" dirty="0" err="1"/>
              <a:t>dû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97082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727" y="2133600"/>
            <a:ext cx="10678885" cy="3777622"/>
          </a:xfrm>
        </p:spPr>
        <p:txBody>
          <a:bodyPr/>
          <a:lstStyle/>
          <a:p>
            <a:pPr marL="0" indent="0">
              <a:buNone/>
            </a:pPr>
            <a:r>
              <a:rPr lang="en-CA" i="1" dirty="0" err="1"/>
              <a:t>Exemple</a:t>
            </a:r>
            <a:r>
              <a:rPr lang="en-CA" i="1" dirty="0"/>
              <a:t> : 	Si </a:t>
            </a:r>
            <a:r>
              <a:rPr lang="en-CA" i="1" dirty="0" err="1"/>
              <a:t>vous</a:t>
            </a:r>
            <a:r>
              <a:rPr lang="en-CA" i="1" dirty="0"/>
              <a:t> </a:t>
            </a:r>
            <a:r>
              <a:rPr lang="en-CA" i="1" dirty="0" err="1"/>
              <a:t>empruntez</a:t>
            </a:r>
            <a:r>
              <a:rPr lang="en-CA" i="1" dirty="0"/>
              <a:t> 3 000 $ </a:t>
            </a:r>
            <a:r>
              <a:rPr lang="en-CA" i="1" dirty="0" err="1"/>
              <a:t>à</a:t>
            </a:r>
            <a:r>
              <a:rPr lang="en-CA" i="1" dirty="0"/>
              <a:t> un </a:t>
            </a:r>
            <a:r>
              <a:rPr lang="en-CA" i="1" dirty="0" err="1"/>
              <a:t>taux</a:t>
            </a:r>
            <a:r>
              <a:rPr lang="en-CA" i="1" dirty="0"/>
              <a:t> </a:t>
            </a:r>
            <a:r>
              <a:rPr lang="en-CA" i="1" dirty="0" err="1"/>
              <a:t>d’intérêt</a:t>
            </a:r>
            <a:r>
              <a:rPr lang="en-CA" i="1" dirty="0"/>
              <a:t> de 3 %, </a:t>
            </a:r>
            <a:r>
              <a:rPr lang="en-CA" i="1" dirty="0" err="1"/>
              <a:t>vous</a:t>
            </a:r>
            <a:r>
              <a:rPr lang="en-CA" i="1" dirty="0"/>
              <a:t> </a:t>
            </a:r>
            <a:r>
              <a:rPr lang="en-CA" i="1" dirty="0" err="1"/>
              <a:t>devrez</a:t>
            </a:r>
            <a:r>
              <a:rPr lang="en-CA" i="1" dirty="0"/>
              <a:t> payer 90 $ </a:t>
            </a:r>
            <a:r>
              <a:rPr lang="en-CA" i="1" dirty="0" err="1"/>
              <a:t>d’intérêts</a:t>
            </a:r>
            <a:r>
              <a:rPr lang="en-CA" i="1" dirty="0"/>
              <a:t> par an. </a:t>
            </a:r>
          </a:p>
          <a:p>
            <a:pPr marL="0" indent="0">
              <a:buNone/>
            </a:pPr>
            <a:r>
              <a:rPr lang="en-CA" i="1" dirty="0"/>
              <a:t>	Pour </a:t>
            </a:r>
            <a:r>
              <a:rPr lang="en-CA" i="1" dirty="0" err="1"/>
              <a:t>calculer</a:t>
            </a:r>
            <a:r>
              <a:rPr lang="en-CA" i="1" dirty="0"/>
              <a:t> le </a:t>
            </a:r>
            <a:r>
              <a:rPr lang="en-CA" i="1" dirty="0" err="1"/>
              <a:t>montant</a:t>
            </a:r>
            <a:r>
              <a:rPr lang="en-CA" i="1" dirty="0"/>
              <a:t> final </a:t>
            </a:r>
            <a:r>
              <a:rPr lang="en-CA" i="1" dirty="0" err="1"/>
              <a:t>payé</a:t>
            </a:r>
            <a:r>
              <a:rPr lang="en-CA" i="1" dirty="0"/>
              <a:t> </a:t>
            </a:r>
            <a:r>
              <a:rPr lang="en-CA" i="1" dirty="0" err="1"/>
              <a:t>en</a:t>
            </a:r>
            <a:r>
              <a:rPr lang="en-CA" i="1" dirty="0"/>
              <a:t> </a:t>
            </a:r>
            <a:r>
              <a:rPr lang="en-CA" i="1" dirty="0" err="1"/>
              <a:t>utilisant</a:t>
            </a:r>
            <a:r>
              <a:rPr lang="en-CA" i="1" dirty="0"/>
              <a:t> les </a:t>
            </a:r>
            <a:r>
              <a:rPr lang="en-CA" i="1" dirty="0" err="1"/>
              <a:t>intérêts</a:t>
            </a:r>
            <a:r>
              <a:rPr lang="en-CA" i="1" dirty="0"/>
              <a:t> simples, </a:t>
            </a:r>
            <a:r>
              <a:rPr lang="en-CA" i="1" dirty="0" err="1"/>
              <a:t>utilisez</a:t>
            </a:r>
            <a:r>
              <a:rPr lang="en-CA" i="1" dirty="0"/>
              <a:t> la </a:t>
            </a:r>
            <a:r>
              <a:rPr lang="en-CA" i="1" dirty="0" err="1"/>
              <a:t>formule</a:t>
            </a:r>
            <a:r>
              <a:rPr lang="en-CA" i="1" dirty="0"/>
              <a:t> </a:t>
            </a:r>
            <a:r>
              <a:rPr lang="en-CA" i="1" dirty="0" err="1"/>
              <a:t>suivante</a:t>
            </a:r>
            <a:r>
              <a:rPr lang="en-CA" i="1" dirty="0"/>
              <a:t> :</a:t>
            </a:r>
          </a:p>
          <a:p>
            <a:pPr marL="0" indent="0" algn="ctr">
              <a:buNone/>
            </a:pPr>
            <a:r>
              <a:rPr lang="en-CA" sz="3600" b="1" i="1" dirty="0"/>
              <a:t>M = C (1 + </a:t>
            </a:r>
            <a:r>
              <a:rPr lang="en-CA" sz="3600" b="1" i="1" dirty="0" err="1"/>
              <a:t>tp</a:t>
            </a:r>
            <a:r>
              <a:rPr lang="en-CA" sz="3600" b="1" i="1" dirty="0"/>
              <a:t>)</a:t>
            </a:r>
          </a:p>
          <a:p>
            <a:pPr marL="0" indent="0">
              <a:buNone/>
            </a:pPr>
            <a:endParaRPr lang="en-CA" i="1" dirty="0"/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6B5BE79-4B69-20B5-9CC1-F5C8B5BAF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simples</a:t>
            </a:r>
          </a:p>
        </p:txBody>
      </p:sp>
    </p:spTree>
    <p:extLst>
      <p:ext uri="{BB962C8B-B14F-4D97-AF65-F5344CB8AC3E}">
        <p14:creationId xmlns:p14="http://schemas.microsoft.com/office/powerpoint/2010/main" val="34878934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0526" y="1904999"/>
            <a:ext cx="4378485" cy="409085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CA" sz="2400" dirty="0"/>
              <a:t>Pour </a:t>
            </a:r>
            <a:r>
              <a:rPr lang="en-CA" sz="2400" err="1"/>
              <a:t>calculer</a:t>
            </a:r>
            <a:r>
              <a:rPr lang="en-CA" sz="2400" dirty="0"/>
              <a:t> le </a:t>
            </a:r>
            <a:r>
              <a:rPr lang="en-CA" sz="2400" err="1"/>
              <a:t>montant</a:t>
            </a:r>
            <a:r>
              <a:rPr lang="en-CA" sz="2400" dirty="0"/>
              <a:t> final </a:t>
            </a:r>
            <a:r>
              <a:rPr lang="en-CA" sz="2400" err="1"/>
              <a:t>payé</a:t>
            </a:r>
            <a:r>
              <a:rPr lang="en-CA" sz="2400" dirty="0"/>
              <a:t> à </a:t>
            </a:r>
            <a:r>
              <a:rPr lang="en-CA" sz="2400" err="1"/>
              <a:t>l’aide</a:t>
            </a:r>
            <a:r>
              <a:rPr lang="en-CA" sz="2400" dirty="0"/>
              <a:t> </a:t>
            </a:r>
            <a:r>
              <a:rPr lang="en-CA" sz="2400" err="1"/>
              <a:t>d’intérêts</a:t>
            </a:r>
            <a:r>
              <a:rPr lang="en-CA" sz="2400" dirty="0"/>
              <a:t> simples, </a:t>
            </a:r>
            <a:r>
              <a:rPr lang="en-CA" sz="2400" err="1"/>
              <a:t>utilisez</a:t>
            </a:r>
            <a:r>
              <a:rPr lang="en-CA" sz="2400" dirty="0"/>
              <a:t> la </a:t>
            </a:r>
            <a:r>
              <a:rPr lang="en-CA" sz="2400" err="1"/>
              <a:t>formule</a:t>
            </a:r>
            <a:r>
              <a:rPr lang="en-CA" sz="2400" dirty="0"/>
              <a:t> </a:t>
            </a:r>
            <a:r>
              <a:rPr lang="en-CA" sz="2400" err="1"/>
              <a:t>suivante</a:t>
            </a:r>
            <a:r>
              <a:rPr lang="en-CA" sz="2400" dirty="0"/>
              <a:t> :</a:t>
            </a:r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r>
              <a:rPr lang="en-CA" sz="4000" b="1" i="1" dirty="0"/>
              <a:t>M = C (1 + </a:t>
            </a:r>
            <a:r>
              <a:rPr lang="en-CA" sz="4000" b="1" i="1" dirty="0" err="1"/>
              <a:t>tp</a:t>
            </a:r>
            <a:r>
              <a:rPr lang="en-CA" sz="4000" b="1" i="1" dirty="0"/>
              <a:t>)</a:t>
            </a:r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r>
              <a:rPr lang="en-CA" sz="2400" dirty="0"/>
              <a:t>M	=	</a:t>
            </a:r>
            <a:r>
              <a:rPr lang="en-CA" sz="2400" dirty="0" err="1"/>
              <a:t>Montant</a:t>
            </a:r>
            <a:r>
              <a:rPr lang="en-CA" sz="2400" dirty="0"/>
              <a:t> final</a:t>
            </a:r>
          </a:p>
          <a:p>
            <a:pPr marL="0" indent="0">
              <a:buNone/>
            </a:pPr>
            <a:r>
              <a:rPr lang="en-CA" sz="2400" dirty="0"/>
              <a:t>C	=	Capital</a:t>
            </a:r>
          </a:p>
          <a:p>
            <a:pPr marL="0" indent="0">
              <a:buNone/>
            </a:pPr>
            <a:r>
              <a:rPr lang="en-CA" sz="2400" dirty="0"/>
              <a:t>t	= 	</a:t>
            </a:r>
            <a:r>
              <a:rPr lang="en-CA" sz="2400" dirty="0" err="1"/>
              <a:t>taux</a:t>
            </a:r>
            <a:r>
              <a:rPr lang="en-CA" sz="2400" dirty="0"/>
              <a:t> </a:t>
            </a:r>
            <a:r>
              <a:rPr lang="en-CA" sz="2400" dirty="0" err="1"/>
              <a:t>d’intérêt</a:t>
            </a:r>
            <a:endParaRPr lang="en-CA" sz="2400" dirty="0"/>
          </a:p>
          <a:p>
            <a:pPr marL="0" indent="0">
              <a:buNone/>
            </a:pPr>
            <a:r>
              <a:rPr lang="en-CA" sz="2400" dirty="0"/>
              <a:t>p	= 	le </a:t>
            </a:r>
            <a:r>
              <a:rPr lang="en-CA" sz="2400" dirty="0" err="1"/>
              <a:t>nombre</a:t>
            </a:r>
            <a:r>
              <a:rPr lang="en-CA" sz="2400" dirty="0"/>
              <a:t> de </a:t>
            </a:r>
            <a:r>
              <a:rPr lang="en-CA" sz="2400" dirty="0" err="1"/>
              <a:t>périodes</a:t>
            </a:r>
            <a:r>
              <a:rPr lang="en-CA" sz="2400" dirty="0"/>
              <a:t>, </a:t>
            </a:r>
            <a:r>
              <a:rPr lang="en-CA" sz="2400" dirty="0" err="1"/>
              <a:t>en</a:t>
            </a:r>
            <a:r>
              <a:rPr lang="en-CA" sz="2400" dirty="0"/>
              <a:t> </a:t>
            </a:r>
            <a:r>
              <a:rPr lang="en-CA" sz="2400" dirty="0" err="1"/>
              <a:t>année</a:t>
            </a:r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48103" y="3493366"/>
            <a:ext cx="5708468" cy="289437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sz="2200" i="1" dirty="0"/>
              <a:t>	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>M = 3 000 $ X (1 +3 % X 1) </a:t>
            </a:r>
          </a:p>
          <a:p>
            <a:pPr marL="0" indent="0">
              <a:buNone/>
            </a:pPr>
            <a:r>
              <a:rPr lang="en-CA" sz="2200" dirty="0"/>
              <a:t>(3 ÷ 100 = 0,03) – </a:t>
            </a:r>
            <a:r>
              <a:rPr lang="en-CA" sz="2200" dirty="0" err="1"/>
              <a:t>convertir</a:t>
            </a:r>
            <a:r>
              <a:rPr lang="en-CA" sz="2200" dirty="0"/>
              <a:t> un </a:t>
            </a:r>
            <a:r>
              <a:rPr lang="en-CA" sz="2200" dirty="0" err="1"/>
              <a:t>pourcentage</a:t>
            </a:r>
            <a:r>
              <a:rPr lang="en-CA" sz="2200" dirty="0"/>
              <a:t> </a:t>
            </a:r>
            <a:r>
              <a:rPr lang="en-CA" sz="2200" dirty="0" err="1"/>
              <a:t>en</a:t>
            </a:r>
            <a:r>
              <a:rPr lang="en-CA" sz="2200" dirty="0"/>
              <a:t> </a:t>
            </a:r>
            <a:r>
              <a:rPr lang="en-CA" sz="2200" dirty="0" err="1"/>
              <a:t>décimale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>M = 3 000 $ X (1 + 0,03 X 1)</a:t>
            </a:r>
          </a:p>
          <a:p>
            <a:pPr marL="0" indent="0">
              <a:buNone/>
            </a:pPr>
            <a:r>
              <a:rPr lang="en-CA" sz="2200" dirty="0"/>
              <a:t>M = 3 000 $ X 1,03</a:t>
            </a:r>
          </a:p>
          <a:p>
            <a:pPr marL="0" indent="0">
              <a:buNone/>
            </a:pPr>
            <a:r>
              <a:rPr lang="en-CA" sz="2200" dirty="0"/>
              <a:t>M = 3 090 $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7E96E91-30FC-6757-227D-F8AFF3AD9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simples</a:t>
            </a:r>
          </a:p>
        </p:txBody>
      </p:sp>
    </p:spTree>
    <p:extLst>
      <p:ext uri="{BB962C8B-B14F-4D97-AF65-F5344CB8AC3E}">
        <p14:creationId xmlns:p14="http://schemas.microsoft.com/office/powerpoint/2010/main" val="14867254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courus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2133600"/>
            <a:ext cx="10537371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courus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des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accumulés</a:t>
            </a:r>
            <a:r>
              <a:rPr lang="en-CA" dirty="0"/>
              <a:t> qui ne </a:t>
            </a:r>
            <a:r>
              <a:rPr lang="en-CA" dirty="0" err="1"/>
              <a:t>sont</a:t>
            </a:r>
            <a:r>
              <a:rPr lang="en-CA" dirty="0"/>
              <a:t> pas </a:t>
            </a:r>
            <a:r>
              <a:rPr lang="en-CA" dirty="0" err="1"/>
              <a:t>payés</a:t>
            </a:r>
            <a:r>
              <a:rPr lang="en-CA" dirty="0"/>
              <a:t> </a:t>
            </a:r>
            <a:r>
              <a:rPr lang="en-CA" dirty="0" err="1"/>
              <a:t>jusqu’à</a:t>
            </a:r>
            <a:r>
              <a:rPr lang="en-CA" dirty="0"/>
              <a:t> la fin de la </a:t>
            </a:r>
            <a:r>
              <a:rPr lang="en-CA" dirty="0" err="1"/>
              <a:t>période</a:t>
            </a:r>
            <a:r>
              <a:rPr lang="en-CA" dirty="0"/>
              <a:t>. </a:t>
            </a:r>
          </a:p>
          <a:p>
            <a:r>
              <a:rPr lang="en-CA" dirty="0"/>
              <a:t>Si un prêt </a:t>
            </a:r>
            <a:r>
              <a:rPr lang="en-CA" dirty="0" err="1"/>
              <a:t>nécessite</a:t>
            </a:r>
            <a:r>
              <a:rPr lang="en-CA" dirty="0"/>
              <a:t> des </a:t>
            </a:r>
            <a:r>
              <a:rPr lang="en-CA" dirty="0" err="1"/>
              <a:t>paiements</a:t>
            </a:r>
            <a:r>
              <a:rPr lang="en-CA" dirty="0"/>
              <a:t> </a:t>
            </a:r>
            <a:r>
              <a:rPr lang="en-CA" dirty="0" err="1"/>
              <a:t>mensuels</a:t>
            </a:r>
            <a:r>
              <a:rPr lang="en-CA" dirty="0"/>
              <a:t>, 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s’accumulent</a:t>
            </a:r>
            <a:r>
              <a:rPr lang="en-CA" dirty="0"/>
              <a:t> tout au long du </a:t>
            </a:r>
            <a:r>
              <a:rPr lang="en-CA" dirty="0" err="1"/>
              <a:t>mois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04485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270" y="2133600"/>
            <a:ext cx="10635342" cy="3777622"/>
          </a:xfrm>
        </p:spPr>
        <p:txBody>
          <a:bodyPr/>
          <a:lstStyle/>
          <a:p>
            <a:pPr marL="0" indent="0">
              <a:buNone/>
            </a:pPr>
            <a:r>
              <a:rPr lang="en-CA" i="1" dirty="0" err="1"/>
              <a:t>Exemple</a:t>
            </a:r>
            <a:r>
              <a:rPr lang="en-CA" i="1" dirty="0"/>
              <a:t> : 	</a:t>
            </a:r>
          </a:p>
          <a:p>
            <a:pPr marL="0" indent="0">
              <a:buNone/>
            </a:pPr>
            <a:r>
              <a:rPr lang="en-CA" dirty="0"/>
              <a:t>Si le </a:t>
            </a:r>
            <a:r>
              <a:rPr lang="en-CA" dirty="0" err="1"/>
              <a:t>paiement</a:t>
            </a:r>
            <a:r>
              <a:rPr lang="en-CA" dirty="0"/>
              <a:t> </a:t>
            </a:r>
            <a:r>
              <a:rPr lang="en-CA" dirty="0" err="1"/>
              <a:t>mensuel</a:t>
            </a:r>
            <a:r>
              <a:rPr lang="en-CA" dirty="0"/>
              <a:t> des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de 30 $, </a:t>
            </a:r>
            <a:r>
              <a:rPr lang="en-CA" dirty="0" err="1"/>
              <a:t>cela</a:t>
            </a:r>
            <a:r>
              <a:rPr lang="en-CA" dirty="0"/>
              <a:t> </a:t>
            </a:r>
            <a:r>
              <a:rPr lang="en-CA" dirty="0" err="1"/>
              <a:t>signifie</a:t>
            </a:r>
            <a:r>
              <a:rPr lang="en-CA" dirty="0"/>
              <a:t> que 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s’accumulent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raison de 1 $ par jour. </a:t>
            </a:r>
            <a:r>
              <a:rPr lang="en-CA" dirty="0" err="1"/>
              <a:t>À</a:t>
            </a:r>
            <a:r>
              <a:rPr lang="en-CA" dirty="0"/>
              <a:t> la fin du </a:t>
            </a:r>
            <a:r>
              <a:rPr lang="en-CA" dirty="0" err="1"/>
              <a:t>mois</a:t>
            </a:r>
            <a:r>
              <a:rPr lang="en-CA" dirty="0"/>
              <a:t>, </a:t>
            </a:r>
            <a:r>
              <a:rPr lang="en-CA" dirty="0" err="1"/>
              <a:t>l’emprunteur</a:t>
            </a:r>
            <a:r>
              <a:rPr lang="en-CA" dirty="0"/>
              <a:t> </a:t>
            </a:r>
            <a:r>
              <a:rPr lang="en-CA" dirty="0" err="1"/>
              <a:t>devra</a:t>
            </a:r>
            <a:r>
              <a:rPr lang="en-CA" dirty="0"/>
              <a:t> 30 dollars </a:t>
            </a:r>
            <a:r>
              <a:rPr lang="en-CA" dirty="0" err="1"/>
              <a:t>d’intérêts</a:t>
            </a:r>
            <a:r>
              <a:rPr lang="en-CA" dirty="0"/>
              <a:t> </a:t>
            </a:r>
            <a:r>
              <a:rPr lang="en-CA" dirty="0" err="1"/>
              <a:t>courus</a:t>
            </a:r>
            <a:r>
              <a:rPr lang="en-CA" dirty="0"/>
              <a:t>. 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7B3D4C1-5061-529D-5A6A-D495FDA8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courus</a:t>
            </a:r>
          </a:p>
        </p:txBody>
      </p:sp>
    </p:spTree>
    <p:extLst>
      <p:ext uri="{BB962C8B-B14F-4D97-AF65-F5344CB8AC3E}">
        <p14:creationId xmlns:p14="http://schemas.microsoft.com/office/powerpoint/2010/main" val="23957523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2133600"/>
            <a:ext cx="10537371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r>
              <a:rPr lang="en-CA" dirty="0"/>
              <a:t> consistent </a:t>
            </a:r>
            <a:r>
              <a:rPr lang="en-CA" dirty="0" err="1"/>
              <a:t>simplement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payer des </a:t>
            </a:r>
            <a:r>
              <a:rPr lang="en-CA" dirty="0" err="1"/>
              <a:t>intérêts</a:t>
            </a:r>
            <a:r>
              <a:rPr lang="en-CA" dirty="0"/>
              <a:t> sur des </a:t>
            </a:r>
            <a:r>
              <a:rPr lang="en-CA" dirty="0" err="1"/>
              <a:t>intérêts</a:t>
            </a:r>
            <a:r>
              <a:rPr lang="en-CA" dirty="0"/>
              <a:t>. </a:t>
            </a:r>
          </a:p>
          <a:p>
            <a:r>
              <a:rPr lang="en-CA" dirty="0"/>
              <a:t>Les </a:t>
            </a:r>
            <a:r>
              <a:rPr lang="en-CA" dirty="0" err="1"/>
              <a:t>paiements</a:t>
            </a:r>
            <a:r>
              <a:rPr lang="en-CA" dirty="0"/>
              <a:t> </a:t>
            </a:r>
            <a:r>
              <a:rPr lang="en-CA" dirty="0" err="1"/>
              <a:t>d’intérêts</a:t>
            </a:r>
            <a:r>
              <a:rPr lang="en-CA" dirty="0"/>
              <a:t> </a:t>
            </a:r>
            <a:r>
              <a:rPr lang="en-CA" dirty="0" err="1"/>
              <a:t>changent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période</a:t>
            </a:r>
            <a:r>
              <a:rPr lang="en-CA" dirty="0"/>
              <a:t> au lieu de </a:t>
            </a:r>
            <a:r>
              <a:rPr lang="en-CA" dirty="0" err="1"/>
              <a:t>demeurer</a:t>
            </a:r>
            <a:r>
              <a:rPr lang="en-CA" dirty="0"/>
              <a:t> fixes. </a:t>
            </a:r>
          </a:p>
        </p:txBody>
      </p:sp>
    </p:spTree>
    <p:extLst>
      <p:ext uri="{BB962C8B-B14F-4D97-AF65-F5344CB8AC3E}">
        <p14:creationId xmlns:p14="http://schemas.microsoft.com/office/powerpoint/2010/main" val="20497210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270" y="2133600"/>
            <a:ext cx="10254342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simples ne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basés</a:t>
            </a:r>
            <a:r>
              <a:rPr lang="en-CA" dirty="0"/>
              <a:t> que sur le capital. </a:t>
            </a:r>
          </a:p>
          <a:p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basés</a:t>
            </a:r>
            <a:r>
              <a:rPr lang="en-CA" dirty="0"/>
              <a:t> sur le capital et 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précédents</a:t>
            </a:r>
            <a:r>
              <a:rPr lang="en-CA" dirty="0"/>
              <a:t> </a:t>
            </a:r>
            <a:r>
              <a:rPr lang="en-CA" dirty="0" err="1"/>
              <a:t>gagnés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accumulés</a:t>
            </a:r>
            <a:r>
              <a:rPr lang="en-CA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471499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625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327" y="2133600"/>
            <a:ext cx="10450285" cy="3777622"/>
          </a:xfrm>
        </p:spPr>
        <p:txBody>
          <a:bodyPr/>
          <a:lstStyle/>
          <a:p>
            <a:pPr marL="0" indent="0">
              <a:buNone/>
            </a:pPr>
            <a:r>
              <a:rPr lang="en-CA" i="1" dirty="0" err="1"/>
              <a:t>Exemple</a:t>
            </a:r>
            <a:r>
              <a:rPr lang="en-CA" i="1" dirty="0"/>
              <a:t> :	</a:t>
            </a:r>
          </a:p>
          <a:p>
            <a:pPr marL="0" indent="0">
              <a:buNone/>
            </a:pPr>
            <a:r>
              <a:rPr lang="en-CA" dirty="0"/>
              <a:t>Si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empruntez</a:t>
            </a:r>
            <a:r>
              <a:rPr lang="en-CA" dirty="0"/>
              <a:t> 1 000 $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 de 2 % </a:t>
            </a:r>
            <a:r>
              <a:rPr lang="en-CA" dirty="0" err="1"/>
              <a:t>composé</a:t>
            </a:r>
            <a:r>
              <a:rPr lang="en-CA" dirty="0"/>
              <a:t> </a:t>
            </a:r>
            <a:r>
              <a:rPr lang="en-CA" dirty="0" err="1"/>
              <a:t>mensuellement</a:t>
            </a:r>
            <a:r>
              <a:rPr lang="en-CA" dirty="0"/>
              <a:t>, après 1 an </a:t>
            </a:r>
            <a:r>
              <a:rPr lang="en-CA" dirty="0" err="1"/>
              <a:t>ou</a:t>
            </a:r>
            <a:r>
              <a:rPr lang="en-CA" dirty="0"/>
              <a:t> 12 </a:t>
            </a:r>
            <a:r>
              <a:rPr lang="en-CA" dirty="0" err="1"/>
              <a:t>mois</a:t>
            </a:r>
            <a:r>
              <a:rPr lang="en-CA" dirty="0"/>
              <a:t>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devrez</a:t>
            </a:r>
            <a:r>
              <a:rPr lang="en-CA" dirty="0"/>
              <a:t> 1 020,18 $ </a:t>
            </a:r>
            <a:r>
              <a:rPr lang="en-CA" dirty="0" err="1"/>
              <a:t>à</a:t>
            </a:r>
            <a:r>
              <a:rPr lang="en-CA" dirty="0"/>
              <a:t> la fin de </a:t>
            </a:r>
            <a:r>
              <a:rPr lang="en-CA" dirty="0" err="1"/>
              <a:t>l’année</a:t>
            </a:r>
            <a:r>
              <a:rPr lang="en-C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72298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10343" y="2133600"/>
            <a:ext cx="5792733" cy="377762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CA" dirty="0"/>
              <a:t>Pour </a:t>
            </a:r>
            <a:r>
              <a:rPr lang="en-CA" dirty="0" err="1"/>
              <a:t>calculer</a:t>
            </a:r>
            <a:r>
              <a:rPr lang="en-CA" dirty="0"/>
              <a:t> le </a:t>
            </a:r>
            <a:r>
              <a:rPr lang="en-CA" dirty="0" err="1"/>
              <a:t>montant</a:t>
            </a:r>
            <a:r>
              <a:rPr lang="en-CA" dirty="0"/>
              <a:t> final </a:t>
            </a:r>
            <a:r>
              <a:rPr lang="en-CA" dirty="0" err="1"/>
              <a:t>payé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utilisant</a:t>
            </a:r>
            <a:r>
              <a:rPr lang="en-CA" dirty="0"/>
              <a:t> 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r>
              <a:rPr lang="en-CA" dirty="0"/>
              <a:t>, </a:t>
            </a:r>
            <a:r>
              <a:rPr lang="en-CA" dirty="0" err="1"/>
              <a:t>utilisez</a:t>
            </a:r>
            <a:r>
              <a:rPr lang="en-CA" dirty="0"/>
              <a:t> la </a:t>
            </a:r>
            <a:r>
              <a:rPr lang="en-CA" dirty="0" err="1"/>
              <a:t>formule</a:t>
            </a:r>
            <a:r>
              <a:rPr lang="en-CA" dirty="0"/>
              <a:t> </a:t>
            </a:r>
            <a:r>
              <a:rPr lang="en-CA" dirty="0" err="1"/>
              <a:t>suivante</a:t>
            </a:r>
            <a:r>
              <a:rPr lang="en-CA" dirty="0"/>
              <a:t> :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sz="3000" b="1" i="1" dirty="0"/>
              <a:t>M = C (1+</a:t>
            </a:r>
            <a:r>
              <a:rPr lang="en-CA" sz="3000" b="1" i="1" dirty="0">
                <a:solidFill>
                  <a:srgbClr val="00B050"/>
                </a:solidFill>
              </a:rPr>
              <a:t> </a:t>
            </a:r>
            <a:r>
              <a:rPr lang="en-CA" sz="3000" b="1" i="1" dirty="0">
                <a:solidFill>
                  <a:schemeClr val="tx1"/>
                </a:solidFill>
              </a:rPr>
              <a:t>t/</a:t>
            </a:r>
            <a:r>
              <a:rPr lang="en-CA" sz="3000" b="1" i="1" dirty="0"/>
              <a:t>n) </a:t>
            </a:r>
            <a:r>
              <a:rPr lang="en-CA" sz="3000" b="1" i="1" baseline="30000" dirty="0"/>
              <a:t>np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M	= 	</a:t>
            </a:r>
            <a:r>
              <a:rPr lang="en-CA" dirty="0" err="1"/>
              <a:t>Montant</a:t>
            </a:r>
            <a:r>
              <a:rPr lang="en-CA" dirty="0"/>
              <a:t> final</a:t>
            </a:r>
          </a:p>
          <a:p>
            <a:pPr marL="0" indent="0">
              <a:buNone/>
            </a:pPr>
            <a:r>
              <a:rPr lang="en-CA" dirty="0"/>
              <a:t>C	= 	Capital</a:t>
            </a:r>
          </a:p>
          <a:p>
            <a:pPr marL="0" indent="0">
              <a:buNone/>
            </a:pPr>
            <a:r>
              <a:rPr lang="en-CA" dirty="0"/>
              <a:t>t	= 	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n	= 	</a:t>
            </a:r>
            <a:r>
              <a:rPr lang="en-CA" sz="1800" dirty="0"/>
              <a:t>le </a:t>
            </a:r>
            <a:r>
              <a:rPr lang="en-CA" sz="1800" dirty="0" err="1"/>
              <a:t>nombre</a:t>
            </a:r>
            <a:r>
              <a:rPr lang="en-CA" sz="1800" dirty="0"/>
              <a:t> de </a:t>
            </a:r>
            <a:r>
              <a:rPr lang="en-CA" sz="1800" dirty="0" err="1"/>
              <a:t>fois</a:t>
            </a:r>
            <a:r>
              <a:rPr lang="en-CA" sz="1800" dirty="0"/>
              <a:t> </a:t>
            </a:r>
            <a:r>
              <a:rPr lang="en-CA" sz="1800" dirty="0" err="1"/>
              <a:t>où</a:t>
            </a:r>
            <a:r>
              <a:rPr lang="en-CA" sz="1800" dirty="0"/>
              <a:t> des </a:t>
            </a:r>
            <a:r>
              <a:rPr lang="en-CA" sz="1800" dirty="0" err="1"/>
              <a:t>intérêts</a:t>
            </a:r>
            <a:r>
              <a:rPr lang="en-CA" sz="1800" dirty="0"/>
              <a:t> </a:t>
            </a:r>
            <a:r>
              <a:rPr lang="en-CA" sz="1800" dirty="0" err="1"/>
              <a:t>sont</a:t>
            </a:r>
            <a:r>
              <a:rPr lang="en-CA" sz="1800" dirty="0"/>
              <a:t> 				appliqués par </a:t>
            </a:r>
            <a:r>
              <a:rPr lang="en-CA" sz="1800" dirty="0" err="1"/>
              <a:t>période</a:t>
            </a:r>
            <a:r>
              <a:rPr lang="en-CA" sz="1800" dirty="0"/>
              <a:t> 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p	=	</a:t>
            </a:r>
            <a:r>
              <a:rPr lang="en-CA" sz="1800" dirty="0"/>
              <a:t>le </a:t>
            </a:r>
            <a:r>
              <a:rPr lang="en-CA" sz="1800" dirty="0" err="1"/>
              <a:t>nombre</a:t>
            </a:r>
            <a:r>
              <a:rPr lang="en-CA" sz="1800" dirty="0"/>
              <a:t> de </a:t>
            </a:r>
            <a:r>
              <a:rPr lang="en-CA" sz="1800" dirty="0" err="1"/>
              <a:t>périodes</a:t>
            </a:r>
            <a:r>
              <a:rPr lang="en-CA" dirty="0"/>
              <a:t>,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année</a:t>
            </a:r>
            <a:endParaRPr lang="en-CA" sz="1800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190747" y="3448593"/>
            <a:ext cx="4313864" cy="28340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dirty="0"/>
              <a:t>M = 1 000 $(1 + 2%/12)</a:t>
            </a:r>
            <a:r>
              <a:rPr lang="fr-CA" baseline="30000" dirty="0"/>
              <a:t>12 x 1</a:t>
            </a:r>
            <a:endParaRPr lang="fr-CA" dirty="0"/>
          </a:p>
          <a:p>
            <a:pPr marL="0" indent="0">
              <a:buNone/>
            </a:pPr>
            <a:r>
              <a:rPr lang="fr-CA" dirty="0"/>
              <a:t>M = 1 000 $(1 + 0,02 ÷ 12)</a:t>
            </a:r>
            <a:r>
              <a:rPr lang="fr-CA" baseline="30000" dirty="0"/>
              <a:t>12 x 1</a:t>
            </a:r>
            <a:endParaRPr lang="fr-CA" dirty="0"/>
          </a:p>
          <a:p>
            <a:pPr marL="0" indent="0">
              <a:buNone/>
            </a:pPr>
            <a:r>
              <a:rPr lang="fr-CA" dirty="0"/>
              <a:t>M = 1 000 $(1 + 0,00166667)</a:t>
            </a:r>
            <a:r>
              <a:rPr lang="fr-CA" baseline="30000" dirty="0"/>
              <a:t>12</a:t>
            </a:r>
            <a:endParaRPr lang="fr-CA" dirty="0"/>
          </a:p>
          <a:p>
            <a:pPr marL="0" indent="0">
              <a:buNone/>
            </a:pPr>
            <a:r>
              <a:rPr lang="fr-CA" dirty="0"/>
              <a:t>M = 1 000 $(1,00166667)</a:t>
            </a:r>
            <a:r>
              <a:rPr lang="fr-CA" baseline="30000" dirty="0"/>
              <a:t>12</a:t>
            </a:r>
            <a:endParaRPr lang="fr-CA" dirty="0"/>
          </a:p>
          <a:p>
            <a:pPr marL="0" indent="0">
              <a:buNone/>
            </a:pPr>
            <a:r>
              <a:rPr lang="fr-CA" dirty="0"/>
              <a:t>M = 1 000 $ X 1,02018</a:t>
            </a:r>
          </a:p>
          <a:p>
            <a:pPr marL="0" indent="0">
              <a:buNone/>
            </a:pPr>
            <a:r>
              <a:rPr lang="fr-CA" dirty="0"/>
              <a:t>M = 1 020.18 $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32729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5670" y="2133600"/>
            <a:ext cx="10700657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Il </a:t>
            </a:r>
            <a:r>
              <a:rPr lang="en-CA" dirty="0" err="1"/>
              <a:t>existe</a:t>
            </a:r>
            <a:r>
              <a:rPr lang="en-CA" dirty="0">
                <a:solidFill>
                  <a:schemeClr val="tx1"/>
                </a:solidFill>
              </a:rPr>
              <a:t> </a:t>
            </a:r>
            <a:r>
              <a:rPr lang="en-CA" dirty="0" err="1">
                <a:solidFill>
                  <a:schemeClr val="tx1"/>
                </a:solidFill>
              </a:rPr>
              <a:t>toutes</a:t>
            </a:r>
            <a:r>
              <a:rPr lang="en-CA" dirty="0">
                <a:solidFill>
                  <a:schemeClr val="tx1"/>
                </a:solidFill>
              </a:rPr>
              <a:t> </a:t>
            </a:r>
            <a:r>
              <a:rPr lang="en-CA" dirty="0" err="1">
                <a:solidFill>
                  <a:schemeClr val="tx1"/>
                </a:solidFill>
              </a:rPr>
              <a:t>sortes</a:t>
            </a:r>
            <a:r>
              <a:rPr lang="en-CA" dirty="0">
                <a:solidFill>
                  <a:schemeClr val="tx1"/>
                </a:solidFill>
              </a:rPr>
              <a:t> de</a:t>
            </a:r>
            <a:r>
              <a:rPr lang="en-CA" dirty="0"/>
              <a:t> </a:t>
            </a:r>
            <a:r>
              <a:rPr lang="en-CA" dirty="0" err="1"/>
              <a:t>moyens</a:t>
            </a:r>
            <a:r>
              <a:rPr lang="en-CA" dirty="0"/>
              <a:t> </a:t>
            </a:r>
            <a:r>
              <a:rPr lang="en-CA" dirty="0" err="1"/>
              <a:t>d’emprunter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.</a:t>
            </a:r>
            <a:endParaRPr lang="fr-FR" dirty="0"/>
          </a:p>
          <a:p>
            <a:r>
              <a:rPr lang="en-CA" dirty="0"/>
              <a:t>Parmi les </a:t>
            </a:r>
            <a:r>
              <a:rPr lang="en-CA" dirty="0" err="1"/>
              <a:t>moyens</a:t>
            </a:r>
            <a:r>
              <a:rPr lang="en-CA" dirty="0"/>
              <a:t> les plus courants </a:t>
            </a:r>
            <a:r>
              <a:rPr lang="en-CA" dirty="0" err="1"/>
              <a:t>d’emprunter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, on </a:t>
            </a:r>
            <a:r>
              <a:rPr lang="en-CA" dirty="0" err="1"/>
              <a:t>peut</a:t>
            </a:r>
            <a:r>
              <a:rPr lang="en-CA" dirty="0"/>
              <a:t> citer :</a:t>
            </a:r>
            <a:endParaRPr lang="fr-FR" dirty="0"/>
          </a:p>
          <a:p>
            <a:pPr lvl="1"/>
            <a:r>
              <a:rPr lang="en-CA" dirty="0"/>
              <a:t>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endParaRPr lang="en-CA" dirty="0"/>
          </a:p>
          <a:p>
            <a:pPr lvl="1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bancaires</a:t>
            </a:r>
            <a:endParaRPr lang="en-CA" dirty="0"/>
          </a:p>
          <a:p>
            <a:pPr lvl="1"/>
            <a:r>
              <a:rPr lang="en-CA" dirty="0"/>
              <a:t>Une </a:t>
            </a:r>
            <a:r>
              <a:rPr lang="en-CA" dirty="0" err="1"/>
              <a:t>ligne</a:t>
            </a:r>
            <a:r>
              <a:rPr lang="en-CA" dirty="0"/>
              <a:t> de </a:t>
            </a:r>
            <a:r>
              <a:rPr lang="en-CA" dirty="0" err="1"/>
              <a:t>crédit</a:t>
            </a:r>
            <a:endParaRPr lang="en-CA" dirty="0"/>
          </a:p>
          <a:p>
            <a:pPr lvl="1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</a:t>
            </a:r>
            <a:r>
              <a:rPr lang="en-CA" dirty="0" err="1"/>
              <a:t>hypothécaires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immobiliers</a:t>
            </a:r>
            <a:endParaRPr lang="en-CA" dirty="0"/>
          </a:p>
          <a:p>
            <a:pPr lvl="1"/>
            <a:r>
              <a:rPr lang="en-CA" dirty="0"/>
              <a:t>Les </a:t>
            </a:r>
            <a:r>
              <a:rPr lang="en-CA" dirty="0" err="1"/>
              <a:t>prêts</a:t>
            </a:r>
            <a:r>
              <a:rPr lang="en-CA" dirty="0"/>
              <a:t> sur </a:t>
            </a:r>
            <a:r>
              <a:rPr lang="en-CA" dirty="0" err="1"/>
              <a:t>salaire</a:t>
            </a:r>
            <a:endParaRPr lang="en-CA" dirty="0"/>
          </a:p>
          <a:p>
            <a:endParaRPr lang="en-CA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7057D33-D912-DACD-4D1C-203BF4627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 </a:t>
            </a:r>
            <a:r>
              <a:rPr lang="en-CA" dirty="0" err="1"/>
              <a:t>crédit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298797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375" y="1871727"/>
            <a:ext cx="10376549" cy="38020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Effectuez</a:t>
            </a:r>
            <a:r>
              <a:rPr lang="en-CA" dirty="0"/>
              <a:t> les </a:t>
            </a:r>
            <a:r>
              <a:rPr lang="en-CA" dirty="0" err="1"/>
              <a:t>calculs</a:t>
            </a:r>
            <a:r>
              <a:rPr lang="en-CA" dirty="0"/>
              <a:t> </a:t>
            </a:r>
            <a:r>
              <a:rPr lang="en-CA" dirty="0" err="1"/>
              <a:t>d’intérêts</a:t>
            </a:r>
            <a:r>
              <a:rPr lang="en-CA" dirty="0"/>
              <a:t> des </a:t>
            </a:r>
            <a:r>
              <a:rPr lang="en-CA" dirty="0" err="1"/>
              <a:t>scénarios</a:t>
            </a:r>
            <a:r>
              <a:rPr lang="en-CA" dirty="0"/>
              <a:t> </a:t>
            </a:r>
            <a:r>
              <a:rPr lang="en-CA" dirty="0" err="1"/>
              <a:t>présentés</a:t>
            </a:r>
            <a:r>
              <a:rPr lang="en-CA" dirty="0"/>
              <a:t> dans le cahier </a:t>
            </a:r>
            <a:r>
              <a:rPr lang="en-CA" dirty="0" err="1"/>
              <a:t>d'exercices</a:t>
            </a:r>
            <a:r>
              <a:rPr lang="en-CA" dirty="0"/>
              <a:t> 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BD724CD-510D-AB0C-3D8B-E7ABE211E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2B7A62A8-0733-DBF5-412E-E5713A408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308" y="8530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553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784" y="852710"/>
            <a:ext cx="8911687" cy="1280890"/>
          </a:xfrm>
        </p:spPr>
        <p:txBody>
          <a:bodyPr/>
          <a:lstStyle/>
          <a:p>
            <a:r>
              <a:rPr lang="en-CA" dirty="0" err="1"/>
              <a:t>Discutons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784" y="2026024"/>
            <a:ext cx="10112828" cy="3777622"/>
          </a:xfrm>
        </p:spPr>
        <p:txBody>
          <a:bodyPr/>
          <a:lstStyle/>
          <a:p>
            <a:r>
              <a:rPr lang="en-CA" dirty="0" err="1"/>
              <a:t>Quand</a:t>
            </a:r>
            <a:r>
              <a:rPr lang="en-CA" dirty="0"/>
              <a:t> les </a:t>
            </a:r>
            <a:r>
              <a:rPr lang="en-CA" dirty="0" err="1"/>
              <a:t>intérêts</a:t>
            </a:r>
            <a:r>
              <a:rPr lang="en-CA" dirty="0"/>
              <a:t> </a:t>
            </a:r>
            <a:r>
              <a:rPr lang="en-CA" dirty="0" err="1"/>
              <a:t>composés</a:t>
            </a:r>
            <a:r>
              <a:rPr lang="en-CA" dirty="0"/>
              <a:t> </a:t>
            </a:r>
            <a:r>
              <a:rPr lang="en-CA" dirty="0" err="1"/>
              <a:t>sont-ils</a:t>
            </a:r>
            <a:r>
              <a:rPr lang="en-CA" dirty="0"/>
              <a:t> </a:t>
            </a:r>
            <a:r>
              <a:rPr lang="en-CA" dirty="0" err="1"/>
              <a:t>avantageux</a:t>
            </a:r>
            <a:r>
              <a:rPr lang="en-CA" dirty="0"/>
              <a:t> 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14" y="8527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3009708"/>
            <a:ext cx="8915400" cy="838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2133600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En </a:t>
            </a:r>
            <a:r>
              <a:rPr lang="en-CA" err="1"/>
              <a:t>groupe</a:t>
            </a:r>
            <a:r>
              <a:rPr lang="en-CA" dirty="0"/>
              <a:t>, </a:t>
            </a:r>
            <a:r>
              <a:rPr lang="en-CA" err="1"/>
              <a:t>remplissez</a:t>
            </a:r>
            <a:r>
              <a:rPr lang="en-CA" dirty="0"/>
              <a:t> le tableau des </a:t>
            </a:r>
            <a:r>
              <a:rPr lang="en-CA" err="1"/>
              <a:t>avantages</a:t>
            </a:r>
            <a:r>
              <a:rPr lang="en-CA" dirty="0"/>
              <a:t> et des </a:t>
            </a:r>
            <a:r>
              <a:rPr lang="en-CA" err="1"/>
              <a:t>inconvénients</a:t>
            </a:r>
            <a:r>
              <a:rPr lang="en-CA" dirty="0"/>
              <a:t> de </a:t>
            </a:r>
            <a:r>
              <a:rPr lang="en-CA" err="1"/>
              <a:t>l’utilisation</a:t>
            </a:r>
            <a:r>
              <a:rPr lang="en-CA" dirty="0"/>
              <a:t> des </a:t>
            </a:r>
            <a:r>
              <a:rPr lang="en-CA" err="1"/>
              <a:t>cartes</a:t>
            </a:r>
            <a:r>
              <a:rPr lang="en-CA" dirty="0"/>
              <a:t> de </a:t>
            </a:r>
            <a:r>
              <a:rPr lang="en-CA" err="1"/>
              <a:t>crédit</a:t>
            </a:r>
            <a:r>
              <a:rPr lang="en-CA" dirty="0"/>
              <a:t> dans le tableau </a:t>
            </a:r>
            <a:r>
              <a:rPr lang="en-CA"/>
              <a:t>dans le cahier </a:t>
            </a:r>
            <a:r>
              <a:rPr lang="en-CA" err="1"/>
              <a:t>d’exercices</a:t>
            </a:r>
            <a:r>
              <a:rPr lang="en-CA"/>
              <a:t> de </a:t>
            </a:r>
            <a:r>
              <a:rPr lang="en-CA" err="1"/>
              <a:t>ce</a:t>
            </a:r>
            <a:r>
              <a:rPr lang="en-CA" dirty="0"/>
              <a:t> module. 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308" y="8530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2313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2313" y="2133600"/>
            <a:ext cx="8915400" cy="3777622"/>
          </a:xfrm>
        </p:spPr>
        <p:txBody>
          <a:bodyPr/>
          <a:lstStyle/>
          <a:p>
            <a:r>
              <a:rPr lang="en-CA" dirty="0" err="1"/>
              <a:t>Choisir</a:t>
            </a:r>
            <a:r>
              <a:rPr lang="en-CA" dirty="0"/>
              <a:t> la bonne carte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être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décision</a:t>
            </a:r>
            <a:r>
              <a:rPr lang="en-CA" dirty="0"/>
              <a:t> difficile. </a:t>
            </a:r>
          </a:p>
          <a:p>
            <a:r>
              <a:rPr lang="en-CA" dirty="0"/>
              <a:t>Il </a:t>
            </a:r>
            <a:r>
              <a:rPr lang="en-CA" dirty="0" err="1"/>
              <a:t>existe</a:t>
            </a:r>
            <a:r>
              <a:rPr lang="en-CA" dirty="0"/>
              <a:t> trois </a:t>
            </a:r>
            <a:r>
              <a:rPr lang="en-CA" dirty="0" err="1"/>
              <a:t>différences</a:t>
            </a:r>
            <a:r>
              <a:rPr lang="en-CA" dirty="0"/>
              <a:t> </a:t>
            </a:r>
            <a:r>
              <a:rPr lang="en-CA" dirty="0" err="1"/>
              <a:t>essentielles</a:t>
            </a:r>
            <a:r>
              <a:rPr lang="en-CA" dirty="0"/>
              <a:t> entre 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 :</a:t>
            </a:r>
          </a:p>
          <a:p>
            <a:pPr lvl="1"/>
            <a:r>
              <a:rPr lang="en-CA" dirty="0"/>
              <a:t>Les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endParaRPr lang="en-CA" dirty="0"/>
          </a:p>
          <a:p>
            <a:pPr lvl="1"/>
            <a:r>
              <a:rPr lang="en-CA" dirty="0"/>
              <a:t>Les frais </a:t>
            </a:r>
            <a:r>
              <a:rPr lang="en-CA" dirty="0" err="1"/>
              <a:t>associés</a:t>
            </a:r>
            <a:endParaRPr lang="en-CA" dirty="0"/>
          </a:p>
          <a:p>
            <a:pPr lvl="1"/>
            <a:r>
              <a:rPr lang="en-CA" dirty="0"/>
              <a:t>Les programmes de </a:t>
            </a:r>
            <a:r>
              <a:rPr lang="en-CA" dirty="0" err="1"/>
              <a:t>récompenses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264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242" y="2133600"/>
            <a:ext cx="10493828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prêtent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somme</a:t>
            </a:r>
            <a:r>
              <a:rPr lang="en-CA" dirty="0"/>
              <a:t> </a:t>
            </a:r>
            <a:r>
              <a:rPr lang="en-CA" dirty="0" err="1"/>
              <a:t>d’argent</a:t>
            </a:r>
            <a:r>
              <a:rPr lang="en-CA" dirty="0"/>
              <a:t> </a:t>
            </a:r>
            <a:r>
              <a:rPr lang="en-CA" dirty="0" err="1"/>
              <a:t>limitée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certaine</a:t>
            </a:r>
            <a:r>
              <a:rPr lang="en-CA" dirty="0"/>
              <a:t> date. </a:t>
            </a:r>
          </a:p>
          <a:p>
            <a:r>
              <a:rPr lang="en-CA" dirty="0"/>
              <a:t>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présentent</a:t>
            </a:r>
            <a:r>
              <a:rPr lang="en-CA" dirty="0"/>
              <a:t> de </a:t>
            </a:r>
            <a:r>
              <a:rPr lang="en-CA" dirty="0" err="1"/>
              <a:t>nombreux</a:t>
            </a:r>
            <a:r>
              <a:rPr lang="en-CA" dirty="0"/>
              <a:t> </a:t>
            </a:r>
            <a:r>
              <a:rPr lang="en-CA" dirty="0" err="1"/>
              <a:t>avantages</a:t>
            </a:r>
            <a:r>
              <a:rPr lang="en-CA" dirty="0"/>
              <a:t>, </a:t>
            </a:r>
            <a:r>
              <a:rPr lang="en-CA" dirty="0" err="1"/>
              <a:t>mais</a:t>
            </a:r>
            <a:r>
              <a:rPr lang="en-CA" dirty="0"/>
              <a:t> </a:t>
            </a:r>
            <a:r>
              <a:rPr lang="en-CA" dirty="0" err="1"/>
              <a:t>aussi</a:t>
            </a:r>
            <a:r>
              <a:rPr lang="en-CA" dirty="0"/>
              <a:t> </a:t>
            </a:r>
            <a:r>
              <a:rPr lang="en-CA" dirty="0" err="1"/>
              <a:t>plusieurs</a:t>
            </a:r>
            <a:r>
              <a:rPr lang="en-CA" dirty="0"/>
              <a:t> </a:t>
            </a:r>
            <a:r>
              <a:rPr lang="en-CA" dirty="0" err="1"/>
              <a:t>inconvénients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5F4FD8C-1474-C0CE-E2E1-EFA0A1A71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2313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01067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2133600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Si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choisissez</a:t>
            </a:r>
            <a:r>
              <a:rPr lang="en-CA" dirty="0"/>
              <a:t> </a:t>
            </a:r>
            <a:r>
              <a:rPr lang="en-CA" dirty="0" err="1"/>
              <a:t>d’avoir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carte de </a:t>
            </a:r>
            <a:r>
              <a:rPr lang="en-CA" dirty="0" err="1"/>
              <a:t>crédit</a:t>
            </a:r>
            <a:r>
              <a:rPr lang="en-CA" dirty="0"/>
              <a:t>, </a:t>
            </a:r>
            <a:r>
              <a:rPr lang="en-CA" dirty="0" err="1"/>
              <a:t>assurez-vous</a:t>
            </a:r>
            <a:r>
              <a:rPr lang="en-CA" dirty="0"/>
              <a:t> de bien </a:t>
            </a:r>
            <a:r>
              <a:rPr lang="en-CA" dirty="0" err="1"/>
              <a:t>magasiner</a:t>
            </a:r>
            <a:r>
              <a:rPr lang="en-CA" dirty="0"/>
              <a:t> </a:t>
            </a:r>
            <a:r>
              <a:rPr lang="en-CA" dirty="0" err="1"/>
              <a:t>avant</a:t>
            </a:r>
            <a:r>
              <a:rPr lang="en-CA" dirty="0"/>
              <a:t> de </a:t>
            </a:r>
            <a:r>
              <a:rPr lang="en-CA" dirty="0" err="1"/>
              <a:t>vous</a:t>
            </a:r>
            <a:r>
              <a:rPr lang="en-CA" dirty="0"/>
              <a:t> engager. </a:t>
            </a:r>
          </a:p>
          <a:p>
            <a:r>
              <a:rPr lang="en-CA" dirty="0" err="1"/>
              <a:t>Comparez</a:t>
            </a:r>
            <a:r>
              <a:rPr lang="en-CA" dirty="0"/>
              <a:t> les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, les frais </a:t>
            </a:r>
            <a:r>
              <a:rPr lang="en-CA" dirty="0" err="1"/>
              <a:t>associés</a:t>
            </a:r>
            <a:r>
              <a:rPr lang="en-CA" dirty="0"/>
              <a:t> et les programmes de </a:t>
            </a:r>
            <a:r>
              <a:rPr lang="en-CA" dirty="0" err="1"/>
              <a:t>récompenses</a:t>
            </a:r>
            <a:r>
              <a:rPr lang="en-CA" dirty="0"/>
              <a:t>. </a:t>
            </a:r>
          </a:p>
          <a:p>
            <a:r>
              <a:rPr lang="en-CA" dirty="0" err="1"/>
              <a:t>Choisissez</a:t>
            </a:r>
            <a:r>
              <a:rPr lang="en-CA" dirty="0"/>
              <a:t> la carte de </a:t>
            </a:r>
            <a:r>
              <a:rPr lang="en-CA" dirty="0" err="1"/>
              <a:t>crédit</a:t>
            </a:r>
            <a:r>
              <a:rPr lang="en-CA" dirty="0"/>
              <a:t> qui </a:t>
            </a:r>
            <a:r>
              <a:rPr lang="en-CA" dirty="0" err="1"/>
              <a:t>répond</a:t>
            </a:r>
            <a:r>
              <a:rPr lang="en-CA" dirty="0"/>
              <a:t> le </a:t>
            </a:r>
            <a:r>
              <a:rPr lang="en-CA" dirty="0" err="1"/>
              <a:t>mieux</a:t>
            </a:r>
            <a:r>
              <a:rPr lang="en-CA" dirty="0"/>
              <a:t> à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besoins</a:t>
            </a:r>
            <a:r>
              <a:rPr lang="en-CA" dirty="0"/>
              <a:t>. </a:t>
            </a:r>
          </a:p>
          <a:p>
            <a:r>
              <a:rPr lang="en-CA" dirty="0"/>
              <a:t>Par </a:t>
            </a:r>
            <a:r>
              <a:rPr lang="en-CA" dirty="0" err="1"/>
              <a:t>exemple</a:t>
            </a:r>
            <a:r>
              <a:rPr lang="en-CA" dirty="0"/>
              <a:t>, </a:t>
            </a:r>
            <a:r>
              <a:rPr lang="en-CA" dirty="0" err="1"/>
              <a:t>certaines</a:t>
            </a:r>
            <a:r>
              <a:rPr lang="en-CA" dirty="0"/>
              <a:t>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</a:t>
            </a:r>
            <a:r>
              <a:rPr lang="en-CA" dirty="0" err="1"/>
              <a:t>offrir</a:t>
            </a:r>
            <a:r>
              <a:rPr lang="en-CA" dirty="0"/>
              <a:t> un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 plus bas, </a:t>
            </a:r>
            <a:r>
              <a:rPr lang="en-CA" dirty="0" err="1"/>
              <a:t>mais</a:t>
            </a:r>
            <a:r>
              <a:rPr lang="en-CA" dirty="0"/>
              <a:t> demander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cotisation</a:t>
            </a:r>
            <a:r>
              <a:rPr lang="en-CA" dirty="0"/>
              <a:t> </a:t>
            </a:r>
            <a:r>
              <a:rPr lang="en-CA" dirty="0" err="1"/>
              <a:t>annuelle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1E6DBCE-E71D-1086-08AB-13DA1FF0C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2313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cartes</a:t>
            </a:r>
            <a:r>
              <a:rPr lang="en-CA" dirty="0"/>
              <a:t> de </a:t>
            </a:r>
            <a:r>
              <a:rPr lang="en-CA" dirty="0" err="1"/>
              <a:t>crédit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908665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b2e3c4-79d5-4c98-b528-a3fa04795dc5" xsi:nil="true"/>
    <lcf76f155ced4ddcb4097134ff3c332f xmlns="eb0d3e1a-6422-4b6b-af90-65d0fc919568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358B3F27EFB43ADF249F01AC3C9F0" ma:contentTypeVersion="18" ma:contentTypeDescription="Crée un document." ma:contentTypeScope="" ma:versionID="1b423985c283ffc9fc59b302a9a41ae9">
  <xsd:schema xmlns:xsd="http://www.w3.org/2001/XMLSchema" xmlns:xs="http://www.w3.org/2001/XMLSchema" xmlns:p="http://schemas.microsoft.com/office/2006/metadata/properties" xmlns:ns2="71b2e3c4-79d5-4c98-b528-a3fa04795dc5" xmlns:ns3="eb0d3e1a-6422-4b6b-af90-65d0fc919568" targetNamespace="http://schemas.microsoft.com/office/2006/metadata/properties" ma:root="true" ma:fieldsID="5e167ed6868601fd51612f25c25c712c" ns2:_="" ns3:_="">
    <xsd:import namespace="71b2e3c4-79d5-4c98-b528-a3fa04795dc5"/>
    <xsd:import namespace="eb0d3e1a-6422-4b6b-af90-65d0fc9195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2e3c4-79d5-4c98-b528-a3fa04795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334424-3693-4fff-a368-14903a3bc8ec}" ma:internalName="TaxCatchAll" ma:showField="CatchAllData" ma:web="71b2e3c4-79d5-4c98-b528-a3fa04795d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d3e1a-6422-4b6b-af90-65d0fc919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0755866-13cf-410b-9c5d-c7abb0189b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8F8FA9-D400-40D0-A673-8FAD8ABC016D}">
  <ds:schemaRefs>
    <ds:schemaRef ds:uri="http://schemas.microsoft.com/office/2006/metadata/properties"/>
    <ds:schemaRef ds:uri="http://schemas.microsoft.com/office/infopath/2007/PartnerControls"/>
    <ds:schemaRef ds:uri="71b2e3c4-79d5-4c98-b528-a3fa04795dc5"/>
    <ds:schemaRef ds:uri="eb0d3e1a-6422-4b6b-af90-65d0fc919568"/>
  </ds:schemaRefs>
</ds:datastoreItem>
</file>

<file path=customXml/itemProps2.xml><?xml version="1.0" encoding="utf-8"?>
<ds:datastoreItem xmlns:ds="http://schemas.openxmlformats.org/officeDocument/2006/customXml" ds:itemID="{231CC813-D4B8-482C-ACDA-D1DCC42E4F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2e3c4-79d5-4c98-b528-a3fa04795dc5"/>
    <ds:schemaRef ds:uri="eb0d3e1a-6422-4b6b-af90-65d0fc9195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51E92F5-7E9D-4A20-9234-E3E2F5DB88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246</TotalTime>
  <Words>2381</Words>
  <Application>Microsoft Office PowerPoint</Application>
  <PresentationFormat>Grand écran</PresentationFormat>
  <Paragraphs>222</Paragraphs>
  <Slides>52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52</vt:i4>
      </vt:variant>
    </vt:vector>
  </HeadingPairs>
  <TitlesOfParts>
    <vt:vector size="53" baseType="lpstr">
      <vt:lpstr>Wisp</vt:lpstr>
      <vt:lpstr>Préparez-vous à établir un budget, à vous organiser et à gérer votre temps </vt:lpstr>
      <vt:lpstr>Module 3</vt:lpstr>
      <vt:lpstr>Le crédit</vt:lpstr>
      <vt:lpstr>Le crédit</vt:lpstr>
      <vt:lpstr>Le crédit</vt:lpstr>
      <vt:lpstr>Activité </vt:lpstr>
      <vt:lpstr>Les cartes de crédit</vt:lpstr>
      <vt:lpstr>Les cartes de crédit</vt:lpstr>
      <vt:lpstr>Les cartes de crédit</vt:lpstr>
      <vt:lpstr>Les cartes de crédit</vt:lpstr>
      <vt:lpstr>Activité </vt:lpstr>
      <vt:lpstr>Discutons </vt:lpstr>
      <vt:lpstr>Prêts bancaires</vt:lpstr>
      <vt:lpstr>Prêts bancaires</vt:lpstr>
      <vt:lpstr>Les prêts bancaires</vt:lpstr>
      <vt:lpstr>Les prêts bancaires</vt:lpstr>
      <vt:lpstr>Les prêts bancaires</vt:lpstr>
      <vt:lpstr>L'assurance emprunteur </vt:lpstr>
      <vt:lpstr>La marge de crédit</vt:lpstr>
      <vt:lpstr>La marge de crédit</vt:lpstr>
      <vt:lpstr>La marge de crédit</vt:lpstr>
      <vt:lpstr>Les prêts hypothécaires ou immobiliers</vt:lpstr>
      <vt:lpstr>Les prêts hypothécaires et prêts immobiliers</vt:lpstr>
      <vt:lpstr>Activité </vt:lpstr>
      <vt:lpstr>Les prêts sur salaire</vt:lpstr>
      <vt:lpstr>Prêts sur salaire</vt:lpstr>
      <vt:lpstr>Prêts sur salaire</vt:lpstr>
      <vt:lpstr>Les dettes</vt:lpstr>
      <vt:lpstr>Les dettes</vt:lpstr>
      <vt:lpstr>Les dettes</vt:lpstr>
      <vt:lpstr>Les dettes</vt:lpstr>
      <vt:lpstr>Les dettes</vt:lpstr>
      <vt:lpstr>Rembourser ses dettes plus vite</vt:lpstr>
      <vt:lpstr>Rembourser ses dettes plus vite</vt:lpstr>
      <vt:lpstr>Rembourser ses dettes plus vite</vt:lpstr>
      <vt:lpstr>Rembourser ses dettes plus vite</vt:lpstr>
      <vt:lpstr>Rembourser ses dettes plus vite</vt:lpstr>
      <vt:lpstr>Rembourser ses dettes plus vite</vt:lpstr>
      <vt:lpstr>Activité </vt:lpstr>
      <vt:lpstr>Les intérêts </vt:lpstr>
      <vt:lpstr>Les intérêts simples</vt:lpstr>
      <vt:lpstr>Les intérêts simples</vt:lpstr>
      <vt:lpstr>Les intérêts simples</vt:lpstr>
      <vt:lpstr>Les intérêts courus</vt:lpstr>
      <vt:lpstr>Les intérêts courus</vt:lpstr>
      <vt:lpstr>Les intérêts composés</vt:lpstr>
      <vt:lpstr>Les intérêts composés</vt:lpstr>
      <vt:lpstr>Les intérêts composés</vt:lpstr>
      <vt:lpstr>Les intérêts composés</vt:lpstr>
      <vt:lpstr>Activité </vt:lpstr>
      <vt:lpstr>Discutons </vt:lpstr>
      <vt:lpstr>Présentation PowerPoint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Mélanie Gendron</cp:lastModifiedBy>
  <cp:revision>417</cp:revision>
  <dcterms:created xsi:type="dcterms:W3CDTF">2023-02-01T18:40:23Z</dcterms:created>
  <dcterms:modified xsi:type="dcterms:W3CDTF">2024-11-03T20:40:55Z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0x010100079358B3F27EFB43ADF249F01AC3C9F0</vt:lpwstr>
  </property>
  <property fmtid="{D5CDD505-2E9C-101B-9397-08002B2CF9AE}" pid="3" name="MediaServiceImageTags">
    <vt:lpwstr/>
  </property>
</Properties>
</file>