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66" r:id="rId6"/>
    <p:sldId id="293" r:id="rId7"/>
    <p:sldId id="287" r:id="rId8"/>
  </p:sldIdLst>
  <p:sldSz cx="12192000" cy="6858000"/>
  <p:notesSz cx="6858000" cy="9144000"/>
  <p:custDataLst>
    <p:tags r:id="rId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634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queline Gauthier" userId="feefe37c-236f-4297-8c12-8229219ad2dc" providerId="ADAL" clId="{4B1235CE-6FE7-4177-8EF0-6CDDE038D10A}"/>
    <pc:docChg chg="custSel modSld">
      <pc:chgData name="Jacqueline Gauthier" userId="feefe37c-236f-4297-8c12-8229219ad2dc" providerId="ADAL" clId="{4B1235CE-6FE7-4177-8EF0-6CDDE038D10A}" dt="2023-11-09T16:39:40.909" v="111" actId="20577"/>
      <pc:docMkLst>
        <pc:docMk/>
      </pc:docMkLst>
      <pc:sldChg chg="modSp mod replTag delTag">
        <pc:chgData name="Jacqueline Gauthier" userId="feefe37c-236f-4297-8c12-8229219ad2dc" providerId="ADAL" clId="{4B1235CE-6FE7-4177-8EF0-6CDDE038D10A}" dt="2023-11-09T16:38:58.981" v="93"/>
        <pc:sldMkLst>
          <pc:docMk/>
          <pc:sldMk cId="3861369899" sldId="256"/>
        </pc:sldMkLst>
        <pc:spChg chg="replST">
          <ac:chgData name="Jacqueline Gauthier" userId="feefe37c-236f-4297-8c12-8229219ad2dc" providerId="ADAL" clId="{4B1235CE-6FE7-4177-8EF0-6CDDE038D10A}" dt="2023-11-09T16:38:58.946" v="92"/>
          <ac:spMkLst>
            <pc:docMk/>
            <pc:sldMk cId="3861369899" sldId="256"/>
            <ac:spMk id="2" creationId="{00000000-0000-0000-0000-000000000000}"/>
          </ac:spMkLst>
        </pc:spChg>
        <pc:spChg chg="replST">
          <ac:chgData name="Jacqueline Gauthier" userId="feefe37c-236f-4297-8c12-8229219ad2dc" providerId="ADAL" clId="{4B1235CE-6FE7-4177-8EF0-6CDDE038D10A}" dt="2023-11-09T16:38:58.981" v="93"/>
          <ac:spMkLst>
            <pc:docMk/>
            <pc:sldMk cId="3861369899" sldId="256"/>
            <ac:spMk id="3" creationId="{00000000-0000-0000-0000-000000000000}"/>
          </ac:spMkLst>
        </pc:spChg>
      </pc:sldChg>
      <pc:sldChg chg="modSp mod replTag delTag">
        <pc:chgData name="Jacqueline Gauthier" userId="feefe37c-236f-4297-8c12-8229219ad2dc" providerId="ADAL" clId="{4B1235CE-6FE7-4177-8EF0-6CDDE038D10A}" dt="2023-11-09T16:38:58.991" v="96"/>
        <pc:sldMkLst>
          <pc:docMk/>
          <pc:sldMk cId="3757631623" sldId="266"/>
        </pc:sldMkLst>
        <pc:spChg chg="mod replST">
          <ac:chgData name="Jacqueline Gauthier" userId="feefe37c-236f-4297-8c12-8229219ad2dc" providerId="ADAL" clId="{4B1235CE-6FE7-4177-8EF0-6CDDE038D10A}" dt="2023-11-09T16:38:58.985" v="94"/>
          <ac:spMkLst>
            <pc:docMk/>
            <pc:sldMk cId="3757631623" sldId="266"/>
            <ac:spMk id="2" creationId="{00000000-0000-0000-0000-000000000000}"/>
          </ac:spMkLst>
        </pc:spChg>
        <pc:spChg chg="mod replST">
          <ac:chgData name="Jacqueline Gauthier" userId="feefe37c-236f-4297-8c12-8229219ad2dc" providerId="ADAL" clId="{4B1235CE-6FE7-4177-8EF0-6CDDE038D10A}" dt="2023-11-09T16:38:58.988" v="95"/>
          <ac:spMkLst>
            <pc:docMk/>
            <pc:sldMk cId="3757631623" sldId="266"/>
            <ac:spMk id="3" creationId="{00000000-0000-0000-0000-000000000000}"/>
          </ac:spMkLst>
        </pc:spChg>
        <pc:graphicFrameChg chg="mod replST modGraphic">
          <ac:chgData name="Jacqueline Gauthier" userId="feefe37c-236f-4297-8c12-8229219ad2dc" providerId="ADAL" clId="{4B1235CE-6FE7-4177-8EF0-6CDDE038D10A}" dt="2023-11-09T16:38:58.991" v="96"/>
          <ac:graphicFrameMkLst>
            <pc:docMk/>
            <pc:sldMk cId="3757631623" sldId="266"/>
            <ac:graphicFrameMk id="8" creationId="{00000000-0000-0000-0000-000000000000}"/>
          </ac:graphicFrameMkLst>
        </pc:graphicFrameChg>
      </pc:sldChg>
      <pc:sldChg chg="modSp mod replTag delTag">
        <pc:chgData name="Jacqueline Gauthier" userId="feefe37c-236f-4297-8c12-8229219ad2dc" providerId="ADAL" clId="{4B1235CE-6FE7-4177-8EF0-6CDDE038D10A}" dt="2023-11-09T16:39:40.909" v="111" actId="20577"/>
        <pc:sldMkLst>
          <pc:docMk/>
          <pc:sldMk cId="311959883" sldId="287"/>
        </pc:sldMkLst>
        <pc:spChg chg="mod replST">
          <ac:chgData name="Jacqueline Gauthier" userId="feefe37c-236f-4297-8c12-8229219ad2dc" providerId="ADAL" clId="{4B1235CE-6FE7-4177-8EF0-6CDDE038D10A}" dt="2023-11-09T16:39:40.909" v="111" actId="20577"/>
          <ac:spMkLst>
            <pc:docMk/>
            <pc:sldMk cId="311959883" sldId="287"/>
            <ac:spMk id="3" creationId="{00000000-0000-0000-0000-000000000000}"/>
          </ac:spMkLst>
        </pc:spChg>
      </pc:sldChg>
      <pc:sldChg chg="modSp mod replTag delTag">
        <pc:chgData name="Jacqueline Gauthier" userId="feefe37c-236f-4297-8c12-8229219ad2dc" providerId="ADAL" clId="{4B1235CE-6FE7-4177-8EF0-6CDDE038D10A}" dt="2023-11-09T16:39:23.269" v="106" actId="20577"/>
        <pc:sldMkLst>
          <pc:docMk/>
          <pc:sldMk cId="2465101459" sldId="293"/>
        </pc:sldMkLst>
        <pc:spChg chg="mod replST">
          <ac:chgData name="Jacqueline Gauthier" userId="feefe37c-236f-4297-8c12-8229219ad2dc" providerId="ADAL" clId="{4B1235CE-6FE7-4177-8EF0-6CDDE038D10A}" dt="2023-11-09T16:39:11.243" v="104" actId="790"/>
          <ac:spMkLst>
            <pc:docMk/>
            <pc:sldMk cId="2465101459" sldId="293"/>
            <ac:spMk id="2" creationId="{00000000-0000-0000-0000-000000000000}"/>
          </ac:spMkLst>
        </pc:spChg>
        <pc:spChg chg="mod replST">
          <ac:chgData name="Jacqueline Gauthier" userId="feefe37c-236f-4297-8c12-8229219ad2dc" providerId="ADAL" clId="{4B1235CE-6FE7-4177-8EF0-6CDDE038D10A}" dt="2023-11-09T16:39:23.269" v="106" actId="20577"/>
          <ac:spMkLst>
            <pc:docMk/>
            <pc:sldMk cId="2465101459" sldId="293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589213" y="1707776"/>
            <a:ext cx="8915399" cy="3069605"/>
          </a:xfrm>
        </p:spPr>
        <p:txBody>
          <a:bodyPr>
            <a:normAutofit fontScale="90000"/>
          </a:bodyPr>
          <a:lstStyle/>
          <a:p>
            <a:r>
              <a:rPr lang="fr-CA" sz="5400" b="0" i="0" u="none" strike="noStrike" dirty="0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  <a:t>Préparez-vous </a:t>
            </a:r>
            <a:br>
              <a:rPr lang="fr-CA" sz="5400" b="0" i="0" u="none" strike="noStrike" dirty="0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</a:br>
            <a:r>
              <a:rPr lang="fr-CA" sz="5400" b="0" i="0" u="none" strike="noStrike" dirty="0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  <a:t>à établir un budget, </a:t>
            </a:r>
            <a:br>
              <a:rPr lang="fr-CA" sz="5400" b="0" i="0" u="none" strike="noStrike" dirty="0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</a:br>
            <a:r>
              <a:rPr lang="fr-CA" sz="5400" b="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à </a:t>
            </a:r>
            <a:r>
              <a:rPr lang="fr-CA" sz="5400" b="0" i="0" u="none" strike="noStrike" dirty="0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  <a:t>vous organiser et </a:t>
            </a:r>
            <a:r>
              <a:rPr lang="fr-CA" sz="5400" b="0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à</a:t>
            </a:r>
            <a:r>
              <a:rPr lang="fr-CA" sz="5400" b="0" i="0" u="none" strike="noStrike" dirty="0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  <a:t> gérer votre temps</a:t>
            </a:r>
            <a:r>
              <a:rPr lang="fr-CA" dirty="0"/>
              <a:t>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CA" sz="2400" b="1" dirty="0"/>
              <a:t>MODULE 10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968187" y="484094"/>
            <a:ext cx="10536425" cy="739588"/>
          </a:xfrm>
        </p:spPr>
        <p:txBody>
          <a:bodyPr/>
          <a:lstStyle/>
          <a:p>
            <a:r>
              <a:rPr lang="en-CA" dirty="0"/>
              <a:t>Module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47165" y="1613647"/>
            <a:ext cx="10657447" cy="4760259"/>
          </a:xfrm>
        </p:spPr>
        <p:txBody>
          <a:bodyPr>
            <a:normAutofit/>
          </a:bodyPr>
          <a:lstStyle/>
          <a:p>
            <a:r>
              <a:rPr lang="fr-CA" sz="2000" dirty="0"/>
              <a:t>Au cours de ce module, vous développerez les </a:t>
            </a:r>
            <a:r>
              <a:rPr lang="fr-CA" sz="2000" dirty="0" smtClean="0"/>
              <a:t>Compétences </a:t>
            </a:r>
            <a:r>
              <a:rPr lang="fr-CA" sz="2000" dirty="0"/>
              <a:t>pour réussir suivantes :</a:t>
            </a:r>
          </a:p>
          <a:p>
            <a:pPr marL="0" indent="0">
              <a:buNone/>
            </a:pPr>
            <a:endParaRPr lang="en-CA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228002822"/>
              </p:ext>
            </p:extLst>
          </p:nvPr>
        </p:nvGraphicFramePr>
        <p:xfrm>
          <a:off x="968187" y="2595282"/>
          <a:ext cx="9756419" cy="3561690"/>
        </p:xfrm>
        <a:graphic>
          <a:graphicData uri="http://schemas.openxmlformats.org/drawingml/2006/table">
            <a:tbl>
              <a:tblPr firstRow="1" firstCol="1" bandRow="1"/>
              <a:tblGrid>
                <a:gridCol w="2118238">
                  <a:extLst>
                    <a:ext uri="{9D8B030D-6E8A-4147-A177-3AD203B41FA5}">
                      <a16:colId xmlns:a16="http://schemas.microsoft.com/office/drawing/2014/main" val="563994628"/>
                    </a:ext>
                  </a:extLst>
                </a:gridCol>
                <a:gridCol w="7638181">
                  <a:extLst>
                    <a:ext uri="{9D8B030D-6E8A-4147-A177-3AD203B41FA5}">
                      <a16:colId xmlns:a16="http://schemas.microsoft.com/office/drawing/2014/main" val="244249079"/>
                    </a:ext>
                  </a:extLst>
                </a:gridCol>
              </a:tblGrid>
              <a:tr h="8265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800" b="1" noProof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Adaptabilité</a:t>
                      </a:r>
                      <a:endParaRPr lang="fr-CA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800" noProof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 vous exercerez à ajuster votre budget pour répondre à vos besoins. </a:t>
                      </a:r>
                      <a:endParaRPr lang="fr-CA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3540"/>
                  </a:ext>
                </a:extLst>
              </a:tr>
              <a:tr h="4132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800" b="1" noProof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Calcul</a:t>
                      </a:r>
                      <a:endParaRPr lang="fr-CA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800" noProof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 exercerez vos compétences en calcul pour créer un budget. </a:t>
                      </a:r>
                      <a:endParaRPr lang="fr-CA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2073683"/>
                  </a:ext>
                </a:extLst>
              </a:tr>
              <a:tr h="9002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800" b="1" noProof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Résolution de problèmes</a:t>
                      </a:r>
                      <a:endParaRPr lang="fr-CA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800" noProof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 exercerez votre capacité à identifier, à travailler et à résoudre des problèmes tout en créant un budget qui répond à vos besoins. </a:t>
                      </a:r>
                      <a:endParaRPr lang="fr-CA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9324283"/>
                  </a:ext>
                </a:extLst>
              </a:tr>
              <a:tr h="8265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800" b="1" noProof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Lecture</a:t>
                      </a:r>
                      <a:endParaRPr lang="fr-CA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800" noProof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 trouverez, lirez et comprendrez les informations nécessaires pour créer votre budget. </a:t>
                      </a:r>
                      <a:endParaRPr lang="fr-CA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2648282"/>
                  </a:ext>
                </a:extLst>
              </a:tr>
              <a:tr h="5950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800" b="1" noProof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Rédaction</a:t>
                      </a:r>
                      <a:endParaRPr lang="fr-CA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800" noProof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 documenterez les informations en matière de calcul en créant un budget. </a:t>
                      </a:r>
                      <a:endParaRPr lang="fr-CA" sz="16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546242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dirty="0"/>
              <a:t>Créer un budget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fr-CA" dirty="0"/>
              <a:t>Vous avez maintenant appris à suivre vos dépenses, à réduire vos couts et à planifier vos dépenses. </a:t>
            </a:r>
          </a:p>
          <a:p>
            <a:r>
              <a:rPr lang="fr-CA" dirty="0"/>
              <a:t>Utilisez le modèle de la page 83 de votre cahier d’exercices pour créer un budget adapté à vos besoins financiers.</a:t>
            </a:r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65101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/>
              <a:t>Questions 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9358B3F27EFB43ADF249F01AC3C9F0" ma:contentTypeVersion="18" ma:contentTypeDescription="Crée un document." ma:contentTypeScope="" ma:versionID="1b423985c283ffc9fc59b302a9a41ae9">
  <xsd:schema xmlns:xsd="http://www.w3.org/2001/XMLSchema" xmlns:xs="http://www.w3.org/2001/XMLSchema" xmlns:p="http://schemas.microsoft.com/office/2006/metadata/properties" xmlns:ns2="71b2e3c4-79d5-4c98-b528-a3fa04795dc5" xmlns:ns3="eb0d3e1a-6422-4b6b-af90-65d0fc919568" targetNamespace="http://schemas.microsoft.com/office/2006/metadata/properties" ma:root="true" ma:fieldsID="5e167ed6868601fd51612f25c25c712c" ns2:_="" ns3:_="">
    <xsd:import namespace="71b2e3c4-79d5-4c98-b528-a3fa04795dc5"/>
    <xsd:import namespace="eb0d3e1a-6422-4b6b-af90-65d0fc91956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b2e3c4-79d5-4c98-b528-a3fa04795dc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6334424-3693-4fff-a368-14903a3bc8ec}" ma:internalName="TaxCatchAll" ma:showField="CatchAllData" ma:web="71b2e3c4-79d5-4c98-b528-a3fa04795dc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0d3e1a-6422-4b6b-af90-65d0fc9195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0755866-13cf-410b-9c5d-c7abb0189b6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1b2e3c4-79d5-4c98-b528-a3fa04795dc5" xsi:nil="true"/>
    <lcf76f155ced4ddcb4097134ff3c332f xmlns="eb0d3e1a-6422-4b6b-af90-65d0fc91956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05D607A-AC98-413C-808B-8A2C8A4F21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b2e3c4-79d5-4c98-b528-a3fa04795dc5"/>
    <ds:schemaRef ds:uri="eb0d3e1a-6422-4b6b-af90-65d0fc9195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0AC0D1C-CB8D-4CD6-B485-993AE729C2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E1D3F7-4E50-443F-B66C-FE8E456740E8}">
  <ds:schemaRefs>
    <ds:schemaRef ds:uri="http://schemas.microsoft.com/office/2006/documentManagement/types"/>
    <ds:schemaRef ds:uri="http://purl.org/dc/dcmitype/"/>
    <ds:schemaRef ds:uri="http://purl.org/dc/terms/"/>
    <ds:schemaRef ds:uri="71b2e3c4-79d5-4c98-b528-a3fa04795dc5"/>
    <ds:schemaRef ds:uri="http://www.w3.org/XML/1998/namespace"/>
    <ds:schemaRef ds:uri="eb0d3e1a-6422-4b6b-af90-65d0fc919568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254</TotalTime>
  <Words>176</Words>
  <Application>Microsoft Office PowerPoint</Application>
  <PresentationFormat>Grand écran</PresentationFormat>
  <Paragraphs>18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Century Gothic</vt:lpstr>
      <vt:lpstr>Times New Roman</vt:lpstr>
      <vt:lpstr>Wingdings 3</vt:lpstr>
      <vt:lpstr>Wisp</vt:lpstr>
      <vt:lpstr>Préparez-vous  à établir un budget,  à vous organiser et à gérer votre temps </vt:lpstr>
      <vt:lpstr>Module 10</vt:lpstr>
      <vt:lpstr>Créer un budget</vt:lpstr>
      <vt:lpstr>Présentation PowerPoint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Louise Lalonde</cp:lastModifiedBy>
  <cp:revision>60</cp:revision>
  <dcterms:created xsi:type="dcterms:W3CDTF">2023-02-01T18:40:23Z</dcterms:created>
  <dcterms:modified xsi:type="dcterms:W3CDTF">2024-07-31T13:02:43Z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5D7FD7AE-EAB6-4A8E-A631-FAA7A12C1DC4</vt:lpwstr>
  </property>
  <property fmtid="{D5CDD505-2E9C-101B-9397-08002B2CF9AE}" pid="3" name="ArticulatePath">
    <vt:lpwstr>https://centrefora-my.sharepoint.com/personal/jgauthier_centrefora_on_ca1/Documents/Bureau/Traduction_CpR/Get+Set+for+Budgeting,+Organization+and+Time+Management+Session+10</vt:lpwstr>
  </property>
  <property fmtid="{D5CDD505-2E9C-101B-9397-08002B2CF9AE}" pid="4" name="ContentTypeId">
    <vt:lpwstr>0x010100079358B3F27EFB43ADF249F01AC3C9F0</vt:lpwstr>
  </property>
</Properties>
</file>