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6" r:id="rId6"/>
    <p:sldId id="288" r:id="rId7"/>
    <p:sldId id="462" r:id="rId8"/>
    <p:sldId id="463" r:id="rId9"/>
    <p:sldId id="293" r:id="rId10"/>
    <p:sldId id="411" r:id="rId11"/>
    <p:sldId id="464" r:id="rId12"/>
    <p:sldId id="465" r:id="rId13"/>
    <p:sldId id="466" r:id="rId14"/>
    <p:sldId id="468" r:id="rId15"/>
    <p:sldId id="467" r:id="rId16"/>
    <p:sldId id="469" r:id="rId17"/>
    <p:sldId id="470" r:id="rId18"/>
    <p:sldId id="471" r:id="rId19"/>
    <p:sldId id="294" r:id="rId20"/>
    <p:sldId id="472" r:id="rId21"/>
    <p:sldId id="473" r:id="rId22"/>
    <p:sldId id="474" r:id="rId23"/>
    <p:sldId id="475" r:id="rId24"/>
    <p:sldId id="274" r:id="rId25"/>
    <p:sldId id="315" r:id="rId26"/>
    <p:sldId id="476" r:id="rId27"/>
    <p:sldId id="461" r:id="rId28"/>
    <p:sldId id="287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BE931D-CD17-7D8D-0E72-194ADFDE37F5}" name="Utilisateur invité" initials="Ui" userId="S::urn:spo:anon#d95fc8e05787767f4ad5c7d1f6fa6d86bc6f6aadfb93a0c0055f3f2cbe4806ec::" providerId="AD"/>
  <p188:author id="{2A8219F7-1BCB-B5D0-68E3-DD8DFF4BDD9F}" name="Jacqueline Gauthier" initials="JG" userId="S::jgauthier_centrefora.on.ca#ext#@coalition.ca::356cecd5-34a4-4a55-99b9-0c99788916b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8B842F-6B9F-875B-A1AA-96A6EB3930C9}" v="22" dt="2024-09-02T21:02:10.6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8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élanie Gendron" userId="b05ed1a2-98bf-4a87-b261-4b22b31ddbe0" providerId="ADAL" clId="{BE181573-D0A0-44C0-B625-CA5F0D1BCE7A}"/>
    <pc:docChg chg="custSel modSld">
      <pc:chgData name="Mélanie Gendron" userId="b05ed1a2-98bf-4a87-b261-4b22b31ddbe0" providerId="ADAL" clId="{BE181573-D0A0-44C0-B625-CA5F0D1BCE7A}" dt="2024-08-15T15:28:31.940" v="23"/>
      <pc:docMkLst>
        <pc:docMk/>
      </pc:docMkLst>
      <pc:sldChg chg="addSp delSp modSp mod">
        <pc:chgData name="Mélanie Gendron" userId="b05ed1a2-98bf-4a87-b261-4b22b31ddbe0" providerId="ADAL" clId="{BE181573-D0A0-44C0-B625-CA5F0D1BCE7A}" dt="2024-08-15T15:27:44.242" v="2"/>
        <pc:sldMkLst>
          <pc:docMk/>
          <pc:sldMk cId="4213619946" sldId="464"/>
        </pc:sldMkLst>
        <pc:spChg chg="del">
          <ac:chgData name="Mélanie Gendron" userId="b05ed1a2-98bf-4a87-b261-4b22b31ddbe0" providerId="ADAL" clId="{BE181573-D0A0-44C0-B625-CA5F0D1BCE7A}" dt="2024-08-15T15:27:40.845" v="0" actId="478"/>
          <ac:spMkLst>
            <pc:docMk/>
            <pc:sldMk cId="4213619946" sldId="464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BE181573-D0A0-44C0-B625-CA5F0D1BCE7A}" dt="2024-08-15T15:27:43.168" v="1" actId="478"/>
          <ac:spMkLst>
            <pc:docMk/>
            <pc:sldMk cId="4213619946" sldId="464"/>
            <ac:spMk id="5" creationId="{26A6348C-5BCB-99AE-3DFD-910E81E18E5B}"/>
          </ac:spMkLst>
        </pc:spChg>
        <pc:spChg chg="add mod">
          <ac:chgData name="Mélanie Gendron" userId="b05ed1a2-98bf-4a87-b261-4b22b31ddbe0" providerId="ADAL" clId="{BE181573-D0A0-44C0-B625-CA5F0D1BCE7A}" dt="2024-08-15T15:27:44.242" v="2"/>
          <ac:spMkLst>
            <pc:docMk/>
            <pc:sldMk cId="4213619946" sldId="464"/>
            <ac:spMk id="6" creationId="{02CAD645-E559-E4CD-166D-8BCDFA42D28E}"/>
          </ac:spMkLst>
        </pc:spChg>
      </pc:sldChg>
      <pc:sldChg chg="addSp delSp modSp mod">
        <pc:chgData name="Mélanie Gendron" userId="b05ed1a2-98bf-4a87-b261-4b22b31ddbe0" providerId="ADAL" clId="{BE181573-D0A0-44C0-B625-CA5F0D1BCE7A}" dt="2024-08-15T15:27:49.430" v="5"/>
        <pc:sldMkLst>
          <pc:docMk/>
          <pc:sldMk cId="573440766" sldId="465"/>
        </pc:sldMkLst>
        <pc:spChg chg="del">
          <ac:chgData name="Mélanie Gendron" userId="b05ed1a2-98bf-4a87-b261-4b22b31ddbe0" providerId="ADAL" clId="{BE181573-D0A0-44C0-B625-CA5F0D1BCE7A}" dt="2024-08-15T15:27:46.788" v="3" actId="478"/>
          <ac:spMkLst>
            <pc:docMk/>
            <pc:sldMk cId="573440766" sldId="465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BE181573-D0A0-44C0-B625-CA5F0D1BCE7A}" dt="2024-08-15T15:27:48.418" v="4" actId="478"/>
          <ac:spMkLst>
            <pc:docMk/>
            <pc:sldMk cId="573440766" sldId="465"/>
            <ac:spMk id="5" creationId="{489FBEAC-DE33-E1E8-981A-0415F8162EFA}"/>
          </ac:spMkLst>
        </pc:spChg>
        <pc:spChg chg="add mod">
          <ac:chgData name="Mélanie Gendron" userId="b05ed1a2-98bf-4a87-b261-4b22b31ddbe0" providerId="ADAL" clId="{BE181573-D0A0-44C0-B625-CA5F0D1BCE7A}" dt="2024-08-15T15:27:49.430" v="5"/>
          <ac:spMkLst>
            <pc:docMk/>
            <pc:sldMk cId="573440766" sldId="465"/>
            <ac:spMk id="6" creationId="{EF2D35DA-493E-B6DA-FA63-51CDFB88D34A}"/>
          </ac:spMkLst>
        </pc:spChg>
      </pc:sldChg>
      <pc:sldChg chg="addSp delSp modSp mod">
        <pc:chgData name="Mélanie Gendron" userId="b05ed1a2-98bf-4a87-b261-4b22b31ddbe0" providerId="ADAL" clId="{BE181573-D0A0-44C0-B625-CA5F0D1BCE7A}" dt="2024-08-15T15:27:55.261" v="8"/>
        <pc:sldMkLst>
          <pc:docMk/>
          <pc:sldMk cId="2806297819" sldId="466"/>
        </pc:sldMkLst>
        <pc:spChg chg="del">
          <ac:chgData name="Mélanie Gendron" userId="b05ed1a2-98bf-4a87-b261-4b22b31ddbe0" providerId="ADAL" clId="{BE181573-D0A0-44C0-B625-CA5F0D1BCE7A}" dt="2024-08-15T15:27:52.958" v="6" actId="478"/>
          <ac:spMkLst>
            <pc:docMk/>
            <pc:sldMk cId="2806297819" sldId="466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BE181573-D0A0-44C0-B625-CA5F0D1BCE7A}" dt="2024-08-15T15:27:54.286" v="7" actId="478"/>
          <ac:spMkLst>
            <pc:docMk/>
            <pc:sldMk cId="2806297819" sldId="466"/>
            <ac:spMk id="5" creationId="{3D38EAC7-7792-A076-69F6-586E137D391D}"/>
          </ac:spMkLst>
        </pc:spChg>
        <pc:spChg chg="add mod">
          <ac:chgData name="Mélanie Gendron" userId="b05ed1a2-98bf-4a87-b261-4b22b31ddbe0" providerId="ADAL" clId="{BE181573-D0A0-44C0-B625-CA5F0D1BCE7A}" dt="2024-08-15T15:27:55.261" v="8"/>
          <ac:spMkLst>
            <pc:docMk/>
            <pc:sldMk cId="2806297819" sldId="466"/>
            <ac:spMk id="6" creationId="{E3EB52B8-F922-D8CB-7B41-C5572EA1E807}"/>
          </ac:spMkLst>
        </pc:spChg>
      </pc:sldChg>
      <pc:sldChg chg="addSp delSp modSp mod">
        <pc:chgData name="Mélanie Gendron" userId="b05ed1a2-98bf-4a87-b261-4b22b31ddbe0" providerId="ADAL" clId="{BE181573-D0A0-44C0-B625-CA5F0D1BCE7A}" dt="2024-08-15T15:28:09.594" v="14"/>
        <pc:sldMkLst>
          <pc:docMk/>
          <pc:sldMk cId="2338835540" sldId="467"/>
        </pc:sldMkLst>
        <pc:spChg chg="del">
          <ac:chgData name="Mélanie Gendron" userId="b05ed1a2-98bf-4a87-b261-4b22b31ddbe0" providerId="ADAL" clId="{BE181573-D0A0-44C0-B625-CA5F0D1BCE7A}" dt="2024-08-15T15:28:05.682" v="12" actId="478"/>
          <ac:spMkLst>
            <pc:docMk/>
            <pc:sldMk cId="2338835540" sldId="467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BE181573-D0A0-44C0-B625-CA5F0D1BCE7A}" dt="2024-08-15T15:28:08.582" v="13" actId="478"/>
          <ac:spMkLst>
            <pc:docMk/>
            <pc:sldMk cId="2338835540" sldId="467"/>
            <ac:spMk id="5" creationId="{78E37E0C-285D-B2C2-5C41-E8D730CC3877}"/>
          </ac:spMkLst>
        </pc:spChg>
        <pc:spChg chg="add mod">
          <ac:chgData name="Mélanie Gendron" userId="b05ed1a2-98bf-4a87-b261-4b22b31ddbe0" providerId="ADAL" clId="{BE181573-D0A0-44C0-B625-CA5F0D1BCE7A}" dt="2024-08-15T15:28:09.594" v="14"/>
          <ac:spMkLst>
            <pc:docMk/>
            <pc:sldMk cId="2338835540" sldId="467"/>
            <ac:spMk id="6" creationId="{1090793A-BDB8-350F-7B3E-E72A3C52ADAD}"/>
          </ac:spMkLst>
        </pc:spChg>
      </pc:sldChg>
      <pc:sldChg chg="addSp delSp modSp mod">
        <pc:chgData name="Mélanie Gendron" userId="b05ed1a2-98bf-4a87-b261-4b22b31ddbe0" providerId="ADAL" clId="{BE181573-D0A0-44C0-B625-CA5F0D1BCE7A}" dt="2024-08-15T15:28:01.287" v="11"/>
        <pc:sldMkLst>
          <pc:docMk/>
          <pc:sldMk cId="2918581540" sldId="468"/>
        </pc:sldMkLst>
        <pc:spChg chg="del">
          <ac:chgData name="Mélanie Gendron" userId="b05ed1a2-98bf-4a87-b261-4b22b31ddbe0" providerId="ADAL" clId="{BE181573-D0A0-44C0-B625-CA5F0D1BCE7A}" dt="2024-08-15T15:27:58.726" v="9" actId="478"/>
          <ac:spMkLst>
            <pc:docMk/>
            <pc:sldMk cId="2918581540" sldId="468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BE181573-D0A0-44C0-B625-CA5F0D1BCE7A}" dt="2024-08-15T15:28:00.086" v="10" actId="478"/>
          <ac:spMkLst>
            <pc:docMk/>
            <pc:sldMk cId="2918581540" sldId="468"/>
            <ac:spMk id="5" creationId="{558557BF-465F-4835-1596-49BF5A7883D8}"/>
          </ac:spMkLst>
        </pc:spChg>
        <pc:spChg chg="add mod">
          <ac:chgData name="Mélanie Gendron" userId="b05ed1a2-98bf-4a87-b261-4b22b31ddbe0" providerId="ADAL" clId="{BE181573-D0A0-44C0-B625-CA5F0D1BCE7A}" dt="2024-08-15T15:28:01.287" v="11"/>
          <ac:spMkLst>
            <pc:docMk/>
            <pc:sldMk cId="2918581540" sldId="468"/>
            <ac:spMk id="6" creationId="{0A980B97-0076-0D9B-6B68-B01AC62693DE}"/>
          </ac:spMkLst>
        </pc:spChg>
      </pc:sldChg>
      <pc:sldChg chg="addSp delSp modSp mod">
        <pc:chgData name="Mélanie Gendron" userId="b05ed1a2-98bf-4a87-b261-4b22b31ddbe0" providerId="ADAL" clId="{BE181573-D0A0-44C0-B625-CA5F0D1BCE7A}" dt="2024-08-15T15:28:14.538" v="17"/>
        <pc:sldMkLst>
          <pc:docMk/>
          <pc:sldMk cId="3043071628" sldId="469"/>
        </pc:sldMkLst>
        <pc:spChg chg="del">
          <ac:chgData name="Mélanie Gendron" userId="b05ed1a2-98bf-4a87-b261-4b22b31ddbe0" providerId="ADAL" clId="{BE181573-D0A0-44C0-B625-CA5F0D1BCE7A}" dt="2024-08-15T15:28:12.446" v="15" actId="478"/>
          <ac:spMkLst>
            <pc:docMk/>
            <pc:sldMk cId="3043071628" sldId="469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BE181573-D0A0-44C0-B625-CA5F0D1BCE7A}" dt="2024-08-15T15:28:13.593" v="16" actId="478"/>
          <ac:spMkLst>
            <pc:docMk/>
            <pc:sldMk cId="3043071628" sldId="469"/>
            <ac:spMk id="5" creationId="{255428F7-AC93-DA6A-C8B4-6F915672E73D}"/>
          </ac:spMkLst>
        </pc:spChg>
        <pc:spChg chg="add mod">
          <ac:chgData name="Mélanie Gendron" userId="b05ed1a2-98bf-4a87-b261-4b22b31ddbe0" providerId="ADAL" clId="{BE181573-D0A0-44C0-B625-CA5F0D1BCE7A}" dt="2024-08-15T15:28:14.538" v="17"/>
          <ac:spMkLst>
            <pc:docMk/>
            <pc:sldMk cId="3043071628" sldId="469"/>
            <ac:spMk id="6" creationId="{1C41FF68-3818-3C78-F154-A572765BB201}"/>
          </ac:spMkLst>
        </pc:spChg>
      </pc:sldChg>
      <pc:sldChg chg="addSp delSp modSp mod">
        <pc:chgData name="Mélanie Gendron" userId="b05ed1a2-98bf-4a87-b261-4b22b31ddbe0" providerId="ADAL" clId="{BE181573-D0A0-44C0-B625-CA5F0D1BCE7A}" dt="2024-08-15T15:28:25.620" v="20"/>
        <pc:sldMkLst>
          <pc:docMk/>
          <pc:sldMk cId="3601751566" sldId="470"/>
        </pc:sldMkLst>
        <pc:spChg chg="del">
          <ac:chgData name="Mélanie Gendron" userId="b05ed1a2-98bf-4a87-b261-4b22b31ddbe0" providerId="ADAL" clId="{BE181573-D0A0-44C0-B625-CA5F0D1BCE7A}" dt="2024-08-15T15:28:23.645" v="18" actId="478"/>
          <ac:spMkLst>
            <pc:docMk/>
            <pc:sldMk cId="3601751566" sldId="470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BE181573-D0A0-44C0-B625-CA5F0D1BCE7A}" dt="2024-08-15T15:28:24.682" v="19" actId="478"/>
          <ac:spMkLst>
            <pc:docMk/>
            <pc:sldMk cId="3601751566" sldId="470"/>
            <ac:spMk id="5" creationId="{3CF406B6-4AB0-3513-157B-77F1A9BF8F14}"/>
          </ac:spMkLst>
        </pc:spChg>
        <pc:spChg chg="add mod">
          <ac:chgData name="Mélanie Gendron" userId="b05ed1a2-98bf-4a87-b261-4b22b31ddbe0" providerId="ADAL" clId="{BE181573-D0A0-44C0-B625-CA5F0D1BCE7A}" dt="2024-08-15T15:28:25.620" v="20"/>
          <ac:spMkLst>
            <pc:docMk/>
            <pc:sldMk cId="3601751566" sldId="470"/>
            <ac:spMk id="6" creationId="{A71D86A3-779E-995F-FBF3-8999771600EC}"/>
          </ac:spMkLst>
        </pc:spChg>
      </pc:sldChg>
      <pc:sldChg chg="addSp delSp modSp mod">
        <pc:chgData name="Mélanie Gendron" userId="b05ed1a2-98bf-4a87-b261-4b22b31ddbe0" providerId="ADAL" clId="{BE181573-D0A0-44C0-B625-CA5F0D1BCE7A}" dt="2024-08-15T15:28:31.940" v="23"/>
        <pc:sldMkLst>
          <pc:docMk/>
          <pc:sldMk cId="3941104335" sldId="471"/>
        </pc:sldMkLst>
        <pc:spChg chg="del">
          <ac:chgData name="Mélanie Gendron" userId="b05ed1a2-98bf-4a87-b261-4b22b31ddbe0" providerId="ADAL" clId="{BE181573-D0A0-44C0-B625-CA5F0D1BCE7A}" dt="2024-08-15T15:28:29.644" v="21" actId="478"/>
          <ac:spMkLst>
            <pc:docMk/>
            <pc:sldMk cId="3941104335" sldId="471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BE181573-D0A0-44C0-B625-CA5F0D1BCE7A}" dt="2024-08-15T15:28:30.897" v="22" actId="478"/>
          <ac:spMkLst>
            <pc:docMk/>
            <pc:sldMk cId="3941104335" sldId="471"/>
            <ac:spMk id="6" creationId="{8454189C-073A-F1A4-2738-423E35F82268}"/>
          </ac:spMkLst>
        </pc:spChg>
        <pc:spChg chg="add mod">
          <ac:chgData name="Mélanie Gendron" userId="b05ed1a2-98bf-4a87-b261-4b22b31ddbe0" providerId="ADAL" clId="{BE181573-D0A0-44C0-B625-CA5F0D1BCE7A}" dt="2024-08-15T15:28:31.940" v="23"/>
          <ac:spMkLst>
            <pc:docMk/>
            <pc:sldMk cId="3941104335" sldId="471"/>
            <ac:spMk id="7" creationId="{70811EE8-422E-E15E-A16A-7503FD86FEA9}"/>
          </ac:spMkLst>
        </pc:spChg>
      </pc:sldChg>
    </pc:docChg>
  </pc:docChgLst>
  <pc:docChgLst>
    <pc:chgData name="louise1905@sympatico.ca" userId="S::urn:spo:guest#louise1905@sympatico.ca::" providerId="AD" clId="Web-{404B8DDD-6ECB-F136-9280-8875EE9348EA}"/>
    <pc:docChg chg="">
      <pc:chgData name="louise1905@sympatico.ca" userId="S::urn:spo:guest#louise1905@sympatico.ca::" providerId="AD" clId="Web-{404B8DDD-6ECB-F136-9280-8875EE9348EA}" dt="2023-11-10T18:27:09.199" v="3"/>
      <pc:docMkLst>
        <pc:docMk/>
      </pc:docMkLst>
      <pc:sldChg chg="delCm modCm">
        <pc:chgData name="louise1905@sympatico.ca" userId="S::urn:spo:guest#louise1905@sympatico.ca::" providerId="AD" clId="Web-{404B8DDD-6ECB-F136-9280-8875EE9348EA}" dt="2023-11-10T18:27:02.495" v="1"/>
        <pc:sldMkLst>
          <pc:docMk/>
          <pc:sldMk cId="3861369899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404B8DDD-6ECB-F136-9280-8875EE9348EA}" dt="2023-11-10T18:27:02.495" v="1"/>
              <pc2:cmMkLst xmlns:pc2="http://schemas.microsoft.com/office/powerpoint/2019/9/main/command">
                <pc:docMk/>
                <pc:sldMk cId="3861369899" sldId="256"/>
                <pc2:cmMk id="{4B8AC645-DC6C-4257-B9E4-BF78F24E93D5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404B8DDD-6ECB-F136-9280-8875EE9348EA}" dt="2023-11-10T18:27:09.199" v="3"/>
        <pc:sldMkLst>
          <pc:docMk/>
          <pc:sldMk cId="3757631623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404B8DDD-6ECB-F136-9280-8875EE9348EA}" dt="2023-11-10T18:27:09.199" v="3"/>
              <pc2:cmMkLst xmlns:pc2="http://schemas.microsoft.com/office/powerpoint/2019/9/main/command">
                <pc:docMk/>
                <pc:sldMk cId="3757631623" sldId="266"/>
                <pc2:cmMk id="{3E92A9CC-3C26-4EE9-A6C2-8841635225FD}"/>
              </pc2:cmMkLst>
            </pc226:cmChg>
          </p:ext>
        </pc:extLst>
      </pc:sldChg>
    </pc:docChg>
  </pc:docChgLst>
  <pc:docChgLst>
    <pc:chgData name="Mélanie Gendron" userId="b05ed1a2-98bf-4a87-b261-4b22b31ddbe0" providerId="ADAL" clId="{B23239B5-45D4-4EB8-B401-BFD921B8CEA8}"/>
    <pc:docChg chg="undo custSel modSld">
      <pc:chgData name="Mélanie Gendron" userId="b05ed1a2-98bf-4a87-b261-4b22b31ddbe0" providerId="ADAL" clId="{B23239B5-45D4-4EB8-B401-BFD921B8CEA8}" dt="2024-07-19T13:03:49.625" v="88" actId="1076"/>
      <pc:docMkLst>
        <pc:docMk/>
      </pc:docMkLst>
      <pc:sldChg chg="modSp mod">
        <pc:chgData name="Mélanie Gendron" userId="b05ed1a2-98bf-4a87-b261-4b22b31ddbe0" providerId="ADAL" clId="{B23239B5-45D4-4EB8-B401-BFD921B8CEA8}" dt="2024-07-19T12:58:21.417" v="5" actId="1076"/>
        <pc:sldMkLst>
          <pc:docMk/>
          <pc:sldMk cId="3861369899" sldId="256"/>
        </pc:sldMkLst>
        <pc:spChg chg="mod">
          <ac:chgData name="Mélanie Gendron" userId="b05ed1a2-98bf-4a87-b261-4b22b31ddbe0" providerId="ADAL" clId="{B23239B5-45D4-4EB8-B401-BFD921B8CEA8}" dt="2024-07-19T12:58:21.417" v="5" actId="1076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Mélanie Gendron" userId="b05ed1a2-98bf-4a87-b261-4b22b31ddbe0" providerId="ADAL" clId="{B23239B5-45D4-4EB8-B401-BFD921B8CEA8}" dt="2024-07-19T12:58:21.417" v="5" actId="1076"/>
          <ac:spMkLst>
            <pc:docMk/>
            <pc:sldMk cId="3861369899" sldId="256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2:58:31.036" v="19" actId="1035"/>
        <pc:sldMkLst>
          <pc:docMk/>
          <pc:sldMk cId="3757631623" sldId="266"/>
        </pc:sldMkLst>
        <pc:graphicFrameChg chg="mod">
          <ac:chgData name="Mélanie Gendron" userId="b05ed1a2-98bf-4a87-b261-4b22b31ddbe0" providerId="ADAL" clId="{B23239B5-45D4-4EB8-B401-BFD921B8CEA8}" dt="2024-07-19T12:58:31.036" v="19" actId="1035"/>
          <ac:graphicFrameMkLst>
            <pc:docMk/>
            <pc:sldMk cId="3757631623" sldId="266"/>
            <ac:graphicFrameMk id="7" creationId="{00000000-0000-0000-0000-000000000000}"/>
          </ac:graphicFrameMkLst>
        </pc:graphicFrameChg>
      </pc:sldChg>
      <pc:sldChg chg="modSp mod">
        <pc:chgData name="Mélanie Gendron" userId="b05ed1a2-98bf-4a87-b261-4b22b31ddbe0" providerId="ADAL" clId="{B23239B5-45D4-4EB8-B401-BFD921B8CEA8}" dt="2024-07-19T13:03:07.154" v="80" actId="1076"/>
        <pc:sldMkLst>
          <pc:docMk/>
          <pc:sldMk cId="3197413488" sldId="274"/>
        </pc:sldMkLst>
        <pc:spChg chg="mod">
          <ac:chgData name="Mélanie Gendron" userId="b05ed1a2-98bf-4a87-b261-4b22b31ddbe0" providerId="ADAL" clId="{B23239B5-45D4-4EB8-B401-BFD921B8CEA8}" dt="2024-07-19T13:03:04.485" v="79" actId="1076"/>
          <ac:spMkLst>
            <pc:docMk/>
            <pc:sldMk cId="3197413488" sldId="274"/>
            <ac:spMk id="2" creationId="{00000000-0000-0000-0000-000000000000}"/>
          </ac:spMkLst>
        </pc:spChg>
        <pc:spChg chg="mod">
          <ac:chgData name="Mélanie Gendron" userId="b05ed1a2-98bf-4a87-b261-4b22b31ddbe0" providerId="ADAL" clId="{B23239B5-45D4-4EB8-B401-BFD921B8CEA8}" dt="2024-07-19T13:03:07.154" v="80" actId="1076"/>
          <ac:spMkLst>
            <pc:docMk/>
            <pc:sldMk cId="3197413488" sldId="274"/>
            <ac:spMk id="3" creationId="{00000000-0000-0000-0000-000000000000}"/>
          </ac:spMkLst>
        </pc:spChg>
        <pc:picChg chg="mod">
          <ac:chgData name="Mélanie Gendron" userId="b05ed1a2-98bf-4a87-b261-4b22b31ddbe0" providerId="ADAL" clId="{B23239B5-45D4-4EB8-B401-BFD921B8CEA8}" dt="2024-07-19T13:03:04.485" v="79" actId="1076"/>
          <ac:picMkLst>
            <pc:docMk/>
            <pc:sldMk cId="3197413488" sldId="274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B23239B5-45D4-4EB8-B401-BFD921B8CEA8}" dt="2024-07-19T13:03:49.625" v="88" actId="1076"/>
        <pc:sldMkLst>
          <pc:docMk/>
          <pc:sldMk cId="311959883" sldId="287"/>
        </pc:sldMkLst>
        <pc:spChg chg="mod">
          <ac:chgData name="Mélanie Gendron" userId="b05ed1a2-98bf-4a87-b261-4b22b31ddbe0" providerId="ADAL" clId="{B23239B5-45D4-4EB8-B401-BFD921B8CEA8}" dt="2024-07-19T13:03:49.625" v="88" actId="1076"/>
          <ac:spMkLst>
            <pc:docMk/>
            <pc:sldMk cId="311959883" sldId="287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2:58:42.041" v="22" actId="1076"/>
        <pc:sldMkLst>
          <pc:docMk/>
          <pc:sldMk cId="2305999324" sldId="288"/>
        </pc:sldMkLst>
        <pc:spChg chg="mod">
          <ac:chgData name="Mélanie Gendron" userId="b05ed1a2-98bf-4a87-b261-4b22b31ddbe0" providerId="ADAL" clId="{B23239B5-45D4-4EB8-B401-BFD921B8CEA8}" dt="2024-07-19T12:58:42.041" v="22" actId="1076"/>
          <ac:spMkLst>
            <pc:docMk/>
            <pc:sldMk cId="2305999324" sldId="28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2:59:09.333" v="30" actId="1076"/>
        <pc:sldMkLst>
          <pc:docMk/>
          <pc:sldMk cId="2465101459" sldId="293"/>
        </pc:sldMkLst>
        <pc:spChg chg="mod">
          <ac:chgData name="Mélanie Gendron" userId="b05ed1a2-98bf-4a87-b261-4b22b31ddbe0" providerId="ADAL" clId="{B23239B5-45D4-4EB8-B401-BFD921B8CEA8}" dt="2024-07-19T12:59:09.333" v="30" actId="1076"/>
          <ac:spMkLst>
            <pc:docMk/>
            <pc:sldMk cId="2465101459" sldId="293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3:01:25.263" v="57" actId="1076"/>
        <pc:sldMkLst>
          <pc:docMk/>
          <pc:sldMk cId="481907628" sldId="294"/>
        </pc:sldMkLst>
        <pc:spChg chg="mod">
          <ac:chgData name="Mélanie Gendron" userId="b05ed1a2-98bf-4a87-b261-4b22b31ddbe0" providerId="ADAL" clId="{B23239B5-45D4-4EB8-B401-BFD921B8CEA8}" dt="2024-07-19T13:01:21.985" v="56" actId="1076"/>
          <ac:spMkLst>
            <pc:docMk/>
            <pc:sldMk cId="481907628" sldId="294"/>
            <ac:spMk id="2" creationId="{00000000-0000-0000-0000-000000000000}"/>
          </ac:spMkLst>
        </pc:spChg>
        <pc:spChg chg="mod">
          <ac:chgData name="Mélanie Gendron" userId="b05ed1a2-98bf-4a87-b261-4b22b31ddbe0" providerId="ADAL" clId="{B23239B5-45D4-4EB8-B401-BFD921B8CEA8}" dt="2024-07-19T13:01:25.263" v="57" actId="1076"/>
          <ac:spMkLst>
            <pc:docMk/>
            <pc:sldMk cId="481907628" sldId="294"/>
            <ac:spMk id="3" creationId="{00000000-0000-0000-0000-000000000000}"/>
          </ac:spMkLst>
        </pc:spChg>
        <pc:picChg chg="mod">
          <ac:chgData name="Mélanie Gendron" userId="b05ed1a2-98bf-4a87-b261-4b22b31ddbe0" providerId="ADAL" clId="{B23239B5-45D4-4EB8-B401-BFD921B8CEA8}" dt="2024-07-19T13:01:21.985" v="56" actId="1076"/>
          <ac:picMkLst>
            <pc:docMk/>
            <pc:sldMk cId="481907628" sldId="294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B23239B5-45D4-4EB8-B401-BFD921B8CEA8}" dt="2024-07-19T13:03:16.309" v="81" actId="1076"/>
        <pc:sldMkLst>
          <pc:docMk/>
          <pc:sldMk cId="4096061746" sldId="315"/>
        </pc:sldMkLst>
        <pc:spChg chg="mod">
          <ac:chgData name="Mélanie Gendron" userId="b05ed1a2-98bf-4a87-b261-4b22b31ddbe0" providerId="ADAL" clId="{B23239B5-45D4-4EB8-B401-BFD921B8CEA8}" dt="2024-07-19T13:03:16.309" v="81" actId="1076"/>
          <ac:spMkLst>
            <pc:docMk/>
            <pc:sldMk cId="4096061746" sldId="315"/>
            <ac:spMk id="2" creationId="{00000000-0000-0000-0000-000000000000}"/>
          </ac:spMkLst>
        </pc:spChg>
        <pc:spChg chg="mod">
          <ac:chgData name="Mélanie Gendron" userId="b05ed1a2-98bf-4a87-b261-4b22b31ddbe0" providerId="ADAL" clId="{B23239B5-45D4-4EB8-B401-BFD921B8CEA8}" dt="2024-07-19T13:03:16.309" v="81" actId="1076"/>
          <ac:spMkLst>
            <pc:docMk/>
            <pc:sldMk cId="4096061746" sldId="315"/>
            <ac:spMk id="3" creationId="{00000000-0000-0000-0000-000000000000}"/>
          </ac:spMkLst>
        </pc:spChg>
        <pc:picChg chg="mod">
          <ac:chgData name="Mélanie Gendron" userId="b05ed1a2-98bf-4a87-b261-4b22b31ddbe0" providerId="ADAL" clId="{B23239B5-45D4-4EB8-B401-BFD921B8CEA8}" dt="2024-07-19T13:03:16.309" v="81" actId="1076"/>
          <ac:picMkLst>
            <pc:docMk/>
            <pc:sldMk cId="4096061746" sldId="315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B23239B5-45D4-4EB8-B401-BFD921B8CEA8}" dt="2024-07-19T12:59:29.446" v="35" actId="1076"/>
        <pc:sldMkLst>
          <pc:docMk/>
          <pc:sldMk cId="3983772019" sldId="411"/>
        </pc:sldMkLst>
        <pc:spChg chg="mod">
          <ac:chgData name="Mélanie Gendron" userId="b05ed1a2-98bf-4a87-b261-4b22b31ddbe0" providerId="ADAL" clId="{B23239B5-45D4-4EB8-B401-BFD921B8CEA8}" dt="2024-07-19T12:59:26.426" v="33" actId="1076"/>
          <ac:spMkLst>
            <pc:docMk/>
            <pc:sldMk cId="3983772019" sldId="411"/>
            <ac:spMk id="2" creationId="{00000000-0000-0000-0000-000000000000}"/>
          </ac:spMkLst>
        </pc:spChg>
        <pc:picChg chg="mod">
          <ac:chgData name="Mélanie Gendron" userId="b05ed1a2-98bf-4a87-b261-4b22b31ddbe0" providerId="ADAL" clId="{B23239B5-45D4-4EB8-B401-BFD921B8CEA8}" dt="2024-07-19T12:59:29.446" v="35" actId="1076"/>
          <ac:picMkLst>
            <pc:docMk/>
            <pc:sldMk cId="3983772019" sldId="411"/>
            <ac:picMk id="4" creationId="{2132AF8D-7D0D-ABF3-809A-ECA51459D331}"/>
          </ac:picMkLst>
        </pc:picChg>
      </pc:sldChg>
      <pc:sldChg chg="modSp mod">
        <pc:chgData name="Mélanie Gendron" userId="b05ed1a2-98bf-4a87-b261-4b22b31ddbe0" providerId="ADAL" clId="{B23239B5-45D4-4EB8-B401-BFD921B8CEA8}" dt="2024-07-19T13:03:38.265" v="85" actId="1076"/>
        <pc:sldMkLst>
          <pc:docMk/>
          <pc:sldMk cId="697210452" sldId="461"/>
        </pc:sldMkLst>
        <pc:spChg chg="mod">
          <ac:chgData name="Mélanie Gendron" userId="b05ed1a2-98bf-4a87-b261-4b22b31ddbe0" providerId="ADAL" clId="{B23239B5-45D4-4EB8-B401-BFD921B8CEA8}" dt="2024-07-19T13:03:38.265" v="85" actId="1076"/>
          <ac:spMkLst>
            <pc:docMk/>
            <pc:sldMk cId="697210452" sldId="461"/>
            <ac:spMk id="2" creationId="{00000000-0000-0000-0000-000000000000}"/>
          </ac:spMkLst>
        </pc:spChg>
        <pc:picChg chg="mod">
          <ac:chgData name="Mélanie Gendron" userId="b05ed1a2-98bf-4a87-b261-4b22b31ddbe0" providerId="ADAL" clId="{B23239B5-45D4-4EB8-B401-BFD921B8CEA8}" dt="2024-07-19T13:03:38.265" v="85" actId="1076"/>
          <ac:picMkLst>
            <pc:docMk/>
            <pc:sldMk cId="697210452" sldId="461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B23239B5-45D4-4EB8-B401-BFD921B8CEA8}" dt="2024-07-19T12:58:51.103" v="26" actId="1076"/>
        <pc:sldMkLst>
          <pc:docMk/>
          <pc:sldMk cId="2695926523" sldId="462"/>
        </pc:sldMkLst>
        <pc:spChg chg="mod">
          <ac:chgData name="Mélanie Gendron" userId="b05ed1a2-98bf-4a87-b261-4b22b31ddbe0" providerId="ADAL" clId="{B23239B5-45D4-4EB8-B401-BFD921B8CEA8}" dt="2024-07-19T12:58:49.128" v="25" actId="1076"/>
          <ac:spMkLst>
            <pc:docMk/>
            <pc:sldMk cId="2695926523" sldId="462"/>
            <ac:spMk id="2" creationId="{00000000-0000-0000-0000-000000000000}"/>
          </ac:spMkLst>
        </pc:spChg>
        <pc:picChg chg="mod">
          <ac:chgData name="Mélanie Gendron" userId="b05ed1a2-98bf-4a87-b261-4b22b31ddbe0" providerId="ADAL" clId="{B23239B5-45D4-4EB8-B401-BFD921B8CEA8}" dt="2024-07-19T12:58:51.103" v="26" actId="1076"/>
          <ac:picMkLst>
            <pc:docMk/>
            <pc:sldMk cId="2695926523" sldId="462"/>
            <ac:picMk id="4" creationId="{A57BA3E0-9A5B-B452-1BDD-720790304E37}"/>
          </ac:picMkLst>
        </pc:picChg>
      </pc:sldChg>
      <pc:sldChg chg="modSp mod">
        <pc:chgData name="Mélanie Gendron" userId="b05ed1a2-98bf-4a87-b261-4b22b31ddbe0" providerId="ADAL" clId="{B23239B5-45D4-4EB8-B401-BFD921B8CEA8}" dt="2024-07-19T12:59:00.625" v="29" actId="1076"/>
        <pc:sldMkLst>
          <pc:docMk/>
          <pc:sldMk cId="2177028714" sldId="463"/>
        </pc:sldMkLst>
        <pc:spChg chg="mod">
          <ac:chgData name="Mélanie Gendron" userId="b05ed1a2-98bf-4a87-b261-4b22b31ddbe0" providerId="ADAL" clId="{B23239B5-45D4-4EB8-B401-BFD921B8CEA8}" dt="2024-07-19T12:59:00.625" v="29" actId="1076"/>
          <ac:spMkLst>
            <pc:docMk/>
            <pc:sldMk cId="2177028714" sldId="463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2:59:39.445" v="37" actId="1076"/>
        <pc:sldMkLst>
          <pc:docMk/>
          <pc:sldMk cId="4213619946" sldId="464"/>
        </pc:sldMkLst>
        <pc:spChg chg="mod">
          <ac:chgData name="Mélanie Gendron" userId="b05ed1a2-98bf-4a87-b261-4b22b31ddbe0" providerId="ADAL" clId="{B23239B5-45D4-4EB8-B401-BFD921B8CEA8}" dt="2024-07-19T12:59:39.445" v="37" actId="1076"/>
          <ac:spMkLst>
            <pc:docMk/>
            <pc:sldMk cId="4213619946" sldId="464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2:59:46.206" v="39" actId="1076"/>
        <pc:sldMkLst>
          <pc:docMk/>
          <pc:sldMk cId="573440766" sldId="465"/>
        </pc:sldMkLst>
        <pc:spChg chg="mod">
          <ac:chgData name="Mélanie Gendron" userId="b05ed1a2-98bf-4a87-b261-4b22b31ddbe0" providerId="ADAL" clId="{B23239B5-45D4-4EB8-B401-BFD921B8CEA8}" dt="2024-07-19T12:59:46.206" v="39" actId="1076"/>
          <ac:spMkLst>
            <pc:docMk/>
            <pc:sldMk cId="573440766" sldId="465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2:59:53.894" v="42" actId="1076"/>
        <pc:sldMkLst>
          <pc:docMk/>
          <pc:sldMk cId="2806297819" sldId="466"/>
        </pc:sldMkLst>
        <pc:spChg chg="mod">
          <ac:chgData name="Mélanie Gendron" userId="b05ed1a2-98bf-4a87-b261-4b22b31ddbe0" providerId="ADAL" clId="{B23239B5-45D4-4EB8-B401-BFD921B8CEA8}" dt="2024-07-19T12:59:53.894" v="42" actId="1076"/>
          <ac:spMkLst>
            <pc:docMk/>
            <pc:sldMk cId="2806297819" sldId="466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3:00:08.123" v="46" actId="1076"/>
        <pc:sldMkLst>
          <pc:docMk/>
          <pc:sldMk cId="2338835540" sldId="467"/>
        </pc:sldMkLst>
        <pc:spChg chg="mod">
          <ac:chgData name="Mélanie Gendron" userId="b05ed1a2-98bf-4a87-b261-4b22b31ddbe0" providerId="ADAL" clId="{B23239B5-45D4-4EB8-B401-BFD921B8CEA8}" dt="2024-07-19T13:00:08.123" v="46" actId="1076"/>
          <ac:spMkLst>
            <pc:docMk/>
            <pc:sldMk cId="2338835540" sldId="467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3:00:01.208" v="44" actId="1076"/>
        <pc:sldMkLst>
          <pc:docMk/>
          <pc:sldMk cId="2918581540" sldId="468"/>
        </pc:sldMkLst>
        <pc:spChg chg="mod">
          <ac:chgData name="Mélanie Gendron" userId="b05ed1a2-98bf-4a87-b261-4b22b31ddbe0" providerId="ADAL" clId="{B23239B5-45D4-4EB8-B401-BFD921B8CEA8}" dt="2024-07-19T13:00:01.208" v="44" actId="1076"/>
          <ac:spMkLst>
            <pc:docMk/>
            <pc:sldMk cId="2918581540" sldId="46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3:00:14.074" v="48" actId="1076"/>
        <pc:sldMkLst>
          <pc:docMk/>
          <pc:sldMk cId="3043071628" sldId="469"/>
        </pc:sldMkLst>
        <pc:spChg chg="mod">
          <ac:chgData name="Mélanie Gendron" userId="b05ed1a2-98bf-4a87-b261-4b22b31ddbe0" providerId="ADAL" clId="{B23239B5-45D4-4EB8-B401-BFD921B8CEA8}" dt="2024-07-19T13:00:14.074" v="48" actId="1076"/>
          <ac:spMkLst>
            <pc:docMk/>
            <pc:sldMk cId="3043071628" sldId="469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3:01:04.927" v="51" actId="1076"/>
        <pc:sldMkLst>
          <pc:docMk/>
          <pc:sldMk cId="3601751566" sldId="470"/>
        </pc:sldMkLst>
        <pc:spChg chg="mod">
          <ac:chgData name="Mélanie Gendron" userId="b05ed1a2-98bf-4a87-b261-4b22b31ddbe0" providerId="ADAL" clId="{B23239B5-45D4-4EB8-B401-BFD921B8CEA8}" dt="2024-07-19T13:01:04.927" v="51" actId="1076"/>
          <ac:spMkLst>
            <pc:docMk/>
            <pc:sldMk cId="3601751566" sldId="470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3:01:13.682" v="54" actId="1076"/>
        <pc:sldMkLst>
          <pc:docMk/>
          <pc:sldMk cId="3941104335" sldId="471"/>
        </pc:sldMkLst>
        <pc:spChg chg="mod">
          <ac:chgData name="Mélanie Gendron" userId="b05ed1a2-98bf-4a87-b261-4b22b31ddbe0" providerId="ADAL" clId="{B23239B5-45D4-4EB8-B401-BFD921B8CEA8}" dt="2024-07-19T13:01:13.682" v="54" actId="1076"/>
          <ac:spMkLst>
            <pc:docMk/>
            <pc:sldMk cId="3941104335" sldId="471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3:01:36.381" v="60" actId="20577"/>
        <pc:sldMkLst>
          <pc:docMk/>
          <pc:sldMk cId="152941765" sldId="472"/>
        </pc:sldMkLst>
        <pc:spChg chg="mod">
          <ac:chgData name="Mélanie Gendron" userId="b05ed1a2-98bf-4a87-b261-4b22b31ddbe0" providerId="ADAL" clId="{B23239B5-45D4-4EB8-B401-BFD921B8CEA8}" dt="2024-07-19T13:01:36.381" v="60" actId="20577"/>
          <ac:spMkLst>
            <pc:docMk/>
            <pc:sldMk cId="152941765" sldId="472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3:01:51.572" v="63" actId="1076"/>
        <pc:sldMkLst>
          <pc:docMk/>
          <pc:sldMk cId="4026352823" sldId="473"/>
        </pc:sldMkLst>
        <pc:spChg chg="mod">
          <ac:chgData name="Mélanie Gendron" userId="b05ed1a2-98bf-4a87-b261-4b22b31ddbe0" providerId="ADAL" clId="{B23239B5-45D4-4EB8-B401-BFD921B8CEA8}" dt="2024-07-19T13:01:46.279" v="62" actId="1076"/>
          <ac:spMkLst>
            <pc:docMk/>
            <pc:sldMk cId="4026352823" sldId="473"/>
            <ac:spMk id="2" creationId="{00000000-0000-0000-0000-000000000000}"/>
          </ac:spMkLst>
        </pc:spChg>
        <pc:spChg chg="mod">
          <ac:chgData name="Mélanie Gendron" userId="b05ed1a2-98bf-4a87-b261-4b22b31ddbe0" providerId="ADAL" clId="{B23239B5-45D4-4EB8-B401-BFD921B8CEA8}" dt="2024-07-19T13:01:51.572" v="63" actId="1076"/>
          <ac:spMkLst>
            <pc:docMk/>
            <pc:sldMk cId="4026352823" sldId="473"/>
            <ac:spMk id="3" creationId="{00000000-0000-0000-0000-000000000000}"/>
          </ac:spMkLst>
        </pc:spChg>
        <pc:picChg chg="mod">
          <ac:chgData name="Mélanie Gendron" userId="b05ed1a2-98bf-4a87-b261-4b22b31ddbe0" providerId="ADAL" clId="{B23239B5-45D4-4EB8-B401-BFD921B8CEA8}" dt="2024-07-19T13:01:46.279" v="62" actId="1076"/>
          <ac:picMkLst>
            <pc:docMk/>
            <pc:sldMk cId="4026352823" sldId="473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B23239B5-45D4-4EB8-B401-BFD921B8CEA8}" dt="2024-07-19T13:02:38.140" v="75" actId="242"/>
        <pc:sldMkLst>
          <pc:docMk/>
          <pc:sldMk cId="208412428" sldId="474"/>
        </pc:sldMkLst>
        <pc:graphicFrameChg chg="modGraphic">
          <ac:chgData name="Mélanie Gendron" userId="b05ed1a2-98bf-4a87-b261-4b22b31ddbe0" providerId="ADAL" clId="{B23239B5-45D4-4EB8-B401-BFD921B8CEA8}" dt="2024-07-19T13:02:38.140" v="75" actId="242"/>
          <ac:graphicFrameMkLst>
            <pc:docMk/>
            <pc:sldMk cId="208412428" sldId="474"/>
            <ac:graphicFrameMk id="2" creationId="{00000000-0000-0000-0000-000000000000}"/>
          </ac:graphicFrameMkLst>
        </pc:graphicFrameChg>
      </pc:sldChg>
      <pc:sldChg chg="modSp mod">
        <pc:chgData name="Mélanie Gendron" userId="b05ed1a2-98bf-4a87-b261-4b22b31ddbe0" providerId="ADAL" clId="{B23239B5-45D4-4EB8-B401-BFD921B8CEA8}" dt="2024-07-19T13:02:53.493" v="77" actId="1076"/>
        <pc:sldMkLst>
          <pc:docMk/>
          <pc:sldMk cId="1393324133" sldId="475"/>
        </pc:sldMkLst>
        <pc:spChg chg="mod">
          <ac:chgData name="Mélanie Gendron" userId="b05ed1a2-98bf-4a87-b261-4b22b31ddbe0" providerId="ADAL" clId="{B23239B5-45D4-4EB8-B401-BFD921B8CEA8}" dt="2024-07-19T13:02:53.493" v="77" actId="1076"/>
          <ac:spMkLst>
            <pc:docMk/>
            <pc:sldMk cId="1393324133" sldId="475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B23239B5-45D4-4EB8-B401-BFD921B8CEA8}" dt="2024-07-19T13:03:28.087" v="83" actId="1076"/>
        <pc:sldMkLst>
          <pc:docMk/>
          <pc:sldMk cId="3531180305" sldId="476"/>
        </pc:sldMkLst>
        <pc:spChg chg="mod">
          <ac:chgData name="Mélanie Gendron" userId="b05ed1a2-98bf-4a87-b261-4b22b31ddbe0" providerId="ADAL" clId="{B23239B5-45D4-4EB8-B401-BFD921B8CEA8}" dt="2024-07-19T13:03:28.087" v="83" actId="1076"/>
          <ac:spMkLst>
            <pc:docMk/>
            <pc:sldMk cId="3531180305" sldId="476"/>
            <ac:spMk id="2" creationId="{00000000-0000-0000-0000-000000000000}"/>
          </ac:spMkLst>
        </pc:spChg>
        <pc:spChg chg="mod">
          <ac:chgData name="Mélanie Gendron" userId="b05ed1a2-98bf-4a87-b261-4b22b31ddbe0" providerId="ADAL" clId="{B23239B5-45D4-4EB8-B401-BFD921B8CEA8}" dt="2024-07-19T13:03:28.087" v="83" actId="1076"/>
          <ac:spMkLst>
            <pc:docMk/>
            <pc:sldMk cId="3531180305" sldId="476"/>
            <ac:spMk id="3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A7CFD589-2575-4439-BAFF-5759385D753C}"/>
    <pc:docChg chg="modSld">
      <pc:chgData name="louise1905@sympatico.ca" userId="S::urn:spo:guest#louise1905@sympatico.ca::" providerId="AD" clId="Web-{A7CFD589-2575-4439-BAFF-5759385D753C}" dt="2023-11-21T15:15:46.914" v="9" actId="20577"/>
      <pc:docMkLst>
        <pc:docMk/>
      </pc:docMkLst>
      <pc:sldChg chg="modSp">
        <pc:chgData name="louise1905@sympatico.ca" userId="S::urn:spo:guest#louise1905@sympatico.ca::" providerId="AD" clId="Web-{A7CFD589-2575-4439-BAFF-5759385D753C}" dt="2023-11-21T15:11:40.738" v="4" actId="20577"/>
        <pc:sldMkLst>
          <pc:docMk/>
          <pc:sldMk cId="481907628" sldId="294"/>
        </pc:sldMkLst>
        <pc:spChg chg="mod">
          <ac:chgData name="louise1905@sympatico.ca" userId="S::urn:spo:guest#louise1905@sympatico.ca::" providerId="AD" clId="Web-{A7CFD589-2575-4439-BAFF-5759385D753C}" dt="2023-11-21T15:11:40.738" v="4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A7CFD589-2575-4439-BAFF-5759385D753C}" dt="2023-11-21T15:15:46.914" v="9" actId="20577"/>
        <pc:sldMkLst>
          <pc:docMk/>
          <pc:sldMk cId="697210452" sldId="461"/>
        </pc:sldMkLst>
        <pc:spChg chg="mod">
          <ac:chgData name="louise1905@sympatico.ca" userId="S::urn:spo:guest#louise1905@sympatico.ca::" providerId="AD" clId="Web-{A7CFD589-2575-4439-BAFF-5759385D753C}" dt="2023-11-21T15:15:46.914" v="9" actId="20577"/>
          <ac:spMkLst>
            <pc:docMk/>
            <pc:sldMk cId="697210452" sldId="461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A7CFD589-2575-4439-BAFF-5759385D753C}" dt="2023-11-21T15:11:21.409" v="1" actId="20577"/>
        <pc:sldMkLst>
          <pc:docMk/>
          <pc:sldMk cId="2177028714" sldId="463"/>
        </pc:sldMkLst>
        <pc:spChg chg="mod">
          <ac:chgData name="louise1905@sympatico.ca" userId="S::urn:spo:guest#louise1905@sympatico.ca::" providerId="AD" clId="Web-{A7CFD589-2575-4439-BAFF-5759385D753C}" dt="2023-11-21T15:11:21.409" v="1" actId="20577"/>
          <ac:spMkLst>
            <pc:docMk/>
            <pc:sldMk cId="2177028714" sldId="463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76185B31-F975-AF04-0608-83A9E40C2282}"/>
    <pc:docChg chg="mod">
      <pc:chgData name="Jacqueline Gauthier" userId="S::jgauthier_centrefora.on.ca#ext#@coalition.ca::356cecd5-34a4-4a55-99b9-0c99788916bb" providerId="AD" clId="Web-{76185B31-F975-AF04-0608-83A9E40C2282}" dt="2023-10-25T21:31:26.509" v="2"/>
      <pc:docMkLst>
        <pc:docMk/>
      </pc:docMkLst>
      <pc:sldChg chg="modCm">
        <pc:chgData name="Jacqueline Gauthier" userId="S::jgauthier_centrefora.on.ca#ext#@coalition.ca::356cecd5-34a4-4a55-99b9-0c99788916bb" providerId="AD" clId="Web-{76185B31-F975-AF04-0608-83A9E40C2282}" dt="2023-10-25T21:31:20.212" v="1"/>
        <pc:sldMkLst>
          <pc:docMk/>
          <pc:sldMk cId="3861369899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6185B31-F975-AF04-0608-83A9E40C2282}" dt="2023-10-25T21:31:20.212" v="1"/>
              <pc2:cmMkLst xmlns:pc2="http://schemas.microsoft.com/office/powerpoint/2019/9/main/command">
                <pc:docMk/>
                <pc:sldMk cId="3861369899" sldId="256"/>
                <pc2:cmMk id="{4B8AC645-DC6C-4257-B9E4-BF78F24E93D5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76185B31-F975-AF04-0608-83A9E40C2282}" dt="2023-10-25T21:31:26.509" v="2"/>
        <pc:sldMkLst>
          <pc:docMk/>
          <pc:sldMk cId="3757631623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6185B31-F975-AF04-0608-83A9E40C2282}" dt="2023-10-25T21:31:26.509" v="2"/>
              <pc2:cmMkLst xmlns:pc2="http://schemas.microsoft.com/office/powerpoint/2019/9/main/command">
                <pc:docMk/>
                <pc:sldMk cId="3757631623" sldId="266"/>
                <pc2:cmMk id="{3E92A9CC-3C26-4EE9-A6C2-8841635225FD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921F29DF-F546-208D-3298-182D62E71CF4}"/>
    <pc:docChg chg="sldOrd">
      <pc:chgData name="Jacqueline Gauthier" userId="S::jgauthier_centrefora.on.ca#ext#@coalition.ca::356cecd5-34a4-4a55-99b9-0c99788916bb" providerId="AD" clId="Web-{921F29DF-F546-208D-3298-182D62E71CF4}" dt="2023-11-16T19:45:04.028" v="0"/>
      <pc:docMkLst>
        <pc:docMk/>
      </pc:docMkLst>
      <pc:sldChg chg="ord">
        <pc:chgData name="Jacqueline Gauthier" userId="S::jgauthier_centrefora.on.ca#ext#@coalition.ca::356cecd5-34a4-4a55-99b9-0c99788916bb" providerId="AD" clId="Web-{921F29DF-F546-208D-3298-182D62E71CF4}" dt="2023-11-16T19:45:04.028" v="0"/>
        <pc:sldMkLst>
          <pc:docMk/>
          <pc:sldMk cId="2338835540" sldId="467"/>
        </pc:sldMkLst>
      </pc:sldChg>
    </pc:docChg>
  </pc:docChgLst>
  <pc:docChgLst>
    <pc:chgData name="louise1905@sympatico.ca" userId="S::urn:spo:guest#louise1905@sympatico.ca::" providerId="AD" clId="Web-{BFF6C2F3-1CBD-7601-AF62-7E5C78635892}"/>
    <pc:docChg chg="modSld">
      <pc:chgData name="louise1905@sympatico.ca" userId="S::urn:spo:guest#louise1905@sympatico.ca::" providerId="AD" clId="Web-{BFF6C2F3-1CBD-7601-AF62-7E5C78635892}" dt="2023-11-22T16:09:30.773" v="11" actId="20577"/>
      <pc:docMkLst>
        <pc:docMk/>
      </pc:docMkLst>
      <pc:sldChg chg="modSp">
        <pc:chgData name="louise1905@sympatico.ca" userId="S::urn:spo:guest#louise1905@sympatico.ca::" providerId="AD" clId="Web-{BFF6C2F3-1CBD-7601-AF62-7E5C78635892}" dt="2023-11-22T16:09:30.773" v="11" actId="20577"/>
        <pc:sldMkLst>
          <pc:docMk/>
          <pc:sldMk cId="4096061746" sldId="315"/>
        </pc:sldMkLst>
        <pc:spChg chg="mod">
          <ac:chgData name="louise1905@sympatico.ca" userId="S::urn:spo:guest#louise1905@sympatico.ca::" providerId="AD" clId="Web-{BFF6C2F3-1CBD-7601-AF62-7E5C78635892}" dt="2023-11-22T16:09:30.773" v="11" actId="20577"/>
          <ac:spMkLst>
            <pc:docMk/>
            <pc:sldMk cId="4096061746" sldId="315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874BDC75-F448-DEC9-D8FC-EC052C8D5AE2}"/>
    <pc:docChg chg="modSld">
      <pc:chgData name="Utilisateur invité" userId="S::urn:spo:anon#d95fc8e05787767f4ad5c7d1f6fa6d86bc6f6aadfb93a0c0055f3f2cbe4806ec::" providerId="AD" clId="Web-{874BDC75-F448-DEC9-D8FC-EC052C8D5AE2}" dt="2024-07-18T13:49:56.990" v="31"/>
      <pc:docMkLst>
        <pc:docMk/>
      </pc:docMkLst>
      <pc:sldChg chg="modSp">
        <pc:chgData name="Utilisateur invité" userId="S::urn:spo:anon#d95fc8e05787767f4ad5c7d1f6fa6d86bc6f6aadfb93a0c0055f3f2cbe4806ec::" providerId="AD" clId="Web-{874BDC75-F448-DEC9-D8FC-EC052C8D5AE2}" dt="2024-07-18T13:47:44.143" v="23"/>
        <pc:sldMkLst>
          <pc:docMk/>
          <pc:sldMk cId="3757631623" sldId="266"/>
        </pc:sldMkLst>
        <pc:graphicFrameChg chg="mod modGraphic">
          <ac:chgData name="Utilisateur invité" userId="S::urn:spo:anon#d95fc8e05787767f4ad5c7d1f6fa6d86bc6f6aadfb93a0c0055f3f2cbe4806ec::" providerId="AD" clId="Web-{874BDC75-F448-DEC9-D8FC-EC052C8D5AE2}" dt="2024-07-18T13:47:44.143" v="23"/>
          <ac:graphicFrameMkLst>
            <pc:docMk/>
            <pc:sldMk cId="3757631623" sldId="266"/>
            <ac:graphicFrameMk id="7" creationId="{00000000-0000-0000-0000-000000000000}"/>
          </ac:graphicFrameMkLst>
        </pc:graphicFrameChg>
      </pc:sldChg>
      <pc:sldChg chg="modSp">
        <pc:chgData name="Utilisateur invité" userId="S::urn:spo:anon#d95fc8e05787767f4ad5c7d1f6fa6d86bc6f6aadfb93a0c0055f3f2cbe4806ec::" providerId="AD" clId="Web-{874BDC75-F448-DEC9-D8FC-EC052C8D5AE2}" dt="2024-07-18T13:49:56.990" v="31"/>
        <pc:sldMkLst>
          <pc:docMk/>
          <pc:sldMk cId="208412428" sldId="474"/>
        </pc:sldMkLst>
        <pc:graphicFrameChg chg="mod modGraphic">
          <ac:chgData name="Utilisateur invité" userId="S::urn:spo:anon#d95fc8e05787767f4ad5c7d1f6fa6d86bc6f6aadfb93a0c0055f3f2cbe4806ec::" providerId="AD" clId="Web-{874BDC75-F448-DEC9-D8FC-EC052C8D5AE2}" dt="2024-07-18T13:49:56.990" v="31"/>
          <ac:graphicFrameMkLst>
            <pc:docMk/>
            <pc:sldMk cId="208412428" sldId="474"/>
            <ac:graphicFrameMk id="2" creationId="{00000000-0000-0000-0000-000000000000}"/>
          </ac:graphicFrameMkLst>
        </pc:graphicFrameChg>
      </pc:sldChg>
    </pc:docChg>
  </pc:docChgLst>
  <pc:docChgLst>
    <pc:chgData name="Utilisateur invité" userId="S::urn:spo:anon#d95fc8e05787767f4ad5c7d1f6fa6d86bc6f6aadfb93a0c0055f3f2cbe4806ec::" providerId="AD" clId="Web-{43C8B746-69F0-40DE-3D66-C5448C3C5F17}"/>
    <pc:docChg chg="mod modSld">
      <pc:chgData name="Utilisateur invité" userId="S::urn:spo:anon#d95fc8e05787767f4ad5c7d1f6fa6d86bc6f6aadfb93a0c0055f3f2cbe4806ec::" providerId="AD" clId="Web-{43C8B746-69F0-40DE-3D66-C5448C3C5F17}" dt="2023-10-25T13:03:12.545" v="17"/>
      <pc:docMkLst>
        <pc:docMk/>
      </pc:docMkLst>
      <pc:sldChg chg="modSp addCm">
        <pc:chgData name="Utilisateur invité" userId="S::urn:spo:anon#d95fc8e05787767f4ad5c7d1f6fa6d86bc6f6aadfb93a0c0055f3f2cbe4806ec::" providerId="AD" clId="Web-{43C8B746-69F0-40DE-3D66-C5448C3C5F17}" dt="2023-10-25T13:02:13.089" v="12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43C8B746-69F0-40DE-3D66-C5448C3C5F17}" dt="2023-10-25T13:01:31.056" v="4" actId="20577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43C8B746-69F0-40DE-3D66-C5448C3C5F17}" dt="2023-10-25T13:01:48.542" v="10" actId="20577"/>
          <ac:spMkLst>
            <pc:docMk/>
            <pc:sldMk cId="3861369899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43C8B746-69F0-40DE-3D66-C5448C3C5F17}" dt="2023-10-25T13:02:13.089" v="12"/>
              <pc2:cmMkLst xmlns:pc2="http://schemas.microsoft.com/office/powerpoint/2019/9/main/command">
                <pc:docMk/>
                <pc:sldMk cId="3861369899" sldId="256"/>
                <pc2:cmMk id="{4B8AC645-DC6C-4257-B9E4-BF78F24E93D5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43C8B746-69F0-40DE-3D66-C5448C3C5F17}" dt="2023-10-25T13:03:12.545" v="17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43C8B746-69F0-40DE-3D66-C5448C3C5F17}" dt="2023-10-25T13:02:54.591" v="16" actId="20577"/>
          <ac:spMkLst>
            <pc:docMk/>
            <pc:sldMk cId="3757631623" sldId="266"/>
            <ac:spMk id="2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43C8B746-69F0-40DE-3D66-C5448C3C5F17}" dt="2023-10-25T13:03:12.545" v="17"/>
              <pc2:cmMkLst xmlns:pc2="http://schemas.microsoft.com/office/powerpoint/2019/9/main/command">
                <pc:docMk/>
                <pc:sldMk cId="3757631623" sldId="266"/>
                <pc2:cmMk id="{3E92A9CC-3C26-4EE9-A6C2-8841635225FD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92FBDACC-D8F2-B6B2-7F1F-D253A7EFA78E}"/>
    <pc:docChg chg="modSld">
      <pc:chgData name="Jacqueline Gauthier" userId="S::jgauthier_centrefora.on.ca#ext#@coalition.ca::356cecd5-34a4-4a55-99b9-0c99788916bb" providerId="AD" clId="Web-{92FBDACC-D8F2-B6B2-7F1F-D253A7EFA78E}" dt="2023-11-14T00:54:17.336" v="33" actId="20577"/>
      <pc:docMkLst>
        <pc:docMk/>
      </pc:docMkLst>
      <pc:sldChg chg="modSp">
        <pc:chgData name="Jacqueline Gauthier" userId="S::jgauthier_centrefora.on.ca#ext#@coalition.ca::356cecd5-34a4-4a55-99b9-0c99788916bb" providerId="AD" clId="Web-{92FBDACC-D8F2-B6B2-7F1F-D253A7EFA78E}" dt="2023-11-14T00:52:20.692" v="4" actId="20577"/>
        <pc:sldMkLst>
          <pc:docMk/>
          <pc:sldMk cId="2305999324" sldId="288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2:20.692" v="4" actId="20577"/>
          <ac:spMkLst>
            <pc:docMk/>
            <pc:sldMk cId="2305999324" sldId="288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2:52.099" v="12" actId="20577"/>
        <pc:sldMkLst>
          <pc:docMk/>
          <pc:sldMk cId="3983772019" sldId="411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2:52.099" v="12" actId="20577"/>
          <ac:spMkLst>
            <pc:docMk/>
            <pc:sldMk cId="3983772019" sldId="411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2:32.364" v="6" actId="20577"/>
        <pc:sldMkLst>
          <pc:docMk/>
          <pc:sldMk cId="2695926523" sldId="462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2:32.364" v="6" actId="20577"/>
          <ac:spMkLst>
            <pc:docMk/>
            <pc:sldMk cId="2695926523" sldId="462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2:37.317" v="8" actId="20577"/>
        <pc:sldMkLst>
          <pc:docMk/>
          <pc:sldMk cId="2177028714" sldId="463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2:37.317" v="8" actId="20577"/>
          <ac:spMkLst>
            <pc:docMk/>
            <pc:sldMk cId="2177028714" sldId="463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2:46.021" v="10" actId="20577"/>
        <pc:sldMkLst>
          <pc:docMk/>
          <pc:sldMk cId="4213619946" sldId="464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2:46.021" v="10" actId="20577"/>
          <ac:spMkLst>
            <pc:docMk/>
            <pc:sldMk cId="4213619946" sldId="464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3:01.084" v="14" actId="20577"/>
        <pc:sldMkLst>
          <pc:docMk/>
          <pc:sldMk cId="573440766" sldId="465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3:01.084" v="14" actId="20577"/>
          <ac:spMkLst>
            <pc:docMk/>
            <pc:sldMk cId="573440766" sldId="465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3:17.569" v="16" actId="20577"/>
        <pc:sldMkLst>
          <pc:docMk/>
          <pc:sldMk cId="2806297819" sldId="466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3:17.569" v="16" actId="20577"/>
          <ac:spMkLst>
            <pc:docMk/>
            <pc:sldMk cId="2806297819" sldId="466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3:23.038" v="18" actId="20577"/>
        <pc:sldMkLst>
          <pc:docMk/>
          <pc:sldMk cId="2338835540" sldId="467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3:23.038" v="18" actId="20577"/>
          <ac:spMkLst>
            <pc:docMk/>
            <pc:sldMk cId="2338835540" sldId="467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3:28.413" v="20" actId="20577"/>
        <pc:sldMkLst>
          <pc:docMk/>
          <pc:sldMk cId="2918581540" sldId="468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3:28.413" v="20" actId="20577"/>
          <ac:spMkLst>
            <pc:docMk/>
            <pc:sldMk cId="2918581540" sldId="468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3:35.163" v="22" actId="20577"/>
        <pc:sldMkLst>
          <pc:docMk/>
          <pc:sldMk cId="3043071628" sldId="469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3:35.163" v="22" actId="20577"/>
          <ac:spMkLst>
            <pc:docMk/>
            <pc:sldMk cId="3043071628" sldId="469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3:39.804" v="24" actId="20577"/>
        <pc:sldMkLst>
          <pc:docMk/>
          <pc:sldMk cId="3601751566" sldId="470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3:39.804" v="24" actId="20577"/>
          <ac:spMkLst>
            <pc:docMk/>
            <pc:sldMk cId="3601751566" sldId="470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3:47.132" v="26" actId="20577"/>
        <pc:sldMkLst>
          <pc:docMk/>
          <pc:sldMk cId="3941104335" sldId="471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3:47.132" v="26" actId="20577"/>
          <ac:spMkLst>
            <pc:docMk/>
            <pc:sldMk cId="3941104335" sldId="471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4:05.164" v="29" actId="20577"/>
        <pc:sldMkLst>
          <pc:docMk/>
          <pc:sldMk cId="1393324133" sldId="475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4:05.164" v="29" actId="20577"/>
          <ac:spMkLst>
            <pc:docMk/>
            <pc:sldMk cId="1393324133" sldId="475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92FBDACC-D8F2-B6B2-7F1F-D253A7EFA78E}" dt="2023-11-14T00:54:17.336" v="33" actId="20577"/>
        <pc:sldMkLst>
          <pc:docMk/>
          <pc:sldMk cId="3531180305" sldId="476"/>
        </pc:sldMkLst>
        <pc:spChg chg="mod">
          <ac:chgData name="Jacqueline Gauthier" userId="S::jgauthier_centrefora.on.ca#ext#@coalition.ca::356cecd5-34a4-4a55-99b9-0c99788916bb" providerId="AD" clId="Web-{92FBDACC-D8F2-B6B2-7F1F-D253A7EFA78E}" dt="2023-11-14T00:54:17.336" v="33" actId="20577"/>
          <ac:spMkLst>
            <pc:docMk/>
            <pc:sldMk cId="3531180305" sldId="476"/>
            <ac:spMk id="2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EDB398DA-D375-6033-6EAC-B8C5AC893F25}"/>
    <pc:docChg chg="modSld">
      <pc:chgData name="Utilisateur invité" userId="S::urn:spo:anon#d95fc8e05787767f4ad5c7d1f6fa6d86bc6f6aadfb93a0c0055f3f2cbe4806ec::" providerId="AD" clId="Web-{EDB398DA-D375-6033-6EAC-B8C5AC893F25}" dt="2024-04-03T16:59:46.928" v="39" actId="20577"/>
      <pc:docMkLst>
        <pc:docMk/>
      </pc:docMkLst>
      <pc:sldChg chg="modSp">
        <pc:chgData name="Utilisateur invité" userId="S::urn:spo:anon#d95fc8e05787767f4ad5c7d1f6fa6d86bc6f6aadfb93a0c0055f3f2cbe4806ec::" providerId="AD" clId="Web-{EDB398DA-D375-6033-6EAC-B8C5AC893F25}" dt="2024-04-03T16:58:33.395" v="12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EDB398DA-D375-6033-6EAC-B8C5AC893F25}" dt="2024-04-03T16:58:33.395" v="12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EDB398DA-D375-6033-6EAC-B8C5AC893F25}" dt="2024-04-03T16:59:46.928" v="39" actId="20577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EDB398DA-D375-6033-6EAC-B8C5AC893F25}" dt="2024-04-03T16:59:46.928" v="39" actId="20577"/>
          <ac:spMkLst>
            <pc:docMk/>
            <pc:sldMk cId="697210452" sldId="46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EDB398DA-D375-6033-6EAC-B8C5AC893F25}" dt="2024-04-03T16:57:29.268" v="2" actId="20577"/>
        <pc:sldMkLst>
          <pc:docMk/>
          <pc:sldMk cId="2806297819" sldId="466"/>
        </pc:sldMkLst>
        <pc:spChg chg="mod">
          <ac:chgData name="Utilisateur invité" userId="S::urn:spo:anon#d95fc8e05787767f4ad5c7d1f6fa6d86bc6f6aadfb93a0c0055f3f2cbe4806ec::" providerId="AD" clId="Web-{EDB398DA-D375-6033-6EAC-B8C5AC893F25}" dt="2024-04-03T16:57:29.268" v="2" actId="20577"/>
          <ac:spMkLst>
            <pc:docMk/>
            <pc:sldMk cId="2806297819" sldId="46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EDB398DA-D375-6033-6EAC-B8C5AC893F25}" dt="2024-04-03T16:59:20.411" v="23" actId="20577"/>
        <pc:sldMkLst>
          <pc:docMk/>
          <pc:sldMk cId="4026352823" sldId="473"/>
        </pc:sldMkLst>
        <pc:spChg chg="mod">
          <ac:chgData name="Utilisateur invité" userId="S::urn:spo:anon#d95fc8e05787767f4ad5c7d1f6fa6d86bc6f6aadfb93a0c0055f3f2cbe4806ec::" providerId="AD" clId="Web-{EDB398DA-D375-6033-6EAC-B8C5AC893F25}" dt="2024-04-03T16:59:20.411" v="23" actId="20577"/>
          <ac:spMkLst>
            <pc:docMk/>
            <pc:sldMk cId="4026352823" sldId="47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BCB54072-5084-5E4B-FA68-D34096533EA0}"/>
    <pc:docChg chg="modSld">
      <pc:chgData name="Utilisateur invité" userId="S::urn:spo:anon#d95fc8e05787767f4ad5c7d1f6fa6d86bc6f6aadfb93a0c0055f3f2cbe4806ec::" providerId="AD" clId="Web-{BCB54072-5084-5E4B-FA68-D34096533EA0}" dt="2024-07-18T15:11:06.354" v="18" actId="14100"/>
      <pc:docMkLst>
        <pc:docMk/>
      </pc:docMkLst>
      <pc:sldChg chg="modSp">
        <pc:chgData name="Utilisateur invité" userId="S::urn:spo:anon#d95fc8e05787767f4ad5c7d1f6fa6d86bc6f6aadfb93a0c0055f3f2cbe4806ec::" providerId="AD" clId="Web-{BCB54072-5084-5E4B-FA68-D34096533EA0}" dt="2024-07-18T15:08:36.948" v="0" actId="14100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08:36.948" v="0" actId="14100"/>
          <ac:spMkLst>
            <pc:docMk/>
            <pc:sldMk cId="3861369899" sldId="256"/>
            <ac:spMk id="2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08:48.604" v="1" actId="14100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08:48.604" v="1" actId="14100"/>
          <ac:spMkLst>
            <pc:docMk/>
            <pc:sldMk cId="2305999324" sldId="2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10:20.323" v="13" actId="14100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10:20.323" v="13" actId="14100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09:23.042" v="4" actId="14100"/>
        <pc:sldMkLst>
          <pc:docMk/>
          <pc:sldMk cId="3983772019" sldId="411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09:23.042" v="4" actId="14100"/>
          <ac:spMkLst>
            <pc:docMk/>
            <pc:sldMk cId="3983772019" sldId="41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11:06.354" v="18" actId="14100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11:06.354" v="18" actId="14100"/>
          <ac:spMkLst>
            <pc:docMk/>
            <pc:sldMk cId="697210452" sldId="46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08:57.745" v="2" actId="14100"/>
        <pc:sldMkLst>
          <pc:docMk/>
          <pc:sldMk cId="2695926523" sldId="462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08:57.745" v="2" actId="14100"/>
          <ac:spMkLst>
            <pc:docMk/>
            <pc:sldMk cId="2695926523" sldId="46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09:08.370" v="3" actId="14100"/>
        <pc:sldMkLst>
          <pc:docMk/>
          <pc:sldMk cId="2177028714" sldId="463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09:08.370" v="3" actId="14100"/>
          <ac:spMkLst>
            <pc:docMk/>
            <pc:sldMk cId="2177028714" sldId="46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09:35.792" v="5" actId="14100"/>
        <pc:sldMkLst>
          <pc:docMk/>
          <pc:sldMk cId="4213619946" sldId="464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09:35.792" v="5" actId="14100"/>
          <ac:spMkLst>
            <pc:docMk/>
            <pc:sldMk cId="4213619946" sldId="46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09:41.917" v="6" actId="14100"/>
        <pc:sldMkLst>
          <pc:docMk/>
          <pc:sldMk cId="573440766" sldId="465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09:41.917" v="6" actId="14100"/>
          <ac:spMkLst>
            <pc:docMk/>
            <pc:sldMk cId="573440766" sldId="46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09:51.167" v="7" actId="14100"/>
        <pc:sldMkLst>
          <pc:docMk/>
          <pc:sldMk cId="2806297819" sldId="466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09:51.167" v="7" actId="14100"/>
          <ac:spMkLst>
            <pc:docMk/>
            <pc:sldMk cId="2806297819" sldId="46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10:02.010" v="9" actId="14100"/>
        <pc:sldMkLst>
          <pc:docMk/>
          <pc:sldMk cId="2338835540" sldId="467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10:02.010" v="9" actId="14100"/>
          <ac:spMkLst>
            <pc:docMk/>
            <pc:sldMk cId="2338835540" sldId="46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09:58.385" v="8" actId="14100"/>
        <pc:sldMkLst>
          <pc:docMk/>
          <pc:sldMk cId="2918581540" sldId="468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09:58.385" v="8" actId="14100"/>
          <ac:spMkLst>
            <pc:docMk/>
            <pc:sldMk cId="2918581540" sldId="46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10:06.807" v="10" actId="14100"/>
        <pc:sldMkLst>
          <pc:docMk/>
          <pc:sldMk cId="3043071628" sldId="469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10:06.807" v="10" actId="14100"/>
          <ac:spMkLst>
            <pc:docMk/>
            <pc:sldMk cId="3043071628" sldId="46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10:10.385" v="11" actId="14100"/>
        <pc:sldMkLst>
          <pc:docMk/>
          <pc:sldMk cId="3601751566" sldId="470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10:10.385" v="11" actId="14100"/>
          <ac:spMkLst>
            <pc:docMk/>
            <pc:sldMk cId="3601751566" sldId="47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10:15.792" v="12" actId="14100"/>
        <pc:sldMkLst>
          <pc:docMk/>
          <pc:sldMk cId="3941104335" sldId="471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10:15.792" v="12" actId="14100"/>
          <ac:spMkLst>
            <pc:docMk/>
            <pc:sldMk cId="3941104335" sldId="47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10:37.026" v="15" actId="14100"/>
        <pc:sldMkLst>
          <pc:docMk/>
          <pc:sldMk cId="152941765" sldId="472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10:34.386" v="14" actId="14100"/>
          <ac:spMkLst>
            <pc:docMk/>
            <pc:sldMk cId="152941765" sldId="472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BCB54072-5084-5E4B-FA68-D34096533EA0}" dt="2024-07-18T15:10:37.026" v="15" actId="14100"/>
          <ac:spMkLst>
            <pc:docMk/>
            <pc:sldMk cId="152941765" sldId="47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CB54072-5084-5E4B-FA68-D34096533EA0}" dt="2024-07-18T15:10:58.917" v="17" actId="14100"/>
        <pc:sldMkLst>
          <pc:docMk/>
          <pc:sldMk cId="3531180305" sldId="476"/>
        </pc:sldMkLst>
        <pc:spChg chg="mod">
          <ac:chgData name="Utilisateur invité" userId="S::urn:spo:anon#d95fc8e05787767f4ad5c7d1f6fa6d86bc6f6aadfb93a0c0055f3f2cbe4806ec::" providerId="AD" clId="Web-{BCB54072-5084-5E4B-FA68-D34096533EA0}" dt="2024-07-18T15:10:58.917" v="17" actId="14100"/>
          <ac:spMkLst>
            <pc:docMk/>
            <pc:sldMk cId="3531180305" sldId="47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BCB54072-5084-5E4B-FA68-D34096533EA0}" dt="2024-07-18T15:10:53.901" v="16" actId="14100"/>
          <ac:spMkLst>
            <pc:docMk/>
            <pc:sldMk cId="3531180305" sldId="476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ED8B842F-6B9F-875B-A1AA-96A6EB3930C9}"/>
    <pc:docChg chg="modSld">
      <pc:chgData name="Utilisateur invité" userId="S::urn:spo:anon#d95fc8e05787767f4ad5c7d1f6fa6d86bc6f6aadfb93a0c0055f3f2cbe4806ec::" providerId="AD" clId="Web-{ED8B842F-6B9F-875B-A1AA-96A6EB3930C9}" dt="2024-09-02T21:02:08.682" v="20" actId="20577"/>
      <pc:docMkLst>
        <pc:docMk/>
      </pc:docMkLst>
      <pc:sldChg chg="modSp">
        <pc:chgData name="Utilisateur invité" userId="S::urn:spo:anon#d95fc8e05787767f4ad5c7d1f6fa6d86bc6f6aadfb93a0c0055f3f2cbe4806ec::" providerId="AD" clId="Web-{ED8B842F-6B9F-875B-A1AA-96A6EB3930C9}" dt="2024-09-02T21:01:06.149" v="0"/>
        <pc:sldMkLst>
          <pc:docMk/>
          <pc:sldMk cId="2695926523" sldId="462"/>
        </pc:sldMkLst>
        <pc:picChg chg="mod">
          <ac:chgData name="Utilisateur invité" userId="S::urn:spo:anon#d95fc8e05787767f4ad5c7d1f6fa6d86bc6f6aadfb93a0c0055f3f2cbe4806ec::" providerId="AD" clId="Web-{ED8B842F-6B9F-875B-A1AA-96A6EB3930C9}" dt="2024-09-02T21:01:06.149" v="0"/>
          <ac:picMkLst>
            <pc:docMk/>
            <pc:sldMk cId="2695926523" sldId="462"/>
            <ac:picMk id="4" creationId="{A57BA3E0-9A5B-B452-1BDD-720790304E37}"/>
          </ac:picMkLst>
        </pc:picChg>
      </pc:sldChg>
      <pc:sldChg chg="modSp">
        <pc:chgData name="Utilisateur invité" userId="S::urn:spo:anon#d95fc8e05787767f4ad5c7d1f6fa6d86bc6f6aadfb93a0c0055f3f2cbe4806ec::" providerId="AD" clId="Web-{ED8B842F-6B9F-875B-A1AA-96A6EB3930C9}" dt="2024-09-02T21:01:31.415" v="6" actId="20577"/>
        <pc:sldMkLst>
          <pc:docMk/>
          <pc:sldMk cId="2806297819" sldId="466"/>
        </pc:sldMkLst>
        <pc:spChg chg="mod">
          <ac:chgData name="Utilisateur invité" userId="S::urn:spo:anon#d95fc8e05787767f4ad5c7d1f6fa6d86bc6f6aadfb93a0c0055f3f2cbe4806ec::" providerId="AD" clId="Web-{ED8B842F-6B9F-875B-A1AA-96A6EB3930C9}" dt="2024-09-02T21:01:31.415" v="6" actId="20577"/>
          <ac:spMkLst>
            <pc:docMk/>
            <pc:sldMk cId="2806297819" sldId="46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ED8B842F-6B9F-875B-A1AA-96A6EB3930C9}" dt="2024-09-02T21:02:08.682" v="20" actId="20577"/>
        <pc:sldMkLst>
          <pc:docMk/>
          <pc:sldMk cId="2918581540" sldId="468"/>
        </pc:sldMkLst>
        <pc:spChg chg="mod">
          <ac:chgData name="Utilisateur invité" userId="S::urn:spo:anon#d95fc8e05787767f4ad5c7d1f6fa6d86bc6f6aadfb93a0c0055f3f2cbe4806ec::" providerId="AD" clId="Web-{ED8B842F-6B9F-875B-A1AA-96A6EB3930C9}" dt="2024-09-02T21:02:08.682" v="20" actId="20577"/>
          <ac:spMkLst>
            <pc:docMk/>
            <pc:sldMk cId="2918581540" sldId="468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F2EEC5A9-5B42-3CD1-0500-3E8A7199740D}"/>
    <pc:docChg chg="modSld">
      <pc:chgData name="Utilisateur invité" userId="S::urn:spo:anon#d95fc8e05787767f4ad5c7d1f6fa6d86bc6f6aadfb93a0c0055f3f2cbe4806ec::" providerId="AD" clId="Web-{F2EEC5A9-5B42-3CD1-0500-3E8A7199740D}" dt="2024-04-03T20:03:56.510" v="24" actId="1076"/>
      <pc:docMkLst>
        <pc:docMk/>
      </pc:docMkLst>
      <pc:sldChg chg="modSp">
        <pc:chgData name="Utilisateur invité" userId="S::urn:spo:anon#d95fc8e05787767f4ad5c7d1f6fa6d86bc6f6aadfb93a0c0055f3f2cbe4806ec::" providerId="AD" clId="Web-{F2EEC5A9-5B42-3CD1-0500-3E8A7199740D}" dt="2024-04-03T20:02:51.227" v="1" actId="14100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F2EEC5A9-5B42-3CD1-0500-3E8A7199740D}" dt="2024-04-03T20:02:51.227" v="1" actId="14100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2EEC5A9-5B42-3CD1-0500-3E8A7199740D}" dt="2024-04-03T20:03:28.400" v="18" actId="14100"/>
        <pc:sldMkLst>
          <pc:docMk/>
          <pc:sldMk cId="4026352823" sldId="473"/>
        </pc:sldMkLst>
        <pc:spChg chg="mod">
          <ac:chgData name="Utilisateur invité" userId="S::urn:spo:anon#d95fc8e05787767f4ad5c7d1f6fa6d86bc6f6aadfb93a0c0055f3f2cbe4806ec::" providerId="AD" clId="Web-{F2EEC5A9-5B42-3CD1-0500-3E8A7199740D}" dt="2024-04-03T20:03:28.400" v="18" actId="14100"/>
          <ac:spMkLst>
            <pc:docMk/>
            <pc:sldMk cId="4026352823" sldId="47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2EEC5A9-5B42-3CD1-0500-3E8A7199740D}" dt="2024-04-03T20:03:56.510" v="24" actId="1076"/>
        <pc:sldMkLst>
          <pc:docMk/>
          <pc:sldMk cId="1393324133" sldId="475"/>
        </pc:sldMkLst>
        <pc:spChg chg="mod">
          <ac:chgData name="Utilisateur invité" userId="S::urn:spo:anon#d95fc8e05787767f4ad5c7d1f6fa6d86bc6f6aadfb93a0c0055f3f2cbe4806ec::" providerId="AD" clId="Web-{F2EEC5A9-5B42-3CD1-0500-3E8A7199740D}" dt="2024-04-03T20:03:56.510" v="24" actId="1076"/>
          <ac:spMkLst>
            <pc:docMk/>
            <pc:sldMk cId="1393324133" sldId="475"/>
            <ac:spMk id="3" creationId="{00000000-0000-0000-0000-000000000000}"/>
          </ac:spMkLst>
        </pc:spChg>
        <pc:picChg chg="mod">
          <ac:chgData name="Utilisateur invité" userId="S::urn:spo:anon#d95fc8e05787767f4ad5c7d1f6fa6d86bc6f6aadfb93a0c0055f3f2cbe4806ec::" providerId="AD" clId="Web-{F2EEC5A9-5B42-3CD1-0500-3E8A7199740D}" dt="2024-04-03T20:03:48.885" v="22" actId="1076"/>
          <ac:picMkLst>
            <pc:docMk/>
            <pc:sldMk cId="1393324133" sldId="475"/>
            <ac:picMk id="4" creationId="{9BD90FA0-C29C-9283-3874-907724F41A53}"/>
          </ac:picMkLst>
        </pc:picChg>
      </pc:sldChg>
    </pc:docChg>
  </pc:docChgLst>
  <pc:docChgLst>
    <pc:chgData name="Utilisateur invité" userId="S::urn:spo:anon#d95fc8e05787767f4ad5c7d1f6fa6d86bc6f6aadfb93a0c0055f3f2cbe4806ec::" providerId="AD" clId="Web-{87902C9D-2B81-597D-1175-92C88B325237}"/>
    <pc:docChg chg="modSld">
      <pc:chgData name="Utilisateur invité" userId="S::urn:spo:anon#d95fc8e05787767f4ad5c7d1f6fa6d86bc6f6aadfb93a0c0055f3f2cbe4806ec::" providerId="AD" clId="Web-{87902C9D-2B81-597D-1175-92C88B325237}" dt="2024-04-03T19:55:36.559" v="52" actId="20577"/>
      <pc:docMkLst>
        <pc:docMk/>
      </pc:docMkLst>
      <pc:sldChg chg="modSp">
        <pc:chgData name="Utilisateur invité" userId="S::urn:spo:anon#d95fc8e05787767f4ad5c7d1f6fa6d86bc6f6aadfb93a0c0055f3f2cbe4806ec::" providerId="AD" clId="Web-{87902C9D-2B81-597D-1175-92C88B325237}" dt="2024-04-03T19:54:51.995" v="44" actId="14100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87902C9D-2B81-597D-1175-92C88B325237}" dt="2024-04-03T19:54:51.995" v="44" actId="14100"/>
          <ac:spMkLst>
            <pc:docMk/>
            <pc:sldMk cId="3197413488" sldId="27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87902C9D-2B81-597D-1175-92C88B325237}" dt="2024-04-03T19:52:04.770" v="17" actId="1076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87902C9D-2B81-597D-1175-92C88B325237}" dt="2024-04-03T19:52:04.770" v="17" actId="1076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87902C9D-2B81-597D-1175-92C88B325237}" dt="2024-04-03T19:55:36.559" v="52" actId="20577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87902C9D-2B81-597D-1175-92C88B325237}" dt="2024-04-03T19:55:36.559" v="52" actId="20577"/>
          <ac:spMkLst>
            <pc:docMk/>
            <pc:sldMk cId="697210452" sldId="461"/>
            <ac:spMk id="3" creationId="{00000000-0000-0000-0000-000000000000}"/>
          </ac:spMkLst>
        </pc:spChg>
      </pc:sldChg>
      <pc:sldChg chg="delCm">
        <pc:chgData name="Utilisateur invité" userId="S::urn:spo:anon#d95fc8e05787767f4ad5c7d1f6fa6d86bc6f6aadfb93a0c0055f3f2cbe4806ec::" providerId="AD" clId="Web-{87902C9D-2B81-597D-1175-92C88B325237}" dt="2024-04-03T19:52:15.833" v="18"/>
        <pc:sldMkLst>
          <pc:docMk/>
          <pc:sldMk cId="4026352823" sldId="47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87902C9D-2B81-597D-1175-92C88B325237}" dt="2024-04-03T19:52:15.833" v="18"/>
              <pc2:cmMkLst xmlns:pc2="http://schemas.microsoft.com/office/powerpoint/2019/9/main/command">
                <pc:docMk/>
                <pc:sldMk cId="4026352823" sldId="473"/>
                <pc2:cmMk id="{EC4541F1-B7D4-456E-955A-12D228A6ECC4}"/>
              </pc2:cmMkLst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87902C9D-2B81-597D-1175-92C88B325237}" dt="2024-04-03T19:54:15.837" v="40" actId="20577"/>
        <pc:sldMkLst>
          <pc:docMk/>
          <pc:sldMk cId="1393324133" sldId="475"/>
        </pc:sldMkLst>
        <pc:spChg chg="mod">
          <ac:chgData name="Utilisateur invité" userId="S::urn:spo:anon#d95fc8e05787767f4ad5c7d1f6fa6d86bc6f6aadfb93a0c0055f3f2cbe4806ec::" providerId="AD" clId="Web-{87902C9D-2B81-597D-1175-92C88B325237}" dt="2024-04-03T19:54:15.837" v="40" actId="20577"/>
          <ac:spMkLst>
            <pc:docMk/>
            <pc:sldMk cId="1393324133" sldId="475"/>
            <ac:spMk id="3" creationId="{00000000-0000-0000-0000-000000000000}"/>
          </ac:spMkLst>
        </pc:spChg>
        <pc:picChg chg="mod">
          <ac:chgData name="Utilisateur invité" userId="S::urn:spo:anon#d95fc8e05787767f4ad5c7d1f6fa6d86bc6f6aadfb93a0c0055f3f2cbe4806ec::" providerId="AD" clId="Web-{87902C9D-2B81-597D-1175-92C88B325237}" dt="2024-04-03T19:54:01.790" v="32" actId="1076"/>
          <ac:picMkLst>
            <pc:docMk/>
            <pc:sldMk cId="1393324133" sldId="475"/>
            <ac:picMk id="4" creationId="{9BD90FA0-C29C-9283-3874-907724F41A53}"/>
          </ac:picMkLst>
        </pc:picChg>
      </pc:sldChg>
    </pc:docChg>
  </pc:docChgLst>
  <pc:docChgLst>
    <pc:chgData name="Utilisateur invité" userId="S::urn:spo:anon#d95fc8e05787767f4ad5c7d1f6fa6d86bc6f6aadfb93a0c0055f3f2cbe4806ec::" providerId="AD" clId="Web-{BD9769C3-A570-C766-64DC-7A93EE25A307}"/>
    <pc:docChg chg="modSld">
      <pc:chgData name="Utilisateur invité" userId="S::urn:spo:anon#d95fc8e05787767f4ad5c7d1f6fa6d86bc6f6aadfb93a0c0055f3f2cbe4806ec::" providerId="AD" clId="Web-{BD9769C3-A570-C766-64DC-7A93EE25A307}" dt="2024-04-04T14:59:22.791" v="17" actId="1076"/>
      <pc:docMkLst>
        <pc:docMk/>
      </pc:docMkLst>
      <pc:sldChg chg="modSp">
        <pc:chgData name="Utilisateur invité" userId="S::urn:spo:anon#d95fc8e05787767f4ad5c7d1f6fa6d86bc6f6aadfb93a0c0055f3f2cbe4806ec::" providerId="AD" clId="Web-{BD9769C3-A570-C766-64DC-7A93EE25A307}" dt="2024-04-04T14:58:03.085" v="6" actId="1076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BD9769C3-A570-C766-64DC-7A93EE25A307}" dt="2024-04-04T14:58:03.085" v="6" actId="1076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D9769C3-A570-C766-64DC-7A93EE25A307}" dt="2024-04-04T14:59:22.791" v="17" actId="1076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BD9769C3-A570-C766-64DC-7A93EE25A307}" dt="2024-04-04T14:59:22.791" v="17" actId="1076"/>
          <ac:spMkLst>
            <pc:docMk/>
            <pc:sldMk cId="697210452" sldId="46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D9769C3-A570-C766-64DC-7A93EE25A307}" dt="2024-04-04T14:57:10.880" v="1" actId="20577"/>
        <pc:sldMkLst>
          <pc:docMk/>
          <pc:sldMk cId="2806297819" sldId="466"/>
        </pc:sldMkLst>
        <pc:spChg chg="mod">
          <ac:chgData name="Utilisateur invité" userId="S::urn:spo:anon#d95fc8e05787767f4ad5c7d1f6fa6d86bc6f6aadfb93a0c0055f3f2cbe4806ec::" providerId="AD" clId="Web-{BD9769C3-A570-C766-64DC-7A93EE25A307}" dt="2024-04-04T14:57:10.880" v="1" actId="20577"/>
          <ac:spMkLst>
            <pc:docMk/>
            <pc:sldMk cId="2806297819" sldId="46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D9769C3-A570-C766-64DC-7A93EE25A307}" dt="2024-04-04T14:57:32.193" v="2" actId="14100"/>
        <pc:sldMkLst>
          <pc:docMk/>
          <pc:sldMk cId="3941104335" sldId="471"/>
        </pc:sldMkLst>
        <pc:picChg chg="mod">
          <ac:chgData name="Utilisateur invité" userId="S::urn:spo:anon#d95fc8e05787767f4ad5c7d1f6fa6d86bc6f6aadfb93a0c0055f3f2cbe4806ec::" providerId="AD" clId="Web-{BD9769C3-A570-C766-64DC-7A93EE25A307}" dt="2024-04-04T14:57:32.193" v="2" actId="14100"/>
          <ac:picMkLst>
            <pc:docMk/>
            <pc:sldMk cId="3941104335" sldId="471"/>
            <ac:picMk id="4" creationId="{ABEE543E-CF00-0754-681B-65D555C478AF}"/>
          </ac:picMkLst>
        </pc:picChg>
      </pc:sldChg>
      <pc:sldChg chg="modSp">
        <pc:chgData name="Utilisateur invité" userId="S::urn:spo:anon#d95fc8e05787767f4ad5c7d1f6fa6d86bc6f6aadfb93a0c0055f3f2cbe4806ec::" providerId="AD" clId="Web-{BD9769C3-A570-C766-64DC-7A93EE25A307}" dt="2024-04-04T14:58:20.554" v="9" actId="1076"/>
        <pc:sldMkLst>
          <pc:docMk/>
          <pc:sldMk cId="4026352823" sldId="473"/>
        </pc:sldMkLst>
        <pc:spChg chg="mod">
          <ac:chgData name="Utilisateur invité" userId="S::urn:spo:anon#d95fc8e05787767f4ad5c7d1f6fa6d86bc6f6aadfb93a0c0055f3f2cbe4806ec::" providerId="AD" clId="Web-{BD9769C3-A570-C766-64DC-7A93EE25A307}" dt="2024-04-04T14:58:20.554" v="9" actId="1076"/>
          <ac:spMkLst>
            <pc:docMk/>
            <pc:sldMk cId="4026352823" sldId="47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D9769C3-A570-C766-64DC-7A93EE25A307}" dt="2024-04-04T14:58:34.696" v="10" actId="1076"/>
        <pc:sldMkLst>
          <pc:docMk/>
          <pc:sldMk cId="1393324133" sldId="475"/>
        </pc:sldMkLst>
        <pc:spChg chg="mod">
          <ac:chgData name="Utilisateur invité" userId="S::urn:spo:anon#d95fc8e05787767f4ad5c7d1f6fa6d86bc6f6aadfb93a0c0055f3f2cbe4806ec::" providerId="AD" clId="Web-{BD9769C3-A570-C766-64DC-7A93EE25A307}" dt="2024-04-04T14:58:34.696" v="10" actId="1076"/>
          <ac:spMkLst>
            <pc:docMk/>
            <pc:sldMk cId="1393324133" sldId="475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694F6988-B49D-6087-6C6F-4E0C06AFDD20}"/>
    <pc:docChg chg="modSld">
      <pc:chgData name="Utilisateur invité" userId="S::urn:spo:anon#d95fc8e05787767f4ad5c7d1f6fa6d86bc6f6aadfb93a0c0055f3f2cbe4806ec::" providerId="AD" clId="Web-{694F6988-B49D-6087-6C6F-4E0C06AFDD20}" dt="2024-04-04T17:23:16.858" v="0" actId="1076"/>
      <pc:docMkLst>
        <pc:docMk/>
      </pc:docMkLst>
      <pc:sldChg chg="modSp">
        <pc:chgData name="Utilisateur invité" userId="S::urn:spo:anon#d95fc8e05787767f4ad5c7d1f6fa6d86bc6f6aadfb93a0c0055f3f2cbe4806ec::" providerId="AD" clId="Web-{694F6988-B49D-6087-6C6F-4E0C06AFDD20}" dt="2024-04-04T17:23:16.858" v="0" actId="1076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694F6988-B49D-6087-6C6F-4E0C06AFDD20}" dt="2024-04-04T17:23:16.858" v="0" actId="1076"/>
          <ac:spMkLst>
            <pc:docMk/>
            <pc:sldMk cId="697210452" sldId="461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F65148F5-D5BE-5158-101E-27448795B0E0}"/>
    <pc:docChg chg="modSld">
      <pc:chgData name="Utilisateur invité" userId="S::urn:spo:anon#d95fc8e05787767f4ad5c7d1f6fa6d86bc6f6aadfb93a0c0055f3f2cbe4806ec::" providerId="AD" clId="Web-{F65148F5-D5BE-5158-101E-27448795B0E0}" dt="2024-01-26T16:43:49.618" v="51" actId="1076"/>
      <pc:docMkLst>
        <pc:docMk/>
      </pc:docMkLst>
      <pc:sldChg chg="addSp delSp modSp mod setBg setFolMasterObjs">
        <pc:chgData name="Utilisateur invité" userId="S::urn:spo:anon#d95fc8e05787767f4ad5c7d1f6fa6d86bc6f6aadfb93a0c0055f3f2cbe4806ec::" providerId="AD" clId="Web-{F65148F5-D5BE-5158-101E-27448795B0E0}" dt="2024-01-26T16:43:49.618" v="51" actId="1076"/>
        <pc:sldMkLst>
          <pc:docMk/>
          <pc:sldMk cId="2465101459" sldId="293"/>
        </pc:sldMkLst>
        <pc:spChg chg="mod">
          <ac:chgData name="Utilisateur invité" userId="S::urn:spo:anon#d95fc8e05787767f4ad5c7d1f6fa6d86bc6f6aadfb93a0c0055f3f2cbe4806ec::" providerId="AD" clId="Web-{F65148F5-D5BE-5158-101E-27448795B0E0}" dt="2024-01-26T16:43:49.618" v="51" actId="1076"/>
          <ac:spMkLst>
            <pc:docMk/>
            <pc:sldMk cId="2465101459" sldId="293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F65148F5-D5BE-5158-101E-27448795B0E0}" dt="2024-01-26T16:36:46.774" v="26" actId="1076"/>
          <ac:spMkLst>
            <pc:docMk/>
            <pc:sldMk cId="2465101459" sldId="293"/>
            <ac:spMk id="3" creationId="{00000000-0000-0000-0000-000000000000}"/>
          </ac:spMkLst>
        </pc:spChg>
        <pc:spChg chg="add">
          <ac:chgData name="Utilisateur invité" userId="S::urn:spo:anon#d95fc8e05787767f4ad5c7d1f6fa6d86bc6f6aadfb93a0c0055f3f2cbe4806ec::" providerId="AD" clId="Web-{F65148F5-D5BE-5158-101E-27448795B0E0}" dt="2024-01-26T16:34:48.160" v="10"/>
          <ac:spMkLst>
            <pc:docMk/>
            <pc:sldMk cId="2465101459" sldId="293"/>
            <ac:spMk id="11" creationId="{EF3848A2-E45D-4B08-836F-F4B94FE74CE1}"/>
          </ac:spMkLst>
        </pc:spChg>
        <pc:spChg chg="add">
          <ac:chgData name="Utilisateur invité" userId="S::urn:spo:anon#d95fc8e05787767f4ad5c7d1f6fa6d86bc6f6aadfb93a0c0055f3f2cbe4806ec::" providerId="AD" clId="Web-{F65148F5-D5BE-5158-101E-27448795B0E0}" dt="2024-01-26T16:34:48.160" v="10"/>
          <ac:spMkLst>
            <pc:docMk/>
            <pc:sldMk cId="2465101459" sldId="293"/>
            <ac:spMk id="13" creationId="{188C4EC3-AEE2-476D-A52B-D85ADFA21560}"/>
          </ac:spMkLst>
        </pc:spChg>
        <pc:spChg chg="add del">
          <ac:chgData name="Utilisateur invité" userId="S::urn:spo:anon#d95fc8e05787767f4ad5c7d1f6fa6d86bc6f6aadfb93a0c0055f3f2cbe4806ec::" providerId="AD" clId="Web-{F65148F5-D5BE-5158-101E-27448795B0E0}" dt="2024-01-26T16:35:45.271" v="19"/>
          <ac:spMkLst>
            <pc:docMk/>
            <pc:sldMk cId="2465101459" sldId="293"/>
            <ac:spMk id="15" creationId="{593F3073-34AF-431F-A755-70016BF9EDA0}"/>
          </ac:spMkLst>
        </pc:spChg>
        <pc:spChg chg="add del">
          <ac:chgData name="Utilisateur invité" userId="S::urn:spo:anon#d95fc8e05787767f4ad5c7d1f6fa6d86bc6f6aadfb93a0c0055f3f2cbe4806ec::" providerId="AD" clId="Web-{F65148F5-D5BE-5158-101E-27448795B0E0}" dt="2024-01-26T16:35:26.505" v="15"/>
          <ac:spMkLst>
            <pc:docMk/>
            <pc:sldMk cId="2465101459" sldId="293"/>
            <ac:spMk id="17" creationId="{F1A640EA-31A8-4430-83D6-22693C2B51C5}"/>
          </ac:spMkLst>
        </pc:spChg>
        <pc:spChg chg="add del">
          <ac:chgData name="Utilisateur invité" userId="S::urn:spo:anon#d95fc8e05787767f4ad5c7d1f6fa6d86bc6f6aadfb93a0c0055f3f2cbe4806ec::" providerId="AD" clId="Web-{F65148F5-D5BE-5158-101E-27448795B0E0}" dt="2024-01-26T16:35:36.974" v="17"/>
          <ac:spMkLst>
            <pc:docMk/>
            <pc:sldMk cId="2465101459" sldId="293"/>
            <ac:spMk id="19" creationId="{DCD54B01-D5B6-453B-A8D7-2E0CF4540585}"/>
          </ac:spMkLst>
        </pc:spChg>
        <pc:spChg chg="add">
          <ac:chgData name="Utilisateur invité" userId="S::urn:spo:anon#d95fc8e05787767f4ad5c7d1f6fa6d86bc6f6aadfb93a0c0055f3f2cbe4806ec::" providerId="AD" clId="Web-{F65148F5-D5BE-5158-101E-27448795B0E0}" dt="2024-01-26T16:34:48.160" v="10"/>
          <ac:spMkLst>
            <pc:docMk/>
            <pc:sldMk cId="2465101459" sldId="293"/>
            <ac:spMk id="21" creationId="{33DBFF66-791C-46EC-9B51-8D1A2A8038E8}"/>
          </ac:spMkLst>
        </pc:spChg>
        <pc:picChg chg="del mod">
          <ac:chgData name="Utilisateur invité" userId="S::urn:spo:anon#d95fc8e05787767f4ad5c7d1f6fa6d86bc6f6aadfb93a0c0055f3f2cbe4806ec::" providerId="AD" clId="Web-{F65148F5-D5BE-5158-101E-27448795B0E0}" dt="2024-01-26T16:38:46.356" v="40"/>
          <ac:picMkLst>
            <pc:docMk/>
            <pc:sldMk cId="2465101459" sldId="293"/>
            <ac:picMk id="4" creationId="{00000000-0000-0000-0000-000000000000}"/>
          </ac:picMkLst>
        </pc:picChg>
        <pc:picChg chg="add mod">
          <ac:chgData name="Utilisateur invité" userId="S::urn:spo:anon#d95fc8e05787767f4ad5c7d1f6fa6d86bc6f6aadfb93a0c0055f3f2cbe4806ec::" providerId="AD" clId="Web-{F65148F5-D5BE-5158-101E-27448795B0E0}" dt="2024-01-26T16:37:08.993" v="30" actId="1076"/>
          <ac:picMkLst>
            <pc:docMk/>
            <pc:sldMk cId="2465101459" sldId="293"/>
            <ac:picMk id="5" creationId="{5A200317-8139-CC01-6786-260C3027ACF8}"/>
          </ac:picMkLst>
        </pc:picChg>
        <pc:picChg chg="add del mod ord">
          <ac:chgData name="Utilisateur invité" userId="S::urn:spo:anon#d95fc8e05787767f4ad5c7d1f6fa6d86bc6f6aadfb93a0c0055f3f2cbe4806ec::" providerId="AD" clId="Web-{F65148F5-D5BE-5158-101E-27448795B0E0}" dt="2024-01-26T16:36:42.961" v="25"/>
          <ac:picMkLst>
            <pc:docMk/>
            <pc:sldMk cId="2465101459" sldId="293"/>
            <ac:picMk id="6" creationId="{40F74159-21D9-D388-E0E7-89663EC84926}"/>
          </ac:picMkLst>
        </pc:picChg>
        <pc:picChg chg="add mod">
          <ac:chgData name="Utilisateur invité" userId="S::urn:spo:anon#d95fc8e05787767f4ad5c7d1f6fa6d86bc6f6aadfb93a0c0055f3f2cbe4806ec::" providerId="AD" clId="Web-{F65148F5-D5BE-5158-101E-27448795B0E0}" dt="2024-01-26T16:43:44.993" v="50" actId="1076"/>
          <ac:picMkLst>
            <pc:docMk/>
            <pc:sldMk cId="2465101459" sldId="293"/>
            <ac:picMk id="8" creationId="{A6F97A57-4C42-2374-2B3A-8CAAB262B219}"/>
          </ac:picMkLst>
        </pc:picChg>
      </pc:sldChg>
      <pc:sldChg chg="addSp modSp">
        <pc:chgData name="Utilisateur invité" userId="S::urn:spo:anon#d95fc8e05787767f4ad5c7d1f6fa6d86bc6f6aadfb93a0c0055f3f2cbe4806ec::" providerId="AD" clId="Web-{F65148F5-D5BE-5158-101E-27448795B0E0}" dt="2024-01-26T16:37:16.868" v="31" actId="1076"/>
        <pc:sldMkLst>
          <pc:docMk/>
          <pc:sldMk cId="3983772019" sldId="411"/>
        </pc:sldMkLst>
        <pc:picChg chg="add mod">
          <ac:chgData name="Utilisateur invité" userId="S::urn:spo:anon#d95fc8e05787767f4ad5c7d1f6fa6d86bc6f6aadfb93a0c0055f3f2cbe4806ec::" providerId="AD" clId="Web-{F65148F5-D5BE-5158-101E-27448795B0E0}" dt="2024-01-26T16:37:16.868" v="31" actId="1076"/>
          <ac:picMkLst>
            <pc:docMk/>
            <pc:sldMk cId="3983772019" sldId="411"/>
            <ac:picMk id="4" creationId="{2132AF8D-7D0D-ABF3-809A-ECA51459D331}"/>
          </ac:picMkLst>
        </pc:picChg>
      </pc:sldChg>
      <pc:sldChg chg="addSp modSp">
        <pc:chgData name="Utilisateur invité" userId="S::urn:spo:anon#d95fc8e05787767f4ad5c7d1f6fa6d86bc6f6aadfb93a0c0055f3f2cbe4806ec::" providerId="AD" clId="Web-{F65148F5-D5BE-5158-101E-27448795B0E0}" dt="2024-01-26T16:38:28.184" v="39" actId="1076"/>
        <pc:sldMkLst>
          <pc:docMk/>
          <pc:sldMk cId="2695926523" sldId="462"/>
        </pc:sldMkLst>
        <pc:picChg chg="add mod">
          <ac:chgData name="Utilisateur invité" userId="S::urn:spo:anon#d95fc8e05787767f4ad5c7d1f6fa6d86bc6f6aadfb93a0c0055f3f2cbe4806ec::" providerId="AD" clId="Web-{F65148F5-D5BE-5158-101E-27448795B0E0}" dt="2024-01-26T16:38:28.184" v="39" actId="1076"/>
          <ac:picMkLst>
            <pc:docMk/>
            <pc:sldMk cId="2695926523" sldId="462"/>
            <ac:picMk id="4" creationId="{A57BA3E0-9A5B-B452-1BDD-720790304E37}"/>
          </ac:picMkLst>
        </pc:picChg>
      </pc:sldChg>
      <pc:sldChg chg="addSp modSp">
        <pc:chgData name="Utilisateur invité" userId="S::urn:spo:anon#d95fc8e05787767f4ad5c7d1f6fa6d86bc6f6aadfb93a0c0055f3f2cbe4806ec::" providerId="AD" clId="Web-{F65148F5-D5BE-5158-101E-27448795B0E0}" dt="2024-01-26T16:41:55.426" v="46" actId="1076"/>
        <pc:sldMkLst>
          <pc:docMk/>
          <pc:sldMk cId="3941104335" sldId="471"/>
        </pc:sldMkLst>
        <pc:picChg chg="add mod">
          <ac:chgData name="Utilisateur invité" userId="S::urn:spo:anon#d95fc8e05787767f4ad5c7d1f6fa6d86bc6f6aadfb93a0c0055f3f2cbe4806ec::" providerId="AD" clId="Web-{F65148F5-D5BE-5158-101E-27448795B0E0}" dt="2024-01-26T16:41:55.426" v="46" actId="1076"/>
          <ac:picMkLst>
            <pc:docMk/>
            <pc:sldMk cId="3941104335" sldId="471"/>
            <ac:picMk id="4" creationId="{ABEE543E-CF00-0754-681B-65D555C478AF}"/>
          </ac:picMkLst>
        </pc:picChg>
      </pc:sldChg>
      <pc:sldChg chg="addCm">
        <pc:chgData name="Utilisateur invité" userId="S::urn:spo:anon#d95fc8e05787767f4ad5c7d1f6fa6d86bc6f6aadfb93a0c0055f3f2cbe4806ec::" providerId="AD" clId="Web-{F65148F5-D5BE-5158-101E-27448795B0E0}" dt="2024-01-26T16:40:38.204" v="42"/>
        <pc:sldMkLst>
          <pc:docMk/>
          <pc:sldMk cId="4026352823" sldId="47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F65148F5-D5BE-5158-101E-27448795B0E0}" dt="2024-01-26T16:40:38.204" v="42"/>
              <pc2:cmMkLst xmlns:pc2="http://schemas.microsoft.com/office/powerpoint/2019/9/main/command">
                <pc:docMk/>
                <pc:sldMk cId="4026352823" sldId="473"/>
                <pc2:cmMk id="{EC4541F1-B7D4-456E-955A-12D228A6ECC4}"/>
              </pc2:cmMkLst>
            </pc226:cmChg>
          </p:ext>
        </pc:extLst>
      </pc:sldChg>
      <pc:sldChg chg="addSp modSp">
        <pc:chgData name="Utilisateur invité" userId="S::urn:spo:anon#d95fc8e05787767f4ad5c7d1f6fa6d86bc6f6aadfb93a0c0055f3f2cbe4806ec::" providerId="AD" clId="Web-{F65148F5-D5BE-5158-101E-27448795B0E0}" dt="2024-01-26T16:42:51.584" v="48" actId="1076"/>
        <pc:sldMkLst>
          <pc:docMk/>
          <pc:sldMk cId="1393324133" sldId="475"/>
        </pc:sldMkLst>
        <pc:picChg chg="add mod">
          <ac:chgData name="Utilisateur invité" userId="S::urn:spo:anon#d95fc8e05787767f4ad5c7d1f6fa6d86bc6f6aadfb93a0c0055f3f2cbe4806ec::" providerId="AD" clId="Web-{F65148F5-D5BE-5158-101E-27448795B0E0}" dt="2024-01-26T16:42:51.584" v="48" actId="1076"/>
          <ac:picMkLst>
            <pc:docMk/>
            <pc:sldMk cId="1393324133" sldId="475"/>
            <ac:picMk id="4" creationId="{9BD90FA0-C29C-9283-3874-907724F41A53}"/>
          </ac:picMkLst>
        </pc:picChg>
      </pc:sldChg>
    </pc:docChg>
  </pc:docChgLst>
  <pc:docChgLst>
    <pc:chgData name="louise1905@sympatico.ca" userId="S::urn:spo:guest#louise1905@sympatico.ca::" providerId="AD" clId="Web-{1595F994-B3FC-AD9C-FF60-485B44875ECF}"/>
    <pc:docChg chg="modSld">
      <pc:chgData name="louise1905@sympatico.ca" userId="S::urn:spo:guest#louise1905@sympatico.ca::" providerId="AD" clId="Web-{1595F994-B3FC-AD9C-FF60-485B44875ECF}" dt="2023-10-26T16:31:44.257" v="26" actId="20577"/>
      <pc:docMkLst>
        <pc:docMk/>
      </pc:docMkLst>
      <pc:sldChg chg="modSp modCm">
        <pc:chgData name="louise1905@sympatico.ca" userId="S::urn:spo:guest#louise1905@sympatico.ca::" providerId="AD" clId="Web-{1595F994-B3FC-AD9C-FF60-485B44875ECF}" dt="2023-10-26T16:30:56.803" v="6" actId="20577"/>
        <pc:sldMkLst>
          <pc:docMk/>
          <pc:sldMk cId="3861369899" sldId="256"/>
        </pc:sldMkLst>
        <pc:spChg chg="mod">
          <ac:chgData name="louise1905@sympatico.ca" userId="S::urn:spo:guest#louise1905@sympatico.ca::" providerId="AD" clId="Web-{1595F994-B3FC-AD9C-FF60-485B44875ECF}" dt="2023-10-26T16:30:31.021" v="2" actId="20577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1595F994-B3FC-AD9C-FF60-485B44875ECF}" dt="2023-10-26T16:30:56.803" v="6" actId="20577"/>
          <ac:spMkLst>
            <pc:docMk/>
            <pc:sldMk cId="3861369899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1595F994-B3FC-AD9C-FF60-485B44875ECF}" dt="2023-10-26T16:30:50.365" v="5" actId="20577"/>
              <pc2:cmMkLst xmlns:pc2="http://schemas.microsoft.com/office/powerpoint/2019/9/main/command">
                <pc:docMk/>
                <pc:sldMk cId="3861369899" sldId="256"/>
                <pc2:cmMk id="{4B8AC645-DC6C-4257-B9E4-BF78F24E93D5}"/>
              </pc2:cmMkLst>
            </pc226:cmChg>
          </p:ext>
        </pc:extLst>
      </pc:sldChg>
      <pc:sldChg chg="modSp modCm">
        <pc:chgData name="louise1905@sympatico.ca" userId="S::urn:spo:guest#louise1905@sympatico.ca::" providerId="AD" clId="Web-{1595F994-B3FC-AD9C-FF60-485B44875ECF}" dt="2023-10-26T16:31:44.257" v="26" actId="20577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1595F994-B3FC-AD9C-FF60-485B44875ECF}" dt="2023-10-26T16:31:21.991" v="15" actId="20577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1595F994-B3FC-AD9C-FF60-485B44875ECF}" dt="2023-10-26T16:31:44.257" v="26" actId="20577"/>
          <ac:spMkLst>
            <pc:docMk/>
            <pc:sldMk cId="3757631623" sldId="26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1595F994-B3FC-AD9C-FF60-485B44875ECF}" dt="2023-10-26T16:31:26.304" v="16"/>
              <pc2:cmMkLst xmlns:pc2="http://schemas.microsoft.com/office/powerpoint/2019/9/main/command">
                <pc:docMk/>
                <pc:sldMk cId="3757631623" sldId="266"/>
                <pc2:cmMk id="{3E92A9CC-3C26-4EE9-A6C2-8841635225FD}"/>
              </pc2:cmMkLst>
            </pc226:cmChg>
          </p:ext>
        </pc:extLst>
      </pc:sldChg>
    </pc:docChg>
  </pc:docChgLst>
  <pc:docChgLst>
    <pc:chgData name="louise1905@sympatico.ca" userId="S::urn:spo:guest#louise1905@sympatico.ca::" providerId="AD" clId="Web-{8F324DF0-EEB4-414F-4415-17595549E306}"/>
    <pc:docChg chg="modSld">
      <pc:chgData name="louise1905@sympatico.ca" userId="S::urn:spo:guest#louise1905@sympatico.ca::" providerId="AD" clId="Web-{8F324DF0-EEB4-414F-4415-17595549E306}" dt="2023-10-27T15:45:00.625" v="3" actId="14100"/>
      <pc:docMkLst>
        <pc:docMk/>
      </pc:docMkLst>
      <pc:sldChg chg="modSp">
        <pc:chgData name="louise1905@sympatico.ca" userId="S::urn:spo:guest#louise1905@sympatico.ca::" providerId="AD" clId="Web-{8F324DF0-EEB4-414F-4415-17595549E306}" dt="2023-10-27T15:45:00.625" v="3" actId="14100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8F324DF0-EEB4-414F-4415-17595549E306}" dt="2023-10-27T15:45:00.625" v="3" actId="14100"/>
          <ac:spMkLst>
            <pc:docMk/>
            <pc:sldMk cId="3757631623" sldId="26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0182" y="1901414"/>
            <a:ext cx="9091636" cy="2262781"/>
          </a:xfrm>
        </p:spPr>
        <p:txBody>
          <a:bodyPr>
            <a:normAutofit fontScale="90000"/>
          </a:bodyPr>
          <a:lstStyle/>
          <a:p>
            <a:r>
              <a:rPr lang="en-CA" dirty="0" err="1"/>
              <a:t>Préparez-vous</a:t>
            </a:r>
            <a:r>
              <a:rPr lang="en-CA" dirty="0"/>
              <a:t> à </a:t>
            </a:r>
            <a:r>
              <a:rPr lang="en-CA" dirty="0" err="1"/>
              <a:t>établir</a:t>
            </a:r>
            <a:r>
              <a:rPr lang="en-CA" dirty="0"/>
              <a:t> un budget, à </a:t>
            </a:r>
            <a:r>
              <a:rPr lang="en-CA" dirty="0" err="1"/>
              <a:t>vous</a:t>
            </a:r>
            <a:r>
              <a:rPr lang="en-CA" dirty="0"/>
              <a:t> organiser et à </a:t>
            </a:r>
            <a:r>
              <a:rPr lang="en-CA" dirty="0" err="1"/>
              <a:t>gérer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temps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0181" y="4164193"/>
            <a:ext cx="9091636" cy="1126283"/>
          </a:xfrm>
        </p:spPr>
        <p:txBody>
          <a:bodyPr>
            <a:normAutofit/>
          </a:bodyPr>
          <a:lstStyle/>
          <a:p>
            <a:r>
              <a:rPr lang="en-CA" sz="2400" b="1" dirty="0">
                <a:solidFill>
                  <a:schemeClr val="tx1"/>
                </a:solidFill>
              </a:rPr>
              <a:t>MODULE 6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755" y="2133600"/>
            <a:ext cx="10776857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i="1" dirty="0" err="1"/>
              <a:t>Exemple</a:t>
            </a:r>
            <a:r>
              <a:rPr lang="en-CA" i="1" dirty="0"/>
              <a:t> : 	</a:t>
            </a:r>
            <a:r>
              <a:rPr lang="en-CA" dirty="0"/>
              <a:t>Il </a:t>
            </a:r>
            <a:r>
              <a:rPr lang="en-CA" dirty="0" err="1"/>
              <a:t>pense</a:t>
            </a:r>
            <a:r>
              <a:rPr lang="en-CA" dirty="0"/>
              <a:t> </a:t>
            </a:r>
            <a:r>
              <a:rPr lang="en-CA" dirty="0" err="1"/>
              <a:t>pouvoir</a:t>
            </a:r>
            <a:r>
              <a:rPr lang="en-CA" dirty="0"/>
              <a:t> </a:t>
            </a:r>
            <a:r>
              <a:rPr lang="en-CA" dirty="0" err="1"/>
              <a:t>économiser</a:t>
            </a:r>
            <a:r>
              <a:rPr lang="en-CA" dirty="0"/>
              <a:t> 120 $ à temps pour la fête. Il </a:t>
            </a:r>
            <a:r>
              <a:rPr lang="en-CA" dirty="0" err="1"/>
              <a:t>répartit</a:t>
            </a:r>
            <a:r>
              <a:rPr lang="en-CA" dirty="0"/>
              <a:t> son budget </a:t>
            </a:r>
            <a:r>
              <a:rPr lang="en-CA" dirty="0" err="1"/>
              <a:t>comme</a:t>
            </a:r>
            <a:r>
              <a:rPr lang="en-CA" dirty="0"/>
              <a:t> suit : 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EB52B8-F922-D8CB-7B41-C5572EA1E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20385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6297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41" y="2133600"/>
            <a:ext cx="10537371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i="1" dirty="0" err="1"/>
              <a:t>Exemple</a:t>
            </a:r>
            <a:r>
              <a:rPr lang="en-CA" i="1" dirty="0"/>
              <a:t> : 	</a:t>
            </a:r>
            <a:r>
              <a:rPr lang="en-CA" dirty="0"/>
              <a:t> Tyler </a:t>
            </a:r>
            <a:r>
              <a:rPr lang="en-CA" dirty="0" err="1"/>
              <a:t>savait</a:t>
            </a:r>
            <a:r>
              <a:rPr lang="en-CA" dirty="0"/>
              <a:t> que son budget </a:t>
            </a:r>
            <a:r>
              <a:rPr lang="en-CA" dirty="0" err="1"/>
              <a:t>serait</a:t>
            </a:r>
            <a:r>
              <a:rPr lang="en-CA" dirty="0"/>
              <a:t> </a:t>
            </a:r>
            <a:r>
              <a:rPr lang="en-CA" dirty="0" err="1"/>
              <a:t>restreint</a:t>
            </a:r>
            <a:r>
              <a:rPr lang="en-CA" dirty="0"/>
              <a:t>, il a </a:t>
            </a:r>
            <a:r>
              <a:rPr lang="en-CA" dirty="0" err="1"/>
              <a:t>donc</a:t>
            </a:r>
            <a:r>
              <a:rPr lang="en-CA" dirty="0"/>
              <a:t> </a:t>
            </a:r>
            <a:r>
              <a:rPr lang="en-CA" dirty="0" err="1"/>
              <a:t>décidé</a:t>
            </a:r>
            <a:r>
              <a:rPr lang="en-CA" dirty="0"/>
              <a:t> 				de </a:t>
            </a:r>
            <a:r>
              <a:rPr lang="en-CA" dirty="0" err="1"/>
              <a:t>réduire</a:t>
            </a:r>
            <a:r>
              <a:rPr lang="en-CA" dirty="0"/>
              <a:t> son budget pour le gâteau et de le faire </a:t>
            </a:r>
            <a:r>
              <a:rPr lang="en-CA" dirty="0" err="1"/>
              <a:t>lui-même</a:t>
            </a:r>
            <a:r>
              <a:rPr lang="en-CA" dirty="0"/>
              <a:t>. </a:t>
            </a:r>
            <a:endParaRPr lang="en-CA" i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A980B97-0076-0D9B-6B68-B01AC6269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20385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8581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727" y="2133600"/>
            <a:ext cx="10297885" cy="3777622"/>
          </a:xfrm>
        </p:spPr>
        <p:txBody>
          <a:bodyPr/>
          <a:lstStyle/>
          <a:p>
            <a:r>
              <a:rPr lang="fr-CA" dirty="0"/>
              <a:t>Cadeau : 50 $</a:t>
            </a:r>
          </a:p>
          <a:p>
            <a:r>
              <a:rPr lang="fr-CA" dirty="0" err="1"/>
              <a:t>Piñata</a:t>
            </a:r>
            <a:r>
              <a:rPr lang="fr-CA" dirty="0"/>
              <a:t> : 20 $</a:t>
            </a:r>
          </a:p>
          <a:p>
            <a:r>
              <a:rPr lang="fr-CA" dirty="0"/>
              <a:t>Pizza : 20 $</a:t>
            </a:r>
          </a:p>
          <a:p>
            <a:r>
              <a:rPr lang="fr-CA" dirty="0" err="1"/>
              <a:t>Punch</a:t>
            </a:r>
            <a:r>
              <a:rPr lang="fr-CA" dirty="0"/>
              <a:t> : 5 $</a:t>
            </a:r>
          </a:p>
          <a:p>
            <a:r>
              <a:rPr lang="fr-CA" dirty="0"/>
              <a:t>Décorations : 10 $</a:t>
            </a:r>
          </a:p>
          <a:p>
            <a:r>
              <a:rPr lang="fr-CA" dirty="0"/>
              <a:t>Jeu « épinglez la queue de l’âne » : 5 $</a:t>
            </a:r>
          </a:p>
          <a:p>
            <a:r>
              <a:rPr lang="fr-CA" dirty="0"/>
              <a:t>Gâteau : 10 $</a:t>
            </a:r>
          </a:p>
          <a:p>
            <a:pPr marL="0" indent="0">
              <a:buNone/>
            </a:pPr>
            <a:endParaRPr lang="fr-CA" i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090793A-BDB8-350F-7B3E-E72A3C52A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20385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8835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41" y="2133600"/>
            <a:ext cx="10537371" cy="3777622"/>
          </a:xfrm>
        </p:spPr>
        <p:txBody>
          <a:bodyPr/>
          <a:lstStyle/>
          <a:p>
            <a:pPr marL="0" indent="0">
              <a:buNone/>
            </a:pPr>
            <a:r>
              <a:rPr lang="fr-FR" i="1" dirty="0"/>
              <a:t>Exemple : 	</a:t>
            </a:r>
          </a:p>
          <a:p>
            <a:pPr marL="0" indent="0">
              <a:buNone/>
            </a:pPr>
            <a:r>
              <a:rPr lang="fr-FR" dirty="0"/>
              <a:t>Tyler va maintenant devoir adapter son budget habituel pendant 4 mois et s’assurer qu’il économise 30 $ de plus chaque mois afin d’avoir suffisamment d’argent pour couvrir les couts de la fête. </a:t>
            </a:r>
          </a:p>
          <a:p>
            <a:pPr marL="0" indent="0">
              <a:buNone/>
            </a:pPr>
            <a:r>
              <a:rPr lang="fr-FR" dirty="0"/>
              <a:t>Il devra peut-être sacrifier un « désir » pendant quelques mois jusqu’à ce qu’il ait économisé 120 $.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41FF68-3818-3C78-F154-A572765BB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20385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3071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8241" y="2133600"/>
            <a:ext cx="10156371" cy="3777622"/>
          </a:xfrm>
        </p:spPr>
        <p:txBody>
          <a:bodyPr/>
          <a:lstStyle/>
          <a:p>
            <a:r>
              <a:rPr lang="fr-CA" dirty="0"/>
              <a:t>Il est conseillé d’inclure dans votre budget mensuel une  rubrique de dépenses intitulée « vacances et </a:t>
            </a:r>
            <a:r>
              <a:rPr lang="fr-CA" dirty="0" err="1"/>
              <a:t>événements</a:t>
            </a:r>
            <a:r>
              <a:rPr lang="fr-CA" dirty="0"/>
              <a:t> spéciaux ».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71D86A3-779E-995F-FBF3-899977160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20385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1751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755" y="2133600"/>
            <a:ext cx="10776857" cy="3777622"/>
          </a:xfrm>
        </p:spPr>
        <p:txBody>
          <a:bodyPr/>
          <a:lstStyle/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devriez</a:t>
            </a:r>
            <a:r>
              <a:rPr lang="en-CA" dirty="0"/>
              <a:t> </a:t>
            </a:r>
            <a:r>
              <a:rPr lang="en-CA" dirty="0" err="1"/>
              <a:t>transférer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 dans un </a:t>
            </a:r>
            <a:r>
              <a:rPr lang="en-CA" dirty="0" err="1"/>
              <a:t>compte</a:t>
            </a:r>
            <a:r>
              <a:rPr lang="en-CA" dirty="0"/>
              <a:t> </a:t>
            </a:r>
            <a:r>
              <a:rPr lang="en-CA" dirty="0" err="1"/>
              <a:t>d’épargne</a:t>
            </a:r>
            <a:r>
              <a:rPr lang="en-CA" dirty="0"/>
              <a:t> pour les </a:t>
            </a:r>
            <a:r>
              <a:rPr lang="en-CA" dirty="0" err="1"/>
              <a:t>événements</a:t>
            </a:r>
            <a:r>
              <a:rPr lang="en-CA" dirty="0"/>
              <a:t> </a:t>
            </a:r>
            <a:r>
              <a:rPr lang="en-CA" dirty="0" err="1"/>
              <a:t>spéciaux</a:t>
            </a:r>
            <a:r>
              <a:rPr lang="en-CA" dirty="0"/>
              <a:t>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mois</a:t>
            </a:r>
            <a:r>
              <a:rPr lang="en-CA" dirty="0"/>
              <a:t>, </a:t>
            </a:r>
            <a:r>
              <a:rPr lang="en-CA" dirty="0" err="1"/>
              <a:t>comme</a:t>
            </a:r>
            <a:r>
              <a:rPr lang="en-CA" dirty="0"/>
              <a:t> </a:t>
            </a:r>
            <a:r>
              <a:rPr lang="en-CA" dirty="0" err="1"/>
              <a:t>si</a:t>
            </a:r>
            <a:r>
              <a:rPr lang="en-CA" dirty="0"/>
              <a:t> </a:t>
            </a:r>
            <a:r>
              <a:rPr lang="en-CA" dirty="0" err="1"/>
              <a:t>c’était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dépense</a:t>
            </a:r>
            <a:r>
              <a:rPr lang="en-CA" dirty="0"/>
              <a:t> </a:t>
            </a:r>
            <a:r>
              <a:rPr lang="en-CA" dirty="0" err="1"/>
              <a:t>régulière</a:t>
            </a:r>
            <a:r>
              <a:rPr lang="en-CA" dirty="0"/>
              <a:t>. </a:t>
            </a:r>
          </a:p>
          <a:p>
            <a:r>
              <a:rPr lang="en-CA" dirty="0" err="1"/>
              <a:t>Ainsi</a:t>
            </a:r>
            <a:r>
              <a:rPr lang="en-CA" dirty="0"/>
              <a:t>, </a:t>
            </a:r>
            <a:r>
              <a:rPr lang="en-CA" dirty="0" err="1"/>
              <a:t>lorsque</a:t>
            </a:r>
            <a:r>
              <a:rPr lang="en-CA" dirty="0"/>
              <a:t> des </a:t>
            </a:r>
            <a:r>
              <a:rPr lang="en-CA" dirty="0" err="1"/>
              <a:t>événements</a:t>
            </a:r>
            <a:r>
              <a:rPr lang="en-CA" dirty="0"/>
              <a:t> </a:t>
            </a:r>
            <a:r>
              <a:rPr lang="en-CA" dirty="0" err="1"/>
              <a:t>spéciaux</a:t>
            </a:r>
            <a:r>
              <a:rPr lang="en-CA" dirty="0"/>
              <a:t> </a:t>
            </a:r>
            <a:r>
              <a:rPr lang="en-CA" dirty="0" err="1"/>
              <a:t>auront</a:t>
            </a:r>
            <a:r>
              <a:rPr lang="en-CA" dirty="0"/>
              <a:t> lieu,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aurez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mains les fonds </a:t>
            </a:r>
            <a:r>
              <a:rPr lang="en-CA" dirty="0" err="1"/>
              <a:t>supplémentaires</a:t>
            </a:r>
            <a:r>
              <a:rPr lang="en-CA" dirty="0"/>
              <a:t> pour </a:t>
            </a:r>
            <a:r>
              <a:rPr lang="en-CA" dirty="0" err="1"/>
              <a:t>couvrir</a:t>
            </a:r>
            <a:r>
              <a:rPr lang="en-CA" dirty="0"/>
              <a:t> les </a:t>
            </a:r>
            <a:r>
              <a:rPr lang="en-CA" dirty="0" err="1"/>
              <a:t>couts</a:t>
            </a:r>
            <a:r>
              <a:rPr lang="en-CA" dirty="0"/>
              <a:t> </a:t>
            </a:r>
            <a:r>
              <a:rPr lang="en-CA" dirty="0" err="1"/>
              <a:t>additionnels</a:t>
            </a:r>
            <a:r>
              <a:rPr lang="en-CA" dirty="0"/>
              <a:t>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BEE543E-CF00-0754-681B-65D555C47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388" y="3986147"/>
            <a:ext cx="3829436" cy="24837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0811EE8-422E-E15E-A16A-7503FD86F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20385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1104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035" y="767846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7035" y="2048736"/>
            <a:ext cx="9703895" cy="26019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Choisissez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fête </a:t>
            </a:r>
            <a:r>
              <a:rPr lang="en-CA" dirty="0" err="1"/>
              <a:t>ou</a:t>
            </a:r>
            <a:r>
              <a:rPr lang="en-CA" dirty="0"/>
              <a:t> un </a:t>
            </a:r>
            <a:r>
              <a:rPr lang="en-CA" dirty="0" err="1"/>
              <a:t>événement</a:t>
            </a:r>
            <a:r>
              <a:rPr lang="en-CA" dirty="0"/>
              <a:t> </a:t>
            </a:r>
            <a:r>
              <a:rPr lang="en-CA" dirty="0" err="1"/>
              <a:t>spécial</a:t>
            </a:r>
            <a:r>
              <a:rPr lang="en-CA" dirty="0"/>
              <a:t> pour </a:t>
            </a:r>
            <a:r>
              <a:rPr lang="en-CA" dirty="0" err="1"/>
              <a:t>lequel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</a:t>
            </a:r>
            <a:r>
              <a:rPr lang="en-CA" dirty="0" err="1"/>
              <a:t>l’habitude</a:t>
            </a:r>
            <a:r>
              <a:rPr lang="en-CA" dirty="0"/>
              <a:t> de </a:t>
            </a:r>
            <a:r>
              <a:rPr lang="en-CA" dirty="0" err="1"/>
              <a:t>dépenser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. </a:t>
            </a:r>
          </a:p>
          <a:p>
            <a:r>
              <a:rPr lang="en-CA" dirty="0" err="1"/>
              <a:t>Complétez</a:t>
            </a:r>
            <a:r>
              <a:rPr lang="en-CA" dirty="0"/>
              <a:t> le budget de </a:t>
            </a:r>
            <a:r>
              <a:rPr lang="en-CA" dirty="0" err="1"/>
              <a:t>l’événement</a:t>
            </a:r>
            <a:r>
              <a:rPr lang="en-CA" dirty="0"/>
              <a:t> </a:t>
            </a:r>
            <a:r>
              <a:rPr lang="en-CA" dirty="0" err="1"/>
              <a:t>spécial</a:t>
            </a:r>
            <a:r>
              <a:rPr lang="en-CA" dirty="0"/>
              <a:t> 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87" y="768156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071" y="624110"/>
            <a:ext cx="10609858" cy="1280890"/>
          </a:xfrm>
        </p:spPr>
        <p:txBody>
          <a:bodyPr/>
          <a:lstStyle/>
          <a:p>
            <a:pPr algn="ctr"/>
            <a:r>
              <a:rPr lang="en-CA" dirty="0" err="1"/>
              <a:t>Réduire</a:t>
            </a:r>
            <a:r>
              <a:rPr lang="en-CA" dirty="0"/>
              <a:t> les </a:t>
            </a:r>
            <a:r>
              <a:rPr lang="en-CA" dirty="0" err="1"/>
              <a:t>couts</a:t>
            </a:r>
            <a:r>
              <a:rPr lang="en-CA" dirty="0"/>
              <a:t> des fêtes </a:t>
            </a:r>
            <a:br>
              <a:rPr lang="en-CA" dirty="0"/>
            </a:br>
            <a:r>
              <a:rPr lang="en-CA" dirty="0"/>
              <a:t>et des </a:t>
            </a:r>
            <a:r>
              <a:rPr lang="en-CA" dirty="0" err="1"/>
              <a:t>événements</a:t>
            </a:r>
            <a:r>
              <a:rPr lang="en-CA" dirty="0"/>
              <a:t> </a:t>
            </a:r>
            <a:r>
              <a:rPr lang="en-CA" dirty="0" err="1"/>
              <a:t>spéciaux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927" y="2133600"/>
            <a:ext cx="10602685" cy="3777622"/>
          </a:xfrm>
        </p:spPr>
        <p:txBody>
          <a:bodyPr/>
          <a:lstStyle/>
          <a:p>
            <a:r>
              <a:rPr lang="en-CA" dirty="0" err="1"/>
              <a:t>Toute</a:t>
            </a:r>
            <a:r>
              <a:rPr lang="en-CA" dirty="0"/>
              <a:t> fête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événement</a:t>
            </a:r>
            <a:r>
              <a:rPr lang="en-CA" dirty="0"/>
              <a:t> </a:t>
            </a:r>
            <a:r>
              <a:rPr lang="en-CA" dirty="0" err="1"/>
              <a:t>spécial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devenir</a:t>
            </a:r>
            <a:r>
              <a:rPr lang="en-CA" dirty="0"/>
              <a:t> </a:t>
            </a:r>
            <a:r>
              <a:rPr lang="en-CA" dirty="0" err="1"/>
              <a:t>couteux</a:t>
            </a:r>
            <a:r>
              <a:rPr lang="en-CA" dirty="0"/>
              <a:t>. </a:t>
            </a:r>
          </a:p>
          <a:p>
            <a:r>
              <a:rPr lang="en-CA" dirty="0"/>
              <a:t>Il </a:t>
            </a:r>
            <a:r>
              <a:rPr lang="en-CA" dirty="0" err="1"/>
              <a:t>existe</a:t>
            </a:r>
            <a:r>
              <a:rPr lang="en-CA" dirty="0"/>
              <a:t> de </a:t>
            </a:r>
            <a:r>
              <a:rPr lang="en-CA" dirty="0" err="1"/>
              <a:t>nombreux</a:t>
            </a:r>
            <a:r>
              <a:rPr lang="en-CA" dirty="0"/>
              <a:t> </a:t>
            </a:r>
            <a:r>
              <a:rPr lang="en-CA" dirty="0" err="1"/>
              <a:t>moyens</a:t>
            </a:r>
            <a:r>
              <a:rPr lang="en-CA" dirty="0"/>
              <a:t> de </a:t>
            </a:r>
            <a:r>
              <a:rPr lang="en-CA" dirty="0" err="1"/>
              <a:t>réduire</a:t>
            </a:r>
            <a:r>
              <a:rPr lang="en-CA" dirty="0"/>
              <a:t> les </a:t>
            </a:r>
            <a:r>
              <a:rPr lang="en-CA" dirty="0" err="1"/>
              <a:t>couts</a:t>
            </a:r>
            <a:r>
              <a:rPr lang="en-CA" dirty="0"/>
              <a:t> </a:t>
            </a:r>
            <a:r>
              <a:rPr lang="en-CA" dirty="0" err="1"/>
              <a:t>liés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un </a:t>
            </a:r>
            <a:r>
              <a:rPr lang="en-CA" dirty="0" err="1"/>
              <a:t>événement</a:t>
            </a:r>
            <a:r>
              <a:rPr lang="en-CA" dirty="0"/>
              <a:t> </a:t>
            </a:r>
            <a:r>
              <a:rPr lang="en-CA" dirty="0" err="1"/>
              <a:t>spécial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2941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034" y="860778"/>
            <a:ext cx="8911687" cy="1280890"/>
          </a:xfrm>
        </p:spPr>
        <p:txBody>
          <a:bodyPr/>
          <a:lstStyle/>
          <a:p>
            <a:r>
              <a:rPr lang="en-CA" dirty="0" err="1"/>
              <a:t>Revoyons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034" y="2141668"/>
            <a:ext cx="10060659" cy="165675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Examinez</a:t>
            </a:r>
            <a:r>
              <a:rPr lang="en-CA" dirty="0"/>
              <a:t> le tableau de la diapositive </a:t>
            </a:r>
            <a:r>
              <a:rPr lang="en-CA" dirty="0" err="1"/>
              <a:t>suivante</a:t>
            </a:r>
            <a:r>
              <a:rPr lang="en-CA" dirty="0"/>
              <a:t> et dans le 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 Vous y </a:t>
            </a:r>
            <a:r>
              <a:rPr lang="en-CA" dirty="0" err="1"/>
              <a:t>trouverez</a:t>
            </a:r>
            <a:r>
              <a:rPr lang="en-CA" dirty="0"/>
              <a:t> des conseils pour </a:t>
            </a:r>
            <a:r>
              <a:rPr lang="en-CA" dirty="0" err="1"/>
              <a:t>économiser</a:t>
            </a:r>
            <a:r>
              <a:rPr lang="en-CA" dirty="0"/>
              <a:t> dans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catégorie</a:t>
            </a:r>
            <a:r>
              <a:rPr lang="en-CA" dirty="0"/>
              <a:t> de </a:t>
            </a:r>
            <a:r>
              <a:rPr lang="en-CA" dirty="0" err="1"/>
              <a:t>dépenses</a:t>
            </a:r>
            <a:r>
              <a:rPr lang="en-CA" dirty="0"/>
              <a:t> </a:t>
            </a:r>
            <a:r>
              <a:rPr lang="en-CA" dirty="0" err="1"/>
              <a:t>liées</a:t>
            </a:r>
            <a:r>
              <a:rPr lang="en-CA" dirty="0"/>
              <a:t> à des </a:t>
            </a:r>
            <a:r>
              <a:rPr lang="en-CA" dirty="0" err="1"/>
              <a:t>événements</a:t>
            </a:r>
            <a:r>
              <a:rPr lang="en-CA" dirty="0"/>
              <a:t> </a:t>
            </a:r>
            <a:r>
              <a:rPr lang="en-CA" dirty="0" err="1"/>
              <a:t>spéciaux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à des fêtes. 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40" y="860778"/>
            <a:ext cx="56088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52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294926"/>
              </p:ext>
            </p:extLst>
          </p:nvPr>
        </p:nvGraphicFramePr>
        <p:xfrm>
          <a:off x="605481" y="531341"/>
          <a:ext cx="11195222" cy="5099336"/>
        </p:xfrm>
        <a:graphic>
          <a:graphicData uri="http://schemas.openxmlformats.org/drawingml/2006/table">
            <a:tbl>
              <a:tblPr firstRow="1" firstCol="1" bandRow="1"/>
              <a:tblGrid>
                <a:gridCol w="3041361">
                  <a:extLst>
                    <a:ext uri="{9D8B030D-6E8A-4147-A177-3AD203B41FA5}">
                      <a16:colId xmlns:a16="http://schemas.microsoft.com/office/drawing/2014/main" val="2845161501"/>
                    </a:ext>
                  </a:extLst>
                </a:gridCol>
                <a:gridCol w="8153861">
                  <a:extLst>
                    <a:ext uri="{9D8B030D-6E8A-4147-A177-3AD203B41FA5}">
                      <a16:colId xmlns:a16="http://schemas.microsoft.com/office/drawing/2014/main" val="1955654138"/>
                    </a:ext>
                  </a:extLst>
                </a:gridCol>
              </a:tblGrid>
              <a:tr h="14588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Cadeaux</a:t>
                      </a:r>
                      <a:endParaRPr lang="en-CA" sz="1200" dirty="0">
                        <a:effectLst/>
                        <a:latin typeface="Arial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Mettez-vous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d’accord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avec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amis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votre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famille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pour faire quelque chose ensemble au lieu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d’échanger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cadeaux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 Bien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qu’il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soit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agréable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d’offrir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cadeaux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participer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à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une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activité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ensemble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permet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créer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souvenirs et de passer du temps ensemble au lieu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d’acheter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quelque chose qui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risque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d’être inutile. 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Fabriquez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cadeaux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 Les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projets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bricolage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sont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très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populaires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aujourd’hui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Offrez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cadeaux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faits à la main pour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dépenser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moins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088569"/>
                  </a:ext>
                </a:extLst>
              </a:tr>
              <a:tr h="1414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Nourriture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Essayez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ne pas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acheter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d’aliments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préparés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Ces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produits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ont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tendance à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couter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plus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cher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 Par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exemple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coupez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fruits et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servez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-les sur un plateau de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votre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choix au lieu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d’acheter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un plateau de fruits tout fait. 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Utilisez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les conseils de la séance 4 pour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magasiner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tout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économisant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l’argent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Par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exemple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utilisez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bons de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rabais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pour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acheter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fournitures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utilisez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les points du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programme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récompenses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que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avez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épargnés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pour payer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fournitures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136192"/>
                  </a:ext>
                </a:extLst>
              </a:tr>
              <a:tr h="5602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Activités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Prévoyez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jeux et des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activités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qui ne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coutent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rien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Créez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jeux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activités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bricolage.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Organisez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votre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événement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dans un lieu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communautaire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gratuit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tel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qu’un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parc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ou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une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pataugeoire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703882"/>
                  </a:ext>
                </a:extLst>
              </a:tr>
              <a:tr h="8764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Décorations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Faites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propres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décorations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Adoptez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une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approche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minimaliste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pour la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décoration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Réutilisez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les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décorations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pour divers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événements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Échangez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partager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décorations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avec des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amis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des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membres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votre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famille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03244"/>
                  </a:ext>
                </a:extLst>
              </a:tr>
              <a:tr h="432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Dons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Au lieu de faire un don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argent,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donnez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votre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temps à un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organisme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ou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à un </a:t>
                      </a:r>
                      <a:r>
                        <a:rPr lang="en-US" sz="14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événement</a:t>
                      </a:r>
                      <a:r>
                        <a:rPr lang="en-US" sz="14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673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1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048" y="197708"/>
            <a:ext cx="10775565" cy="749070"/>
          </a:xfrm>
        </p:spPr>
        <p:txBody>
          <a:bodyPr/>
          <a:lstStyle/>
          <a:p>
            <a:r>
              <a:rPr lang="en-CA" dirty="0">
                <a:solidFill>
                  <a:srgbClr val="0070C0"/>
                </a:solidFill>
              </a:rPr>
              <a:t>Module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840" y="946778"/>
            <a:ext cx="11104772" cy="49644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Au </a:t>
            </a:r>
            <a:r>
              <a:rPr lang="en-US" sz="2000" dirty="0" err="1"/>
              <a:t>cours</a:t>
            </a:r>
            <a:r>
              <a:rPr lang="en-US" sz="2000" dirty="0"/>
              <a:t> de </a:t>
            </a:r>
            <a:r>
              <a:rPr lang="en-US" dirty="0" err="1"/>
              <a:t>ce</a:t>
            </a:r>
            <a:r>
              <a:rPr lang="en-US" dirty="0"/>
              <a:t> module</a:t>
            </a:r>
            <a:r>
              <a:rPr lang="en-US" sz="2000" dirty="0"/>
              <a:t>, </a:t>
            </a:r>
            <a:r>
              <a:rPr lang="en-US" sz="2000" dirty="0" err="1"/>
              <a:t>vous</a:t>
            </a:r>
            <a:r>
              <a:rPr lang="en-US" sz="2000" dirty="0"/>
              <a:t> </a:t>
            </a:r>
            <a:r>
              <a:rPr lang="en-US" sz="2000" dirty="0" err="1"/>
              <a:t>développerez</a:t>
            </a:r>
            <a:r>
              <a:rPr lang="en-US" sz="2000" dirty="0"/>
              <a:t> les </a:t>
            </a:r>
            <a:r>
              <a:rPr lang="en-US" dirty="0" err="1"/>
              <a:t>Compétences</a:t>
            </a:r>
            <a:r>
              <a:rPr lang="en-US" sz="2000" dirty="0"/>
              <a:t> pour </a:t>
            </a:r>
            <a:r>
              <a:rPr lang="en-US" sz="2000" dirty="0" err="1"/>
              <a:t>réussir</a:t>
            </a:r>
            <a:r>
              <a:rPr lang="en-US" sz="2000" dirty="0"/>
              <a:t> </a:t>
            </a:r>
            <a:r>
              <a:rPr lang="en-US" sz="2000" dirty="0" err="1"/>
              <a:t>suivantes</a:t>
            </a:r>
            <a:r>
              <a:rPr lang="en-US" sz="2000" dirty="0"/>
              <a:t> :</a:t>
            </a:r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15749"/>
              </p:ext>
            </p:extLst>
          </p:nvPr>
        </p:nvGraphicFramePr>
        <p:xfrm>
          <a:off x="729048" y="1545236"/>
          <a:ext cx="10935730" cy="5015522"/>
        </p:xfrm>
        <a:graphic>
          <a:graphicData uri="http://schemas.openxmlformats.org/drawingml/2006/table">
            <a:tbl>
              <a:tblPr firstRow="1" firstCol="1" bandRow="1"/>
              <a:tblGrid>
                <a:gridCol w="2374280">
                  <a:extLst>
                    <a:ext uri="{9D8B030D-6E8A-4147-A177-3AD203B41FA5}">
                      <a16:colId xmlns:a16="http://schemas.microsoft.com/office/drawing/2014/main" val="302183770"/>
                    </a:ext>
                  </a:extLst>
                </a:gridCol>
                <a:gridCol w="8561450">
                  <a:extLst>
                    <a:ext uri="{9D8B030D-6E8A-4147-A177-3AD203B41FA5}">
                      <a16:colId xmlns:a16="http://schemas.microsoft.com/office/drawing/2014/main" val="956853713"/>
                    </a:ext>
                  </a:extLst>
                </a:gridCol>
              </a:tblGrid>
              <a:tr h="607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Adaptabilité</a:t>
                      </a: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développerez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qui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permettront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d’adapter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budgets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fonction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saisons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694763"/>
                  </a:ext>
                </a:extLst>
              </a:tr>
              <a:tr h="7614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travaillerez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groupe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créer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un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livret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d’activités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saisonnières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à petit budget.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205933"/>
                  </a:ext>
                </a:extLst>
              </a:tr>
              <a:tr h="607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exercerez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matière de communication verbale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planifiant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discutant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pratiques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d’économie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saisonnières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971029"/>
                  </a:ext>
                </a:extLst>
              </a:tr>
              <a:tr h="607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Créativité</a:t>
                      </a: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innovation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réfléchirez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à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idées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célébrer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les fêtes et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événements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respectant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un budget.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608981"/>
                  </a:ext>
                </a:extLst>
              </a:tr>
              <a:tr h="607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Compétences</a:t>
                      </a: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numériques</a:t>
                      </a: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utiliserez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numériques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recherchant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ressources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financières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communautaires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400" dirty="0">
                        <a:effectLst/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0655195"/>
                  </a:ext>
                </a:extLst>
              </a:tr>
              <a:tr h="607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effectuerez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calculs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base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comprendre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les notions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d’épargne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de planification financière.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3141995"/>
                  </a:ext>
                </a:extLst>
              </a:tr>
              <a:tr h="607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Lecture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trouverez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,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lirez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comprendrez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informations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concernant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la planification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saisonnière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le budget,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ainsi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que les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ressources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communautaires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702446"/>
                  </a:ext>
                </a:extLst>
              </a:tr>
              <a:tr h="607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Rédaction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recueillerez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informations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des plans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établir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un budget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saisonnier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afin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organiser. 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491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241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projets</a:t>
            </a:r>
            <a:r>
              <a:rPr lang="en-CA" dirty="0"/>
              <a:t> de bricolage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764" y="1921226"/>
            <a:ext cx="10770696" cy="36621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Les </a:t>
            </a:r>
            <a:r>
              <a:rPr lang="en-CA" dirty="0" err="1"/>
              <a:t>projets</a:t>
            </a:r>
            <a:r>
              <a:rPr lang="en-CA" dirty="0"/>
              <a:t> de bricolage </a:t>
            </a:r>
            <a:r>
              <a:rPr lang="en-CA" dirty="0" err="1"/>
              <a:t>sont</a:t>
            </a:r>
            <a:r>
              <a:rPr lang="en-CA" dirty="0"/>
              <a:t> très </a:t>
            </a:r>
            <a:r>
              <a:rPr lang="en-CA" dirty="0" err="1"/>
              <a:t>populaires</a:t>
            </a:r>
            <a:r>
              <a:rPr lang="en-CA" dirty="0"/>
              <a:t> </a:t>
            </a:r>
            <a:r>
              <a:rPr lang="en-CA" dirty="0" err="1"/>
              <a:t>aujourd’hui</a:t>
            </a:r>
            <a:r>
              <a:rPr lang="en-CA" dirty="0"/>
              <a:t>. </a:t>
            </a:r>
          </a:p>
          <a:p>
            <a:r>
              <a:rPr lang="en-CA" dirty="0" err="1"/>
              <a:t>C’est</a:t>
            </a:r>
            <a:r>
              <a:rPr lang="en-CA" dirty="0"/>
              <a:t> un bon </a:t>
            </a:r>
            <a:r>
              <a:rPr lang="en-CA" dirty="0" err="1"/>
              <a:t>moyen</a:t>
            </a:r>
            <a:r>
              <a:rPr lang="en-CA" dirty="0"/>
              <a:t> </a:t>
            </a:r>
            <a:r>
              <a:rPr lang="en-CA" dirty="0" err="1"/>
              <a:t>d’économiser</a:t>
            </a:r>
            <a:r>
              <a:rPr lang="en-CA" dirty="0"/>
              <a:t> </a:t>
            </a:r>
            <a:r>
              <a:rPr lang="en-CA" dirty="0" err="1"/>
              <a:t>lors</a:t>
            </a:r>
            <a:r>
              <a:rPr lang="en-CA" dirty="0"/>
              <a:t> de la planification et de la </a:t>
            </a:r>
            <a:r>
              <a:rPr lang="en-CA" dirty="0" err="1"/>
              <a:t>préparation</a:t>
            </a:r>
            <a:r>
              <a:rPr lang="en-CA" dirty="0"/>
              <a:t> </a:t>
            </a:r>
            <a:r>
              <a:rPr lang="en-CA" dirty="0" err="1"/>
              <a:t>d’événements</a:t>
            </a:r>
            <a:r>
              <a:rPr lang="en-CA" dirty="0"/>
              <a:t> </a:t>
            </a:r>
            <a:r>
              <a:rPr lang="en-CA" dirty="0" err="1"/>
              <a:t>spéciaux</a:t>
            </a:r>
            <a:r>
              <a:rPr lang="en-CA" dirty="0"/>
              <a:t>. </a:t>
            </a:r>
          </a:p>
          <a:p>
            <a:r>
              <a:rPr lang="en-CA" dirty="0"/>
              <a:t>Plus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faire des choses </a:t>
            </a:r>
            <a:r>
              <a:rPr lang="en-CA" dirty="0" err="1"/>
              <a:t>vous-même</a:t>
            </a:r>
            <a:r>
              <a:rPr lang="en-CA" dirty="0"/>
              <a:t>, plus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économisez</a:t>
            </a:r>
            <a:r>
              <a:rPr lang="en-CA" dirty="0"/>
              <a:t>. </a:t>
            </a:r>
          </a:p>
          <a:p>
            <a:endParaRPr lang="en-CA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BD90FA0-C29C-9283-3874-907724F41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571" y="4007602"/>
            <a:ext cx="3756933" cy="214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324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6554" y="828506"/>
            <a:ext cx="8911687" cy="1280890"/>
          </a:xfrm>
        </p:spPr>
        <p:txBody>
          <a:bodyPr/>
          <a:lstStyle/>
          <a:p>
            <a:r>
              <a:rPr lang="en-CA" dirty="0" err="1"/>
              <a:t>Discutons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356" y="2109396"/>
            <a:ext cx="9960428" cy="21447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Quels </a:t>
            </a:r>
            <a:r>
              <a:rPr lang="en-CA" dirty="0" err="1"/>
              <a:t>sont</a:t>
            </a:r>
            <a:r>
              <a:rPr lang="en-CA" dirty="0"/>
              <a:t> les </a:t>
            </a:r>
            <a:r>
              <a:rPr lang="en-CA" dirty="0" err="1"/>
              <a:t>projets</a:t>
            </a:r>
            <a:r>
              <a:rPr lang="en-CA" dirty="0"/>
              <a:t> de bricolage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</a:t>
            </a:r>
            <a:r>
              <a:rPr lang="en-CA" dirty="0" err="1"/>
              <a:t>réalisés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réaliser</a:t>
            </a:r>
            <a:r>
              <a:rPr lang="en-CA" dirty="0"/>
              <a:t> pour </a:t>
            </a:r>
            <a:r>
              <a:rPr lang="en-CA" dirty="0" err="1"/>
              <a:t>économiser</a:t>
            </a:r>
            <a:r>
              <a:rPr lang="en-CA" dirty="0"/>
              <a:t>  </a:t>
            </a:r>
            <a:r>
              <a:rPr lang="en-CA" dirty="0" err="1"/>
              <a:t>lors</a:t>
            </a:r>
            <a:r>
              <a:rPr lang="en-CA" dirty="0"/>
              <a:t> de </a:t>
            </a:r>
            <a:r>
              <a:rPr lang="en-CA" dirty="0" err="1"/>
              <a:t>l’organisation</a:t>
            </a:r>
            <a:r>
              <a:rPr lang="en-CA" dirty="0"/>
              <a:t> d’un </a:t>
            </a:r>
            <a:r>
              <a:rPr lang="en-CA" dirty="0" err="1"/>
              <a:t>événement</a:t>
            </a:r>
            <a:r>
              <a:rPr lang="en-CA" dirty="0"/>
              <a:t> </a:t>
            </a:r>
            <a:r>
              <a:rPr lang="en-CA" dirty="0" err="1"/>
              <a:t>spécial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</a:t>
            </a:r>
            <a:r>
              <a:rPr lang="en-CA" dirty="0" err="1"/>
              <a:t>célébration</a:t>
            </a:r>
            <a:r>
              <a:rPr lang="en-CA" dirty="0"/>
              <a:t> ? 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69" y="828506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038" y="62411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325" y="2133600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Choisissez</a:t>
            </a:r>
            <a:r>
              <a:rPr lang="en-CA" dirty="0"/>
              <a:t> un </a:t>
            </a:r>
            <a:r>
              <a:rPr lang="en-CA" dirty="0" err="1"/>
              <a:t>projet</a:t>
            </a:r>
            <a:r>
              <a:rPr lang="en-CA" dirty="0"/>
              <a:t> qui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être</a:t>
            </a:r>
            <a:r>
              <a:rPr lang="en-CA" dirty="0"/>
              <a:t> </a:t>
            </a:r>
            <a:r>
              <a:rPr lang="en-CA" dirty="0" err="1"/>
              <a:t>réalisé</a:t>
            </a:r>
            <a:r>
              <a:rPr lang="en-CA" dirty="0"/>
              <a:t> pour </a:t>
            </a:r>
            <a:r>
              <a:rPr lang="en-CA" dirty="0" err="1"/>
              <a:t>économiser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 </a:t>
            </a:r>
            <a:r>
              <a:rPr lang="en-CA" dirty="0" err="1"/>
              <a:t>lors</a:t>
            </a:r>
            <a:r>
              <a:rPr lang="en-CA" dirty="0"/>
              <a:t> de </a:t>
            </a:r>
            <a:r>
              <a:rPr lang="en-CA" dirty="0" err="1"/>
              <a:t>l’organisation</a:t>
            </a:r>
            <a:r>
              <a:rPr lang="en-CA" dirty="0"/>
              <a:t> d’un </a:t>
            </a:r>
            <a:r>
              <a:rPr lang="en-CA" dirty="0" err="1"/>
              <a:t>événement</a:t>
            </a:r>
            <a:r>
              <a:rPr lang="en-CA" dirty="0"/>
              <a:t> </a:t>
            </a:r>
            <a:r>
              <a:rPr lang="en-CA" dirty="0" err="1"/>
              <a:t>spécial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fête. </a:t>
            </a:r>
          </a:p>
          <a:p>
            <a:r>
              <a:rPr lang="en-CA" dirty="0" err="1"/>
              <a:t>Créez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fiche </a:t>
            </a:r>
            <a:r>
              <a:rPr lang="en-CA" dirty="0" err="1"/>
              <a:t>d’information</a:t>
            </a:r>
            <a:r>
              <a:rPr lang="en-CA" dirty="0"/>
              <a:t> au </a:t>
            </a:r>
            <a:r>
              <a:rPr lang="en-CA" dirty="0" err="1"/>
              <a:t>sujet</a:t>
            </a:r>
            <a:r>
              <a:rPr lang="en-CA" dirty="0"/>
              <a:t> du </a:t>
            </a:r>
            <a:r>
              <a:rPr lang="en-CA" dirty="0" err="1"/>
              <a:t>projet</a:t>
            </a:r>
            <a:r>
              <a:rPr lang="en-CA" dirty="0"/>
              <a:t> et les instructions pour le </a:t>
            </a:r>
            <a:r>
              <a:rPr lang="en-CA" dirty="0" err="1"/>
              <a:t>réaliser</a:t>
            </a:r>
            <a:r>
              <a:rPr lang="en-CA" dirty="0"/>
              <a:t>. </a:t>
            </a:r>
          </a:p>
          <a:p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membre</a:t>
            </a:r>
            <a:r>
              <a:rPr lang="en-CA" dirty="0"/>
              <a:t> du </a:t>
            </a:r>
            <a:r>
              <a:rPr lang="en-CA" dirty="0" err="1"/>
              <a:t>groupe</a:t>
            </a:r>
            <a:r>
              <a:rPr lang="en-CA" dirty="0"/>
              <a:t> </a:t>
            </a:r>
            <a:r>
              <a:rPr lang="en-CA" dirty="0" err="1"/>
              <a:t>partagera</a:t>
            </a:r>
            <a:r>
              <a:rPr lang="en-CA" dirty="0"/>
              <a:t> </a:t>
            </a:r>
            <a:r>
              <a:rPr lang="en-CA" dirty="0" err="1"/>
              <a:t>sa</a:t>
            </a:r>
            <a:r>
              <a:rPr lang="en-CA" dirty="0"/>
              <a:t> fiche </a:t>
            </a:r>
            <a:r>
              <a:rPr lang="en-CA" dirty="0" err="1"/>
              <a:t>d’information</a:t>
            </a:r>
            <a:r>
              <a:rPr lang="en-CA" dirty="0"/>
              <a:t>. </a:t>
            </a:r>
          </a:p>
          <a:p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formateur</a:t>
            </a:r>
            <a:r>
              <a:rPr lang="en-CA" dirty="0"/>
              <a:t> 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formatrice</a:t>
            </a:r>
            <a:r>
              <a:rPr lang="en-CA" dirty="0"/>
              <a:t> </a:t>
            </a:r>
            <a:r>
              <a:rPr lang="en-CA" dirty="0" err="1"/>
              <a:t>créera</a:t>
            </a:r>
            <a:r>
              <a:rPr lang="en-CA" dirty="0"/>
              <a:t> un </a:t>
            </a:r>
            <a:r>
              <a:rPr lang="en-CA" dirty="0" err="1"/>
              <a:t>livret</a:t>
            </a:r>
            <a:r>
              <a:rPr lang="en-CA" dirty="0"/>
              <a:t> de fiches </a:t>
            </a:r>
            <a:r>
              <a:rPr lang="en-CA" dirty="0" err="1"/>
              <a:t>d’information</a:t>
            </a:r>
            <a:r>
              <a:rPr lang="en-CA" dirty="0"/>
              <a:t> que chacun </a:t>
            </a:r>
            <a:r>
              <a:rPr lang="en-CA" dirty="0" err="1"/>
              <a:t>pourra</a:t>
            </a:r>
            <a:r>
              <a:rPr lang="en-CA" dirty="0"/>
              <a:t> </a:t>
            </a:r>
            <a:r>
              <a:rPr lang="en-CA" dirty="0" err="1"/>
              <a:t>emporter</a:t>
            </a:r>
            <a:r>
              <a:rPr lang="en-CA" dirty="0"/>
              <a:t> chez </a:t>
            </a:r>
            <a:r>
              <a:rPr lang="en-CA" dirty="0" err="1"/>
              <a:t>lui</a:t>
            </a:r>
            <a:r>
              <a:rPr lang="en-CA" dirty="0"/>
              <a:t>. 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96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028" y="624110"/>
            <a:ext cx="10315944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ressources</a:t>
            </a:r>
            <a:r>
              <a:rPr lang="en-CA" dirty="0"/>
              <a:t> </a:t>
            </a:r>
            <a:r>
              <a:rPr lang="en-CA" dirty="0" err="1"/>
              <a:t>financières</a:t>
            </a:r>
            <a:r>
              <a:rPr lang="en-CA" dirty="0"/>
              <a:t> dans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communauté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915" y="2133600"/>
            <a:ext cx="10091057" cy="3777622"/>
          </a:xfrm>
        </p:spPr>
        <p:txBody>
          <a:bodyPr/>
          <a:lstStyle/>
          <a:p>
            <a:r>
              <a:rPr lang="en-CA" dirty="0" err="1"/>
              <a:t>Parfois</a:t>
            </a:r>
            <a:r>
              <a:rPr lang="en-CA" dirty="0"/>
              <a:t>, </a:t>
            </a:r>
            <a:r>
              <a:rPr lang="en-CA" dirty="0" err="1"/>
              <a:t>même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respectant</a:t>
            </a:r>
            <a:r>
              <a:rPr lang="en-CA" dirty="0"/>
              <a:t> un budget,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avoir</a:t>
            </a:r>
            <a:r>
              <a:rPr lang="en-CA" dirty="0"/>
              <a:t> </a:t>
            </a:r>
            <a:r>
              <a:rPr lang="en-CA" dirty="0" err="1"/>
              <a:t>besoin</a:t>
            </a:r>
            <a:r>
              <a:rPr lang="en-CA" dirty="0"/>
              <a:t> </a:t>
            </a:r>
            <a:r>
              <a:rPr lang="en-CA" dirty="0" err="1"/>
              <a:t>d’aide</a:t>
            </a:r>
            <a:r>
              <a:rPr lang="en-CA" dirty="0"/>
              <a:t>. </a:t>
            </a:r>
          </a:p>
          <a:p>
            <a:r>
              <a:rPr lang="en-CA" dirty="0"/>
              <a:t>Il </a:t>
            </a:r>
            <a:r>
              <a:rPr lang="en-CA" dirty="0" err="1"/>
              <a:t>existe</a:t>
            </a:r>
            <a:r>
              <a:rPr lang="en-CA" dirty="0"/>
              <a:t> des </a:t>
            </a:r>
            <a:r>
              <a:rPr lang="en-CA" dirty="0" err="1"/>
              <a:t>ressources</a:t>
            </a:r>
            <a:r>
              <a:rPr lang="en-CA" dirty="0"/>
              <a:t> dans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communauté</a:t>
            </a:r>
            <a:r>
              <a:rPr lang="en-CA" dirty="0"/>
              <a:t> pour </a:t>
            </a:r>
            <a:r>
              <a:rPr lang="en-CA" dirty="0" err="1"/>
              <a:t>vous</a:t>
            </a:r>
            <a:r>
              <a:rPr lang="en-CA" dirty="0"/>
              <a:t> aider </a:t>
            </a:r>
            <a:r>
              <a:rPr lang="en-CA" dirty="0" err="1"/>
              <a:t>à</a:t>
            </a:r>
            <a:r>
              <a:rPr lang="en-CA" dirty="0"/>
              <a:t> payer les </a:t>
            </a:r>
            <a:r>
              <a:rPr lang="en-CA" dirty="0" err="1"/>
              <a:t>couts</a:t>
            </a:r>
            <a:r>
              <a:rPr lang="en-CA" dirty="0"/>
              <a:t> </a:t>
            </a:r>
            <a:r>
              <a:rPr lang="en-CA" dirty="0" err="1"/>
              <a:t>suivants</a:t>
            </a:r>
            <a:r>
              <a:rPr lang="en-CA" dirty="0"/>
              <a:t> :</a:t>
            </a:r>
          </a:p>
          <a:p>
            <a:pPr lvl="1"/>
            <a:r>
              <a:rPr lang="en-CA" dirty="0" err="1"/>
              <a:t>Sécurité</a:t>
            </a:r>
            <a:r>
              <a:rPr lang="en-CA" dirty="0"/>
              <a:t> </a:t>
            </a:r>
            <a:r>
              <a:rPr lang="en-CA" dirty="0" err="1"/>
              <a:t>alimentaire</a:t>
            </a:r>
            <a:endParaRPr lang="en-CA" dirty="0"/>
          </a:p>
          <a:p>
            <a:pPr lvl="1"/>
            <a:r>
              <a:rPr lang="en-CA" dirty="0"/>
              <a:t>Aide au </a:t>
            </a:r>
            <a:r>
              <a:rPr lang="en-CA" dirty="0" err="1"/>
              <a:t>logement</a:t>
            </a:r>
            <a:r>
              <a:rPr lang="en-CA" dirty="0"/>
              <a:t> et au </a:t>
            </a:r>
            <a:r>
              <a:rPr lang="en-CA" dirty="0" err="1"/>
              <a:t>loyer</a:t>
            </a:r>
            <a:r>
              <a:rPr lang="en-CA" dirty="0"/>
              <a:t> </a:t>
            </a:r>
          </a:p>
          <a:p>
            <a:pPr lvl="1"/>
            <a:r>
              <a:rPr lang="en-CA" dirty="0"/>
              <a:t>Frais de </a:t>
            </a:r>
            <a:r>
              <a:rPr lang="en-CA" dirty="0" err="1"/>
              <a:t>soins</a:t>
            </a:r>
            <a:r>
              <a:rPr lang="en-CA" dirty="0"/>
              <a:t> de </a:t>
            </a:r>
            <a:r>
              <a:rPr lang="en-CA" dirty="0" err="1"/>
              <a:t>santé</a:t>
            </a:r>
            <a:endParaRPr lang="en-CA" dirty="0"/>
          </a:p>
          <a:p>
            <a:pPr lvl="1"/>
            <a:r>
              <a:rPr lang="en-CA" dirty="0"/>
              <a:t>Frais de justice</a:t>
            </a:r>
          </a:p>
          <a:p>
            <a:pPr lvl="1"/>
            <a:r>
              <a:rPr lang="en-CA" dirty="0" err="1"/>
              <a:t>Couts</a:t>
            </a:r>
            <a:r>
              <a:rPr lang="en-CA" dirty="0"/>
              <a:t> des </a:t>
            </a:r>
            <a:r>
              <a:rPr lang="en-CA" dirty="0" err="1"/>
              <a:t>activités</a:t>
            </a:r>
            <a:r>
              <a:rPr lang="en-CA" dirty="0"/>
              <a:t> </a:t>
            </a:r>
            <a:r>
              <a:rPr lang="en-CA" dirty="0" err="1"/>
              <a:t>extrascolaires</a:t>
            </a:r>
            <a:r>
              <a:rPr lang="en-CA" dirty="0"/>
              <a:t>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31180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1857" y="765624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7355" y="2046514"/>
            <a:ext cx="9220200" cy="198147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Utilisez</a:t>
            </a:r>
            <a:r>
              <a:rPr lang="en-CA" dirty="0"/>
              <a:t> un </a:t>
            </a:r>
            <a:r>
              <a:rPr lang="en-CA" dirty="0" err="1"/>
              <a:t>ordinateur</a:t>
            </a:r>
            <a:r>
              <a:rPr lang="en-CA" dirty="0"/>
              <a:t> pour </a:t>
            </a:r>
            <a:r>
              <a:rPr lang="en-CA" dirty="0" err="1"/>
              <a:t>trouver</a:t>
            </a:r>
            <a:r>
              <a:rPr lang="en-CA" dirty="0"/>
              <a:t> des </a:t>
            </a:r>
            <a:r>
              <a:rPr lang="en-CA" dirty="0" err="1"/>
              <a:t>ressources</a:t>
            </a:r>
            <a:r>
              <a:rPr lang="en-CA" dirty="0"/>
              <a:t> </a:t>
            </a:r>
            <a:r>
              <a:rPr lang="en-CA" dirty="0" err="1"/>
              <a:t>financières</a:t>
            </a:r>
            <a:r>
              <a:rPr lang="en-CA" dirty="0"/>
              <a:t> dans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communauté</a:t>
            </a:r>
            <a:r>
              <a:rPr lang="en-CA" dirty="0"/>
              <a:t>. </a:t>
            </a:r>
          </a:p>
          <a:p>
            <a:r>
              <a:rPr lang="en-CA" err="1"/>
              <a:t>Inscrivez</a:t>
            </a:r>
            <a:r>
              <a:rPr lang="en-CA" dirty="0"/>
              <a:t> </a:t>
            </a:r>
            <a:r>
              <a:rPr lang="en-CA" err="1"/>
              <a:t>vos</a:t>
            </a:r>
            <a:r>
              <a:rPr lang="en-CA" dirty="0"/>
              <a:t> </a:t>
            </a:r>
            <a:r>
              <a:rPr lang="en-CA" err="1"/>
              <a:t>résultats</a:t>
            </a:r>
            <a:r>
              <a:rPr lang="en-CA"/>
              <a:t> dans le tableau dans le cahier </a:t>
            </a:r>
            <a:r>
              <a:rPr lang="en-CA" err="1"/>
              <a:t>d’exercices</a:t>
            </a:r>
            <a:r>
              <a:rPr lang="en-CA" dirty="0"/>
              <a:t> de </a:t>
            </a:r>
            <a:r>
              <a:rPr lang="en-CA" err="1"/>
              <a:t>ce</a:t>
            </a:r>
            <a:r>
              <a:rPr lang="en-CA" dirty="0"/>
              <a:t> module. 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009" y="765624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0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2961298"/>
            <a:ext cx="8915400" cy="935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 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527" y="2133600"/>
            <a:ext cx="10374085" cy="3777622"/>
          </a:xfrm>
        </p:spPr>
        <p:txBody>
          <a:bodyPr>
            <a:normAutofit/>
          </a:bodyPr>
          <a:lstStyle/>
          <a:p>
            <a:r>
              <a:rPr lang="en-CA" dirty="0"/>
              <a:t>On parle de budget </a:t>
            </a:r>
            <a:r>
              <a:rPr lang="en-CA" dirty="0" err="1"/>
              <a:t>saisonnier</a:t>
            </a:r>
            <a:r>
              <a:rPr lang="en-CA" dirty="0"/>
              <a:t> </a:t>
            </a:r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l’on</a:t>
            </a:r>
            <a:r>
              <a:rPr lang="en-CA" dirty="0"/>
              <a:t> </a:t>
            </a:r>
            <a:r>
              <a:rPr lang="en-CA" dirty="0" err="1"/>
              <a:t>établit</a:t>
            </a:r>
            <a:r>
              <a:rPr lang="en-CA" dirty="0"/>
              <a:t> un plan financier pour se </a:t>
            </a:r>
            <a:r>
              <a:rPr lang="en-CA" dirty="0" err="1"/>
              <a:t>préparer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des fêtes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des </a:t>
            </a:r>
            <a:r>
              <a:rPr lang="en-CA" dirty="0" err="1"/>
              <a:t>événements</a:t>
            </a:r>
            <a:r>
              <a:rPr lang="en-CA" dirty="0"/>
              <a:t> </a:t>
            </a:r>
            <a:r>
              <a:rPr lang="en-CA" dirty="0" err="1"/>
              <a:t>spécifiques</a:t>
            </a:r>
            <a:r>
              <a:rPr lang="en-CA" dirty="0"/>
              <a:t> qui se </a:t>
            </a:r>
            <a:r>
              <a:rPr lang="en-CA" dirty="0" err="1"/>
              <a:t>déroulent</a:t>
            </a:r>
            <a:r>
              <a:rPr lang="en-CA" dirty="0"/>
              <a:t> pendant des </a:t>
            </a:r>
            <a:r>
              <a:rPr lang="en-CA" dirty="0" err="1"/>
              <a:t>périodes</a:t>
            </a:r>
            <a:r>
              <a:rPr lang="en-CA" dirty="0"/>
              <a:t> </a:t>
            </a:r>
            <a:r>
              <a:rPr lang="en-CA" dirty="0" err="1"/>
              <a:t>données</a:t>
            </a:r>
            <a:r>
              <a:rPr lang="en-C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731687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3555" y="2133600"/>
            <a:ext cx="10091057" cy="3777622"/>
          </a:xfrm>
        </p:spPr>
        <p:txBody>
          <a:bodyPr>
            <a:normAutofit lnSpcReduction="10000"/>
          </a:bodyPr>
          <a:lstStyle/>
          <a:p>
            <a:r>
              <a:rPr lang="en-CA" dirty="0" err="1"/>
              <a:t>Voici</a:t>
            </a:r>
            <a:r>
              <a:rPr lang="en-CA" dirty="0"/>
              <a:t> </a:t>
            </a:r>
            <a:r>
              <a:rPr lang="en-CA" dirty="0" err="1"/>
              <a:t>quelques</a:t>
            </a:r>
            <a:r>
              <a:rPr lang="en-CA" dirty="0"/>
              <a:t> </a:t>
            </a:r>
            <a:r>
              <a:rPr lang="en-CA" dirty="0" err="1"/>
              <a:t>exemples</a:t>
            </a:r>
            <a:r>
              <a:rPr lang="en-CA" dirty="0"/>
              <a:t> de fêtes et </a:t>
            </a:r>
            <a:r>
              <a:rPr lang="en-CA" dirty="0" err="1"/>
              <a:t>d’événements</a:t>
            </a:r>
            <a:r>
              <a:rPr lang="en-CA" dirty="0"/>
              <a:t> pour </a:t>
            </a:r>
            <a:r>
              <a:rPr lang="en-CA" dirty="0" err="1"/>
              <a:t>lesquels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pourriez</a:t>
            </a:r>
            <a:r>
              <a:rPr lang="en-CA" dirty="0"/>
              <a:t> </a:t>
            </a:r>
            <a:r>
              <a:rPr lang="en-CA" dirty="0" err="1"/>
              <a:t>avoir</a:t>
            </a:r>
            <a:r>
              <a:rPr lang="en-CA" dirty="0"/>
              <a:t> </a:t>
            </a:r>
            <a:r>
              <a:rPr lang="en-CA" dirty="0" err="1"/>
              <a:t>besoin</a:t>
            </a:r>
            <a:r>
              <a:rPr lang="en-CA" dirty="0"/>
              <a:t> de plus </a:t>
            </a:r>
            <a:r>
              <a:rPr lang="en-CA" dirty="0" err="1"/>
              <a:t>d’argent</a:t>
            </a:r>
            <a:r>
              <a:rPr lang="en-CA" dirty="0"/>
              <a:t> :</a:t>
            </a:r>
          </a:p>
          <a:p>
            <a:pPr lvl="1"/>
            <a:r>
              <a:rPr lang="en-CA" dirty="0"/>
              <a:t>Les voyages</a:t>
            </a:r>
          </a:p>
          <a:p>
            <a:pPr lvl="1"/>
            <a:r>
              <a:rPr lang="en-CA" dirty="0"/>
              <a:t>La </a:t>
            </a:r>
            <a:r>
              <a:rPr lang="en-CA" dirty="0" err="1"/>
              <a:t>rentrée</a:t>
            </a:r>
            <a:r>
              <a:rPr lang="en-CA" dirty="0"/>
              <a:t> </a:t>
            </a:r>
            <a:r>
              <a:rPr lang="en-CA" dirty="0" err="1"/>
              <a:t>scolaire</a:t>
            </a:r>
            <a:endParaRPr lang="en-CA" dirty="0"/>
          </a:p>
          <a:p>
            <a:pPr lvl="1"/>
            <a:r>
              <a:rPr lang="en-CA" dirty="0" err="1"/>
              <a:t>L’Halloween</a:t>
            </a:r>
            <a:endParaRPr lang="en-CA" dirty="0"/>
          </a:p>
          <a:p>
            <a:pPr lvl="1"/>
            <a:r>
              <a:rPr lang="en-CA" dirty="0" err="1"/>
              <a:t>L’Action</a:t>
            </a:r>
            <a:r>
              <a:rPr lang="en-CA" dirty="0"/>
              <a:t> de </a:t>
            </a:r>
            <a:r>
              <a:rPr lang="en-CA" dirty="0" err="1"/>
              <a:t>grâces</a:t>
            </a:r>
            <a:endParaRPr lang="en-CA" dirty="0"/>
          </a:p>
          <a:p>
            <a:pPr lvl="1"/>
            <a:r>
              <a:rPr lang="en-CA" dirty="0"/>
              <a:t>Les </a:t>
            </a:r>
            <a:r>
              <a:rPr lang="en-CA" dirty="0" err="1"/>
              <a:t>anniversaires</a:t>
            </a:r>
            <a:endParaRPr lang="en-CA" dirty="0"/>
          </a:p>
          <a:p>
            <a:pPr lvl="1"/>
            <a:r>
              <a:rPr lang="en-CA" dirty="0"/>
              <a:t>Noël</a:t>
            </a:r>
          </a:p>
          <a:p>
            <a:pPr lvl="1"/>
            <a:r>
              <a:rPr lang="en-CA" dirty="0"/>
              <a:t>Le </a:t>
            </a:r>
            <a:r>
              <a:rPr lang="en-CA" dirty="0" err="1"/>
              <a:t>Nouvel</a:t>
            </a:r>
            <a:r>
              <a:rPr lang="en-CA" dirty="0"/>
              <a:t> An</a:t>
            </a:r>
          </a:p>
          <a:p>
            <a:pPr lvl="1"/>
            <a:r>
              <a:rPr lang="en-CA" dirty="0"/>
              <a:t>Les sports </a:t>
            </a:r>
            <a:r>
              <a:rPr lang="en-CA" dirty="0" err="1"/>
              <a:t>d’été</a:t>
            </a:r>
            <a:endParaRPr lang="en-CA" dirty="0"/>
          </a:p>
          <a:p>
            <a:endParaRPr lang="en-CA" sz="20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57BA3E0-9A5B-B452-1BDD-720790304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3007" y="3716489"/>
            <a:ext cx="3844325" cy="2409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9592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731687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527" y="2133600"/>
            <a:ext cx="10374085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Les </a:t>
            </a:r>
            <a:r>
              <a:rPr lang="en-CA" dirty="0" err="1"/>
              <a:t>événements</a:t>
            </a:r>
            <a:r>
              <a:rPr lang="en-CA" dirty="0"/>
              <a:t> pour </a:t>
            </a:r>
            <a:r>
              <a:rPr lang="en-CA" dirty="0" err="1"/>
              <a:t>lesquels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décidez</a:t>
            </a:r>
            <a:r>
              <a:rPr lang="en-CA" dirty="0"/>
              <a:t> de </a:t>
            </a:r>
            <a:r>
              <a:rPr lang="en-CA" dirty="0" err="1"/>
              <a:t>dépenser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 de plus ne </a:t>
            </a:r>
            <a:r>
              <a:rPr lang="en-CA" dirty="0" err="1"/>
              <a:t>sont</a:t>
            </a:r>
            <a:r>
              <a:rPr lang="en-CA" dirty="0"/>
              <a:t> pas </a:t>
            </a:r>
            <a:r>
              <a:rPr lang="en-CA" dirty="0" err="1"/>
              <a:t>nécessairement</a:t>
            </a:r>
            <a:r>
              <a:rPr lang="en-CA" dirty="0"/>
              <a:t> les </a:t>
            </a:r>
            <a:r>
              <a:rPr lang="en-CA" dirty="0" err="1"/>
              <a:t>mêmes</a:t>
            </a:r>
            <a:r>
              <a:rPr lang="en-CA" dirty="0"/>
              <a:t> que </a:t>
            </a:r>
            <a:r>
              <a:rPr lang="en-CA" dirty="0" err="1"/>
              <a:t>ceux</a:t>
            </a:r>
            <a:r>
              <a:rPr lang="en-CA" dirty="0"/>
              <a:t> pour </a:t>
            </a:r>
            <a:r>
              <a:rPr lang="en-CA" dirty="0" err="1"/>
              <a:t>lesquels</a:t>
            </a:r>
            <a:r>
              <a:rPr lang="en-CA" dirty="0"/>
              <a:t> </a:t>
            </a:r>
            <a:r>
              <a:rPr lang="en-CA" dirty="0" err="1"/>
              <a:t>quelqu’un</a:t>
            </a:r>
            <a:r>
              <a:rPr lang="en-CA" dirty="0"/>
              <a:t> </a:t>
            </a:r>
            <a:r>
              <a:rPr lang="en-CA" dirty="0" err="1"/>
              <a:t>d’autre</a:t>
            </a:r>
            <a:r>
              <a:rPr lang="en-CA" dirty="0"/>
              <a:t> </a:t>
            </a:r>
            <a:r>
              <a:rPr lang="en-CA" dirty="0" err="1"/>
              <a:t>choisit</a:t>
            </a:r>
            <a:r>
              <a:rPr lang="en-CA" dirty="0"/>
              <a:t> de le faire. </a:t>
            </a:r>
          </a:p>
          <a:p>
            <a:pPr lvl="1"/>
            <a:r>
              <a:rPr lang="en-CA" err="1"/>
              <a:t>C’est</a:t>
            </a:r>
            <a:r>
              <a:rPr lang="en-CA" dirty="0"/>
              <a:t> </a:t>
            </a:r>
            <a:r>
              <a:rPr lang="en-CA" err="1"/>
              <a:t>pourquoi</a:t>
            </a:r>
            <a:r>
              <a:rPr lang="en-CA" dirty="0"/>
              <a:t> </a:t>
            </a:r>
            <a:r>
              <a:rPr lang="en-CA" err="1"/>
              <a:t>vous</a:t>
            </a:r>
            <a:r>
              <a:rPr lang="en-CA" dirty="0"/>
              <a:t> </a:t>
            </a:r>
            <a:r>
              <a:rPr lang="en-CA" err="1"/>
              <a:t>devez</a:t>
            </a:r>
            <a:r>
              <a:rPr lang="en-CA" dirty="0"/>
              <a:t> </a:t>
            </a:r>
            <a:r>
              <a:rPr lang="en-CA" err="1"/>
              <a:t>décider</a:t>
            </a:r>
            <a:r>
              <a:rPr lang="en-CA" dirty="0"/>
              <a:t> </a:t>
            </a:r>
            <a:r>
              <a:rPr lang="en-CA" err="1"/>
              <a:t>quels</a:t>
            </a:r>
            <a:r>
              <a:rPr lang="en-CA" dirty="0"/>
              <a:t> </a:t>
            </a:r>
            <a:r>
              <a:rPr lang="en-CA" err="1"/>
              <a:t>sont</a:t>
            </a:r>
            <a:r>
              <a:rPr lang="en-CA" dirty="0"/>
              <a:t> les </a:t>
            </a:r>
            <a:r>
              <a:rPr lang="en-CA" err="1"/>
              <a:t>événements</a:t>
            </a:r>
            <a:r>
              <a:rPr lang="en-CA" dirty="0"/>
              <a:t> </a:t>
            </a:r>
            <a:r>
              <a:rPr lang="en-CA" err="1"/>
              <a:t>spéciaux</a:t>
            </a:r>
            <a:r>
              <a:rPr lang="en-CA" dirty="0"/>
              <a:t> </a:t>
            </a:r>
            <a:r>
              <a:rPr lang="en-CA" err="1"/>
              <a:t>ou</a:t>
            </a:r>
            <a:r>
              <a:rPr lang="en-CA" dirty="0"/>
              <a:t> les fêtes pour </a:t>
            </a:r>
            <a:r>
              <a:rPr lang="en-CA" err="1"/>
              <a:t>lesquels</a:t>
            </a:r>
            <a:r>
              <a:rPr lang="en-CA" dirty="0"/>
              <a:t> </a:t>
            </a:r>
            <a:r>
              <a:rPr lang="en-CA" err="1"/>
              <a:t>vous</a:t>
            </a:r>
            <a:r>
              <a:rPr lang="en-CA" dirty="0"/>
              <a:t> </a:t>
            </a:r>
            <a:r>
              <a:rPr lang="en-CA" err="1"/>
              <a:t>souhaitez</a:t>
            </a:r>
            <a:r>
              <a:rPr lang="en-CA" dirty="0"/>
              <a:t> </a:t>
            </a:r>
            <a:r>
              <a:rPr lang="en-CA" err="1"/>
              <a:t>épargner</a:t>
            </a:r>
            <a:r>
              <a:rPr lang="en-CA" dirty="0"/>
              <a:t> et </a:t>
            </a:r>
            <a:r>
              <a:rPr lang="en-CA" err="1"/>
              <a:t>planifier</a:t>
            </a:r>
            <a:r>
              <a:rPr lang="en-CA" dirty="0"/>
              <a:t>. 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177028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F3848A2-E45D-4B08-836F-F4B94FE74C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589" y="673861"/>
            <a:ext cx="5122652" cy="1259894"/>
          </a:xfrm>
        </p:spPr>
        <p:txBody>
          <a:bodyPr>
            <a:normAutofit/>
          </a:bodyPr>
          <a:lstStyle/>
          <a:p>
            <a:r>
              <a:rPr lang="en-CA" dirty="0" err="1">
                <a:solidFill>
                  <a:srgbClr val="706C41"/>
                </a:solidFill>
              </a:rPr>
              <a:t>Discutons</a:t>
            </a:r>
            <a:r>
              <a:rPr lang="en-CA" dirty="0">
                <a:solidFill>
                  <a:srgbClr val="706C41"/>
                </a:solidFill>
              </a:rPr>
              <a:t>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8C4EC3-AEE2-476D-A52B-D85ADFA215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706C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225" y="2147977"/>
            <a:ext cx="10299957" cy="204834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rgbClr val="FFE900"/>
              </a:buClr>
            </a:pPr>
            <a:r>
              <a:rPr lang="en-CA" dirty="0" err="1"/>
              <a:t>Pouvez-vous</a:t>
            </a:r>
            <a:r>
              <a:rPr lang="en-CA" dirty="0"/>
              <a:t> </a:t>
            </a:r>
            <a:r>
              <a:rPr lang="en-CA" dirty="0" err="1"/>
              <a:t>penser</a:t>
            </a:r>
            <a:r>
              <a:rPr lang="en-CA" dirty="0"/>
              <a:t> à des fêtes, des </a:t>
            </a:r>
            <a:r>
              <a:rPr lang="en-CA" dirty="0" err="1"/>
              <a:t>événements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des </a:t>
            </a:r>
            <a:r>
              <a:rPr lang="en-CA" dirty="0" err="1"/>
              <a:t>célébrations</a:t>
            </a:r>
            <a:r>
              <a:rPr lang="en-CA" dirty="0"/>
              <a:t> qui ne </a:t>
            </a:r>
            <a:r>
              <a:rPr lang="en-CA" dirty="0" err="1"/>
              <a:t>sont</a:t>
            </a:r>
            <a:r>
              <a:rPr lang="en-CA" dirty="0"/>
              <a:t> pas </a:t>
            </a:r>
            <a:r>
              <a:rPr lang="en-CA" dirty="0" err="1"/>
              <a:t>inclus</a:t>
            </a:r>
            <a:r>
              <a:rPr lang="en-CA" dirty="0"/>
              <a:t> dans la </a:t>
            </a:r>
            <a:r>
              <a:rPr lang="en-CA" dirty="0" err="1"/>
              <a:t>liste</a:t>
            </a:r>
            <a:r>
              <a:rPr lang="en-CA" dirty="0"/>
              <a:t> </a:t>
            </a:r>
            <a:r>
              <a:rPr lang="en-CA" dirty="0" err="1"/>
              <a:t>précédente</a:t>
            </a:r>
            <a:r>
              <a:rPr lang="en-CA" dirty="0"/>
              <a:t> pour </a:t>
            </a:r>
            <a:r>
              <a:rPr lang="en-CA" dirty="0" err="1"/>
              <a:t>lesquels</a:t>
            </a:r>
            <a:r>
              <a:rPr lang="en-CA" dirty="0"/>
              <a:t> </a:t>
            </a:r>
            <a:r>
              <a:rPr lang="en-CA" dirty="0" err="1"/>
              <a:t>certains</a:t>
            </a:r>
            <a:r>
              <a:rPr lang="en-CA" dirty="0"/>
              <a:t> </a:t>
            </a:r>
            <a:r>
              <a:rPr lang="en-CA" dirty="0" err="1"/>
              <a:t>pourraient</a:t>
            </a:r>
            <a:r>
              <a:rPr lang="en-CA" dirty="0"/>
              <a:t> </a:t>
            </a:r>
            <a:r>
              <a:rPr lang="en-CA" dirty="0" err="1"/>
              <a:t>avoir</a:t>
            </a:r>
            <a:r>
              <a:rPr lang="en-CA" dirty="0"/>
              <a:t> </a:t>
            </a:r>
            <a:r>
              <a:rPr lang="en-CA" dirty="0" err="1"/>
              <a:t>besoin</a:t>
            </a:r>
            <a:r>
              <a:rPr lang="en-CA" dirty="0"/>
              <a:t> </a:t>
            </a:r>
            <a:r>
              <a:rPr lang="en-CA" dirty="0" err="1"/>
              <a:t>d’argent</a:t>
            </a:r>
            <a:r>
              <a:rPr lang="en-CA" dirty="0"/>
              <a:t> </a:t>
            </a:r>
            <a:r>
              <a:rPr lang="en-CA" dirty="0" err="1"/>
              <a:t>supplémentaire</a:t>
            </a:r>
            <a:r>
              <a:rPr lang="en-CA" dirty="0"/>
              <a:t> ?</a:t>
            </a:r>
          </a:p>
          <a:p>
            <a:pPr marL="0" indent="0">
              <a:buClr>
                <a:srgbClr val="FFE900"/>
              </a:buClr>
              <a:buNone/>
            </a:pPr>
            <a:endParaRPr lang="en-CA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A200317-8139-CC01-6786-260C3027A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7571" y="3605205"/>
            <a:ext cx="2123572" cy="2123572"/>
          </a:xfrm>
          <a:prstGeom prst="rect">
            <a:avLst/>
          </a:prstGeom>
        </p:spPr>
      </p:pic>
      <p:sp>
        <p:nvSpPr>
          <p:cNvPr id="21" name="Freeform 12">
            <a:extLst>
              <a:ext uri="{FF2B5EF4-FFF2-40B4-BE49-F238E27FC236}">
                <a16:creationId xmlns:a16="http://schemas.microsoft.com/office/drawing/2014/main" id="{33DBFF66-791C-46EC-9B51-8D1A2A8038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6F97A57-4C42-2374-2B3A-8CAAB262B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19" y="710374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20385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727" y="2133600"/>
            <a:ext cx="10297885" cy="3777622"/>
          </a:xfrm>
        </p:spPr>
        <p:txBody>
          <a:bodyPr/>
          <a:lstStyle/>
          <a:p>
            <a:r>
              <a:rPr lang="en-CA" dirty="0"/>
              <a:t>Tout </a:t>
            </a:r>
            <a:r>
              <a:rPr lang="en-CA" dirty="0" err="1"/>
              <a:t>événement</a:t>
            </a:r>
            <a:r>
              <a:rPr lang="en-CA" dirty="0"/>
              <a:t> </a:t>
            </a:r>
            <a:r>
              <a:rPr lang="en-CA" dirty="0" err="1"/>
              <a:t>spécial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toute</a:t>
            </a:r>
            <a:r>
              <a:rPr lang="en-CA" dirty="0"/>
              <a:t> </a:t>
            </a:r>
            <a:r>
              <a:rPr lang="en-CA" dirty="0" err="1"/>
              <a:t>célébration</a:t>
            </a:r>
            <a:r>
              <a:rPr lang="en-CA" dirty="0"/>
              <a:t> </a:t>
            </a:r>
            <a:r>
              <a:rPr lang="en-CA" dirty="0" err="1"/>
              <a:t>s’accompagne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</a:t>
            </a:r>
            <a:r>
              <a:rPr lang="en-CA" dirty="0" err="1"/>
              <a:t>série</a:t>
            </a:r>
            <a:r>
              <a:rPr lang="en-CA" dirty="0"/>
              <a:t> de </a:t>
            </a:r>
            <a:r>
              <a:rPr lang="en-CA" dirty="0" err="1"/>
              <a:t>couts</a:t>
            </a:r>
            <a:r>
              <a:rPr lang="en-CA" dirty="0"/>
              <a:t>. </a:t>
            </a:r>
            <a:r>
              <a:rPr lang="en-CA" dirty="0" err="1"/>
              <a:t>Certains</a:t>
            </a:r>
            <a:r>
              <a:rPr lang="en-CA" dirty="0"/>
              <a:t> de </a:t>
            </a:r>
            <a:r>
              <a:rPr lang="en-CA" dirty="0" err="1"/>
              <a:t>ces</a:t>
            </a:r>
            <a:r>
              <a:rPr lang="en-CA" dirty="0"/>
              <a:t> </a:t>
            </a:r>
            <a:r>
              <a:rPr lang="en-CA" dirty="0" err="1"/>
              <a:t>couts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inclure</a:t>
            </a:r>
            <a:r>
              <a:rPr lang="en-CA" dirty="0"/>
              <a:t> :</a:t>
            </a:r>
          </a:p>
          <a:p>
            <a:pPr lvl="1"/>
            <a:r>
              <a:rPr lang="en-CA" dirty="0"/>
              <a:t>De la </a:t>
            </a:r>
            <a:r>
              <a:rPr lang="en-CA" dirty="0" err="1"/>
              <a:t>nourriture</a:t>
            </a:r>
            <a:endParaRPr lang="en-CA" dirty="0"/>
          </a:p>
          <a:p>
            <a:pPr lvl="1"/>
            <a:r>
              <a:rPr lang="en-CA" dirty="0"/>
              <a:t>Des </a:t>
            </a:r>
            <a:r>
              <a:rPr lang="en-CA" dirty="0" err="1"/>
              <a:t>activités</a:t>
            </a:r>
            <a:endParaRPr lang="en-CA" dirty="0"/>
          </a:p>
          <a:p>
            <a:pPr lvl="1"/>
            <a:r>
              <a:rPr lang="en-CA" dirty="0"/>
              <a:t>Des </a:t>
            </a:r>
            <a:r>
              <a:rPr lang="en-CA" dirty="0" err="1"/>
              <a:t>cadeaux</a:t>
            </a:r>
            <a:endParaRPr lang="en-CA" dirty="0"/>
          </a:p>
          <a:p>
            <a:pPr lvl="1"/>
            <a:r>
              <a:rPr lang="en-CA" dirty="0"/>
              <a:t>Des </a:t>
            </a:r>
            <a:r>
              <a:rPr lang="en-CA" dirty="0" err="1"/>
              <a:t>décorations</a:t>
            </a:r>
            <a:endParaRPr lang="en-CA" dirty="0"/>
          </a:p>
          <a:p>
            <a:pPr lvl="1"/>
            <a:r>
              <a:rPr lang="en-CA" dirty="0"/>
              <a:t>Des dons</a:t>
            </a:r>
          </a:p>
          <a:p>
            <a:endParaRPr lang="en-CA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132AF8D-7D0D-ABF3-809A-ECA51459D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073" y="3429000"/>
            <a:ext cx="298132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772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327" y="2133600"/>
            <a:ext cx="10450285" cy="3777622"/>
          </a:xfrm>
        </p:spPr>
        <p:txBody>
          <a:bodyPr/>
          <a:lstStyle/>
          <a:p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planifiez</a:t>
            </a:r>
            <a:r>
              <a:rPr lang="en-CA" dirty="0"/>
              <a:t> un </a:t>
            </a:r>
            <a:r>
              <a:rPr lang="en-CA" dirty="0" err="1"/>
              <a:t>événement</a:t>
            </a:r>
            <a:r>
              <a:rPr lang="en-CA" dirty="0"/>
              <a:t> </a:t>
            </a:r>
            <a:r>
              <a:rPr lang="en-CA" dirty="0" err="1"/>
              <a:t>spécial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célébration</a:t>
            </a:r>
            <a:r>
              <a:rPr lang="en-CA" dirty="0"/>
              <a:t>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</a:t>
            </a:r>
            <a:r>
              <a:rPr lang="en-CA" dirty="0" err="1"/>
              <a:t>déterminer</a:t>
            </a:r>
            <a:r>
              <a:rPr lang="en-CA" dirty="0"/>
              <a:t> le </a:t>
            </a:r>
            <a:r>
              <a:rPr lang="en-CA" dirty="0" err="1"/>
              <a:t>montant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souhaitez</a:t>
            </a:r>
            <a:r>
              <a:rPr lang="en-CA" dirty="0"/>
              <a:t> </a:t>
            </a:r>
            <a:r>
              <a:rPr lang="en-CA" dirty="0" err="1"/>
              <a:t>dépenser</a:t>
            </a:r>
            <a:r>
              <a:rPr lang="en-CA" dirty="0"/>
              <a:t> pour </a:t>
            </a:r>
            <a:r>
              <a:rPr lang="en-CA" dirty="0" err="1"/>
              <a:t>cet</a:t>
            </a:r>
            <a:r>
              <a:rPr lang="en-CA" dirty="0"/>
              <a:t> </a:t>
            </a:r>
            <a:r>
              <a:rPr lang="en-CA" dirty="0" err="1"/>
              <a:t>événement</a:t>
            </a:r>
            <a:r>
              <a:rPr lang="en-CA" dirty="0"/>
              <a:t>. </a:t>
            </a:r>
          </a:p>
          <a:p>
            <a:r>
              <a:rPr lang="en-CA" dirty="0" err="1"/>
              <a:t>Cette</a:t>
            </a:r>
            <a:r>
              <a:rPr lang="en-CA" dirty="0"/>
              <a:t> </a:t>
            </a:r>
            <a:r>
              <a:rPr lang="en-CA" dirty="0" err="1"/>
              <a:t>somme</a:t>
            </a:r>
            <a:r>
              <a:rPr lang="en-CA" dirty="0"/>
              <a:t> doit ensuite </a:t>
            </a:r>
            <a:r>
              <a:rPr lang="en-CA" dirty="0" err="1"/>
              <a:t>être</a:t>
            </a:r>
            <a:r>
              <a:rPr lang="en-CA" dirty="0"/>
              <a:t> </a:t>
            </a:r>
            <a:r>
              <a:rPr lang="en-CA" dirty="0" err="1"/>
              <a:t>répartie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plusieurs</a:t>
            </a:r>
            <a:r>
              <a:rPr lang="en-CA" dirty="0"/>
              <a:t> </a:t>
            </a:r>
            <a:r>
              <a:rPr lang="en-CA" dirty="0" err="1"/>
              <a:t>catégories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2CAD645-E559-E4CD-166D-8BCDFA42D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20385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3619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755" y="2133600"/>
            <a:ext cx="10776857" cy="3777622"/>
          </a:xfrm>
        </p:spPr>
        <p:txBody>
          <a:bodyPr/>
          <a:lstStyle/>
          <a:p>
            <a:pPr marL="0" indent="0">
              <a:buNone/>
            </a:pPr>
            <a:r>
              <a:rPr lang="en-CA" i="1" dirty="0" err="1"/>
              <a:t>Exemple</a:t>
            </a:r>
            <a:r>
              <a:rPr lang="en-CA" i="1" dirty="0"/>
              <a:t> : 	</a:t>
            </a:r>
          </a:p>
          <a:p>
            <a:pPr marL="0" indent="0">
              <a:buNone/>
            </a:pPr>
            <a:endParaRPr lang="en-CA" i="1" dirty="0"/>
          </a:p>
          <a:p>
            <a:pPr marL="0" indent="0">
              <a:buNone/>
            </a:pPr>
            <a:r>
              <a:rPr lang="en-CA" dirty="0"/>
              <a:t>Tyler organise </a:t>
            </a:r>
            <a:r>
              <a:rPr lang="en-CA" dirty="0" err="1"/>
              <a:t>une</a:t>
            </a:r>
            <a:r>
              <a:rPr lang="en-CA" dirty="0"/>
              <a:t> fête </a:t>
            </a:r>
            <a:r>
              <a:rPr lang="en-CA" dirty="0" err="1"/>
              <a:t>d’anniversaire</a:t>
            </a:r>
            <a:r>
              <a:rPr lang="en-CA" dirty="0"/>
              <a:t> pour </a:t>
            </a:r>
            <a:r>
              <a:rPr lang="en-CA" dirty="0" err="1"/>
              <a:t>sa</a:t>
            </a:r>
            <a:r>
              <a:rPr lang="en-CA" dirty="0"/>
              <a:t> fille. La fête aura lieu dans 4 </a:t>
            </a:r>
            <a:r>
              <a:rPr lang="en-CA" dirty="0" err="1"/>
              <a:t>mois</a:t>
            </a:r>
            <a:r>
              <a:rPr lang="en-CA" dirty="0"/>
              <a:t>. Il </a:t>
            </a:r>
            <a:r>
              <a:rPr lang="en-CA" dirty="0" err="1"/>
              <a:t>veut</a:t>
            </a:r>
            <a:r>
              <a:rPr lang="en-CA" dirty="0"/>
              <a:t> un gâteau, des </a:t>
            </a:r>
            <a:r>
              <a:rPr lang="en-CA" dirty="0" err="1"/>
              <a:t>décorations</a:t>
            </a:r>
            <a:r>
              <a:rPr lang="en-CA" dirty="0"/>
              <a:t>, </a:t>
            </a:r>
            <a:r>
              <a:rPr lang="en-CA" dirty="0" err="1"/>
              <a:t>une</a:t>
            </a:r>
            <a:r>
              <a:rPr lang="en-CA" dirty="0"/>
              <a:t> piñata, un jeu </a:t>
            </a:r>
            <a:r>
              <a:rPr lang="fr-CA" dirty="0"/>
              <a:t>« épinglez la queue de l’âne » </a:t>
            </a:r>
            <a:r>
              <a:rPr lang="en-CA" dirty="0"/>
              <a:t>, </a:t>
            </a:r>
            <a:r>
              <a:rPr lang="en-CA" dirty="0" err="1"/>
              <a:t>une</a:t>
            </a:r>
            <a:r>
              <a:rPr lang="en-CA" dirty="0"/>
              <a:t> pizza et du punch. Il </a:t>
            </a:r>
            <a:r>
              <a:rPr lang="en-CA" dirty="0" err="1"/>
              <a:t>lui</a:t>
            </a:r>
            <a:r>
              <a:rPr lang="en-CA" dirty="0"/>
              <a:t> </a:t>
            </a:r>
            <a:r>
              <a:rPr lang="en-CA" dirty="0" err="1"/>
              <a:t>achètera</a:t>
            </a:r>
            <a:r>
              <a:rPr lang="en-CA" dirty="0"/>
              <a:t> </a:t>
            </a:r>
            <a:r>
              <a:rPr lang="en-CA" dirty="0" err="1"/>
              <a:t>également</a:t>
            </a:r>
            <a:r>
              <a:rPr lang="en-CA" dirty="0"/>
              <a:t> un </a:t>
            </a:r>
            <a:r>
              <a:rPr lang="en-CA" dirty="0" err="1"/>
              <a:t>cadeau</a:t>
            </a:r>
            <a:r>
              <a:rPr lang="en-CA" dirty="0"/>
              <a:t>.</a:t>
            </a:r>
            <a:endParaRPr lang="en-CA" i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F2D35DA-493E-B6DA-FA63-51CDFB88D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20385"/>
            <a:ext cx="8911687" cy="1280890"/>
          </a:xfrm>
        </p:spPr>
        <p:txBody>
          <a:bodyPr/>
          <a:lstStyle/>
          <a:p>
            <a:pPr algn="ctr"/>
            <a:r>
              <a:rPr lang="fr-FR" dirty="0"/>
              <a:t>Le budget saisonnier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344076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b2e3c4-79d5-4c98-b528-a3fa04795dc5" xsi:nil="true"/>
    <lcf76f155ced4ddcb4097134ff3c332f xmlns="eb0d3e1a-6422-4b6b-af90-65d0fc91956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358B3F27EFB43ADF249F01AC3C9F0" ma:contentTypeVersion="18" ma:contentTypeDescription="Create a new document." ma:contentTypeScope="" ma:versionID="4e92e590637f066b2d073e7a72a2dfab">
  <xsd:schema xmlns:xsd="http://www.w3.org/2001/XMLSchema" xmlns:xs="http://www.w3.org/2001/XMLSchema" xmlns:p="http://schemas.microsoft.com/office/2006/metadata/properties" xmlns:ns2="71b2e3c4-79d5-4c98-b528-a3fa04795dc5" xmlns:ns3="eb0d3e1a-6422-4b6b-af90-65d0fc919568" targetNamespace="http://schemas.microsoft.com/office/2006/metadata/properties" ma:root="true" ma:fieldsID="ed84825f33e49357fb19194f05c81e29" ns2:_="" ns3:_="">
    <xsd:import namespace="71b2e3c4-79d5-4c98-b528-a3fa04795dc5"/>
    <xsd:import namespace="eb0d3e1a-6422-4b6b-af90-65d0fc91956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2e3c4-79d5-4c98-b528-a3fa04795d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334424-3693-4fff-a368-14903a3bc8ec}" ma:internalName="TaxCatchAll" ma:showField="CatchAllData" ma:web="71b2e3c4-79d5-4c98-b528-a3fa04795d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d3e1a-6422-4b6b-af90-65d0fc9195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0755866-13cf-410b-9c5d-c7abb0189b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D5CCA1C-99B2-4471-8D1B-F5383B0153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58B7D4-0C35-48E6-BB6C-3B7A74028A39}">
  <ds:schemaRefs>
    <ds:schemaRef ds:uri="http://schemas.microsoft.com/office/2006/metadata/properties"/>
    <ds:schemaRef ds:uri="http://schemas.microsoft.com/office/infopath/2007/PartnerControls"/>
    <ds:schemaRef ds:uri="71b2e3c4-79d5-4c98-b528-a3fa04795dc5"/>
    <ds:schemaRef ds:uri="eb0d3e1a-6422-4b6b-af90-65d0fc919568"/>
  </ds:schemaRefs>
</ds:datastoreItem>
</file>

<file path=customXml/itemProps3.xml><?xml version="1.0" encoding="utf-8"?>
<ds:datastoreItem xmlns:ds="http://schemas.openxmlformats.org/officeDocument/2006/customXml" ds:itemID="{34F23C07-0B4C-4638-BDF0-060A43F8CAD4}"/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270</TotalTime>
  <Words>1275</Words>
  <Application>Microsoft Office PowerPoint</Application>
  <PresentationFormat>Grand écran</PresentationFormat>
  <Paragraphs>121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Wisp</vt:lpstr>
      <vt:lpstr>Préparez-vous à établir un budget, à vous organiser et à gérer votre temps </vt:lpstr>
      <vt:lpstr>Module 6</vt:lpstr>
      <vt:lpstr>Le budget saisonnier</vt:lpstr>
      <vt:lpstr>Le budget saisonnier </vt:lpstr>
      <vt:lpstr>Le budget saisonnier </vt:lpstr>
      <vt:lpstr>Discutons </vt:lpstr>
      <vt:lpstr>Le budget saisonnier </vt:lpstr>
      <vt:lpstr>Le budget saisonnier </vt:lpstr>
      <vt:lpstr>Le budget saisonnier </vt:lpstr>
      <vt:lpstr>Le budget saisonnier </vt:lpstr>
      <vt:lpstr>Le budget saisonnier </vt:lpstr>
      <vt:lpstr>Le budget saisonnier </vt:lpstr>
      <vt:lpstr>Le budget saisonnier </vt:lpstr>
      <vt:lpstr>Le budget saisonnier </vt:lpstr>
      <vt:lpstr>Le budget saisonnier </vt:lpstr>
      <vt:lpstr>Activité </vt:lpstr>
      <vt:lpstr>Réduire les couts des fêtes  et des événements spéciaux</vt:lpstr>
      <vt:lpstr>Revoyons</vt:lpstr>
      <vt:lpstr>Présentation PowerPoint</vt:lpstr>
      <vt:lpstr>Les projets de bricolage</vt:lpstr>
      <vt:lpstr>Discutons </vt:lpstr>
      <vt:lpstr>Activité</vt:lpstr>
      <vt:lpstr>Les ressources financières dans votre communauté</vt:lpstr>
      <vt:lpstr>Activité </vt:lpstr>
      <vt:lpstr>Présentation PowerPoint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Mélanie Gendron</cp:lastModifiedBy>
  <cp:revision>225</cp:revision>
  <dcterms:created xsi:type="dcterms:W3CDTF">2023-02-01T18:40:23Z</dcterms:created>
  <dcterms:modified xsi:type="dcterms:W3CDTF">2024-09-02T21:02:13Z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0x010100079358B3F27EFB43ADF249F01AC3C9F0</vt:lpwstr>
  </property>
  <property fmtid="{D5CDD505-2E9C-101B-9397-08002B2CF9AE}" pid="3" name="MediaServiceImageTags">
    <vt:lpwstr/>
  </property>
</Properties>
</file>