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sldIdLst>
    <p:sldId id="256" r:id="rId5"/>
    <p:sldId id="266" r:id="rId6"/>
    <p:sldId id="293" r:id="rId7"/>
    <p:sldId id="287" r:id="rId8"/>
  </p:sldIdLst>
  <p:sldSz cx="12192000" cy="6858000"/>
  <p:notesSz cx="6858000" cy="9144000"/>
  <p:custDataLst>
    <p:tags r:id="rId9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horzBarState="maximized">
    <p:restoredLeft sz="15000" autoAdjust="0"/>
    <p:restoredTop sz="94660"/>
  </p:normalViewPr>
  <p:slideViewPr>
    <p:cSldViewPr snapToGrid="0">
      <p:cViewPr varScale="1">
        <p:scale>
          <a:sx n="55" d="100"/>
          <a:sy n="55" d="100"/>
        </p:scale>
        <p:origin x="634" y="4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tags" Target="tags/tag1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acqueline Gauthier" userId="feefe37c-236f-4297-8c12-8229219ad2dc" providerId="ADAL" clId="{4B1235CE-6FE7-4177-8EF0-6CDDE038D10A}"/>
    <pc:docChg chg="custSel modSld">
      <pc:chgData name="Jacqueline Gauthier" userId="feefe37c-236f-4297-8c12-8229219ad2dc" providerId="ADAL" clId="{4B1235CE-6FE7-4177-8EF0-6CDDE038D10A}" dt="2023-11-09T16:39:40.909" v="111" actId="20577"/>
      <pc:docMkLst>
        <pc:docMk/>
      </pc:docMkLst>
      <pc:sldChg chg="modSp mod replTag delTag">
        <pc:chgData name="Jacqueline Gauthier" userId="feefe37c-236f-4297-8c12-8229219ad2dc" providerId="ADAL" clId="{4B1235CE-6FE7-4177-8EF0-6CDDE038D10A}" dt="2023-11-09T16:38:58.981" v="93"/>
        <pc:sldMkLst>
          <pc:docMk/>
          <pc:sldMk cId="3861369899" sldId="256"/>
        </pc:sldMkLst>
        <pc:spChg chg="replST">
          <ac:chgData name="Jacqueline Gauthier" userId="feefe37c-236f-4297-8c12-8229219ad2dc" providerId="ADAL" clId="{4B1235CE-6FE7-4177-8EF0-6CDDE038D10A}" dt="2023-11-09T16:38:58.946" v="92"/>
          <ac:spMkLst>
            <pc:docMk/>
            <pc:sldMk cId="3861369899" sldId="256"/>
            <ac:spMk id="2" creationId="{00000000-0000-0000-0000-000000000000}"/>
          </ac:spMkLst>
        </pc:spChg>
        <pc:spChg chg="replST">
          <ac:chgData name="Jacqueline Gauthier" userId="feefe37c-236f-4297-8c12-8229219ad2dc" providerId="ADAL" clId="{4B1235CE-6FE7-4177-8EF0-6CDDE038D10A}" dt="2023-11-09T16:38:58.981" v="93"/>
          <ac:spMkLst>
            <pc:docMk/>
            <pc:sldMk cId="3861369899" sldId="256"/>
            <ac:spMk id="3" creationId="{00000000-0000-0000-0000-000000000000}"/>
          </ac:spMkLst>
        </pc:spChg>
      </pc:sldChg>
      <pc:sldChg chg="modSp mod replTag delTag">
        <pc:chgData name="Jacqueline Gauthier" userId="feefe37c-236f-4297-8c12-8229219ad2dc" providerId="ADAL" clId="{4B1235CE-6FE7-4177-8EF0-6CDDE038D10A}" dt="2023-11-09T16:38:58.991" v="96"/>
        <pc:sldMkLst>
          <pc:docMk/>
          <pc:sldMk cId="3757631623" sldId="266"/>
        </pc:sldMkLst>
        <pc:spChg chg="mod replST">
          <ac:chgData name="Jacqueline Gauthier" userId="feefe37c-236f-4297-8c12-8229219ad2dc" providerId="ADAL" clId="{4B1235CE-6FE7-4177-8EF0-6CDDE038D10A}" dt="2023-11-09T16:38:58.985" v="94"/>
          <ac:spMkLst>
            <pc:docMk/>
            <pc:sldMk cId="3757631623" sldId="266"/>
            <ac:spMk id="2" creationId="{00000000-0000-0000-0000-000000000000}"/>
          </ac:spMkLst>
        </pc:spChg>
        <pc:spChg chg="mod replST">
          <ac:chgData name="Jacqueline Gauthier" userId="feefe37c-236f-4297-8c12-8229219ad2dc" providerId="ADAL" clId="{4B1235CE-6FE7-4177-8EF0-6CDDE038D10A}" dt="2023-11-09T16:38:58.988" v="95"/>
          <ac:spMkLst>
            <pc:docMk/>
            <pc:sldMk cId="3757631623" sldId="266"/>
            <ac:spMk id="3" creationId="{00000000-0000-0000-0000-000000000000}"/>
          </ac:spMkLst>
        </pc:spChg>
        <pc:graphicFrameChg chg="mod replST modGraphic">
          <ac:chgData name="Jacqueline Gauthier" userId="feefe37c-236f-4297-8c12-8229219ad2dc" providerId="ADAL" clId="{4B1235CE-6FE7-4177-8EF0-6CDDE038D10A}" dt="2023-11-09T16:38:58.991" v="96"/>
          <ac:graphicFrameMkLst>
            <pc:docMk/>
            <pc:sldMk cId="3757631623" sldId="266"/>
            <ac:graphicFrameMk id="8" creationId="{00000000-0000-0000-0000-000000000000}"/>
          </ac:graphicFrameMkLst>
        </pc:graphicFrameChg>
      </pc:sldChg>
      <pc:sldChg chg="modSp mod replTag delTag">
        <pc:chgData name="Jacqueline Gauthier" userId="feefe37c-236f-4297-8c12-8229219ad2dc" providerId="ADAL" clId="{4B1235CE-6FE7-4177-8EF0-6CDDE038D10A}" dt="2023-11-09T16:39:40.909" v="111" actId="20577"/>
        <pc:sldMkLst>
          <pc:docMk/>
          <pc:sldMk cId="311959883" sldId="287"/>
        </pc:sldMkLst>
        <pc:spChg chg="mod replST">
          <ac:chgData name="Jacqueline Gauthier" userId="feefe37c-236f-4297-8c12-8229219ad2dc" providerId="ADAL" clId="{4B1235CE-6FE7-4177-8EF0-6CDDE038D10A}" dt="2023-11-09T16:39:40.909" v="111" actId="20577"/>
          <ac:spMkLst>
            <pc:docMk/>
            <pc:sldMk cId="311959883" sldId="287"/>
            <ac:spMk id="3" creationId="{00000000-0000-0000-0000-000000000000}"/>
          </ac:spMkLst>
        </pc:spChg>
      </pc:sldChg>
      <pc:sldChg chg="modSp mod replTag delTag">
        <pc:chgData name="Jacqueline Gauthier" userId="feefe37c-236f-4297-8c12-8229219ad2dc" providerId="ADAL" clId="{4B1235CE-6FE7-4177-8EF0-6CDDE038D10A}" dt="2023-11-09T16:39:23.269" v="106" actId="20577"/>
        <pc:sldMkLst>
          <pc:docMk/>
          <pc:sldMk cId="2465101459" sldId="293"/>
        </pc:sldMkLst>
        <pc:spChg chg="mod replST">
          <ac:chgData name="Jacqueline Gauthier" userId="feefe37c-236f-4297-8c12-8229219ad2dc" providerId="ADAL" clId="{4B1235CE-6FE7-4177-8EF0-6CDDE038D10A}" dt="2023-11-09T16:39:11.243" v="104" actId="790"/>
          <ac:spMkLst>
            <pc:docMk/>
            <pc:sldMk cId="2465101459" sldId="293"/>
            <ac:spMk id="2" creationId="{00000000-0000-0000-0000-000000000000}"/>
          </ac:spMkLst>
        </pc:spChg>
        <pc:spChg chg="mod replST">
          <ac:chgData name="Jacqueline Gauthier" userId="feefe37c-236f-4297-8c12-8229219ad2dc" providerId="ADAL" clId="{4B1235CE-6FE7-4177-8EF0-6CDDE038D10A}" dt="2023-11-09T16:39:23.269" v="106" actId="20577"/>
          <ac:spMkLst>
            <pc:docMk/>
            <pc:sldMk cId="2465101459" sldId="293"/>
            <ac:spMk id="3" creationId="{00000000-0000-0000-0000-000000000000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157"/>
            <a:ext cx="2356674" cy="6853096"/>
            <a:chOff x="6627813" y="195610"/>
            <a:chExt cx="1952625" cy="5678141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610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7/31/2024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4.xml"/><Relationship Id="rId2" Type="http://schemas.openxmlformats.org/officeDocument/2006/relationships/tags" Target="../tags/tag3.xml"/><Relationship Id="rId1" Type="http://schemas.openxmlformats.org/officeDocument/2006/relationships/tags" Target="../tags/tag2.xml"/><Relationship Id="rId4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tags" Target="../tags/tag5.xml"/><Relationship Id="rId5" Type="http://schemas.openxmlformats.org/officeDocument/2006/relationships/slideLayout" Target="../slideLayouts/slideLayout2.xml"/><Relationship Id="rId4" Type="http://schemas.openxmlformats.org/officeDocument/2006/relationships/tags" Target="../tags/tag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tags" Target="../tags/tag11.xml"/><Relationship Id="rId2" Type="http://schemas.openxmlformats.org/officeDocument/2006/relationships/tags" Target="../tags/tag10.xml"/><Relationship Id="rId1" Type="http://schemas.openxmlformats.org/officeDocument/2006/relationships/tags" Target="../tags/tag9.xml"/><Relationship Id="rId4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13.xml"/><Relationship Id="rId1" Type="http://schemas.openxmlformats.org/officeDocument/2006/relationships/tags" Target="../tags/tag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  <p:custDataLst>
              <p:tags r:id="rId2"/>
            </p:custDataLst>
          </p:nvPr>
        </p:nvSpPr>
        <p:spPr>
          <a:xfrm>
            <a:off x="2589213" y="1707776"/>
            <a:ext cx="8915399" cy="3069605"/>
          </a:xfrm>
        </p:spPr>
        <p:txBody>
          <a:bodyPr>
            <a:normAutofit fontScale="90000"/>
          </a:bodyPr>
          <a:lstStyle/>
          <a:p>
            <a:r>
              <a:rPr lang="fr-CA" sz="5400" b="0" i="0" u="none" strike="noStrike" dirty="0">
                <a:solidFill>
                  <a:srgbClr val="178DBB"/>
                </a:solidFill>
                <a:effectLst/>
                <a:latin typeface="Century Gothic" panose="020B0502020202020204" pitchFamily="34" charset="0"/>
              </a:rPr>
              <a:t>Préparez-vous </a:t>
            </a:r>
            <a:br>
              <a:rPr lang="fr-CA" sz="5400" b="0" i="0" u="none" strike="noStrike" dirty="0">
                <a:solidFill>
                  <a:srgbClr val="178DBB"/>
                </a:solidFill>
                <a:effectLst/>
                <a:latin typeface="Century Gothic" panose="020B0502020202020204" pitchFamily="34" charset="0"/>
              </a:rPr>
            </a:br>
            <a:r>
              <a:rPr lang="fr-CA" sz="5400" b="0" i="0" u="none" strike="noStrike" dirty="0">
                <a:solidFill>
                  <a:srgbClr val="178DBB"/>
                </a:solidFill>
                <a:effectLst/>
                <a:latin typeface="Century Gothic" panose="020B0502020202020204" pitchFamily="34" charset="0"/>
              </a:rPr>
              <a:t>à établir un budget, </a:t>
            </a:r>
            <a:br>
              <a:rPr lang="fr-CA" sz="5400" b="0" i="0" u="none" strike="noStrike" dirty="0">
                <a:solidFill>
                  <a:srgbClr val="178DBB"/>
                </a:solidFill>
                <a:effectLst/>
                <a:latin typeface="Century Gothic" panose="020B0502020202020204" pitchFamily="34" charset="0"/>
              </a:rPr>
            </a:br>
            <a:r>
              <a:rPr lang="fr-CA" sz="5400" b="0" i="0" u="none" strike="noStrike" dirty="0">
                <a:solidFill>
                  <a:srgbClr val="0070C0"/>
                </a:solidFill>
                <a:effectLst/>
                <a:latin typeface="Century Gothic" panose="020B0502020202020204" pitchFamily="34" charset="0"/>
              </a:rPr>
              <a:t>à </a:t>
            </a:r>
            <a:r>
              <a:rPr lang="fr-CA" sz="5400" b="0" i="0" u="none" strike="noStrike" dirty="0">
                <a:solidFill>
                  <a:srgbClr val="178DBB"/>
                </a:solidFill>
                <a:effectLst/>
                <a:latin typeface="Century Gothic" panose="020B0502020202020204" pitchFamily="34" charset="0"/>
              </a:rPr>
              <a:t>vous organiser et </a:t>
            </a:r>
            <a:r>
              <a:rPr lang="fr-CA" sz="5400" b="0" i="0" u="none" strike="noStrike" dirty="0">
                <a:solidFill>
                  <a:srgbClr val="0070C0"/>
                </a:solidFill>
                <a:effectLst/>
                <a:latin typeface="Century Gothic" panose="020B0502020202020204" pitchFamily="34" charset="0"/>
              </a:rPr>
              <a:t>à</a:t>
            </a:r>
            <a:r>
              <a:rPr lang="fr-CA" sz="5400" b="0" i="0" u="none" strike="noStrike" dirty="0">
                <a:solidFill>
                  <a:srgbClr val="178DBB"/>
                </a:solidFill>
                <a:effectLst/>
                <a:latin typeface="Century Gothic" panose="020B0502020202020204" pitchFamily="34" charset="0"/>
              </a:rPr>
              <a:t> gérer votre temps</a:t>
            </a:r>
            <a:r>
              <a:rPr lang="fr-CA" dirty="0"/>
              <a:t> </a:t>
            </a:r>
            <a:endParaRPr lang="en-C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  <p:custDataLst>
              <p:tags r:id="rId3"/>
            </p:custDataLst>
          </p:nvPr>
        </p:nvSpPr>
        <p:spPr/>
        <p:txBody>
          <a:bodyPr>
            <a:normAutofit/>
          </a:bodyPr>
          <a:lstStyle/>
          <a:p>
            <a:r>
              <a:rPr lang="en-CA" sz="2400" b="1" dirty="0"/>
              <a:t>MODULE 10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8613698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968187" y="484094"/>
            <a:ext cx="10536425" cy="739588"/>
          </a:xfrm>
        </p:spPr>
        <p:txBody>
          <a:bodyPr/>
          <a:lstStyle/>
          <a:p>
            <a:r>
              <a:rPr lang="en-CA" dirty="0"/>
              <a:t>Module 10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847165" y="1613647"/>
            <a:ext cx="10657447" cy="4760259"/>
          </a:xfrm>
        </p:spPr>
        <p:txBody>
          <a:bodyPr>
            <a:normAutofit/>
          </a:bodyPr>
          <a:lstStyle/>
          <a:p>
            <a:r>
              <a:rPr lang="fr-CA" sz="2000" dirty="0"/>
              <a:t>Au cours de ce module, vous développerez les </a:t>
            </a:r>
            <a:r>
              <a:rPr lang="fr-CA" sz="2000" dirty="0" smtClean="0"/>
              <a:t>Compétences </a:t>
            </a:r>
            <a:r>
              <a:rPr lang="fr-CA" sz="2000" dirty="0"/>
              <a:t>pour réussir suivantes :</a:t>
            </a:r>
          </a:p>
          <a:p>
            <a:pPr marL="0" indent="0">
              <a:buNone/>
            </a:pPr>
            <a:endParaRPr lang="en-CA" sz="2000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3228002822"/>
              </p:ext>
            </p:extLst>
          </p:nvPr>
        </p:nvGraphicFramePr>
        <p:xfrm>
          <a:off x="968187" y="2595282"/>
          <a:ext cx="9756419" cy="3561690"/>
        </p:xfrm>
        <a:graphic>
          <a:graphicData uri="http://schemas.openxmlformats.org/drawingml/2006/table">
            <a:tbl>
              <a:tblPr firstRow="1" firstCol="1" bandRow="1"/>
              <a:tblGrid>
                <a:gridCol w="2118238">
                  <a:extLst>
                    <a:ext uri="{9D8B030D-6E8A-4147-A177-3AD203B41FA5}">
                      <a16:colId xmlns:a16="http://schemas.microsoft.com/office/drawing/2014/main" val="563994628"/>
                    </a:ext>
                  </a:extLst>
                </a:gridCol>
                <a:gridCol w="7638181">
                  <a:extLst>
                    <a:ext uri="{9D8B030D-6E8A-4147-A177-3AD203B41FA5}">
                      <a16:colId xmlns:a16="http://schemas.microsoft.com/office/drawing/2014/main" val="244249079"/>
                    </a:ext>
                  </a:extLst>
                </a:gridCol>
              </a:tblGrid>
              <a:tr h="82652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fr-CA" sz="1800" b="1" noProof="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Adaptabilité</a:t>
                      </a:r>
                      <a:endParaRPr lang="fr-CA" sz="1600" noProof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fr-CA" sz="1800" noProof="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Vous vous exercerez à ajuster votre budget pour répondre à vos besoins. </a:t>
                      </a:r>
                      <a:endParaRPr lang="fr-CA" sz="1600" noProof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92123540"/>
                  </a:ext>
                </a:extLst>
              </a:tr>
              <a:tr h="41326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fr-CA" sz="1800" b="1" noProof="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Calcul</a:t>
                      </a:r>
                      <a:endParaRPr lang="fr-CA" sz="1600" noProof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fr-CA" sz="1800" noProof="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Vous exercerez vos compétences en calcul pour créer un budget. </a:t>
                      </a:r>
                      <a:endParaRPr lang="fr-CA" sz="1600" noProof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32073683"/>
                  </a:ext>
                </a:extLst>
              </a:tr>
              <a:tr h="90029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fr-CA" sz="1800" b="1" noProof="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Résolution de problèmes</a:t>
                      </a:r>
                      <a:endParaRPr lang="fr-CA" sz="1600" noProof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fr-CA" sz="1800" noProof="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Vous exercerez votre capacité à identifier, à travailler et à résoudre des problèmes tout en créant un budget qui répond à vos besoins. </a:t>
                      </a:r>
                      <a:endParaRPr lang="fr-CA" sz="1600" noProof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99324283"/>
                  </a:ext>
                </a:extLst>
              </a:tr>
              <a:tr h="82652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fr-CA" sz="1800" b="1" noProof="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Lecture</a:t>
                      </a:r>
                      <a:endParaRPr lang="fr-CA" sz="1600" noProof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fr-CA" sz="1800" noProof="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Vous trouverez, lirez et comprendrez les informations nécessaires pour créer votre budget. </a:t>
                      </a:r>
                      <a:endParaRPr lang="fr-CA" sz="1600" noProof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12648282"/>
                  </a:ext>
                </a:extLst>
              </a:tr>
              <a:tr h="59507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fr-CA" sz="1800" b="1" noProof="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Rédaction</a:t>
                      </a:r>
                      <a:endParaRPr lang="fr-CA" sz="1600" noProof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fr-CA" sz="1800" noProof="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Vous documenterez les informations en matière de calcul en créant un budget. </a:t>
                      </a:r>
                      <a:endParaRPr lang="fr-CA" sz="1600" noProof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5462425"/>
                  </a:ext>
                </a:extLst>
              </a:tr>
            </a:tbl>
          </a:graphicData>
        </a:graphic>
      </p:graphicFrame>
    </p:spTree>
    <p:custDataLst>
      <p:tags r:id="rId1"/>
    </p:custDataLst>
    <p:extLst>
      <p:ext uri="{BB962C8B-B14F-4D97-AF65-F5344CB8AC3E}">
        <p14:creationId xmlns:p14="http://schemas.microsoft.com/office/powerpoint/2010/main" val="37576316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/>
        <p:txBody>
          <a:bodyPr/>
          <a:lstStyle/>
          <a:p>
            <a:r>
              <a:rPr lang="fr-CA" dirty="0"/>
              <a:t>Créer un budget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/>
        <p:txBody>
          <a:bodyPr/>
          <a:lstStyle/>
          <a:p>
            <a:r>
              <a:rPr lang="fr-CA" dirty="0"/>
              <a:t>Vous avez maintenant appris à suivre vos dépenses, à réduire vos couts et à planifier vos dépenses. </a:t>
            </a:r>
          </a:p>
          <a:p>
            <a:r>
              <a:rPr lang="fr-CA" dirty="0"/>
              <a:t>Utilisez le modèle de la page 83 de votre cahier d’exercices pour créer un budget adapté à vos besoins financiers.</a:t>
            </a:r>
            <a:endParaRPr lang="en-CA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4651014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779315" y="1872343"/>
            <a:ext cx="8915400" cy="440886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CA" sz="4800" dirty="0"/>
              <a:t>Questions ?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1195988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ROJECT_OPEN" val="0"/>
  <p:tag name="ARTICULATE_SLIDE_COUNT" val="4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1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2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2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1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2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UM" val="3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2E5369"/>
      </a:dk2>
      <a:lt2>
        <a:srgbClr val="CFE2E7"/>
      </a:lt2>
      <a:accent1>
        <a:srgbClr val="353535"/>
      </a:accent1>
      <a:accent2>
        <a:srgbClr val="31B4E6"/>
      </a:accent2>
      <a:accent3>
        <a:srgbClr val="265991"/>
      </a:accent3>
      <a:accent4>
        <a:srgbClr val="7E40CC"/>
      </a:accent4>
      <a:accent5>
        <a:srgbClr val="B927E9"/>
      </a:accent5>
      <a:accent6>
        <a:srgbClr val="E833BF"/>
      </a:accent6>
      <a:hlink>
        <a:srgbClr val="2DA0F1"/>
      </a:hlink>
      <a:folHlink>
        <a:srgbClr val="7ED1E6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4F34B87B-9C7A-41AE-A6CB-48536223DFFD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79358B3F27EFB43ADF249F01AC3C9F0" ma:contentTypeVersion="18" ma:contentTypeDescription="Crée un document." ma:contentTypeScope="" ma:versionID="1b423985c283ffc9fc59b302a9a41ae9">
  <xsd:schema xmlns:xsd="http://www.w3.org/2001/XMLSchema" xmlns:xs="http://www.w3.org/2001/XMLSchema" xmlns:p="http://schemas.microsoft.com/office/2006/metadata/properties" xmlns:ns2="71b2e3c4-79d5-4c98-b528-a3fa04795dc5" xmlns:ns3="eb0d3e1a-6422-4b6b-af90-65d0fc919568" targetNamespace="http://schemas.microsoft.com/office/2006/metadata/properties" ma:root="true" ma:fieldsID="5e167ed6868601fd51612f25c25c712c" ns2:_="" ns3:_="">
    <xsd:import namespace="71b2e3c4-79d5-4c98-b528-a3fa04795dc5"/>
    <xsd:import namespace="eb0d3e1a-6422-4b6b-af90-65d0fc919568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EventHashCode" minOccurs="0"/>
                <xsd:element ref="ns3:MediaServiceGenerationTime" minOccurs="0"/>
                <xsd:element ref="ns3:MediaServiceLocation" minOccurs="0"/>
                <xsd:element ref="ns3:MediaServiceAutoKeyPoints" minOccurs="0"/>
                <xsd:element ref="ns3:MediaServiceKeyPoints" minOccurs="0"/>
                <xsd:element ref="ns3:MediaLengthInSeconds" minOccurs="0"/>
                <xsd:element ref="ns3:lcf76f155ced4ddcb4097134ff3c332f" minOccurs="0"/>
                <xsd:element ref="ns2:TaxCatchAll" minOccurs="0"/>
                <xsd:element ref="ns3:MediaServiceSearchProperties" minOccurs="0"/>
                <xsd:element ref="ns3:MediaServiceObjectDetectorVersion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b2e3c4-79d5-4c98-b528-a3fa04795dc5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Partagé avec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Partagé avec détails" ma:description="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c6334424-3693-4fff-a368-14903a3bc8ec}" ma:internalName="TaxCatchAll" ma:showField="CatchAllData" ma:web="71b2e3c4-79d5-4c98-b528-a3fa04795dc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b0d3e1a-6422-4b6b-af90-65d0fc91956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AutoTags" ma:index="13" nillable="true" ma:displayName="MediaServiceAutoTags" ma:description="" ma:internalName="MediaServiceAutoTags" ma:readOnly="true">
      <xsd:simpleType>
        <xsd:restriction base="dms:Text"/>
      </xsd:simpleType>
    </xsd:element>
    <xsd:element name="MediaServiceOCR" ma:index="14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Balises d’images" ma:readOnly="false" ma:fieldId="{5cf76f15-5ced-4ddc-b409-7134ff3c332f}" ma:taxonomyMulti="true" ma:sspId="80755866-13cf-410b-9c5d-c7abb0189b6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SearchProperties" ma:index="24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25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71b2e3c4-79d5-4c98-b528-a3fa04795dc5" xsi:nil="true"/>
    <lcf76f155ced4ddcb4097134ff3c332f xmlns="eb0d3e1a-6422-4b6b-af90-65d0fc919568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605D607A-AC98-413C-808B-8A2C8A4F215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1b2e3c4-79d5-4c98-b528-a3fa04795dc5"/>
    <ds:schemaRef ds:uri="eb0d3e1a-6422-4b6b-af90-65d0fc919568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A0AC0D1C-CB8D-4CD6-B485-993AE729C2D8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9AE1D3F7-4E50-443F-B66C-FE8E456740E8}">
  <ds:schemaRefs>
    <ds:schemaRef ds:uri="http://schemas.microsoft.com/office/2006/documentManagement/types"/>
    <ds:schemaRef ds:uri="http://purl.org/dc/dcmitype/"/>
    <ds:schemaRef ds:uri="http://purl.org/dc/terms/"/>
    <ds:schemaRef ds:uri="71b2e3c4-79d5-4c98-b528-a3fa04795dc5"/>
    <ds:schemaRef ds:uri="http://www.w3.org/XML/1998/namespace"/>
    <ds:schemaRef ds:uri="eb0d3e1a-6422-4b6b-af90-65d0fc919568"/>
    <ds:schemaRef ds:uri="http://purl.org/dc/elements/1.1/"/>
    <ds:schemaRef ds:uri="http://schemas.microsoft.com/office/infopath/2007/PartnerControls"/>
    <ds:schemaRef ds:uri="http://schemas.openxmlformats.org/package/2006/metadata/core-properties"/>
    <ds:schemaRef ds:uri="http://schemas.microsoft.com/office/2006/metadata/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254</TotalTime>
  <Words>176</Words>
  <Application>Microsoft Office PowerPoint</Application>
  <PresentationFormat>Grand écran</PresentationFormat>
  <Paragraphs>18</Paragraphs>
  <Slides>4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10" baseType="lpstr">
      <vt:lpstr>Arial</vt:lpstr>
      <vt:lpstr>Calibri</vt:lpstr>
      <vt:lpstr>Century Gothic</vt:lpstr>
      <vt:lpstr>Times New Roman</vt:lpstr>
      <vt:lpstr>Wingdings 3</vt:lpstr>
      <vt:lpstr>Wisp</vt:lpstr>
      <vt:lpstr>Préparez-vous  à établir un budget,  à vous organiser et à gérer votre temps </vt:lpstr>
      <vt:lpstr>Module 10</vt:lpstr>
      <vt:lpstr>Créer un budget</vt:lpstr>
      <vt:lpstr>Présentation PowerPoint</vt:lpstr>
    </vt:vector>
  </TitlesOfParts>
  <Company>Grand Erie District School Board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Get Set for  Office Administration</dc:title>
  <dc:creator>Kari Dumesnil</dc:creator>
  <cp:lastModifiedBy>Louise Lalonde</cp:lastModifiedBy>
  <cp:revision>60</cp:revision>
  <dcterms:created xsi:type="dcterms:W3CDTF">2023-02-01T18:40:23Z</dcterms:created>
  <dcterms:modified xsi:type="dcterms:W3CDTF">2024-07-31T13:02:43Z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5D7FD7AE-EAB6-4A8E-A631-FAA7A12C1DC4</vt:lpwstr>
  </property>
  <property fmtid="{D5CDD505-2E9C-101B-9397-08002B2CF9AE}" pid="3" name="ArticulatePath">
    <vt:lpwstr>https://centrefora-my.sharepoint.com/personal/jgauthier_centrefora_on_ca1/Documents/Bureau/Traduction_CpR/Get+Set+for+Budgeting,+Organization+and+Time+Management+Session+10</vt:lpwstr>
  </property>
  <property fmtid="{D5CDD505-2E9C-101B-9397-08002B2CF9AE}" pid="4" name="ContentTypeId">
    <vt:lpwstr>0x010100079358B3F27EFB43ADF249F01AC3C9F0</vt:lpwstr>
  </property>
</Properties>
</file>

<file path=docProps/thumbnail.jpeg>
</file>