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75" r:id="rId18"/>
    <p:sldId id="270" r:id="rId19"/>
    <p:sldId id="276" r:id="rId20"/>
    <p:sldId id="272" r:id="rId21"/>
    <p:sldId id="273" r:id="rId22"/>
    <p:sldId id="274" r:id="rId23"/>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15A2F5-FEEB-7B40-6150-557E1E1D1A31}" name="Rachel Anne Normand" initials="" userId="S::rachelanne@revidaction.com::631bff65-363b-46bc-b0b5-eac538b8e3b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D3C5A-6EE0-4D8C-8283-82AD58EBC6C4}" v="17" dt="2025-06-09T18:40:59.76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p:cViewPr varScale="1">
        <p:scale>
          <a:sx n="78" d="100"/>
          <a:sy n="78" d="100"/>
        </p:scale>
        <p:origin x="850" y="43"/>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Anne Normand" userId="631bff65-363b-46bc-b0b5-eac538b8e3b4" providerId="ADAL" clId="{56686095-5AA4-4F47-A9ED-3B03314BD026}"/>
    <pc:docChg chg="undo custSel addSld delSld modSld sldOrd">
      <pc:chgData name="Rachel Anne Normand" userId="631bff65-363b-46bc-b0b5-eac538b8e3b4" providerId="ADAL" clId="{56686095-5AA4-4F47-A9ED-3B03314BD026}" dt="2024-10-29T17:51:50.148" v="1536" actId="20577"/>
      <pc:docMkLst>
        <pc:docMk/>
      </pc:docMkLst>
      <pc:sldChg chg="addSp delSp modSp mod">
        <pc:chgData name="Rachel Anne Normand" userId="631bff65-363b-46bc-b0b5-eac538b8e3b4" providerId="ADAL" clId="{56686095-5AA4-4F47-A9ED-3B03314BD026}" dt="2024-10-29T17:51:50.148" v="1536" actId="20577"/>
        <pc:sldMkLst>
          <pc:docMk/>
          <pc:sldMk cId="0" sldId="256"/>
        </pc:sldMkLst>
      </pc:sldChg>
      <pc:sldChg chg="addSp delSp modSp mod">
        <pc:chgData name="Rachel Anne Normand" userId="631bff65-363b-46bc-b0b5-eac538b8e3b4" providerId="ADAL" clId="{56686095-5AA4-4F47-A9ED-3B03314BD026}" dt="2024-10-29T17:22:12.018" v="760" actId="207"/>
        <pc:sldMkLst>
          <pc:docMk/>
          <pc:sldMk cId="0" sldId="257"/>
        </pc:sldMkLst>
      </pc:sldChg>
      <pc:sldChg chg="addSp delSp modSp mod">
        <pc:chgData name="Rachel Anne Normand" userId="631bff65-363b-46bc-b0b5-eac538b8e3b4" providerId="ADAL" clId="{56686095-5AA4-4F47-A9ED-3B03314BD026}" dt="2024-10-29T17:22:20.458" v="761" actId="207"/>
        <pc:sldMkLst>
          <pc:docMk/>
          <pc:sldMk cId="0" sldId="258"/>
        </pc:sldMkLst>
      </pc:sldChg>
      <pc:sldChg chg="addSp modSp mod">
        <pc:chgData name="Rachel Anne Normand" userId="631bff65-363b-46bc-b0b5-eac538b8e3b4" providerId="ADAL" clId="{56686095-5AA4-4F47-A9ED-3B03314BD026}" dt="2024-10-29T17:22:26.611" v="762" actId="207"/>
        <pc:sldMkLst>
          <pc:docMk/>
          <pc:sldMk cId="0" sldId="259"/>
        </pc:sldMkLst>
      </pc:sldChg>
      <pc:sldChg chg="addSp delSp modSp mod">
        <pc:chgData name="Rachel Anne Normand" userId="631bff65-363b-46bc-b0b5-eac538b8e3b4" providerId="ADAL" clId="{56686095-5AA4-4F47-A9ED-3B03314BD026}" dt="2024-10-29T17:22:41.138" v="767" actId="14100"/>
        <pc:sldMkLst>
          <pc:docMk/>
          <pc:sldMk cId="0" sldId="260"/>
        </pc:sldMkLst>
      </pc:sldChg>
      <pc:sldChg chg="addSp delSp modSp mod">
        <pc:chgData name="Rachel Anne Normand" userId="631bff65-363b-46bc-b0b5-eac538b8e3b4" providerId="ADAL" clId="{56686095-5AA4-4F47-A9ED-3B03314BD026}" dt="2024-10-29T17:51:28.003" v="1534" actId="20577"/>
        <pc:sldMkLst>
          <pc:docMk/>
          <pc:sldMk cId="0" sldId="261"/>
        </pc:sldMkLst>
      </pc:sldChg>
      <pc:sldChg chg="addSp delSp modSp mod">
        <pc:chgData name="Rachel Anne Normand" userId="631bff65-363b-46bc-b0b5-eac538b8e3b4" providerId="ADAL" clId="{56686095-5AA4-4F47-A9ED-3B03314BD026}" dt="2024-10-29T17:23:49.653" v="794" actId="171"/>
        <pc:sldMkLst>
          <pc:docMk/>
          <pc:sldMk cId="0" sldId="262"/>
        </pc:sldMkLst>
      </pc:sldChg>
      <pc:sldChg chg="addSp delSp modSp mod">
        <pc:chgData name="Rachel Anne Normand" userId="631bff65-363b-46bc-b0b5-eac538b8e3b4" providerId="ADAL" clId="{56686095-5AA4-4F47-A9ED-3B03314BD026}" dt="2024-10-29T17:24:06.930" v="797" actId="207"/>
        <pc:sldMkLst>
          <pc:docMk/>
          <pc:sldMk cId="0" sldId="263"/>
        </pc:sldMkLst>
      </pc:sldChg>
      <pc:sldChg chg="addSp delSp modSp mod">
        <pc:chgData name="Rachel Anne Normand" userId="631bff65-363b-46bc-b0b5-eac538b8e3b4" providerId="ADAL" clId="{56686095-5AA4-4F47-A9ED-3B03314BD026}" dt="2024-10-29T17:24:18.416" v="802" actId="167"/>
        <pc:sldMkLst>
          <pc:docMk/>
          <pc:sldMk cId="0" sldId="264"/>
        </pc:sldMkLst>
      </pc:sldChg>
      <pc:sldChg chg="addSp delSp modSp mod">
        <pc:chgData name="Rachel Anne Normand" userId="631bff65-363b-46bc-b0b5-eac538b8e3b4" providerId="ADAL" clId="{56686095-5AA4-4F47-A9ED-3B03314BD026}" dt="2024-10-29T17:24:28.141" v="803" actId="207"/>
        <pc:sldMkLst>
          <pc:docMk/>
          <pc:sldMk cId="0" sldId="265"/>
        </pc:sldMkLst>
      </pc:sldChg>
      <pc:sldChg chg="addSp delSp modSp mod">
        <pc:chgData name="Rachel Anne Normand" userId="631bff65-363b-46bc-b0b5-eac538b8e3b4" providerId="ADAL" clId="{56686095-5AA4-4F47-A9ED-3B03314BD026}" dt="2024-10-29T17:24:52.339" v="808"/>
        <pc:sldMkLst>
          <pc:docMk/>
          <pc:sldMk cId="0" sldId="266"/>
        </pc:sldMkLst>
      </pc:sldChg>
      <pc:sldChg chg="addSp delSp modSp mod">
        <pc:chgData name="Rachel Anne Normand" userId="631bff65-363b-46bc-b0b5-eac538b8e3b4" providerId="ADAL" clId="{56686095-5AA4-4F47-A9ED-3B03314BD026}" dt="2024-10-29T17:25:01.741" v="811" actId="207"/>
        <pc:sldMkLst>
          <pc:docMk/>
          <pc:sldMk cId="0" sldId="267"/>
        </pc:sldMkLst>
      </pc:sldChg>
      <pc:sldChg chg="addSp delSp modSp mod">
        <pc:chgData name="Rachel Anne Normand" userId="631bff65-363b-46bc-b0b5-eac538b8e3b4" providerId="ADAL" clId="{56686095-5AA4-4F47-A9ED-3B03314BD026}" dt="2024-10-29T17:27:56.066" v="876" actId="1076"/>
        <pc:sldMkLst>
          <pc:docMk/>
          <pc:sldMk cId="0" sldId="268"/>
        </pc:sldMkLst>
      </pc:sldChg>
      <pc:sldChg chg="modSp del mod">
        <pc:chgData name="Rachel Anne Normand" userId="631bff65-363b-46bc-b0b5-eac538b8e3b4" providerId="ADAL" clId="{56686095-5AA4-4F47-A9ED-3B03314BD026}" dt="2024-10-29T17:29:25.330" v="929" actId="2696"/>
        <pc:sldMkLst>
          <pc:docMk/>
          <pc:sldMk cId="0" sldId="269"/>
        </pc:sldMkLst>
      </pc:sldChg>
      <pc:sldChg chg="addSp delSp modSp mod">
        <pc:chgData name="Rachel Anne Normand" userId="631bff65-363b-46bc-b0b5-eac538b8e3b4" providerId="ADAL" clId="{56686095-5AA4-4F47-A9ED-3B03314BD026}" dt="2024-10-29T17:32:13.661" v="1013" actId="20577"/>
        <pc:sldMkLst>
          <pc:docMk/>
          <pc:sldMk cId="0" sldId="270"/>
        </pc:sldMkLst>
      </pc:sldChg>
      <pc:sldChg chg="modSp del mod">
        <pc:chgData name="Rachel Anne Normand" userId="631bff65-363b-46bc-b0b5-eac538b8e3b4" providerId="ADAL" clId="{56686095-5AA4-4F47-A9ED-3B03314BD026}" dt="2024-10-29T17:33:33.607" v="1043" actId="2696"/>
        <pc:sldMkLst>
          <pc:docMk/>
          <pc:sldMk cId="0" sldId="271"/>
        </pc:sldMkLst>
      </pc:sldChg>
      <pc:sldChg chg="addSp delSp modSp mod">
        <pc:chgData name="Rachel Anne Normand" userId="631bff65-363b-46bc-b0b5-eac538b8e3b4" providerId="ADAL" clId="{56686095-5AA4-4F47-A9ED-3B03314BD026}" dt="2024-10-29T17:38:49.944" v="1117" actId="1076"/>
        <pc:sldMkLst>
          <pc:docMk/>
          <pc:sldMk cId="0" sldId="272"/>
        </pc:sldMkLst>
      </pc:sldChg>
      <pc:sldChg chg="addSp delSp modSp mod">
        <pc:chgData name="Rachel Anne Normand" userId="631bff65-363b-46bc-b0b5-eac538b8e3b4" providerId="ADAL" clId="{56686095-5AA4-4F47-A9ED-3B03314BD026}" dt="2024-10-29T17:49:08.435" v="1492" actId="20577"/>
        <pc:sldMkLst>
          <pc:docMk/>
          <pc:sldMk cId="0" sldId="273"/>
        </pc:sldMkLst>
      </pc:sldChg>
      <pc:sldChg chg="addSp delSp modSp mod">
        <pc:chgData name="Rachel Anne Normand" userId="631bff65-363b-46bc-b0b5-eac538b8e3b4" providerId="ADAL" clId="{56686095-5AA4-4F47-A9ED-3B03314BD026}" dt="2024-10-29T17:25:44.849" v="822" actId="167"/>
        <pc:sldMkLst>
          <pc:docMk/>
          <pc:sldMk cId="0" sldId="274"/>
        </pc:sldMkLst>
      </pc:sldChg>
      <pc:sldChg chg="addSp delSp modSp add mod ord">
        <pc:chgData name="Rachel Anne Normand" userId="631bff65-363b-46bc-b0b5-eac538b8e3b4" providerId="ADAL" clId="{56686095-5AA4-4F47-A9ED-3B03314BD026}" dt="2024-10-29T17:33:55.762" v="1062" actId="20577"/>
        <pc:sldMkLst>
          <pc:docMk/>
          <pc:sldMk cId="900875955" sldId="275"/>
        </pc:sldMkLst>
      </pc:sldChg>
      <pc:sldChg chg="modSp add mod">
        <pc:chgData name="Rachel Anne Normand" userId="631bff65-363b-46bc-b0b5-eac538b8e3b4" providerId="ADAL" clId="{56686095-5AA4-4F47-A9ED-3B03314BD026}" dt="2024-10-29T17:33:23.082" v="1039" actId="1076"/>
        <pc:sldMkLst>
          <pc:docMk/>
          <pc:sldMk cId="2553730296" sldId="276"/>
        </pc:sldMkLst>
      </pc:sldChg>
    </pc:docChg>
  </pc:docChgLst>
  <pc:docChgLst>
    <pc:chgData name="Mélanie Gendron" userId="b05ed1a2-98bf-4a87-b261-4b22b31ddbe0" providerId="ADAL" clId="{D7ED3C5A-6EE0-4D8C-8283-82AD58EBC6C4}"/>
    <pc:docChg chg="undo custSel modSld">
      <pc:chgData name="Mélanie Gendron" userId="b05ed1a2-98bf-4a87-b261-4b22b31ddbe0" providerId="ADAL" clId="{D7ED3C5A-6EE0-4D8C-8283-82AD58EBC6C4}" dt="2025-06-09T18:40:59.761" v="57"/>
      <pc:docMkLst>
        <pc:docMk/>
      </pc:docMkLst>
      <pc:sldChg chg="addSp delSp modSp mod">
        <pc:chgData name="Mélanie Gendron" userId="b05ed1a2-98bf-4a87-b261-4b22b31ddbe0" providerId="ADAL" clId="{D7ED3C5A-6EE0-4D8C-8283-82AD58EBC6C4}" dt="2025-06-09T18:39:33.064" v="17" actId="1076"/>
        <pc:sldMkLst>
          <pc:docMk/>
          <pc:sldMk cId="0" sldId="256"/>
        </pc:sldMkLst>
        <pc:spChg chg="mod">
          <ac:chgData name="Mélanie Gendron" userId="b05ed1a2-98bf-4a87-b261-4b22b31ddbe0" providerId="ADAL" clId="{D7ED3C5A-6EE0-4D8C-8283-82AD58EBC6C4}" dt="2025-06-09T18:39:26.218" v="15" actId="1076"/>
          <ac:spMkLst>
            <pc:docMk/>
            <pc:sldMk cId="0" sldId="256"/>
            <ac:spMk id="2" creationId="{00000000-0000-0000-0000-000000000000}"/>
          </ac:spMkLst>
        </pc:spChg>
        <pc:spChg chg="add mod">
          <ac:chgData name="Mélanie Gendron" userId="b05ed1a2-98bf-4a87-b261-4b22b31ddbe0" providerId="ADAL" clId="{D7ED3C5A-6EE0-4D8C-8283-82AD58EBC6C4}" dt="2025-06-09T18:38:57.002" v="1"/>
          <ac:spMkLst>
            <pc:docMk/>
            <pc:sldMk cId="0" sldId="256"/>
            <ac:spMk id="3" creationId="{5DC3B7A9-C62C-E1F4-B55A-F275EE83C999}"/>
          </ac:spMkLst>
        </pc:spChg>
        <pc:spChg chg="mod">
          <ac:chgData name="Mélanie Gendron" userId="b05ed1a2-98bf-4a87-b261-4b22b31ddbe0" providerId="ADAL" clId="{D7ED3C5A-6EE0-4D8C-8283-82AD58EBC6C4}" dt="2025-06-09T18:39:04.643" v="8" actId="1038"/>
          <ac:spMkLst>
            <pc:docMk/>
            <pc:sldMk cId="0" sldId="256"/>
            <ac:spMk id="5" creationId="{00000000-0000-0000-0000-000000000000}"/>
          </ac:spMkLst>
        </pc:spChg>
        <pc:spChg chg="mod">
          <ac:chgData name="Mélanie Gendron" userId="b05ed1a2-98bf-4a87-b261-4b22b31ddbe0" providerId="ADAL" clId="{D7ED3C5A-6EE0-4D8C-8283-82AD58EBC6C4}" dt="2025-06-09T18:39:29.253" v="16" actId="1076"/>
          <ac:spMkLst>
            <pc:docMk/>
            <pc:sldMk cId="0" sldId="256"/>
            <ac:spMk id="7" creationId="{0F6A8D96-A2D8-14B8-41EF-DA9DF306A8A1}"/>
          </ac:spMkLst>
        </pc:spChg>
        <pc:spChg chg="mod">
          <ac:chgData name="Mélanie Gendron" userId="b05ed1a2-98bf-4a87-b261-4b22b31ddbe0" providerId="ADAL" clId="{D7ED3C5A-6EE0-4D8C-8283-82AD58EBC6C4}" dt="2025-06-09T18:39:33.064" v="17" actId="1076"/>
          <ac:spMkLst>
            <pc:docMk/>
            <pc:sldMk cId="0" sldId="256"/>
            <ac:spMk id="8" creationId="{D0248CAE-51DC-291A-8989-CB89F2B8C0CC}"/>
          </ac:spMkLst>
        </pc:spChg>
        <pc:picChg chg="add mod">
          <ac:chgData name="Mélanie Gendron" userId="b05ed1a2-98bf-4a87-b261-4b22b31ddbe0" providerId="ADAL" clId="{D7ED3C5A-6EE0-4D8C-8283-82AD58EBC6C4}" dt="2025-06-09T18:38:57.002" v="1"/>
          <ac:picMkLst>
            <pc:docMk/>
            <pc:sldMk cId="0" sldId="256"/>
            <ac:picMk id="4" creationId="{A4FD58E1-99E0-D0AA-572B-00EAA8C205A7}"/>
          </ac:picMkLst>
        </pc:picChg>
        <pc:picChg chg="del">
          <ac:chgData name="Mélanie Gendron" userId="b05ed1a2-98bf-4a87-b261-4b22b31ddbe0" providerId="ADAL" clId="{D7ED3C5A-6EE0-4D8C-8283-82AD58EBC6C4}" dt="2025-06-09T18:38:55.677" v="0" actId="478"/>
          <ac:picMkLst>
            <pc:docMk/>
            <pc:sldMk cId="0" sldId="256"/>
            <ac:picMk id="9" creationId="{95F963E0-46FB-250B-C49F-524F312B258F}"/>
          </ac:picMkLst>
        </pc:picChg>
      </pc:sldChg>
      <pc:sldChg chg="addSp delSp modSp mod">
        <pc:chgData name="Mélanie Gendron" userId="b05ed1a2-98bf-4a87-b261-4b22b31ddbe0" providerId="ADAL" clId="{D7ED3C5A-6EE0-4D8C-8283-82AD58EBC6C4}" dt="2025-06-09T18:39:37.529" v="19"/>
        <pc:sldMkLst>
          <pc:docMk/>
          <pc:sldMk cId="0" sldId="257"/>
        </pc:sldMkLst>
        <pc:spChg chg="add mod">
          <ac:chgData name="Mélanie Gendron" userId="b05ed1a2-98bf-4a87-b261-4b22b31ddbe0" providerId="ADAL" clId="{D7ED3C5A-6EE0-4D8C-8283-82AD58EBC6C4}" dt="2025-06-09T18:39:37.529" v="19"/>
          <ac:spMkLst>
            <pc:docMk/>
            <pc:sldMk cId="0" sldId="257"/>
            <ac:spMk id="5" creationId="{3378C867-6AAA-BFB9-36D8-50CAC0314277}"/>
          </ac:spMkLst>
        </pc:spChg>
        <pc:picChg chg="add mod">
          <ac:chgData name="Mélanie Gendron" userId="b05ed1a2-98bf-4a87-b261-4b22b31ddbe0" providerId="ADAL" clId="{D7ED3C5A-6EE0-4D8C-8283-82AD58EBC6C4}" dt="2025-06-09T18:39:37.529" v="19"/>
          <ac:picMkLst>
            <pc:docMk/>
            <pc:sldMk cId="0" sldId="257"/>
            <ac:picMk id="6" creationId="{86243952-4BE3-28B5-0376-CA9C1716A57C}"/>
          </ac:picMkLst>
        </pc:picChg>
        <pc:picChg chg="del">
          <ac:chgData name="Mélanie Gendron" userId="b05ed1a2-98bf-4a87-b261-4b22b31ddbe0" providerId="ADAL" clId="{D7ED3C5A-6EE0-4D8C-8283-82AD58EBC6C4}" dt="2025-06-09T18:39:36.591" v="18" actId="478"/>
          <ac:picMkLst>
            <pc:docMk/>
            <pc:sldMk cId="0" sldId="257"/>
            <ac:picMk id="9" creationId="{73DBFE9A-25E1-4C30-725A-AA213ACE830B}"/>
          </ac:picMkLst>
        </pc:picChg>
      </pc:sldChg>
      <pc:sldChg chg="addSp delSp modSp mod">
        <pc:chgData name="Mélanie Gendron" userId="b05ed1a2-98bf-4a87-b261-4b22b31ddbe0" providerId="ADAL" clId="{D7ED3C5A-6EE0-4D8C-8283-82AD58EBC6C4}" dt="2025-06-09T18:39:45.596" v="23"/>
        <pc:sldMkLst>
          <pc:docMk/>
          <pc:sldMk cId="0" sldId="258"/>
        </pc:sldMkLst>
        <pc:spChg chg="add mod">
          <ac:chgData name="Mélanie Gendron" userId="b05ed1a2-98bf-4a87-b261-4b22b31ddbe0" providerId="ADAL" clId="{D7ED3C5A-6EE0-4D8C-8283-82AD58EBC6C4}" dt="2025-06-09T18:39:40.464" v="21"/>
          <ac:spMkLst>
            <pc:docMk/>
            <pc:sldMk cId="0" sldId="258"/>
            <ac:spMk id="6" creationId="{6E0D39FA-CE56-6060-F5EC-191C8D9A18BF}"/>
          </ac:spMkLst>
        </pc:spChg>
        <pc:spChg chg="add mod">
          <ac:chgData name="Mélanie Gendron" userId="b05ed1a2-98bf-4a87-b261-4b22b31ddbe0" providerId="ADAL" clId="{D7ED3C5A-6EE0-4D8C-8283-82AD58EBC6C4}" dt="2025-06-09T18:39:45.596" v="23"/>
          <ac:spMkLst>
            <pc:docMk/>
            <pc:sldMk cId="0" sldId="258"/>
            <ac:spMk id="10" creationId="{5BC96308-8A9A-6A56-AB61-1CB7BF96648E}"/>
          </ac:spMkLst>
        </pc:spChg>
        <pc:picChg chg="add del mod">
          <ac:chgData name="Mélanie Gendron" userId="b05ed1a2-98bf-4a87-b261-4b22b31ddbe0" providerId="ADAL" clId="{D7ED3C5A-6EE0-4D8C-8283-82AD58EBC6C4}" dt="2025-06-09T18:39:44.689" v="22" actId="478"/>
          <ac:picMkLst>
            <pc:docMk/>
            <pc:sldMk cId="0" sldId="258"/>
            <ac:picMk id="8" creationId="{123E1D50-44A5-D291-7294-02C86AB0D9E4}"/>
          </ac:picMkLst>
        </pc:picChg>
        <pc:picChg chg="del">
          <ac:chgData name="Mélanie Gendron" userId="b05ed1a2-98bf-4a87-b261-4b22b31ddbe0" providerId="ADAL" clId="{D7ED3C5A-6EE0-4D8C-8283-82AD58EBC6C4}" dt="2025-06-09T18:39:39.635" v="20" actId="478"/>
          <ac:picMkLst>
            <pc:docMk/>
            <pc:sldMk cId="0" sldId="258"/>
            <ac:picMk id="9" creationId="{DC336129-C15D-67BD-8A53-C580991C2D11}"/>
          </ac:picMkLst>
        </pc:picChg>
        <pc:picChg chg="add mod">
          <ac:chgData name="Mélanie Gendron" userId="b05ed1a2-98bf-4a87-b261-4b22b31ddbe0" providerId="ADAL" clId="{D7ED3C5A-6EE0-4D8C-8283-82AD58EBC6C4}" dt="2025-06-09T18:39:45.596" v="23"/>
          <ac:picMkLst>
            <pc:docMk/>
            <pc:sldMk cId="0" sldId="258"/>
            <ac:picMk id="11" creationId="{C446A8DA-209E-7897-4394-BDF68CA2915C}"/>
          </ac:picMkLst>
        </pc:picChg>
      </pc:sldChg>
      <pc:sldChg chg="addSp delSp modSp mod">
        <pc:chgData name="Mélanie Gendron" userId="b05ed1a2-98bf-4a87-b261-4b22b31ddbe0" providerId="ADAL" clId="{D7ED3C5A-6EE0-4D8C-8283-82AD58EBC6C4}" dt="2025-06-09T18:39:52.002" v="27"/>
        <pc:sldMkLst>
          <pc:docMk/>
          <pc:sldMk cId="0" sldId="259"/>
        </pc:sldMkLst>
        <pc:spChg chg="add mod">
          <ac:chgData name="Mélanie Gendron" userId="b05ed1a2-98bf-4a87-b261-4b22b31ddbe0" providerId="ADAL" clId="{D7ED3C5A-6EE0-4D8C-8283-82AD58EBC6C4}" dt="2025-06-09T18:39:48.297" v="25"/>
          <ac:spMkLst>
            <pc:docMk/>
            <pc:sldMk cId="0" sldId="259"/>
            <ac:spMk id="8" creationId="{CBBFC2B2-B04B-00BF-EE43-8816B576A3C4}"/>
          </ac:spMkLst>
        </pc:spChg>
        <pc:spChg chg="add mod">
          <ac:chgData name="Mélanie Gendron" userId="b05ed1a2-98bf-4a87-b261-4b22b31ddbe0" providerId="ADAL" clId="{D7ED3C5A-6EE0-4D8C-8283-82AD58EBC6C4}" dt="2025-06-09T18:39:52.002" v="27"/>
          <ac:spMkLst>
            <pc:docMk/>
            <pc:sldMk cId="0" sldId="259"/>
            <ac:spMk id="10" creationId="{C6CECD2A-B63B-5551-8CF9-461FC0E92379}"/>
          </ac:spMkLst>
        </pc:spChg>
        <pc:picChg chg="del">
          <ac:chgData name="Mélanie Gendron" userId="b05ed1a2-98bf-4a87-b261-4b22b31ddbe0" providerId="ADAL" clId="{D7ED3C5A-6EE0-4D8C-8283-82AD58EBC6C4}" dt="2025-06-09T18:39:47.444" v="24" actId="478"/>
          <ac:picMkLst>
            <pc:docMk/>
            <pc:sldMk cId="0" sldId="259"/>
            <ac:picMk id="7" creationId="{2991A8B6-E1D9-AF30-A863-4E8CF60BDFD7}"/>
          </ac:picMkLst>
        </pc:picChg>
        <pc:picChg chg="add del mod">
          <ac:chgData name="Mélanie Gendron" userId="b05ed1a2-98bf-4a87-b261-4b22b31ddbe0" providerId="ADAL" clId="{D7ED3C5A-6EE0-4D8C-8283-82AD58EBC6C4}" dt="2025-06-09T18:39:51.178" v="26" actId="478"/>
          <ac:picMkLst>
            <pc:docMk/>
            <pc:sldMk cId="0" sldId="259"/>
            <ac:picMk id="9" creationId="{00293B92-D24B-534B-9572-76B6BEA5285B}"/>
          </ac:picMkLst>
        </pc:picChg>
        <pc:picChg chg="add mod">
          <ac:chgData name="Mélanie Gendron" userId="b05ed1a2-98bf-4a87-b261-4b22b31ddbe0" providerId="ADAL" clId="{D7ED3C5A-6EE0-4D8C-8283-82AD58EBC6C4}" dt="2025-06-09T18:39:52.002" v="27"/>
          <ac:picMkLst>
            <pc:docMk/>
            <pc:sldMk cId="0" sldId="259"/>
            <ac:picMk id="11" creationId="{67205A0B-8054-C87F-0ED0-753D66D05DFC}"/>
          </ac:picMkLst>
        </pc:picChg>
      </pc:sldChg>
      <pc:sldChg chg="addSp delSp modSp mod">
        <pc:chgData name="Mélanie Gendron" userId="b05ed1a2-98bf-4a87-b261-4b22b31ddbe0" providerId="ADAL" clId="{D7ED3C5A-6EE0-4D8C-8283-82AD58EBC6C4}" dt="2025-06-09T18:39:55.470" v="29"/>
        <pc:sldMkLst>
          <pc:docMk/>
          <pc:sldMk cId="0" sldId="260"/>
        </pc:sldMkLst>
        <pc:spChg chg="add mod">
          <ac:chgData name="Mélanie Gendron" userId="b05ed1a2-98bf-4a87-b261-4b22b31ddbe0" providerId="ADAL" clId="{D7ED3C5A-6EE0-4D8C-8283-82AD58EBC6C4}" dt="2025-06-09T18:39:55.470" v="29"/>
          <ac:spMkLst>
            <pc:docMk/>
            <pc:sldMk cId="0" sldId="260"/>
            <ac:spMk id="7" creationId="{FFADFDA1-2763-CAAA-9191-DB0422BB2358}"/>
          </ac:spMkLst>
        </pc:spChg>
        <pc:picChg chg="add mod">
          <ac:chgData name="Mélanie Gendron" userId="b05ed1a2-98bf-4a87-b261-4b22b31ddbe0" providerId="ADAL" clId="{D7ED3C5A-6EE0-4D8C-8283-82AD58EBC6C4}" dt="2025-06-09T18:39:55.470" v="29"/>
          <ac:picMkLst>
            <pc:docMk/>
            <pc:sldMk cId="0" sldId="260"/>
            <ac:picMk id="8" creationId="{3F4867BA-F9E4-1AF7-01DA-84EEC1F4FF2E}"/>
          </ac:picMkLst>
        </pc:picChg>
        <pc:picChg chg="del">
          <ac:chgData name="Mélanie Gendron" userId="b05ed1a2-98bf-4a87-b261-4b22b31ddbe0" providerId="ADAL" clId="{D7ED3C5A-6EE0-4D8C-8283-82AD58EBC6C4}" dt="2025-06-09T18:39:55.074" v="28" actId="478"/>
          <ac:picMkLst>
            <pc:docMk/>
            <pc:sldMk cId="0" sldId="260"/>
            <ac:picMk id="9" creationId="{849F2632-D9FD-D8B4-8C4C-9A6F422D24C5}"/>
          </ac:picMkLst>
        </pc:picChg>
      </pc:sldChg>
      <pc:sldChg chg="addSp delSp modSp mod">
        <pc:chgData name="Mélanie Gendron" userId="b05ed1a2-98bf-4a87-b261-4b22b31ddbe0" providerId="ADAL" clId="{D7ED3C5A-6EE0-4D8C-8283-82AD58EBC6C4}" dt="2025-06-09T18:39:59.833" v="31"/>
        <pc:sldMkLst>
          <pc:docMk/>
          <pc:sldMk cId="0" sldId="261"/>
        </pc:sldMkLst>
        <pc:spChg chg="add mod">
          <ac:chgData name="Mélanie Gendron" userId="b05ed1a2-98bf-4a87-b261-4b22b31ddbe0" providerId="ADAL" clId="{D7ED3C5A-6EE0-4D8C-8283-82AD58EBC6C4}" dt="2025-06-09T18:39:59.833" v="31"/>
          <ac:spMkLst>
            <pc:docMk/>
            <pc:sldMk cId="0" sldId="261"/>
            <ac:spMk id="4" creationId="{8EBFEDC3-7C3D-5056-5192-2581916A69DC}"/>
          </ac:spMkLst>
        </pc:spChg>
        <pc:picChg chg="add mod">
          <ac:chgData name="Mélanie Gendron" userId="b05ed1a2-98bf-4a87-b261-4b22b31ddbe0" providerId="ADAL" clId="{D7ED3C5A-6EE0-4D8C-8283-82AD58EBC6C4}" dt="2025-06-09T18:39:59.833" v="31"/>
          <ac:picMkLst>
            <pc:docMk/>
            <pc:sldMk cId="0" sldId="261"/>
            <ac:picMk id="5" creationId="{A7EFEE14-B0F9-4893-B58F-294A40A7FED6}"/>
          </ac:picMkLst>
        </pc:picChg>
        <pc:picChg chg="del">
          <ac:chgData name="Mélanie Gendron" userId="b05ed1a2-98bf-4a87-b261-4b22b31ddbe0" providerId="ADAL" clId="{D7ED3C5A-6EE0-4D8C-8283-82AD58EBC6C4}" dt="2025-06-09T18:39:58.918" v="30" actId="478"/>
          <ac:picMkLst>
            <pc:docMk/>
            <pc:sldMk cId="0" sldId="261"/>
            <ac:picMk id="8" creationId="{CDF7CE00-9211-7417-D801-4B8044495803}"/>
          </ac:picMkLst>
        </pc:picChg>
      </pc:sldChg>
      <pc:sldChg chg="addSp delSp modSp mod">
        <pc:chgData name="Mélanie Gendron" userId="b05ed1a2-98bf-4a87-b261-4b22b31ddbe0" providerId="ADAL" clId="{D7ED3C5A-6EE0-4D8C-8283-82AD58EBC6C4}" dt="2025-06-09T18:40:04.708" v="33"/>
        <pc:sldMkLst>
          <pc:docMk/>
          <pc:sldMk cId="0" sldId="263"/>
        </pc:sldMkLst>
        <pc:spChg chg="add mod">
          <ac:chgData name="Mélanie Gendron" userId="b05ed1a2-98bf-4a87-b261-4b22b31ddbe0" providerId="ADAL" clId="{D7ED3C5A-6EE0-4D8C-8283-82AD58EBC6C4}" dt="2025-06-09T18:40:04.708" v="33"/>
          <ac:spMkLst>
            <pc:docMk/>
            <pc:sldMk cId="0" sldId="263"/>
            <ac:spMk id="9" creationId="{432BC690-6D53-230D-51C1-D2F0D52D7F1A}"/>
          </ac:spMkLst>
        </pc:spChg>
        <pc:picChg chg="del">
          <ac:chgData name="Mélanie Gendron" userId="b05ed1a2-98bf-4a87-b261-4b22b31ddbe0" providerId="ADAL" clId="{D7ED3C5A-6EE0-4D8C-8283-82AD58EBC6C4}" dt="2025-06-09T18:40:02.644" v="32" actId="478"/>
          <ac:picMkLst>
            <pc:docMk/>
            <pc:sldMk cId="0" sldId="263"/>
            <ac:picMk id="11" creationId="{511DA4A0-0C74-311C-82A3-2C82602DC5B0}"/>
          </ac:picMkLst>
        </pc:picChg>
        <pc:picChg chg="add mod">
          <ac:chgData name="Mélanie Gendron" userId="b05ed1a2-98bf-4a87-b261-4b22b31ddbe0" providerId="ADAL" clId="{D7ED3C5A-6EE0-4D8C-8283-82AD58EBC6C4}" dt="2025-06-09T18:40:04.708" v="33"/>
          <ac:picMkLst>
            <pc:docMk/>
            <pc:sldMk cId="0" sldId="263"/>
            <ac:picMk id="12" creationId="{C6D0A5EC-84D9-FBB2-EF58-3C8F533C418C}"/>
          </ac:picMkLst>
        </pc:picChg>
      </pc:sldChg>
      <pc:sldChg chg="addSp delSp modSp mod">
        <pc:chgData name="Mélanie Gendron" userId="b05ed1a2-98bf-4a87-b261-4b22b31ddbe0" providerId="ADAL" clId="{D7ED3C5A-6EE0-4D8C-8283-82AD58EBC6C4}" dt="2025-06-09T18:40:09.107" v="35"/>
        <pc:sldMkLst>
          <pc:docMk/>
          <pc:sldMk cId="0" sldId="264"/>
        </pc:sldMkLst>
        <pc:spChg chg="add mod">
          <ac:chgData name="Mélanie Gendron" userId="b05ed1a2-98bf-4a87-b261-4b22b31ddbe0" providerId="ADAL" clId="{D7ED3C5A-6EE0-4D8C-8283-82AD58EBC6C4}" dt="2025-06-09T18:40:09.107" v="35"/>
          <ac:spMkLst>
            <pc:docMk/>
            <pc:sldMk cId="0" sldId="264"/>
            <ac:spMk id="3" creationId="{BD9A67B1-F176-EF39-BF1B-550A498091F9}"/>
          </ac:spMkLst>
        </pc:spChg>
        <pc:picChg chg="add mod">
          <ac:chgData name="Mélanie Gendron" userId="b05ed1a2-98bf-4a87-b261-4b22b31ddbe0" providerId="ADAL" clId="{D7ED3C5A-6EE0-4D8C-8283-82AD58EBC6C4}" dt="2025-06-09T18:40:09.107" v="35"/>
          <ac:picMkLst>
            <pc:docMk/>
            <pc:sldMk cId="0" sldId="264"/>
            <ac:picMk id="4" creationId="{83E2305D-8528-BF5E-B4FB-1374EE1356AD}"/>
          </ac:picMkLst>
        </pc:picChg>
        <pc:picChg chg="del">
          <ac:chgData name="Mélanie Gendron" userId="b05ed1a2-98bf-4a87-b261-4b22b31ddbe0" providerId="ADAL" clId="{D7ED3C5A-6EE0-4D8C-8283-82AD58EBC6C4}" dt="2025-06-09T18:40:08.202" v="34" actId="478"/>
          <ac:picMkLst>
            <pc:docMk/>
            <pc:sldMk cId="0" sldId="264"/>
            <ac:picMk id="10" creationId="{57858C66-7D1D-DF35-2C52-0AD3FE9630CA}"/>
          </ac:picMkLst>
        </pc:picChg>
      </pc:sldChg>
      <pc:sldChg chg="addSp delSp modSp mod">
        <pc:chgData name="Mélanie Gendron" userId="b05ed1a2-98bf-4a87-b261-4b22b31ddbe0" providerId="ADAL" clId="{D7ED3C5A-6EE0-4D8C-8283-82AD58EBC6C4}" dt="2025-06-09T18:40:14.616" v="37"/>
        <pc:sldMkLst>
          <pc:docMk/>
          <pc:sldMk cId="0" sldId="265"/>
        </pc:sldMkLst>
        <pc:spChg chg="add mod">
          <ac:chgData name="Mélanie Gendron" userId="b05ed1a2-98bf-4a87-b261-4b22b31ddbe0" providerId="ADAL" clId="{D7ED3C5A-6EE0-4D8C-8283-82AD58EBC6C4}" dt="2025-06-09T18:40:14.616" v="37"/>
          <ac:spMkLst>
            <pc:docMk/>
            <pc:sldMk cId="0" sldId="265"/>
            <ac:spMk id="4" creationId="{4A2908CA-E443-06B8-F045-D07F07F590A4}"/>
          </ac:spMkLst>
        </pc:spChg>
        <pc:picChg chg="add mod">
          <ac:chgData name="Mélanie Gendron" userId="b05ed1a2-98bf-4a87-b261-4b22b31ddbe0" providerId="ADAL" clId="{D7ED3C5A-6EE0-4D8C-8283-82AD58EBC6C4}" dt="2025-06-09T18:40:14.616" v="37"/>
          <ac:picMkLst>
            <pc:docMk/>
            <pc:sldMk cId="0" sldId="265"/>
            <ac:picMk id="6" creationId="{65542596-8A36-93D6-D3B1-9216A0F2857F}"/>
          </ac:picMkLst>
        </pc:picChg>
        <pc:picChg chg="del">
          <ac:chgData name="Mélanie Gendron" userId="b05ed1a2-98bf-4a87-b261-4b22b31ddbe0" providerId="ADAL" clId="{D7ED3C5A-6EE0-4D8C-8283-82AD58EBC6C4}" dt="2025-06-09T18:40:12.379" v="36" actId="478"/>
          <ac:picMkLst>
            <pc:docMk/>
            <pc:sldMk cId="0" sldId="265"/>
            <ac:picMk id="11" creationId="{7DEFE5DD-0E38-7D66-C00E-B7B086186C50}"/>
          </ac:picMkLst>
        </pc:picChg>
      </pc:sldChg>
      <pc:sldChg chg="addSp delSp modSp mod">
        <pc:chgData name="Mélanie Gendron" userId="b05ed1a2-98bf-4a87-b261-4b22b31ddbe0" providerId="ADAL" clId="{D7ED3C5A-6EE0-4D8C-8283-82AD58EBC6C4}" dt="2025-06-09T18:40:33.510" v="45" actId="1036"/>
        <pc:sldMkLst>
          <pc:docMk/>
          <pc:sldMk cId="0" sldId="266"/>
        </pc:sldMkLst>
        <pc:spChg chg="mod">
          <ac:chgData name="Mélanie Gendron" userId="b05ed1a2-98bf-4a87-b261-4b22b31ddbe0" providerId="ADAL" clId="{D7ED3C5A-6EE0-4D8C-8283-82AD58EBC6C4}" dt="2025-06-09T18:40:33.510" v="45" actId="1036"/>
          <ac:spMkLst>
            <pc:docMk/>
            <pc:sldMk cId="0" sldId="266"/>
            <ac:spMk id="3" creationId="{00000000-0000-0000-0000-000000000000}"/>
          </ac:spMkLst>
        </pc:spChg>
        <pc:spChg chg="add del mod">
          <ac:chgData name="Mélanie Gendron" userId="b05ed1a2-98bf-4a87-b261-4b22b31ddbe0" providerId="ADAL" clId="{D7ED3C5A-6EE0-4D8C-8283-82AD58EBC6C4}" dt="2025-06-09T18:40:22.244" v="40" actId="478"/>
          <ac:spMkLst>
            <pc:docMk/>
            <pc:sldMk cId="0" sldId="266"/>
            <ac:spMk id="4" creationId="{3C221FF7-535E-6FAD-E046-A174516961DB}"/>
          </ac:spMkLst>
        </pc:spChg>
        <pc:spChg chg="mod">
          <ac:chgData name="Mélanie Gendron" userId="b05ed1a2-98bf-4a87-b261-4b22b31ddbe0" providerId="ADAL" clId="{D7ED3C5A-6EE0-4D8C-8283-82AD58EBC6C4}" dt="2025-06-09T18:40:33.510" v="45" actId="1036"/>
          <ac:spMkLst>
            <pc:docMk/>
            <pc:sldMk cId="0" sldId="266"/>
            <ac:spMk id="6" creationId="{00000000-0000-0000-0000-000000000000}"/>
          </ac:spMkLst>
        </pc:spChg>
        <pc:picChg chg="del">
          <ac:chgData name="Mélanie Gendron" userId="b05ed1a2-98bf-4a87-b261-4b22b31ddbe0" providerId="ADAL" clId="{D7ED3C5A-6EE0-4D8C-8283-82AD58EBC6C4}" dt="2025-06-09T18:40:17.545" v="38" actId="478"/>
          <ac:picMkLst>
            <pc:docMk/>
            <pc:sldMk cId="0" sldId="266"/>
            <ac:picMk id="7" creationId="{CB517BBA-2FBE-83DD-5B3D-EC8DCA786A84}"/>
          </ac:picMkLst>
        </pc:picChg>
        <pc:picChg chg="add mod">
          <ac:chgData name="Mélanie Gendron" userId="b05ed1a2-98bf-4a87-b261-4b22b31ddbe0" providerId="ADAL" clId="{D7ED3C5A-6EE0-4D8C-8283-82AD58EBC6C4}" dt="2025-06-09T18:40:18.597" v="39"/>
          <ac:picMkLst>
            <pc:docMk/>
            <pc:sldMk cId="0" sldId="266"/>
            <ac:picMk id="8" creationId="{F10BA852-7A79-7496-2ED2-2B8752FBC9AC}"/>
          </ac:picMkLst>
        </pc:picChg>
      </pc:sldChg>
      <pc:sldChg chg="addSp delSp modSp mod">
        <pc:chgData name="Mélanie Gendron" userId="b05ed1a2-98bf-4a87-b261-4b22b31ddbe0" providerId="ADAL" clId="{D7ED3C5A-6EE0-4D8C-8283-82AD58EBC6C4}" dt="2025-06-09T18:40:39.477" v="47"/>
        <pc:sldMkLst>
          <pc:docMk/>
          <pc:sldMk cId="0" sldId="267"/>
        </pc:sldMkLst>
        <pc:spChg chg="add mod">
          <ac:chgData name="Mélanie Gendron" userId="b05ed1a2-98bf-4a87-b261-4b22b31ddbe0" providerId="ADAL" clId="{D7ED3C5A-6EE0-4D8C-8283-82AD58EBC6C4}" dt="2025-06-09T18:40:39.477" v="47"/>
          <ac:spMkLst>
            <pc:docMk/>
            <pc:sldMk cId="0" sldId="267"/>
            <ac:spMk id="11" creationId="{26448180-2DF9-5F71-1EC3-9E08E338FDE0}"/>
          </ac:spMkLst>
        </pc:spChg>
        <pc:picChg chg="add mod">
          <ac:chgData name="Mélanie Gendron" userId="b05ed1a2-98bf-4a87-b261-4b22b31ddbe0" providerId="ADAL" clId="{D7ED3C5A-6EE0-4D8C-8283-82AD58EBC6C4}" dt="2025-06-09T18:40:39.477" v="47"/>
          <ac:picMkLst>
            <pc:docMk/>
            <pc:sldMk cId="0" sldId="267"/>
            <ac:picMk id="12" creationId="{DC74428D-DECB-2DAF-63AE-8FC72943561F}"/>
          </ac:picMkLst>
        </pc:picChg>
        <pc:picChg chg="del">
          <ac:chgData name="Mélanie Gendron" userId="b05ed1a2-98bf-4a87-b261-4b22b31ddbe0" providerId="ADAL" clId="{D7ED3C5A-6EE0-4D8C-8283-82AD58EBC6C4}" dt="2025-06-09T18:40:38.414" v="46" actId="478"/>
          <ac:picMkLst>
            <pc:docMk/>
            <pc:sldMk cId="0" sldId="267"/>
            <ac:picMk id="14" creationId="{1EA9AE3C-5457-F269-E9B6-F2077C7E0488}"/>
          </ac:picMkLst>
        </pc:picChg>
      </pc:sldChg>
      <pc:sldChg chg="addSp delSp modSp mod">
        <pc:chgData name="Mélanie Gendron" userId="b05ed1a2-98bf-4a87-b261-4b22b31ddbe0" providerId="ADAL" clId="{D7ED3C5A-6EE0-4D8C-8283-82AD58EBC6C4}" dt="2025-06-09T18:40:43.793" v="50"/>
        <pc:sldMkLst>
          <pc:docMk/>
          <pc:sldMk cId="0" sldId="268"/>
        </pc:sldMkLst>
        <pc:spChg chg="add mod">
          <ac:chgData name="Mélanie Gendron" userId="b05ed1a2-98bf-4a87-b261-4b22b31ddbe0" providerId="ADAL" clId="{D7ED3C5A-6EE0-4D8C-8283-82AD58EBC6C4}" dt="2025-06-09T18:40:43.793" v="50"/>
          <ac:spMkLst>
            <pc:docMk/>
            <pc:sldMk cId="0" sldId="268"/>
            <ac:spMk id="6" creationId="{71EBA148-8700-5DB0-DA0A-9733865F00EA}"/>
          </ac:spMkLst>
        </pc:spChg>
        <pc:spChg chg="del">
          <ac:chgData name="Mélanie Gendron" userId="b05ed1a2-98bf-4a87-b261-4b22b31ddbe0" providerId="ADAL" clId="{D7ED3C5A-6EE0-4D8C-8283-82AD58EBC6C4}" dt="2025-06-09T18:40:42.918" v="49" actId="478"/>
          <ac:spMkLst>
            <pc:docMk/>
            <pc:sldMk cId="0" sldId="268"/>
            <ac:spMk id="10" creationId="{00000000-0000-0000-0000-000000000000}"/>
          </ac:spMkLst>
        </pc:spChg>
        <pc:picChg chg="add mod">
          <ac:chgData name="Mélanie Gendron" userId="b05ed1a2-98bf-4a87-b261-4b22b31ddbe0" providerId="ADAL" clId="{D7ED3C5A-6EE0-4D8C-8283-82AD58EBC6C4}" dt="2025-06-09T18:40:43.793" v="50"/>
          <ac:picMkLst>
            <pc:docMk/>
            <pc:sldMk cId="0" sldId="268"/>
            <ac:picMk id="9" creationId="{37469813-AA7C-AFDB-2441-26956DF557FC}"/>
          </ac:picMkLst>
        </pc:picChg>
        <pc:picChg chg="del">
          <ac:chgData name="Mélanie Gendron" userId="b05ed1a2-98bf-4a87-b261-4b22b31ddbe0" providerId="ADAL" clId="{D7ED3C5A-6EE0-4D8C-8283-82AD58EBC6C4}" dt="2025-06-09T18:40:42.170" v="48" actId="478"/>
          <ac:picMkLst>
            <pc:docMk/>
            <pc:sldMk cId="0" sldId="268"/>
            <ac:picMk id="12" creationId="{2EDC616B-BE34-781E-E015-31A09366EC63}"/>
          </ac:picMkLst>
        </pc:picChg>
      </pc:sldChg>
      <pc:sldChg chg="addSp delSp modSp mod">
        <pc:chgData name="Mélanie Gendron" userId="b05ed1a2-98bf-4a87-b261-4b22b31ddbe0" providerId="ADAL" clId="{D7ED3C5A-6EE0-4D8C-8283-82AD58EBC6C4}" dt="2025-06-09T18:40:48.885" v="52"/>
        <pc:sldMkLst>
          <pc:docMk/>
          <pc:sldMk cId="0" sldId="270"/>
        </pc:sldMkLst>
        <pc:spChg chg="add mod">
          <ac:chgData name="Mélanie Gendron" userId="b05ed1a2-98bf-4a87-b261-4b22b31ddbe0" providerId="ADAL" clId="{D7ED3C5A-6EE0-4D8C-8283-82AD58EBC6C4}" dt="2025-06-09T18:40:48.885" v="52"/>
          <ac:spMkLst>
            <pc:docMk/>
            <pc:sldMk cId="0" sldId="270"/>
            <ac:spMk id="9" creationId="{47EE4857-20E0-D054-9014-34BA5FE73F8B}"/>
          </ac:spMkLst>
        </pc:spChg>
        <pc:picChg chg="del">
          <ac:chgData name="Mélanie Gendron" userId="b05ed1a2-98bf-4a87-b261-4b22b31ddbe0" providerId="ADAL" clId="{D7ED3C5A-6EE0-4D8C-8283-82AD58EBC6C4}" dt="2025-06-09T18:40:47.088" v="51" actId="478"/>
          <ac:picMkLst>
            <pc:docMk/>
            <pc:sldMk cId="0" sldId="270"/>
            <ac:picMk id="10" creationId="{3666E059-FDE8-4B49-89D9-315563A75987}"/>
          </ac:picMkLst>
        </pc:picChg>
        <pc:picChg chg="add mod">
          <ac:chgData name="Mélanie Gendron" userId="b05ed1a2-98bf-4a87-b261-4b22b31ddbe0" providerId="ADAL" clId="{D7ED3C5A-6EE0-4D8C-8283-82AD58EBC6C4}" dt="2025-06-09T18:40:48.885" v="52"/>
          <ac:picMkLst>
            <pc:docMk/>
            <pc:sldMk cId="0" sldId="270"/>
            <ac:picMk id="11" creationId="{7791DB7D-0E4F-7481-2478-7EDE7FBF5F4D}"/>
          </ac:picMkLst>
        </pc:picChg>
      </pc:sldChg>
      <pc:sldChg chg="addSp delSp modSp mod">
        <pc:chgData name="Mélanie Gendron" userId="b05ed1a2-98bf-4a87-b261-4b22b31ddbe0" providerId="ADAL" clId="{D7ED3C5A-6EE0-4D8C-8283-82AD58EBC6C4}" dt="2025-06-09T18:40:52.868" v="54"/>
        <pc:sldMkLst>
          <pc:docMk/>
          <pc:sldMk cId="0" sldId="272"/>
        </pc:sldMkLst>
        <pc:spChg chg="add mod">
          <ac:chgData name="Mélanie Gendron" userId="b05ed1a2-98bf-4a87-b261-4b22b31ddbe0" providerId="ADAL" clId="{D7ED3C5A-6EE0-4D8C-8283-82AD58EBC6C4}" dt="2025-06-09T18:40:52.868" v="54"/>
          <ac:spMkLst>
            <pc:docMk/>
            <pc:sldMk cId="0" sldId="272"/>
            <ac:spMk id="6" creationId="{B4EC43D7-B5DA-7935-A277-68FCC6F747A4}"/>
          </ac:spMkLst>
        </pc:spChg>
        <pc:picChg chg="add mod">
          <ac:chgData name="Mélanie Gendron" userId="b05ed1a2-98bf-4a87-b261-4b22b31ddbe0" providerId="ADAL" clId="{D7ED3C5A-6EE0-4D8C-8283-82AD58EBC6C4}" dt="2025-06-09T18:40:52.868" v="54"/>
          <ac:picMkLst>
            <pc:docMk/>
            <pc:sldMk cId="0" sldId="272"/>
            <ac:picMk id="7" creationId="{C31683C1-2E78-34EB-093A-F7FF6D6EE975}"/>
          </ac:picMkLst>
        </pc:picChg>
        <pc:picChg chg="del">
          <ac:chgData name="Mélanie Gendron" userId="b05ed1a2-98bf-4a87-b261-4b22b31ddbe0" providerId="ADAL" clId="{D7ED3C5A-6EE0-4D8C-8283-82AD58EBC6C4}" dt="2025-06-09T18:40:51.987" v="53" actId="478"/>
          <ac:picMkLst>
            <pc:docMk/>
            <pc:sldMk cId="0" sldId="272"/>
            <ac:picMk id="11" creationId="{8A2C23A3-FB64-57AA-E9FA-8BEAE321F6D5}"/>
          </ac:picMkLst>
        </pc:picChg>
      </pc:sldChg>
      <pc:sldChg chg="delSp mod">
        <pc:chgData name="Mélanie Gendron" userId="b05ed1a2-98bf-4a87-b261-4b22b31ddbe0" providerId="ADAL" clId="{D7ED3C5A-6EE0-4D8C-8283-82AD58EBC6C4}" dt="2025-06-09T18:40:56.085" v="55" actId="478"/>
        <pc:sldMkLst>
          <pc:docMk/>
          <pc:sldMk cId="0" sldId="273"/>
        </pc:sldMkLst>
        <pc:picChg chg="del">
          <ac:chgData name="Mélanie Gendron" userId="b05ed1a2-98bf-4a87-b261-4b22b31ddbe0" providerId="ADAL" clId="{D7ED3C5A-6EE0-4D8C-8283-82AD58EBC6C4}" dt="2025-06-09T18:40:56.085" v="55" actId="478"/>
          <ac:picMkLst>
            <pc:docMk/>
            <pc:sldMk cId="0" sldId="273"/>
            <ac:picMk id="17" creationId="{5E993E85-CAB7-A116-D6CB-2E300FFBAF20}"/>
          </ac:picMkLst>
        </pc:picChg>
      </pc:sldChg>
      <pc:sldChg chg="addSp delSp modSp mod">
        <pc:chgData name="Mélanie Gendron" userId="b05ed1a2-98bf-4a87-b261-4b22b31ddbe0" providerId="ADAL" clId="{D7ED3C5A-6EE0-4D8C-8283-82AD58EBC6C4}" dt="2025-06-09T18:40:59.761" v="57"/>
        <pc:sldMkLst>
          <pc:docMk/>
          <pc:sldMk cId="0" sldId="274"/>
        </pc:sldMkLst>
        <pc:spChg chg="add mod">
          <ac:chgData name="Mélanie Gendron" userId="b05ed1a2-98bf-4a87-b261-4b22b31ddbe0" providerId="ADAL" clId="{D7ED3C5A-6EE0-4D8C-8283-82AD58EBC6C4}" dt="2025-06-09T18:40:59.761" v="57"/>
          <ac:spMkLst>
            <pc:docMk/>
            <pc:sldMk cId="0" sldId="274"/>
            <ac:spMk id="2" creationId="{53D7770E-5A5C-9959-41B3-038012FB7DEC}"/>
          </ac:spMkLst>
        </pc:spChg>
        <pc:picChg chg="add mod">
          <ac:chgData name="Mélanie Gendron" userId="b05ed1a2-98bf-4a87-b261-4b22b31ddbe0" providerId="ADAL" clId="{D7ED3C5A-6EE0-4D8C-8283-82AD58EBC6C4}" dt="2025-06-09T18:40:59.761" v="57"/>
          <ac:picMkLst>
            <pc:docMk/>
            <pc:sldMk cId="0" sldId="274"/>
            <ac:picMk id="3" creationId="{25303714-4715-9150-38F1-C8B0577CB7DE}"/>
          </ac:picMkLst>
        </pc:picChg>
        <pc:picChg chg="del">
          <ac:chgData name="Mélanie Gendron" userId="b05ed1a2-98bf-4a87-b261-4b22b31ddbe0" providerId="ADAL" clId="{D7ED3C5A-6EE0-4D8C-8283-82AD58EBC6C4}" dt="2025-06-09T18:40:58.905" v="56" actId="478"/>
          <ac:picMkLst>
            <pc:docMk/>
            <pc:sldMk cId="0" sldId="274"/>
            <ac:picMk id="9" creationId="{E48E3143-2CD5-4049-F725-098C17541AAC}"/>
          </ac:picMkLst>
        </pc:picChg>
      </pc:sldChg>
    </pc:docChg>
  </pc:docChgLst>
  <pc:docChgLst>
    <pc:chgData name="louise1905@sympatico.ca" userId="S::urn:spo:guest#louise1905@sympatico.ca::" providerId="AD" clId="Web-{5EF8313F-1347-D4DC-F433-9750C49D44AC}"/>
    <pc:docChg chg="modSld">
      <pc:chgData name="louise1905@sympatico.ca" userId="S::urn:spo:guest#louise1905@sympatico.ca::" providerId="AD" clId="Web-{5EF8313F-1347-D4DC-F433-9750C49D44AC}" dt="2024-11-24T21:41:58.434" v="7"/>
      <pc:docMkLst>
        <pc:docMk/>
      </pc:docMkLst>
      <pc:sldChg chg="modSp">
        <pc:chgData name="louise1905@sympatico.ca" userId="S::urn:spo:guest#louise1905@sympatico.ca::" providerId="AD" clId="Web-{5EF8313F-1347-D4DC-F433-9750C49D44AC}" dt="2024-11-24T21:37:38.248" v="1" actId="20577"/>
        <pc:sldMkLst>
          <pc:docMk/>
          <pc:sldMk cId="0" sldId="259"/>
        </pc:sldMkLst>
      </pc:sldChg>
      <pc:sldChg chg="modSp">
        <pc:chgData name="louise1905@sympatico.ca" userId="S::urn:spo:guest#louise1905@sympatico.ca::" providerId="AD" clId="Web-{5EF8313F-1347-D4DC-F433-9750C49D44AC}" dt="2024-11-24T21:41:58.434" v="7"/>
        <pc:sldMkLst>
          <pc:docMk/>
          <pc:sldMk cId="0" sldId="264"/>
        </pc:sldMkLst>
      </pc:sldChg>
    </pc:docChg>
  </pc:docChgLst>
</pc:chgInfo>
</file>

<file path=ppt/diagrams/_rels/data3.xml.rels><?xml version="1.0" encoding="UTF-8" standalone="yes"?>
<Relationships xmlns="http://schemas.openxmlformats.org/package/2006/relationships"><Relationship Id="rId1" Type="http://schemas.openxmlformats.org/officeDocument/2006/relationships/hyperlink" Target="http://www.connexontario.ca/"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www.connexontario.ca/" TargetMode="Externa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18987D-66FF-FA4E-9534-976781A2B61D}" type="doc">
      <dgm:prSet loTypeId="urn:microsoft.com/office/officeart/2005/8/layout/vProcess5" loCatId="" qsTypeId="urn:microsoft.com/office/officeart/2005/8/quickstyle/simple1" qsCatId="simple" csTypeId="urn:microsoft.com/office/officeart/2005/8/colors/colorful2" csCatId="colorful" phldr="1"/>
      <dgm:spPr/>
      <dgm:t>
        <a:bodyPr/>
        <a:lstStyle/>
        <a:p>
          <a:endParaRPr lang="fr-CA"/>
        </a:p>
      </dgm:t>
    </dgm:pt>
    <dgm:pt modelId="{EFA71CF2-45FC-0B4A-96A6-D3BB9C028933}">
      <dgm:prSet phldrT="[Texte]"/>
      <dgm:spPr/>
      <dgm:t>
        <a:bodyPr/>
        <a:lstStyle/>
        <a:p>
          <a:r>
            <a:rPr lang="fr-CA" b="0" i="0" u="none" dirty="0"/>
            <a:t>La dépendance n’est pas un choix. C’est une maladie.</a:t>
          </a:r>
          <a:endParaRPr lang="fr-CA" dirty="0"/>
        </a:p>
      </dgm:t>
    </dgm:pt>
    <dgm:pt modelId="{3EE0F395-1D77-5149-A349-99C3C9829C54}" type="parTrans" cxnId="{085FC143-B841-FF4B-B476-0A67AEA4500D}">
      <dgm:prSet/>
      <dgm:spPr/>
      <dgm:t>
        <a:bodyPr/>
        <a:lstStyle/>
        <a:p>
          <a:endParaRPr lang="fr-CA"/>
        </a:p>
      </dgm:t>
    </dgm:pt>
    <dgm:pt modelId="{33937A21-ACC3-1946-B9E3-67A42CA08C2C}" type="sibTrans" cxnId="{085FC143-B841-FF4B-B476-0A67AEA4500D}">
      <dgm:prSet/>
      <dgm:spPr/>
      <dgm:t>
        <a:bodyPr/>
        <a:lstStyle/>
        <a:p>
          <a:endParaRPr lang="fr-CA"/>
        </a:p>
      </dgm:t>
    </dgm:pt>
    <dgm:pt modelId="{8CDB8FAF-D1C4-2648-88EF-46D8CD4784BC}">
      <dgm:prSet phldrT="[Texte]"/>
      <dgm:spPr/>
      <dgm:t>
        <a:bodyPr/>
        <a:lstStyle/>
        <a:p>
          <a:r>
            <a:rPr lang="fr-CA" b="0" i="0" u="none" dirty="0"/>
            <a:t>Les dépendances peuvent avoir des causes médicales, génétiques et personnelles complexes.</a:t>
          </a:r>
          <a:endParaRPr lang="fr-CA" dirty="0"/>
        </a:p>
      </dgm:t>
    </dgm:pt>
    <dgm:pt modelId="{F47BA61D-FFDD-EB4C-A0F7-0873C2FC35DD}" type="parTrans" cxnId="{E15F684D-C77E-9847-BA92-00A64B02C8C0}">
      <dgm:prSet/>
      <dgm:spPr/>
      <dgm:t>
        <a:bodyPr/>
        <a:lstStyle/>
        <a:p>
          <a:endParaRPr lang="fr-CA"/>
        </a:p>
      </dgm:t>
    </dgm:pt>
    <dgm:pt modelId="{12EFE5C2-30FB-2743-B484-CE54348924B0}" type="sibTrans" cxnId="{E15F684D-C77E-9847-BA92-00A64B02C8C0}">
      <dgm:prSet/>
      <dgm:spPr/>
      <dgm:t>
        <a:bodyPr/>
        <a:lstStyle/>
        <a:p>
          <a:endParaRPr lang="fr-CA"/>
        </a:p>
      </dgm:t>
    </dgm:pt>
    <dgm:pt modelId="{ABCDFD1E-7259-7B4B-B7C4-30328761615C}">
      <dgm:prSet phldrT="[Texte]"/>
      <dgm:spPr/>
      <dgm:t>
        <a:bodyPr/>
        <a:lstStyle/>
        <a:p>
          <a:r>
            <a:rPr lang="fr-CA" b="0" i="0" u="none" dirty="0"/>
            <a:t>Il n’est pas utile de dire à une personne souffrant d’une dépendance d’« arrêter ».</a:t>
          </a:r>
          <a:endParaRPr lang="fr-CA" dirty="0"/>
        </a:p>
      </dgm:t>
    </dgm:pt>
    <dgm:pt modelId="{BE4AE972-65E1-C241-A31B-E0F477961E29}" type="parTrans" cxnId="{3F31716F-AED4-A24A-A3FC-156939104726}">
      <dgm:prSet/>
      <dgm:spPr/>
      <dgm:t>
        <a:bodyPr/>
        <a:lstStyle/>
        <a:p>
          <a:endParaRPr lang="fr-CA"/>
        </a:p>
      </dgm:t>
    </dgm:pt>
    <dgm:pt modelId="{963AAB22-102E-C447-B37B-F76A5ECE4583}" type="sibTrans" cxnId="{3F31716F-AED4-A24A-A3FC-156939104726}">
      <dgm:prSet/>
      <dgm:spPr/>
      <dgm:t>
        <a:bodyPr/>
        <a:lstStyle/>
        <a:p>
          <a:endParaRPr lang="fr-CA"/>
        </a:p>
      </dgm:t>
    </dgm:pt>
    <dgm:pt modelId="{F2A371C2-DA06-014C-AE39-1CC2A3E29A28}" type="pres">
      <dgm:prSet presAssocID="{9618987D-66FF-FA4E-9534-976781A2B61D}" presName="outerComposite" presStyleCnt="0">
        <dgm:presLayoutVars>
          <dgm:chMax val="5"/>
          <dgm:dir/>
          <dgm:resizeHandles val="exact"/>
        </dgm:presLayoutVars>
      </dgm:prSet>
      <dgm:spPr/>
    </dgm:pt>
    <dgm:pt modelId="{AA78C12A-3085-6940-A3CD-32CD67C6BCC3}" type="pres">
      <dgm:prSet presAssocID="{9618987D-66FF-FA4E-9534-976781A2B61D}" presName="dummyMaxCanvas" presStyleCnt="0">
        <dgm:presLayoutVars/>
      </dgm:prSet>
      <dgm:spPr/>
    </dgm:pt>
    <dgm:pt modelId="{11155AF6-F22B-BF4D-9F73-E887AD4DFCFA}" type="pres">
      <dgm:prSet presAssocID="{9618987D-66FF-FA4E-9534-976781A2B61D}" presName="ThreeNodes_1" presStyleLbl="node1" presStyleIdx="0" presStyleCnt="3">
        <dgm:presLayoutVars>
          <dgm:bulletEnabled val="1"/>
        </dgm:presLayoutVars>
      </dgm:prSet>
      <dgm:spPr/>
    </dgm:pt>
    <dgm:pt modelId="{6C946FCB-99C6-A848-BEE6-67BA8907E0F9}" type="pres">
      <dgm:prSet presAssocID="{9618987D-66FF-FA4E-9534-976781A2B61D}" presName="ThreeNodes_2" presStyleLbl="node1" presStyleIdx="1" presStyleCnt="3">
        <dgm:presLayoutVars>
          <dgm:bulletEnabled val="1"/>
        </dgm:presLayoutVars>
      </dgm:prSet>
      <dgm:spPr/>
    </dgm:pt>
    <dgm:pt modelId="{9CE5ED7E-111F-1947-9623-E56FA93FF8BF}" type="pres">
      <dgm:prSet presAssocID="{9618987D-66FF-FA4E-9534-976781A2B61D}" presName="ThreeNodes_3" presStyleLbl="node1" presStyleIdx="2" presStyleCnt="3">
        <dgm:presLayoutVars>
          <dgm:bulletEnabled val="1"/>
        </dgm:presLayoutVars>
      </dgm:prSet>
      <dgm:spPr/>
    </dgm:pt>
    <dgm:pt modelId="{64852D29-B26E-104C-BFD1-4F4E7183A6BF}" type="pres">
      <dgm:prSet presAssocID="{9618987D-66FF-FA4E-9534-976781A2B61D}" presName="ThreeConn_1-2" presStyleLbl="fgAccFollowNode1" presStyleIdx="0" presStyleCnt="2">
        <dgm:presLayoutVars>
          <dgm:bulletEnabled val="1"/>
        </dgm:presLayoutVars>
      </dgm:prSet>
      <dgm:spPr/>
    </dgm:pt>
    <dgm:pt modelId="{CE2EEEBC-C74E-ED4F-8077-B96713B47018}" type="pres">
      <dgm:prSet presAssocID="{9618987D-66FF-FA4E-9534-976781A2B61D}" presName="ThreeConn_2-3" presStyleLbl="fgAccFollowNode1" presStyleIdx="1" presStyleCnt="2">
        <dgm:presLayoutVars>
          <dgm:bulletEnabled val="1"/>
        </dgm:presLayoutVars>
      </dgm:prSet>
      <dgm:spPr/>
    </dgm:pt>
    <dgm:pt modelId="{1343727A-8488-A947-B57E-D825A1BF1097}" type="pres">
      <dgm:prSet presAssocID="{9618987D-66FF-FA4E-9534-976781A2B61D}" presName="ThreeNodes_1_text" presStyleLbl="node1" presStyleIdx="2" presStyleCnt="3">
        <dgm:presLayoutVars>
          <dgm:bulletEnabled val="1"/>
        </dgm:presLayoutVars>
      </dgm:prSet>
      <dgm:spPr/>
    </dgm:pt>
    <dgm:pt modelId="{E60FD477-D728-1746-8FE1-93E0D9C85D7E}" type="pres">
      <dgm:prSet presAssocID="{9618987D-66FF-FA4E-9534-976781A2B61D}" presName="ThreeNodes_2_text" presStyleLbl="node1" presStyleIdx="2" presStyleCnt="3">
        <dgm:presLayoutVars>
          <dgm:bulletEnabled val="1"/>
        </dgm:presLayoutVars>
      </dgm:prSet>
      <dgm:spPr/>
    </dgm:pt>
    <dgm:pt modelId="{7B403284-EDE2-4042-96F7-6F5F217A180D}" type="pres">
      <dgm:prSet presAssocID="{9618987D-66FF-FA4E-9534-976781A2B61D}" presName="ThreeNodes_3_text" presStyleLbl="node1" presStyleIdx="2" presStyleCnt="3">
        <dgm:presLayoutVars>
          <dgm:bulletEnabled val="1"/>
        </dgm:presLayoutVars>
      </dgm:prSet>
      <dgm:spPr/>
    </dgm:pt>
  </dgm:ptLst>
  <dgm:cxnLst>
    <dgm:cxn modelId="{C08F152B-B6E2-174D-96B4-AE32923D85B7}" type="presOf" srcId="{ABCDFD1E-7259-7B4B-B7C4-30328761615C}" destId="{7B403284-EDE2-4042-96F7-6F5F217A180D}" srcOrd="1" destOrd="0" presId="urn:microsoft.com/office/officeart/2005/8/layout/vProcess5"/>
    <dgm:cxn modelId="{8F8C5839-8073-8545-9C3C-3DD0B6F54B0C}" type="presOf" srcId="{8CDB8FAF-D1C4-2648-88EF-46D8CD4784BC}" destId="{E60FD477-D728-1746-8FE1-93E0D9C85D7E}" srcOrd="1" destOrd="0" presId="urn:microsoft.com/office/officeart/2005/8/layout/vProcess5"/>
    <dgm:cxn modelId="{085FC143-B841-FF4B-B476-0A67AEA4500D}" srcId="{9618987D-66FF-FA4E-9534-976781A2B61D}" destId="{EFA71CF2-45FC-0B4A-96A6-D3BB9C028933}" srcOrd="0" destOrd="0" parTransId="{3EE0F395-1D77-5149-A349-99C3C9829C54}" sibTransId="{33937A21-ACC3-1946-B9E3-67A42CA08C2C}"/>
    <dgm:cxn modelId="{61C3B047-C6DB-DF4E-BF88-B4CCCE60ACF8}" type="presOf" srcId="{EFA71CF2-45FC-0B4A-96A6-D3BB9C028933}" destId="{11155AF6-F22B-BF4D-9F73-E887AD4DFCFA}" srcOrd="0" destOrd="0" presId="urn:microsoft.com/office/officeart/2005/8/layout/vProcess5"/>
    <dgm:cxn modelId="{1A0B4D68-6D63-3F40-85D7-16FE9C1ED68B}" type="presOf" srcId="{12EFE5C2-30FB-2743-B484-CE54348924B0}" destId="{CE2EEEBC-C74E-ED4F-8077-B96713B47018}" srcOrd="0" destOrd="0" presId="urn:microsoft.com/office/officeart/2005/8/layout/vProcess5"/>
    <dgm:cxn modelId="{E15F684D-C77E-9847-BA92-00A64B02C8C0}" srcId="{9618987D-66FF-FA4E-9534-976781A2B61D}" destId="{8CDB8FAF-D1C4-2648-88EF-46D8CD4784BC}" srcOrd="1" destOrd="0" parTransId="{F47BA61D-FFDD-EB4C-A0F7-0873C2FC35DD}" sibTransId="{12EFE5C2-30FB-2743-B484-CE54348924B0}"/>
    <dgm:cxn modelId="{3F31716F-AED4-A24A-A3FC-156939104726}" srcId="{9618987D-66FF-FA4E-9534-976781A2B61D}" destId="{ABCDFD1E-7259-7B4B-B7C4-30328761615C}" srcOrd="2" destOrd="0" parTransId="{BE4AE972-65E1-C241-A31B-E0F477961E29}" sibTransId="{963AAB22-102E-C447-B37B-F76A5ECE4583}"/>
    <dgm:cxn modelId="{D697EF7C-6C02-714E-8F72-11CCA447ED37}" type="presOf" srcId="{9618987D-66FF-FA4E-9534-976781A2B61D}" destId="{F2A371C2-DA06-014C-AE39-1CC2A3E29A28}" srcOrd="0" destOrd="0" presId="urn:microsoft.com/office/officeart/2005/8/layout/vProcess5"/>
    <dgm:cxn modelId="{57D46C84-C5B2-DD49-A717-68B2F4E5A89B}" type="presOf" srcId="{ABCDFD1E-7259-7B4B-B7C4-30328761615C}" destId="{9CE5ED7E-111F-1947-9623-E56FA93FF8BF}" srcOrd="0" destOrd="0" presId="urn:microsoft.com/office/officeart/2005/8/layout/vProcess5"/>
    <dgm:cxn modelId="{1DF443A9-1F79-D24F-80ED-76F696BABFBB}" type="presOf" srcId="{EFA71CF2-45FC-0B4A-96A6-D3BB9C028933}" destId="{1343727A-8488-A947-B57E-D825A1BF1097}" srcOrd="1" destOrd="0" presId="urn:microsoft.com/office/officeart/2005/8/layout/vProcess5"/>
    <dgm:cxn modelId="{C66DA0AB-765B-4F40-8BB8-BAF6C8D6D4DE}" type="presOf" srcId="{33937A21-ACC3-1946-B9E3-67A42CA08C2C}" destId="{64852D29-B26E-104C-BFD1-4F4E7183A6BF}" srcOrd="0" destOrd="0" presId="urn:microsoft.com/office/officeart/2005/8/layout/vProcess5"/>
    <dgm:cxn modelId="{7B155DE2-7010-2046-9654-B0957356612B}" type="presOf" srcId="{8CDB8FAF-D1C4-2648-88EF-46D8CD4784BC}" destId="{6C946FCB-99C6-A848-BEE6-67BA8907E0F9}" srcOrd="0" destOrd="0" presId="urn:microsoft.com/office/officeart/2005/8/layout/vProcess5"/>
    <dgm:cxn modelId="{2A569CCB-9E9F-FA42-9117-28B7496F7F5E}" type="presParOf" srcId="{F2A371C2-DA06-014C-AE39-1CC2A3E29A28}" destId="{AA78C12A-3085-6940-A3CD-32CD67C6BCC3}" srcOrd="0" destOrd="0" presId="urn:microsoft.com/office/officeart/2005/8/layout/vProcess5"/>
    <dgm:cxn modelId="{90B85E28-2288-C44C-B24B-F0F535BFB0C1}" type="presParOf" srcId="{F2A371C2-DA06-014C-AE39-1CC2A3E29A28}" destId="{11155AF6-F22B-BF4D-9F73-E887AD4DFCFA}" srcOrd="1" destOrd="0" presId="urn:microsoft.com/office/officeart/2005/8/layout/vProcess5"/>
    <dgm:cxn modelId="{4959D9EB-93E5-B649-B347-2E3ED58ED3DA}" type="presParOf" srcId="{F2A371C2-DA06-014C-AE39-1CC2A3E29A28}" destId="{6C946FCB-99C6-A848-BEE6-67BA8907E0F9}" srcOrd="2" destOrd="0" presId="urn:microsoft.com/office/officeart/2005/8/layout/vProcess5"/>
    <dgm:cxn modelId="{2B5C10BE-26C6-E148-9732-D193BCA8C3F6}" type="presParOf" srcId="{F2A371C2-DA06-014C-AE39-1CC2A3E29A28}" destId="{9CE5ED7E-111F-1947-9623-E56FA93FF8BF}" srcOrd="3" destOrd="0" presId="urn:microsoft.com/office/officeart/2005/8/layout/vProcess5"/>
    <dgm:cxn modelId="{C7636B59-066E-6F42-AC2D-7A055A63952D}" type="presParOf" srcId="{F2A371C2-DA06-014C-AE39-1CC2A3E29A28}" destId="{64852D29-B26E-104C-BFD1-4F4E7183A6BF}" srcOrd="4" destOrd="0" presId="urn:microsoft.com/office/officeart/2005/8/layout/vProcess5"/>
    <dgm:cxn modelId="{85D63CE1-6764-D94A-8CA7-0E6DE77C116A}" type="presParOf" srcId="{F2A371C2-DA06-014C-AE39-1CC2A3E29A28}" destId="{CE2EEEBC-C74E-ED4F-8077-B96713B47018}" srcOrd="5" destOrd="0" presId="urn:microsoft.com/office/officeart/2005/8/layout/vProcess5"/>
    <dgm:cxn modelId="{94668ADE-4122-4144-8325-D10A74354BB5}" type="presParOf" srcId="{F2A371C2-DA06-014C-AE39-1CC2A3E29A28}" destId="{1343727A-8488-A947-B57E-D825A1BF1097}" srcOrd="6" destOrd="0" presId="urn:microsoft.com/office/officeart/2005/8/layout/vProcess5"/>
    <dgm:cxn modelId="{D3B333B5-D48A-8749-A4D7-37AA4EB0C536}" type="presParOf" srcId="{F2A371C2-DA06-014C-AE39-1CC2A3E29A28}" destId="{E60FD477-D728-1746-8FE1-93E0D9C85D7E}" srcOrd="7" destOrd="0" presId="urn:microsoft.com/office/officeart/2005/8/layout/vProcess5"/>
    <dgm:cxn modelId="{5E8B64CB-5900-8F4D-AAED-34628CDBD9B3}" type="presParOf" srcId="{F2A371C2-DA06-014C-AE39-1CC2A3E29A28}" destId="{7B403284-EDE2-4042-96F7-6F5F217A180D}"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045976-AD12-DD4B-A934-7B03E62FC20C}" type="doc">
      <dgm:prSet loTypeId="urn:microsoft.com/office/officeart/2005/8/layout/chevron1" loCatId="" qsTypeId="urn:microsoft.com/office/officeart/2005/8/quickstyle/simple1" qsCatId="simple" csTypeId="urn:microsoft.com/office/officeart/2005/8/colors/colorful4" csCatId="colorful" phldr="1"/>
      <dgm:spPr/>
    </dgm:pt>
    <dgm:pt modelId="{31C298B3-25BB-194A-AC1F-2AA917372DE7}">
      <dgm:prSet phldrT="[Texte]"/>
      <dgm:spPr/>
      <dgm:t>
        <a:bodyPr/>
        <a:lstStyle/>
        <a:p>
          <a:r>
            <a:rPr lang="fr-CA" b="0" i="0" u="none" dirty="0"/>
            <a:t>On ne peut pas provoquer la dépendance d’une autre personne.</a:t>
          </a:r>
          <a:endParaRPr lang="fr-CA" dirty="0"/>
        </a:p>
      </dgm:t>
    </dgm:pt>
    <dgm:pt modelId="{CD1A07EB-4EE0-3640-ACB1-C83BE421D319}" type="parTrans" cxnId="{7C5F3473-48C5-BE42-A76A-6FD923DF5EA1}">
      <dgm:prSet/>
      <dgm:spPr/>
      <dgm:t>
        <a:bodyPr/>
        <a:lstStyle/>
        <a:p>
          <a:endParaRPr lang="fr-CA"/>
        </a:p>
      </dgm:t>
    </dgm:pt>
    <dgm:pt modelId="{032DDCB9-9143-A247-ABBE-98FBFE822D67}" type="sibTrans" cxnId="{7C5F3473-48C5-BE42-A76A-6FD923DF5EA1}">
      <dgm:prSet/>
      <dgm:spPr/>
      <dgm:t>
        <a:bodyPr/>
        <a:lstStyle/>
        <a:p>
          <a:endParaRPr lang="fr-CA"/>
        </a:p>
      </dgm:t>
    </dgm:pt>
    <dgm:pt modelId="{5942FE28-653F-8C4D-BB09-2D7D2B1F5E62}">
      <dgm:prSet phldrT="[Texte]"/>
      <dgm:spPr/>
      <dgm:t>
        <a:bodyPr/>
        <a:lstStyle/>
        <a:p>
          <a:r>
            <a:rPr lang="fr-CA" b="0" i="0" u="none" dirty="0"/>
            <a:t>On ne peut pas contrôler la dépendance d’une autre personne.</a:t>
          </a:r>
          <a:endParaRPr lang="fr-CA" dirty="0"/>
        </a:p>
      </dgm:t>
    </dgm:pt>
    <dgm:pt modelId="{8B7A4D59-FC97-EA4A-A895-537A1F13F213}" type="parTrans" cxnId="{E82D4AA7-6F63-C542-B71F-37F214E3B219}">
      <dgm:prSet/>
      <dgm:spPr/>
      <dgm:t>
        <a:bodyPr/>
        <a:lstStyle/>
        <a:p>
          <a:endParaRPr lang="fr-CA"/>
        </a:p>
      </dgm:t>
    </dgm:pt>
    <dgm:pt modelId="{8B8FACF5-FD70-0443-93E4-7233E2DADF69}" type="sibTrans" cxnId="{E82D4AA7-6F63-C542-B71F-37F214E3B219}">
      <dgm:prSet/>
      <dgm:spPr/>
      <dgm:t>
        <a:bodyPr/>
        <a:lstStyle/>
        <a:p>
          <a:endParaRPr lang="fr-CA"/>
        </a:p>
      </dgm:t>
    </dgm:pt>
    <dgm:pt modelId="{60784E31-D81E-2142-810A-6803B7B2D46A}">
      <dgm:prSet phldrT="[Texte]"/>
      <dgm:spPr/>
      <dgm:t>
        <a:bodyPr/>
        <a:lstStyle/>
        <a:p>
          <a:r>
            <a:rPr lang="fr-CA" b="0" i="0" u="none" dirty="0"/>
            <a:t>On ne peut pas guérir la dépendance d’une autre personne.</a:t>
          </a:r>
          <a:endParaRPr lang="fr-CA" dirty="0"/>
        </a:p>
      </dgm:t>
    </dgm:pt>
    <dgm:pt modelId="{63328343-634E-DD47-A09D-C17095C818DC}" type="parTrans" cxnId="{E0308B2F-DC0B-B946-910C-1F718FD71123}">
      <dgm:prSet/>
      <dgm:spPr/>
      <dgm:t>
        <a:bodyPr/>
        <a:lstStyle/>
        <a:p>
          <a:endParaRPr lang="fr-CA"/>
        </a:p>
      </dgm:t>
    </dgm:pt>
    <dgm:pt modelId="{0F754632-8952-CE48-86D5-257491A4122E}" type="sibTrans" cxnId="{E0308B2F-DC0B-B946-910C-1F718FD71123}">
      <dgm:prSet/>
      <dgm:spPr/>
      <dgm:t>
        <a:bodyPr/>
        <a:lstStyle/>
        <a:p>
          <a:endParaRPr lang="fr-CA"/>
        </a:p>
      </dgm:t>
    </dgm:pt>
    <dgm:pt modelId="{A121BFEB-FEBB-6B4F-AB6F-0DEA8CC3EC43}" type="pres">
      <dgm:prSet presAssocID="{F5045976-AD12-DD4B-A934-7B03E62FC20C}" presName="Name0" presStyleCnt="0">
        <dgm:presLayoutVars>
          <dgm:dir/>
          <dgm:animLvl val="lvl"/>
          <dgm:resizeHandles val="exact"/>
        </dgm:presLayoutVars>
      </dgm:prSet>
      <dgm:spPr/>
    </dgm:pt>
    <dgm:pt modelId="{74471385-EFA9-824B-A6E1-E54FB2C20426}" type="pres">
      <dgm:prSet presAssocID="{31C298B3-25BB-194A-AC1F-2AA917372DE7}" presName="parTxOnly" presStyleLbl="node1" presStyleIdx="0" presStyleCnt="3">
        <dgm:presLayoutVars>
          <dgm:chMax val="0"/>
          <dgm:chPref val="0"/>
          <dgm:bulletEnabled val="1"/>
        </dgm:presLayoutVars>
      </dgm:prSet>
      <dgm:spPr/>
    </dgm:pt>
    <dgm:pt modelId="{D45AEF3E-8496-BA47-95D6-79AE692F027A}" type="pres">
      <dgm:prSet presAssocID="{032DDCB9-9143-A247-ABBE-98FBFE822D67}" presName="parTxOnlySpace" presStyleCnt="0"/>
      <dgm:spPr/>
    </dgm:pt>
    <dgm:pt modelId="{EBCE20E7-5EB8-8E42-83E8-72CCA5BAEE4B}" type="pres">
      <dgm:prSet presAssocID="{5942FE28-653F-8C4D-BB09-2D7D2B1F5E62}" presName="parTxOnly" presStyleLbl="node1" presStyleIdx="1" presStyleCnt="3">
        <dgm:presLayoutVars>
          <dgm:chMax val="0"/>
          <dgm:chPref val="0"/>
          <dgm:bulletEnabled val="1"/>
        </dgm:presLayoutVars>
      </dgm:prSet>
      <dgm:spPr/>
    </dgm:pt>
    <dgm:pt modelId="{4C44CE04-5607-B041-9DF3-595B5FAF5137}" type="pres">
      <dgm:prSet presAssocID="{8B8FACF5-FD70-0443-93E4-7233E2DADF69}" presName="parTxOnlySpace" presStyleCnt="0"/>
      <dgm:spPr/>
    </dgm:pt>
    <dgm:pt modelId="{5D27E869-E94B-BC43-AB6E-A9E9EEA5FFCE}" type="pres">
      <dgm:prSet presAssocID="{60784E31-D81E-2142-810A-6803B7B2D46A}" presName="parTxOnly" presStyleLbl="node1" presStyleIdx="2" presStyleCnt="3" custLinFactNeighborX="36750" custLinFactNeighborY="2014">
        <dgm:presLayoutVars>
          <dgm:chMax val="0"/>
          <dgm:chPref val="0"/>
          <dgm:bulletEnabled val="1"/>
        </dgm:presLayoutVars>
      </dgm:prSet>
      <dgm:spPr/>
    </dgm:pt>
  </dgm:ptLst>
  <dgm:cxnLst>
    <dgm:cxn modelId="{E0308B2F-DC0B-B946-910C-1F718FD71123}" srcId="{F5045976-AD12-DD4B-A934-7B03E62FC20C}" destId="{60784E31-D81E-2142-810A-6803B7B2D46A}" srcOrd="2" destOrd="0" parTransId="{63328343-634E-DD47-A09D-C17095C818DC}" sibTransId="{0F754632-8952-CE48-86D5-257491A4122E}"/>
    <dgm:cxn modelId="{7E4C4D3C-AE00-084B-98DE-52BBC328A944}" type="presOf" srcId="{5942FE28-653F-8C4D-BB09-2D7D2B1F5E62}" destId="{EBCE20E7-5EB8-8E42-83E8-72CCA5BAEE4B}" srcOrd="0" destOrd="0" presId="urn:microsoft.com/office/officeart/2005/8/layout/chevron1"/>
    <dgm:cxn modelId="{7C5F3473-48C5-BE42-A76A-6FD923DF5EA1}" srcId="{F5045976-AD12-DD4B-A934-7B03E62FC20C}" destId="{31C298B3-25BB-194A-AC1F-2AA917372DE7}" srcOrd="0" destOrd="0" parTransId="{CD1A07EB-4EE0-3640-ACB1-C83BE421D319}" sibTransId="{032DDCB9-9143-A247-ABBE-98FBFE822D67}"/>
    <dgm:cxn modelId="{E82D4AA7-6F63-C542-B71F-37F214E3B219}" srcId="{F5045976-AD12-DD4B-A934-7B03E62FC20C}" destId="{5942FE28-653F-8C4D-BB09-2D7D2B1F5E62}" srcOrd="1" destOrd="0" parTransId="{8B7A4D59-FC97-EA4A-A895-537A1F13F213}" sibTransId="{8B8FACF5-FD70-0443-93E4-7233E2DADF69}"/>
    <dgm:cxn modelId="{4B0A72B7-F1DF-7B49-8968-719F24213BEB}" type="presOf" srcId="{F5045976-AD12-DD4B-A934-7B03E62FC20C}" destId="{A121BFEB-FEBB-6B4F-AB6F-0DEA8CC3EC43}" srcOrd="0" destOrd="0" presId="urn:microsoft.com/office/officeart/2005/8/layout/chevron1"/>
    <dgm:cxn modelId="{1FDC9FE1-CBA7-6443-A3ED-4DD788542CF1}" type="presOf" srcId="{31C298B3-25BB-194A-AC1F-2AA917372DE7}" destId="{74471385-EFA9-824B-A6E1-E54FB2C20426}" srcOrd="0" destOrd="0" presId="urn:microsoft.com/office/officeart/2005/8/layout/chevron1"/>
    <dgm:cxn modelId="{A7DC98E8-EB44-B64B-AC79-AD7D157CE2B6}" type="presOf" srcId="{60784E31-D81E-2142-810A-6803B7B2D46A}" destId="{5D27E869-E94B-BC43-AB6E-A9E9EEA5FFCE}" srcOrd="0" destOrd="0" presId="urn:microsoft.com/office/officeart/2005/8/layout/chevron1"/>
    <dgm:cxn modelId="{D3A7E75B-6C94-2244-A0DE-579CCC1EB851}" type="presParOf" srcId="{A121BFEB-FEBB-6B4F-AB6F-0DEA8CC3EC43}" destId="{74471385-EFA9-824B-A6E1-E54FB2C20426}" srcOrd="0" destOrd="0" presId="urn:microsoft.com/office/officeart/2005/8/layout/chevron1"/>
    <dgm:cxn modelId="{38245963-4B1A-D148-BDA8-D297482A1AD0}" type="presParOf" srcId="{A121BFEB-FEBB-6B4F-AB6F-0DEA8CC3EC43}" destId="{D45AEF3E-8496-BA47-95D6-79AE692F027A}" srcOrd="1" destOrd="0" presId="urn:microsoft.com/office/officeart/2005/8/layout/chevron1"/>
    <dgm:cxn modelId="{7FDBB226-A4CD-C24B-AB1A-56F6C5AD2E71}" type="presParOf" srcId="{A121BFEB-FEBB-6B4F-AB6F-0DEA8CC3EC43}" destId="{EBCE20E7-5EB8-8E42-83E8-72CCA5BAEE4B}" srcOrd="2" destOrd="0" presId="urn:microsoft.com/office/officeart/2005/8/layout/chevron1"/>
    <dgm:cxn modelId="{06008CC6-A707-D847-8123-5356C7E48228}" type="presParOf" srcId="{A121BFEB-FEBB-6B4F-AB6F-0DEA8CC3EC43}" destId="{4C44CE04-5607-B041-9DF3-595B5FAF5137}" srcOrd="3" destOrd="0" presId="urn:microsoft.com/office/officeart/2005/8/layout/chevron1"/>
    <dgm:cxn modelId="{072D8649-17CA-F34D-8A72-AD8B47617DEE}" type="presParOf" srcId="{A121BFEB-FEBB-6B4F-AB6F-0DEA8CC3EC43}" destId="{5D27E869-E94B-BC43-AB6E-A9E9EEA5FFCE}"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8B56D8-B0F8-E54A-B9CF-1C2F95D5E889}" type="doc">
      <dgm:prSet loTypeId="urn:microsoft.com/office/officeart/2005/8/layout/hList1" loCatId="" qsTypeId="urn:microsoft.com/office/officeart/2005/8/quickstyle/simple1" qsCatId="simple" csTypeId="urn:microsoft.com/office/officeart/2005/8/colors/colorful3" csCatId="colorful" phldr="1"/>
      <dgm:spPr/>
      <dgm:t>
        <a:bodyPr/>
        <a:lstStyle/>
        <a:p>
          <a:endParaRPr lang="fr-CA"/>
        </a:p>
      </dgm:t>
    </dgm:pt>
    <dgm:pt modelId="{E31D8216-DF86-8A4D-9962-8E96D94D2466}">
      <dgm:prSet phldrT="[Texte]" custT="1"/>
      <dgm:spPr/>
      <dgm:t>
        <a:bodyPr/>
        <a:lstStyle/>
        <a:p>
          <a:r>
            <a:rPr lang="fr-CA" sz="2100" dirty="0"/>
            <a:t>Obtenez de l’aide</a:t>
          </a:r>
        </a:p>
      </dgm:t>
    </dgm:pt>
    <dgm:pt modelId="{1D1E75B7-E4F7-5D46-B555-97184FF20667}" type="parTrans" cxnId="{318C6ED3-E9FD-5C46-9FDE-44362DC4DADD}">
      <dgm:prSet/>
      <dgm:spPr/>
      <dgm:t>
        <a:bodyPr/>
        <a:lstStyle/>
        <a:p>
          <a:endParaRPr lang="fr-CA"/>
        </a:p>
      </dgm:t>
    </dgm:pt>
    <dgm:pt modelId="{3654A50C-0EFC-6140-B6CE-0279C28D06D9}" type="sibTrans" cxnId="{318C6ED3-E9FD-5C46-9FDE-44362DC4DADD}">
      <dgm:prSet/>
      <dgm:spPr/>
      <dgm:t>
        <a:bodyPr/>
        <a:lstStyle/>
        <a:p>
          <a:endParaRPr lang="fr-CA"/>
        </a:p>
      </dgm:t>
    </dgm:pt>
    <dgm:pt modelId="{A87BA0A0-07A8-B040-8836-BFAF78ABFEBB}">
      <dgm:prSet phldrT="[Texte]" custT="1"/>
      <dgm:spPr/>
      <dgm:t>
        <a:bodyPr/>
        <a:lstStyle/>
        <a:p>
          <a:pPr marL="0" indent="9525" algn="ctr">
            <a:buNone/>
            <a:tabLst/>
          </a:pPr>
          <a:r>
            <a:rPr lang="fr-CA" sz="1800" b="0" i="0" u="none" dirty="0"/>
            <a:t>Si vous pensez souffrir d’une dépendance, sachez que vous pouvez obtenir de l’aide.</a:t>
          </a:r>
          <a:endParaRPr lang="fr-CA" sz="1800" dirty="0"/>
        </a:p>
      </dgm:t>
    </dgm:pt>
    <dgm:pt modelId="{B59CE4EB-4CB8-AB42-BEC0-4D1248CDB012}" type="parTrans" cxnId="{5C0BADD3-EF9C-9C4A-A81E-F4A42DF925DD}">
      <dgm:prSet/>
      <dgm:spPr/>
      <dgm:t>
        <a:bodyPr/>
        <a:lstStyle/>
        <a:p>
          <a:endParaRPr lang="fr-CA"/>
        </a:p>
      </dgm:t>
    </dgm:pt>
    <dgm:pt modelId="{09065CBC-4C54-5F4B-A98A-18E7A011C00E}" type="sibTrans" cxnId="{5C0BADD3-EF9C-9C4A-A81E-F4A42DF925DD}">
      <dgm:prSet/>
      <dgm:spPr/>
      <dgm:t>
        <a:bodyPr/>
        <a:lstStyle/>
        <a:p>
          <a:endParaRPr lang="fr-CA"/>
        </a:p>
      </dgm:t>
    </dgm:pt>
    <dgm:pt modelId="{9B84DBBD-5525-1C49-A5E5-C6525EA9274A}">
      <dgm:prSet phldrT="[Texte]" custT="1"/>
      <dgm:spPr/>
      <dgm:t>
        <a:bodyPr/>
        <a:lstStyle/>
        <a:p>
          <a:r>
            <a:rPr lang="fr-CA" sz="2100" dirty="0"/>
            <a:t>Trouvez un traitement</a:t>
          </a:r>
        </a:p>
      </dgm:t>
    </dgm:pt>
    <dgm:pt modelId="{37CC7DF3-5918-1647-B6EE-1D2D683DB8CE}" type="parTrans" cxnId="{4DE8715B-CF90-F745-8905-5EE335C41C12}">
      <dgm:prSet/>
      <dgm:spPr/>
      <dgm:t>
        <a:bodyPr/>
        <a:lstStyle/>
        <a:p>
          <a:endParaRPr lang="fr-CA"/>
        </a:p>
      </dgm:t>
    </dgm:pt>
    <dgm:pt modelId="{A0879156-3C22-BE44-AC45-9D77A5530B04}" type="sibTrans" cxnId="{4DE8715B-CF90-F745-8905-5EE335C41C12}">
      <dgm:prSet/>
      <dgm:spPr/>
      <dgm:t>
        <a:bodyPr/>
        <a:lstStyle/>
        <a:p>
          <a:endParaRPr lang="fr-CA"/>
        </a:p>
      </dgm:t>
    </dgm:pt>
    <dgm:pt modelId="{B9F3622D-438F-FC4F-AEED-C3E9ED98F781}">
      <dgm:prSet phldrT="[Texte]" custT="1"/>
      <dgm:spPr/>
      <dgm:t>
        <a:bodyPr/>
        <a:lstStyle/>
        <a:p>
          <a:pPr marL="0" indent="0" algn="ctr">
            <a:buNone/>
            <a:tabLst/>
          </a:pPr>
          <a:r>
            <a:rPr lang="fr-CA" sz="1800" b="0" i="0" u="none" dirty="0"/>
            <a:t>Vous pouvez trouver un service de traitement en Ontario à l’adresse </a:t>
          </a:r>
          <a:br>
            <a:rPr lang="fr-CA" sz="1800" b="0" i="0" u="none" dirty="0"/>
          </a:br>
          <a:r>
            <a:rPr lang="fr-CA" sz="1800" b="0" i="0" dirty="0">
              <a:hlinkClick xmlns:r="http://schemas.openxmlformats.org/officeDocument/2006/relationships" r:id="rId1"/>
            </a:rPr>
            <a:t>www.connexontario.ca</a:t>
          </a:r>
          <a:r>
            <a:rPr lang="fr-CA" sz="1800" b="0" i="0" u="none" dirty="0"/>
            <a:t>.</a:t>
          </a:r>
          <a:endParaRPr lang="fr-CA" sz="1800" dirty="0"/>
        </a:p>
      </dgm:t>
    </dgm:pt>
    <dgm:pt modelId="{2C1DB4DA-B990-2B40-926D-E69A269463B2}" type="parTrans" cxnId="{F35305C2-B497-0043-8EAD-105983786F2A}">
      <dgm:prSet/>
      <dgm:spPr/>
      <dgm:t>
        <a:bodyPr/>
        <a:lstStyle/>
        <a:p>
          <a:endParaRPr lang="fr-CA"/>
        </a:p>
      </dgm:t>
    </dgm:pt>
    <dgm:pt modelId="{8B6F2DA4-2AA0-EE4C-A387-44EF20F68D4B}" type="sibTrans" cxnId="{F35305C2-B497-0043-8EAD-105983786F2A}">
      <dgm:prSet/>
      <dgm:spPr/>
      <dgm:t>
        <a:bodyPr/>
        <a:lstStyle/>
        <a:p>
          <a:endParaRPr lang="fr-CA"/>
        </a:p>
      </dgm:t>
    </dgm:pt>
    <dgm:pt modelId="{FF85792B-2B83-2E47-BCAD-FF4C08D0223D}">
      <dgm:prSet phldrT="[Texte]" custT="1"/>
      <dgm:spPr/>
      <dgm:t>
        <a:bodyPr/>
        <a:lstStyle/>
        <a:p>
          <a:r>
            <a:rPr lang="fr-CA" sz="2100" dirty="0"/>
            <a:t>Parlez à quelqu’un</a:t>
          </a:r>
        </a:p>
      </dgm:t>
    </dgm:pt>
    <dgm:pt modelId="{2411730E-87AB-EC49-9A04-677E87BECFBB}" type="parTrans" cxnId="{C07E7362-99A3-FA4E-ADBE-44F3E47880E9}">
      <dgm:prSet/>
      <dgm:spPr/>
      <dgm:t>
        <a:bodyPr/>
        <a:lstStyle/>
        <a:p>
          <a:endParaRPr lang="fr-CA"/>
        </a:p>
      </dgm:t>
    </dgm:pt>
    <dgm:pt modelId="{31B0E4F0-D683-E54E-8EAC-D9388651B897}" type="sibTrans" cxnId="{C07E7362-99A3-FA4E-ADBE-44F3E47880E9}">
      <dgm:prSet/>
      <dgm:spPr/>
      <dgm:t>
        <a:bodyPr/>
        <a:lstStyle/>
        <a:p>
          <a:endParaRPr lang="fr-CA"/>
        </a:p>
      </dgm:t>
    </dgm:pt>
    <dgm:pt modelId="{20733C39-C49D-8D46-BEBE-2A48DFF04709}">
      <dgm:prSet phldrT="[Texte]" custT="1"/>
      <dgm:spPr/>
      <dgm:t>
        <a:bodyPr/>
        <a:lstStyle/>
        <a:p>
          <a:pPr marL="9525" indent="0" algn="ctr">
            <a:buNone/>
            <a:tabLst/>
          </a:pPr>
          <a:r>
            <a:rPr lang="fr-CA" sz="1800" b="0" i="0" u="none" dirty="0"/>
            <a:t>Parlez de votre dépendance à une personne de confiance.</a:t>
          </a:r>
          <a:endParaRPr lang="fr-CA" sz="1800" dirty="0"/>
        </a:p>
      </dgm:t>
    </dgm:pt>
    <dgm:pt modelId="{79711AC7-AC63-0E42-823A-29CF2060AB32}" type="parTrans" cxnId="{578C5E54-9758-2F4A-ACF6-9AACAC71351C}">
      <dgm:prSet/>
      <dgm:spPr/>
      <dgm:t>
        <a:bodyPr/>
        <a:lstStyle/>
        <a:p>
          <a:endParaRPr lang="fr-CA"/>
        </a:p>
      </dgm:t>
    </dgm:pt>
    <dgm:pt modelId="{1213D448-C9D2-D542-9A4D-113873B82C7A}" type="sibTrans" cxnId="{578C5E54-9758-2F4A-ACF6-9AACAC71351C}">
      <dgm:prSet/>
      <dgm:spPr/>
      <dgm:t>
        <a:bodyPr/>
        <a:lstStyle/>
        <a:p>
          <a:endParaRPr lang="fr-CA"/>
        </a:p>
      </dgm:t>
    </dgm:pt>
    <dgm:pt modelId="{CD7807A7-4775-A347-BD4F-B599395AF05C}">
      <dgm:prSet phldrT="[Texte]" custT="1"/>
      <dgm:spPr/>
      <dgm:t>
        <a:bodyPr/>
        <a:lstStyle/>
        <a:p>
          <a:r>
            <a:rPr lang="fr-CA" sz="2100" dirty="0"/>
            <a:t>Identifiez vos déclencheurs</a:t>
          </a:r>
        </a:p>
      </dgm:t>
    </dgm:pt>
    <dgm:pt modelId="{6D26AA9E-A604-B74F-AEB1-CF0743BFD585}" type="parTrans" cxnId="{6BA907DB-7D37-5F4B-856A-67BC92B1F729}">
      <dgm:prSet/>
      <dgm:spPr/>
      <dgm:t>
        <a:bodyPr/>
        <a:lstStyle/>
        <a:p>
          <a:endParaRPr lang="fr-CA"/>
        </a:p>
      </dgm:t>
    </dgm:pt>
    <dgm:pt modelId="{BB48D8FF-6B2A-2746-A90B-BD41B60319A0}" type="sibTrans" cxnId="{6BA907DB-7D37-5F4B-856A-67BC92B1F729}">
      <dgm:prSet/>
      <dgm:spPr/>
      <dgm:t>
        <a:bodyPr/>
        <a:lstStyle/>
        <a:p>
          <a:endParaRPr lang="fr-CA"/>
        </a:p>
      </dgm:t>
    </dgm:pt>
    <dgm:pt modelId="{AA1157AA-D3F4-6D48-A31A-F4825E9B9AC0}">
      <dgm:prSet phldrT="[Texte]" custT="1"/>
      <dgm:spPr/>
      <dgm:t>
        <a:bodyPr/>
        <a:lstStyle/>
        <a:p>
          <a:pPr marL="0" indent="0" algn="ctr">
            <a:buNone/>
            <a:tabLst/>
          </a:pPr>
          <a:r>
            <a:rPr lang="fr-CA" sz="1800" b="0" i="0" u="none" dirty="0"/>
            <a:t>Apprenez à identifier vos déclencheurs et comment les éviter.</a:t>
          </a:r>
          <a:endParaRPr lang="fr-CA" sz="1800" dirty="0"/>
        </a:p>
      </dgm:t>
    </dgm:pt>
    <dgm:pt modelId="{C69EE912-4C48-BF4E-B701-09D1EEE7854B}" type="parTrans" cxnId="{A8617165-0291-5C49-8652-CC384CE1640F}">
      <dgm:prSet/>
      <dgm:spPr/>
      <dgm:t>
        <a:bodyPr/>
        <a:lstStyle/>
        <a:p>
          <a:endParaRPr lang="fr-CA"/>
        </a:p>
      </dgm:t>
    </dgm:pt>
    <dgm:pt modelId="{60CD418F-D826-0147-8E4E-F760D2A20565}" type="sibTrans" cxnId="{A8617165-0291-5C49-8652-CC384CE1640F}">
      <dgm:prSet/>
      <dgm:spPr/>
      <dgm:t>
        <a:bodyPr/>
        <a:lstStyle/>
        <a:p>
          <a:endParaRPr lang="fr-CA"/>
        </a:p>
      </dgm:t>
    </dgm:pt>
    <dgm:pt modelId="{31F1182F-0A60-C949-BA05-3C2A9D0A9650}" type="pres">
      <dgm:prSet presAssocID="{668B56D8-B0F8-E54A-B9CF-1C2F95D5E889}" presName="Name0" presStyleCnt="0">
        <dgm:presLayoutVars>
          <dgm:dir/>
          <dgm:animLvl val="lvl"/>
          <dgm:resizeHandles val="exact"/>
        </dgm:presLayoutVars>
      </dgm:prSet>
      <dgm:spPr/>
    </dgm:pt>
    <dgm:pt modelId="{C1F6F442-CC4B-C541-B429-107D63CA38FC}" type="pres">
      <dgm:prSet presAssocID="{E31D8216-DF86-8A4D-9962-8E96D94D2466}" presName="composite" presStyleCnt="0"/>
      <dgm:spPr/>
    </dgm:pt>
    <dgm:pt modelId="{ED4351F6-7930-AD48-8D8B-FDDC7A1D924E}" type="pres">
      <dgm:prSet presAssocID="{E31D8216-DF86-8A4D-9962-8E96D94D2466}" presName="parTx" presStyleLbl="alignNode1" presStyleIdx="0" presStyleCnt="4">
        <dgm:presLayoutVars>
          <dgm:chMax val="0"/>
          <dgm:chPref val="0"/>
          <dgm:bulletEnabled val="1"/>
        </dgm:presLayoutVars>
      </dgm:prSet>
      <dgm:spPr/>
    </dgm:pt>
    <dgm:pt modelId="{7EAA77CE-3450-9344-9350-823C4153F3B0}" type="pres">
      <dgm:prSet presAssocID="{E31D8216-DF86-8A4D-9962-8E96D94D2466}" presName="desTx" presStyleLbl="alignAccFollowNode1" presStyleIdx="0" presStyleCnt="4">
        <dgm:presLayoutVars>
          <dgm:bulletEnabled val="1"/>
        </dgm:presLayoutVars>
      </dgm:prSet>
      <dgm:spPr/>
    </dgm:pt>
    <dgm:pt modelId="{1A4F6491-2F67-3244-B831-AA6150EB107E}" type="pres">
      <dgm:prSet presAssocID="{3654A50C-0EFC-6140-B6CE-0279C28D06D9}" presName="space" presStyleCnt="0"/>
      <dgm:spPr/>
    </dgm:pt>
    <dgm:pt modelId="{07C36106-DE0B-1040-87C9-75748A5AE1B5}" type="pres">
      <dgm:prSet presAssocID="{9B84DBBD-5525-1C49-A5E5-C6525EA9274A}" presName="composite" presStyleCnt="0"/>
      <dgm:spPr/>
    </dgm:pt>
    <dgm:pt modelId="{9A8118CA-46EF-F74A-AB12-AC111BA990A6}" type="pres">
      <dgm:prSet presAssocID="{9B84DBBD-5525-1C49-A5E5-C6525EA9274A}" presName="parTx" presStyleLbl="alignNode1" presStyleIdx="1" presStyleCnt="4">
        <dgm:presLayoutVars>
          <dgm:chMax val="0"/>
          <dgm:chPref val="0"/>
          <dgm:bulletEnabled val="1"/>
        </dgm:presLayoutVars>
      </dgm:prSet>
      <dgm:spPr/>
    </dgm:pt>
    <dgm:pt modelId="{F7783B3B-FF4F-E94C-937F-F0C26CAD8C50}" type="pres">
      <dgm:prSet presAssocID="{9B84DBBD-5525-1C49-A5E5-C6525EA9274A}" presName="desTx" presStyleLbl="alignAccFollowNode1" presStyleIdx="1" presStyleCnt="4">
        <dgm:presLayoutVars>
          <dgm:bulletEnabled val="1"/>
        </dgm:presLayoutVars>
      </dgm:prSet>
      <dgm:spPr/>
    </dgm:pt>
    <dgm:pt modelId="{7D46F173-2ED7-6847-BC9A-EE67C55B98F3}" type="pres">
      <dgm:prSet presAssocID="{A0879156-3C22-BE44-AC45-9D77A5530B04}" presName="space" presStyleCnt="0"/>
      <dgm:spPr/>
    </dgm:pt>
    <dgm:pt modelId="{1F22BC7B-9C58-4848-B126-2EBCFF74AF05}" type="pres">
      <dgm:prSet presAssocID="{FF85792B-2B83-2E47-BCAD-FF4C08D0223D}" presName="composite" presStyleCnt="0"/>
      <dgm:spPr/>
    </dgm:pt>
    <dgm:pt modelId="{579CE1CD-2623-DD40-A182-F0587CC69D7A}" type="pres">
      <dgm:prSet presAssocID="{FF85792B-2B83-2E47-BCAD-FF4C08D0223D}" presName="parTx" presStyleLbl="alignNode1" presStyleIdx="2" presStyleCnt="4">
        <dgm:presLayoutVars>
          <dgm:chMax val="0"/>
          <dgm:chPref val="0"/>
          <dgm:bulletEnabled val="1"/>
        </dgm:presLayoutVars>
      </dgm:prSet>
      <dgm:spPr/>
    </dgm:pt>
    <dgm:pt modelId="{FE8C892F-BF2B-514E-BBB8-579213A44AB9}" type="pres">
      <dgm:prSet presAssocID="{FF85792B-2B83-2E47-BCAD-FF4C08D0223D}" presName="desTx" presStyleLbl="alignAccFollowNode1" presStyleIdx="2" presStyleCnt="4">
        <dgm:presLayoutVars>
          <dgm:bulletEnabled val="1"/>
        </dgm:presLayoutVars>
      </dgm:prSet>
      <dgm:spPr/>
    </dgm:pt>
    <dgm:pt modelId="{12219344-4F60-1F4A-B9C0-AE424C76B666}" type="pres">
      <dgm:prSet presAssocID="{31B0E4F0-D683-E54E-8EAC-D9388651B897}" presName="space" presStyleCnt="0"/>
      <dgm:spPr/>
    </dgm:pt>
    <dgm:pt modelId="{D18CBFC5-94AC-1C45-A264-FCFB3BA83B05}" type="pres">
      <dgm:prSet presAssocID="{CD7807A7-4775-A347-BD4F-B599395AF05C}" presName="composite" presStyleCnt="0"/>
      <dgm:spPr/>
    </dgm:pt>
    <dgm:pt modelId="{669C1A9F-2DA4-1044-871E-A06DB3954B17}" type="pres">
      <dgm:prSet presAssocID="{CD7807A7-4775-A347-BD4F-B599395AF05C}" presName="parTx" presStyleLbl="alignNode1" presStyleIdx="3" presStyleCnt="4">
        <dgm:presLayoutVars>
          <dgm:chMax val="0"/>
          <dgm:chPref val="0"/>
          <dgm:bulletEnabled val="1"/>
        </dgm:presLayoutVars>
      </dgm:prSet>
      <dgm:spPr/>
    </dgm:pt>
    <dgm:pt modelId="{D403A6E6-399D-574B-960A-FAB0997EAFDF}" type="pres">
      <dgm:prSet presAssocID="{CD7807A7-4775-A347-BD4F-B599395AF05C}" presName="desTx" presStyleLbl="alignAccFollowNode1" presStyleIdx="3" presStyleCnt="4">
        <dgm:presLayoutVars>
          <dgm:bulletEnabled val="1"/>
        </dgm:presLayoutVars>
      </dgm:prSet>
      <dgm:spPr/>
    </dgm:pt>
  </dgm:ptLst>
  <dgm:cxnLst>
    <dgm:cxn modelId="{4347E911-657D-DB4D-AC66-10F0ABF0F96F}" type="presOf" srcId="{A87BA0A0-07A8-B040-8836-BFAF78ABFEBB}" destId="{7EAA77CE-3450-9344-9350-823C4153F3B0}" srcOrd="0" destOrd="0" presId="urn:microsoft.com/office/officeart/2005/8/layout/hList1"/>
    <dgm:cxn modelId="{8EFC8F1A-0254-A04D-98FD-5CAC3D5499D4}" type="presOf" srcId="{CD7807A7-4775-A347-BD4F-B599395AF05C}" destId="{669C1A9F-2DA4-1044-871E-A06DB3954B17}" srcOrd="0" destOrd="0" presId="urn:microsoft.com/office/officeart/2005/8/layout/hList1"/>
    <dgm:cxn modelId="{E389F522-D836-1341-B100-FB495A8C1080}" type="presOf" srcId="{FF85792B-2B83-2E47-BCAD-FF4C08D0223D}" destId="{579CE1CD-2623-DD40-A182-F0587CC69D7A}" srcOrd="0" destOrd="0" presId="urn:microsoft.com/office/officeart/2005/8/layout/hList1"/>
    <dgm:cxn modelId="{1F63C22B-1446-0E4F-81A6-B5E5FE926655}" type="presOf" srcId="{20733C39-C49D-8D46-BEBE-2A48DFF04709}" destId="{FE8C892F-BF2B-514E-BBB8-579213A44AB9}" srcOrd="0" destOrd="0" presId="urn:microsoft.com/office/officeart/2005/8/layout/hList1"/>
    <dgm:cxn modelId="{4DE8715B-CF90-F745-8905-5EE335C41C12}" srcId="{668B56D8-B0F8-E54A-B9CF-1C2F95D5E889}" destId="{9B84DBBD-5525-1C49-A5E5-C6525EA9274A}" srcOrd="1" destOrd="0" parTransId="{37CC7DF3-5918-1647-B6EE-1D2D683DB8CE}" sibTransId="{A0879156-3C22-BE44-AC45-9D77A5530B04}"/>
    <dgm:cxn modelId="{C07E7362-99A3-FA4E-ADBE-44F3E47880E9}" srcId="{668B56D8-B0F8-E54A-B9CF-1C2F95D5E889}" destId="{FF85792B-2B83-2E47-BCAD-FF4C08D0223D}" srcOrd="2" destOrd="0" parTransId="{2411730E-87AB-EC49-9A04-677E87BECFBB}" sibTransId="{31B0E4F0-D683-E54E-8EAC-D9388651B897}"/>
    <dgm:cxn modelId="{A8617165-0291-5C49-8652-CC384CE1640F}" srcId="{CD7807A7-4775-A347-BD4F-B599395AF05C}" destId="{AA1157AA-D3F4-6D48-A31A-F4825E9B9AC0}" srcOrd="0" destOrd="0" parTransId="{C69EE912-4C48-BF4E-B701-09D1EEE7854B}" sibTransId="{60CD418F-D826-0147-8E4E-F760D2A20565}"/>
    <dgm:cxn modelId="{47E97D52-EFD1-6E48-9CC8-BD7071F0C74C}" type="presOf" srcId="{B9F3622D-438F-FC4F-AEED-C3E9ED98F781}" destId="{F7783B3B-FF4F-E94C-937F-F0C26CAD8C50}" srcOrd="0" destOrd="0" presId="urn:microsoft.com/office/officeart/2005/8/layout/hList1"/>
    <dgm:cxn modelId="{578C5E54-9758-2F4A-ACF6-9AACAC71351C}" srcId="{FF85792B-2B83-2E47-BCAD-FF4C08D0223D}" destId="{20733C39-C49D-8D46-BEBE-2A48DFF04709}" srcOrd="0" destOrd="0" parTransId="{79711AC7-AC63-0E42-823A-29CF2060AB32}" sibTransId="{1213D448-C9D2-D542-9A4D-113873B82C7A}"/>
    <dgm:cxn modelId="{A7B2598A-53CE-5C46-A707-976EDCC715F2}" type="presOf" srcId="{AA1157AA-D3F4-6D48-A31A-F4825E9B9AC0}" destId="{D403A6E6-399D-574B-960A-FAB0997EAFDF}" srcOrd="0" destOrd="0" presId="urn:microsoft.com/office/officeart/2005/8/layout/hList1"/>
    <dgm:cxn modelId="{CEA95894-B726-094F-A48F-27CEA7914ACD}" type="presOf" srcId="{668B56D8-B0F8-E54A-B9CF-1C2F95D5E889}" destId="{31F1182F-0A60-C949-BA05-3C2A9D0A9650}" srcOrd="0" destOrd="0" presId="urn:microsoft.com/office/officeart/2005/8/layout/hList1"/>
    <dgm:cxn modelId="{E747EBAF-C717-BF4B-AC64-09718448495D}" type="presOf" srcId="{E31D8216-DF86-8A4D-9962-8E96D94D2466}" destId="{ED4351F6-7930-AD48-8D8B-FDDC7A1D924E}" srcOrd="0" destOrd="0" presId="urn:microsoft.com/office/officeart/2005/8/layout/hList1"/>
    <dgm:cxn modelId="{E4CCF8BD-8FBE-BB48-9331-68D67ADCC637}" type="presOf" srcId="{9B84DBBD-5525-1C49-A5E5-C6525EA9274A}" destId="{9A8118CA-46EF-F74A-AB12-AC111BA990A6}" srcOrd="0" destOrd="0" presId="urn:microsoft.com/office/officeart/2005/8/layout/hList1"/>
    <dgm:cxn modelId="{F35305C2-B497-0043-8EAD-105983786F2A}" srcId="{9B84DBBD-5525-1C49-A5E5-C6525EA9274A}" destId="{B9F3622D-438F-FC4F-AEED-C3E9ED98F781}" srcOrd="0" destOrd="0" parTransId="{2C1DB4DA-B990-2B40-926D-E69A269463B2}" sibTransId="{8B6F2DA4-2AA0-EE4C-A387-44EF20F68D4B}"/>
    <dgm:cxn modelId="{318C6ED3-E9FD-5C46-9FDE-44362DC4DADD}" srcId="{668B56D8-B0F8-E54A-B9CF-1C2F95D5E889}" destId="{E31D8216-DF86-8A4D-9962-8E96D94D2466}" srcOrd="0" destOrd="0" parTransId="{1D1E75B7-E4F7-5D46-B555-97184FF20667}" sibTransId="{3654A50C-0EFC-6140-B6CE-0279C28D06D9}"/>
    <dgm:cxn modelId="{5C0BADD3-EF9C-9C4A-A81E-F4A42DF925DD}" srcId="{E31D8216-DF86-8A4D-9962-8E96D94D2466}" destId="{A87BA0A0-07A8-B040-8836-BFAF78ABFEBB}" srcOrd="0" destOrd="0" parTransId="{B59CE4EB-4CB8-AB42-BEC0-4D1248CDB012}" sibTransId="{09065CBC-4C54-5F4B-A98A-18E7A011C00E}"/>
    <dgm:cxn modelId="{6BA907DB-7D37-5F4B-856A-67BC92B1F729}" srcId="{668B56D8-B0F8-E54A-B9CF-1C2F95D5E889}" destId="{CD7807A7-4775-A347-BD4F-B599395AF05C}" srcOrd="3" destOrd="0" parTransId="{6D26AA9E-A604-B74F-AEB1-CF0743BFD585}" sibTransId="{BB48D8FF-6B2A-2746-A90B-BD41B60319A0}"/>
    <dgm:cxn modelId="{9C34338B-02C3-1849-9FF4-6CE60F5911EB}" type="presParOf" srcId="{31F1182F-0A60-C949-BA05-3C2A9D0A9650}" destId="{C1F6F442-CC4B-C541-B429-107D63CA38FC}" srcOrd="0" destOrd="0" presId="urn:microsoft.com/office/officeart/2005/8/layout/hList1"/>
    <dgm:cxn modelId="{AF6011E1-BB0A-814C-8CCD-72EEF1A09FAA}" type="presParOf" srcId="{C1F6F442-CC4B-C541-B429-107D63CA38FC}" destId="{ED4351F6-7930-AD48-8D8B-FDDC7A1D924E}" srcOrd="0" destOrd="0" presId="urn:microsoft.com/office/officeart/2005/8/layout/hList1"/>
    <dgm:cxn modelId="{B087D268-59C1-FF4A-B42F-5D727101B99F}" type="presParOf" srcId="{C1F6F442-CC4B-C541-B429-107D63CA38FC}" destId="{7EAA77CE-3450-9344-9350-823C4153F3B0}" srcOrd="1" destOrd="0" presId="urn:microsoft.com/office/officeart/2005/8/layout/hList1"/>
    <dgm:cxn modelId="{5F7A4CB4-CD05-894C-8117-8FFC4F5CF23C}" type="presParOf" srcId="{31F1182F-0A60-C949-BA05-3C2A9D0A9650}" destId="{1A4F6491-2F67-3244-B831-AA6150EB107E}" srcOrd="1" destOrd="0" presId="urn:microsoft.com/office/officeart/2005/8/layout/hList1"/>
    <dgm:cxn modelId="{C4C6E4E7-9E4B-C940-B570-754CC7A9DB7E}" type="presParOf" srcId="{31F1182F-0A60-C949-BA05-3C2A9D0A9650}" destId="{07C36106-DE0B-1040-87C9-75748A5AE1B5}" srcOrd="2" destOrd="0" presId="urn:microsoft.com/office/officeart/2005/8/layout/hList1"/>
    <dgm:cxn modelId="{F6F74438-9C9B-004F-8BEF-D4FFC71AEAE7}" type="presParOf" srcId="{07C36106-DE0B-1040-87C9-75748A5AE1B5}" destId="{9A8118CA-46EF-F74A-AB12-AC111BA990A6}" srcOrd="0" destOrd="0" presId="urn:microsoft.com/office/officeart/2005/8/layout/hList1"/>
    <dgm:cxn modelId="{4EFA08EE-4D98-584D-9182-542EDDCBA2A7}" type="presParOf" srcId="{07C36106-DE0B-1040-87C9-75748A5AE1B5}" destId="{F7783B3B-FF4F-E94C-937F-F0C26CAD8C50}" srcOrd="1" destOrd="0" presId="urn:microsoft.com/office/officeart/2005/8/layout/hList1"/>
    <dgm:cxn modelId="{6F040B54-A511-AA4A-95ED-A3781EB1274A}" type="presParOf" srcId="{31F1182F-0A60-C949-BA05-3C2A9D0A9650}" destId="{7D46F173-2ED7-6847-BC9A-EE67C55B98F3}" srcOrd="3" destOrd="0" presId="urn:microsoft.com/office/officeart/2005/8/layout/hList1"/>
    <dgm:cxn modelId="{751B0241-F55B-FF4A-9C1A-413B0349321B}" type="presParOf" srcId="{31F1182F-0A60-C949-BA05-3C2A9D0A9650}" destId="{1F22BC7B-9C58-4848-B126-2EBCFF74AF05}" srcOrd="4" destOrd="0" presId="urn:microsoft.com/office/officeart/2005/8/layout/hList1"/>
    <dgm:cxn modelId="{DA2BBDD7-E027-6849-933A-AD5B0136ECC0}" type="presParOf" srcId="{1F22BC7B-9C58-4848-B126-2EBCFF74AF05}" destId="{579CE1CD-2623-DD40-A182-F0587CC69D7A}" srcOrd="0" destOrd="0" presId="urn:microsoft.com/office/officeart/2005/8/layout/hList1"/>
    <dgm:cxn modelId="{4FBC6F79-134C-464D-8A9F-D798CFC49022}" type="presParOf" srcId="{1F22BC7B-9C58-4848-B126-2EBCFF74AF05}" destId="{FE8C892F-BF2B-514E-BBB8-579213A44AB9}" srcOrd="1" destOrd="0" presId="urn:microsoft.com/office/officeart/2005/8/layout/hList1"/>
    <dgm:cxn modelId="{F196742D-CF2C-924E-B512-9BEE3B597071}" type="presParOf" srcId="{31F1182F-0A60-C949-BA05-3C2A9D0A9650}" destId="{12219344-4F60-1F4A-B9C0-AE424C76B666}" srcOrd="5" destOrd="0" presId="urn:microsoft.com/office/officeart/2005/8/layout/hList1"/>
    <dgm:cxn modelId="{BA231D40-CA54-F44C-BD85-F0D94D7C933E}" type="presParOf" srcId="{31F1182F-0A60-C949-BA05-3C2A9D0A9650}" destId="{D18CBFC5-94AC-1C45-A264-FCFB3BA83B05}" srcOrd="6" destOrd="0" presId="urn:microsoft.com/office/officeart/2005/8/layout/hList1"/>
    <dgm:cxn modelId="{DB3FC9DE-AB5C-F844-80F9-A737311B461C}" type="presParOf" srcId="{D18CBFC5-94AC-1C45-A264-FCFB3BA83B05}" destId="{669C1A9F-2DA4-1044-871E-A06DB3954B17}" srcOrd="0" destOrd="0" presId="urn:microsoft.com/office/officeart/2005/8/layout/hList1"/>
    <dgm:cxn modelId="{6C3781A0-6C43-6443-B8A2-23464272A4D1}" type="presParOf" srcId="{D18CBFC5-94AC-1C45-A264-FCFB3BA83B05}" destId="{D403A6E6-399D-574B-960A-FAB0997EAFD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8B56D8-B0F8-E54A-B9CF-1C2F95D5E889}" type="doc">
      <dgm:prSet loTypeId="urn:microsoft.com/office/officeart/2005/8/layout/hList1" loCatId="" qsTypeId="urn:microsoft.com/office/officeart/2005/8/quickstyle/simple1" qsCatId="simple" csTypeId="urn:microsoft.com/office/officeart/2005/8/colors/colorful4" csCatId="colorful" phldr="1"/>
      <dgm:spPr/>
      <dgm:t>
        <a:bodyPr/>
        <a:lstStyle/>
        <a:p>
          <a:endParaRPr lang="fr-CA"/>
        </a:p>
      </dgm:t>
    </dgm:pt>
    <dgm:pt modelId="{E31D8216-DF86-8A4D-9962-8E96D94D2466}">
      <dgm:prSet phldrT="[Texte]"/>
      <dgm:spPr/>
      <dgm:t>
        <a:bodyPr/>
        <a:lstStyle/>
        <a:p>
          <a:r>
            <a:rPr lang="fr-CA" dirty="0"/>
            <a:t>Augmentez vos interactions</a:t>
          </a:r>
        </a:p>
      </dgm:t>
    </dgm:pt>
    <dgm:pt modelId="{1D1E75B7-E4F7-5D46-B555-97184FF20667}" type="parTrans" cxnId="{318C6ED3-E9FD-5C46-9FDE-44362DC4DADD}">
      <dgm:prSet/>
      <dgm:spPr/>
      <dgm:t>
        <a:bodyPr/>
        <a:lstStyle/>
        <a:p>
          <a:endParaRPr lang="fr-CA"/>
        </a:p>
      </dgm:t>
    </dgm:pt>
    <dgm:pt modelId="{3654A50C-0EFC-6140-B6CE-0279C28D06D9}" type="sibTrans" cxnId="{318C6ED3-E9FD-5C46-9FDE-44362DC4DADD}">
      <dgm:prSet/>
      <dgm:spPr/>
      <dgm:t>
        <a:bodyPr/>
        <a:lstStyle/>
        <a:p>
          <a:endParaRPr lang="fr-CA"/>
        </a:p>
      </dgm:t>
    </dgm:pt>
    <dgm:pt modelId="{A87BA0A0-07A8-B040-8836-BFAF78ABFEBB}">
      <dgm:prSet phldrT="[Texte]" custT="1"/>
      <dgm:spPr/>
      <dgm:t>
        <a:bodyPr/>
        <a:lstStyle/>
        <a:p>
          <a:pPr marL="0" indent="9525" algn="ctr">
            <a:buNone/>
            <a:tabLst/>
          </a:pPr>
          <a:r>
            <a:rPr lang="fr-CA" sz="1800" b="0" i="0" u="none" dirty="0"/>
            <a:t>Augmentez vos interactions sociales positives avec les autres. </a:t>
          </a:r>
          <a:endParaRPr lang="fr-CA" sz="1800" dirty="0"/>
        </a:p>
      </dgm:t>
    </dgm:pt>
    <dgm:pt modelId="{B59CE4EB-4CB8-AB42-BEC0-4D1248CDB012}" type="parTrans" cxnId="{5C0BADD3-EF9C-9C4A-A81E-F4A42DF925DD}">
      <dgm:prSet/>
      <dgm:spPr/>
      <dgm:t>
        <a:bodyPr/>
        <a:lstStyle/>
        <a:p>
          <a:endParaRPr lang="fr-CA"/>
        </a:p>
      </dgm:t>
    </dgm:pt>
    <dgm:pt modelId="{09065CBC-4C54-5F4B-A98A-18E7A011C00E}" type="sibTrans" cxnId="{5C0BADD3-EF9C-9C4A-A81E-F4A42DF925DD}">
      <dgm:prSet/>
      <dgm:spPr/>
      <dgm:t>
        <a:bodyPr/>
        <a:lstStyle/>
        <a:p>
          <a:endParaRPr lang="fr-CA"/>
        </a:p>
      </dgm:t>
    </dgm:pt>
    <dgm:pt modelId="{9B84DBBD-5525-1C49-A5E5-C6525EA9274A}">
      <dgm:prSet phldrT="[Texte]"/>
      <dgm:spPr/>
      <dgm:t>
        <a:bodyPr/>
        <a:lstStyle/>
        <a:p>
          <a:r>
            <a:rPr lang="fr-CA" dirty="0"/>
            <a:t>Parlez à </a:t>
          </a:r>
          <a:br>
            <a:rPr lang="fr-CA" dirty="0"/>
          </a:br>
          <a:r>
            <a:rPr lang="fr-CA" dirty="0"/>
            <a:t>votre médecin</a:t>
          </a:r>
        </a:p>
      </dgm:t>
    </dgm:pt>
    <dgm:pt modelId="{37CC7DF3-5918-1647-B6EE-1D2D683DB8CE}" type="parTrans" cxnId="{4DE8715B-CF90-F745-8905-5EE335C41C12}">
      <dgm:prSet/>
      <dgm:spPr/>
      <dgm:t>
        <a:bodyPr/>
        <a:lstStyle/>
        <a:p>
          <a:endParaRPr lang="fr-CA"/>
        </a:p>
      </dgm:t>
    </dgm:pt>
    <dgm:pt modelId="{A0879156-3C22-BE44-AC45-9D77A5530B04}" type="sibTrans" cxnId="{4DE8715B-CF90-F745-8905-5EE335C41C12}">
      <dgm:prSet/>
      <dgm:spPr/>
      <dgm:t>
        <a:bodyPr/>
        <a:lstStyle/>
        <a:p>
          <a:endParaRPr lang="fr-CA"/>
        </a:p>
      </dgm:t>
    </dgm:pt>
    <dgm:pt modelId="{B9F3622D-438F-FC4F-AEED-C3E9ED98F781}">
      <dgm:prSet phldrT="[Texte]" custT="1"/>
      <dgm:spPr/>
      <dgm:t>
        <a:bodyPr/>
        <a:lstStyle/>
        <a:p>
          <a:pPr marL="0" indent="0" algn="ctr">
            <a:buNone/>
            <a:tabLst/>
          </a:pPr>
          <a:r>
            <a:rPr lang="fr-CA" sz="1800" b="0" i="0" u="none" dirty="0"/>
            <a:t>Parlez à votre médecin.</a:t>
          </a:r>
          <a:endParaRPr lang="fr-CA" sz="1800" dirty="0"/>
        </a:p>
      </dgm:t>
    </dgm:pt>
    <dgm:pt modelId="{2C1DB4DA-B990-2B40-926D-E69A269463B2}" type="parTrans" cxnId="{F35305C2-B497-0043-8EAD-105983786F2A}">
      <dgm:prSet/>
      <dgm:spPr/>
      <dgm:t>
        <a:bodyPr/>
        <a:lstStyle/>
        <a:p>
          <a:endParaRPr lang="fr-CA"/>
        </a:p>
      </dgm:t>
    </dgm:pt>
    <dgm:pt modelId="{8B6F2DA4-2AA0-EE4C-A387-44EF20F68D4B}" type="sibTrans" cxnId="{F35305C2-B497-0043-8EAD-105983786F2A}">
      <dgm:prSet/>
      <dgm:spPr/>
      <dgm:t>
        <a:bodyPr/>
        <a:lstStyle/>
        <a:p>
          <a:endParaRPr lang="fr-CA"/>
        </a:p>
      </dgm:t>
    </dgm:pt>
    <dgm:pt modelId="{FF85792B-2B83-2E47-BCAD-FF4C08D0223D}">
      <dgm:prSet phldrT="[Texte]"/>
      <dgm:spPr/>
      <dgm:t>
        <a:bodyPr/>
        <a:lstStyle/>
        <a:p>
          <a:r>
            <a:rPr lang="fr-CA" dirty="0"/>
            <a:t>Renseignez-vous</a:t>
          </a:r>
        </a:p>
      </dgm:t>
    </dgm:pt>
    <dgm:pt modelId="{2411730E-87AB-EC49-9A04-677E87BECFBB}" type="parTrans" cxnId="{C07E7362-99A3-FA4E-ADBE-44F3E47880E9}">
      <dgm:prSet/>
      <dgm:spPr/>
      <dgm:t>
        <a:bodyPr/>
        <a:lstStyle/>
        <a:p>
          <a:endParaRPr lang="fr-CA"/>
        </a:p>
      </dgm:t>
    </dgm:pt>
    <dgm:pt modelId="{31B0E4F0-D683-E54E-8EAC-D9388651B897}" type="sibTrans" cxnId="{C07E7362-99A3-FA4E-ADBE-44F3E47880E9}">
      <dgm:prSet/>
      <dgm:spPr/>
      <dgm:t>
        <a:bodyPr/>
        <a:lstStyle/>
        <a:p>
          <a:endParaRPr lang="fr-CA"/>
        </a:p>
      </dgm:t>
    </dgm:pt>
    <dgm:pt modelId="{20733C39-C49D-8D46-BEBE-2A48DFF04709}">
      <dgm:prSet phldrT="[Texte]" custT="1"/>
      <dgm:spPr/>
      <dgm:t>
        <a:bodyPr/>
        <a:lstStyle/>
        <a:p>
          <a:pPr marL="9525" indent="0" algn="ctr">
            <a:buNone/>
            <a:tabLst/>
          </a:pPr>
          <a:r>
            <a:rPr lang="fr-CA" sz="1800" b="0" i="0" u="none" dirty="0"/>
            <a:t>Renseignez-vous sur les méfaits et réduisez votre consommation avec le soutien d’autres personnes.</a:t>
          </a:r>
          <a:endParaRPr lang="fr-CA" sz="1800" dirty="0"/>
        </a:p>
      </dgm:t>
    </dgm:pt>
    <dgm:pt modelId="{79711AC7-AC63-0E42-823A-29CF2060AB32}" type="parTrans" cxnId="{578C5E54-9758-2F4A-ACF6-9AACAC71351C}">
      <dgm:prSet/>
      <dgm:spPr/>
      <dgm:t>
        <a:bodyPr/>
        <a:lstStyle/>
        <a:p>
          <a:endParaRPr lang="fr-CA"/>
        </a:p>
      </dgm:t>
    </dgm:pt>
    <dgm:pt modelId="{1213D448-C9D2-D542-9A4D-113873B82C7A}" type="sibTrans" cxnId="{578C5E54-9758-2F4A-ACF6-9AACAC71351C}">
      <dgm:prSet/>
      <dgm:spPr/>
      <dgm:t>
        <a:bodyPr/>
        <a:lstStyle/>
        <a:p>
          <a:endParaRPr lang="fr-CA"/>
        </a:p>
      </dgm:t>
    </dgm:pt>
    <dgm:pt modelId="{CD7807A7-4775-A347-BD4F-B599395AF05C}">
      <dgm:prSet phldrT="[Texte]"/>
      <dgm:spPr/>
      <dgm:t>
        <a:bodyPr/>
        <a:lstStyle/>
        <a:p>
          <a:r>
            <a:rPr lang="fr-CA" dirty="0"/>
            <a:t>Communiquez </a:t>
          </a:r>
          <a:br>
            <a:rPr lang="fr-CA" dirty="0"/>
          </a:br>
          <a:r>
            <a:rPr lang="fr-CA" dirty="0"/>
            <a:t>avec AA</a:t>
          </a:r>
        </a:p>
      </dgm:t>
    </dgm:pt>
    <dgm:pt modelId="{6D26AA9E-A604-B74F-AEB1-CF0743BFD585}" type="parTrans" cxnId="{6BA907DB-7D37-5F4B-856A-67BC92B1F729}">
      <dgm:prSet/>
      <dgm:spPr/>
      <dgm:t>
        <a:bodyPr/>
        <a:lstStyle/>
        <a:p>
          <a:endParaRPr lang="fr-CA"/>
        </a:p>
      </dgm:t>
    </dgm:pt>
    <dgm:pt modelId="{BB48D8FF-6B2A-2746-A90B-BD41B60319A0}" type="sibTrans" cxnId="{6BA907DB-7D37-5F4B-856A-67BC92B1F729}">
      <dgm:prSet/>
      <dgm:spPr/>
      <dgm:t>
        <a:bodyPr/>
        <a:lstStyle/>
        <a:p>
          <a:endParaRPr lang="fr-CA"/>
        </a:p>
      </dgm:t>
    </dgm:pt>
    <dgm:pt modelId="{AA1157AA-D3F4-6D48-A31A-F4825E9B9AC0}">
      <dgm:prSet phldrT="[Texte]" custT="1"/>
      <dgm:spPr/>
      <dgm:t>
        <a:bodyPr/>
        <a:lstStyle/>
        <a:p>
          <a:pPr marL="0" indent="0" algn="ctr">
            <a:buNone/>
            <a:tabLst/>
          </a:pPr>
          <a:r>
            <a:rPr lang="fr-CA" sz="1800" b="0" i="0" u="none" dirty="0"/>
            <a:t>Communiquez avec votre programme local des Alcooliques anonymes.</a:t>
          </a:r>
          <a:endParaRPr lang="fr-CA" sz="1800" dirty="0"/>
        </a:p>
      </dgm:t>
    </dgm:pt>
    <dgm:pt modelId="{C69EE912-4C48-BF4E-B701-09D1EEE7854B}" type="parTrans" cxnId="{A8617165-0291-5C49-8652-CC384CE1640F}">
      <dgm:prSet/>
      <dgm:spPr/>
      <dgm:t>
        <a:bodyPr/>
        <a:lstStyle/>
        <a:p>
          <a:endParaRPr lang="fr-CA"/>
        </a:p>
      </dgm:t>
    </dgm:pt>
    <dgm:pt modelId="{60CD418F-D826-0147-8E4E-F760D2A20565}" type="sibTrans" cxnId="{A8617165-0291-5C49-8652-CC384CE1640F}">
      <dgm:prSet/>
      <dgm:spPr/>
      <dgm:t>
        <a:bodyPr/>
        <a:lstStyle/>
        <a:p>
          <a:endParaRPr lang="fr-CA"/>
        </a:p>
      </dgm:t>
    </dgm:pt>
    <dgm:pt modelId="{31F1182F-0A60-C949-BA05-3C2A9D0A9650}" type="pres">
      <dgm:prSet presAssocID="{668B56D8-B0F8-E54A-B9CF-1C2F95D5E889}" presName="Name0" presStyleCnt="0">
        <dgm:presLayoutVars>
          <dgm:dir/>
          <dgm:animLvl val="lvl"/>
          <dgm:resizeHandles val="exact"/>
        </dgm:presLayoutVars>
      </dgm:prSet>
      <dgm:spPr/>
    </dgm:pt>
    <dgm:pt modelId="{C1F6F442-CC4B-C541-B429-107D63CA38FC}" type="pres">
      <dgm:prSet presAssocID="{E31D8216-DF86-8A4D-9962-8E96D94D2466}" presName="composite" presStyleCnt="0"/>
      <dgm:spPr/>
    </dgm:pt>
    <dgm:pt modelId="{ED4351F6-7930-AD48-8D8B-FDDC7A1D924E}" type="pres">
      <dgm:prSet presAssocID="{E31D8216-DF86-8A4D-9962-8E96D94D2466}" presName="parTx" presStyleLbl="alignNode1" presStyleIdx="0" presStyleCnt="4">
        <dgm:presLayoutVars>
          <dgm:chMax val="0"/>
          <dgm:chPref val="0"/>
          <dgm:bulletEnabled val="1"/>
        </dgm:presLayoutVars>
      </dgm:prSet>
      <dgm:spPr/>
    </dgm:pt>
    <dgm:pt modelId="{7EAA77CE-3450-9344-9350-823C4153F3B0}" type="pres">
      <dgm:prSet presAssocID="{E31D8216-DF86-8A4D-9962-8E96D94D2466}" presName="desTx" presStyleLbl="alignAccFollowNode1" presStyleIdx="0" presStyleCnt="4">
        <dgm:presLayoutVars>
          <dgm:bulletEnabled val="1"/>
        </dgm:presLayoutVars>
      </dgm:prSet>
      <dgm:spPr/>
    </dgm:pt>
    <dgm:pt modelId="{1A4F6491-2F67-3244-B831-AA6150EB107E}" type="pres">
      <dgm:prSet presAssocID="{3654A50C-0EFC-6140-B6CE-0279C28D06D9}" presName="space" presStyleCnt="0"/>
      <dgm:spPr/>
    </dgm:pt>
    <dgm:pt modelId="{07C36106-DE0B-1040-87C9-75748A5AE1B5}" type="pres">
      <dgm:prSet presAssocID="{9B84DBBD-5525-1C49-A5E5-C6525EA9274A}" presName="composite" presStyleCnt="0"/>
      <dgm:spPr/>
    </dgm:pt>
    <dgm:pt modelId="{9A8118CA-46EF-F74A-AB12-AC111BA990A6}" type="pres">
      <dgm:prSet presAssocID="{9B84DBBD-5525-1C49-A5E5-C6525EA9274A}" presName="parTx" presStyleLbl="alignNode1" presStyleIdx="1" presStyleCnt="4">
        <dgm:presLayoutVars>
          <dgm:chMax val="0"/>
          <dgm:chPref val="0"/>
          <dgm:bulletEnabled val="1"/>
        </dgm:presLayoutVars>
      </dgm:prSet>
      <dgm:spPr/>
    </dgm:pt>
    <dgm:pt modelId="{F7783B3B-FF4F-E94C-937F-F0C26CAD8C50}" type="pres">
      <dgm:prSet presAssocID="{9B84DBBD-5525-1C49-A5E5-C6525EA9274A}" presName="desTx" presStyleLbl="alignAccFollowNode1" presStyleIdx="1" presStyleCnt="4">
        <dgm:presLayoutVars>
          <dgm:bulletEnabled val="1"/>
        </dgm:presLayoutVars>
      </dgm:prSet>
      <dgm:spPr/>
    </dgm:pt>
    <dgm:pt modelId="{7D46F173-2ED7-6847-BC9A-EE67C55B98F3}" type="pres">
      <dgm:prSet presAssocID="{A0879156-3C22-BE44-AC45-9D77A5530B04}" presName="space" presStyleCnt="0"/>
      <dgm:spPr/>
    </dgm:pt>
    <dgm:pt modelId="{1F22BC7B-9C58-4848-B126-2EBCFF74AF05}" type="pres">
      <dgm:prSet presAssocID="{FF85792B-2B83-2E47-BCAD-FF4C08D0223D}" presName="composite" presStyleCnt="0"/>
      <dgm:spPr/>
    </dgm:pt>
    <dgm:pt modelId="{579CE1CD-2623-DD40-A182-F0587CC69D7A}" type="pres">
      <dgm:prSet presAssocID="{FF85792B-2B83-2E47-BCAD-FF4C08D0223D}" presName="parTx" presStyleLbl="alignNode1" presStyleIdx="2" presStyleCnt="4">
        <dgm:presLayoutVars>
          <dgm:chMax val="0"/>
          <dgm:chPref val="0"/>
          <dgm:bulletEnabled val="1"/>
        </dgm:presLayoutVars>
      </dgm:prSet>
      <dgm:spPr/>
    </dgm:pt>
    <dgm:pt modelId="{FE8C892F-BF2B-514E-BBB8-579213A44AB9}" type="pres">
      <dgm:prSet presAssocID="{FF85792B-2B83-2E47-BCAD-FF4C08D0223D}" presName="desTx" presStyleLbl="alignAccFollowNode1" presStyleIdx="2" presStyleCnt="4">
        <dgm:presLayoutVars>
          <dgm:bulletEnabled val="1"/>
        </dgm:presLayoutVars>
      </dgm:prSet>
      <dgm:spPr/>
    </dgm:pt>
    <dgm:pt modelId="{12219344-4F60-1F4A-B9C0-AE424C76B666}" type="pres">
      <dgm:prSet presAssocID="{31B0E4F0-D683-E54E-8EAC-D9388651B897}" presName="space" presStyleCnt="0"/>
      <dgm:spPr/>
    </dgm:pt>
    <dgm:pt modelId="{D18CBFC5-94AC-1C45-A264-FCFB3BA83B05}" type="pres">
      <dgm:prSet presAssocID="{CD7807A7-4775-A347-BD4F-B599395AF05C}" presName="composite" presStyleCnt="0"/>
      <dgm:spPr/>
    </dgm:pt>
    <dgm:pt modelId="{669C1A9F-2DA4-1044-871E-A06DB3954B17}" type="pres">
      <dgm:prSet presAssocID="{CD7807A7-4775-A347-BD4F-B599395AF05C}" presName="parTx" presStyleLbl="alignNode1" presStyleIdx="3" presStyleCnt="4">
        <dgm:presLayoutVars>
          <dgm:chMax val="0"/>
          <dgm:chPref val="0"/>
          <dgm:bulletEnabled val="1"/>
        </dgm:presLayoutVars>
      </dgm:prSet>
      <dgm:spPr/>
    </dgm:pt>
    <dgm:pt modelId="{D403A6E6-399D-574B-960A-FAB0997EAFDF}" type="pres">
      <dgm:prSet presAssocID="{CD7807A7-4775-A347-BD4F-B599395AF05C}" presName="desTx" presStyleLbl="alignAccFollowNode1" presStyleIdx="3" presStyleCnt="4">
        <dgm:presLayoutVars>
          <dgm:bulletEnabled val="1"/>
        </dgm:presLayoutVars>
      </dgm:prSet>
      <dgm:spPr/>
    </dgm:pt>
  </dgm:ptLst>
  <dgm:cxnLst>
    <dgm:cxn modelId="{4347E911-657D-DB4D-AC66-10F0ABF0F96F}" type="presOf" srcId="{A87BA0A0-07A8-B040-8836-BFAF78ABFEBB}" destId="{7EAA77CE-3450-9344-9350-823C4153F3B0}" srcOrd="0" destOrd="0" presId="urn:microsoft.com/office/officeart/2005/8/layout/hList1"/>
    <dgm:cxn modelId="{8EFC8F1A-0254-A04D-98FD-5CAC3D5499D4}" type="presOf" srcId="{CD7807A7-4775-A347-BD4F-B599395AF05C}" destId="{669C1A9F-2DA4-1044-871E-A06DB3954B17}" srcOrd="0" destOrd="0" presId="urn:microsoft.com/office/officeart/2005/8/layout/hList1"/>
    <dgm:cxn modelId="{E389F522-D836-1341-B100-FB495A8C1080}" type="presOf" srcId="{FF85792B-2B83-2E47-BCAD-FF4C08D0223D}" destId="{579CE1CD-2623-DD40-A182-F0587CC69D7A}" srcOrd="0" destOrd="0" presId="urn:microsoft.com/office/officeart/2005/8/layout/hList1"/>
    <dgm:cxn modelId="{1F63C22B-1446-0E4F-81A6-B5E5FE926655}" type="presOf" srcId="{20733C39-C49D-8D46-BEBE-2A48DFF04709}" destId="{FE8C892F-BF2B-514E-BBB8-579213A44AB9}" srcOrd="0" destOrd="0" presId="urn:microsoft.com/office/officeart/2005/8/layout/hList1"/>
    <dgm:cxn modelId="{4DE8715B-CF90-F745-8905-5EE335C41C12}" srcId="{668B56D8-B0F8-E54A-B9CF-1C2F95D5E889}" destId="{9B84DBBD-5525-1C49-A5E5-C6525EA9274A}" srcOrd="1" destOrd="0" parTransId="{37CC7DF3-5918-1647-B6EE-1D2D683DB8CE}" sibTransId="{A0879156-3C22-BE44-AC45-9D77A5530B04}"/>
    <dgm:cxn modelId="{C07E7362-99A3-FA4E-ADBE-44F3E47880E9}" srcId="{668B56D8-B0F8-E54A-B9CF-1C2F95D5E889}" destId="{FF85792B-2B83-2E47-BCAD-FF4C08D0223D}" srcOrd="2" destOrd="0" parTransId="{2411730E-87AB-EC49-9A04-677E87BECFBB}" sibTransId="{31B0E4F0-D683-E54E-8EAC-D9388651B897}"/>
    <dgm:cxn modelId="{A8617165-0291-5C49-8652-CC384CE1640F}" srcId="{CD7807A7-4775-A347-BD4F-B599395AF05C}" destId="{AA1157AA-D3F4-6D48-A31A-F4825E9B9AC0}" srcOrd="0" destOrd="0" parTransId="{C69EE912-4C48-BF4E-B701-09D1EEE7854B}" sibTransId="{60CD418F-D826-0147-8E4E-F760D2A20565}"/>
    <dgm:cxn modelId="{47E97D52-EFD1-6E48-9CC8-BD7071F0C74C}" type="presOf" srcId="{B9F3622D-438F-FC4F-AEED-C3E9ED98F781}" destId="{F7783B3B-FF4F-E94C-937F-F0C26CAD8C50}" srcOrd="0" destOrd="0" presId="urn:microsoft.com/office/officeart/2005/8/layout/hList1"/>
    <dgm:cxn modelId="{578C5E54-9758-2F4A-ACF6-9AACAC71351C}" srcId="{FF85792B-2B83-2E47-BCAD-FF4C08D0223D}" destId="{20733C39-C49D-8D46-BEBE-2A48DFF04709}" srcOrd="0" destOrd="0" parTransId="{79711AC7-AC63-0E42-823A-29CF2060AB32}" sibTransId="{1213D448-C9D2-D542-9A4D-113873B82C7A}"/>
    <dgm:cxn modelId="{A7B2598A-53CE-5C46-A707-976EDCC715F2}" type="presOf" srcId="{AA1157AA-D3F4-6D48-A31A-F4825E9B9AC0}" destId="{D403A6E6-399D-574B-960A-FAB0997EAFDF}" srcOrd="0" destOrd="0" presId="urn:microsoft.com/office/officeart/2005/8/layout/hList1"/>
    <dgm:cxn modelId="{CEA95894-B726-094F-A48F-27CEA7914ACD}" type="presOf" srcId="{668B56D8-B0F8-E54A-B9CF-1C2F95D5E889}" destId="{31F1182F-0A60-C949-BA05-3C2A9D0A9650}" srcOrd="0" destOrd="0" presId="urn:microsoft.com/office/officeart/2005/8/layout/hList1"/>
    <dgm:cxn modelId="{E747EBAF-C717-BF4B-AC64-09718448495D}" type="presOf" srcId="{E31D8216-DF86-8A4D-9962-8E96D94D2466}" destId="{ED4351F6-7930-AD48-8D8B-FDDC7A1D924E}" srcOrd="0" destOrd="0" presId="urn:microsoft.com/office/officeart/2005/8/layout/hList1"/>
    <dgm:cxn modelId="{E4CCF8BD-8FBE-BB48-9331-68D67ADCC637}" type="presOf" srcId="{9B84DBBD-5525-1C49-A5E5-C6525EA9274A}" destId="{9A8118CA-46EF-F74A-AB12-AC111BA990A6}" srcOrd="0" destOrd="0" presId="urn:microsoft.com/office/officeart/2005/8/layout/hList1"/>
    <dgm:cxn modelId="{F35305C2-B497-0043-8EAD-105983786F2A}" srcId="{9B84DBBD-5525-1C49-A5E5-C6525EA9274A}" destId="{B9F3622D-438F-FC4F-AEED-C3E9ED98F781}" srcOrd="0" destOrd="0" parTransId="{2C1DB4DA-B990-2B40-926D-E69A269463B2}" sibTransId="{8B6F2DA4-2AA0-EE4C-A387-44EF20F68D4B}"/>
    <dgm:cxn modelId="{318C6ED3-E9FD-5C46-9FDE-44362DC4DADD}" srcId="{668B56D8-B0F8-E54A-B9CF-1C2F95D5E889}" destId="{E31D8216-DF86-8A4D-9962-8E96D94D2466}" srcOrd="0" destOrd="0" parTransId="{1D1E75B7-E4F7-5D46-B555-97184FF20667}" sibTransId="{3654A50C-0EFC-6140-B6CE-0279C28D06D9}"/>
    <dgm:cxn modelId="{5C0BADD3-EF9C-9C4A-A81E-F4A42DF925DD}" srcId="{E31D8216-DF86-8A4D-9962-8E96D94D2466}" destId="{A87BA0A0-07A8-B040-8836-BFAF78ABFEBB}" srcOrd="0" destOrd="0" parTransId="{B59CE4EB-4CB8-AB42-BEC0-4D1248CDB012}" sibTransId="{09065CBC-4C54-5F4B-A98A-18E7A011C00E}"/>
    <dgm:cxn modelId="{6BA907DB-7D37-5F4B-856A-67BC92B1F729}" srcId="{668B56D8-B0F8-E54A-B9CF-1C2F95D5E889}" destId="{CD7807A7-4775-A347-BD4F-B599395AF05C}" srcOrd="3" destOrd="0" parTransId="{6D26AA9E-A604-B74F-AEB1-CF0743BFD585}" sibTransId="{BB48D8FF-6B2A-2746-A90B-BD41B60319A0}"/>
    <dgm:cxn modelId="{9C34338B-02C3-1849-9FF4-6CE60F5911EB}" type="presParOf" srcId="{31F1182F-0A60-C949-BA05-3C2A9D0A9650}" destId="{C1F6F442-CC4B-C541-B429-107D63CA38FC}" srcOrd="0" destOrd="0" presId="urn:microsoft.com/office/officeart/2005/8/layout/hList1"/>
    <dgm:cxn modelId="{AF6011E1-BB0A-814C-8CCD-72EEF1A09FAA}" type="presParOf" srcId="{C1F6F442-CC4B-C541-B429-107D63CA38FC}" destId="{ED4351F6-7930-AD48-8D8B-FDDC7A1D924E}" srcOrd="0" destOrd="0" presId="urn:microsoft.com/office/officeart/2005/8/layout/hList1"/>
    <dgm:cxn modelId="{B087D268-59C1-FF4A-B42F-5D727101B99F}" type="presParOf" srcId="{C1F6F442-CC4B-C541-B429-107D63CA38FC}" destId="{7EAA77CE-3450-9344-9350-823C4153F3B0}" srcOrd="1" destOrd="0" presId="urn:microsoft.com/office/officeart/2005/8/layout/hList1"/>
    <dgm:cxn modelId="{5F7A4CB4-CD05-894C-8117-8FFC4F5CF23C}" type="presParOf" srcId="{31F1182F-0A60-C949-BA05-3C2A9D0A9650}" destId="{1A4F6491-2F67-3244-B831-AA6150EB107E}" srcOrd="1" destOrd="0" presId="urn:microsoft.com/office/officeart/2005/8/layout/hList1"/>
    <dgm:cxn modelId="{C4C6E4E7-9E4B-C940-B570-754CC7A9DB7E}" type="presParOf" srcId="{31F1182F-0A60-C949-BA05-3C2A9D0A9650}" destId="{07C36106-DE0B-1040-87C9-75748A5AE1B5}" srcOrd="2" destOrd="0" presId="urn:microsoft.com/office/officeart/2005/8/layout/hList1"/>
    <dgm:cxn modelId="{F6F74438-9C9B-004F-8BEF-D4FFC71AEAE7}" type="presParOf" srcId="{07C36106-DE0B-1040-87C9-75748A5AE1B5}" destId="{9A8118CA-46EF-F74A-AB12-AC111BA990A6}" srcOrd="0" destOrd="0" presId="urn:microsoft.com/office/officeart/2005/8/layout/hList1"/>
    <dgm:cxn modelId="{4EFA08EE-4D98-584D-9182-542EDDCBA2A7}" type="presParOf" srcId="{07C36106-DE0B-1040-87C9-75748A5AE1B5}" destId="{F7783B3B-FF4F-E94C-937F-F0C26CAD8C50}" srcOrd="1" destOrd="0" presId="urn:microsoft.com/office/officeart/2005/8/layout/hList1"/>
    <dgm:cxn modelId="{6F040B54-A511-AA4A-95ED-A3781EB1274A}" type="presParOf" srcId="{31F1182F-0A60-C949-BA05-3C2A9D0A9650}" destId="{7D46F173-2ED7-6847-BC9A-EE67C55B98F3}" srcOrd="3" destOrd="0" presId="urn:microsoft.com/office/officeart/2005/8/layout/hList1"/>
    <dgm:cxn modelId="{751B0241-F55B-FF4A-9C1A-413B0349321B}" type="presParOf" srcId="{31F1182F-0A60-C949-BA05-3C2A9D0A9650}" destId="{1F22BC7B-9C58-4848-B126-2EBCFF74AF05}" srcOrd="4" destOrd="0" presId="urn:microsoft.com/office/officeart/2005/8/layout/hList1"/>
    <dgm:cxn modelId="{DA2BBDD7-E027-6849-933A-AD5B0136ECC0}" type="presParOf" srcId="{1F22BC7B-9C58-4848-B126-2EBCFF74AF05}" destId="{579CE1CD-2623-DD40-A182-F0587CC69D7A}" srcOrd="0" destOrd="0" presId="urn:microsoft.com/office/officeart/2005/8/layout/hList1"/>
    <dgm:cxn modelId="{4FBC6F79-134C-464D-8A9F-D798CFC49022}" type="presParOf" srcId="{1F22BC7B-9C58-4848-B126-2EBCFF74AF05}" destId="{FE8C892F-BF2B-514E-BBB8-579213A44AB9}" srcOrd="1" destOrd="0" presId="urn:microsoft.com/office/officeart/2005/8/layout/hList1"/>
    <dgm:cxn modelId="{F196742D-CF2C-924E-B512-9BEE3B597071}" type="presParOf" srcId="{31F1182F-0A60-C949-BA05-3C2A9D0A9650}" destId="{12219344-4F60-1F4A-B9C0-AE424C76B666}" srcOrd="5" destOrd="0" presId="urn:microsoft.com/office/officeart/2005/8/layout/hList1"/>
    <dgm:cxn modelId="{BA231D40-CA54-F44C-BD85-F0D94D7C933E}" type="presParOf" srcId="{31F1182F-0A60-C949-BA05-3C2A9D0A9650}" destId="{D18CBFC5-94AC-1C45-A264-FCFB3BA83B05}" srcOrd="6" destOrd="0" presId="urn:microsoft.com/office/officeart/2005/8/layout/hList1"/>
    <dgm:cxn modelId="{DB3FC9DE-AB5C-F844-80F9-A737311B461C}" type="presParOf" srcId="{D18CBFC5-94AC-1C45-A264-FCFB3BA83B05}" destId="{669C1A9F-2DA4-1044-871E-A06DB3954B17}" srcOrd="0" destOrd="0" presId="urn:microsoft.com/office/officeart/2005/8/layout/hList1"/>
    <dgm:cxn modelId="{6C3781A0-6C43-6443-B8A2-23464272A4D1}" type="presParOf" srcId="{D18CBFC5-94AC-1C45-A264-FCFB3BA83B05}" destId="{D403A6E6-399D-574B-960A-FAB0997EAFDF}"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155AF6-F22B-BF4D-9F73-E887AD4DFCFA}">
      <dsp:nvSpPr>
        <dsp:cNvPr id="0" name=""/>
        <dsp:cNvSpPr/>
      </dsp:nvSpPr>
      <dsp:spPr>
        <a:xfrm>
          <a:off x="0" y="0"/>
          <a:ext cx="5894070" cy="137442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CA" sz="2400" b="0" i="0" u="none" kern="1200" dirty="0"/>
            <a:t>La dépendance n’est pas un choix. C’est une maladie.</a:t>
          </a:r>
          <a:endParaRPr lang="fr-CA" sz="2400" kern="1200" dirty="0"/>
        </a:p>
      </dsp:txBody>
      <dsp:txXfrm>
        <a:off x="40256" y="40256"/>
        <a:ext cx="4410955" cy="1293915"/>
      </dsp:txXfrm>
    </dsp:sp>
    <dsp:sp modelId="{6C946FCB-99C6-A848-BEE6-67BA8907E0F9}">
      <dsp:nvSpPr>
        <dsp:cNvPr id="0" name=""/>
        <dsp:cNvSpPr/>
      </dsp:nvSpPr>
      <dsp:spPr>
        <a:xfrm>
          <a:off x="520064" y="1603498"/>
          <a:ext cx="5894070" cy="1374427"/>
        </a:xfrm>
        <a:prstGeom prst="roundRect">
          <a:avLst>
            <a:gd name="adj" fmla="val 10000"/>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CA" sz="2400" b="0" i="0" u="none" kern="1200" dirty="0"/>
            <a:t>Les dépendances peuvent avoir des causes médicales, génétiques et personnelles complexes.</a:t>
          </a:r>
          <a:endParaRPr lang="fr-CA" sz="2400" kern="1200" dirty="0"/>
        </a:p>
      </dsp:txBody>
      <dsp:txXfrm>
        <a:off x="560320" y="1643754"/>
        <a:ext cx="4400115" cy="1293915"/>
      </dsp:txXfrm>
    </dsp:sp>
    <dsp:sp modelId="{9CE5ED7E-111F-1947-9623-E56FA93FF8BF}">
      <dsp:nvSpPr>
        <dsp:cNvPr id="0" name=""/>
        <dsp:cNvSpPr/>
      </dsp:nvSpPr>
      <dsp:spPr>
        <a:xfrm>
          <a:off x="1040129" y="3206996"/>
          <a:ext cx="5894070" cy="1374427"/>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CA" sz="2400" b="0" i="0" u="none" kern="1200" dirty="0"/>
            <a:t>Il n’est pas utile de dire à une personne souffrant d’une dépendance d’« arrêter ».</a:t>
          </a:r>
          <a:endParaRPr lang="fr-CA" sz="2400" kern="1200" dirty="0"/>
        </a:p>
      </dsp:txBody>
      <dsp:txXfrm>
        <a:off x="1080385" y="3247252"/>
        <a:ext cx="4400115" cy="1293915"/>
      </dsp:txXfrm>
    </dsp:sp>
    <dsp:sp modelId="{64852D29-B26E-104C-BFD1-4F4E7183A6BF}">
      <dsp:nvSpPr>
        <dsp:cNvPr id="0" name=""/>
        <dsp:cNvSpPr/>
      </dsp:nvSpPr>
      <dsp:spPr>
        <a:xfrm>
          <a:off x="5000692" y="1042273"/>
          <a:ext cx="893377" cy="893377"/>
        </a:xfrm>
        <a:prstGeom prst="downArrow">
          <a:avLst>
            <a:gd name="adj1" fmla="val 55000"/>
            <a:gd name="adj2" fmla="val 45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fr-CA" sz="3600" kern="1200"/>
        </a:p>
      </dsp:txBody>
      <dsp:txXfrm>
        <a:off x="5201702" y="1042273"/>
        <a:ext cx="491357" cy="672266"/>
      </dsp:txXfrm>
    </dsp:sp>
    <dsp:sp modelId="{CE2EEEBC-C74E-ED4F-8077-B96713B47018}">
      <dsp:nvSpPr>
        <dsp:cNvPr id="0" name=""/>
        <dsp:cNvSpPr/>
      </dsp:nvSpPr>
      <dsp:spPr>
        <a:xfrm>
          <a:off x="5520757" y="2636609"/>
          <a:ext cx="893377" cy="893377"/>
        </a:xfrm>
        <a:prstGeom prst="downArrow">
          <a:avLst>
            <a:gd name="adj1" fmla="val 55000"/>
            <a:gd name="adj2" fmla="val 45000"/>
          </a:avLst>
        </a:prstGeom>
        <a:solidFill>
          <a:schemeClr val="accent2">
            <a:tint val="40000"/>
            <a:alpha val="90000"/>
            <a:hueOff val="5025821"/>
            <a:satOff val="-4378"/>
            <a:lumOff val="-6"/>
            <a:alphaOff val="0"/>
          </a:schemeClr>
        </a:solidFill>
        <a:ln w="25400" cap="flat" cmpd="sng" algn="ctr">
          <a:solidFill>
            <a:schemeClr val="accent2">
              <a:tint val="40000"/>
              <a:alpha val="90000"/>
              <a:hueOff val="5025821"/>
              <a:satOff val="-4378"/>
              <a:lumOff val="-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fr-CA" sz="3600" kern="1200"/>
        </a:p>
      </dsp:txBody>
      <dsp:txXfrm>
        <a:off x="5721767" y="2636609"/>
        <a:ext cx="491357" cy="6722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71385-EFA9-824B-A6E1-E54FB2C20426}">
      <dsp:nvSpPr>
        <dsp:cNvPr id="0" name=""/>
        <dsp:cNvSpPr/>
      </dsp:nvSpPr>
      <dsp:spPr>
        <a:xfrm>
          <a:off x="2636" y="2255979"/>
          <a:ext cx="3212115" cy="1284846"/>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marL="0" lvl="0" indent="0" algn="ctr" defTabSz="844550">
            <a:lnSpc>
              <a:spcPct val="90000"/>
            </a:lnSpc>
            <a:spcBef>
              <a:spcPct val="0"/>
            </a:spcBef>
            <a:spcAft>
              <a:spcPct val="35000"/>
            </a:spcAft>
            <a:buNone/>
          </a:pPr>
          <a:r>
            <a:rPr lang="fr-CA" sz="1900" b="0" i="0" u="none" kern="1200" dirty="0"/>
            <a:t>On ne peut pas provoquer la dépendance d’une autre personne.</a:t>
          </a:r>
          <a:endParaRPr lang="fr-CA" sz="1900" kern="1200" dirty="0"/>
        </a:p>
      </dsp:txBody>
      <dsp:txXfrm>
        <a:off x="645059" y="2255979"/>
        <a:ext cx="1927269" cy="1284846"/>
      </dsp:txXfrm>
    </dsp:sp>
    <dsp:sp modelId="{EBCE20E7-5EB8-8E42-83E8-72CCA5BAEE4B}">
      <dsp:nvSpPr>
        <dsp:cNvPr id="0" name=""/>
        <dsp:cNvSpPr/>
      </dsp:nvSpPr>
      <dsp:spPr>
        <a:xfrm>
          <a:off x="2893539" y="2255979"/>
          <a:ext cx="3212115" cy="1284846"/>
        </a:xfrm>
        <a:prstGeom prst="chevron">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marL="0" lvl="0" indent="0" algn="ctr" defTabSz="844550">
            <a:lnSpc>
              <a:spcPct val="90000"/>
            </a:lnSpc>
            <a:spcBef>
              <a:spcPct val="0"/>
            </a:spcBef>
            <a:spcAft>
              <a:spcPct val="35000"/>
            </a:spcAft>
            <a:buNone/>
          </a:pPr>
          <a:r>
            <a:rPr lang="fr-CA" sz="1900" b="0" i="0" u="none" kern="1200" dirty="0"/>
            <a:t>On ne peut pas contrôler la dépendance d’une autre personne.</a:t>
          </a:r>
          <a:endParaRPr lang="fr-CA" sz="1900" kern="1200" dirty="0"/>
        </a:p>
      </dsp:txBody>
      <dsp:txXfrm>
        <a:off x="3535962" y="2255979"/>
        <a:ext cx="1927269" cy="1284846"/>
      </dsp:txXfrm>
    </dsp:sp>
    <dsp:sp modelId="{5D27E869-E94B-BC43-AB6E-A9E9EEA5FFCE}">
      <dsp:nvSpPr>
        <dsp:cNvPr id="0" name=""/>
        <dsp:cNvSpPr/>
      </dsp:nvSpPr>
      <dsp:spPr>
        <a:xfrm>
          <a:off x="5787079" y="2281856"/>
          <a:ext cx="3212115" cy="1284846"/>
        </a:xfrm>
        <a:prstGeom prst="chevron">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marL="0" lvl="0" indent="0" algn="ctr" defTabSz="844550">
            <a:lnSpc>
              <a:spcPct val="90000"/>
            </a:lnSpc>
            <a:spcBef>
              <a:spcPct val="0"/>
            </a:spcBef>
            <a:spcAft>
              <a:spcPct val="35000"/>
            </a:spcAft>
            <a:buNone/>
          </a:pPr>
          <a:r>
            <a:rPr lang="fr-CA" sz="1900" b="0" i="0" u="none" kern="1200" dirty="0"/>
            <a:t>On ne peut pas guérir la dépendance d’une autre personne.</a:t>
          </a:r>
          <a:endParaRPr lang="fr-CA" sz="1900" kern="1200" dirty="0"/>
        </a:p>
      </dsp:txBody>
      <dsp:txXfrm>
        <a:off x="6429502" y="2281856"/>
        <a:ext cx="1927269" cy="12848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4351F6-7930-AD48-8D8B-FDDC7A1D924E}">
      <dsp:nvSpPr>
        <dsp:cNvPr id="0" name=""/>
        <dsp:cNvSpPr/>
      </dsp:nvSpPr>
      <dsp:spPr>
        <a:xfrm>
          <a:off x="4417" y="15839"/>
          <a:ext cx="2656105" cy="8928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Obtenez de l’aide</a:t>
          </a:r>
        </a:p>
      </dsp:txBody>
      <dsp:txXfrm>
        <a:off x="4417" y="15839"/>
        <a:ext cx="2656105" cy="892800"/>
      </dsp:txXfrm>
    </dsp:sp>
    <dsp:sp modelId="{7EAA77CE-3450-9344-9350-823C4153F3B0}">
      <dsp:nvSpPr>
        <dsp:cNvPr id="0" name=""/>
        <dsp:cNvSpPr/>
      </dsp:nvSpPr>
      <dsp:spPr>
        <a:xfrm>
          <a:off x="4417" y="908640"/>
          <a:ext cx="2656105" cy="1361520"/>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9525" algn="ctr" defTabSz="800100">
            <a:lnSpc>
              <a:spcPct val="90000"/>
            </a:lnSpc>
            <a:spcBef>
              <a:spcPct val="0"/>
            </a:spcBef>
            <a:spcAft>
              <a:spcPct val="15000"/>
            </a:spcAft>
            <a:buNone/>
            <a:tabLst/>
          </a:pPr>
          <a:r>
            <a:rPr lang="fr-CA" sz="1800" b="0" i="0" u="none" kern="1200" dirty="0"/>
            <a:t>Si vous pensez souffrir d’une dépendance, sachez que vous pouvez obtenir de l’aide.</a:t>
          </a:r>
          <a:endParaRPr lang="fr-CA" sz="1800" kern="1200" dirty="0"/>
        </a:p>
      </dsp:txBody>
      <dsp:txXfrm>
        <a:off x="4417" y="908640"/>
        <a:ext cx="2656105" cy="1361520"/>
      </dsp:txXfrm>
    </dsp:sp>
    <dsp:sp modelId="{9A8118CA-46EF-F74A-AB12-AC111BA990A6}">
      <dsp:nvSpPr>
        <dsp:cNvPr id="0" name=""/>
        <dsp:cNvSpPr/>
      </dsp:nvSpPr>
      <dsp:spPr>
        <a:xfrm>
          <a:off x="3032377" y="15839"/>
          <a:ext cx="2656105" cy="892800"/>
        </a:xfrm>
        <a:prstGeom prst="rect">
          <a:avLst/>
        </a:prstGeom>
        <a:solidFill>
          <a:schemeClr val="accent3">
            <a:hueOff val="3750088"/>
            <a:satOff val="-5627"/>
            <a:lumOff val="-915"/>
            <a:alphaOff val="0"/>
          </a:schemeClr>
        </a:solidFill>
        <a:ln w="25400" cap="flat" cmpd="sng" algn="ctr">
          <a:solidFill>
            <a:schemeClr val="accent3">
              <a:hueOff val="3750088"/>
              <a:satOff val="-5627"/>
              <a:lumOff val="-91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Trouvez un traitement</a:t>
          </a:r>
        </a:p>
      </dsp:txBody>
      <dsp:txXfrm>
        <a:off x="3032377" y="15839"/>
        <a:ext cx="2656105" cy="892800"/>
      </dsp:txXfrm>
    </dsp:sp>
    <dsp:sp modelId="{F7783B3B-FF4F-E94C-937F-F0C26CAD8C50}">
      <dsp:nvSpPr>
        <dsp:cNvPr id="0" name=""/>
        <dsp:cNvSpPr/>
      </dsp:nvSpPr>
      <dsp:spPr>
        <a:xfrm>
          <a:off x="3032377" y="908640"/>
          <a:ext cx="2656105" cy="1361520"/>
        </a:xfrm>
        <a:prstGeom prst="rect">
          <a:avLst/>
        </a:prstGeom>
        <a:solidFill>
          <a:schemeClr val="accent3">
            <a:tint val="40000"/>
            <a:alpha val="90000"/>
            <a:hueOff val="3572285"/>
            <a:satOff val="-4598"/>
            <a:lumOff val="-358"/>
            <a:alphaOff val="0"/>
          </a:schemeClr>
        </a:solidFill>
        <a:ln w="25400" cap="flat" cmpd="sng" algn="ctr">
          <a:solidFill>
            <a:schemeClr val="accent3">
              <a:tint val="40000"/>
              <a:alpha val="90000"/>
              <a:hueOff val="3572285"/>
              <a:satOff val="-4598"/>
              <a:lumOff val="-35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tabLst/>
          </a:pPr>
          <a:r>
            <a:rPr lang="fr-CA" sz="1800" b="0" i="0" u="none" kern="1200" dirty="0"/>
            <a:t>Vous pouvez trouver un service de traitement en Ontario à l’adresse </a:t>
          </a:r>
          <a:br>
            <a:rPr lang="fr-CA" sz="1800" b="0" i="0" u="none" kern="1200" dirty="0"/>
          </a:br>
          <a:r>
            <a:rPr lang="fr-CA" sz="1800" b="0" i="0" kern="1200" dirty="0">
              <a:hlinkClick xmlns:r="http://schemas.openxmlformats.org/officeDocument/2006/relationships" r:id="rId1"/>
            </a:rPr>
            <a:t>www.connexontario.ca</a:t>
          </a:r>
          <a:r>
            <a:rPr lang="fr-CA" sz="1800" b="0" i="0" u="none" kern="1200" dirty="0"/>
            <a:t>.</a:t>
          </a:r>
          <a:endParaRPr lang="fr-CA" sz="1800" kern="1200" dirty="0"/>
        </a:p>
      </dsp:txBody>
      <dsp:txXfrm>
        <a:off x="3032377" y="908640"/>
        <a:ext cx="2656105" cy="1361520"/>
      </dsp:txXfrm>
    </dsp:sp>
    <dsp:sp modelId="{579CE1CD-2623-DD40-A182-F0587CC69D7A}">
      <dsp:nvSpPr>
        <dsp:cNvPr id="0" name=""/>
        <dsp:cNvSpPr/>
      </dsp:nvSpPr>
      <dsp:spPr>
        <a:xfrm>
          <a:off x="6060338" y="15839"/>
          <a:ext cx="2656105" cy="892800"/>
        </a:xfrm>
        <a:prstGeom prst="rect">
          <a:avLst/>
        </a:prstGeom>
        <a:solidFill>
          <a:schemeClr val="accent3">
            <a:hueOff val="7500176"/>
            <a:satOff val="-11253"/>
            <a:lumOff val="-1830"/>
            <a:alphaOff val="0"/>
          </a:schemeClr>
        </a:solidFill>
        <a:ln w="25400" cap="flat" cmpd="sng" algn="ctr">
          <a:solidFill>
            <a:schemeClr val="accent3">
              <a:hueOff val="7500176"/>
              <a:satOff val="-11253"/>
              <a:lumOff val="-183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Parlez à quelqu’un</a:t>
          </a:r>
        </a:p>
      </dsp:txBody>
      <dsp:txXfrm>
        <a:off x="6060338" y="15839"/>
        <a:ext cx="2656105" cy="892800"/>
      </dsp:txXfrm>
    </dsp:sp>
    <dsp:sp modelId="{FE8C892F-BF2B-514E-BBB8-579213A44AB9}">
      <dsp:nvSpPr>
        <dsp:cNvPr id="0" name=""/>
        <dsp:cNvSpPr/>
      </dsp:nvSpPr>
      <dsp:spPr>
        <a:xfrm>
          <a:off x="6060338" y="908640"/>
          <a:ext cx="2656105" cy="1361520"/>
        </a:xfrm>
        <a:prstGeom prst="rect">
          <a:avLst/>
        </a:prstGeom>
        <a:solidFill>
          <a:schemeClr val="accent3">
            <a:tint val="40000"/>
            <a:alpha val="90000"/>
            <a:hueOff val="7144569"/>
            <a:satOff val="-9195"/>
            <a:lumOff val="-717"/>
            <a:alphaOff val="0"/>
          </a:schemeClr>
        </a:solidFill>
        <a:ln w="25400" cap="flat" cmpd="sng" algn="ctr">
          <a:solidFill>
            <a:schemeClr val="accent3">
              <a:tint val="40000"/>
              <a:alpha val="90000"/>
              <a:hueOff val="7144569"/>
              <a:satOff val="-9195"/>
              <a:lumOff val="-7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9525" lvl="1" indent="0" algn="ctr" defTabSz="800100">
            <a:lnSpc>
              <a:spcPct val="90000"/>
            </a:lnSpc>
            <a:spcBef>
              <a:spcPct val="0"/>
            </a:spcBef>
            <a:spcAft>
              <a:spcPct val="15000"/>
            </a:spcAft>
            <a:buNone/>
            <a:tabLst/>
          </a:pPr>
          <a:r>
            <a:rPr lang="fr-CA" sz="1800" b="0" i="0" u="none" kern="1200" dirty="0"/>
            <a:t>Parlez de votre dépendance à une personne de confiance.</a:t>
          </a:r>
          <a:endParaRPr lang="fr-CA" sz="1800" kern="1200" dirty="0"/>
        </a:p>
      </dsp:txBody>
      <dsp:txXfrm>
        <a:off x="6060338" y="908640"/>
        <a:ext cx="2656105" cy="1361520"/>
      </dsp:txXfrm>
    </dsp:sp>
    <dsp:sp modelId="{669C1A9F-2DA4-1044-871E-A06DB3954B17}">
      <dsp:nvSpPr>
        <dsp:cNvPr id="0" name=""/>
        <dsp:cNvSpPr/>
      </dsp:nvSpPr>
      <dsp:spPr>
        <a:xfrm>
          <a:off x="9088298" y="15839"/>
          <a:ext cx="2656105" cy="892800"/>
        </a:xfrm>
        <a:prstGeom prst="rect">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Identifiez vos déclencheurs</a:t>
          </a:r>
        </a:p>
      </dsp:txBody>
      <dsp:txXfrm>
        <a:off x="9088298" y="15839"/>
        <a:ext cx="2656105" cy="892800"/>
      </dsp:txXfrm>
    </dsp:sp>
    <dsp:sp modelId="{D403A6E6-399D-574B-960A-FAB0997EAFDF}">
      <dsp:nvSpPr>
        <dsp:cNvPr id="0" name=""/>
        <dsp:cNvSpPr/>
      </dsp:nvSpPr>
      <dsp:spPr>
        <a:xfrm>
          <a:off x="9088298" y="908640"/>
          <a:ext cx="2656105" cy="1361520"/>
        </a:xfrm>
        <a:prstGeom prst="rect">
          <a:avLst/>
        </a:prstGeom>
        <a:solidFill>
          <a:schemeClr val="accent3">
            <a:tint val="40000"/>
            <a:alpha val="90000"/>
            <a:hueOff val="10716854"/>
            <a:satOff val="-13793"/>
            <a:lumOff val="-1075"/>
            <a:alphaOff val="0"/>
          </a:schemeClr>
        </a:solidFill>
        <a:ln w="25400" cap="flat" cmpd="sng" algn="ctr">
          <a:solidFill>
            <a:schemeClr val="accent3">
              <a:tint val="40000"/>
              <a:alpha val="90000"/>
              <a:hueOff val="10716854"/>
              <a:satOff val="-13793"/>
              <a:lumOff val="-107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tabLst/>
          </a:pPr>
          <a:r>
            <a:rPr lang="fr-CA" sz="1800" b="0" i="0" u="none" kern="1200" dirty="0"/>
            <a:t>Apprenez à identifier vos déclencheurs et comment les éviter.</a:t>
          </a:r>
          <a:endParaRPr lang="fr-CA" sz="1800" kern="1200" dirty="0"/>
        </a:p>
      </dsp:txBody>
      <dsp:txXfrm>
        <a:off x="9088298" y="908640"/>
        <a:ext cx="2656105" cy="13615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4351F6-7930-AD48-8D8B-FDDC7A1D924E}">
      <dsp:nvSpPr>
        <dsp:cNvPr id="0" name=""/>
        <dsp:cNvSpPr/>
      </dsp:nvSpPr>
      <dsp:spPr>
        <a:xfrm>
          <a:off x="4417" y="5352"/>
          <a:ext cx="2656105" cy="762114"/>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Augmentez vos interactions</a:t>
          </a:r>
        </a:p>
      </dsp:txBody>
      <dsp:txXfrm>
        <a:off x="4417" y="5352"/>
        <a:ext cx="2656105" cy="762114"/>
      </dsp:txXfrm>
    </dsp:sp>
    <dsp:sp modelId="{7EAA77CE-3450-9344-9350-823C4153F3B0}">
      <dsp:nvSpPr>
        <dsp:cNvPr id="0" name=""/>
        <dsp:cNvSpPr/>
      </dsp:nvSpPr>
      <dsp:spPr>
        <a:xfrm>
          <a:off x="4417" y="767466"/>
          <a:ext cx="2656105" cy="1513181"/>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9525" algn="ctr" defTabSz="800100">
            <a:lnSpc>
              <a:spcPct val="90000"/>
            </a:lnSpc>
            <a:spcBef>
              <a:spcPct val="0"/>
            </a:spcBef>
            <a:spcAft>
              <a:spcPct val="15000"/>
            </a:spcAft>
            <a:buNone/>
            <a:tabLst/>
          </a:pPr>
          <a:r>
            <a:rPr lang="fr-CA" sz="1800" b="0" i="0" u="none" kern="1200" dirty="0"/>
            <a:t>Augmentez vos interactions sociales positives avec les autres. </a:t>
          </a:r>
          <a:endParaRPr lang="fr-CA" sz="1800" kern="1200" dirty="0"/>
        </a:p>
      </dsp:txBody>
      <dsp:txXfrm>
        <a:off x="4417" y="767466"/>
        <a:ext cx="2656105" cy="1513181"/>
      </dsp:txXfrm>
    </dsp:sp>
    <dsp:sp modelId="{9A8118CA-46EF-F74A-AB12-AC111BA990A6}">
      <dsp:nvSpPr>
        <dsp:cNvPr id="0" name=""/>
        <dsp:cNvSpPr/>
      </dsp:nvSpPr>
      <dsp:spPr>
        <a:xfrm>
          <a:off x="3032377" y="5352"/>
          <a:ext cx="2656105" cy="762114"/>
        </a:xfrm>
        <a:prstGeom prst="rect">
          <a:avLst/>
        </a:prstGeom>
        <a:solidFill>
          <a:schemeClr val="accent4">
            <a:hueOff val="-1488257"/>
            <a:satOff val="8966"/>
            <a:lumOff val="719"/>
            <a:alphaOff val="0"/>
          </a:schemeClr>
        </a:solidFill>
        <a:ln w="25400" cap="flat" cmpd="sng" algn="ctr">
          <a:solidFill>
            <a:schemeClr val="accent4">
              <a:hueOff val="-1488257"/>
              <a:satOff val="8966"/>
              <a:lumOff val="71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Parlez à </a:t>
          </a:r>
          <a:br>
            <a:rPr lang="fr-CA" sz="2100" kern="1200" dirty="0"/>
          </a:br>
          <a:r>
            <a:rPr lang="fr-CA" sz="2100" kern="1200" dirty="0"/>
            <a:t>votre médecin</a:t>
          </a:r>
        </a:p>
      </dsp:txBody>
      <dsp:txXfrm>
        <a:off x="3032377" y="5352"/>
        <a:ext cx="2656105" cy="762114"/>
      </dsp:txXfrm>
    </dsp:sp>
    <dsp:sp modelId="{F7783B3B-FF4F-E94C-937F-F0C26CAD8C50}">
      <dsp:nvSpPr>
        <dsp:cNvPr id="0" name=""/>
        <dsp:cNvSpPr/>
      </dsp:nvSpPr>
      <dsp:spPr>
        <a:xfrm>
          <a:off x="3032377" y="767466"/>
          <a:ext cx="2656105" cy="1513181"/>
        </a:xfrm>
        <a:prstGeom prst="rect">
          <a:avLst/>
        </a:prstGeom>
        <a:solidFill>
          <a:schemeClr val="accent4">
            <a:tint val="40000"/>
            <a:alpha val="90000"/>
            <a:hueOff val="-1315237"/>
            <a:satOff val="7386"/>
            <a:lumOff val="469"/>
            <a:alphaOff val="0"/>
          </a:schemeClr>
        </a:solidFill>
        <a:ln w="25400" cap="flat" cmpd="sng" algn="ctr">
          <a:solidFill>
            <a:schemeClr val="accent4">
              <a:tint val="40000"/>
              <a:alpha val="90000"/>
              <a:hueOff val="-1315237"/>
              <a:satOff val="7386"/>
              <a:lumOff val="4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tabLst/>
          </a:pPr>
          <a:r>
            <a:rPr lang="fr-CA" sz="1800" b="0" i="0" u="none" kern="1200" dirty="0"/>
            <a:t>Parlez à votre médecin.</a:t>
          </a:r>
          <a:endParaRPr lang="fr-CA" sz="1800" kern="1200" dirty="0"/>
        </a:p>
      </dsp:txBody>
      <dsp:txXfrm>
        <a:off x="3032377" y="767466"/>
        <a:ext cx="2656105" cy="1513181"/>
      </dsp:txXfrm>
    </dsp:sp>
    <dsp:sp modelId="{579CE1CD-2623-DD40-A182-F0587CC69D7A}">
      <dsp:nvSpPr>
        <dsp:cNvPr id="0" name=""/>
        <dsp:cNvSpPr/>
      </dsp:nvSpPr>
      <dsp:spPr>
        <a:xfrm>
          <a:off x="6060338" y="5352"/>
          <a:ext cx="2656105" cy="762114"/>
        </a:xfrm>
        <a:prstGeom prst="rect">
          <a:avLst/>
        </a:prstGeom>
        <a:solidFill>
          <a:schemeClr val="accent4">
            <a:hueOff val="-2976513"/>
            <a:satOff val="17933"/>
            <a:lumOff val="1437"/>
            <a:alphaOff val="0"/>
          </a:schemeClr>
        </a:solidFill>
        <a:ln w="25400" cap="flat" cmpd="sng" algn="ctr">
          <a:solidFill>
            <a:schemeClr val="accent4">
              <a:hueOff val="-2976513"/>
              <a:satOff val="17933"/>
              <a:lumOff val="143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Renseignez-vous</a:t>
          </a:r>
        </a:p>
      </dsp:txBody>
      <dsp:txXfrm>
        <a:off x="6060338" y="5352"/>
        <a:ext cx="2656105" cy="762114"/>
      </dsp:txXfrm>
    </dsp:sp>
    <dsp:sp modelId="{FE8C892F-BF2B-514E-BBB8-579213A44AB9}">
      <dsp:nvSpPr>
        <dsp:cNvPr id="0" name=""/>
        <dsp:cNvSpPr/>
      </dsp:nvSpPr>
      <dsp:spPr>
        <a:xfrm>
          <a:off x="6060338" y="767466"/>
          <a:ext cx="2656105" cy="1513181"/>
        </a:xfrm>
        <a:prstGeom prst="rect">
          <a:avLst/>
        </a:prstGeom>
        <a:solidFill>
          <a:schemeClr val="accent4">
            <a:tint val="40000"/>
            <a:alpha val="90000"/>
            <a:hueOff val="-2630473"/>
            <a:satOff val="14771"/>
            <a:lumOff val="939"/>
            <a:alphaOff val="0"/>
          </a:schemeClr>
        </a:solidFill>
        <a:ln w="25400" cap="flat" cmpd="sng" algn="ctr">
          <a:solidFill>
            <a:schemeClr val="accent4">
              <a:tint val="40000"/>
              <a:alpha val="90000"/>
              <a:hueOff val="-2630473"/>
              <a:satOff val="14771"/>
              <a:lumOff val="9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9525" lvl="1" indent="0" algn="ctr" defTabSz="800100">
            <a:lnSpc>
              <a:spcPct val="90000"/>
            </a:lnSpc>
            <a:spcBef>
              <a:spcPct val="0"/>
            </a:spcBef>
            <a:spcAft>
              <a:spcPct val="15000"/>
            </a:spcAft>
            <a:buNone/>
            <a:tabLst/>
          </a:pPr>
          <a:r>
            <a:rPr lang="fr-CA" sz="1800" b="0" i="0" u="none" kern="1200" dirty="0"/>
            <a:t>Renseignez-vous sur les méfaits et réduisez votre consommation avec le soutien d’autres personnes.</a:t>
          </a:r>
          <a:endParaRPr lang="fr-CA" sz="1800" kern="1200" dirty="0"/>
        </a:p>
      </dsp:txBody>
      <dsp:txXfrm>
        <a:off x="6060338" y="767466"/>
        <a:ext cx="2656105" cy="1513181"/>
      </dsp:txXfrm>
    </dsp:sp>
    <dsp:sp modelId="{669C1A9F-2DA4-1044-871E-A06DB3954B17}">
      <dsp:nvSpPr>
        <dsp:cNvPr id="0" name=""/>
        <dsp:cNvSpPr/>
      </dsp:nvSpPr>
      <dsp:spPr>
        <a:xfrm>
          <a:off x="9088298" y="5352"/>
          <a:ext cx="2656105" cy="762114"/>
        </a:xfrm>
        <a:prstGeom prst="rect">
          <a:avLst/>
        </a:prstGeom>
        <a:solidFill>
          <a:schemeClr val="accent4">
            <a:hueOff val="-4464770"/>
            <a:satOff val="26899"/>
            <a:lumOff val="2156"/>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CA" sz="2100" kern="1200" dirty="0"/>
            <a:t>Communiquez </a:t>
          </a:r>
          <a:br>
            <a:rPr lang="fr-CA" sz="2100" kern="1200" dirty="0"/>
          </a:br>
          <a:r>
            <a:rPr lang="fr-CA" sz="2100" kern="1200" dirty="0"/>
            <a:t>avec AA</a:t>
          </a:r>
        </a:p>
      </dsp:txBody>
      <dsp:txXfrm>
        <a:off x="9088298" y="5352"/>
        <a:ext cx="2656105" cy="762114"/>
      </dsp:txXfrm>
    </dsp:sp>
    <dsp:sp modelId="{D403A6E6-399D-574B-960A-FAB0997EAFDF}">
      <dsp:nvSpPr>
        <dsp:cNvPr id="0" name=""/>
        <dsp:cNvSpPr/>
      </dsp:nvSpPr>
      <dsp:spPr>
        <a:xfrm>
          <a:off x="9088298" y="767466"/>
          <a:ext cx="2656105" cy="1513181"/>
        </a:xfrm>
        <a:prstGeom prst="rect">
          <a:avLst/>
        </a:prstGeom>
        <a:solidFill>
          <a:schemeClr val="accent4">
            <a:tint val="40000"/>
            <a:alpha val="90000"/>
            <a:hueOff val="-3945710"/>
            <a:satOff val="22157"/>
            <a:lumOff val="1408"/>
            <a:alphaOff val="0"/>
          </a:schemeClr>
        </a:solidFill>
        <a:ln w="25400" cap="flat" cmpd="sng" algn="ctr">
          <a:solidFill>
            <a:schemeClr val="accent4">
              <a:tint val="40000"/>
              <a:alpha val="90000"/>
              <a:hueOff val="-3945710"/>
              <a:satOff val="22157"/>
              <a:lumOff val="14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tabLst/>
          </a:pPr>
          <a:r>
            <a:rPr lang="fr-CA" sz="1800" b="0" i="0" u="none" kern="1200" dirty="0"/>
            <a:t>Communiquez avec votre programme local des Alcooliques anonymes.</a:t>
          </a:r>
          <a:endParaRPr lang="fr-CA" sz="1800" kern="1200" dirty="0"/>
        </a:p>
      </dsp:txBody>
      <dsp:txXfrm>
        <a:off x="9088298" y="767466"/>
        <a:ext cx="2656105" cy="151318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79C10019-3953-914C-80F8-20980CFDA5DC}" type="datetimeFigureOut">
              <a:rPr lang="fr-FR" smtClean="0"/>
              <a:t>09/06/2025</a:t>
            </a:fld>
            <a:endParaRPr lang="fr-FR"/>
          </a:p>
        </p:txBody>
      </p:sp>
      <p:sp>
        <p:nvSpPr>
          <p:cNvPr id="4" name="Espace réservé de l'image de diapositive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6" name="Espace réservé du pied de page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EFD97A7C-AA8F-2A41-ABCC-7988F2793EC4}" type="slidenum">
              <a:rPr lang="fr-FR" smtClean="0"/>
              <a:t>‹N°›</a:t>
            </a:fld>
            <a:endParaRPr lang="fr-FR"/>
          </a:p>
        </p:txBody>
      </p:sp>
    </p:spTree>
    <p:extLst>
      <p:ext uri="{BB962C8B-B14F-4D97-AF65-F5344CB8AC3E}">
        <p14:creationId xmlns:p14="http://schemas.microsoft.com/office/powerpoint/2010/main" val="955022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FD97A7C-AA8F-2A41-ABCC-7988F2793EC4}" type="slidenum">
              <a:rPr lang="fr-FR" smtClean="0"/>
              <a:t>11</a:t>
            </a:fld>
            <a:endParaRPr lang="fr-FR"/>
          </a:p>
        </p:txBody>
      </p:sp>
    </p:spTree>
    <p:extLst>
      <p:ext uri="{BB962C8B-B14F-4D97-AF65-F5344CB8AC3E}">
        <p14:creationId xmlns:p14="http://schemas.microsoft.com/office/powerpoint/2010/main" val="3409819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876" y="2125980"/>
            <a:ext cx="10368598" cy="1440180"/>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sz="20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3150107" y="0"/>
            <a:ext cx="4741545" cy="6858000"/>
          </a:xfrm>
          <a:custGeom>
            <a:avLst/>
            <a:gdLst/>
            <a:ahLst/>
            <a:cxnLst/>
            <a:rect l="l" t="t" r="r" b="b"/>
            <a:pathLst>
              <a:path w="4741545" h="6858000">
                <a:moveTo>
                  <a:pt x="1294765" y="4985321"/>
                </a:moveTo>
                <a:lnTo>
                  <a:pt x="0" y="6858000"/>
                </a:lnTo>
                <a:lnTo>
                  <a:pt x="1294765" y="6858000"/>
                </a:lnTo>
                <a:lnTo>
                  <a:pt x="1294765" y="4985321"/>
                </a:lnTo>
                <a:close/>
              </a:path>
              <a:path w="4741545" h="6858000">
                <a:moveTo>
                  <a:pt x="4517371" y="0"/>
                </a:moveTo>
                <a:lnTo>
                  <a:pt x="1294765" y="0"/>
                </a:lnTo>
                <a:lnTo>
                  <a:pt x="1294765" y="4985321"/>
                </a:lnTo>
                <a:lnTo>
                  <a:pt x="4741164" y="634"/>
                </a:lnTo>
                <a:lnTo>
                  <a:pt x="4517371" y="0"/>
                </a:lnTo>
                <a:close/>
              </a:path>
            </a:pathLst>
          </a:custGeom>
          <a:solidFill>
            <a:srgbClr val="D3D725"/>
          </a:solidFill>
        </p:spPr>
        <p:txBody>
          <a:bodyPr wrap="square" lIns="0" tIns="0" rIns="0" bIns="0" rtlCol="0"/>
          <a:lstStyle/>
          <a:p>
            <a:endParaRPr/>
          </a:p>
        </p:txBody>
      </p:sp>
      <p:sp>
        <p:nvSpPr>
          <p:cNvPr id="17" name="bg object 17"/>
          <p:cNvSpPr/>
          <p:nvPr/>
        </p:nvSpPr>
        <p:spPr>
          <a:xfrm>
            <a:off x="0" y="0"/>
            <a:ext cx="6323330" cy="6400800"/>
          </a:xfrm>
          <a:custGeom>
            <a:avLst/>
            <a:gdLst/>
            <a:ahLst/>
            <a:cxnLst/>
            <a:rect l="l" t="t" r="r" b="b"/>
            <a:pathLst>
              <a:path w="6323330" h="6400800">
                <a:moveTo>
                  <a:pt x="0" y="6400800"/>
                </a:moveTo>
                <a:lnTo>
                  <a:pt x="6323076" y="6400800"/>
                </a:lnTo>
                <a:lnTo>
                  <a:pt x="6323076" y="0"/>
                </a:lnTo>
                <a:lnTo>
                  <a:pt x="0" y="0"/>
                </a:lnTo>
                <a:lnTo>
                  <a:pt x="0" y="6400800"/>
                </a:lnTo>
                <a:close/>
              </a:path>
            </a:pathLst>
          </a:custGeom>
          <a:solidFill>
            <a:srgbClr val="7E2C20"/>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3523" cy="6858000"/>
          </a:xfrm>
          <a:prstGeom prst="rect">
            <a:avLst/>
          </a:prstGeom>
        </p:spPr>
      </p:pic>
      <p:sp>
        <p:nvSpPr>
          <p:cNvPr id="17" name="bg object 17"/>
          <p:cNvSpPr/>
          <p:nvPr/>
        </p:nvSpPr>
        <p:spPr>
          <a:xfrm>
            <a:off x="3154679" y="1554480"/>
            <a:ext cx="5806440" cy="3776979"/>
          </a:xfrm>
          <a:custGeom>
            <a:avLst/>
            <a:gdLst/>
            <a:ahLst/>
            <a:cxnLst/>
            <a:rect l="l" t="t" r="r" b="b"/>
            <a:pathLst>
              <a:path w="5806440" h="3776979">
                <a:moveTo>
                  <a:pt x="5806440" y="0"/>
                </a:moveTo>
                <a:lnTo>
                  <a:pt x="0" y="0"/>
                </a:lnTo>
                <a:lnTo>
                  <a:pt x="0" y="3776472"/>
                </a:lnTo>
                <a:lnTo>
                  <a:pt x="5806440" y="3776472"/>
                </a:lnTo>
                <a:lnTo>
                  <a:pt x="5806440" y="0"/>
                </a:lnTo>
                <a:close/>
              </a:path>
            </a:pathLst>
          </a:custGeom>
          <a:solidFill>
            <a:srgbClr val="D3D725"/>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400" b="0" i="0">
                <a:solidFill>
                  <a:srgbClr val="7E2C2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44779" y="512470"/>
            <a:ext cx="10541304" cy="1345488"/>
          </a:xfrm>
          <a:prstGeom prst="rect">
            <a:avLst/>
          </a:prstGeom>
        </p:spPr>
        <p:txBody>
          <a:bodyPr wrap="square" lIns="0" tIns="0" rIns="0" bIns="0">
            <a:spAutoFit/>
          </a:bodyPr>
          <a:lstStyle>
            <a:lvl1pPr>
              <a:defRPr sz="4400" b="0" i="0">
                <a:solidFill>
                  <a:srgbClr val="7E2C20"/>
                </a:solidFill>
                <a:latin typeface="Arial"/>
                <a:cs typeface="Arial"/>
              </a:defRPr>
            </a:lvl1pPr>
          </a:lstStyle>
          <a:p>
            <a:endParaRPr/>
          </a:p>
        </p:txBody>
      </p:sp>
      <p:sp>
        <p:nvSpPr>
          <p:cNvPr id="3" name="Holder 3"/>
          <p:cNvSpPr>
            <a:spLocks noGrp="1"/>
          </p:cNvSpPr>
          <p:nvPr>
            <p:ph type="body" idx="1"/>
          </p:nvPr>
        </p:nvSpPr>
        <p:spPr>
          <a:xfrm>
            <a:off x="2046223" y="1426677"/>
            <a:ext cx="9758680" cy="3685540"/>
          </a:xfrm>
          <a:prstGeom prst="rect">
            <a:avLst/>
          </a:prstGeom>
        </p:spPr>
        <p:txBody>
          <a:bodyPr wrap="square" lIns="0" tIns="0" rIns="0" bIns="0">
            <a:spAutoFit/>
          </a:bodyPr>
          <a:lstStyle>
            <a:lvl1pPr>
              <a:defRPr sz="20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6/9/2025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laubach-on.ca/" TargetMode="Externa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canada.ca/fr/services/sante/video/semaine-nationale-sensibilisation-dependances.html" TargetMode="Externa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7059295" cy="6858000"/>
          </a:xfrm>
          <a:custGeom>
            <a:avLst/>
            <a:gdLst/>
            <a:ahLst/>
            <a:cxnLst/>
            <a:rect l="l" t="t" r="r" b="b"/>
            <a:pathLst>
              <a:path w="7059295" h="6858000">
                <a:moveTo>
                  <a:pt x="7059168" y="0"/>
                </a:moveTo>
                <a:lnTo>
                  <a:pt x="0" y="0"/>
                </a:lnTo>
                <a:lnTo>
                  <a:pt x="0" y="6858000"/>
                </a:lnTo>
                <a:lnTo>
                  <a:pt x="7059168" y="6858000"/>
                </a:lnTo>
                <a:lnTo>
                  <a:pt x="7059168" y="0"/>
                </a:lnTo>
                <a:close/>
              </a:path>
            </a:pathLst>
          </a:custGeom>
          <a:solidFill>
            <a:srgbClr val="7E2C20"/>
          </a:solidFill>
        </p:spPr>
        <p:txBody>
          <a:bodyPr wrap="square" lIns="0" tIns="0" rIns="0" bIns="0" rtlCol="0"/>
          <a:lstStyle/>
          <a:p>
            <a:endParaRPr/>
          </a:p>
        </p:txBody>
      </p:sp>
      <p:sp>
        <p:nvSpPr>
          <p:cNvPr id="5" name="object 5"/>
          <p:cNvSpPr/>
          <p:nvPr/>
        </p:nvSpPr>
        <p:spPr>
          <a:xfrm>
            <a:off x="5146675" y="0"/>
            <a:ext cx="3692525" cy="6858000"/>
          </a:xfrm>
          <a:custGeom>
            <a:avLst/>
            <a:gdLst/>
            <a:ahLst/>
            <a:cxnLst/>
            <a:rect l="l" t="t" r="r" b="b"/>
            <a:pathLst>
              <a:path w="3692525" h="6858000">
                <a:moveTo>
                  <a:pt x="1913665" y="3554284"/>
                </a:moveTo>
                <a:lnTo>
                  <a:pt x="1913665" y="6858000"/>
                </a:lnTo>
                <a:lnTo>
                  <a:pt x="3692422" y="6858000"/>
                </a:lnTo>
                <a:lnTo>
                  <a:pt x="1913665" y="3554284"/>
                </a:lnTo>
                <a:close/>
              </a:path>
              <a:path w="3692525" h="6858000">
                <a:moveTo>
                  <a:pt x="1913665" y="0"/>
                </a:moveTo>
                <a:lnTo>
                  <a:pt x="0" y="0"/>
                </a:lnTo>
                <a:lnTo>
                  <a:pt x="1913665" y="3554284"/>
                </a:lnTo>
                <a:lnTo>
                  <a:pt x="1913665" y="0"/>
                </a:lnTo>
                <a:close/>
              </a:path>
            </a:pathLst>
          </a:custGeom>
          <a:solidFill>
            <a:schemeClr val="accent3">
              <a:lumMod val="60000"/>
              <a:lumOff val="40000"/>
            </a:schemeClr>
          </a:solidFill>
        </p:spPr>
        <p:txBody>
          <a:bodyPr wrap="square" lIns="0" tIns="0" rIns="0" bIns="0" rtlCol="0"/>
          <a:lstStyle/>
          <a:p>
            <a:endParaRPr/>
          </a:p>
        </p:txBody>
      </p:sp>
      <p:sp>
        <p:nvSpPr>
          <p:cNvPr id="7" name="object 3">
            <a:extLst>
              <a:ext uri="{FF2B5EF4-FFF2-40B4-BE49-F238E27FC236}">
                <a16:creationId xmlns:a16="http://schemas.microsoft.com/office/drawing/2014/main" id="{0F6A8D96-A2D8-14B8-41EF-DA9DF306A8A1}"/>
              </a:ext>
            </a:extLst>
          </p:cNvPr>
          <p:cNvSpPr txBox="1"/>
          <p:nvPr/>
        </p:nvSpPr>
        <p:spPr>
          <a:xfrm>
            <a:off x="304800" y="3048000"/>
            <a:ext cx="10660989" cy="1623906"/>
          </a:xfrm>
          <a:prstGeom prst="rect">
            <a:avLst/>
          </a:prstGeom>
        </p:spPr>
        <p:txBody>
          <a:bodyPr vert="horz" wrap="square" lIns="0" tIns="200025" rIns="0" bIns="0" rtlCol="0">
            <a:spAutoFit/>
          </a:bodyPr>
          <a:lstStyle/>
          <a:p>
            <a:pPr marL="9525" marR="3335654">
              <a:lnSpc>
                <a:spcPct val="77300"/>
              </a:lnSpc>
            </a:pPr>
            <a:r>
              <a:rPr lang="fr-CA" sz="4000" dirty="0">
                <a:solidFill>
                  <a:schemeClr val="bg2"/>
                </a:solidFill>
                <a:latin typeface="Arial" panose="020B0604020202020204" pitchFamily="34" charset="0"/>
                <a:cs typeface="Arial" panose="020B0604020202020204" pitchFamily="34" charset="0"/>
              </a:rPr>
              <a:t>PROGRAMME D’ÉTUDES </a:t>
            </a:r>
          </a:p>
          <a:p>
            <a:pPr marL="9525" marR="3335654">
              <a:lnSpc>
                <a:spcPct val="77300"/>
              </a:lnSpc>
            </a:pPr>
            <a:r>
              <a:rPr lang="fr-CA" sz="4000" dirty="0">
                <a:solidFill>
                  <a:schemeClr val="bg2"/>
                </a:solidFill>
                <a:latin typeface="Arial" panose="020B0604020202020204" pitchFamily="34" charset="0"/>
                <a:cs typeface="Arial" panose="020B0604020202020204" pitchFamily="34" charset="0"/>
              </a:rPr>
              <a:t>SUR LA SANTÉ MENTALE </a:t>
            </a:r>
            <a:br>
              <a:rPr lang="fr-CA" sz="4000" dirty="0">
                <a:solidFill>
                  <a:schemeClr val="bg2"/>
                </a:solidFill>
                <a:latin typeface="Arial" panose="020B0604020202020204" pitchFamily="34" charset="0"/>
                <a:cs typeface="Arial" panose="020B0604020202020204" pitchFamily="34" charset="0"/>
              </a:rPr>
            </a:br>
            <a:r>
              <a:rPr lang="fr-CA" sz="4000" dirty="0">
                <a:solidFill>
                  <a:schemeClr val="bg2"/>
                </a:solidFill>
                <a:latin typeface="Arial" panose="020B0604020202020204" pitchFamily="34" charset="0"/>
                <a:cs typeface="Arial" panose="020B0604020202020204" pitchFamily="34" charset="0"/>
              </a:rPr>
              <a:t>ET LES DÉPENDANCES</a:t>
            </a:r>
          </a:p>
        </p:txBody>
      </p:sp>
      <p:sp>
        <p:nvSpPr>
          <p:cNvPr id="8" name="object 4">
            <a:extLst>
              <a:ext uri="{FF2B5EF4-FFF2-40B4-BE49-F238E27FC236}">
                <a16:creationId xmlns:a16="http://schemas.microsoft.com/office/drawing/2014/main" id="{D0248CAE-51DC-291A-8989-CB89F2B8C0CC}"/>
              </a:ext>
            </a:extLst>
          </p:cNvPr>
          <p:cNvSpPr txBox="1"/>
          <p:nvPr/>
        </p:nvSpPr>
        <p:spPr>
          <a:xfrm>
            <a:off x="7059295" y="341807"/>
            <a:ext cx="4890299" cy="1501693"/>
          </a:xfrm>
          <a:prstGeom prst="rect">
            <a:avLst/>
          </a:prstGeom>
        </p:spPr>
        <p:txBody>
          <a:bodyPr vert="horz" wrap="square" lIns="0" tIns="11430" rIns="0" bIns="0" rtlCol="0" anchor="ctr">
            <a:spAutoFit/>
          </a:bodyPr>
          <a:lstStyle/>
          <a:p>
            <a:pPr marL="12700" marR="5080" indent="-3175" algn="r">
              <a:lnSpc>
                <a:spcPct val="100400"/>
              </a:lnSpc>
              <a:spcBef>
                <a:spcPts val="90"/>
              </a:spcBef>
            </a:pPr>
            <a:r>
              <a:rPr lang="fr-FR" sz="3200" dirty="0">
                <a:solidFill>
                  <a:schemeClr val="accent2">
                    <a:lumMod val="75000"/>
                  </a:schemeClr>
                </a:solidFill>
                <a:latin typeface="Arial" panose="020B0604020202020204" pitchFamily="34" charset="0"/>
                <a:cs typeface="Arial" panose="020B0604020202020204" pitchFamily="34" charset="0"/>
              </a:rPr>
              <a:t>MODULE</a:t>
            </a:r>
            <a:r>
              <a:rPr sz="3200" dirty="0">
                <a:solidFill>
                  <a:schemeClr val="accent2">
                    <a:lumMod val="75000"/>
                  </a:schemeClr>
                </a:solidFill>
                <a:latin typeface="Arial" panose="020B0604020202020204" pitchFamily="34" charset="0"/>
                <a:cs typeface="Arial" panose="020B0604020202020204" pitchFamily="34" charset="0"/>
              </a:rPr>
              <a:t> </a:t>
            </a:r>
            <a:r>
              <a:rPr lang="fr-FR" sz="3200" dirty="0">
                <a:solidFill>
                  <a:schemeClr val="accent2">
                    <a:lumMod val="75000"/>
                  </a:schemeClr>
                </a:solidFill>
                <a:latin typeface="Arial" panose="020B0604020202020204" pitchFamily="34" charset="0"/>
                <a:cs typeface="Arial" panose="020B0604020202020204" pitchFamily="34" charset="0"/>
              </a:rPr>
              <a:t>2 </a:t>
            </a:r>
            <a:r>
              <a:rPr sz="3200" dirty="0">
                <a:solidFill>
                  <a:schemeClr val="accent2">
                    <a:lumMod val="75000"/>
                  </a:schemeClr>
                </a:solidFill>
                <a:latin typeface="Arial" panose="020B0604020202020204" pitchFamily="34" charset="0"/>
                <a:cs typeface="Arial" panose="020B0604020202020204" pitchFamily="34" charset="0"/>
              </a:rPr>
              <a:t>: </a:t>
            </a:r>
            <a:endParaRPr lang="fr-FR" sz="3200" dirty="0">
              <a:solidFill>
                <a:schemeClr val="accent2">
                  <a:lumMod val="75000"/>
                </a:schemeClr>
              </a:solidFill>
              <a:latin typeface="Arial" panose="020B0604020202020204" pitchFamily="34" charset="0"/>
              <a:cs typeface="Arial" panose="020B0604020202020204" pitchFamily="34" charset="0"/>
            </a:endParaRPr>
          </a:p>
          <a:p>
            <a:pPr marL="12700" marR="5080" indent="-3175" algn="r">
              <a:lnSpc>
                <a:spcPct val="100400"/>
              </a:lnSpc>
              <a:spcBef>
                <a:spcPts val="90"/>
              </a:spcBef>
            </a:pPr>
            <a:r>
              <a:rPr lang="fr-FR" sz="3200" dirty="0">
                <a:solidFill>
                  <a:schemeClr val="accent2">
                    <a:lumMod val="75000"/>
                  </a:schemeClr>
                </a:solidFill>
                <a:latin typeface="Arial" panose="020B0604020202020204" pitchFamily="34" charset="0"/>
                <a:cs typeface="Arial" panose="020B0604020202020204" pitchFamily="34" charset="0"/>
              </a:rPr>
              <a:t>GÉRER </a:t>
            </a:r>
            <a:br>
              <a:rPr lang="fr-FR" sz="3200" dirty="0">
                <a:solidFill>
                  <a:schemeClr val="accent2">
                    <a:lumMod val="75000"/>
                  </a:schemeClr>
                </a:solidFill>
                <a:latin typeface="Arial" panose="020B0604020202020204" pitchFamily="34" charset="0"/>
                <a:cs typeface="Arial" panose="020B0604020202020204" pitchFamily="34" charset="0"/>
              </a:rPr>
            </a:br>
            <a:r>
              <a:rPr lang="fr-FR" sz="3200" dirty="0">
                <a:solidFill>
                  <a:schemeClr val="accent2">
                    <a:lumMod val="75000"/>
                  </a:schemeClr>
                </a:solidFill>
                <a:latin typeface="Arial" panose="020B0604020202020204" pitchFamily="34" charset="0"/>
                <a:cs typeface="Arial" panose="020B0604020202020204" pitchFamily="34" charset="0"/>
              </a:rPr>
              <a:t>LES DÉPENDANCES</a:t>
            </a:r>
            <a:endParaRPr sz="3200" dirty="0">
              <a:solidFill>
                <a:schemeClr val="accent2">
                  <a:lumMod val="75000"/>
                </a:schemeClr>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5DC3B7A9-C62C-E1F4-B55A-F275EE83C999}"/>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A4FD58E1-99E0-D0AA-572B-00EAA8C205A7}"/>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617219" y="1015"/>
            <a:ext cx="11576304" cy="6856985"/>
            <a:chOff x="617219" y="1268"/>
            <a:chExt cx="11576304" cy="6856985"/>
          </a:xfrm>
        </p:grpSpPr>
        <p:pic>
          <p:nvPicPr>
            <p:cNvPr id="3" name="object 3"/>
            <p:cNvPicPr/>
            <p:nvPr/>
          </p:nvPicPr>
          <p:blipFill>
            <a:blip r:embed="rId2" cstate="print"/>
            <a:stretch>
              <a:fillRect/>
            </a:stretch>
          </p:blipFill>
          <p:spPr>
            <a:xfrm>
              <a:off x="617219" y="1268"/>
              <a:ext cx="11576304" cy="6856729"/>
            </a:xfrm>
            <a:prstGeom prst="rect">
              <a:avLst/>
            </a:prstGeom>
          </p:spPr>
        </p:pic>
        <p:sp>
          <p:nvSpPr>
            <p:cNvPr id="5" name="object 5"/>
            <p:cNvSpPr/>
            <p:nvPr/>
          </p:nvSpPr>
          <p:spPr>
            <a:xfrm>
              <a:off x="9953243" y="5334253"/>
              <a:ext cx="1769745" cy="1524000"/>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dirty="0"/>
            </a:p>
          </p:txBody>
        </p:sp>
      </p:grpSp>
      <p:sp>
        <p:nvSpPr>
          <p:cNvPr id="8" name="object 8"/>
          <p:cNvSpPr txBox="1">
            <a:spLocks noGrp="1"/>
          </p:cNvSpPr>
          <p:nvPr>
            <p:ph type="title"/>
          </p:nvPr>
        </p:nvSpPr>
        <p:spPr>
          <a:xfrm>
            <a:off x="544779" y="512470"/>
            <a:ext cx="10541304" cy="1044439"/>
          </a:xfrm>
          <a:prstGeom prst="rect">
            <a:avLst/>
          </a:prstGeom>
        </p:spPr>
        <p:txBody>
          <a:bodyPr vert="horz" wrap="square" lIns="0" tIns="363778" rIns="0" bIns="0" rtlCol="0">
            <a:spAutoFit/>
          </a:bodyPr>
          <a:lstStyle/>
          <a:p>
            <a:pPr marL="247650">
              <a:lnSpc>
                <a:spcPct val="100000"/>
              </a:lnSpc>
              <a:spcBef>
                <a:spcPts val="95"/>
              </a:spcBef>
            </a:pPr>
            <a:r>
              <a:rPr lang="fr-FR" dirty="0">
                <a:solidFill>
                  <a:schemeClr val="bg2"/>
                </a:solidFill>
              </a:rPr>
              <a:t>Dépendances et choix</a:t>
            </a:r>
            <a:endParaRPr dirty="0">
              <a:solidFill>
                <a:schemeClr val="bg2"/>
              </a:solidFill>
            </a:endParaRPr>
          </a:p>
        </p:txBody>
      </p:sp>
      <p:sp>
        <p:nvSpPr>
          <p:cNvPr id="10" name="object 10"/>
          <p:cNvSpPr/>
          <p:nvPr/>
        </p:nvSpPr>
        <p:spPr>
          <a:xfrm>
            <a:off x="0" y="0"/>
            <a:ext cx="617220" cy="6858000"/>
          </a:xfrm>
          <a:custGeom>
            <a:avLst/>
            <a:gdLst/>
            <a:ahLst/>
            <a:cxnLst/>
            <a:rect l="l" t="t" r="r" b="b"/>
            <a:pathLst>
              <a:path w="617220" h="6858000">
                <a:moveTo>
                  <a:pt x="617220" y="0"/>
                </a:moveTo>
                <a:lnTo>
                  <a:pt x="0" y="0"/>
                </a:lnTo>
                <a:lnTo>
                  <a:pt x="0" y="6858000"/>
                </a:lnTo>
                <a:lnTo>
                  <a:pt x="617220" y="6858000"/>
                </a:lnTo>
                <a:lnTo>
                  <a:pt x="617220" y="0"/>
                </a:lnTo>
                <a:close/>
              </a:path>
            </a:pathLst>
          </a:custGeom>
          <a:solidFill>
            <a:schemeClr val="accent3">
              <a:lumMod val="40000"/>
              <a:lumOff val="60000"/>
            </a:schemeClr>
          </a:solidFill>
        </p:spPr>
        <p:txBody>
          <a:bodyPr wrap="square" lIns="0" tIns="0" rIns="0" bIns="0" rtlCol="0"/>
          <a:lstStyle/>
          <a:p>
            <a:endParaRPr/>
          </a:p>
        </p:txBody>
      </p:sp>
      <p:graphicFrame>
        <p:nvGraphicFramePr>
          <p:cNvPr id="13" name="Diagramme 12">
            <a:extLst>
              <a:ext uri="{FF2B5EF4-FFF2-40B4-BE49-F238E27FC236}">
                <a16:creationId xmlns:a16="http://schemas.microsoft.com/office/drawing/2014/main" id="{C8E24B18-39EA-DE42-4606-8BAE5071F967}"/>
              </a:ext>
            </a:extLst>
          </p:cNvPr>
          <p:cNvGraphicFramePr/>
          <p:nvPr>
            <p:extLst>
              <p:ext uri="{D42A27DB-BD31-4B8C-83A1-F6EECF244321}">
                <p14:modId xmlns:p14="http://schemas.microsoft.com/office/powerpoint/2010/main" val="1363342690"/>
              </p:ext>
            </p:extLst>
          </p:nvPr>
        </p:nvGraphicFramePr>
        <p:xfrm>
          <a:off x="914400" y="1938385"/>
          <a:ext cx="6934200" cy="4581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4A2908CA-E443-06B8-F045-D07F07F590A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65542596-8A36-93D6-D3B1-9216A0F2857F}"/>
              </a:ext>
            </a:extLst>
          </p:cNvPr>
          <p:cNvPicPr/>
          <p:nvPr/>
        </p:nvPicPr>
        <p:blipFill>
          <a:blip r:embed="rId8" cstate="print"/>
          <a:stretch>
            <a:fillRect/>
          </a:stretch>
        </p:blipFill>
        <p:spPr>
          <a:xfrm>
            <a:off x="10077577" y="5410200"/>
            <a:ext cx="1521078" cy="130733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7602" y="-76201"/>
            <a:ext cx="6739255" cy="6934201"/>
          </a:xfrm>
          <a:custGeom>
            <a:avLst/>
            <a:gdLst/>
            <a:ahLst/>
            <a:cxnLst/>
            <a:rect l="l" t="t" r="r" b="b"/>
            <a:pathLst>
              <a:path w="6739255" h="6766559">
                <a:moveTo>
                  <a:pt x="2667107" y="0"/>
                </a:moveTo>
                <a:lnTo>
                  <a:pt x="0" y="0"/>
                </a:lnTo>
                <a:lnTo>
                  <a:pt x="0" y="6766559"/>
                </a:lnTo>
                <a:lnTo>
                  <a:pt x="6739128" y="6766559"/>
                </a:lnTo>
                <a:lnTo>
                  <a:pt x="2667107" y="0"/>
                </a:lnTo>
                <a:close/>
              </a:path>
            </a:pathLst>
          </a:custGeom>
          <a:solidFill>
            <a:schemeClr val="accent3">
              <a:lumMod val="40000"/>
              <a:lumOff val="60000"/>
            </a:schemeClr>
          </a:solidFill>
        </p:spPr>
        <p:txBody>
          <a:bodyPr wrap="square" lIns="0" tIns="0" rIns="0" bIns="0" rtlCol="0"/>
          <a:lstStyle/>
          <a:p>
            <a:endParaRPr/>
          </a:p>
        </p:txBody>
      </p:sp>
      <p:sp>
        <p:nvSpPr>
          <p:cNvPr id="3" name="object 3"/>
          <p:cNvSpPr txBox="1">
            <a:spLocks noGrp="1"/>
          </p:cNvSpPr>
          <p:nvPr>
            <p:ph type="title"/>
          </p:nvPr>
        </p:nvSpPr>
        <p:spPr>
          <a:xfrm>
            <a:off x="4648200" y="404454"/>
            <a:ext cx="6594603" cy="1366400"/>
          </a:xfrm>
          <a:prstGeom prst="rect">
            <a:avLst/>
          </a:prstGeom>
        </p:spPr>
        <p:txBody>
          <a:bodyPr vert="horz" wrap="square" lIns="0" tIns="12065" rIns="0" bIns="0" rtlCol="0">
            <a:spAutoFit/>
          </a:bodyPr>
          <a:lstStyle/>
          <a:p>
            <a:pPr marL="12700">
              <a:lnSpc>
                <a:spcPct val="100000"/>
              </a:lnSpc>
              <a:spcBef>
                <a:spcPts val="95"/>
              </a:spcBef>
            </a:pPr>
            <a:r>
              <a:rPr lang="fr-CA" dirty="0"/>
              <a:t>Dépendances et méfaits :</a:t>
            </a:r>
            <a:br>
              <a:rPr lang="fr-CA" dirty="0"/>
            </a:br>
            <a:endParaRPr lang="fr-CA" dirty="0"/>
          </a:p>
        </p:txBody>
      </p:sp>
      <p:pic>
        <p:nvPicPr>
          <p:cNvPr id="5" name="object 5"/>
          <p:cNvPicPr/>
          <p:nvPr/>
        </p:nvPicPr>
        <p:blipFill>
          <a:blip r:embed="rId3" cstate="print">
            <a:duotone>
              <a:schemeClr val="accent3">
                <a:shade val="45000"/>
                <a:satMod val="135000"/>
              </a:schemeClr>
              <a:prstClr val="white"/>
            </a:duotone>
          </a:blip>
          <a:stretch>
            <a:fillRect/>
          </a:stretch>
        </p:blipFill>
        <p:spPr>
          <a:xfrm>
            <a:off x="-59373" y="2228105"/>
            <a:ext cx="6857999" cy="4229100"/>
          </a:xfrm>
          <a:prstGeom prst="rect">
            <a:avLst/>
          </a:prstGeom>
        </p:spPr>
      </p:pic>
      <p:sp>
        <p:nvSpPr>
          <p:cNvPr id="6" name="object 6"/>
          <p:cNvSpPr txBox="1"/>
          <p:nvPr/>
        </p:nvSpPr>
        <p:spPr>
          <a:xfrm>
            <a:off x="4648200" y="1247031"/>
            <a:ext cx="7037070" cy="5001369"/>
          </a:xfrm>
          <a:prstGeom prst="rect">
            <a:avLst/>
          </a:prstGeom>
        </p:spPr>
        <p:txBody>
          <a:bodyPr vert="horz" wrap="square" lIns="0" tIns="15240" rIns="0" bIns="0" rtlCol="0">
            <a:spAutoFit/>
          </a:bodyPr>
          <a:lstStyle/>
          <a:p>
            <a:pPr marL="9525">
              <a:lnSpc>
                <a:spcPct val="100000"/>
              </a:lnSpc>
              <a:spcBef>
                <a:spcPts val="1205"/>
              </a:spcBef>
              <a:buClr>
                <a:srgbClr val="871C36"/>
              </a:buClr>
              <a:tabLst>
                <a:tab pos="2189163" algn="l"/>
              </a:tabLst>
            </a:pPr>
            <a:r>
              <a:rPr lang="fr-CA" dirty="0"/>
              <a:t>Dans certains cas, une dépendance peut devenir la chose la plus importante dans la vie d’une personne. Celle-ci peut choisir le comportement addictif au détriment d’autres aspects importants. Par conséquent, les dépendances peuvent causer des méfaits.</a:t>
            </a:r>
          </a:p>
          <a:p>
            <a:pPr marL="9525">
              <a:lnSpc>
                <a:spcPct val="100000"/>
              </a:lnSpc>
              <a:spcBef>
                <a:spcPts val="1205"/>
              </a:spcBef>
              <a:buClr>
                <a:srgbClr val="871C36"/>
              </a:buClr>
              <a:tabLst>
                <a:tab pos="2189163" algn="l"/>
              </a:tabLst>
            </a:pPr>
            <a:r>
              <a:rPr lang="fr-CA" dirty="0"/>
              <a:t>La dépendance peut entrainer la perte :</a:t>
            </a:r>
          </a:p>
          <a:p>
            <a:pPr marL="1920875" lvl="2" indent="-282575">
              <a:spcBef>
                <a:spcPts val="1205"/>
              </a:spcBef>
              <a:buClr>
                <a:srgbClr val="871C36"/>
              </a:buClr>
              <a:buFont typeface="Arial" panose="020B0604020202020204" pitchFamily="34" charset="0"/>
              <a:buChar char="•"/>
              <a:tabLst>
                <a:tab pos="2189163" algn="l"/>
              </a:tabLst>
            </a:pPr>
            <a:r>
              <a:rPr lang="fr-CA" dirty="0"/>
              <a:t>d’un emploi</a:t>
            </a:r>
          </a:p>
          <a:p>
            <a:pPr marL="1920875" lvl="2" indent="-282575">
              <a:spcBef>
                <a:spcPts val="1205"/>
              </a:spcBef>
              <a:buClr>
                <a:srgbClr val="871C36"/>
              </a:buClr>
              <a:buFont typeface="Arial" panose="020B0604020202020204" pitchFamily="34" charset="0"/>
              <a:buChar char="•"/>
              <a:tabLst>
                <a:tab pos="2189163" algn="l"/>
              </a:tabLst>
            </a:pPr>
            <a:r>
              <a:rPr lang="fr-CA" dirty="0"/>
              <a:t>de relations</a:t>
            </a:r>
          </a:p>
          <a:p>
            <a:pPr marL="1920875" lvl="2" indent="-282575">
              <a:spcBef>
                <a:spcPts val="1205"/>
              </a:spcBef>
              <a:buClr>
                <a:srgbClr val="871C36"/>
              </a:buClr>
              <a:buFont typeface="Arial" panose="020B0604020202020204" pitchFamily="34" charset="0"/>
              <a:buChar char="•"/>
              <a:tabLst>
                <a:tab pos="2189163" algn="l"/>
              </a:tabLst>
            </a:pPr>
            <a:r>
              <a:rPr lang="fr-CA" dirty="0"/>
              <a:t>de sa santé</a:t>
            </a:r>
          </a:p>
          <a:p>
            <a:pPr marL="1920875" lvl="2" indent="-282575">
              <a:spcBef>
                <a:spcPts val="1205"/>
              </a:spcBef>
              <a:buClr>
                <a:srgbClr val="871C36"/>
              </a:buClr>
              <a:buFont typeface="Arial" panose="020B0604020202020204" pitchFamily="34" charset="0"/>
              <a:buChar char="•"/>
              <a:tabLst>
                <a:tab pos="2189163" algn="l"/>
              </a:tabLst>
            </a:pPr>
            <a:r>
              <a:rPr lang="fr-CA" dirty="0"/>
              <a:t>d’argent</a:t>
            </a:r>
          </a:p>
          <a:p>
            <a:pPr marL="1920875" lvl="2" indent="-282575">
              <a:spcBef>
                <a:spcPts val="1205"/>
              </a:spcBef>
              <a:buClr>
                <a:srgbClr val="871C36"/>
              </a:buClr>
              <a:buFont typeface="Arial" panose="020B0604020202020204" pitchFamily="34" charset="0"/>
              <a:buChar char="•"/>
              <a:tabLst>
                <a:tab pos="2189163" algn="l"/>
              </a:tabLst>
            </a:pPr>
            <a:r>
              <a:rPr lang="fr-CA" dirty="0"/>
              <a:t>de sa réputation</a:t>
            </a:r>
          </a:p>
          <a:p>
            <a:pPr marL="1920875" lvl="2" indent="-282575">
              <a:spcBef>
                <a:spcPts val="1205"/>
              </a:spcBef>
              <a:buClr>
                <a:srgbClr val="871C36"/>
              </a:buClr>
              <a:buFont typeface="Arial" panose="020B0604020202020204" pitchFamily="34" charset="0"/>
              <a:buChar char="•"/>
              <a:tabLst>
                <a:tab pos="2189163" algn="l"/>
              </a:tabLst>
            </a:pPr>
            <a:r>
              <a:rPr lang="fr-CA" dirty="0"/>
              <a:t>de son intérêt pour les loisirs ou le sport</a:t>
            </a:r>
          </a:p>
          <a:p>
            <a:pPr marL="1920875" lvl="2" indent="-282575">
              <a:spcBef>
                <a:spcPts val="1205"/>
              </a:spcBef>
              <a:buClr>
                <a:srgbClr val="871C36"/>
              </a:buClr>
              <a:buFont typeface="Arial" panose="020B0604020202020204" pitchFamily="34" charset="0"/>
              <a:buChar char="•"/>
              <a:tabLst>
                <a:tab pos="2189163" algn="l"/>
              </a:tabLst>
            </a:pPr>
            <a:r>
              <a:rPr lang="fr-CA" dirty="0"/>
              <a:t>de son permis de conduire</a:t>
            </a:r>
          </a:p>
          <a:p>
            <a:pPr marL="9525">
              <a:lnSpc>
                <a:spcPct val="100000"/>
              </a:lnSpc>
              <a:spcBef>
                <a:spcPts val="1205"/>
              </a:spcBef>
              <a:buClr>
                <a:srgbClr val="871C36"/>
              </a:buClr>
              <a:tabLst>
                <a:tab pos="2189163" algn="l"/>
              </a:tabLst>
            </a:pPr>
            <a:endParaRPr lang="fr-CA" b="1" dirty="0"/>
          </a:p>
        </p:txBody>
      </p:sp>
      <p:pic>
        <p:nvPicPr>
          <p:cNvPr id="8" name="object 10">
            <a:extLst>
              <a:ext uri="{FF2B5EF4-FFF2-40B4-BE49-F238E27FC236}">
                <a16:creationId xmlns:a16="http://schemas.microsoft.com/office/drawing/2014/main" id="{F10BA852-7A79-7496-2ED2-2B8752FBC9AC}"/>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17715"/>
            <a:ext cx="12192000" cy="6640285"/>
            <a:chOff x="0" y="217715"/>
            <a:chExt cx="12192000" cy="6640285"/>
          </a:xfrm>
        </p:grpSpPr>
        <p:pic>
          <p:nvPicPr>
            <p:cNvPr id="3" name="object 3"/>
            <p:cNvPicPr/>
            <p:nvPr/>
          </p:nvPicPr>
          <p:blipFill>
            <a:blip r:embed="rId2" cstate="print"/>
            <a:stretch>
              <a:fillRect/>
            </a:stretch>
          </p:blipFill>
          <p:spPr>
            <a:xfrm>
              <a:off x="7378665" y="217715"/>
              <a:ext cx="4813335" cy="6629399"/>
            </a:xfrm>
            <a:prstGeom prst="rect">
              <a:avLst/>
            </a:prstGeom>
          </p:spPr>
        </p:pic>
        <p:sp>
          <p:nvSpPr>
            <p:cNvPr id="4" name="object 4"/>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7E2C20"/>
            </a:solidFill>
          </p:spPr>
          <p:txBody>
            <a:bodyPr wrap="square" lIns="0" tIns="0" rIns="0" bIns="0" rtlCol="0"/>
            <a:lstStyle/>
            <a:p>
              <a:endParaRPr/>
            </a:p>
          </p:txBody>
        </p:sp>
      </p:grpSp>
      <p:sp>
        <p:nvSpPr>
          <p:cNvPr id="5" name="object 5"/>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7E2C20"/>
          </a:solidFill>
        </p:spPr>
        <p:txBody>
          <a:bodyPr wrap="square" lIns="0" tIns="0" rIns="0" bIns="0" rtlCol="0"/>
          <a:lstStyle/>
          <a:p>
            <a:endParaRPr/>
          </a:p>
        </p:txBody>
      </p:sp>
      <p:grpSp>
        <p:nvGrpSpPr>
          <p:cNvPr id="6" name="object 6"/>
          <p:cNvGrpSpPr/>
          <p:nvPr/>
        </p:nvGrpSpPr>
        <p:grpSpPr>
          <a:xfrm>
            <a:off x="0" y="0"/>
            <a:ext cx="8860790" cy="1952625"/>
            <a:chOff x="0" y="0"/>
            <a:chExt cx="8860790" cy="1952625"/>
          </a:xfrm>
        </p:grpSpPr>
        <p:sp>
          <p:nvSpPr>
            <p:cNvPr id="7" name="object 7"/>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8" name="object 8"/>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chemeClr val="accent3">
                <a:lumMod val="40000"/>
                <a:lumOff val="60000"/>
              </a:schemeClr>
            </a:solidFill>
          </p:spPr>
          <p:txBody>
            <a:bodyPr wrap="square" lIns="0" tIns="0" rIns="0" bIns="0" rtlCol="0"/>
            <a:lstStyle/>
            <a:p>
              <a:endParaRPr/>
            </a:p>
          </p:txBody>
        </p:sp>
      </p:grpSp>
      <p:sp>
        <p:nvSpPr>
          <p:cNvPr id="9" name="object 9"/>
          <p:cNvSpPr txBox="1">
            <a:spLocks noGrp="1"/>
          </p:cNvSpPr>
          <p:nvPr>
            <p:ph type="title"/>
          </p:nvPr>
        </p:nvSpPr>
        <p:spPr>
          <a:xfrm>
            <a:off x="1406144" y="1708175"/>
            <a:ext cx="6442456" cy="1366400"/>
          </a:xfrm>
          <a:prstGeom prst="rect">
            <a:avLst/>
          </a:prstGeom>
        </p:spPr>
        <p:txBody>
          <a:bodyPr vert="horz" wrap="square" lIns="0" tIns="12065" rIns="0" bIns="0" rtlCol="0">
            <a:spAutoFit/>
          </a:bodyPr>
          <a:lstStyle/>
          <a:p>
            <a:pPr marL="12700">
              <a:lnSpc>
                <a:spcPct val="100000"/>
              </a:lnSpc>
              <a:spcBef>
                <a:spcPts val="95"/>
              </a:spcBef>
            </a:pPr>
            <a:r>
              <a:rPr lang="fr-CA" dirty="0"/>
              <a:t>Dépendances et méfaits :</a:t>
            </a:r>
            <a:br>
              <a:rPr lang="fr-CA" dirty="0"/>
            </a:br>
            <a:endParaRPr spc="-150" dirty="0"/>
          </a:p>
        </p:txBody>
      </p:sp>
      <p:sp>
        <p:nvSpPr>
          <p:cNvPr id="10" name="object 10"/>
          <p:cNvSpPr txBox="1"/>
          <p:nvPr/>
        </p:nvSpPr>
        <p:spPr>
          <a:xfrm>
            <a:off x="1406144" y="2689352"/>
            <a:ext cx="5387016" cy="3074687"/>
          </a:xfrm>
          <a:prstGeom prst="rect">
            <a:avLst/>
          </a:prstGeom>
        </p:spPr>
        <p:txBody>
          <a:bodyPr vert="horz" wrap="square" lIns="0" tIns="14604" rIns="0" bIns="0" rtlCol="0">
            <a:spAutoFit/>
          </a:bodyPr>
          <a:lstStyle/>
          <a:p>
            <a:pPr marL="12700" marR="273685">
              <a:lnSpc>
                <a:spcPct val="100600"/>
              </a:lnSpc>
              <a:spcBef>
                <a:spcPts val="1190"/>
              </a:spcBef>
            </a:pPr>
            <a:r>
              <a:rPr lang="fr-CA" dirty="0"/>
              <a:t>Les dépendances, en particulier celles à certaines substances, peuvent être mortelles.</a:t>
            </a:r>
            <a:br>
              <a:rPr lang="fr-CA" dirty="0"/>
            </a:br>
            <a:br>
              <a:rPr lang="fr-CA" dirty="0"/>
            </a:br>
            <a:r>
              <a:rPr lang="fr-CA" dirty="0"/>
              <a:t>L’usage chronique (l’utilisation d’une substance sur une longue période) peut provoquer la dégradation des organes de votre corps, entraînant la mort.</a:t>
            </a:r>
            <a:br>
              <a:rPr lang="fr-CA" dirty="0"/>
            </a:br>
            <a:br>
              <a:rPr lang="fr-CA" dirty="0"/>
            </a:br>
            <a:r>
              <a:rPr lang="fr-CA" dirty="0"/>
              <a:t>De plus, les changements soudains dans la consommation de substances peuvent entraîner une surdose et la mort</a:t>
            </a:r>
            <a:endParaRPr dirty="0"/>
          </a:p>
        </p:txBody>
      </p:sp>
      <p:sp>
        <p:nvSpPr>
          <p:cNvPr id="11" name="Rectangle 10">
            <a:extLst>
              <a:ext uri="{FF2B5EF4-FFF2-40B4-BE49-F238E27FC236}">
                <a16:creationId xmlns:a16="http://schemas.microsoft.com/office/drawing/2014/main" id="{26448180-2DF9-5F71-1EC3-9E08E338FDE0}"/>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2" name="object 10">
            <a:extLst>
              <a:ext uri="{FF2B5EF4-FFF2-40B4-BE49-F238E27FC236}">
                <a16:creationId xmlns:a16="http://schemas.microsoft.com/office/drawing/2014/main" id="{DC74428D-DECB-2DAF-63AE-8FC72943561F}"/>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object 6">
            <a:extLst>
              <a:ext uri="{FF2B5EF4-FFF2-40B4-BE49-F238E27FC236}">
                <a16:creationId xmlns:a16="http://schemas.microsoft.com/office/drawing/2014/main" id="{3E3FDD26-37FB-82B2-C85F-F757E1C71FF3}"/>
              </a:ext>
            </a:extLst>
          </p:cNvPr>
          <p:cNvSpPr/>
          <p:nvPr/>
        </p:nvSpPr>
        <p:spPr>
          <a:xfrm>
            <a:off x="0" y="6400800"/>
            <a:ext cx="12192000"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chemeClr val="accent3">
              <a:lumMod val="40000"/>
              <a:lumOff val="60000"/>
            </a:schemeClr>
          </a:solidFill>
        </p:spPr>
        <p:txBody>
          <a:bodyPr wrap="square" lIns="0" tIns="0" rIns="0" bIns="0" rtlCol="0"/>
          <a:lstStyle/>
          <a:p>
            <a:endParaRPr/>
          </a:p>
        </p:txBody>
      </p:sp>
      <p:grpSp>
        <p:nvGrpSpPr>
          <p:cNvPr id="2" name="object 2"/>
          <p:cNvGrpSpPr/>
          <p:nvPr/>
        </p:nvGrpSpPr>
        <p:grpSpPr>
          <a:xfrm>
            <a:off x="0" y="0"/>
            <a:ext cx="12193905" cy="6855841"/>
            <a:chOff x="2286" y="0"/>
            <a:chExt cx="12193905" cy="6855841"/>
          </a:xfrm>
        </p:grpSpPr>
        <p:sp>
          <p:nvSpPr>
            <p:cNvPr id="3" name="object 3"/>
            <p:cNvSpPr/>
            <p:nvPr/>
          </p:nvSpPr>
          <p:spPr>
            <a:xfrm>
              <a:off x="2286" y="2286"/>
              <a:ext cx="12193905" cy="6398895"/>
            </a:xfrm>
            <a:custGeom>
              <a:avLst/>
              <a:gdLst/>
              <a:ahLst/>
              <a:cxnLst/>
              <a:rect l="l" t="t" r="r" b="b"/>
              <a:pathLst>
                <a:path w="12193905" h="6398895">
                  <a:moveTo>
                    <a:pt x="0" y="6398513"/>
                  </a:moveTo>
                  <a:lnTo>
                    <a:pt x="12193524" y="6398513"/>
                  </a:lnTo>
                  <a:lnTo>
                    <a:pt x="12193524" y="0"/>
                  </a:lnTo>
                  <a:lnTo>
                    <a:pt x="0" y="0"/>
                  </a:lnTo>
                  <a:lnTo>
                    <a:pt x="0" y="6398513"/>
                  </a:lnTo>
                  <a:close/>
                </a:path>
              </a:pathLst>
            </a:custGeom>
            <a:solidFill>
              <a:srgbClr val="7E2C20"/>
            </a:solidFill>
          </p:spPr>
          <p:txBody>
            <a:bodyPr wrap="square" lIns="0" tIns="0" rIns="0" bIns="0" rtlCol="0"/>
            <a:lstStyle/>
            <a:p>
              <a:endParaRPr/>
            </a:p>
          </p:txBody>
        </p:sp>
        <p:sp>
          <p:nvSpPr>
            <p:cNvPr id="4" name="object 4"/>
            <p:cNvSpPr/>
            <p:nvPr/>
          </p:nvSpPr>
          <p:spPr>
            <a:xfrm>
              <a:off x="2286" y="2286"/>
              <a:ext cx="12193905" cy="6853555"/>
            </a:xfrm>
            <a:custGeom>
              <a:avLst/>
              <a:gdLst/>
              <a:ahLst/>
              <a:cxnLst/>
              <a:rect l="l" t="t" r="r" b="b"/>
              <a:pathLst>
                <a:path w="12193905" h="6853555">
                  <a:moveTo>
                    <a:pt x="0" y="6853428"/>
                  </a:moveTo>
                  <a:lnTo>
                    <a:pt x="12193524" y="6853428"/>
                  </a:lnTo>
                  <a:lnTo>
                    <a:pt x="12193524" y="0"/>
                  </a:lnTo>
                  <a:lnTo>
                    <a:pt x="0" y="0"/>
                  </a:lnTo>
                  <a:lnTo>
                    <a:pt x="0" y="6853428"/>
                  </a:lnTo>
                  <a:close/>
                </a:path>
              </a:pathLst>
            </a:custGeom>
            <a:ln w="15875">
              <a:solidFill>
                <a:srgbClr val="5F3403"/>
              </a:solidFill>
            </a:ln>
          </p:spPr>
          <p:txBody>
            <a:bodyPr wrap="square" lIns="0" tIns="0" rIns="0" bIns="0" rtlCol="0"/>
            <a:lstStyle/>
            <a:p>
              <a:endParaRPr/>
            </a:p>
          </p:txBody>
        </p:sp>
        <p:pic>
          <p:nvPicPr>
            <p:cNvPr id="5" name="object 5"/>
            <p:cNvPicPr/>
            <p:nvPr/>
          </p:nvPicPr>
          <p:blipFill>
            <a:blip r:embed="rId2" cstate="print"/>
            <a:stretch>
              <a:fillRect/>
            </a:stretch>
          </p:blipFill>
          <p:spPr>
            <a:xfrm>
              <a:off x="6743700" y="0"/>
              <a:ext cx="5449824" cy="6853428"/>
            </a:xfrm>
            <a:prstGeom prst="rect">
              <a:avLst/>
            </a:prstGeom>
          </p:spPr>
        </p:pic>
      </p:grpSp>
      <p:sp>
        <p:nvSpPr>
          <p:cNvPr id="7" name="object 7"/>
          <p:cNvSpPr txBox="1">
            <a:spLocks noGrp="1"/>
          </p:cNvSpPr>
          <p:nvPr>
            <p:ph type="title"/>
          </p:nvPr>
        </p:nvSpPr>
        <p:spPr>
          <a:xfrm>
            <a:off x="617301" y="275946"/>
            <a:ext cx="5572126" cy="1366400"/>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bg2"/>
                </a:solidFill>
              </a:rPr>
              <a:t>Dépendances et méfaits :</a:t>
            </a:r>
            <a:endParaRPr dirty="0">
              <a:solidFill>
                <a:schemeClr val="bg2"/>
              </a:solidFill>
            </a:endParaRPr>
          </a:p>
        </p:txBody>
      </p:sp>
      <p:sp>
        <p:nvSpPr>
          <p:cNvPr id="8" name="object 8"/>
          <p:cNvSpPr txBox="1"/>
          <p:nvPr/>
        </p:nvSpPr>
        <p:spPr>
          <a:xfrm>
            <a:off x="698372" y="1708706"/>
            <a:ext cx="5572125" cy="4721805"/>
          </a:xfrm>
          <a:prstGeom prst="rect">
            <a:avLst/>
          </a:prstGeom>
        </p:spPr>
        <p:txBody>
          <a:bodyPr vert="horz" wrap="square" lIns="0" tIns="165100" rIns="0" bIns="0" rtlCol="0">
            <a:spAutoFit/>
          </a:bodyPr>
          <a:lstStyle/>
          <a:p>
            <a:pPr marL="12700">
              <a:lnSpc>
                <a:spcPct val="100000"/>
              </a:lnSpc>
              <a:spcBef>
                <a:spcPts val="1200"/>
              </a:spcBef>
              <a:tabLst>
                <a:tab pos="245745" algn="l"/>
              </a:tabLst>
            </a:pPr>
            <a:r>
              <a:rPr lang="fr-CA" dirty="0">
                <a:solidFill>
                  <a:schemeClr val="bg2"/>
                </a:solidFill>
              </a:rPr>
              <a:t>Les dépendances aux substances peuvent causer des dommages tels que :</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Blessures sous l’influence de substances</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Sentiments d’anxiété, d’irritabilité ou de dépression</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Difficulté à penser clairement</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Évanouissements</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Problèmes relationnels</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Dépenser de l’argent pour des substances plutôt que pour la nourriture le loyer ou d’autres biens essentiels</a:t>
            </a:r>
          </a:p>
          <a:p>
            <a:pPr marL="298450" indent="-285750">
              <a:lnSpc>
                <a:spcPct val="100000"/>
              </a:lnSpc>
              <a:spcBef>
                <a:spcPts val="1200"/>
              </a:spcBef>
              <a:buFont typeface="Arial" panose="020B0604020202020204" pitchFamily="34" charset="0"/>
              <a:buChar char="•"/>
              <a:tabLst>
                <a:tab pos="245745" algn="l"/>
              </a:tabLst>
            </a:pPr>
            <a:r>
              <a:rPr lang="fr-CA" dirty="0">
                <a:solidFill>
                  <a:schemeClr val="bg2"/>
                </a:solidFill>
              </a:rPr>
              <a:t>Problèmes juridiques liés à la consommation de substances</a:t>
            </a:r>
            <a:endParaRPr dirty="0">
              <a:solidFill>
                <a:schemeClr val="bg2"/>
              </a:solidFill>
            </a:endParaRPr>
          </a:p>
        </p:txBody>
      </p:sp>
      <p:sp>
        <p:nvSpPr>
          <p:cNvPr id="6" name="Rectangle 5">
            <a:extLst>
              <a:ext uri="{FF2B5EF4-FFF2-40B4-BE49-F238E27FC236}">
                <a16:creationId xmlns:a16="http://schemas.microsoft.com/office/drawing/2014/main" id="{71EBA148-8700-5DB0-DA0A-9733865F00EA}"/>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9" name="object 10">
            <a:extLst>
              <a:ext uri="{FF2B5EF4-FFF2-40B4-BE49-F238E27FC236}">
                <a16:creationId xmlns:a16="http://schemas.microsoft.com/office/drawing/2014/main" id="{37469813-AA7C-AFDB-2441-26956DF557FC}"/>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A00FD-178F-50BF-8F33-0E65B77D4BC2}"/>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66E02304-9455-257A-899E-0C3761E7F51C}"/>
              </a:ext>
            </a:extLst>
          </p:cNvPr>
          <p:cNvSpPr/>
          <p:nvPr/>
        </p:nvSpPr>
        <p:spPr>
          <a:xfrm>
            <a:off x="3048000" y="1447800"/>
            <a:ext cx="6096000" cy="3962400"/>
          </a:xfrm>
          <a:prstGeom prst="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object 2">
            <a:extLst>
              <a:ext uri="{FF2B5EF4-FFF2-40B4-BE49-F238E27FC236}">
                <a16:creationId xmlns:a16="http://schemas.microsoft.com/office/drawing/2014/main" id="{C7E1A3F2-7348-1291-4780-F02EFCEE8185}"/>
              </a:ext>
            </a:extLst>
          </p:cNvPr>
          <p:cNvSpPr txBox="1">
            <a:spLocks noGrp="1"/>
          </p:cNvSpPr>
          <p:nvPr>
            <p:ph type="title"/>
          </p:nvPr>
        </p:nvSpPr>
        <p:spPr>
          <a:xfrm>
            <a:off x="3238500" y="1822470"/>
            <a:ext cx="5715000" cy="3213059"/>
          </a:xfrm>
          <a:prstGeom prst="rect">
            <a:avLst/>
          </a:prstGeom>
        </p:spPr>
        <p:txBody>
          <a:bodyPr vert="horz" wrap="square" lIns="0" tIns="12065" rIns="0" bIns="0" rtlCol="0">
            <a:spAutoFit/>
          </a:bodyPr>
          <a:lstStyle/>
          <a:p>
            <a:pPr marL="12700" algn="ctr">
              <a:lnSpc>
                <a:spcPct val="100000"/>
              </a:lnSpc>
              <a:spcBef>
                <a:spcPts val="95"/>
              </a:spcBef>
            </a:pPr>
            <a:r>
              <a:rPr lang="fr-FR" dirty="0"/>
              <a:t>DÉPENDANCES</a:t>
            </a:r>
            <a:br>
              <a:rPr lang="fr-FR" dirty="0"/>
            </a:br>
            <a:r>
              <a:rPr lang="fr-FR" dirty="0"/>
              <a:t>ET MÉFAITS</a:t>
            </a:r>
            <a:br>
              <a:rPr lang="fr-FR" sz="2400" dirty="0">
                <a:solidFill>
                  <a:schemeClr val="tx1"/>
                </a:solidFill>
              </a:rPr>
            </a:br>
            <a:r>
              <a:rPr lang="fr-FR" sz="2400" dirty="0">
                <a:solidFill>
                  <a:schemeClr val="tx1"/>
                </a:solidFill>
              </a:rPr>
              <a:t>Connaissez-vous une personne qui a été touchée par une dépendance?</a:t>
            </a:r>
            <a:br>
              <a:rPr lang="fr-FR" sz="2400" dirty="0">
                <a:solidFill>
                  <a:schemeClr val="tx1"/>
                </a:solidFill>
              </a:rPr>
            </a:br>
            <a:r>
              <a:rPr lang="fr-FR" sz="2400" dirty="0">
                <a:solidFill>
                  <a:schemeClr val="tx1"/>
                </a:solidFill>
              </a:rPr>
              <a:t>Réfléchissez à la façon dont cela vous a affecté ou affectée et écrivez vos pensées dans votre journal.</a:t>
            </a:r>
            <a:endParaRPr sz="2800" dirty="0"/>
          </a:p>
        </p:txBody>
      </p:sp>
    </p:spTree>
    <p:extLst>
      <p:ext uri="{BB962C8B-B14F-4D97-AF65-F5344CB8AC3E}">
        <p14:creationId xmlns:p14="http://schemas.microsoft.com/office/powerpoint/2010/main" val="900875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53795" y="0"/>
            <a:ext cx="11539855" cy="6400800"/>
          </a:xfrm>
          <a:custGeom>
            <a:avLst/>
            <a:gdLst/>
            <a:ahLst/>
            <a:cxnLst/>
            <a:rect l="l" t="t" r="r" b="b"/>
            <a:pathLst>
              <a:path w="11539855" h="6400800">
                <a:moveTo>
                  <a:pt x="0" y="6400800"/>
                </a:moveTo>
                <a:lnTo>
                  <a:pt x="11539728" y="6400800"/>
                </a:lnTo>
                <a:lnTo>
                  <a:pt x="11539728" y="0"/>
                </a:lnTo>
                <a:lnTo>
                  <a:pt x="0" y="0"/>
                </a:lnTo>
                <a:lnTo>
                  <a:pt x="0" y="6400800"/>
                </a:lnTo>
                <a:close/>
              </a:path>
            </a:pathLst>
          </a:custGeom>
          <a:solidFill>
            <a:schemeClr val="accent3">
              <a:lumMod val="40000"/>
              <a:lumOff val="60000"/>
            </a:schemeClr>
          </a:solidFill>
        </p:spPr>
        <p:txBody>
          <a:bodyPr wrap="square" lIns="0" tIns="0" rIns="0" bIns="0" rtlCol="0"/>
          <a:lstStyle/>
          <a:p>
            <a:endParaRPr/>
          </a:p>
        </p:txBody>
      </p:sp>
      <p:sp>
        <p:nvSpPr>
          <p:cNvPr id="3" name="object 3"/>
          <p:cNvSpPr txBox="1">
            <a:spLocks noGrp="1"/>
          </p:cNvSpPr>
          <p:nvPr>
            <p:ph type="title"/>
          </p:nvPr>
        </p:nvSpPr>
        <p:spPr>
          <a:xfrm>
            <a:off x="544778" y="512470"/>
            <a:ext cx="11342421" cy="1901212"/>
          </a:xfrm>
          <a:prstGeom prst="rect">
            <a:avLst/>
          </a:prstGeom>
        </p:spPr>
        <p:txBody>
          <a:bodyPr vert="horz" wrap="square" lIns="0" tIns="168325" rIns="0" bIns="0" rtlCol="0">
            <a:spAutoFit/>
          </a:bodyPr>
          <a:lstStyle/>
          <a:p>
            <a:pPr marL="4409440" marR="5080" algn="l">
              <a:lnSpc>
                <a:spcPts val="4470"/>
              </a:lnSpc>
              <a:spcBef>
                <a:spcPts val="915"/>
              </a:spcBef>
            </a:pPr>
            <a:r>
              <a:rPr lang="fr-CA" dirty="0"/>
              <a:t>Conseils pour répondre à une personne dépendante :</a:t>
            </a:r>
            <a:br>
              <a:rPr lang="fr-CA" dirty="0"/>
            </a:br>
            <a:endParaRPr dirty="0"/>
          </a:p>
        </p:txBody>
      </p:sp>
      <p:sp>
        <p:nvSpPr>
          <p:cNvPr id="4" name="object 4"/>
          <p:cNvSpPr txBox="1"/>
          <p:nvPr/>
        </p:nvSpPr>
        <p:spPr>
          <a:xfrm>
            <a:off x="4941823" y="2062988"/>
            <a:ext cx="5973445" cy="4539062"/>
          </a:xfrm>
          <a:prstGeom prst="rect">
            <a:avLst/>
          </a:prstGeom>
        </p:spPr>
        <p:txBody>
          <a:bodyPr vert="horz" wrap="square" lIns="0" tIns="14604" rIns="0" bIns="0" rtlCol="0">
            <a:spAutoFit/>
          </a:bodyPr>
          <a:lstStyle/>
          <a:p>
            <a:pPr marL="21590">
              <a:lnSpc>
                <a:spcPct val="100000"/>
              </a:lnSpc>
              <a:spcBef>
                <a:spcPts val="1205"/>
              </a:spcBef>
              <a:buClr>
                <a:srgbClr val="871C36"/>
              </a:buClr>
              <a:tabLst>
                <a:tab pos="234315" algn="l"/>
              </a:tabLst>
            </a:pPr>
            <a:r>
              <a:rPr lang="fr-CA" dirty="0">
                <a:solidFill>
                  <a:schemeClr val="accent2">
                    <a:lumMod val="75000"/>
                  </a:schemeClr>
                </a:solidFill>
              </a:rPr>
              <a:t>Il n’est généralement pas utile de faire la morale, de gronder, de menacer ou de rejeter une personne dépendante.</a:t>
            </a:r>
            <a:br>
              <a:rPr lang="fr-CA" dirty="0">
                <a:solidFill>
                  <a:schemeClr val="accent2">
                    <a:lumMod val="75000"/>
                  </a:schemeClr>
                </a:solidFill>
              </a:rPr>
            </a:br>
            <a:br>
              <a:rPr lang="fr-CA" dirty="0">
                <a:solidFill>
                  <a:schemeClr val="accent2">
                    <a:lumMod val="75000"/>
                  </a:schemeClr>
                </a:solidFill>
              </a:rPr>
            </a:br>
            <a:r>
              <a:rPr lang="fr-CA" dirty="0">
                <a:solidFill>
                  <a:schemeClr val="accent2">
                    <a:lumMod val="75000"/>
                  </a:schemeClr>
                </a:solidFill>
              </a:rPr>
              <a:t>Il est plutôt utile :</a:t>
            </a:r>
          </a:p>
          <a:p>
            <a:pPr marL="234315" indent="-212725">
              <a:lnSpc>
                <a:spcPct val="100000"/>
              </a:lnSpc>
              <a:spcBef>
                <a:spcPts val="1205"/>
              </a:spcBef>
              <a:buClr>
                <a:srgbClr val="871C36"/>
              </a:buClr>
              <a:buChar char="•"/>
              <a:tabLst>
                <a:tab pos="234315" algn="l"/>
              </a:tabLst>
            </a:pPr>
            <a:r>
              <a:rPr lang="fr-CA" dirty="0"/>
              <a:t>de parler à un membre de votre famille de la façon dont vous êtes affecté ou affectée</a:t>
            </a:r>
          </a:p>
          <a:p>
            <a:pPr marL="234315" indent="-212725">
              <a:lnSpc>
                <a:spcPct val="100000"/>
              </a:lnSpc>
              <a:spcBef>
                <a:spcPts val="1205"/>
              </a:spcBef>
              <a:buClr>
                <a:srgbClr val="871C36"/>
              </a:buClr>
              <a:buChar char="•"/>
              <a:tabLst>
                <a:tab pos="234315" algn="l"/>
              </a:tabLst>
            </a:pPr>
            <a:r>
              <a:rPr lang="fr-CA" dirty="0"/>
              <a:t>de trouver un thérapeute pour vous aider</a:t>
            </a:r>
          </a:p>
          <a:p>
            <a:pPr marL="234315" indent="-212725">
              <a:lnSpc>
                <a:spcPct val="100000"/>
              </a:lnSpc>
              <a:spcBef>
                <a:spcPts val="1205"/>
              </a:spcBef>
              <a:buClr>
                <a:srgbClr val="871C36"/>
              </a:buClr>
              <a:buChar char="•"/>
              <a:tabLst>
                <a:tab pos="234315" algn="l"/>
              </a:tabLst>
            </a:pPr>
            <a:r>
              <a:rPr lang="fr-CA" dirty="0"/>
              <a:t>d’encourager la personne à se faire soigner</a:t>
            </a:r>
          </a:p>
          <a:p>
            <a:pPr marL="234315" indent="-212725">
              <a:lnSpc>
                <a:spcPct val="100000"/>
              </a:lnSpc>
              <a:spcBef>
                <a:spcPts val="1205"/>
              </a:spcBef>
              <a:buClr>
                <a:srgbClr val="871C36"/>
              </a:buClr>
              <a:buChar char="•"/>
              <a:tabLst>
                <a:tab pos="234315" algn="l"/>
              </a:tabLst>
            </a:pPr>
            <a:r>
              <a:rPr lang="fr-CA" dirty="0"/>
              <a:t>de fixer des limites pour protéger votre temps </a:t>
            </a:r>
            <a:br>
              <a:rPr lang="fr-CA" dirty="0"/>
            </a:br>
            <a:r>
              <a:rPr lang="fr-CA" dirty="0"/>
              <a:t>et vos ressources</a:t>
            </a:r>
          </a:p>
          <a:p>
            <a:pPr marL="234315" indent="-212725">
              <a:lnSpc>
                <a:spcPct val="100000"/>
              </a:lnSpc>
              <a:spcBef>
                <a:spcPts val="1205"/>
              </a:spcBef>
              <a:buClr>
                <a:srgbClr val="871C36"/>
              </a:buClr>
              <a:buChar char="•"/>
              <a:tabLst>
                <a:tab pos="234315" algn="l"/>
              </a:tabLst>
            </a:pPr>
            <a:r>
              <a:rPr lang="fr-CA" dirty="0"/>
              <a:t>d’élaborer un plan pour prendre soin de vous</a:t>
            </a:r>
          </a:p>
          <a:p>
            <a:pPr marL="234315" indent="-212725">
              <a:lnSpc>
                <a:spcPct val="100000"/>
              </a:lnSpc>
              <a:spcBef>
                <a:spcPts val="1205"/>
              </a:spcBef>
              <a:buClr>
                <a:srgbClr val="871C36"/>
              </a:buClr>
              <a:buChar char="•"/>
              <a:tabLst>
                <a:tab pos="234315" algn="l"/>
              </a:tabLst>
            </a:pPr>
            <a:endParaRPr dirty="0"/>
          </a:p>
        </p:txBody>
      </p:sp>
      <p:grpSp>
        <p:nvGrpSpPr>
          <p:cNvPr id="5" name="object 5"/>
          <p:cNvGrpSpPr/>
          <p:nvPr/>
        </p:nvGrpSpPr>
        <p:grpSpPr>
          <a:xfrm>
            <a:off x="0" y="0"/>
            <a:ext cx="12193905" cy="6858194"/>
            <a:chOff x="0" y="58"/>
            <a:chExt cx="12193905" cy="6858194"/>
          </a:xfrm>
        </p:grpSpPr>
        <p:pic>
          <p:nvPicPr>
            <p:cNvPr id="6" name="object 6"/>
            <p:cNvPicPr/>
            <p:nvPr/>
          </p:nvPicPr>
          <p:blipFill>
            <a:blip r:embed="rId2" cstate="print"/>
            <a:stretch>
              <a:fillRect/>
            </a:stretch>
          </p:blipFill>
          <p:spPr>
            <a:xfrm>
              <a:off x="0" y="58"/>
              <a:ext cx="4425696" cy="6857873"/>
            </a:xfrm>
            <a:prstGeom prst="rect">
              <a:avLst/>
            </a:prstGeom>
          </p:spPr>
        </p:pic>
        <p:sp>
          <p:nvSpPr>
            <p:cNvPr id="7" name="object 7"/>
            <p:cNvSpPr/>
            <p:nvPr/>
          </p:nvSpPr>
          <p:spPr>
            <a:xfrm>
              <a:off x="0" y="6400799"/>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7E2C20"/>
            </a:solidFill>
          </p:spPr>
          <p:txBody>
            <a:bodyPr wrap="square" lIns="0" tIns="0" rIns="0" bIns="0" rtlCol="0"/>
            <a:lstStyle/>
            <a:p>
              <a:endParaRPr/>
            </a:p>
          </p:txBody>
        </p:sp>
        <p:sp>
          <p:nvSpPr>
            <p:cNvPr id="8" name="object 8"/>
            <p:cNvSpPr/>
            <p:nvPr/>
          </p:nvSpPr>
          <p:spPr>
            <a:xfrm>
              <a:off x="9953243" y="5257857"/>
              <a:ext cx="1769745" cy="1600395"/>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9" name="Rectangle 8">
            <a:extLst>
              <a:ext uri="{FF2B5EF4-FFF2-40B4-BE49-F238E27FC236}">
                <a16:creationId xmlns:a16="http://schemas.microsoft.com/office/drawing/2014/main" id="{47EE4857-20E0-D054-9014-34BA5FE73F8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7791DB7D-0E4F-7481-2478-7EDE7FBF5F4D}"/>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485F7-F9FB-DFCD-82F4-82343A6325BE}"/>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497AE7B0-A06A-F3E4-6E64-61838C6073FF}"/>
              </a:ext>
            </a:extLst>
          </p:cNvPr>
          <p:cNvSpPr/>
          <p:nvPr/>
        </p:nvSpPr>
        <p:spPr>
          <a:xfrm>
            <a:off x="3048000" y="1447800"/>
            <a:ext cx="6096000" cy="3962400"/>
          </a:xfrm>
          <a:prstGeom prst="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object 2">
            <a:extLst>
              <a:ext uri="{FF2B5EF4-FFF2-40B4-BE49-F238E27FC236}">
                <a16:creationId xmlns:a16="http://schemas.microsoft.com/office/drawing/2014/main" id="{B79B0281-4DEA-ABE4-04E8-1B9881A9FDDC}"/>
              </a:ext>
            </a:extLst>
          </p:cNvPr>
          <p:cNvSpPr txBox="1">
            <a:spLocks noGrp="1"/>
          </p:cNvSpPr>
          <p:nvPr>
            <p:ph type="title"/>
          </p:nvPr>
        </p:nvSpPr>
        <p:spPr>
          <a:xfrm>
            <a:off x="3238500" y="1945581"/>
            <a:ext cx="5715000" cy="2966838"/>
          </a:xfrm>
          <a:prstGeom prst="rect">
            <a:avLst/>
          </a:prstGeom>
        </p:spPr>
        <p:txBody>
          <a:bodyPr vert="horz" wrap="square" lIns="0" tIns="12065" rIns="0" bIns="0" rtlCol="0">
            <a:spAutoFit/>
          </a:bodyPr>
          <a:lstStyle/>
          <a:p>
            <a:pPr marL="12700" algn="ctr">
              <a:spcBef>
                <a:spcPts val="95"/>
              </a:spcBef>
            </a:pPr>
            <a:r>
              <a:rPr lang="fr-FR" sz="2400" dirty="0">
                <a:solidFill>
                  <a:schemeClr val="tx1"/>
                </a:solidFill>
              </a:rPr>
              <a:t>Les membres de la famille peuvent être conscients et conscientes de la dépendance, tandis que la personne dépendante pense que personne</a:t>
            </a:r>
            <a:br>
              <a:rPr lang="fr-FR" sz="2400" dirty="0">
                <a:solidFill>
                  <a:schemeClr val="tx1"/>
                </a:solidFill>
              </a:rPr>
            </a:br>
            <a:r>
              <a:rPr lang="fr-FR" sz="2400" dirty="0">
                <a:solidFill>
                  <a:schemeClr val="tx1"/>
                </a:solidFill>
              </a:rPr>
              <a:t>n’est au courant.</a:t>
            </a:r>
            <a:br>
              <a:rPr lang="fr-FR" sz="2400" dirty="0">
                <a:solidFill>
                  <a:schemeClr val="tx1"/>
                </a:solidFill>
              </a:rPr>
            </a:br>
            <a:r>
              <a:rPr lang="fr-FR" sz="2400" dirty="0">
                <a:solidFill>
                  <a:schemeClr val="tx1"/>
                </a:solidFill>
              </a:rPr>
              <a:t>Les dépendances sont une affaire de famille, car tout le monde peut être affecté par une personne dépendante.</a:t>
            </a:r>
            <a:endParaRPr sz="2800" dirty="0"/>
          </a:p>
        </p:txBody>
      </p:sp>
    </p:spTree>
    <p:extLst>
      <p:ext uri="{BB962C8B-B14F-4D97-AF65-F5344CB8AC3E}">
        <p14:creationId xmlns:p14="http://schemas.microsoft.com/office/powerpoint/2010/main" val="2553730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9454" y="572465"/>
            <a:ext cx="7686346" cy="1526828"/>
          </a:xfrm>
          <a:prstGeom prst="rect">
            <a:avLst/>
          </a:prstGeom>
        </p:spPr>
        <p:txBody>
          <a:bodyPr vert="horz" wrap="square" lIns="0" tIns="113030" rIns="0" bIns="0" rtlCol="0">
            <a:spAutoFit/>
          </a:bodyPr>
          <a:lstStyle/>
          <a:p>
            <a:pPr marL="12700" marR="5080">
              <a:lnSpc>
                <a:spcPct val="84900"/>
              </a:lnSpc>
              <a:spcBef>
                <a:spcPts val="890"/>
              </a:spcBef>
            </a:pPr>
            <a:r>
              <a:rPr lang="fr-CA" sz="3600" dirty="0"/>
              <a:t>Il est très important que les membres de la famille comprennent que :</a:t>
            </a:r>
            <a:br>
              <a:rPr lang="fr-CA" sz="3600" dirty="0"/>
            </a:br>
            <a:endParaRPr sz="3600" dirty="0"/>
          </a:p>
        </p:txBody>
      </p:sp>
      <p:grpSp>
        <p:nvGrpSpPr>
          <p:cNvPr id="3" name="object 3"/>
          <p:cNvGrpSpPr/>
          <p:nvPr/>
        </p:nvGrpSpPr>
        <p:grpSpPr>
          <a:xfrm>
            <a:off x="0" y="4123690"/>
            <a:ext cx="12193905" cy="2734310"/>
            <a:chOff x="0" y="4123944"/>
            <a:chExt cx="12193905" cy="2734310"/>
          </a:xfrm>
          <a:solidFill>
            <a:schemeClr val="accent3">
              <a:lumMod val="40000"/>
              <a:lumOff val="60000"/>
            </a:schemeClr>
          </a:solidFill>
        </p:grpSpPr>
        <p:sp>
          <p:nvSpPr>
            <p:cNvPr id="4" name="object 4"/>
            <p:cNvSpPr/>
            <p:nvPr/>
          </p:nvSpPr>
          <p:spPr>
            <a:xfrm>
              <a:off x="0" y="4123944"/>
              <a:ext cx="12193905" cy="2734310"/>
            </a:xfrm>
            <a:custGeom>
              <a:avLst/>
              <a:gdLst/>
              <a:ahLst/>
              <a:cxnLst/>
              <a:rect l="l" t="t" r="r" b="b"/>
              <a:pathLst>
                <a:path w="12193905" h="2734309">
                  <a:moveTo>
                    <a:pt x="12193524" y="0"/>
                  </a:moveTo>
                  <a:lnTo>
                    <a:pt x="0" y="0"/>
                  </a:lnTo>
                  <a:lnTo>
                    <a:pt x="0" y="2734055"/>
                  </a:lnTo>
                  <a:lnTo>
                    <a:pt x="12193524" y="2734055"/>
                  </a:lnTo>
                  <a:lnTo>
                    <a:pt x="12193524" y="0"/>
                  </a:lnTo>
                  <a:close/>
                </a:path>
              </a:pathLst>
            </a:custGeom>
            <a:grpFill/>
          </p:spPr>
          <p:txBody>
            <a:bodyPr wrap="square" lIns="0" tIns="0" rIns="0" bIns="0" rtlCol="0"/>
            <a:lstStyle/>
            <a:p>
              <a:endParaRPr/>
            </a:p>
          </p:txBody>
        </p:sp>
        <p:sp>
          <p:nvSpPr>
            <p:cNvPr id="5" name="object 5"/>
            <p:cNvSpPr/>
            <p:nvPr/>
          </p:nvSpPr>
          <p:spPr>
            <a:xfrm>
              <a:off x="9953243" y="4764024"/>
              <a:ext cx="1769745" cy="2094230"/>
            </a:xfrm>
            <a:custGeom>
              <a:avLst/>
              <a:gdLst/>
              <a:ahLst/>
              <a:cxnLst/>
              <a:rect l="l" t="t" r="r" b="b"/>
              <a:pathLst>
                <a:path w="1769745" h="2094229">
                  <a:moveTo>
                    <a:pt x="1769363" y="0"/>
                  </a:moveTo>
                  <a:lnTo>
                    <a:pt x="0" y="0"/>
                  </a:lnTo>
                  <a:lnTo>
                    <a:pt x="0" y="2093976"/>
                  </a:lnTo>
                  <a:lnTo>
                    <a:pt x="1769363" y="2093976"/>
                  </a:lnTo>
                  <a:lnTo>
                    <a:pt x="1769363" y="0"/>
                  </a:lnTo>
                  <a:close/>
                </a:path>
              </a:pathLst>
            </a:custGeom>
            <a:grpFill/>
          </p:spPr>
          <p:txBody>
            <a:bodyPr wrap="square" lIns="0" tIns="0" rIns="0" bIns="0" rtlCol="0"/>
            <a:lstStyle/>
            <a:p>
              <a:endParaRPr/>
            </a:p>
          </p:txBody>
        </p:sp>
      </p:grpSp>
      <p:sp>
        <p:nvSpPr>
          <p:cNvPr id="10" name="object 10"/>
          <p:cNvSpPr txBox="1"/>
          <p:nvPr/>
        </p:nvSpPr>
        <p:spPr>
          <a:xfrm>
            <a:off x="619454" y="4856674"/>
            <a:ext cx="8676946" cy="937436"/>
          </a:xfrm>
          <a:prstGeom prst="rect">
            <a:avLst/>
          </a:prstGeom>
        </p:spPr>
        <p:txBody>
          <a:bodyPr vert="horz" wrap="square" lIns="0" tIns="13970" rIns="0" bIns="0" rtlCol="0">
            <a:spAutoFit/>
          </a:bodyPr>
          <a:lstStyle/>
          <a:p>
            <a:pPr marL="12700">
              <a:spcBef>
                <a:spcPts val="110"/>
              </a:spcBef>
            </a:pPr>
            <a:r>
              <a:rPr lang="fr-FR" sz="2000" dirty="0"/>
              <a:t>De nombreuses familles ressentent de la détresse lorsqu’elles parlent de dépendance. Par conséquent, cela peut devenir un «secret de polichinelle» qui affecte tout le monde, mais n’est jamais évoqué.</a:t>
            </a:r>
            <a:endParaRPr sz="2000" dirty="0"/>
          </a:p>
        </p:txBody>
      </p:sp>
      <p:graphicFrame>
        <p:nvGraphicFramePr>
          <p:cNvPr id="12" name="Diagramme 11">
            <a:extLst>
              <a:ext uri="{FF2B5EF4-FFF2-40B4-BE49-F238E27FC236}">
                <a16:creationId xmlns:a16="http://schemas.microsoft.com/office/drawing/2014/main" id="{890D18DB-D58C-9719-34EA-C48E5078F887}"/>
              </a:ext>
            </a:extLst>
          </p:cNvPr>
          <p:cNvGraphicFramePr/>
          <p:nvPr>
            <p:extLst>
              <p:ext uri="{D42A27DB-BD31-4B8C-83A1-F6EECF244321}">
                <p14:modId xmlns:p14="http://schemas.microsoft.com/office/powerpoint/2010/main" val="853101419"/>
              </p:ext>
            </p:extLst>
          </p:nvPr>
        </p:nvGraphicFramePr>
        <p:xfrm>
          <a:off x="1596402" y="61401"/>
          <a:ext cx="8999195" cy="57968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B4EC43D7-B5DA-7935-A277-68FCC6F747A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7" name="object 10">
            <a:extLst>
              <a:ext uri="{FF2B5EF4-FFF2-40B4-BE49-F238E27FC236}">
                <a16:creationId xmlns:a16="http://schemas.microsoft.com/office/drawing/2014/main" id="{C31683C1-2E78-34EB-093A-F7FF6D6EE975}"/>
              </a:ext>
            </a:extLst>
          </p:cNvPr>
          <p:cNvPicPr/>
          <p:nvPr/>
        </p:nvPicPr>
        <p:blipFill>
          <a:blip r:embed="rId7" cstate="print"/>
          <a:stretch>
            <a:fillRect/>
          </a:stretch>
        </p:blipFill>
        <p:spPr>
          <a:xfrm>
            <a:off x="10077577" y="5410200"/>
            <a:ext cx="1521078" cy="13073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351637" y="228600"/>
            <a:ext cx="11693813" cy="689291"/>
          </a:xfrm>
          <a:prstGeom prst="rect">
            <a:avLst/>
          </a:prstGeom>
        </p:spPr>
        <p:txBody>
          <a:bodyPr vert="horz" wrap="square" lIns="0" tIns="12065" rIns="0" bIns="0" rtlCol="0">
            <a:spAutoFit/>
          </a:bodyPr>
          <a:lstStyle/>
          <a:p>
            <a:pPr marL="12700">
              <a:lnSpc>
                <a:spcPct val="100000"/>
              </a:lnSpc>
              <a:spcBef>
                <a:spcPts val="95"/>
              </a:spcBef>
            </a:pPr>
            <a:r>
              <a:rPr lang="fr-CA" dirty="0"/>
              <a:t>Conseils pour se remettre d’une dépendance :</a:t>
            </a:r>
            <a:endParaRPr dirty="0"/>
          </a:p>
        </p:txBody>
      </p:sp>
      <p:graphicFrame>
        <p:nvGraphicFramePr>
          <p:cNvPr id="18" name="Diagramme 17">
            <a:extLst>
              <a:ext uri="{FF2B5EF4-FFF2-40B4-BE49-F238E27FC236}">
                <a16:creationId xmlns:a16="http://schemas.microsoft.com/office/drawing/2014/main" id="{5ED59FE2-03A0-6C1F-19F2-C806B6C38BCF}"/>
              </a:ext>
            </a:extLst>
          </p:cNvPr>
          <p:cNvGraphicFramePr/>
          <p:nvPr>
            <p:extLst>
              <p:ext uri="{D42A27DB-BD31-4B8C-83A1-F6EECF244321}">
                <p14:modId xmlns:p14="http://schemas.microsoft.com/office/powerpoint/2010/main" val="3219952816"/>
              </p:ext>
            </p:extLst>
          </p:nvPr>
        </p:nvGraphicFramePr>
        <p:xfrm>
          <a:off x="221589" y="1311231"/>
          <a:ext cx="11748822" cy="228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2" name="Diagramme 21">
            <a:extLst>
              <a:ext uri="{FF2B5EF4-FFF2-40B4-BE49-F238E27FC236}">
                <a16:creationId xmlns:a16="http://schemas.microsoft.com/office/drawing/2014/main" id="{F03F3FAA-DF72-D30A-AF82-CC513DF05D89}"/>
              </a:ext>
            </a:extLst>
          </p:cNvPr>
          <p:cNvGraphicFramePr/>
          <p:nvPr>
            <p:extLst>
              <p:ext uri="{D42A27DB-BD31-4B8C-83A1-F6EECF244321}">
                <p14:modId xmlns:p14="http://schemas.microsoft.com/office/powerpoint/2010/main" val="1920102993"/>
              </p:ext>
            </p:extLst>
          </p:nvPr>
        </p:nvGraphicFramePr>
        <p:xfrm>
          <a:off x="221589" y="3906872"/>
          <a:ext cx="11748822" cy="2286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6">
            <a:extLst>
              <a:ext uri="{FF2B5EF4-FFF2-40B4-BE49-F238E27FC236}">
                <a16:creationId xmlns:a16="http://schemas.microsoft.com/office/drawing/2014/main" id="{9191FDA8-E799-E521-8F9C-35C579F9E107}"/>
              </a:ext>
            </a:extLst>
          </p:cNvPr>
          <p:cNvSpPr/>
          <p:nvPr/>
        </p:nvSpPr>
        <p:spPr>
          <a:xfrm>
            <a:off x="0" y="6400800"/>
            <a:ext cx="12192000"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chemeClr val="accent3">
              <a:lumMod val="40000"/>
              <a:lumOff val="60000"/>
            </a:schemeClr>
          </a:solidFill>
        </p:spPr>
        <p:txBody>
          <a:bodyPr wrap="square" lIns="0" tIns="0" rIns="0" bIns="0" rtlCol="0"/>
          <a:lstStyle/>
          <a:p>
            <a:endParaRPr/>
          </a:p>
        </p:txBody>
      </p:sp>
      <p:sp>
        <p:nvSpPr>
          <p:cNvPr id="6" name="object 2">
            <a:extLst>
              <a:ext uri="{FF2B5EF4-FFF2-40B4-BE49-F238E27FC236}">
                <a16:creationId xmlns:a16="http://schemas.microsoft.com/office/drawing/2014/main" id="{C83436BB-7798-AD57-7A8F-82B85D65A1EF}"/>
              </a:ext>
            </a:extLst>
          </p:cNvPr>
          <p:cNvSpPr txBox="1"/>
          <p:nvPr/>
        </p:nvSpPr>
        <p:spPr>
          <a:xfrm>
            <a:off x="2374468" y="755615"/>
            <a:ext cx="7482205" cy="2782813"/>
          </a:xfrm>
          <a:prstGeom prst="rect">
            <a:avLst/>
          </a:prstGeom>
        </p:spPr>
        <p:txBody>
          <a:bodyPr vert="horz" wrap="square" lIns="0" tIns="12700" rIns="0" bIns="0" rtlCol="0">
            <a:spAutoFit/>
          </a:bodyPr>
          <a:lstStyle/>
          <a:p>
            <a:pPr marR="3175" algn="ctr">
              <a:spcBef>
                <a:spcPts val="1730"/>
              </a:spcBef>
            </a:pPr>
            <a:r>
              <a:rPr lang="fr-CA" sz="1800" dirty="0">
                <a:latin typeface="Arial"/>
                <a:cs typeface="Arial"/>
              </a:rPr>
              <a:t>Ce PowerPoint a été créé par Laubach </a:t>
            </a:r>
            <a:r>
              <a:rPr lang="fr-CA" sz="1800" dirty="0" err="1">
                <a:latin typeface="Arial"/>
                <a:cs typeface="Arial"/>
              </a:rPr>
              <a:t>Literacy</a:t>
            </a:r>
            <a:r>
              <a:rPr lang="fr-CA" sz="1800" dirty="0">
                <a:latin typeface="Arial"/>
                <a:cs typeface="Arial"/>
              </a:rPr>
              <a:t> Ontario.</a:t>
            </a:r>
            <a:br>
              <a:rPr lang="fr-CA" sz="1800" dirty="0">
                <a:latin typeface="Arial"/>
                <a:cs typeface="Arial"/>
              </a:rPr>
            </a:br>
            <a:br>
              <a:rPr lang="fr-CA" sz="1800" dirty="0">
                <a:latin typeface="Arial"/>
                <a:cs typeface="Arial"/>
              </a:rPr>
            </a:br>
            <a:r>
              <a:rPr lang="fr-CA" sz="1800" dirty="0">
                <a:latin typeface="Arial"/>
                <a:cs typeface="Arial"/>
              </a:rPr>
              <a:t>Les ressources peuvent être téléchargées gratuitement à l’adresse </a:t>
            </a:r>
            <a:r>
              <a:rPr lang="fr-CA" sz="1800" u="sng" spc="-95" dirty="0">
                <a:solidFill>
                  <a:srgbClr val="2997E2"/>
                </a:solidFill>
                <a:uFill>
                  <a:solidFill>
                    <a:srgbClr val="2997E2"/>
                  </a:solidFill>
                </a:uFill>
                <a:latin typeface="Arial"/>
                <a:cs typeface="Arial"/>
                <a:hlinkClick r:id="rId2"/>
              </a:rPr>
              <a:t>www.laubach-</a:t>
            </a:r>
            <a:r>
              <a:rPr lang="fr-CA" sz="1800" u="sng" spc="-10" dirty="0">
                <a:solidFill>
                  <a:srgbClr val="2997E2"/>
                </a:solidFill>
                <a:uFill>
                  <a:solidFill>
                    <a:srgbClr val="2997E2"/>
                  </a:solidFill>
                </a:uFill>
                <a:latin typeface="Arial"/>
                <a:cs typeface="Arial"/>
                <a:hlinkClick r:id="rId2"/>
              </a:rPr>
              <a:t>on.ca</a:t>
            </a:r>
            <a:r>
              <a:rPr lang="fr-CA" sz="1800" dirty="0">
                <a:latin typeface="Arial"/>
                <a:cs typeface="Arial"/>
              </a:rPr>
              <a:t>.</a:t>
            </a:r>
            <a:br>
              <a:rPr lang="fr-CA" sz="1800" dirty="0">
                <a:latin typeface="Arial"/>
                <a:cs typeface="Arial"/>
              </a:rPr>
            </a:br>
            <a:br>
              <a:rPr lang="fr-CA" sz="1800" dirty="0">
                <a:latin typeface="Arial"/>
                <a:cs typeface="Arial"/>
              </a:rPr>
            </a:br>
            <a:r>
              <a:rPr lang="fr-CA" sz="1800" dirty="0">
                <a:latin typeface="Arial"/>
                <a:cs typeface="Arial"/>
              </a:rPr>
              <a:t>Tous les liens vers les sites Web étaient exacts au moment </a:t>
            </a:r>
            <a:br>
              <a:rPr lang="fr-CA" sz="1800" dirty="0">
                <a:latin typeface="Arial"/>
                <a:cs typeface="Arial"/>
              </a:rPr>
            </a:br>
            <a:r>
              <a:rPr lang="fr-CA" sz="1800" dirty="0">
                <a:latin typeface="Arial"/>
                <a:cs typeface="Arial"/>
              </a:rPr>
              <a:t>de la distribution originale, en janvier 2024.</a:t>
            </a:r>
            <a:br>
              <a:rPr lang="fr-CA" sz="1800" dirty="0">
                <a:latin typeface="Arial"/>
                <a:cs typeface="Arial"/>
              </a:rPr>
            </a:br>
            <a:br>
              <a:rPr lang="fr-CA" sz="1800" dirty="0">
                <a:latin typeface="Arial"/>
                <a:cs typeface="Arial"/>
              </a:rPr>
            </a:br>
            <a:r>
              <a:rPr lang="fr-CA" sz="1800" dirty="0">
                <a:latin typeface="Arial"/>
                <a:cs typeface="Arial"/>
              </a:rPr>
              <a:t>Certaines des images utilisées dans ce PowerPoint proviennent</a:t>
            </a:r>
            <a:br>
              <a:rPr lang="fr-CA" sz="1800" dirty="0">
                <a:latin typeface="Arial"/>
                <a:cs typeface="Arial"/>
              </a:rPr>
            </a:br>
            <a:r>
              <a:rPr lang="fr-CA" sz="1800" dirty="0">
                <a:latin typeface="Arial"/>
                <a:cs typeface="Arial"/>
              </a:rPr>
              <a:t>de PowerPoint et de </a:t>
            </a:r>
            <a:r>
              <a:rPr lang="fr-CA" sz="1800" dirty="0" err="1">
                <a:latin typeface="Arial"/>
                <a:cs typeface="Arial"/>
              </a:rPr>
              <a:t>Canva</a:t>
            </a:r>
            <a:r>
              <a:rPr lang="fr-CA" sz="1800" dirty="0">
                <a:latin typeface="Arial"/>
                <a:cs typeface="Arial"/>
              </a:rPr>
              <a:t>.</a:t>
            </a:r>
            <a:endParaRPr sz="1800" dirty="0">
              <a:latin typeface="Arial"/>
              <a:cs typeface="Arial"/>
            </a:endParaRPr>
          </a:p>
        </p:txBody>
      </p:sp>
      <p:sp>
        <p:nvSpPr>
          <p:cNvPr id="7" name="ZoneTexte 6">
            <a:extLst>
              <a:ext uri="{FF2B5EF4-FFF2-40B4-BE49-F238E27FC236}">
                <a16:creationId xmlns:a16="http://schemas.microsoft.com/office/drawing/2014/main" id="{CE26BBFE-917E-3E91-267F-4C3262FFBC01}"/>
              </a:ext>
            </a:extLst>
          </p:cNvPr>
          <p:cNvSpPr txBox="1"/>
          <p:nvPr/>
        </p:nvSpPr>
        <p:spPr>
          <a:xfrm>
            <a:off x="3188793" y="5253709"/>
            <a:ext cx="5814412" cy="523220"/>
          </a:xfrm>
          <a:prstGeom prst="rect">
            <a:avLst/>
          </a:prstGeom>
          <a:noFill/>
        </p:spPr>
        <p:txBody>
          <a:bodyPr wrap="none" rtlCol="0">
            <a:spAutoFit/>
          </a:bodyPr>
          <a:lstStyle/>
          <a:p>
            <a:pPr algn="ctr"/>
            <a:r>
              <a:rPr lang="fr-FR" sz="1400" dirty="0"/>
              <a:t>Ce projet d’Emploi Ontario est financé par le gouvernement du Canada</a:t>
            </a:r>
            <a:br>
              <a:rPr lang="fr-FR" sz="1400" dirty="0"/>
            </a:br>
            <a:r>
              <a:rPr lang="fr-FR" sz="1400" dirty="0"/>
              <a:t>et le gouvernement de l’Ontario.</a:t>
            </a:r>
          </a:p>
        </p:txBody>
      </p:sp>
      <p:pic>
        <p:nvPicPr>
          <p:cNvPr id="8" name="Image 7">
            <a:extLst>
              <a:ext uri="{FF2B5EF4-FFF2-40B4-BE49-F238E27FC236}">
                <a16:creationId xmlns:a16="http://schemas.microsoft.com/office/drawing/2014/main" id="{B6E72893-FC24-606C-91B1-126D1AA0C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177" y="4227612"/>
            <a:ext cx="7772400" cy="900397"/>
          </a:xfrm>
          <a:prstGeom prst="rect">
            <a:avLst/>
          </a:prstGeom>
        </p:spPr>
      </p:pic>
      <p:sp>
        <p:nvSpPr>
          <p:cNvPr id="2" name="Rectangle 1">
            <a:extLst>
              <a:ext uri="{FF2B5EF4-FFF2-40B4-BE49-F238E27FC236}">
                <a16:creationId xmlns:a16="http://schemas.microsoft.com/office/drawing/2014/main" id="{53D7770E-5A5C-9959-41B3-038012FB7DE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3" name="object 10">
            <a:extLst>
              <a:ext uri="{FF2B5EF4-FFF2-40B4-BE49-F238E27FC236}">
                <a16:creationId xmlns:a16="http://schemas.microsoft.com/office/drawing/2014/main" id="{25303714-4715-9150-38F1-C8B0577CB7DE}"/>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5737860" cy="6858000"/>
            <a:chOff x="0" y="0"/>
            <a:chExt cx="5737860" cy="6858000"/>
          </a:xfrm>
        </p:grpSpPr>
        <p:sp>
          <p:nvSpPr>
            <p:cNvPr id="3" name="object 3"/>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4" name="object 4"/>
            <p:cNvSpPr/>
            <p:nvPr/>
          </p:nvSpPr>
          <p:spPr>
            <a:xfrm>
              <a:off x="1001267"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chemeClr val="accent3">
                <a:lumMod val="40000"/>
                <a:lumOff val="60000"/>
              </a:schemeClr>
            </a:solidFill>
          </p:spPr>
          <p:txBody>
            <a:bodyPr wrap="square" lIns="0" tIns="0" rIns="0" bIns="0" rtlCol="0"/>
            <a:lstStyle/>
            <a:p>
              <a:endParaRPr/>
            </a:p>
          </p:txBody>
        </p:sp>
      </p:grpSp>
      <p:sp>
        <p:nvSpPr>
          <p:cNvPr id="12" name="object 5">
            <a:extLst>
              <a:ext uri="{FF2B5EF4-FFF2-40B4-BE49-F238E27FC236}">
                <a16:creationId xmlns:a16="http://schemas.microsoft.com/office/drawing/2014/main" id="{A4BDEE9C-B2A1-0071-09D8-20C0936A0FD1}"/>
              </a:ext>
            </a:extLst>
          </p:cNvPr>
          <p:cNvSpPr txBox="1">
            <a:spLocks noGrp="1"/>
          </p:cNvSpPr>
          <p:nvPr>
            <p:ph type="title"/>
          </p:nvPr>
        </p:nvSpPr>
        <p:spPr>
          <a:xfrm>
            <a:off x="4926328" y="1023061"/>
            <a:ext cx="4827271"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tx1"/>
                </a:solidFill>
              </a:rPr>
              <a:t>VEUILLEZ NOTER</a:t>
            </a:r>
            <a:endParaRPr dirty="0">
              <a:solidFill>
                <a:schemeClr val="tx1"/>
              </a:solidFill>
            </a:endParaRPr>
          </a:p>
        </p:txBody>
      </p:sp>
      <p:sp>
        <p:nvSpPr>
          <p:cNvPr id="13" name="object 6">
            <a:extLst>
              <a:ext uri="{FF2B5EF4-FFF2-40B4-BE49-F238E27FC236}">
                <a16:creationId xmlns:a16="http://schemas.microsoft.com/office/drawing/2014/main" id="{F188C1BE-B608-E50D-98BE-F0B64A4677C3}"/>
              </a:ext>
            </a:extLst>
          </p:cNvPr>
          <p:cNvSpPr txBox="1"/>
          <p:nvPr/>
        </p:nvSpPr>
        <p:spPr>
          <a:xfrm>
            <a:off x="4926328" y="1922417"/>
            <a:ext cx="6503672" cy="3861954"/>
          </a:xfrm>
          <a:prstGeom prst="rect">
            <a:avLst/>
          </a:prstGeom>
        </p:spPr>
        <p:txBody>
          <a:bodyPr vert="horz" wrap="square" lIns="0" tIns="14604" rIns="0" bIns="0" rtlCol="0">
            <a:spAutoFit/>
          </a:bodyPr>
          <a:lstStyle/>
          <a:p>
            <a:pPr algn="l"/>
            <a:r>
              <a:rPr lang="fr-CA" sz="2000" dirty="0">
                <a:solidFill>
                  <a:schemeClr val="tx1">
                    <a:lumMod val="65000"/>
                    <a:lumOff val="35000"/>
                  </a:schemeClr>
                </a:solidFill>
                <a:latin typeface="Arial" panose="020B0604020202020204" pitchFamily="34" charset="0"/>
                <a:cs typeface="Arial" panose="020B0604020202020204" pitchFamily="34" charset="0"/>
              </a:rPr>
              <a:t>Le matériel fourni dans ce module est destiné à l’éducation sur la santé mentale, les dépendances et les traumatismes. Il n’est pas conçu pour diagnostiquer, traiter ou guérir les symptômes présentés.</a:t>
            </a:r>
          </a:p>
          <a:p>
            <a:pPr algn="l"/>
            <a:endParaRPr lang="fr-CA" sz="2000" dirty="0">
              <a:solidFill>
                <a:schemeClr val="tx1">
                  <a:lumMod val="65000"/>
                  <a:lumOff val="35000"/>
                </a:schemeClr>
              </a:solidFill>
              <a:latin typeface="Arial" panose="020B0604020202020204" pitchFamily="34" charset="0"/>
              <a:cs typeface="Arial" panose="020B0604020202020204" pitchFamily="34" charset="0"/>
            </a:endParaRPr>
          </a:p>
          <a:p>
            <a:pPr algn="l"/>
            <a:r>
              <a:rPr lang="fr-CA" sz="2000" dirty="0">
                <a:solidFill>
                  <a:schemeClr val="tx1">
                    <a:lumMod val="65000"/>
                    <a:lumOff val="35000"/>
                  </a:schemeClr>
                </a:solidFill>
                <a:latin typeface="Arial" panose="020B0604020202020204" pitchFamily="34" charset="0"/>
                <a:cs typeface="Arial" panose="020B0604020202020204" pitchFamily="34" charset="0"/>
              </a:rPr>
              <a:t>Si vous ou une personne proche êtes aux prises avec un problème de santé mentale ou de dépendance, veuillez consulter le module 5, «Où trouver de l’aide». Si l’un des éléments de ce module vous dérange et que vous souhaitez sauter une section, veuillez en informer votre formateur ou formatrice.</a:t>
            </a:r>
          </a:p>
          <a:p>
            <a:pPr marL="12700" marR="5080">
              <a:lnSpc>
                <a:spcPct val="100200"/>
              </a:lnSpc>
              <a:spcBef>
                <a:spcPts val="1195"/>
              </a:spcBef>
            </a:pPr>
            <a:endParaRPr sz="2000" dirty="0">
              <a:latin typeface="Arial" panose="020B0604020202020204" pitchFamily="34" charset="0"/>
              <a:cs typeface="Arial" panose="020B0604020202020204" pitchFamily="34" charset="0"/>
            </a:endParaRPr>
          </a:p>
        </p:txBody>
      </p:sp>
      <p:sp>
        <p:nvSpPr>
          <p:cNvPr id="14" name="object 7">
            <a:extLst>
              <a:ext uri="{FF2B5EF4-FFF2-40B4-BE49-F238E27FC236}">
                <a16:creationId xmlns:a16="http://schemas.microsoft.com/office/drawing/2014/main" id="{257B9421-A00B-152C-3D8B-6D539541F10C}"/>
              </a:ext>
            </a:extLst>
          </p:cNvPr>
          <p:cNvSpPr txBox="1"/>
          <p:nvPr/>
        </p:nvSpPr>
        <p:spPr>
          <a:xfrm>
            <a:off x="619454" y="5916269"/>
            <a:ext cx="3723946" cy="289823"/>
          </a:xfrm>
          <a:prstGeom prst="rect">
            <a:avLst/>
          </a:prstGeom>
        </p:spPr>
        <p:txBody>
          <a:bodyPr vert="horz" wrap="square" lIns="0" tIns="12700" rIns="0" bIns="0" rtlCol="0">
            <a:spAutoFit/>
          </a:bodyPr>
          <a:lstStyle/>
          <a:p>
            <a:pPr marL="12700">
              <a:lnSpc>
                <a:spcPct val="100000"/>
              </a:lnSpc>
              <a:spcBef>
                <a:spcPts val="100"/>
              </a:spcBef>
            </a:pPr>
            <a:r>
              <a:rPr lang="fr-FR" dirty="0">
                <a:solidFill>
                  <a:schemeClr val="bg2"/>
                </a:solidFill>
                <a:latin typeface="Arial" panose="020B0604020202020204" pitchFamily="34" charset="0"/>
                <a:cs typeface="Arial" panose="020B0604020202020204" pitchFamily="34" charset="0"/>
              </a:rPr>
              <a:t>Module</a:t>
            </a:r>
            <a:r>
              <a:rPr dirty="0">
                <a:solidFill>
                  <a:schemeClr val="bg2"/>
                </a:solidFill>
                <a:latin typeface="Arial" panose="020B0604020202020204" pitchFamily="34" charset="0"/>
                <a:cs typeface="Arial" panose="020B0604020202020204" pitchFamily="34" charset="0"/>
              </a:rPr>
              <a:t> </a:t>
            </a:r>
            <a:r>
              <a:rPr lang="fr-FR" dirty="0">
                <a:solidFill>
                  <a:schemeClr val="bg2"/>
                </a:solidFill>
                <a:latin typeface="Arial" panose="020B0604020202020204" pitchFamily="34" charset="0"/>
                <a:cs typeface="Arial" panose="020B0604020202020204" pitchFamily="34" charset="0"/>
              </a:rPr>
              <a:t>2 </a:t>
            </a:r>
            <a:r>
              <a:rPr dirty="0">
                <a:solidFill>
                  <a:schemeClr val="bg2"/>
                </a:solidFill>
                <a:latin typeface="Arial" panose="020B0604020202020204" pitchFamily="34" charset="0"/>
                <a:cs typeface="Arial" panose="020B0604020202020204" pitchFamily="34" charset="0"/>
              </a:rPr>
              <a:t>: </a:t>
            </a:r>
            <a:r>
              <a:rPr lang="fr-FR" dirty="0">
                <a:solidFill>
                  <a:schemeClr val="bg2"/>
                </a:solidFill>
                <a:latin typeface="Arial" panose="020B0604020202020204" pitchFamily="34" charset="0"/>
                <a:cs typeface="Arial" panose="020B0604020202020204" pitchFamily="34" charset="0"/>
              </a:rPr>
              <a:t>Gérer les dépendances</a:t>
            </a:r>
            <a:endParaRPr dirty="0">
              <a:solidFill>
                <a:schemeClr val="bg2"/>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3378C867-6AAA-BFB9-36D8-50CAC0314277}"/>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6" name="object 10">
            <a:extLst>
              <a:ext uri="{FF2B5EF4-FFF2-40B4-BE49-F238E27FC236}">
                <a16:creationId xmlns:a16="http://schemas.microsoft.com/office/drawing/2014/main" id="{86243952-4BE3-28B5-0376-CA9C1716A57C}"/>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096000" y="1657802"/>
            <a:ext cx="5938317" cy="3542395"/>
          </a:xfrm>
          <a:prstGeom prst="rect">
            <a:avLst/>
          </a:prstGeom>
        </p:spPr>
      </p:pic>
      <p:grpSp>
        <p:nvGrpSpPr>
          <p:cNvPr id="3" name="object 3"/>
          <p:cNvGrpSpPr/>
          <p:nvPr/>
        </p:nvGrpSpPr>
        <p:grpSpPr>
          <a:xfrm>
            <a:off x="0" y="4736591"/>
            <a:ext cx="9749155" cy="2121535"/>
            <a:chOff x="0" y="4736591"/>
            <a:chExt cx="9749155" cy="2121535"/>
          </a:xfrm>
        </p:grpSpPr>
        <p:sp>
          <p:nvSpPr>
            <p:cNvPr id="4" name="object 4"/>
            <p:cNvSpPr/>
            <p:nvPr/>
          </p:nvSpPr>
          <p:spPr>
            <a:xfrm>
              <a:off x="0" y="5596649"/>
              <a:ext cx="2379980" cy="1261745"/>
            </a:xfrm>
            <a:custGeom>
              <a:avLst/>
              <a:gdLst/>
              <a:ahLst/>
              <a:cxnLst/>
              <a:rect l="l" t="t" r="r" b="b"/>
              <a:pathLst>
                <a:path w="2379980" h="1261745">
                  <a:moveTo>
                    <a:pt x="0" y="0"/>
                  </a:moveTo>
                  <a:lnTo>
                    <a:pt x="0" y="1250415"/>
                  </a:lnTo>
                  <a:lnTo>
                    <a:pt x="1299686" y="1261349"/>
                  </a:lnTo>
                  <a:lnTo>
                    <a:pt x="2379721" y="1261349"/>
                  </a:lnTo>
                  <a:lnTo>
                    <a:pt x="1602613" y="225880"/>
                  </a:lnTo>
                  <a:lnTo>
                    <a:pt x="0" y="0"/>
                  </a:lnTo>
                  <a:close/>
                </a:path>
              </a:pathLst>
            </a:custGeom>
            <a:solidFill>
              <a:srgbClr val="7E2C20"/>
            </a:solidFill>
          </p:spPr>
          <p:txBody>
            <a:bodyPr wrap="square" lIns="0" tIns="0" rIns="0" bIns="0" rtlCol="0"/>
            <a:lstStyle/>
            <a:p>
              <a:endParaRPr/>
            </a:p>
          </p:txBody>
        </p:sp>
        <p:sp>
          <p:nvSpPr>
            <p:cNvPr id="5" name="object 5"/>
            <p:cNvSpPr/>
            <p:nvPr/>
          </p:nvSpPr>
          <p:spPr>
            <a:xfrm>
              <a:off x="0" y="4736591"/>
              <a:ext cx="9749155" cy="2121535"/>
            </a:xfrm>
            <a:custGeom>
              <a:avLst/>
              <a:gdLst/>
              <a:ahLst/>
              <a:cxnLst/>
              <a:rect l="l" t="t" r="r" b="b"/>
              <a:pathLst>
                <a:path w="9749155" h="2121534">
                  <a:moveTo>
                    <a:pt x="1428273" y="1065493"/>
                  </a:moveTo>
                  <a:lnTo>
                    <a:pt x="2136358" y="2121407"/>
                  </a:lnTo>
                  <a:lnTo>
                    <a:pt x="9748606" y="2121407"/>
                  </a:lnTo>
                  <a:lnTo>
                    <a:pt x="1428273" y="1065493"/>
                  </a:lnTo>
                  <a:close/>
                </a:path>
                <a:path w="9749155" h="2121534">
                  <a:moveTo>
                    <a:pt x="713765" y="0"/>
                  </a:moveTo>
                  <a:lnTo>
                    <a:pt x="0" y="77921"/>
                  </a:lnTo>
                  <a:lnTo>
                    <a:pt x="0" y="884234"/>
                  </a:lnTo>
                  <a:lnTo>
                    <a:pt x="1428273" y="1065493"/>
                  </a:lnTo>
                  <a:lnTo>
                    <a:pt x="713765" y="0"/>
                  </a:lnTo>
                  <a:close/>
                </a:path>
              </a:pathLst>
            </a:custGeom>
            <a:solidFill>
              <a:schemeClr val="accent3">
                <a:lumMod val="40000"/>
                <a:lumOff val="60000"/>
              </a:schemeClr>
            </a:solidFill>
          </p:spPr>
          <p:txBody>
            <a:bodyPr wrap="square" lIns="0" tIns="0" rIns="0" bIns="0" rtlCol="0"/>
            <a:lstStyle/>
            <a:p>
              <a:endParaRPr/>
            </a:p>
          </p:txBody>
        </p:sp>
      </p:grpSp>
      <p:sp>
        <p:nvSpPr>
          <p:cNvPr id="7" name="object 7"/>
          <p:cNvSpPr txBox="1"/>
          <p:nvPr/>
        </p:nvSpPr>
        <p:spPr>
          <a:xfrm>
            <a:off x="1143000" y="1458366"/>
            <a:ext cx="4624578" cy="3396443"/>
          </a:xfrm>
          <a:prstGeom prst="rect">
            <a:avLst/>
          </a:prstGeom>
        </p:spPr>
        <p:txBody>
          <a:bodyPr vert="horz" wrap="square" lIns="0" tIns="86995" rIns="0" bIns="0" rtlCol="0">
            <a:spAutoFit/>
          </a:bodyPr>
          <a:lstStyle/>
          <a:p>
            <a:pPr marL="12700">
              <a:spcBef>
                <a:spcPts val="630"/>
              </a:spcBef>
            </a:pPr>
            <a:r>
              <a:rPr lang="fr-CA" dirty="0"/>
              <a:t>Qu’est-ce qu’une dépendance?</a:t>
            </a:r>
          </a:p>
          <a:p>
            <a:pPr marL="12700">
              <a:spcBef>
                <a:spcPts val="630"/>
              </a:spcBef>
            </a:pPr>
            <a:r>
              <a:rPr lang="fr-CA" dirty="0"/>
              <a:t>Qu’est-ce que la dépendance et le sevrage? </a:t>
            </a:r>
          </a:p>
          <a:p>
            <a:pPr marL="12700">
              <a:spcBef>
                <a:spcPts val="630"/>
              </a:spcBef>
            </a:pPr>
            <a:r>
              <a:rPr lang="fr-CA" dirty="0"/>
              <a:t>Quels types de dépendances existent-ils?</a:t>
            </a:r>
          </a:p>
          <a:p>
            <a:pPr marL="12700">
              <a:spcBef>
                <a:spcPts val="630"/>
              </a:spcBef>
            </a:pPr>
            <a:r>
              <a:rPr lang="fr-CA" dirty="0"/>
              <a:t>Qu’est-ce que le déni?</a:t>
            </a:r>
          </a:p>
          <a:p>
            <a:pPr marL="12700">
              <a:spcBef>
                <a:spcPts val="630"/>
              </a:spcBef>
            </a:pPr>
            <a:r>
              <a:rPr lang="fr-CA" dirty="0"/>
              <a:t>Quel est le lien entre une dépendance et </a:t>
            </a:r>
            <a:br>
              <a:rPr lang="fr-CA" dirty="0"/>
            </a:br>
            <a:r>
              <a:rPr lang="fr-CA" dirty="0"/>
              <a:t>le choix?</a:t>
            </a:r>
          </a:p>
          <a:p>
            <a:pPr marL="12700">
              <a:spcBef>
                <a:spcPts val="630"/>
              </a:spcBef>
            </a:pPr>
            <a:r>
              <a:rPr lang="fr-CA" dirty="0"/>
              <a:t>Quels sont les méfaits d’une dépendance?</a:t>
            </a:r>
          </a:p>
          <a:p>
            <a:pPr marL="12700">
              <a:spcBef>
                <a:spcPts val="630"/>
              </a:spcBef>
            </a:pPr>
            <a:r>
              <a:rPr lang="fr-CA" dirty="0"/>
              <a:t>Comment parler aux membres de votre famille qui ont une dépendance?</a:t>
            </a:r>
          </a:p>
          <a:p>
            <a:pPr marL="12700">
              <a:spcBef>
                <a:spcPts val="630"/>
              </a:spcBef>
            </a:pPr>
            <a:r>
              <a:rPr lang="fr-CA" dirty="0"/>
              <a:t>Que faire si vous avez une dépendance?</a:t>
            </a:r>
            <a:endParaRPr dirty="0"/>
          </a:p>
        </p:txBody>
      </p:sp>
      <p:sp>
        <p:nvSpPr>
          <p:cNvPr id="12" name="object 5">
            <a:extLst>
              <a:ext uri="{FF2B5EF4-FFF2-40B4-BE49-F238E27FC236}">
                <a16:creationId xmlns:a16="http://schemas.microsoft.com/office/drawing/2014/main" id="{9E272368-D674-A6D1-3489-89EC35CDF820}"/>
              </a:ext>
            </a:extLst>
          </p:cNvPr>
          <p:cNvSpPr txBox="1">
            <a:spLocks noGrp="1"/>
          </p:cNvSpPr>
          <p:nvPr>
            <p:ph type="title"/>
          </p:nvPr>
        </p:nvSpPr>
        <p:spPr>
          <a:xfrm>
            <a:off x="611530" y="528015"/>
            <a:ext cx="9827870"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Aujourd’hui, nous allons apprendre… </a:t>
            </a:r>
            <a:endParaRPr dirty="0">
              <a:solidFill>
                <a:schemeClr val="accent2">
                  <a:lumMod val="75000"/>
                </a:schemeClr>
              </a:solidFill>
            </a:endParaRPr>
          </a:p>
        </p:txBody>
      </p:sp>
      <p:sp>
        <p:nvSpPr>
          <p:cNvPr id="6" name="Rectangle 5">
            <a:extLst>
              <a:ext uri="{FF2B5EF4-FFF2-40B4-BE49-F238E27FC236}">
                <a16:creationId xmlns:a16="http://schemas.microsoft.com/office/drawing/2014/main" id="{6E0D39FA-CE56-6060-F5EC-191C8D9A18B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a:extLst>
              <a:ext uri="{FF2B5EF4-FFF2-40B4-BE49-F238E27FC236}">
                <a16:creationId xmlns:a16="http://schemas.microsoft.com/office/drawing/2014/main" id="{5BC96308-8A9A-6A56-AB61-1CB7BF96648E}"/>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C446A8DA-209E-7897-4394-BDF68CA2915C}"/>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92124"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chemeClr val="accent3">
              <a:lumMod val="40000"/>
              <a:lumOff val="60000"/>
            </a:schemeClr>
          </a:solidFill>
        </p:spPr>
        <p:txBody>
          <a:bodyPr wrap="square" lIns="0" tIns="0" rIns="0" bIns="0" rtlCol="0"/>
          <a:lstStyle/>
          <a:p>
            <a:endParaRPr/>
          </a:p>
        </p:txBody>
      </p:sp>
      <p:sp>
        <p:nvSpPr>
          <p:cNvPr id="3" name="object 3"/>
          <p:cNvSpPr txBox="1"/>
          <p:nvPr/>
        </p:nvSpPr>
        <p:spPr>
          <a:xfrm>
            <a:off x="4920234" y="1436319"/>
            <a:ext cx="6998970" cy="3714414"/>
          </a:xfrm>
          <a:prstGeom prst="rect">
            <a:avLst/>
          </a:prstGeom>
        </p:spPr>
        <p:txBody>
          <a:bodyPr vert="horz" wrap="square" lIns="0" tIns="14604" rIns="0" bIns="0" rtlCol="0">
            <a:spAutoFit/>
          </a:bodyPr>
          <a:lstStyle/>
          <a:p>
            <a:pPr marL="12700">
              <a:spcBef>
                <a:spcPts val="1205"/>
              </a:spcBef>
            </a:pPr>
            <a:r>
              <a:rPr lang="fr-CA" dirty="0">
                <a:solidFill>
                  <a:schemeClr val="accent2">
                    <a:lumMod val="75000"/>
                  </a:schemeClr>
                </a:solidFill>
              </a:rPr>
              <a:t>Une dépendance peut être définie comme «tout comportement qui échappe à tout contrôle d’une manière ou d’une autre». </a:t>
            </a:r>
          </a:p>
          <a:p>
            <a:pPr marL="12700">
              <a:spcBef>
                <a:spcPts val="1205"/>
              </a:spcBef>
            </a:pPr>
            <a:r>
              <a:rPr lang="fr-CA" dirty="0">
                <a:solidFill>
                  <a:schemeClr val="accent2">
                    <a:lumMod val="75000"/>
                  </a:schemeClr>
                </a:solidFill>
              </a:rPr>
              <a:t>Les véritables dépendances se caractérisent par :</a:t>
            </a:r>
            <a:br>
              <a:rPr lang="fr-CA" dirty="0">
                <a:solidFill>
                  <a:schemeClr val="accent2">
                    <a:lumMod val="75000"/>
                  </a:schemeClr>
                </a:solidFill>
              </a:rPr>
            </a:br>
            <a:endParaRPr dirty="0">
              <a:solidFill>
                <a:schemeClr val="accent2">
                  <a:lumMod val="75000"/>
                </a:schemeClr>
              </a:solidFill>
            </a:endParaRPr>
          </a:p>
          <a:p>
            <a:pPr marL="295275" indent="-285750">
              <a:lnSpc>
                <a:spcPts val="2390"/>
              </a:lnSpc>
              <a:buClr>
                <a:schemeClr val="accent2">
                  <a:lumMod val="50000"/>
                </a:schemeClr>
              </a:buClr>
              <a:buFont typeface="Arial" panose="020B0604020202020204" pitchFamily="34" charset="0"/>
              <a:buChar char="•"/>
            </a:pPr>
            <a:r>
              <a:rPr lang="fr-CA" dirty="0"/>
              <a:t>Une envie irrépressible d’une substance ou d’une activité, accompagnée d’un désir intense et durable.</a:t>
            </a:r>
          </a:p>
          <a:p>
            <a:pPr marL="295275" indent="-285750">
              <a:lnSpc>
                <a:spcPts val="2390"/>
              </a:lnSpc>
              <a:buClr>
                <a:schemeClr val="accent2">
                  <a:lumMod val="50000"/>
                </a:schemeClr>
              </a:buClr>
              <a:buFont typeface="Arial" panose="020B0604020202020204" pitchFamily="34" charset="0"/>
              <a:buChar char="•"/>
            </a:pPr>
            <a:r>
              <a:rPr lang="fr-CA" dirty="0"/>
              <a:t>Une perte de contrôle où une personne se sent impuissante à changer un comportement.</a:t>
            </a:r>
          </a:p>
          <a:p>
            <a:pPr marL="295275" indent="-285750">
              <a:lnSpc>
                <a:spcPts val="2390"/>
              </a:lnSpc>
              <a:buClr>
                <a:schemeClr val="accent2">
                  <a:lumMod val="50000"/>
                </a:schemeClr>
              </a:buClr>
              <a:buFont typeface="Arial" panose="020B0604020202020204" pitchFamily="34" charset="0"/>
              <a:buChar char="•"/>
            </a:pPr>
            <a:r>
              <a:rPr lang="fr-CA" dirty="0"/>
              <a:t>Une compulsion ou une forte envie d’utiliser une substance ou de se comporter d’une certaine manière.</a:t>
            </a:r>
          </a:p>
          <a:p>
            <a:pPr marL="295275" indent="-285750">
              <a:lnSpc>
                <a:spcPts val="2390"/>
              </a:lnSpc>
              <a:buClr>
                <a:schemeClr val="accent2">
                  <a:lumMod val="50000"/>
                </a:schemeClr>
              </a:buClr>
              <a:buFont typeface="Arial" panose="020B0604020202020204" pitchFamily="34" charset="0"/>
              <a:buChar char="•"/>
            </a:pPr>
            <a:r>
              <a:rPr lang="fr-CA" dirty="0"/>
              <a:t>Une volonté d’utiliser une substance ou d’accomplir une action, même si cela peut entrainer des conséquences négatives.</a:t>
            </a:r>
            <a:endParaRPr dirty="0"/>
          </a:p>
        </p:txBody>
      </p:sp>
      <p:sp>
        <p:nvSpPr>
          <p:cNvPr id="4" name="object 4"/>
          <p:cNvSpPr txBox="1">
            <a:spLocks noGrp="1"/>
          </p:cNvSpPr>
          <p:nvPr>
            <p:ph type="title"/>
          </p:nvPr>
        </p:nvSpPr>
        <p:spPr>
          <a:xfrm>
            <a:off x="4920234" y="564591"/>
            <a:ext cx="6678421" cy="689291"/>
          </a:xfrm>
          <a:prstGeom prst="rect">
            <a:avLst/>
          </a:prstGeom>
        </p:spPr>
        <p:txBody>
          <a:bodyPr vert="horz" wrap="square" lIns="0" tIns="12065" rIns="0" bIns="0" rtlCol="0">
            <a:spAutoFit/>
          </a:bodyPr>
          <a:lstStyle/>
          <a:p>
            <a:pPr marL="12700">
              <a:lnSpc>
                <a:spcPct val="100000"/>
              </a:lnSpc>
              <a:spcBef>
                <a:spcPts val="95"/>
              </a:spcBef>
            </a:pPr>
            <a:r>
              <a:rPr lang="fr-FR" spc="-155" dirty="0"/>
              <a:t>Définition d’une dépendance</a:t>
            </a:r>
            <a:endParaRPr spc="-155" dirty="0"/>
          </a:p>
        </p:txBody>
      </p:sp>
      <p:sp>
        <p:nvSpPr>
          <p:cNvPr id="5" name="object 5"/>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6" name="object 6"/>
          <p:cNvSpPr txBox="1"/>
          <p:nvPr/>
        </p:nvSpPr>
        <p:spPr>
          <a:xfrm>
            <a:off x="479856" y="669747"/>
            <a:ext cx="3510279" cy="5184111"/>
          </a:xfrm>
          <a:prstGeom prst="rect">
            <a:avLst/>
          </a:prstGeom>
        </p:spPr>
        <p:txBody>
          <a:bodyPr vert="horz" wrap="square" lIns="0" tIns="13335" rIns="0" bIns="0" rtlCol="0" anchor="t">
            <a:spAutoFit/>
          </a:bodyPr>
          <a:lstStyle/>
          <a:p>
            <a:pPr marL="12700" marR="5080">
              <a:lnSpc>
                <a:spcPct val="100099"/>
              </a:lnSpc>
              <a:spcBef>
                <a:spcPts val="105"/>
              </a:spcBef>
            </a:pPr>
            <a:r>
              <a:rPr lang="fr-CA" sz="2400" dirty="0">
                <a:solidFill>
                  <a:schemeClr val="bg2"/>
                </a:solidFill>
                <a:latin typeface="Arial"/>
                <a:cs typeface="Arial"/>
              </a:rPr>
              <a:t>Le terme «dépendance» n’est pas un diagnostic, mais une description de comportements qui peuvent se transformer en maladie. De nombreuses personnes utilisent le terme «dépendance» pour décrire leur besoin intense d’adopter un comportement ou de consommer une substance.</a:t>
            </a:r>
            <a:endParaRPr lang="fr-FR" sz="2400">
              <a:solidFill>
                <a:schemeClr val="bg2"/>
              </a:solidFill>
              <a:latin typeface="Arial"/>
              <a:cs typeface="Arial"/>
            </a:endParaRPr>
          </a:p>
        </p:txBody>
      </p:sp>
      <p:sp>
        <p:nvSpPr>
          <p:cNvPr id="8" name="Rectangle 7">
            <a:extLst>
              <a:ext uri="{FF2B5EF4-FFF2-40B4-BE49-F238E27FC236}">
                <a16:creationId xmlns:a16="http://schemas.microsoft.com/office/drawing/2014/main" id="{CBBFC2B2-B04B-00BF-EE43-8816B576A3C4}"/>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a:extLst>
              <a:ext uri="{FF2B5EF4-FFF2-40B4-BE49-F238E27FC236}">
                <a16:creationId xmlns:a16="http://schemas.microsoft.com/office/drawing/2014/main" id="{C6CECD2A-B63B-5551-8CF9-461FC0E92379}"/>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67205A0B-8054-C87F-0ED0-753D66D05DFC}"/>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44779" y="512470"/>
            <a:ext cx="11177828" cy="1559466"/>
          </a:xfrm>
          <a:prstGeom prst="rect">
            <a:avLst/>
          </a:prstGeom>
        </p:spPr>
        <p:txBody>
          <a:bodyPr vert="horz" wrap="square" lIns="0" tIns="171450" rIns="0" bIns="0" rtlCol="0">
            <a:spAutoFit/>
          </a:bodyPr>
          <a:lstStyle/>
          <a:p>
            <a:pPr marL="4403725" marR="5080">
              <a:lnSpc>
                <a:spcPct val="74700"/>
              </a:lnSpc>
              <a:spcBef>
                <a:spcPts val="1350"/>
              </a:spcBef>
            </a:pPr>
            <a:r>
              <a:rPr lang="fr-CA" sz="4000" dirty="0">
                <a:solidFill>
                  <a:schemeClr val="accent2">
                    <a:lumMod val="75000"/>
                  </a:schemeClr>
                </a:solidFill>
              </a:rPr>
              <a:t>Consommation de substances, dépendance </a:t>
            </a:r>
            <a:br>
              <a:rPr lang="fr-CA" sz="4000" dirty="0">
                <a:solidFill>
                  <a:schemeClr val="accent2">
                    <a:lumMod val="75000"/>
                  </a:schemeClr>
                </a:solidFill>
              </a:rPr>
            </a:br>
            <a:r>
              <a:rPr lang="fr-CA" sz="4000" dirty="0">
                <a:solidFill>
                  <a:schemeClr val="accent2">
                    <a:lumMod val="75000"/>
                  </a:schemeClr>
                </a:solidFill>
              </a:rPr>
              <a:t>et sevrage :</a:t>
            </a:r>
            <a:endParaRPr sz="4000" dirty="0">
              <a:solidFill>
                <a:schemeClr val="accent2">
                  <a:lumMod val="75000"/>
                </a:schemeClr>
              </a:solidFill>
            </a:endParaRPr>
          </a:p>
        </p:txBody>
      </p:sp>
      <p:sp>
        <p:nvSpPr>
          <p:cNvPr id="3" name="object 3"/>
          <p:cNvSpPr txBox="1"/>
          <p:nvPr/>
        </p:nvSpPr>
        <p:spPr>
          <a:xfrm>
            <a:off x="4876800" y="2260286"/>
            <a:ext cx="6560820" cy="3343223"/>
          </a:xfrm>
          <a:prstGeom prst="rect">
            <a:avLst/>
          </a:prstGeom>
        </p:spPr>
        <p:txBody>
          <a:bodyPr vert="horz" wrap="square" lIns="0" tIns="13970" rIns="0" bIns="0" rtlCol="0">
            <a:spAutoFit/>
          </a:bodyPr>
          <a:lstStyle/>
          <a:p>
            <a:pPr marL="12700">
              <a:lnSpc>
                <a:spcPct val="100000"/>
              </a:lnSpc>
              <a:spcBef>
                <a:spcPts val="1125"/>
              </a:spcBef>
            </a:pPr>
            <a:r>
              <a:rPr lang="fr-FR" dirty="0"/>
              <a:t>Certaines dépendances peuvent avoir des effets agréables sur votre esprit au début. Cependant, lorsqu’elles sont utilisées de manière répétée, elles perdent leur pouvoir de plaisir. Au fil du temps, les aspects négatifs de la dépendance commencent à apparaitre.</a:t>
            </a:r>
          </a:p>
          <a:p>
            <a:pPr marL="12700">
              <a:lnSpc>
                <a:spcPct val="100000"/>
              </a:lnSpc>
              <a:spcBef>
                <a:spcPts val="1125"/>
              </a:spcBef>
            </a:pPr>
            <a:r>
              <a:rPr lang="fr-FR" dirty="0"/>
              <a:t>De nombreuses substances peuvent entrainer une dépendance en cas d’utilisation répétée, ce qui rend très difficile l’arrêt de leur consommation. Dans certains cas, l’arrêt de la consommation de substances peut provoquer des symptômes physiques négatifs. </a:t>
            </a:r>
          </a:p>
          <a:p>
            <a:pPr marL="12700">
              <a:lnSpc>
                <a:spcPct val="100000"/>
              </a:lnSpc>
              <a:spcBef>
                <a:spcPts val="1125"/>
              </a:spcBef>
            </a:pPr>
            <a:r>
              <a:rPr lang="fr-FR" dirty="0"/>
              <a:t>C’est ce qu’on appelle le sevrage.</a:t>
            </a:r>
          </a:p>
        </p:txBody>
      </p:sp>
      <p:grpSp>
        <p:nvGrpSpPr>
          <p:cNvPr id="4" name="object 4"/>
          <p:cNvGrpSpPr/>
          <p:nvPr/>
        </p:nvGrpSpPr>
        <p:grpSpPr>
          <a:xfrm>
            <a:off x="0" y="0"/>
            <a:ext cx="12192000" cy="6858000"/>
            <a:chOff x="0" y="0"/>
            <a:chExt cx="12192000" cy="6858000"/>
          </a:xfrm>
        </p:grpSpPr>
        <p:pic>
          <p:nvPicPr>
            <p:cNvPr id="5" name="object 5"/>
            <p:cNvPicPr/>
            <p:nvPr/>
          </p:nvPicPr>
          <p:blipFill>
            <a:blip r:embed="rId2" cstate="print"/>
            <a:stretch>
              <a:fillRect/>
            </a:stretch>
          </p:blipFill>
          <p:spPr>
            <a:xfrm>
              <a:off x="0" y="0"/>
              <a:ext cx="4389119" cy="6400800"/>
            </a:xfrm>
            <a:prstGeom prst="rect">
              <a:avLst/>
            </a:prstGeom>
          </p:spPr>
        </p:pic>
        <p:sp>
          <p:nvSpPr>
            <p:cNvPr id="6" name="object 6"/>
            <p:cNvSpPr/>
            <p:nvPr/>
          </p:nvSpPr>
          <p:spPr>
            <a:xfrm>
              <a:off x="0" y="6400800"/>
              <a:ext cx="12192000"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chemeClr val="accent3">
                <a:lumMod val="40000"/>
                <a:lumOff val="60000"/>
              </a:schemeClr>
            </a:solidFill>
          </p:spPr>
          <p:txBody>
            <a:bodyPr wrap="square" lIns="0" tIns="0" rIns="0" bIns="0" rtlCol="0"/>
            <a:lstStyle/>
            <a:p>
              <a:endParaRPr/>
            </a:p>
          </p:txBody>
        </p:sp>
      </p:grpSp>
      <p:sp>
        <p:nvSpPr>
          <p:cNvPr id="7" name="Rectangle 6">
            <a:extLst>
              <a:ext uri="{FF2B5EF4-FFF2-40B4-BE49-F238E27FC236}">
                <a16:creationId xmlns:a16="http://schemas.microsoft.com/office/drawing/2014/main" id="{FFADFDA1-2763-CAAA-9191-DB0422BB2358}"/>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object 10">
            <a:extLst>
              <a:ext uri="{FF2B5EF4-FFF2-40B4-BE49-F238E27FC236}">
                <a16:creationId xmlns:a16="http://schemas.microsoft.com/office/drawing/2014/main" id="{3F4867BA-F9E4-1AF7-01DA-84EEC1F4FF2E}"/>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7DEC2B6-5222-3A1D-8EFA-7551767F6277}"/>
              </a:ext>
            </a:extLst>
          </p:cNvPr>
          <p:cNvSpPr/>
          <p:nvPr/>
        </p:nvSpPr>
        <p:spPr>
          <a:xfrm>
            <a:off x="6324600" y="0"/>
            <a:ext cx="56388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object 6">
            <a:extLst>
              <a:ext uri="{FF2B5EF4-FFF2-40B4-BE49-F238E27FC236}">
                <a16:creationId xmlns:a16="http://schemas.microsoft.com/office/drawing/2014/main" id="{D82C42D6-DEBC-47F6-19A7-A5D57A319EA9}"/>
              </a:ext>
            </a:extLst>
          </p:cNvPr>
          <p:cNvSpPr/>
          <p:nvPr/>
        </p:nvSpPr>
        <p:spPr>
          <a:xfrm>
            <a:off x="0" y="6400800"/>
            <a:ext cx="12192000"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chemeClr val="accent3">
              <a:lumMod val="40000"/>
              <a:lumOff val="60000"/>
            </a:schemeClr>
          </a:solidFill>
        </p:spPr>
        <p:txBody>
          <a:bodyPr wrap="square" lIns="0" tIns="0" rIns="0" bIns="0" rtlCol="0"/>
          <a:lstStyle/>
          <a:p>
            <a:endParaRPr/>
          </a:p>
        </p:txBody>
      </p:sp>
      <p:sp>
        <p:nvSpPr>
          <p:cNvPr id="2" name="object 2"/>
          <p:cNvSpPr txBox="1"/>
          <p:nvPr/>
        </p:nvSpPr>
        <p:spPr>
          <a:xfrm>
            <a:off x="523007" y="2438400"/>
            <a:ext cx="4887193" cy="2597506"/>
          </a:xfrm>
          <a:prstGeom prst="rect">
            <a:avLst/>
          </a:prstGeom>
        </p:spPr>
        <p:txBody>
          <a:bodyPr vert="horz" wrap="square" lIns="0" tIns="164465" rIns="0" bIns="0" rtlCol="0">
            <a:spAutoFit/>
          </a:bodyPr>
          <a:lstStyle/>
          <a:p>
            <a:pPr marL="240665" indent="-227965">
              <a:spcBef>
                <a:spcPts val="1205"/>
              </a:spcBef>
              <a:buClr>
                <a:srgbClr val="F1F3BA"/>
              </a:buClr>
              <a:buFontTx/>
              <a:buChar char="•"/>
              <a:tabLst>
                <a:tab pos="240665" algn="l"/>
              </a:tabLst>
            </a:pPr>
            <a:r>
              <a:rPr lang="fr-CA" dirty="0">
                <a:solidFill>
                  <a:schemeClr val="bg2"/>
                </a:solidFill>
              </a:rPr>
              <a:t>Anxiété</a:t>
            </a:r>
          </a:p>
          <a:p>
            <a:pPr marL="240665" indent="-227965">
              <a:spcBef>
                <a:spcPts val="1205"/>
              </a:spcBef>
              <a:buClr>
                <a:srgbClr val="F1F3BA"/>
              </a:buClr>
              <a:buFontTx/>
              <a:buChar char="•"/>
              <a:tabLst>
                <a:tab pos="240665" algn="l"/>
              </a:tabLst>
            </a:pPr>
            <a:r>
              <a:rPr lang="fr-CA" dirty="0">
                <a:solidFill>
                  <a:schemeClr val="bg2"/>
                </a:solidFill>
              </a:rPr>
              <a:t>Envie intense et symptômes </a:t>
            </a:r>
            <a:r>
              <a:rPr lang="fr-CA" dirty="0" err="1">
                <a:solidFill>
                  <a:schemeClr val="bg2"/>
                </a:solidFill>
              </a:rPr>
              <a:t>pseudogrippaux</a:t>
            </a:r>
            <a:endParaRPr lang="fr-CA" dirty="0">
              <a:solidFill>
                <a:schemeClr val="bg2"/>
              </a:solidFill>
            </a:endParaRPr>
          </a:p>
          <a:p>
            <a:pPr marL="240665" indent="-227965">
              <a:spcBef>
                <a:spcPts val="1205"/>
              </a:spcBef>
              <a:buClr>
                <a:srgbClr val="F1F3BA"/>
              </a:buClr>
              <a:buFontTx/>
              <a:buChar char="•"/>
              <a:tabLst>
                <a:tab pos="240665" algn="l"/>
              </a:tabLst>
            </a:pPr>
            <a:r>
              <a:rPr lang="fr-CA" dirty="0">
                <a:solidFill>
                  <a:schemeClr val="bg2"/>
                </a:solidFill>
              </a:rPr>
              <a:t>Dépression</a:t>
            </a:r>
          </a:p>
          <a:p>
            <a:pPr marL="240665" indent="-227965">
              <a:spcBef>
                <a:spcPts val="1205"/>
              </a:spcBef>
              <a:buClr>
                <a:srgbClr val="F1F3BA"/>
              </a:buClr>
              <a:buFontTx/>
              <a:buChar char="•"/>
              <a:tabLst>
                <a:tab pos="240665" algn="l"/>
              </a:tabLst>
            </a:pPr>
            <a:r>
              <a:rPr lang="fr-CA" dirty="0">
                <a:solidFill>
                  <a:schemeClr val="bg2"/>
                </a:solidFill>
              </a:rPr>
              <a:t>Difficultés à dormir</a:t>
            </a:r>
          </a:p>
          <a:p>
            <a:pPr marL="240665" indent="-227965">
              <a:spcBef>
                <a:spcPts val="1205"/>
              </a:spcBef>
              <a:buClr>
                <a:srgbClr val="F1F3BA"/>
              </a:buClr>
              <a:buFontTx/>
              <a:buChar char="•"/>
              <a:tabLst>
                <a:tab pos="240665" algn="l"/>
              </a:tabLst>
            </a:pPr>
            <a:r>
              <a:rPr lang="fr-CA" dirty="0">
                <a:solidFill>
                  <a:schemeClr val="bg2"/>
                </a:solidFill>
              </a:rPr>
              <a:t>Hyperactivité</a:t>
            </a:r>
          </a:p>
          <a:p>
            <a:pPr marL="240665" indent="-227965">
              <a:spcBef>
                <a:spcPts val="1205"/>
              </a:spcBef>
              <a:buClr>
                <a:srgbClr val="F1F3BA"/>
              </a:buClr>
              <a:buFontTx/>
              <a:buChar char="•"/>
              <a:tabLst>
                <a:tab pos="240665" algn="l"/>
              </a:tabLst>
            </a:pPr>
            <a:r>
              <a:rPr lang="fr-CA" dirty="0">
                <a:solidFill>
                  <a:schemeClr val="bg2"/>
                </a:solidFill>
              </a:rPr>
              <a:t>Autres complications médicales graves</a:t>
            </a:r>
            <a:endParaRPr dirty="0">
              <a:solidFill>
                <a:schemeClr val="bg2"/>
              </a:solidFill>
            </a:endParaRPr>
          </a:p>
        </p:txBody>
      </p:sp>
      <p:sp>
        <p:nvSpPr>
          <p:cNvPr id="3" name="object 3"/>
          <p:cNvSpPr txBox="1">
            <a:spLocks noGrp="1"/>
          </p:cNvSpPr>
          <p:nvPr>
            <p:ph type="title"/>
          </p:nvPr>
        </p:nvSpPr>
        <p:spPr>
          <a:xfrm>
            <a:off x="544778" y="569163"/>
            <a:ext cx="5094021" cy="1726114"/>
          </a:xfrm>
          <a:prstGeom prst="rect">
            <a:avLst/>
          </a:prstGeom>
        </p:spPr>
        <p:txBody>
          <a:bodyPr vert="horz" wrap="square" lIns="0" tIns="109220" rIns="0" bIns="0" rtlCol="0">
            <a:spAutoFit/>
          </a:bodyPr>
          <a:lstStyle/>
          <a:p>
            <a:pPr marL="12700" marR="5080">
              <a:lnSpc>
                <a:spcPts val="4180"/>
              </a:lnSpc>
              <a:spcBef>
                <a:spcPts val="860"/>
              </a:spcBef>
            </a:pPr>
            <a:r>
              <a:rPr lang="fr-CA" dirty="0">
                <a:solidFill>
                  <a:schemeClr val="bg2"/>
                </a:solidFill>
              </a:rPr>
              <a:t>Les symptômes </a:t>
            </a:r>
            <a:br>
              <a:rPr lang="fr-CA" dirty="0">
                <a:solidFill>
                  <a:schemeClr val="bg2"/>
                </a:solidFill>
              </a:rPr>
            </a:br>
            <a:r>
              <a:rPr lang="fr-CA" dirty="0">
                <a:solidFill>
                  <a:schemeClr val="bg2"/>
                </a:solidFill>
              </a:rPr>
              <a:t>de sevrage peuvent inclure :</a:t>
            </a:r>
            <a:endParaRPr dirty="0">
              <a:solidFill>
                <a:schemeClr val="bg2"/>
              </a:solidFill>
            </a:endParaRPr>
          </a:p>
        </p:txBody>
      </p:sp>
      <p:sp>
        <p:nvSpPr>
          <p:cNvPr id="11" name="object 5">
            <a:extLst>
              <a:ext uri="{FF2B5EF4-FFF2-40B4-BE49-F238E27FC236}">
                <a16:creationId xmlns:a16="http://schemas.microsoft.com/office/drawing/2014/main" id="{A3470E20-DF58-5594-F980-36296E1F0814}"/>
              </a:ext>
            </a:extLst>
          </p:cNvPr>
          <p:cNvSpPr txBox="1"/>
          <p:nvPr/>
        </p:nvSpPr>
        <p:spPr>
          <a:xfrm>
            <a:off x="6802264" y="1483916"/>
            <a:ext cx="4953000" cy="3890168"/>
          </a:xfrm>
          <a:prstGeom prst="rect">
            <a:avLst/>
          </a:prstGeom>
        </p:spPr>
        <p:txBody>
          <a:bodyPr vert="horz" wrap="square" lIns="0" tIns="12065" rIns="0" bIns="0" rtlCol="0">
            <a:spAutoFit/>
          </a:bodyPr>
          <a:lstStyle/>
          <a:p>
            <a:pPr marL="12700" marR="5080">
              <a:lnSpc>
                <a:spcPct val="100099"/>
              </a:lnSpc>
              <a:spcBef>
                <a:spcPts val="95"/>
              </a:spcBef>
            </a:pPr>
            <a:r>
              <a:rPr lang="fr-CA" sz="3600" dirty="0">
                <a:solidFill>
                  <a:schemeClr val="tx1"/>
                </a:solidFill>
                <a:latin typeface="Arial" panose="020B0604020202020204" pitchFamily="34" charset="0"/>
                <a:cs typeface="Arial" panose="020B0604020202020204" pitchFamily="34" charset="0"/>
              </a:rPr>
              <a:t>RAPPEL :</a:t>
            </a:r>
            <a:br>
              <a:rPr lang="fr-CA" sz="3600" dirty="0">
                <a:solidFill>
                  <a:schemeClr val="tx1"/>
                </a:solidFill>
                <a:latin typeface="Arial" panose="020B0604020202020204" pitchFamily="34" charset="0"/>
                <a:cs typeface="Arial" panose="020B0604020202020204" pitchFamily="34" charset="0"/>
              </a:rPr>
            </a:br>
            <a:r>
              <a:rPr lang="fr-CA" sz="3600" dirty="0">
                <a:solidFill>
                  <a:schemeClr val="tx1"/>
                </a:solidFill>
                <a:latin typeface="Arial" panose="020B0604020202020204" pitchFamily="34" charset="0"/>
                <a:cs typeface="Arial" panose="020B0604020202020204" pitchFamily="34" charset="0"/>
              </a:rPr>
              <a:t>Si vous avez vécu cette expérience ou connaissez quelqu’un qui l’a vécue, il est important de consulter votre médecin.</a:t>
            </a:r>
            <a:endParaRPr sz="3600"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8EBFEDC3-7C3D-5056-5192-2581916A69DC}"/>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5" name="object 10">
            <a:extLst>
              <a:ext uri="{FF2B5EF4-FFF2-40B4-BE49-F238E27FC236}">
                <a16:creationId xmlns:a16="http://schemas.microsoft.com/office/drawing/2014/main" id="{A7EFEE14-B0F9-4893-B58F-294A40A7FED6}"/>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25AE6B1-09DF-C7DD-6FAD-7EEC4942DFF5}"/>
              </a:ext>
            </a:extLst>
          </p:cNvPr>
          <p:cNvSpPr/>
          <p:nvPr/>
        </p:nvSpPr>
        <p:spPr>
          <a:xfrm>
            <a:off x="3048000" y="1447800"/>
            <a:ext cx="6096000" cy="3962400"/>
          </a:xfrm>
          <a:prstGeom prst="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object 2"/>
          <p:cNvSpPr txBox="1">
            <a:spLocks noGrp="1"/>
          </p:cNvSpPr>
          <p:nvPr>
            <p:ph type="title"/>
          </p:nvPr>
        </p:nvSpPr>
        <p:spPr>
          <a:xfrm>
            <a:off x="3238500" y="2132818"/>
            <a:ext cx="5715000" cy="2548775"/>
          </a:xfrm>
          <a:prstGeom prst="rect">
            <a:avLst/>
          </a:prstGeom>
        </p:spPr>
        <p:txBody>
          <a:bodyPr vert="horz" wrap="square" lIns="0" tIns="12065" rIns="0" bIns="0" rtlCol="0">
            <a:spAutoFit/>
          </a:bodyPr>
          <a:lstStyle/>
          <a:p>
            <a:pPr marL="12700" algn="ctr">
              <a:lnSpc>
                <a:spcPct val="100000"/>
              </a:lnSpc>
              <a:spcBef>
                <a:spcPts val="95"/>
              </a:spcBef>
            </a:pPr>
            <a:r>
              <a:rPr lang="fr-FR" dirty="0"/>
              <a:t>IMPORTANT!</a:t>
            </a:r>
            <a:endParaRPr dirty="0"/>
          </a:p>
          <a:p>
            <a:pPr marL="12700" marR="5080" algn="ctr">
              <a:lnSpc>
                <a:spcPct val="100299"/>
              </a:lnSpc>
              <a:spcBef>
                <a:spcPts val="90"/>
              </a:spcBef>
            </a:pPr>
            <a:r>
              <a:rPr lang="fr-FR" sz="2400" dirty="0">
                <a:solidFill>
                  <a:schemeClr val="tx1"/>
                </a:solidFill>
              </a:rPr>
              <a:t>Il est important de se rappeler que reprendre la consommation de certains types de drogues (comme les opioïdes) après une période d’abstinence peut entrainer une surdose accidentelle.</a:t>
            </a:r>
            <a:endParaRPr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7432"/>
            <a:ext cx="12193905" cy="6830695"/>
            <a:chOff x="0" y="27432"/>
            <a:chExt cx="12193905" cy="6830695"/>
          </a:xfrm>
        </p:grpSpPr>
        <p:sp>
          <p:nvSpPr>
            <p:cNvPr id="3" name="object 3"/>
            <p:cNvSpPr/>
            <p:nvPr/>
          </p:nvSpPr>
          <p:spPr>
            <a:xfrm>
              <a:off x="0" y="5207508"/>
              <a:ext cx="12193905" cy="1651000"/>
            </a:xfrm>
            <a:custGeom>
              <a:avLst/>
              <a:gdLst/>
              <a:ahLst/>
              <a:cxnLst/>
              <a:rect l="l" t="t" r="r" b="b"/>
              <a:pathLst>
                <a:path w="12193905" h="1651000">
                  <a:moveTo>
                    <a:pt x="12193524" y="0"/>
                  </a:moveTo>
                  <a:lnTo>
                    <a:pt x="0" y="0"/>
                  </a:lnTo>
                  <a:lnTo>
                    <a:pt x="0" y="1650492"/>
                  </a:lnTo>
                  <a:lnTo>
                    <a:pt x="12193524" y="1650492"/>
                  </a:lnTo>
                  <a:lnTo>
                    <a:pt x="12193524" y="0"/>
                  </a:lnTo>
                  <a:close/>
                </a:path>
              </a:pathLst>
            </a:custGeom>
            <a:solidFill>
              <a:schemeClr val="accent3">
                <a:lumMod val="40000"/>
                <a:lumOff val="60000"/>
              </a:schemeClr>
            </a:solidFill>
          </p:spPr>
          <p:txBody>
            <a:bodyPr wrap="square" lIns="0" tIns="0" rIns="0" bIns="0" rtlCol="0"/>
            <a:lstStyle/>
            <a:p>
              <a:endParaRPr/>
            </a:p>
          </p:txBody>
        </p:sp>
        <p:sp>
          <p:nvSpPr>
            <p:cNvPr id="4" name="object 4"/>
            <p:cNvSpPr/>
            <p:nvPr/>
          </p:nvSpPr>
          <p:spPr>
            <a:xfrm>
              <a:off x="7069073" y="27432"/>
              <a:ext cx="5124450" cy="6830695"/>
            </a:xfrm>
            <a:custGeom>
              <a:avLst/>
              <a:gdLst/>
              <a:ahLst/>
              <a:cxnLst/>
              <a:rect l="l" t="t" r="r" b="b"/>
              <a:pathLst>
                <a:path w="5124450" h="6830695">
                  <a:moveTo>
                    <a:pt x="5124449" y="0"/>
                  </a:moveTo>
                  <a:lnTo>
                    <a:pt x="3710178" y="0"/>
                  </a:lnTo>
                  <a:lnTo>
                    <a:pt x="0" y="6830568"/>
                  </a:lnTo>
                  <a:lnTo>
                    <a:pt x="5124449" y="6830568"/>
                  </a:lnTo>
                  <a:lnTo>
                    <a:pt x="5124449" y="0"/>
                  </a:lnTo>
                  <a:close/>
                </a:path>
              </a:pathLst>
            </a:custGeom>
            <a:solidFill>
              <a:srgbClr val="7E2C20"/>
            </a:solidFill>
          </p:spPr>
          <p:txBody>
            <a:bodyPr wrap="square" lIns="0" tIns="0" rIns="0" bIns="0" rtlCol="0"/>
            <a:lstStyle/>
            <a:p>
              <a:endParaRPr/>
            </a:p>
          </p:txBody>
        </p:sp>
      </p:grpSp>
      <p:sp>
        <p:nvSpPr>
          <p:cNvPr id="5" name="object 5"/>
          <p:cNvSpPr txBox="1">
            <a:spLocks noGrp="1"/>
          </p:cNvSpPr>
          <p:nvPr>
            <p:ph type="title"/>
          </p:nvPr>
        </p:nvSpPr>
        <p:spPr>
          <a:xfrm>
            <a:off x="3488182" y="564591"/>
            <a:ext cx="5884418" cy="689291"/>
          </a:xfrm>
          <a:prstGeom prst="rect">
            <a:avLst/>
          </a:prstGeom>
        </p:spPr>
        <p:txBody>
          <a:bodyPr vert="horz" wrap="square" lIns="0" tIns="12065" rIns="0" bIns="0" rtlCol="0">
            <a:spAutoFit/>
          </a:bodyPr>
          <a:lstStyle/>
          <a:p>
            <a:pPr marL="12700">
              <a:lnSpc>
                <a:spcPct val="100000"/>
              </a:lnSpc>
              <a:spcBef>
                <a:spcPts val="95"/>
              </a:spcBef>
            </a:pPr>
            <a:r>
              <a:rPr lang="fr-CA" dirty="0"/>
              <a:t>Types de dépendances </a:t>
            </a:r>
            <a:endParaRPr dirty="0"/>
          </a:p>
        </p:txBody>
      </p:sp>
      <p:grpSp>
        <p:nvGrpSpPr>
          <p:cNvPr id="6" name="object 6"/>
          <p:cNvGrpSpPr/>
          <p:nvPr/>
        </p:nvGrpSpPr>
        <p:grpSpPr>
          <a:xfrm>
            <a:off x="201168" y="1531794"/>
            <a:ext cx="11521821" cy="5326458"/>
            <a:chOff x="201168" y="1531794"/>
            <a:chExt cx="11521821" cy="5326458"/>
          </a:xfrm>
        </p:grpSpPr>
        <p:pic>
          <p:nvPicPr>
            <p:cNvPr id="7" name="object 7"/>
            <p:cNvPicPr/>
            <p:nvPr/>
          </p:nvPicPr>
          <p:blipFill>
            <a:blip r:embed="rId2" cstate="print"/>
            <a:stretch>
              <a:fillRect/>
            </a:stretch>
          </p:blipFill>
          <p:spPr>
            <a:xfrm>
              <a:off x="201168" y="1531794"/>
              <a:ext cx="3214115" cy="3465401"/>
            </a:xfrm>
            <a:prstGeom prst="rect">
              <a:avLst/>
            </a:prstGeom>
          </p:spPr>
        </p:pic>
        <p:sp>
          <p:nvSpPr>
            <p:cNvPr id="8" name="object 8"/>
            <p:cNvSpPr/>
            <p:nvPr/>
          </p:nvSpPr>
          <p:spPr>
            <a:xfrm>
              <a:off x="9953244" y="5333999"/>
              <a:ext cx="1769745" cy="1524253"/>
            </a:xfrm>
            <a:custGeom>
              <a:avLst/>
              <a:gdLst/>
              <a:ahLst/>
              <a:cxnLst/>
              <a:rect l="l" t="t" r="r" b="b"/>
              <a:pathLst>
                <a:path w="1769745" h="2094229">
                  <a:moveTo>
                    <a:pt x="1769363" y="0"/>
                  </a:moveTo>
                  <a:lnTo>
                    <a:pt x="0" y="0"/>
                  </a:lnTo>
                  <a:lnTo>
                    <a:pt x="0" y="2093976"/>
                  </a:lnTo>
                  <a:lnTo>
                    <a:pt x="1769363" y="2093976"/>
                  </a:lnTo>
                  <a:lnTo>
                    <a:pt x="1769363" y="0"/>
                  </a:lnTo>
                  <a:close/>
                </a:path>
              </a:pathLst>
            </a:custGeom>
            <a:solidFill>
              <a:srgbClr val="FFFFFF"/>
            </a:solidFill>
          </p:spPr>
          <p:txBody>
            <a:bodyPr wrap="square" lIns="0" tIns="0" rIns="0" bIns="0" rtlCol="0"/>
            <a:lstStyle/>
            <a:p>
              <a:endParaRPr/>
            </a:p>
          </p:txBody>
        </p:sp>
      </p:grpSp>
      <p:sp>
        <p:nvSpPr>
          <p:cNvPr id="10" name="object 10"/>
          <p:cNvSpPr txBox="1"/>
          <p:nvPr/>
        </p:nvSpPr>
        <p:spPr>
          <a:xfrm>
            <a:off x="1579244" y="1541526"/>
            <a:ext cx="7597775" cy="4662815"/>
          </a:xfrm>
          <a:prstGeom prst="rect">
            <a:avLst/>
          </a:prstGeom>
        </p:spPr>
        <p:txBody>
          <a:bodyPr vert="horz" wrap="square" lIns="0" tIns="15240" rIns="0" bIns="0" rtlCol="0">
            <a:spAutoFit/>
          </a:bodyPr>
          <a:lstStyle/>
          <a:p>
            <a:pPr marL="1921510">
              <a:lnSpc>
                <a:spcPct val="100000"/>
              </a:lnSpc>
              <a:spcBef>
                <a:spcPts val="1200"/>
              </a:spcBef>
              <a:buClr>
                <a:srgbClr val="871C36"/>
              </a:buClr>
              <a:tabLst>
                <a:tab pos="2154555" algn="l"/>
              </a:tabLst>
            </a:pPr>
            <a:r>
              <a:rPr lang="fr-CA" dirty="0"/>
              <a:t>Lorsque les gens entendent parler de dépendance, ils pensent souvent à la dépendance aux substances. Cependant, il existe de nombreux types de dépendances qui vont au-delà des substances, notamment :</a:t>
            </a:r>
          </a:p>
          <a:p>
            <a:pPr marL="2154555" indent="-233045">
              <a:lnSpc>
                <a:spcPct val="100000"/>
              </a:lnSpc>
              <a:spcBef>
                <a:spcPts val="1200"/>
              </a:spcBef>
              <a:buClr>
                <a:srgbClr val="871C36"/>
              </a:buClr>
              <a:buChar char="•"/>
              <a:tabLst>
                <a:tab pos="2154555" algn="l"/>
              </a:tabLst>
            </a:pPr>
            <a:r>
              <a:rPr lang="fr-CA" dirty="0"/>
              <a:t>Jeux vidéos</a:t>
            </a:r>
          </a:p>
          <a:p>
            <a:pPr marL="2154555" indent="-233045">
              <a:lnSpc>
                <a:spcPct val="100000"/>
              </a:lnSpc>
              <a:spcBef>
                <a:spcPts val="1200"/>
              </a:spcBef>
              <a:buClr>
                <a:srgbClr val="871C36"/>
              </a:buClr>
              <a:buChar char="•"/>
              <a:tabLst>
                <a:tab pos="2154555" algn="l"/>
              </a:tabLst>
            </a:pPr>
            <a:r>
              <a:rPr lang="fr-CA" dirty="0"/>
              <a:t>Jeux d’argent</a:t>
            </a:r>
          </a:p>
          <a:p>
            <a:pPr marL="2154555" indent="-233045">
              <a:lnSpc>
                <a:spcPct val="100000"/>
              </a:lnSpc>
              <a:spcBef>
                <a:spcPts val="1200"/>
              </a:spcBef>
              <a:buClr>
                <a:srgbClr val="871C36"/>
              </a:buClr>
              <a:buChar char="•"/>
              <a:tabLst>
                <a:tab pos="2154555" algn="l"/>
              </a:tabLst>
            </a:pPr>
            <a:r>
              <a:rPr lang="fr-CA" dirty="0"/>
              <a:t>Internet</a:t>
            </a:r>
          </a:p>
          <a:p>
            <a:pPr marL="2154555" indent="-233045">
              <a:lnSpc>
                <a:spcPct val="100000"/>
              </a:lnSpc>
              <a:spcBef>
                <a:spcPts val="1200"/>
              </a:spcBef>
              <a:buClr>
                <a:srgbClr val="871C36"/>
              </a:buClr>
              <a:buChar char="•"/>
              <a:tabLst>
                <a:tab pos="2154555" algn="l"/>
              </a:tabLst>
            </a:pPr>
            <a:r>
              <a:rPr lang="fr-CA" dirty="0"/>
              <a:t>Pornographie</a:t>
            </a:r>
          </a:p>
          <a:p>
            <a:pPr marL="2154555" indent="-233045">
              <a:lnSpc>
                <a:spcPct val="100000"/>
              </a:lnSpc>
              <a:spcBef>
                <a:spcPts val="1200"/>
              </a:spcBef>
              <a:buClr>
                <a:srgbClr val="871C36"/>
              </a:buClr>
              <a:buChar char="•"/>
              <a:tabLst>
                <a:tab pos="2154555" algn="l"/>
              </a:tabLst>
            </a:pPr>
            <a:r>
              <a:rPr lang="fr-CA" dirty="0"/>
              <a:t>Télévision/diffusion en continu (</a:t>
            </a:r>
            <a:r>
              <a:rPr lang="fr-CA" i="1" dirty="0"/>
              <a:t>streaming</a:t>
            </a:r>
            <a:r>
              <a:rPr lang="fr-CA" dirty="0"/>
              <a:t>)</a:t>
            </a:r>
          </a:p>
          <a:p>
            <a:pPr marL="12700" marR="2777490"/>
            <a:endParaRPr lang="fr-CA" sz="2400" dirty="0">
              <a:solidFill>
                <a:schemeClr val="accent2">
                  <a:lumMod val="75000"/>
                </a:schemeClr>
              </a:solidFill>
            </a:endParaRPr>
          </a:p>
          <a:p>
            <a:pPr marL="12700" marR="2777490"/>
            <a:r>
              <a:rPr lang="fr-CA" sz="2400" dirty="0">
                <a:solidFill>
                  <a:schemeClr val="accent2">
                    <a:lumMod val="75000"/>
                  </a:schemeClr>
                </a:solidFill>
              </a:rPr>
              <a:t>Dans votre manuel, énumérez trois autres types de dépendances.</a:t>
            </a:r>
            <a:endParaRPr sz="2400" dirty="0">
              <a:solidFill>
                <a:schemeClr val="accent2">
                  <a:lumMod val="75000"/>
                </a:schemeClr>
              </a:solidFill>
            </a:endParaRPr>
          </a:p>
        </p:txBody>
      </p:sp>
      <p:sp>
        <p:nvSpPr>
          <p:cNvPr id="9" name="Rectangle 8">
            <a:extLst>
              <a:ext uri="{FF2B5EF4-FFF2-40B4-BE49-F238E27FC236}">
                <a16:creationId xmlns:a16="http://schemas.microsoft.com/office/drawing/2014/main" id="{432BC690-6D53-230D-51C1-D2F0D52D7F1A}"/>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2" name="object 10">
            <a:extLst>
              <a:ext uri="{FF2B5EF4-FFF2-40B4-BE49-F238E27FC236}">
                <a16:creationId xmlns:a16="http://schemas.microsoft.com/office/drawing/2014/main" id="{C6D0A5EC-84D9-FBB2-EF58-3C8F533C418C}"/>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6">
            <a:extLst>
              <a:ext uri="{FF2B5EF4-FFF2-40B4-BE49-F238E27FC236}">
                <a16:creationId xmlns:a16="http://schemas.microsoft.com/office/drawing/2014/main" id="{F79C1CB3-CCBE-8F48-7614-B4480B0F91B4}"/>
              </a:ext>
            </a:extLst>
          </p:cNvPr>
          <p:cNvSpPr/>
          <p:nvPr/>
        </p:nvSpPr>
        <p:spPr>
          <a:xfrm>
            <a:off x="0" y="6400800"/>
            <a:ext cx="12192000"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chemeClr val="accent3">
              <a:lumMod val="40000"/>
              <a:lumOff val="60000"/>
            </a:schemeClr>
          </a:solidFill>
        </p:spPr>
        <p:txBody>
          <a:bodyPr wrap="square" lIns="0" tIns="0" rIns="0" bIns="0" rtlCol="0"/>
          <a:lstStyle/>
          <a:p>
            <a:endParaRPr/>
          </a:p>
        </p:txBody>
      </p:sp>
      <p:sp>
        <p:nvSpPr>
          <p:cNvPr id="2" name="object 2"/>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5" name="object 5"/>
          <p:cNvSpPr txBox="1">
            <a:spLocks noGrp="1"/>
          </p:cNvSpPr>
          <p:nvPr>
            <p:ph type="title"/>
          </p:nvPr>
        </p:nvSpPr>
        <p:spPr>
          <a:xfrm>
            <a:off x="551746" y="337366"/>
            <a:ext cx="10541304" cy="1345804"/>
          </a:xfrm>
          <a:prstGeom prst="rect">
            <a:avLst/>
          </a:prstGeom>
        </p:spPr>
        <p:txBody>
          <a:bodyPr vert="horz" wrap="square" lIns="0" tIns="662228" rIns="0" bIns="0" rtlCol="0">
            <a:spAutoFit/>
          </a:bodyPr>
          <a:lstStyle/>
          <a:p>
            <a:pPr marL="52069">
              <a:lnSpc>
                <a:spcPct val="100000"/>
              </a:lnSpc>
              <a:spcBef>
                <a:spcPts val="95"/>
              </a:spcBef>
            </a:pPr>
            <a:r>
              <a:rPr lang="fr-CA" dirty="0"/>
              <a:t>Dépendances et choix :</a:t>
            </a:r>
            <a:endParaRPr dirty="0"/>
          </a:p>
        </p:txBody>
      </p:sp>
      <p:sp>
        <p:nvSpPr>
          <p:cNvPr id="6" name="object 6"/>
          <p:cNvSpPr txBox="1"/>
          <p:nvPr/>
        </p:nvSpPr>
        <p:spPr>
          <a:xfrm>
            <a:off x="593345" y="1726351"/>
            <a:ext cx="6874255" cy="4772075"/>
          </a:xfrm>
          <a:prstGeom prst="rect">
            <a:avLst/>
          </a:prstGeom>
        </p:spPr>
        <p:txBody>
          <a:bodyPr vert="horz" wrap="square" lIns="0" tIns="14604" rIns="0" bIns="0" rtlCol="0" anchor="t">
            <a:spAutoFit/>
          </a:bodyPr>
          <a:lstStyle/>
          <a:p>
            <a:pPr marL="12700">
              <a:lnSpc>
                <a:spcPts val="2390"/>
              </a:lnSpc>
            </a:pPr>
            <a:r>
              <a:rPr lang="fr-CA" dirty="0"/>
              <a:t>Parfois, les personnes ayant des dépendances ne sont pas conscientes que leur comportement s’apparente à une dépendance. C’est ce qu’on appelle le «déni». Une personne dépendante peut vivre de nombreuses années et subir de nombreux méfaits sans toujours être consciente de sa dépendance.</a:t>
            </a:r>
          </a:p>
          <a:p>
            <a:pPr marL="12700">
              <a:lnSpc>
                <a:spcPts val="2390"/>
              </a:lnSpc>
            </a:pPr>
            <a:endParaRPr lang="fr-CA" dirty="0"/>
          </a:p>
          <a:p>
            <a:pPr marL="12700">
              <a:lnSpc>
                <a:spcPts val="2390"/>
              </a:lnSpc>
            </a:pPr>
            <a:r>
              <a:rPr lang="fr-CA" dirty="0"/>
              <a:t>Bien que les personnes dépendantes puissent penser qu’elles peuvent arrêter à tout moment, il est très difficile de mettre fin à une dépendance.</a:t>
            </a:r>
          </a:p>
          <a:p>
            <a:pPr marL="12700">
              <a:lnSpc>
                <a:spcPts val="2390"/>
              </a:lnSpc>
            </a:pPr>
            <a:endParaRPr lang="fr-CA" dirty="0"/>
          </a:p>
          <a:p>
            <a:pPr marL="12700">
              <a:lnSpc>
                <a:spcPts val="2390"/>
              </a:lnSpc>
            </a:pPr>
            <a:r>
              <a:rPr lang="fr-CA" dirty="0"/>
              <a:t>Visionnez cette courte vidéo de la ministre fédérale de la Santé mentale et des Dépendances concernant les dépendances et le choix :</a:t>
            </a:r>
            <a:endParaRPr dirty="0"/>
          </a:p>
          <a:p>
            <a:pPr marL="12700" marR="810895">
              <a:lnSpc>
                <a:spcPct val="100600"/>
              </a:lnSpc>
              <a:spcBef>
                <a:spcPts val="1185"/>
              </a:spcBef>
            </a:pPr>
            <a:r>
              <a:rPr lang="fr-CA" sz="2000" u="heavy" spc="-70" dirty="0">
                <a:solidFill>
                  <a:srgbClr val="2997E2"/>
                </a:solidFill>
                <a:uFill>
                  <a:solidFill>
                    <a:srgbClr val="2997E2"/>
                  </a:solidFill>
                </a:uFill>
                <a:latin typeface="Arial"/>
                <a:cs typeface="Arial"/>
                <a:hlinkClick r:id="rId2"/>
              </a:rPr>
              <a:t>https://www.canada.ca/fr/services/sante/video/semaine-nationale-sensibilisation-dependances.html</a:t>
            </a:r>
            <a:r>
              <a:rPr lang="fr-CA" sz="2000" u="heavy" spc="-70" dirty="0">
                <a:solidFill>
                  <a:srgbClr val="2997E2"/>
                </a:solidFill>
                <a:uFill>
                  <a:solidFill>
                    <a:srgbClr val="2997E2"/>
                  </a:solidFill>
                </a:uFill>
                <a:latin typeface="Arial"/>
                <a:cs typeface="Arial"/>
              </a:rPr>
              <a:t>  </a:t>
            </a:r>
            <a:r>
              <a:rPr lang="fr-CA" sz="2000" u="heavy" spc="-70" dirty="0">
                <a:solidFill>
                  <a:schemeClr val="tx1"/>
                </a:solidFill>
                <a:uFill>
                  <a:solidFill>
                    <a:srgbClr val="2997E2"/>
                  </a:solidFill>
                </a:uFill>
                <a:latin typeface="Arial"/>
                <a:cs typeface="Arial"/>
              </a:rPr>
              <a:t>2:09</a:t>
            </a:r>
            <a:endParaRPr sz="2000" dirty="0">
              <a:solidFill>
                <a:schemeClr val="tx1"/>
              </a:solidFill>
              <a:latin typeface="Arial"/>
              <a:cs typeface="Arial"/>
            </a:endParaRPr>
          </a:p>
        </p:txBody>
      </p:sp>
      <p:pic>
        <p:nvPicPr>
          <p:cNvPr id="8" name="object 8">
            <a:hlinkClick r:id="rId2"/>
          </p:cNvPr>
          <p:cNvPicPr/>
          <p:nvPr/>
        </p:nvPicPr>
        <p:blipFill>
          <a:blip r:embed="rId3">
            <a:extLst>
              <a:ext uri="{28A0092B-C50C-407E-A947-70E740481C1C}">
                <a14:useLocalDpi xmlns:a14="http://schemas.microsoft.com/office/drawing/2010/main" val="0"/>
              </a:ext>
            </a:extLst>
          </a:blip>
          <a:srcRect l="126" t="-474" r="-126"/>
          <a:stretch/>
        </p:blipFill>
        <p:spPr>
          <a:xfrm>
            <a:off x="7749540" y="1327202"/>
            <a:ext cx="3845056" cy="2491779"/>
          </a:xfrm>
          <a:prstGeom prst="rect">
            <a:avLst/>
          </a:prstGeom>
        </p:spPr>
      </p:pic>
      <p:sp>
        <p:nvSpPr>
          <p:cNvPr id="9" name="object 9"/>
          <p:cNvSpPr/>
          <p:nvPr/>
        </p:nvSpPr>
        <p:spPr>
          <a:xfrm>
            <a:off x="1307591" y="0"/>
            <a:ext cx="7489825" cy="969644"/>
          </a:xfrm>
          <a:custGeom>
            <a:avLst/>
            <a:gdLst/>
            <a:ahLst/>
            <a:cxnLst/>
            <a:rect l="l" t="t" r="r" b="b"/>
            <a:pathLst>
              <a:path w="7489825" h="969644">
                <a:moveTo>
                  <a:pt x="7489767" y="0"/>
                </a:moveTo>
                <a:lnTo>
                  <a:pt x="652050" y="0"/>
                </a:lnTo>
                <a:lnTo>
                  <a:pt x="0" y="969263"/>
                </a:lnTo>
                <a:lnTo>
                  <a:pt x="7489767" y="0"/>
                </a:lnTo>
                <a:close/>
              </a:path>
            </a:pathLst>
          </a:custGeom>
          <a:solidFill>
            <a:schemeClr val="accent3">
              <a:lumMod val="40000"/>
              <a:lumOff val="60000"/>
            </a:schemeClr>
          </a:solidFill>
        </p:spPr>
        <p:txBody>
          <a:bodyPr wrap="square" lIns="0" tIns="0" rIns="0" bIns="0" rtlCol="0"/>
          <a:lstStyle/>
          <a:p>
            <a:endParaRPr/>
          </a:p>
        </p:txBody>
      </p:sp>
      <p:sp>
        <p:nvSpPr>
          <p:cNvPr id="3" name="Rectangle 2">
            <a:extLst>
              <a:ext uri="{FF2B5EF4-FFF2-40B4-BE49-F238E27FC236}">
                <a16:creationId xmlns:a16="http://schemas.microsoft.com/office/drawing/2014/main" id="{BD9A67B1-F176-EF39-BF1B-550A498091F9}"/>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object 10">
            <a:extLst>
              <a:ext uri="{FF2B5EF4-FFF2-40B4-BE49-F238E27FC236}">
                <a16:creationId xmlns:a16="http://schemas.microsoft.com/office/drawing/2014/main" id="{83E2305D-8528-BF5E-B4FB-1374EE1356AD}"/>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67A84B-E733-4E04-BBA8-BF45143EEDC3}">
  <ds:schemaRefs>
    <ds:schemaRef ds:uri="http://schemas.microsoft.com/sharepoint/v3/contenttype/forms"/>
  </ds:schemaRefs>
</ds:datastoreItem>
</file>

<file path=customXml/itemProps2.xml><?xml version="1.0" encoding="utf-8"?>
<ds:datastoreItem xmlns:ds="http://schemas.openxmlformats.org/officeDocument/2006/customXml" ds:itemID="{465F6A31-EB10-4E22-8116-1AC918EF1B85}">
  <ds:schemaRefs>
    <ds:schemaRef ds:uri="8efe64b0-da98-4eb8-b3ee-39c9e9563711"/>
    <ds:schemaRef ds:uri="http://schemas.microsoft.com/office/2006/documentManagement/types"/>
    <ds:schemaRef ds:uri="http://www.w3.org/XML/1998/namespace"/>
    <ds:schemaRef ds:uri="http://purl.org/dc/elements/1.1/"/>
    <ds:schemaRef ds:uri="http://schemas.openxmlformats.org/package/2006/metadata/core-properties"/>
    <ds:schemaRef ds:uri="http://purl.org/dc/dcmitype/"/>
    <ds:schemaRef ds:uri="http://purl.org/dc/terms/"/>
    <ds:schemaRef ds:uri="be062e46-ad8e-4d45-b7f6-a1a201f050bd"/>
    <ds:schemaRef ds:uri="http://schemas.microsoft.com/office/infopath/2007/PartnerControls"/>
    <ds:schemaRef ds:uri="http://schemas.microsoft.com/office/2006/metadata/properties"/>
    <ds:schemaRef ds:uri="71b2e3c4-79d5-4c98-b528-a3fa04795dc5"/>
    <ds:schemaRef ds:uri="eb0d3e1a-6422-4b6b-af90-65d0fc919568"/>
  </ds:schemaRefs>
</ds:datastoreItem>
</file>

<file path=customXml/itemProps3.xml><?xml version="1.0" encoding="utf-8"?>
<ds:datastoreItem xmlns:ds="http://schemas.openxmlformats.org/officeDocument/2006/customXml" ds:itemID="{D8145296-C4DE-4516-A975-C89D35A00F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137</TotalTime>
  <Words>1394</Words>
  <Application>Microsoft Office PowerPoint</Application>
  <PresentationFormat>Grand écran</PresentationFormat>
  <Paragraphs>115</Paragraphs>
  <Slides>19</Slides>
  <Notes>1</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19</vt:i4>
      </vt:variant>
    </vt:vector>
  </HeadingPairs>
  <TitlesOfParts>
    <vt:vector size="22" baseType="lpstr">
      <vt:lpstr>Aptos</vt:lpstr>
      <vt:lpstr>Arial</vt:lpstr>
      <vt:lpstr>Office Theme</vt:lpstr>
      <vt:lpstr>Présentation PowerPoint</vt:lpstr>
      <vt:lpstr>VEUILLEZ NOTER</vt:lpstr>
      <vt:lpstr>Aujourd’hui, nous allons apprendre… </vt:lpstr>
      <vt:lpstr>Définition d’une dépendance</vt:lpstr>
      <vt:lpstr>Consommation de substances, dépendance  et sevrage :</vt:lpstr>
      <vt:lpstr>Les symptômes  de sevrage peuvent inclure :</vt:lpstr>
      <vt:lpstr>IMPORTANT! Il est important de se rappeler que reprendre la consommation de certains types de drogues (comme les opioïdes) après une période d’abstinence peut entrainer une surdose accidentelle.</vt:lpstr>
      <vt:lpstr>Types de dépendances </vt:lpstr>
      <vt:lpstr>Dépendances et choix :</vt:lpstr>
      <vt:lpstr>Dépendances et choix</vt:lpstr>
      <vt:lpstr>Dépendances et méfaits : </vt:lpstr>
      <vt:lpstr>Dépendances et méfaits : </vt:lpstr>
      <vt:lpstr>Dépendances et méfaits :</vt:lpstr>
      <vt:lpstr>DÉPENDANCES ET MÉFAITS Connaissez-vous une personne qui a été touchée par une dépendance? Réfléchissez à la façon dont cela vous a affecté ou affectée et écrivez vos pensées dans votre journal.</vt:lpstr>
      <vt:lpstr>Conseils pour répondre à une personne dépendante : </vt:lpstr>
      <vt:lpstr>Les membres de la famille peuvent être conscients et conscientes de la dépendance, tandis que la personne dépendante pense que personne n’est au courant. Les dépendances sont une affaire de famille, car tout le monde peut être affecté par une personne dépendante.</vt:lpstr>
      <vt:lpstr>Il est très important que les membres de la famille comprennent que : </vt:lpstr>
      <vt:lpstr>Conseils pour se remettre d’une dépendance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McQuarrie</dc:creator>
  <cp:lastModifiedBy>Mélanie Gendron</cp:lastModifiedBy>
  <cp:revision>9</cp:revision>
  <dcterms:created xsi:type="dcterms:W3CDTF">2024-10-28T20:17:09Z</dcterms:created>
  <dcterms:modified xsi:type="dcterms:W3CDTF">2025-06-09T18:41:00Z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2024-03-10T00:00:00Z</vt:filetime>
  </property>
  <property fmtid="{D5CDD505-2E9C-101B-9397-08002B2CF9AE}" pid="3" name="Creator">
    <vt:lpwstr>Microsoft® PowerPoint® for Microsoft 365</vt:lpwstr>
  </property>
  <property fmtid="{D5CDD505-2E9C-101B-9397-08002B2CF9AE}" pid="4" name="LastSaved">
    <vt:filetime>2024-10-28T00:00:00Z</vt:filetime>
  </property>
  <property fmtid="{D5CDD505-2E9C-101B-9397-08002B2CF9AE}" pid="5" name="Producer">
    <vt:lpwstr>Microsoft® PowerPoint® for Microsoft 365</vt:lpwstr>
  </property>
  <property fmtid="{D5CDD505-2E9C-101B-9397-08002B2CF9AE}" pid="6" name="ContentTypeId">
    <vt:lpwstr>0x010100079358B3F27EFB43ADF249F01AC3C9F0</vt:lpwstr>
  </property>
  <property fmtid="{D5CDD505-2E9C-101B-9397-08002B2CF9AE}" pid="7" name="MediaServiceImageTags">
    <vt:lpwstr/>
  </property>
</Properties>
</file>