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media/image8.jpg" ContentType="image/jpeg"/>
  <Override PartName="/ppt/media/image10.jpg" ContentType="image/jpeg"/>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4"/>
  </p:sld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 id="271" r:id="rId20"/>
    <p:sldId id="272" r:id="rId21"/>
    <p:sldId id="273" r:id="rId22"/>
    <p:sldId id="274" r:id="rId23"/>
    <p:sldId id="275" r:id="rId24"/>
    <p:sldId id="276" r:id="rId25"/>
    <p:sldId id="277" r:id="rId26"/>
  </p:sldIdLst>
  <p:sldSz cx="12192000" cy="6858000"/>
  <p:notesSz cx="12192000" cy="6858000"/>
  <p:defaultTextStyle>
    <a:defPPr>
      <a:defRPr kern="0"/>
    </a:defPPr>
  </p:defaultTextStyle>
  <p:extLst>
    <p:ext uri="{EFAFB233-063F-42B5-8137-9DF3F51BA10A}">
      <p15:sldGuideLst xmlns:p15="http://schemas.microsoft.com/office/powerpoint/2012/main">
        <p15:guide id="1" orient="horz" pos="2880">
          <p15:clr>
            <a:srgbClr val="A4A3A4"/>
          </p15:clr>
        </p15:guide>
        <p15:guide id="2" pos="2160">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4E840735-5EA5-A0BF-0F5F-9A3E4D6B23DF}" name="louise1905@sympatico.ca" initials="lo" userId="S::urn:spo:guest#louise1905@sympatico.ca::" providerId="AD"/>
  <p188:author id="{8315A2F5-FEEB-7B40-6150-557E1E1D1A31}" name="Rachel Anne Normand" initials="" userId="S::rachelanne@revidaction.com::631bff65-363b-46bc-b0b5-eac538b8e3b4" providerId="AD"/>
</p188: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C5B8C939-D4DB-8268-AA6B-2CEE97A38552}" v="1" dt="2025-06-10T13:06:20.685"/>
    <p1510:client id="{EC38E278-C6E1-421B-9B39-37CF112A3C8A}" v="36" dt="2025-06-09T18:38:36.168"/>
  </p1510:revLst>
</p1510:revInfo>
</file>

<file path=ppt/tableStyles.xml><?xml version="1.0" encoding="utf-8"?>
<a:tblStyleLst xmlns:a="http://schemas.openxmlformats.org/drawingml/2006/main" def="{5C22544A-7EE6-4342-B048-85BDC9FD1C3A}">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597"/>
    <p:restoredTop sz="94721"/>
  </p:normalViewPr>
  <p:slideViewPr>
    <p:cSldViewPr>
      <p:cViewPr varScale="1">
        <p:scale>
          <a:sx n="67" d="100"/>
          <a:sy n="67" d="100"/>
        </p:scale>
        <p:origin x="101" y="53"/>
      </p:cViewPr>
      <p:guideLst>
        <p:guide orient="horz" pos="2880"/>
        <p:guide pos="216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microsoft.com/office/2018/10/relationships/authors" Target="author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microsoft.com/office/2015/10/relationships/revisionInfo" Target="revisionInfo.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viewProps" Target="viewProps.xml"/><Relationship Id="rId10" Type="http://schemas.openxmlformats.org/officeDocument/2006/relationships/slide" Target="slides/slide6.xml"/><Relationship Id="rId19" Type="http://schemas.openxmlformats.org/officeDocument/2006/relationships/slide" Target="slides/slide15.xml"/><Relationship Id="rId31" Type="http://schemas.microsoft.com/office/2016/11/relationships/changesInfo" Target="changesInfos/changesInfo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presProps" Target="presProps.xml"/><Relationship Id="rId30" Type="http://schemas.openxmlformats.org/officeDocument/2006/relationships/tableStyles" Target="tableStyles.xml"/><Relationship Id="rId8" Type="http://schemas.openxmlformats.org/officeDocument/2006/relationships/slide" Target="slides/slide4.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ouise1905@sympatico.ca" userId="S::urn:spo:guest#louise1905@sympatico.ca::" providerId="AD" clId="Web-{FD02D942-0B88-138C-A975-3F8E9E50FBDD}"/>
    <pc:docChg chg="modSld">
      <pc:chgData name="louise1905@sympatico.ca" userId="S::urn:spo:guest#louise1905@sympatico.ca::" providerId="AD" clId="Web-{FD02D942-0B88-138C-A975-3F8E9E50FBDD}" dt="2024-11-25T15:25:13.365" v="25" actId="20577"/>
      <pc:docMkLst>
        <pc:docMk/>
      </pc:docMkLst>
      <pc:sldChg chg="addSp delSp modSp">
        <pc:chgData name="louise1905@sympatico.ca" userId="S::urn:spo:guest#louise1905@sympatico.ca::" providerId="AD" clId="Web-{FD02D942-0B88-138C-A975-3F8E9E50FBDD}" dt="2024-11-25T15:25:13.365" v="25" actId="20577"/>
        <pc:sldMkLst>
          <pc:docMk/>
          <pc:sldMk cId="0" sldId="264"/>
        </pc:sldMkLst>
      </pc:sldChg>
    </pc:docChg>
  </pc:docChgLst>
  <pc:docChgLst>
    <pc:chgData name="Mélanie Gendron" userId="b05ed1a2-98bf-4a87-b261-4b22b31ddbe0" providerId="ADAL" clId="{EC38E278-C6E1-421B-9B39-37CF112A3C8A}"/>
    <pc:docChg chg="undo custSel modSld">
      <pc:chgData name="Mélanie Gendron" userId="b05ed1a2-98bf-4a87-b261-4b22b31ddbe0" providerId="ADAL" clId="{EC38E278-C6E1-421B-9B39-37CF112A3C8A}" dt="2025-06-09T18:38:36.168" v="101"/>
      <pc:docMkLst>
        <pc:docMk/>
      </pc:docMkLst>
      <pc:sldChg chg="modSp mod">
        <pc:chgData name="Mélanie Gendron" userId="b05ed1a2-98bf-4a87-b261-4b22b31ddbe0" providerId="ADAL" clId="{EC38E278-C6E1-421B-9B39-37CF112A3C8A}" dt="2025-06-09T18:35:27.045" v="33" actId="1035"/>
        <pc:sldMkLst>
          <pc:docMk/>
          <pc:sldMk cId="0" sldId="256"/>
        </pc:sldMkLst>
        <pc:picChg chg="mod">
          <ac:chgData name="Mélanie Gendron" userId="b05ed1a2-98bf-4a87-b261-4b22b31ddbe0" providerId="ADAL" clId="{EC38E278-C6E1-421B-9B39-37CF112A3C8A}" dt="2025-06-09T18:35:27.045" v="33" actId="1035"/>
          <ac:picMkLst>
            <pc:docMk/>
            <pc:sldMk cId="0" sldId="256"/>
            <ac:picMk id="8" creationId="{D22B8BE6-CAAC-F0D3-F824-D10C6002FAF7}"/>
          </ac:picMkLst>
        </pc:picChg>
      </pc:sldChg>
      <pc:sldChg chg="addSp delSp modSp mod">
        <pc:chgData name="Mélanie Gendron" userId="b05ed1a2-98bf-4a87-b261-4b22b31ddbe0" providerId="ADAL" clId="{EC38E278-C6E1-421B-9B39-37CF112A3C8A}" dt="2025-06-09T18:33:59.539" v="9"/>
        <pc:sldMkLst>
          <pc:docMk/>
          <pc:sldMk cId="0" sldId="257"/>
        </pc:sldMkLst>
        <pc:picChg chg="add mod">
          <ac:chgData name="Mélanie Gendron" userId="b05ed1a2-98bf-4a87-b261-4b22b31ddbe0" providerId="ADAL" clId="{EC38E278-C6E1-421B-9B39-37CF112A3C8A}" dt="2025-06-09T18:33:59.539" v="9"/>
          <ac:picMkLst>
            <pc:docMk/>
            <pc:sldMk cId="0" sldId="257"/>
            <ac:picMk id="8" creationId="{8488EA0E-156C-ED55-5C33-81644C8C3260}"/>
          </ac:picMkLst>
        </pc:picChg>
        <pc:picChg chg="del">
          <ac:chgData name="Mélanie Gendron" userId="b05ed1a2-98bf-4a87-b261-4b22b31ddbe0" providerId="ADAL" clId="{EC38E278-C6E1-421B-9B39-37CF112A3C8A}" dt="2025-06-09T18:33:58.501" v="8" actId="478"/>
          <ac:picMkLst>
            <pc:docMk/>
            <pc:sldMk cId="0" sldId="257"/>
            <ac:picMk id="9" creationId="{C4B505AF-3A89-DC4F-92F5-FF3C2398214A}"/>
          </ac:picMkLst>
        </pc:picChg>
      </pc:sldChg>
      <pc:sldChg chg="addSp delSp modSp mod">
        <pc:chgData name="Mélanie Gendron" userId="b05ed1a2-98bf-4a87-b261-4b22b31ddbe0" providerId="ADAL" clId="{EC38E278-C6E1-421B-9B39-37CF112A3C8A}" dt="2025-06-09T18:34:02.570" v="11"/>
        <pc:sldMkLst>
          <pc:docMk/>
          <pc:sldMk cId="0" sldId="258"/>
        </pc:sldMkLst>
        <pc:picChg chg="add mod">
          <ac:chgData name="Mélanie Gendron" userId="b05ed1a2-98bf-4a87-b261-4b22b31ddbe0" providerId="ADAL" clId="{EC38E278-C6E1-421B-9B39-37CF112A3C8A}" dt="2025-06-09T18:34:02.570" v="11"/>
          <ac:picMkLst>
            <pc:docMk/>
            <pc:sldMk cId="0" sldId="258"/>
            <ac:picMk id="7" creationId="{C48DE378-7011-8065-A505-B09DE33EC697}"/>
          </ac:picMkLst>
        </pc:picChg>
        <pc:picChg chg="del">
          <ac:chgData name="Mélanie Gendron" userId="b05ed1a2-98bf-4a87-b261-4b22b31ddbe0" providerId="ADAL" clId="{EC38E278-C6E1-421B-9B39-37CF112A3C8A}" dt="2025-06-09T18:34:01.640" v="10" actId="478"/>
          <ac:picMkLst>
            <pc:docMk/>
            <pc:sldMk cId="0" sldId="258"/>
            <ac:picMk id="8" creationId="{00564521-DC84-B2B7-DD36-DD05EAB0B49B}"/>
          </ac:picMkLst>
        </pc:picChg>
      </pc:sldChg>
      <pc:sldChg chg="addSp delSp modSp mod">
        <pc:chgData name="Mélanie Gendron" userId="b05ed1a2-98bf-4a87-b261-4b22b31ddbe0" providerId="ADAL" clId="{EC38E278-C6E1-421B-9B39-37CF112A3C8A}" dt="2025-06-09T18:34:08.505" v="15"/>
        <pc:sldMkLst>
          <pc:docMk/>
          <pc:sldMk cId="0" sldId="259"/>
        </pc:sldMkLst>
        <pc:picChg chg="add del mod">
          <ac:chgData name="Mélanie Gendron" userId="b05ed1a2-98bf-4a87-b261-4b22b31ddbe0" providerId="ADAL" clId="{EC38E278-C6E1-421B-9B39-37CF112A3C8A}" dt="2025-06-09T18:34:08.035" v="14" actId="478"/>
          <ac:picMkLst>
            <pc:docMk/>
            <pc:sldMk cId="0" sldId="259"/>
            <ac:picMk id="8" creationId="{0BCADE2A-5143-D3B5-9631-37846212579A}"/>
          </ac:picMkLst>
        </pc:picChg>
        <pc:picChg chg="add mod">
          <ac:chgData name="Mélanie Gendron" userId="b05ed1a2-98bf-4a87-b261-4b22b31ddbe0" providerId="ADAL" clId="{EC38E278-C6E1-421B-9B39-37CF112A3C8A}" dt="2025-06-09T18:34:08.505" v="15"/>
          <ac:picMkLst>
            <pc:docMk/>
            <pc:sldMk cId="0" sldId="259"/>
            <ac:picMk id="9" creationId="{3D5907B4-8D7A-D3AB-81D0-BA5F8C60CD0D}"/>
          </ac:picMkLst>
        </pc:picChg>
        <pc:picChg chg="del">
          <ac:chgData name="Mélanie Gendron" userId="b05ed1a2-98bf-4a87-b261-4b22b31ddbe0" providerId="ADAL" clId="{EC38E278-C6E1-421B-9B39-37CF112A3C8A}" dt="2025-06-09T18:34:04.885" v="12" actId="478"/>
          <ac:picMkLst>
            <pc:docMk/>
            <pc:sldMk cId="0" sldId="259"/>
            <ac:picMk id="11" creationId="{3A65A4BB-33B0-FD65-5166-49E5C1812E86}"/>
          </ac:picMkLst>
        </pc:picChg>
      </pc:sldChg>
      <pc:sldChg chg="addSp delSp modSp mod">
        <pc:chgData name="Mélanie Gendron" userId="b05ed1a2-98bf-4a87-b261-4b22b31ddbe0" providerId="ADAL" clId="{EC38E278-C6E1-421B-9B39-37CF112A3C8A}" dt="2025-06-09T18:35:33.725" v="35"/>
        <pc:sldMkLst>
          <pc:docMk/>
          <pc:sldMk cId="0" sldId="260"/>
        </pc:sldMkLst>
        <pc:spChg chg="mod topLvl">
          <ac:chgData name="Mélanie Gendron" userId="b05ed1a2-98bf-4a87-b261-4b22b31ddbe0" providerId="ADAL" clId="{EC38E278-C6E1-421B-9B39-37CF112A3C8A}" dt="2025-06-09T18:34:40.134" v="23" actId="1076"/>
          <ac:spMkLst>
            <pc:docMk/>
            <pc:sldMk cId="0" sldId="260"/>
            <ac:spMk id="8" creationId="{00000000-0000-0000-0000-000000000000}"/>
          </ac:spMkLst>
        </pc:spChg>
        <pc:grpChg chg="del mod">
          <ac:chgData name="Mélanie Gendron" userId="b05ed1a2-98bf-4a87-b261-4b22b31ddbe0" providerId="ADAL" clId="{EC38E278-C6E1-421B-9B39-37CF112A3C8A}" dt="2025-06-09T18:34:31.090" v="19" actId="165"/>
          <ac:grpSpMkLst>
            <pc:docMk/>
            <pc:sldMk cId="0" sldId="260"/>
            <ac:grpSpMk id="7" creationId="{00000000-0000-0000-0000-000000000000}"/>
          </ac:grpSpMkLst>
        </pc:grpChg>
        <pc:picChg chg="del mod topLvl">
          <ac:chgData name="Mélanie Gendron" userId="b05ed1a2-98bf-4a87-b261-4b22b31ddbe0" providerId="ADAL" clId="{EC38E278-C6E1-421B-9B39-37CF112A3C8A}" dt="2025-06-09T18:34:32.525" v="20" actId="478"/>
          <ac:picMkLst>
            <pc:docMk/>
            <pc:sldMk cId="0" sldId="260"/>
            <ac:picMk id="9" creationId="{00000000-0000-0000-0000-000000000000}"/>
          </ac:picMkLst>
        </pc:picChg>
        <pc:picChg chg="add del mod">
          <ac:chgData name="Mélanie Gendron" userId="b05ed1a2-98bf-4a87-b261-4b22b31ddbe0" providerId="ADAL" clId="{EC38E278-C6E1-421B-9B39-37CF112A3C8A}" dt="2025-06-09T18:35:32.755" v="34" actId="478"/>
          <ac:picMkLst>
            <pc:docMk/>
            <pc:sldMk cId="0" sldId="260"/>
            <ac:picMk id="11" creationId="{532090B7-73CA-82B5-11D8-AE37E8ED79BA}"/>
          </ac:picMkLst>
        </pc:picChg>
        <pc:picChg chg="add mod">
          <ac:chgData name="Mélanie Gendron" userId="b05ed1a2-98bf-4a87-b261-4b22b31ddbe0" providerId="ADAL" clId="{EC38E278-C6E1-421B-9B39-37CF112A3C8A}" dt="2025-06-09T18:35:33.725" v="35"/>
          <ac:picMkLst>
            <pc:docMk/>
            <pc:sldMk cId="0" sldId="260"/>
            <ac:picMk id="12" creationId="{4ECA402D-4F77-3850-036E-9347DD4F699E}"/>
          </ac:picMkLst>
        </pc:picChg>
      </pc:sldChg>
      <pc:sldChg chg="addSp delSp modSp mod">
        <pc:chgData name="Mélanie Gendron" userId="b05ed1a2-98bf-4a87-b261-4b22b31ddbe0" providerId="ADAL" clId="{EC38E278-C6E1-421B-9B39-37CF112A3C8A}" dt="2025-06-09T18:36:25.320" v="50" actId="14100"/>
        <pc:sldMkLst>
          <pc:docMk/>
          <pc:sldMk cId="0" sldId="261"/>
        </pc:sldMkLst>
        <pc:spChg chg="add del mod">
          <ac:chgData name="Mélanie Gendron" userId="b05ed1a2-98bf-4a87-b261-4b22b31ddbe0" providerId="ADAL" clId="{EC38E278-C6E1-421B-9B39-37CF112A3C8A}" dt="2025-06-09T18:35:20.335" v="29" actId="21"/>
          <ac:spMkLst>
            <pc:docMk/>
            <pc:sldMk cId="0" sldId="261"/>
            <ac:spMk id="8" creationId="{C1F8153A-B332-0C19-5EE9-FF6D1EECB215}"/>
          </ac:spMkLst>
        </pc:spChg>
        <pc:spChg chg="add mod">
          <ac:chgData name="Mélanie Gendron" userId="b05ed1a2-98bf-4a87-b261-4b22b31ddbe0" providerId="ADAL" clId="{EC38E278-C6E1-421B-9B39-37CF112A3C8A}" dt="2025-06-09T18:36:25.320" v="50" actId="14100"/>
          <ac:spMkLst>
            <pc:docMk/>
            <pc:sldMk cId="0" sldId="261"/>
            <ac:spMk id="9" creationId="{C1F8153A-B332-0C19-5EE9-FF6D1EECB215}"/>
          </ac:spMkLst>
        </pc:spChg>
        <pc:grpChg chg="del">
          <ac:chgData name="Mélanie Gendron" userId="b05ed1a2-98bf-4a87-b261-4b22b31ddbe0" providerId="ADAL" clId="{EC38E278-C6E1-421B-9B39-37CF112A3C8A}" dt="2025-06-09T18:34:50.518" v="25" actId="478"/>
          <ac:grpSpMkLst>
            <pc:docMk/>
            <pc:sldMk cId="0" sldId="261"/>
            <ac:grpSpMk id="4" creationId="{00000000-0000-0000-0000-000000000000}"/>
          </ac:grpSpMkLst>
        </pc:grpChg>
        <pc:picChg chg="add del mod">
          <ac:chgData name="Mélanie Gendron" userId="b05ed1a2-98bf-4a87-b261-4b22b31ddbe0" providerId="ADAL" clId="{EC38E278-C6E1-421B-9B39-37CF112A3C8A}" dt="2025-06-09T18:35:21.225" v="30" actId="478"/>
          <ac:picMkLst>
            <pc:docMk/>
            <pc:sldMk cId="0" sldId="261"/>
            <ac:picMk id="7" creationId="{2F5B7E74-4878-D397-F2CE-204F42DD64BD}"/>
          </ac:picMkLst>
        </pc:picChg>
        <pc:picChg chg="add mod">
          <ac:chgData name="Mélanie Gendron" userId="b05ed1a2-98bf-4a87-b261-4b22b31ddbe0" providerId="ADAL" clId="{EC38E278-C6E1-421B-9B39-37CF112A3C8A}" dt="2025-06-09T18:35:39.768" v="36"/>
          <ac:picMkLst>
            <pc:docMk/>
            <pc:sldMk cId="0" sldId="261"/>
            <ac:picMk id="10" creationId="{7F8723E2-931E-1B02-8C51-A148C713A7BB}"/>
          </ac:picMkLst>
        </pc:picChg>
      </pc:sldChg>
      <pc:sldChg chg="addSp delSp modSp mod">
        <pc:chgData name="Mélanie Gendron" userId="b05ed1a2-98bf-4a87-b261-4b22b31ddbe0" providerId="ADAL" clId="{EC38E278-C6E1-421B-9B39-37CF112A3C8A}" dt="2025-06-09T18:35:45.268" v="38"/>
        <pc:sldMkLst>
          <pc:docMk/>
          <pc:sldMk cId="0" sldId="262"/>
        </pc:sldMkLst>
        <pc:picChg chg="add mod">
          <ac:chgData name="Mélanie Gendron" userId="b05ed1a2-98bf-4a87-b261-4b22b31ddbe0" providerId="ADAL" clId="{EC38E278-C6E1-421B-9B39-37CF112A3C8A}" dt="2025-06-09T18:35:45.268" v="38"/>
          <ac:picMkLst>
            <pc:docMk/>
            <pc:sldMk cId="0" sldId="262"/>
            <ac:picMk id="10" creationId="{0004D82B-B3C1-9D01-1BF8-DEC5B37C9E03}"/>
          </ac:picMkLst>
        </pc:picChg>
        <pc:picChg chg="del">
          <ac:chgData name="Mélanie Gendron" userId="b05ed1a2-98bf-4a87-b261-4b22b31ddbe0" providerId="ADAL" clId="{EC38E278-C6E1-421B-9B39-37CF112A3C8A}" dt="2025-06-09T18:35:44.255" v="37" actId="478"/>
          <ac:picMkLst>
            <pc:docMk/>
            <pc:sldMk cId="0" sldId="262"/>
            <ac:picMk id="11" creationId="{7DC69AAE-84BC-F36C-BC4D-7BD3886A9CA4}"/>
          </ac:picMkLst>
        </pc:picChg>
      </pc:sldChg>
      <pc:sldChg chg="addSp delSp modSp mod">
        <pc:chgData name="Mélanie Gendron" userId="b05ed1a2-98bf-4a87-b261-4b22b31ddbe0" providerId="ADAL" clId="{EC38E278-C6E1-421B-9B39-37CF112A3C8A}" dt="2025-06-09T18:35:50.185" v="40"/>
        <pc:sldMkLst>
          <pc:docMk/>
          <pc:sldMk cId="0" sldId="263"/>
        </pc:sldMkLst>
        <pc:picChg chg="add mod">
          <ac:chgData name="Mélanie Gendron" userId="b05ed1a2-98bf-4a87-b261-4b22b31ddbe0" providerId="ADAL" clId="{EC38E278-C6E1-421B-9B39-37CF112A3C8A}" dt="2025-06-09T18:35:50.185" v="40"/>
          <ac:picMkLst>
            <pc:docMk/>
            <pc:sldMk cId="0" sldId="263"/>
            <ac:picMk id="11" creationId="{759600DC-5B96-723C-D804-7F1B8D4B9401}"/>
          </ac:picMkLst>
        </pc:picChg>
        <pc:picChg chg="del">
          <ac:chgData name="Mélanie Gendron" userId="b05ed1a2-98bf-4a87-b261-4b22b31ddbe0" providerId="ADAL" clId="{EC38E278-C6E1-421B-9B39-37CF112A3C8A}" dt="2025-06-09T18:35:49.268" v="39" actId="478"/>
          <ac:picMkLst>
            <pc:docMk/>
            <pc:sldMk cId="0" sldId="263"/>
            <ac:picMk id="12" creationId="{8B3E8345-E2CC-A052-629F-1CBC6A4B78C1}"/>
          </ac:picMkLst>
        </pc:picChg>
      </pc:sldChg>
      <pc:sldChg chg="addSp delSp modSp mod">
        <pc:chgData name="Mélanie Gendron" userId="b05ed1a2-98bf-4a87-b261-4b22b31ddbe0" providerId="ADAL" clId="{EC38E278-C6E1-421B-9B39-37CF112A3C8A}" dt="2025-06-09T18:35:54.725" v="42"/>
        <pc:sldMkLst>
          <pc:docMk/>
          <pc:sldMk cId="0" sldId="264"/>
        </pc:sldMkLst>
        <pc:spChg chg="mod">
          <ac:chgData name="Mélanie Gendron" userId="b05ed1a2-98bf-4a87-b261-4b22b31ddbe0" providerId="ADAL" clId="{EC38E278-C6E1-421B-9B39-37CF112A3C8A}" dt="2025-06-09T18:33:11.136" v="5" actId="1035"/>
          <ac:spMkLst>
            <pc:docMk/>
            <pc:sldMk cId="0" sldId="264"/>
            <ac:spMk id="9" creationId="{00000000-0000-0000-0000-000000000000}"/>
          </ac:spMkLst>
        </pc:spChg>
        <pc:graphicFrameChg chg="mod">
          <ac:chgData name="Mélanie Gendron" userId="b05ed1a2-98bf-4a87-b261-4b22b31ddbe0" providerId="ADAL" clId="{EC38E278-C6E1-421B-9B39-37CF112A3C8A}" dt="2025-06-09T18:33:15.079" v="6" actId="1035"/>
          <ac:graphicFrameMkLst>
            <pc:docMk/>
            <pc:sldMk cId="0" sldId="264"/>
            <ac:graphicFrameMk id="18" creationId="{ADADA775-2AB0-ABBC-732B-5BB8D1A879B4}"/>
          </ac:graphicFrameMkLst>
        </pc:graphicFrameChg>
        <pc:picChg chg="add mod">
          <ac:chgData name="Mélanie Gendron" userId="b05ed1a2-98bf-4a87-b261-4b22b31ddbe0" providerId="ADAL" clId="{EC38E278-C6E1-421B-9B39-37CF112A3C8A}" dt="2025-06-09T18:35:54.725" v="42"/>
          <ac:picMkLst>
            <pc:docMk/>
            <pc:sldMk cId="0" sldId="264"/>
            <ac:picMk id="7" creationId="{4C1C04E2-828B-3B85-552D-3BC386852C17}"/>
          </ac:picMkLst>
        </pc:picChg>
        <pc:picChg chg="del">
          <ac:chgData name="Mélanie Gendron" userId="b05ed1a2-98bf-4a87-b261-4b22b31ddbe0" providerId="ADAL" clId="{EC38E278-C6E1-421B-9B39-37CF112A3C8A}" dt="2025-06-09T18:35:53.748" v="41" actId="478"/>
          <ac:picMkLst>
            <pc:docMk/>
            <pc:sldMk cId="0" sldId="264"/>
            <ac:picMk id="17" creationId="{B6D745EC-179C-BF08-6146-69181AE6DFEB}"/>
          </ac:picMkLst>
        </pc:picChg>
      </pc:sldChg>
      <pc:sldChg chg="addSp delSp modSp mod">
        <pc:chgData name="Mélanie Gendron" userId="b05ed1a2-98bf-4a87-b261-4b22b31ddbe0" providerId="ADAL" clId="{EC38E278-C6E1-421B-9B39-37CF112A3C8A}" dt="2025-06-09T18:35:59.985" v="44"/>
        <pc:sldMkLst>
          <pc:docMk/>
          <pc:sldMk cId="0" sldId="265"/>
        </pc:sldMkLst>
        <pc:picChg chg="add mod">
          <ac:chgData name="Mélanie Gendron" userId="b05ed1a2-98bf-4a87-b261-4b22b31ddbe0" providerId="ADAL" clId="{EC38E278-C6E1-421B-9B39-37CF112A3C8A}" dt="2025-06-09T18:35:59.985" v="44"/>
          <ac:picMkLst>
            <pc:docMk/>
            <pc:sldMk cId="0" sldId="265"/>
            <ac:picMk id="8" creationId="{0F14CD15-6320-2CF1-1950-743984BF0900}"/>
          </ac:picMkLst>
        </pc:picChg>
        <pc:picChg chg="del">
          <ac:chgData name="Mélanie Gendron" userId="b05ed1a2-98bf-4a87-b261-4b22b31ddbe0" providerId="ADAL" clId="{EC38E278-C6E1-421B-9B39-37CF112A3C8A}" dt="2025-06-09T18:35:59.045" v="43" actId="478"/>
          <ac:picMkLst>
            <pc:docMk/>
            <pc:sldMk cId="0" sldId="265"/>
            <ac:picMk id="9" creationId="{855C8B2F-ABB3-32DC-ACC3-037F7533E274}"/>
          </ac:picMkLst>
        </pc:picChg>
      </pc:sldChg>
      <pc:sldChg chg="addSp delSp modSp mod">
        <pc:chgData name="Mélanie Gendron" userId="b05ed1a2-98bf-4a87-b261-4b22b31ddbe0" providerId="ADAL" clId="{EC38E278-C6E1-421B-9B39-37CF112A3C8A}" dt="2025-06-09T18:37:10.285" v="64" actId="1076"/>
        <pc:sldMkLst>
          <pc:docMk/>
          <pc:sldMk cId="0" sldId="266"/>
        </pc:sldMkLst>
        <pc:spChg chg="topLvl">
          <ac:chgData name="Mélanie Gendron" userId="b05ed1a2-98bf-4a87-b261-4b22b31ddbe0" providerId="ADAL" clId="{EC38E278-C6E1-421B-9B39-37CF112A3C8A}" dt="2025-06-09T18:36:43.511" v="54" actId="478"/>
          <ac:spMkLst>
            <pc:docMk/>
            <pc:sldMk cId="0" sldId="266"/>
            <ac:spMk id="8" creationId="{00000000-0000-0000-0000-000000000000}"/>
          </ac:spMkLst>
        </pc:spChg>
        <pc:spChg chg="del mod topLvl">
          <ac:chgData name="Mélanie Gendron" userId="b05ed1a2-98bf-4a87-b261-4b22b31ddbe0" providerId="ADAL" clId="{EC38E278-C6E1-421B-9B39-37CF112A3C8A}" dt="2025-06-09T18:36:43.511" v="54" actId="478"/>
          <ac:spMkLst>
            <pc:docMk/>
            <pc:sldMk cId="0" sldId="266"/>
            <ac:spMk id="9" creationId="{00000000-0000-0000-0000-000000000000}"/>
          </ac:spMkLst>
        </pc:spChg>
        <pc:spChg chg="add del mod">
          <ac:chgData name="Mélanie Gendron" userId="b05ed1a2-98bf-4a87-b261-4b22b31ddbe0" providerId="ADAL" clId="{EC38E278-C6E1-421B-9B39-37CF112A3C8A}" dt="2025-06-09T18:36:47.675" v="55" actId="478"/>
          <ac:spMkLst>
            <pc:docMk/>
            <pc:sldMk cId="0" sldId="266"/>
            <ac:spMk id="13" creationId="{92F8F881-6702-5749-8941-262735CCD1D0}"/>
          </ac:spMkLst>
        </pc:spChg>
        <pc:spChg chg="add mod">
          <ac:chgData name="Mélanie Gendron" userId="b05ed1a2-98bf-4a87-b261-4b22b31ddbe0" providerId="ADAL" clId="{EC38E278-C6E1-421B-9B39-37CF112A3C8A}" dt="2025-06-09T18:37:10.285" v="64" actId="1076"/>
          <ac:spMkLst>
            <pc:docMk/>
            <pc:sldMk cId="0" sldId="266"/>
            <ac:spMk id="14" creationId="{E5EC8004-5967-3898-9645-25F32FE3ED29}"/>
          </ac:spMkLst>
        </pc:spChg>
        <pc:grpChg chg="del">
          <ac:chgData name="Mélanie Gendron" userId="b05ed1a2-98bf-4a87-b261-4b22b31ddbe0" providerId="ADAL" clId="{EC38E278-C6E1-421B-9B39-37CF112A3C8A}" dt="2025-06-09T18:36:43.511" v="54" actId="478"/>
          <ac:grpSpMkLst>
            <pc:docMk/>
            <pc:sldMk cId="0" sldId="266"/>
            <ac:grpSpMk id="7" creationId="{00000000-0000-0000-0000-000000000000}"/>
          </ac:grpSpMkLst>
        </pc:grpChg>
        <pc:picChg chg="add del mod">
          <ac:chgData name="Mélanie Gendron" userId="b05ed1a2-98bf-4a87-b261-4b22b31ddbe0" providerId="ADAL" clId="{EC38E278-C6E1-421B-9B39-37CF112A3C8A}" dt="2025-06-09T18:36:49.732" v="56" actId="478"/>
          <ac:picMkLst>
            <pc:docMk/>
            <pc:sldMk cId="0" sldId="266"/>
            <ac:picMk id="10" creationId="{3673A806-0AA2-DBDE-AB56-09D22D8B707C}"/>
          </ac:picMkLst>
        </pc:picChg>
        <pc:picChg chg="del">
          <ac:chgData name="Mélanie Gendron" userId="b05ed1a2-98bf-4a87-b261-4b22b31ddbe0" providerId="ADAL" clId="{EC38E278-C6E1-421B-9B39-37CF112A3C8A}" dt="2025-06-09T18:36:03.602" v="45" actId="478"/>
          <ac:picMkLst>
            <pc:docMk/>
            <pc:sldMk cId="0" sldId="266"/>
            <ac:picMk id="12" creationId="{6BA1DF84-51DC-2E43-A9A7-F2BA211A6885}"/>
          </ac:picMkLst>
        </pc:picChg>
        <pc:picChg chg="add mod">
          <ac:chgData name="Mélanie Gendron" userId="b05ed1a2-98bf-4a87-b261-4b22b31ddbe0" providerId="ADAL" clId="{EC38E278-C6E1-421B-9B39-37CF112A3C8A}" dt="2025-06-09T18:36:56.599" v="58"/>
          <ac:picMkLst>
            <pc:docMk/>
            <pc:sldMk cId="0" sldId="266"/>
            <ac:picMk id="15" creationId="{05F53800-E9AA-448E-4B73-B90AF9ABEF57}"/>
          </ac:picMkLst>
        </pc:picChg>
      </pc:sldChg>
      <pc:sldChg chg="addSp delSp modSp mod">
        <pc:chgData name="Mélanie Gendron" userId="b05ed1a2-98bf-4a87-b261-4b22b31ddbe0" providerId="ADAL" clId="{EC38E278-C6E1-421B-9B39-37CF112A3C8A}" dt="2025-06-09T18:37:13.470" v="65"/>
        <pc:sldMkLst>
          <pc:docMk/>
          <pc:sldMk cId="0" sldId="267"/>
        </pc:sldMkLst>
        <pc:spChg chg="del">
          <ac:chgData name="Mélanie Gendron" userId="b05ed1a2-98bf-4a87-b261-4b22b31ddbe0" providerId="ADAL" clId="{EC38E278-C6E1-421B-9B39-37CF112A3C8A}" dt="2025-06-09T18:37:06.486" v="62" actId="478"/>
          <ac:spMkLst>
            <pc:docMk/>
            <pc:sldMk cId="0" sldId="267"/>
            <ac:spMk id="7" creationId="{00000000-0000-0000-0000-000000000000}"/>
          </ac:spMkLst>
        </pc:spChg>
        <pc:spChg chg="add mod">
          <ac:chgData name="Mélanie Gendron" userId="b05ed1a2-98bf-4a87-b261-4b22b31ddbe0" providerId="ADAL" clId="{EC38E278-C6E1-421B-9B39-37CF112A3C8A}" dt="2025-06-09T18:37:13.470" v="65"/>
          <ac:spMkLst>
            <pc:docMk/>
            <pc:sldMk cId="0" sldId="267"/>
            <ac:spMk id="8" creationId="{856EEC58-B874-2135-BEF5-ADCE33F3D50D}"/>
          </ac:spMkLst>
        </pc:spChg>
        <pc:grpChg chg="add del">
          <ac:chgData name="Mélanie Gendron" userId="b05ed1a2-98bf-4a87-b261-4b22b31ddbe0" providerId="ADAL" clId="{EC38E278-C6E1-421B-9B39-37CF112A3C8A}" dt="2025-06-09T18:37:04.239" v="61" actId="478"/>
          <ac:grpSpMkLst>
            <pc:docMk/>
            <pc:sldMk cId="0" sldId="267"/>
            <ac:grpSpMk id="5" creationId="{00000000-0000-0000-0000-000000000000}"/>
          </ac:grpSpMkLst>
        </pc:grpChg>
        <pc:picChg chg="del">
          <ac:chgData name="Mélanie Gendron" userId="b05ed1a2-98bf-4a87-b261-4b22b31ddbe0" providerId="ADAL" clId="{EC38E278-C6E1-421B-9B39-37CF112A3C8A}" dt="2025-06-09T18:37:02.652" v="59" actId="478"/>
          <ac:picMkLst>
            <pc:docMk/>
            <pc:sldMk cId="0" sldId="267"/>
            <ac:picMk id="10" creationId="{D2DBBE4E-4CE3-3A43-5A80-FD582E001E2C}"/>
          </ac:picMkLst>
        </pc:picChg>
        <pc:picChg chg="add mod">
          <ac:chgData name="Mélanie Gendron" userId="b05ed1a2-98bf-4a87-b261-4b22b31ddbe0" providerId="ADAL" clId="{EC38E278-C6E1-421B-9B39-37CF112A3C8A}" dt="2025-06-09T18:37:13.470" v="65"/>
          <ac:picMkLst>
            <pc:docMk/>
            <pc:sldMk cId="0" sldId="267"/>
            <ac:picMk id="11" creationId="{6A05A13E-BFBF-E80C-F17B-82F92230E9B7}"/>
          </ac:picMkLst>
        </pc:picChg>
      </pc:sldChg>
      <pc:sldChg chg="addSp delSp modSp mod">
        <pc:chgData name="Mélanie Gendron" userId="b05ed1a2-98bf-4a87-b261-4b22b31ddbe0" providerId="ADAL" clId="{EC38E278-C6E1-421B-9B39-37CF112A3C8A}" dt="2025-06-09T18:37:20.743" v="68" actId="478"/>
        <pc:sldMkLst>
          <pc:docMk/>
          <pc:sldMk cId="0" sldId="268"/>
        </pc:sldMkLst>
        <pc:spChg chg="add del mod">
          <ac:chgData name="Mélanie Gendron" userId="b05ed1a2-98bf-4a87-b261-4b22b31ddbe0" providerId="ADAL" clId="{EC38E278-C6E1-421B-9B39-37CF112A3C8A}" dt="2025-06-09T18:37:20.743" v="68" actId="478"/>
          <ac:spMkLst>
            <pc:docMk/>
            <pc:sldMk cId="0" sldId="268"/>
            <ac:spMk id="9" creationId="{22A8F5BD-EBE4-85E1-0F8E-B7D0A6C66F39}"/>
          </ac:spMkLst>
        </pc:spChg>
        <pc:picChg chg="add mod">
          <ac:chgData name="Mélanie Gendron" userId="b05ed1a2-98bf-4a87-b261-4b22b31ddbe0" providerId="ADAL" clId="{EC38E278-C6E1-421B-9B39-37CF112A3C8A}" dt="2025-06-09T18:37:18.927" v="67"/>
          <ac:picMkLst>
            <pc:docMk/>
            <pc:sldMk cId="0" sldId="268"/>
            <ac:picMk id="10" creationId="{88EB6F58-A2CB-56F4-ED1A-7C1972B5686D}"/>
          </ac:picMkLst>
        </pc:picChg>
        <pc:picChg chg="del">
          <ac:chgData name="Mélanie Gendron" userId="b05ed1a2-98bf-4a87-b261-4b22b31ddbe0" providerId="ADAL" clId="{EC38E278-C6E1-421B-9B39-37CF112A3C8A}" dt="2025-06-09T18:37:17.651" v="66" actId="478"/>
          <ac:picMkLst>
            <pc:docMk/>
            <pc:sldMk cId="0" sldId="268"/>
            <ac:picMk id="12" creationId="{7CF2B0BD-F51B-A18C-CE75-3D24806BCDCA}"/>
          </ac:picMkLst>
        </pc:picChg>
      </pc:sldChg>
      <pc:sldChg chg="addSp delSp modSp mod">
        <pc:chgData name="Mélanie Gendron" userId="b05ed1a2-98bf-4a87-b261-4b22b31ddbe0" providerId="ADAL" clId="{EC38E278-C6E1-421B-9B39-37CF112A3C8A}" dt="2025-06-09T18:37:26.404" v="70"/>
        <pc:sldMkLst>
          <pc:docMk/>
          <pc:sldMk cId="0" sldId="269"/>
        </pc:sldMkLst>
        <pc:spChg chg="add mod">
          <ac:chgData name="Mélanie Gendron" userId="b05ed1a2-98bf-4a87-b261-4b22b31ddbe0" providerId="ADAL" clId="{EC38E278-C6E1-421B-9B39-37CF112A3C8A}" dt="2025-06-09T18:37:26.404" v="70"/>
          <ac:spMkLst>
            <pc:docMk/>
            <pc:sldMk cId="0" sldId="269"/>
            <ac:spMk id="2" creationId="{8D623B64-7348-6E45-13A7-9F07A2297263}"/>
          </ac:spMkLst>
        </pc:spChg>
        <pc:grpChg chg="del">
          <ac:chgData name="Mélanie Gendron" userId="b05ed1a2-98bf-4a87-b261-4b22b31ddbe0" providerId="ADAL" clId="{EC38E278-C6E1-421B-9B39-37CF112A3C8A}" dt="2025-06-09T18:37:24.609" v="69" actId="478"/>
          <ac:grpSpMkLst>
            <pc:docMk/>
            <pc:sldMk cId="0" sldId="269"/>
            <ac:grpSpMk id="4" creationId="{00000000-0000-0000-0000-000000000000}"/>
          </ac:grpSpMkLst>
        </pc:grpChg>
        <pc:picChg chg="add mod">
          <ac:chgData name="Mélanie Gendron" userId="b05ed1a2-98bf-4a87-b261-4b22b31ddbe0" providerId="ADAL" clId="{EC38E278-C6E1-421B-9B39-37CF112A3C8A}" dt="2025-06-09T18:37:26.404" v="70"/>
          <ac:picMkLst>
            <pc:docMk/>
            <pc:sldMk cId="0" sldId="269"/>
            <ac:picMk id="7" creationId="{D577C1E3-486A-77BB-E4D8-955AF11B048C}"/>
          </ac:picMkLst>
        </pc:picChg>
      </pc:sldChg>
      <pc:sldChg chg="addSp delSp modSp mod">
        <pc:chgData name="Mélanie Gendron" userId="b05ed1a2-98bf-4a87-b261-4b22b31ddbe0" providerId="ADAL" clId="{EC38E278-C6E1-421B-9B39-37CF112A3C8A}" dt="2025-06-09T18:37:32.804" v="73" actId="478"/>
        <pc:sldMkLst>
          <pc:docMk/>
          <pc:sldMk cId="0" sldId="270"/>
        </pc:sldMkLst>
        <pc:spChg chg="add del mod">
          <ac:chgData name="Mélanie Gendron" userId="b05ed1a2-98bf-4a87-b261-4b22b31ddbe0" providerId="ADAL" clId="{EC38E278-C6E1-421B-9B39-37CF112A3C8A}" dt="2025-06-09T18:37:32.804" v="73" actId="478"/>
          <ac:spMkLst>
            <pc:docMk/>
            <pc:sldMk cId="0" sldId="270"/>
            <ac:spMk id="8" creationId="{8E1E054D-1B00-D737-3FB1-1A370CABD494}"/>
          </ac:spMkLst>
        </pc:spChg>
        <pc:picChg chg="del">
          <ac:chgData name="Mélanie Gendron" userId="b05ed1a2-98bf-4a87-b261-4b22b31ddbe0" providerId="ADAL" clId="{EC38E278-C6E1-421B-9B39-37CF112A3C8A}" dt="2025-06-09T18:37:29.468" v="71" actId="478"/>
          <ac:picMkLst>
            <pc:docMk/>
            <pc:sldMk cId="0" sldId="270"/>
            <ac:picMk id="9" creationId="{372DED79-51AB-F432-4084-21072BB8155D}"/>
          </ac:picMkLst>
        </pc:picChg>
        <pc:picChg chg="add mod">
          <ac:chgData name="Mélanie Gendron" userId="b05ed1a2-98bf-4a87-b261-4b22b31ddbe0" providerId="ADAL" clId="{EC38E278-C6E1-421B-9B39-37CF112A3C8A}" dt="2025-06-09T18:37:30.548" v="72"/>
          <ac:picMkLst>
            <pc:docMk/>
            <pc:sldMk cId="0" sldId="270"/>
            <ac:picMk id="10" creationId="{0FE5478E-18D8-A0F8-2ECB-73979AB5FA1E}"/>
          </ac:picMkLst>
        </pc:picChg>
      </pc:sldChg>
      <pc:sldChg chg="addSp delSp modSp mod">
        <pc:chgData name="Mélanie Gendron" userId="b05ed1a2-98bf-4a87-b261-4b22b31ddbe0" providerId="ADAL" clId="{EC38E278-C6E1-421B-9B39-37CF112A3C8A}" dt="2025-06-09T18:37:52.304" v="80" actId="164"/>
        <pc:sldMkLst>
          <pc:docMk/>
          <pc:sldMk cId="0" sldId="271"/>
        </pc:sldMkLst>
        <pc:spChg chg="del mod topLvl">
          <ac:chgData name="Mélanie Gendron" userId="b05ed1a2-98bf-4a87-b261-4b22b31ddbe0" providerId="ADAL" clId="{EC38E278-C6E1-421B-9B39-37CF112A3C8A}" dt="2025-06-09T18:37:46.224" v="78" actId="478"/>
          <ac:spMkLst>
            <pc:docMk/>
            <pc:sldMk cId="0" sldId="271"/>
            <ac:spMk id="12" creationId="{00000000-0000-0000-0000-000000000000}"/>
          </ac:spMkLst>
        </pc:spChg>
        <pc:spChg chg="add mod">
          <ac:chgData name="Mélanie Gendron" userId="b05ed1a2-98bf-4a87-b261-4b22b31ddbe0" providerId="ADAL" clId="{EC38E278-C6E1-421B-9B39-37CF112A3C8A}" dt="2025-06-09T18:37:47.154" v="79"/>
          <ac:spMkLst>
            <pc:docMk/>
            <pc:sldMk cId="0" sldId="271"/>
            <ac:spMk id="13" creationId="{C00B1934-693E-8C3D-3CE1-A847C75BCFED}"/>
          </ac:spMkLst>
        </pc:spChg>
        <pc:grpChg chg="add del">
          <ac:chgData name="Mélanie Gendron" userId="b05ed1a2-98bf-4a87-b261-4b22b31ddbe0" providerId="ADAL" clId="{EC38E278-C6E1-421B-9B39-37CF112A3C8A}" dt="2025-06-09T18:37:44.282" v="77" actId="165"/>
          <ac:grpSpMkLst>
            <pc:docMk/>
            <pc:sldMk cId="0" sldId="271"/>
            <ac:grpSpMk id="8" creationId="{00000000-0000-0000-0000-000000000000}"/>
          </ac:grpSpMkLst>
        </pc:grpChg>
        <pc:grpChg chg="add mod">
          <ac:chgData name="Mélanie Gendron" userId="b05ed1a2-98bf-4a87-b261-4b22b31ddbe0" providerId="ADAL" clId="{EC38E278-C6E1-421B-9B39-37CF112A3C8A}" dt="2025-06-09T18:37:52.304" v="80" actId="164"/>
          <ac:grpSpMkLst>
            <pc:docMk/>
            <pc:sldMk cId="0" sldId="271"/>
            <ac:grpSpMk id="16" creationId="{B599C417-221B-CA6B-7605-B2D82FF57B4F}"/>
          </ac:grpSpMkLst>
        </pc:grpChg>
        <pc:picChg chg="mod topLvl">
          <ac:chgData name="Mélanie Gendron" userId="b05ed1a2-98bf-4a87-b261-4b22b31ddbe0" providerId="ADAL" clId="{EC38E278-C6E1-421B-9B39-37CF112A3C8A}" dt="2025-06-09T18:37:52.304" v="80" actId="164"/>
          <ac:picMkLst>
            <pc:docMk/>
            <pc:sldMk cId="0" sldId="271"/>
            <ac:picMk id="9" creationId="{00000000-0000-0000-0000-000000000000}"/>
          </ac:picMkLst>
        </pc:picChg>
        <pc:picChg chg="mod topLvl">
          <ac:chgData name="Mélanie Gendron" userId="b05ed1a2-98bf-4a87-b261-4b22b31ddbe0" providerId="ADAL" clId="{EC38E278-C6E1-421B-9B39-37CF112A3C8A}" dt="2025-06-09T18:37:52.304" v="80" actId="164"/>
          <ac:picMkLst>
            <pc:docMk/>
            <pc:sldMk cId="0" sldId="271"/>
            <ac:picMk id="10" creationId="{00000000-0000-0000-0000-000000000000}"/>
          </ac:picMkLst>
        </pc:picChg>
        <pc:picChg chg="mod topLvl">
          <ac:chgData name="Mélanie Gendron" userId="b05ed1a2-98bf-4a87-b261-4b22b31ddbe0" providerId="ADAL" clId="{EC38E278-C6E1-421B-9B39-37CF112A3C8A}" dt="2025-06-09T18:37:52.304" v="80" actId="164"/>
          <ac:picMkLst>
            <pc:docMk/>
            <pc:sldMk cId="0" sldId="271"/>
            <ac:picMk id="11" creationId="{00000000-0000-0000-0000-000000000000}"/>
          </ac:picMkLst>
        </pc:picChg>
        <pc:picChg chg="del">
          <ac:chgData name="Mélanie Gendron" userId="b05ed1a2-98bf-4a87-b261-4b22b31ddbe0" providerId="ADAL" clId="{EC38E278-C6E1-421B-9B39-37CF112A3C8A}" dt="2025-06-09T18:37:37.675" v="74" actId="478"/>
          <ac:picMkLst>
            <pc:docMk/>
            <pc:sldMk cId="0" sldId="271"/>
            <ac:picMk id="14" creationId="{E1DC25C0-6DAD-1DC6-1133-A78662576E58}"/>
          </ac:picMkLst>
        </pc:picChg>
        <pc:picChg chg="add mod">
          <ac:chgData name="Mélanie Gendron" userId="b05ed1a2-98bf-4a87-b261-4b22b31ddbe0" providerId="ADAL" clId="{EC38E278-C6E1-421B-9B39-37CF112A3C8A}" dt="2025-06-09T18:37:47.154" v="79"/>
          <ac:picMkLst>
            <pc:docMk/>
            <pc:sldMk cId="0" sldId="271"/>
            <ac:picMk id="15" creationId="{E4E2A59A-1EBF-B215-2C0A-1439ACC94748}"/>
          </ac:picMkLst>
        </pc:picChg>
      </pc:sldChg>
      <pc:sldChg chg="addSp delSp modSp mod">
        <pc:chgData name="Mélanie Gendron" userId="b05ed1a2-98bf-4a87-b261-4b22b31ddbe0" providerId="ADAL" clId="{EC38E278-C6E1-421B-9B39-37CF112A3C8A}" dt="2025-06-09T18:37:58.073" v="83" actId="478"/>
        <pc:sldMkLst>
          <pc:docMk/>
          <pc:sldMk cId="0" sldId="272"/>
        </pc:sldMkLst>
        <pc:spChg chg="add del mod">
          <ac:chgData name="Mélanie Gendron" userId="b05ed1a2-98bf-4a87-b261-4b22b31ddbe0" providerId="ADAL" clId="{EC38E278-C6E1-421B-9B39-37CF112A3C8A}" dt="2025-06-09T18:37:58.073" v="83" actId="478"/>
          <ac:spMkLst>
            <pc:docMk/>
            <pc:sldMk cId="0" sldId="272"/>
            <ac:spMk id="13" creationId="{D3B8C238-71FC-BF38-4D8E-C2242C3AD3F4}"/>
          </ac:spMkLst>
        </pc:spChg>
        <pc:picChg chg="del">
          <ac:chgData name="Mélanie Gendron" userId="b05ed1a2-98bf-4a87-b261-4b22b31ddbe0" providerId="ADAL" clId="{EC38E278-C6E1-421B-9B39-37CF112A3C8A}" dt="2025-06-09T18:37:55.702" v="81" actId="478"/>
          <ac:picMkLst>
            <pc:docMk/>
            <pc:sldMk cId="0" sldId="272"/>
            <ac:picMk id="14" creationId="{8B877E08-D6BC-0B77-971E-EE2210340B50}"/>
          </ac:picMkLst>
        </pc:picChg>
        <pc:picChg chg="add mod">
          <ac:chgData name="Mélanie Gendron" userId="b05ed1a2-98bf-4a87-b261-4b22b31ddbe0" providerId="ADAL" clId="{EC38E278-C6E1-421B-9B39-37CF112A3C8A}" dt="2025-06-09T18:37:56.735" v="82"/>
          <ac:picMkLst>
            <pc:docMk/>
            <pc:sldMk cId="0" sldId="272"/>
            <ac:picMk id="15" creationId="{A83C26A1-3DC6-246A-9C55-05B437FD0D51}"/>
          </ac:picMkLst>
        </pc:picChg>
      </pc:sldChg>
      <pc:sldChg chg="addSp delSp modSp mod">
        <pc:chgData name="Mélanie Gendron" userId="b05ed1a2-98bf-4a87-b261-4b22b31ddbe0" providerId="ADAL" clId="{EC38E278-C6E1-421B-9B39-37CF112A3C8A}" dt="2025-06-09T18:38:10.336" v="89" actId="478"/>
        <pc:sldMkLst>
          <pc:docMk/>
          <pc:sldMk cId="0" sldId="273"/>
        </pc:sldMkLst>
        <pc:spChg chg="add del mod">
          <ac:chgData name="Mélanie Gendron" userId="b05ed1a2-98bf-4a87-b261-4b22b31ddbe0" providerId="ADAL" clId="{EC38E278-C6E1-421B-9B39-37CF112A3C8A}" dt="2025-06-09T18:38:10.336" v="89" actId="478"/>
          <ac:spMkLst>
            <pc:docMk/>
            <pc:sldMk cId="0" sldId="273"/>
            <ac:spMk id="10" creationId="{0D0737DD-85BF-847C-596B-8FAA71BFF842}"/>
          </ac:spMkLst>
        </pc:spChg>
        <pc:picChg chg="del">
          <ac:chgData name="Mélanie Gendron" userId="b05ed1a2-98bf-4a87-b261-4b22b31ddbe0" providerId="ADAL" clId="{EC38E278-C6E1-421B-9B39-37CF112A3C8A}" dt="2025-06-09T18:38:07.129" v="87" actId="478"/>
          <ac:picMkLst>
            <pc:docMk/>
            <pc:sldMk cId="0" sldId="273"/>
            <ac:picMk id="11" creationId="{CC4467F6-51D3-123E-4D72-4B0B5780AEA7}"/>
          </ac:picMkLst>
        </pc:picChg>
        <pc:picChg chg="add mod">
          <ac:chgData name="Mélanie Gendron" userId="b05ed1a2-98bf-4a87-b261-4b22b31ddbe0" providerId="ADAL" clId="{EC38E278-C6E1-421B-9B39-37CF112A3C8A}" dt="2025-06-09T18:38:08.077" v="88"/>
          <ac:picMkLst>
            <pc:docMk/>
            <pc:sldMk cId="0" sldId="273"/>
            <ac:picMk id="12" creationId="{E4A8C815-54B3-7255-8C48-0E50C4D6B64E}"/>
          </ac:picMkLst>
        </pc:picChg>
      </pc:sldChg>
      <pc:sldChg chg="addSp delSp modSp mod">
        <pc:chgData name="Mélanie Gendron" userId="b05ed1a2-98bf-4a87-b261-4b22b31ddbe0" providerId="ADAL" clId="{EC38E278-C6E1-421B-9B39-37CF112A3C8A}" dt="2025-06-09T18:38:04.429" v="86" actId="478"/>
        <pc:sldMkLst>
          <pc:docMk/>
          <pc:sldMk cId="0" sldId="274"/>
        </pc:sldMkLst>
        <pc:spChg chg="add del mod">
          <ac:chgData name="Mélanie Gendron" userId="b05ed1a2-98bf-4a87-b261-4b22b31ddbe0" providerId="ADAL" clId="{EC38E278-C6E1-421B-9B39-37CF112A3C8A}" dt="2025-06-09T18:38:04.429" v="86" actId="478"/>
          <ac:spMkLst>
            <pc:docMk/>
            <pc:sldMk cId="0" sldId="274"/>
            <ac:spMk id="9" creationId="{D4E8D91F-07B5-E6BA-F1A4-B6954DA771BF}"/>
          </ac:spMkLst>
        </pc:spChg>
        <pc:picChg chg="del">
          <ac:chgData name="Mélanie Gendron" userId="b05ed1a2-98bf-4a87-b261-4b22b31ddbe0" providerId="ADAL" clId="{EC38E278-C6E1-421B-9B39-37CF112A3C8A}" dt="2025-06-09T18:38:01.802" v="84" actId="478"/>
          <ac:picMkLst>
            <pc:docMk/>
            <pc:sldMk cId="0" sldId="274"/>
            <ac:picMk id="10" creationId="{B26E4F8E-4ABF-BAB0-72C8-ABE5D5948100}"/>
          </ac:picMkLst>
        </pc:picChg>
        <pc:picChg chg="add mod">
          <ac:chgData name="Mélanie Gendron" userId="b05ed1a2-98bf-4a87-b261-4b22b31ddbe0" providerId="ADAL" clId="{EC38E278-C6E1-421B-9B39-37CF112A3C8A}" dt="2025-06-09T18:38:02.738" v="85"/>
          <ac:picMkLst>
            <pc:docMk/>
            <pc:sldMk cId="0" sldId="274"/>
            <ac:picMk id="11" creationId="{BEB7E021-C158-2739-C104-ABD602480828}"/>
          </ac:picMkLst>
        </pc:picChg>
      </pc:sldChg>
      <pc:sldChg chg="addSp delSp modSp mod">
        <pc:chgData name="Mélanie Gendron" userId="b05ed1a2-98bf-4a87-b261-4b22b31ddbe0" providerId="ADAL" clId="{EC38E278-C6E1-421B-9B39-37CF112A3C8A}" dt="2025-06-09T18:38:23.218" v="95"/>
        <pc:sldMkLst>
          <pc:docMk/>
          <pc:sldMk cId="0" sldId="275"/>
        </pc:sldMkLst>
        <pc:spChg chg="mod topLvl">
          <ac:chgData name="Mélanie Gendron" userId="b05ed1a2-98bf-4a87-b261-4b22b31ddbe0" providerId="ADAL" clId="{EC38E278-C6E1-421B-9B39-37CF112A3C8A}" dt="2025-06-09T18:38:21.004" v="93" actId="165"/>
          <ac:spMkLst>
            <pc:docMk/>
            <pc:sldMk cId="0" sldId="275"/>
            <ac:spMk id="8" creationId="{00000000-0000-0000-0000-000000000000}"/>
          </ac:spMkLst>
        </pc:spChg>
        <pc:spChg chg="del mod topLvl">
          <ac:chgData name="Mélanie Gendron" userId="b05ed1a2-98bf-4a87-b261-4b22b31ddbe0" providerId="ADAL" clId="{EC38E278-C6E1-421B-9B39-37CF112A3C8A}" dt="2025-06-09T18:38:22.318" v="94" actId="478"/>
          <ac:spMkLst>
            <pc:docMk/>
            <pc:sldMk cId="0" sldId="275"/>
            <ac:spMk id="9" creationId="{00000000-0000-0000-0000-000000000000}"/>
          </ac:spMkLst>
        </pc:spChg>
        <pc:spChg chg="add mod">
          <ac:chgData name="Mélanie Gendron" userId="b05ed1a2-98bf-4a87-b261-4b22b31ddbe0" providerId="ADAL" clId="{EC38E278-C6E1-421B-9B39-37CF112A3C8A}" dt="2025-06-09T18:38:23.218" v="95"/>
          <ac:spMkLst>
            <pc:docMk/>
            <pc:sldMk cId="0" sldId="275"/>
            <ac:spMk id="10" creationId="{F62D3662-F6A3-8841-DB29-6217EF01F34F}"/>
          </ac:spMkLst>
        </pc:spChg>
        <pc:grpChg chg="del mod">
          <ac:chgData name="Mélanie Gendron" userId="b05ed1a2-98bf-4a87-b261-4b22b31ddbe0" providerId="ADAL" clId="{EC38E278-C6E1-421B-9B39-37CF112A3C8A}" dt="2025-06-09T18:38:21.004" v="93" actId="165"/>
          <ac:grpSpMkLst>
            <pc:docMk/>
            <pc:sldMk cId="0" sldId="275"/>
            <ac:grpSpMk id="7" creationId="{00000000-0000-0000-0000-000000000000}"/>
          </ac:grpSpMkLst>
        </pc:grpChg>
        <pc:picChg chg="del">
          <ac:chgData name="Mélanie Gendron" userId="b05ed1a2-98bf-4a87-b261-4b22b31ddbe0" providerId="ADAL" clId="{EC38E278-C6E1-421B-9B39-37CF112A3C8A}" dt="2025-06-09T18:38:16.077" v="90" actId="478"/>
          <ac:picMkLst>
            <pc:docMk/>
            <pc:sldMk cId="0" sldId="275"/>
            <ac:picMk id="12" creationId="{6D476B1E-5DF3-A1B4-92EC-8954B8F39E9B}"/>
          </ac:picMkLst>
        </pc:picChg>
        <pc:picChg chg="add mod">
          <ac:chgData name="Mélanie Gendron" userId="b05ed1a2-98bf-4a87-b261-4b22b31ddbe0" providerId="ADAL" clId="{EC38E278-C6E1-421B-9B39-37CF112A3C8A}" dt="2025-06-09T18:38:23.218" v="95"/>
          <ac:picMkLst>
            <pc:docMk/>
            <pc:sldMk cId="0" sldId="275"/>
            <ac:picMk id="13" creationId="{B76B48BA-1A58-6377-1D51-E1057CB3E100}"/>
          </ac:picMkLst>
        </pc:picChg>
      </pc:sldChg>
      <pc:sldChg chg="addSp delSp modSp mod">
        <pc:chgData name="Mélanie Gendron" userId="b05ed1a2-98bf-4a87-b261-4b22b31ddbe0" providerId="ADAL" clId="{EC38E278-C6E1-421B-9B39-37CF112A3C8A}" dt="2025-06-09T18:38:32.445" v="99"/>
        <pc:sldMkLst>
          <pc:docMk/>
          <pc:sldMk cId="0" sldId="276"/>
        </pc:sldMkLst>
        <pc:spChg chg="mod topLvl">
          <ac:chgData name="Mélanie Gendron" userId="b05ed1a2-98bf-4a87-b261-4b22b31ddbe0" providerId="ADAL" clId="{EC38E278-C6E1-421B-9B39-37CF112A3C8A}" dt="2025-06-09T18:38:30.058" v="97" actId="165"/>
          <ac:spMkLst>
            <pc:docMk/>
            <pc:sldMk cId="0" sldId="276"/>
            <ac:spMk id="6" creationId="{00000000-0000-0000-0000-000000000000}"/>
          </ac:spMkLst>
        </pc:spChg>
        <pc:spChg chg="del mod topLvl">
          <ac:chgData name="Mélanie Gendron" userId="b05ed1a2-98bf-4a87-b261-4b22b31ddbe0" providerId="ADAL" clId="{EC38E278-C6E1-421B-9B39-37CF112A3C8A}" dt="2025-06-09T18:38:31.484" v="98" actId="478"/>
          <ac:spMkLst>
            <pc:docMk/>
            <pc:sldMk cId="0" sldId="276"/>
            <ac:spMk id="7" creationId="{00000000-0000-0000-0000-000000000000}"/>
          </ac:spMkLst>
        </pc:spChg>
        <pc:spChg chg="add mod">
          <ac:chgData name="Mélanie Gendron" userId="b05ed1a2-98bf-4a87-b261-4b22b31ddbe0" providerId="ADAL" clId="{EC38E278-C6E1-421B-9B39-37CF112A3C8A}" dt="2025-06-09T18:38:32.445" v="99"/>
          <ac:spMkLst>
            <pc:docMk/>
            <pc:sldMk cId="0" sldId="276"/>
            <ac:spMk id="8" creationId="{911A16A8-6A5F-9F0E-4540-C9E5FC14583B}"/>
          </ac:spMkLst>
        </pc:spChg>
        <pc:grpChg chg="del">
          <ac:chgData name="Mélanie Gendron" userId="b05ed1a2-98bf-4a87-b261-4b22b31ddbe0" providerId="ADAL" clId="{EC38E278-C6E1-421B-9B39-37CF112A3C8A}" dt="2025-06-09T18:38:30.058" v="97" actId="165"/>
          <ac:grpSpMkLst>
            <pc:docMk/>
            <pc:sldMk cId="0" sldId="276"/>
            <ac:grpSpMk id="4" creationId="{00000000-0000-0000-0000-000000000000}"/>
          </ac:grpSpMkLst>
        </pc:grpChg>
        <pc:picChg chg="mod topLvl">
          <ac:chgData name="Mélanie Gendron" userId="b05ed1a2-98bf-4a87-b261-4b22b31ddbe0" providerId="ADAL" clId="{EC38E278-C6E1-421B-9B39-37CF112A3C8A}" dt="2025-06-09T18:38:30.058" v="97" actId="165"/>
          <ac:picMkLst>
            <pc:docMk/>
            <pc:sldMk cId="0" sldId="276"/>
            <ac:picMk id="5" creationId="{00000000-0000-0000-0000-000000000000}"/>
          </ac:picMkLst>
        </pc:picChg>
        <pc:picChg chg="del">
          <ac:chgData name="Mélanie Gendron" userId="b05ed1a2-98bf-4a87-b261-4b22b31ddbe0" providerId="ADAL" clId="{EC38E278-C6E1-421B-9B39-37CF112A3C8A}" dt="2025-06-09T18:38:26.457" v="96" actId="478"/>
          <ac:picMkLst>
            <pc:docMk/>
            <pc:sldMk cId="0" sldId="276"/>
            <ac:picMk id="10" creationId="{D2392BC1-2DA8-4D5C-3902-A9A38DD6AFDB}"/>
          </ac:picMkLst>
        </pc:picChg>
        <pc:picChg chg="add mod">
          <ac:chgData name="Mélanie Gendron" userId="b05ed1a2-98bf-4a87-b261-4b22b31ddbe0" providerId="ADAL" clId="{EC38E278-C6E1-421B-9B39-37CF112A3C8A}" dt="2025-06-09T18:38:32.445" v="99"/>
          <ac:picMkLst>
            <pc:docMk/>
            <pc:sldMk cId="0" sldId="276"/>
            <ac:picMk id="11" creationId="{BF8994EE-2D22-2491-AD44-9A48A1D43585}"/>
          </ac:picMkLst>
        </pc:picChg>
      </pc:sldChg>
      <pc:sldChg chg="addSp delSp modSp mod">
        <pc:chgData name="Mélanie Gendron" userId="b05ed1a2-98bf-4a87-b261-4b22b31ddbe0" providerId="ADAL" clId="{EC38E278-C6E1-421B-9B39-37CF112A3C8A}" dt="2025-06-09T18:38:36.168" v="101"/>
        <pc:sldMkLst>
          <pc:docMk/>
          <pc:sldMk cId="0" sldId="277"/>
        </pc:sldMkLst>
        <pc:spChg chg="add mod">
          <ac:chgData name="Mélanie Gendron" userId="b05ed1a2-98bf-4a87-b261-4b22b31ddbe0" providerId="ADAL" clId="{EC38E278-C6E1-421B-9B39-37CF112A3C8A}" dt="2025-06-09T18:38:36.168" v="101"/>
          <ac:spMkLst>
            <pc:docMk/>
            <pc:sldMk cId="0" sldId="277"/>
            <ac:spMk id="4" creationId="{48D447B3-EDE5-A6AA-DA5D-33EC8D09348B}"/>
          </ac:spMkLst>
        </pc:spChg>
        <pc:picChg chg="add mod">
          <ac:chgData name="Mélanie Gendron" userId="b05ed1a2-98bf-4a87-b261-4b22b31ddbe0" providerId="ADAL" clId="{EC38E278-C6E1-421B-9B39-37CF112A3C8A}" dt="2025-06-09T18:38:36.168" v="101"/>
          <ac:picMkLst>
            <pc:docMk/>
            <pc:sldMk cId="0" sldId="277"/>
            <ac:picMk id="5" creationId="{F0252220-5DFB-D868-C501-BB7D91D6A46F}"/>
          </ac:picMkLst>
        </pc:picChg>
        <pc:picChg chg="del">
          <ac:chgData name="Mélanie Gendron" userId="b05ed1a2-98bf-4a87-b261-4b22b31ddbe0" providerId="ADAL" clId="{EC38E278-C6E1-421B-9B39-37CF112A3C8A}" dt="2025-06-09T18:38:35.044" v="100" actId="478"/>
          <ac:picMkLst>
            <pc:docMk/>
            <pc:sldMk cId="0" sldId="277"/>
            <ac:picMk id="21" creationId="{98E2CA6D-C2D7-362F-A039-BA1287A0E061}"/>
          </ac:picMkLst>
        </pc:picChg>
      </pc:sldChg>
    </pc:docChg>
  </pc:docChgLst>
  <pc:docChgLst>
    <pc:chgData name="Rachel Anne Normand" userId="631bff65-363b-46bc-b0b5-eac538b8e3b4" providerId="ADAL" clId="{BD490911-D168-2D49-8538-4C87C4D88CB3}"/>
    <pc:docChg chg="undo custSel modSld">
      <pc:chgData name="Rachel Anne Normand" userId="631bff65-363b-46bc-b0b5-eac538b8e3b4" providerId="ADAL" clId="{BD490911-D168-2D49-8538-4C87C4D88CB3}" dt="2024-11-06T17:29:58.498" v="2403" actId="207"/>
      <pc:docMkLst>
        <pc:docMk/>
      </pc:docMkLst>
      <pc:sldChg chg="addSp delSp modSp mod">
        <pc:chgData name="Rachel Anne Normand" userId="631bff65-363b-46bc-b0b5-eac538b8e3b4" providerId="ADAL" clId="{BD490911-D168-2D49-8538-4C87C4D88CB3}" dt="2024-11-06T17:29:53.647" v="2402" actId="207"/>
        <pc:sldMkLst>
          <pc:docMk/>
          <pc:sldMk cId="0" sldId="256"/>
        </pc:sldMkLst>
      </pc:sldChg>
      <pc:sldChg chg="addSp delSp modSp mod">
        <pc:chgData name="Rachel Anne Normand" userId="631bff65-363b-46bc-b0b5-eac538b8e3b4" providerId="ADAL" clId="{BD490911-D168-2D49-8538-4C87C4D88CB3}" dt="2024-11-06T17:29:58.498" v="2403" actId="207"/>
        <pc:sldMkLst>
          <pc:docMk/>
          <pc:sldMk cId="0" sldId="257"/>
        </pc:sldMkLst>
      </pc:sldChg>
      <pc:sldChg chg="addSp delSp modSp mod">
        <pc:chgData name="Rachel Anne Normand" userId="631bff65-363b-46bc-b0b5-eac538b8e3b4" providerId="ADAL" clId="{BD490911-D168-2D49-8538-4C87C4D88CB3}" dt="2024-10-29T14:27:26.296" v="888"/>
        <pc:sldMkLst>
          <pc:docMk/>
          <pc:sldMk cId="0" sldId="258"/>
        </pc:sldMkLst>
      </pc:sldChg>
      <pc:sldChg chg="addSp delSp modSp mod">
        <pc:chgData name="Rachel Anne Normand" userId="631bff65-363b-46bc-b0b5-eac538b8e3b4" providerId="ADAL" clId="{BD490911-D168-2D49-8538-4C87C4D88CB3}" dt="2024-10-29T14:27:30.208" v="890"/>
        <pc:sldMkLst>
          <pc:docMk/>
          <pc:sldMk cId="0" sldId="259"/>
        </pc:sldMkLst>
      </pc:sldChg>
      <pc:sldChg chg="addSp delSp modSp mod">
        <pc:chgData name="Rachel Anne Normand" userId="631bff65-363b-46bc-b0b5-eac538b8e3b4" providerId="ADAL" clId="{BD490911-D168-2D49-8538-4C87C4D88CB3}" dt="2024-10-29T14:27:49.437" v="897" actId="1076"/>
        <pc:sldMkLst>
          <pc:docMk/>
          <pc:sldMk cId="0" sldId="260"/>
        </pc:sldMkLst>
      </pc:sldChg>
      <pc:sldChg chg="addSp delSp modSp mod">
        <pc:chgData name="Rachel Anne Normand" userId="631bff65-363b-46bc-b0b5-eac538b8e3b4" providerId="ADAL" clId="{BD490911-D168-2D49-8538-4C87C4D88CB3}" dt="2024-10-29T14:28:14.991" v="900" actId="478"/>
        <pc:sldMkLst>
          <pc:docMk/>
          <pc:sldMk cId="0" sldId="261"/>
        </pc:sldMkLst>
      </pc:sldChg>
      <pc:sldChg chg="addSp delSp modSp mod">
        <pc:chgData name="Rachel Anne Normand" userId="631bff65-363b-46bc-b0b5-eac538b8e3b4" providerId="ADAL" clId="{BD490911-D168-2D49-8538-4C87C4D88CB3}" dt="2024-10-29T14:28:18.933" v="902"/>
        <pc:sldMkLst>
          <pc:docMk/>
          <pc:sldMk cId="0" sldId="262"/>
        </pc:sldMkLst>
      </pc:sldChg>
      <pc:sldChg chg="addSp delSp modSp mod">
        <pc:chgData name="Rachel Anne Normand" userId="631bff65-363b-46bc-b0b5-eac538b8e3b4" providerId="ADAL" clId="{BD490911-D168-2D49-8538-4C87C4D88CB3}" dt="2024-10-29T14:28:22.493" v="904"/>
        <pc:sldMkLst>
          <pc:docMk/>
          <pc:sldMk cId="0" sldId="263"/>
        </pc:sldMkLst>
      </pc:sldChg>
      <pc:sldChg chg="addSp delSp modSp mod">
        <pc:chgData name="Rachel Anne Normand" userId="631bff65-363b-46bc-b0b5-eac538b8e3b4" providerId="ADAL" clId="{BD490911-D168-2D49-8538-4C87C4D88CB3}" dt="2024-10-29T14:36:06.513" v="1117" actId="13782"/>
        <pc:sldMkLst>
          <pc:docMk/>
          <pc:sldMk cId="0" sldId="264"/>
        </pc:sldMkLst>
      </pc:sldChg>
      <pc:sldChg chg="addSp delSp modSp mod">
        <pc:chgData name="Rachel Anne Normand" userId="631bff65-363b-46bc-b0b5-eac538b8e3b4" providerId="ADAL" clId="{BD490911-D168-2D49-8538-4C87C4D88CB3}" dt="2024-10-29T14:39:21.626" v="1269" actId="20577"/>
        <pc:sldMkLst>
          <pc:docMk/>
          <pc:sldMk cId="0" sldId="265"/>
        </pc:sldMkLst>
      </pc:sldChg>
      <pc:sldChg chg="addSp delSp modSp mod">
        <pc:chgData name="Rachel Anne Normand" userId="631bff65-363b-46bc-b0b5-eac538b8e3b4" providerId="ADAL" clId="{BD490911-D168-2D49-8538-4C87C4D88CB3}" dt="2024-10-29T14:43:57.750" v="1447" actId="1076"/>
        <pc:sldMkLst>
          <pc:docMk/>
          <pc:sldMk cId="0" sldId="266"/>
        </pc:sldMkLst>
      </pc:sldChg>
      <pc:sldChg chg="addSp delSp modSp mod">
        <pc:chgData name="Rachel Anne Normand" userId="631bff65-363b-46bc-b0b5-eac538b8e3b4" providerId="ADAL" clId="{BD490911-D168-2D49-8538-4C87C4D88CB3}" dt="2024-10-29T14:47:25.427" v="1595" actId="20577"/>
        <pc:sldMkLst>
          <pc:docMk/>
          <pc:sldMk cId="0" sldId="267"/>
        </pc:sldMkLst>
      </pc:sldChg>
      <pc:sldChg chg="addSp delSp modSp mod">
        <pc:chgData name="Rachel Anne Normand" userId="631bff65-363b-46bc-b0b5-eac538b8e3b4" providerId="ADAL" clId="{BD490911-D168-2D49-8538-4C87C4D88CB3}" dt="2024-10-29T14:50:28.754" v="1652" actId="1076"/>
        <pc:sldMkLst>
          <pc:docMk/>
          <pc:sldMk cId="0" sldId="268"/>
        </pc:sldMkLst>
      </pc:sldChg>
      <pc:sldChg chg="addSp delSp modSp mod">
        <pc:chgData name="Rachel Anne Normand" userId="631bff65-363b-46bc-b0b5-eac538b8e3b4" providerId="ADAL" clId="{BD490911-D168-2D49-8538-4C87C4D88CB3}" dt="2024-10-29T14:50:56.335" v="1667" actId="478"/>
        <pc:sldMkLst>
          <pc:docMk/>
          <pc:sldMk cId="0" sldId="269"/>
        </pc:sldMkLst>
      </pc:sldChg>
      <pc:sldChg chg="addSp delSp modSp mod">
        <pc:chgData name="Rachel Anne Normand" userId="631bff65-363b-46bc-b0b5-eac538b8e3b4" providerId="ADAL" clId="{BD490911-D168-2D49-8538-4C87C4D88CB3}" dt="2024-10-29T14:56:59.033" v="1704" actId="20577"/>
        <pc:sldMkLst>
          <pc:docMk/>
          <pc:sldMk cId="0" sldId="270"/>
        </pc:sldMkLst>
      </pc:sldChg>
      <pc:sldChg chg="addSp delSp modSp mod">
        <pc:chgData name="Rachel Anne Normand" userId="631bff65-363b-46bc-b0b5-eac538b8e3b4" providerId="ADAL" clId="{BD490911-D168-2D49-8538-4C87C4D88CB3}" dt="2024-10-29T15:27:40.458" v="2218" actId="14100"/>
        <pc:sldMkLst>
          <pc:docMk/>
          <pc:sldMk cId="0" sldId="271"/>
        </pc:sldMkLst>
      </pc:sldChg>
      <pc:sldChg chg="addSp delSp modSp mod">
        <pc:chgData name="Rachel Anne Normand" userId="631bff65-363b-46bc-b0b5-eac538b8e3b4" providerId="ADAL" clId="{BD490911-D168-2D49-8538-4C87C4D88CB3}" dt="2024-10-29T15:09:14.191" v="1894" actId="20577"/>
        <pc:sldMkLst>
          <pc:docMk/>
          <pc:sldMk cId="0" sldId="272"/>
        </pc:sldMkLst>
      </pc:sldChg>
      <pc:sldChg chg="addSp delSp modSp mod">
        <pc:chgData name="Rachel Anne Normand" userId="631bff65-363b-46bc-b0b5-eac538b8e3b4" providerId="ADAL" clId="{BD490911-D168-2D49-8538-4C87C4D88CB3}" dt="2024-10-29T15:14:42.115" v="1988" actId="20577"/>
        <pc:sldMkLst>
          <pc:docMk/>
          <pc:sldMk cId="0" sldId="273"/>
        </pc:sldMkLst>
      </pc:sldChg>
      <pc:sldChg chg="addSp delSp modSp mod">
        <pc:chgData name="Rachel Anne Normand" userId="631bff65-363b-46bc-b0b5-eac538b8e3b4" providerId="ADAL" clId="{BD490911-D168-2D49-8538-4C87C4D88CB3}" dt="2024-10-29T15:17:33.576" v="2019" actId="368"/>
        <pc:sldMkLst>
          <pc:docMk/>
          <pc:sldMk cId="0" sldId="274"/>
        </pc:sldMkLst>
      </pc:sldChg>
      <pc:sldChg chg="addSp delSp modSp mod">
        <pc:chgData name="Rachel Anne Normand" userId="631bff65-363b-46bc-b0b5-eac538b8e3b4" providerId="ADAL" clId="{BD490911-D168-2D49-8538-4C87C4D88CB3}" dt="2024-10-29T15:22:52.018" v="2157" actId="20577"/>
        <pc:sldMkLst>
          <pc:docMk/>
          <pc:sldMk cId="0" sldId="275"/>
        </pc:sldMkLst>
      </pc:sldChg>
      <pc:sldChg chg="addSp delSp modSp mod">
        <pc:chgData name="Rachel Anne Normand" userId="631bff65-363b-46bc-b0b5-eac538b8e3b4" providerId="ADAL" clId="{BD490911-D168-2D49-8538-4C87C4D88CB3}" dt="2024-10-29T15:24:48.986" v="2211" actId="20577"/>
        <pc:sldMkLst>
          <pc:docMk/>
          <pc:sldMk cId="0" sldId="276"/>
        </pc:sldMkLst>
      </pc:sldChg>
      <pc:sldChg chg="addSp delSp modSp mod">
        <pc:chgData name="Rachel Anne Normand" userId="631bff65-363b-46bc-b0b5-eac538b8e3b4" providerId="ADAL" clId="{BD490911-D168-2D49-8538-4C87C4D88CB3}" dt="2024-10-29T15:33:38.458" v="2400" actId="1076"/>
        <pc:sldMkLst>
          <pc:docMk/>
          <pc:sldMk cId="0" sldId="277"/>
        </pc:sldMkLst>
      </pc:sldChg>
    </pc:docChg>
  </pc:docChgLst>
  <pc:docChgLst>
    <pc:chgData name="louise1905@sympatico.ca" userId="S::urn:spo:guest#louise1905@sympatico.ca::" providerId="AD" clId="Web-{B87B2E82-DD34-613D-2B63-A21C45A4BEE1}"/>
    <pc:docChg chg="mod modSld">
      <pc:chgData name="louise1905@sympatico.ca" userId="S::urn:spo:guest#louise1905@sympatico.ca::" providerId="AD" clId="Web-{B87B2E82-DD34-613D-2B63-A21C45A4BEE1}" dt="2024-11-24T21:48:26.703" v="3" actId="20577"/>
      <pc:docMkLst>
        <pc:docMk/>
      </pc:docMkLst>
      <pc:sldChg chg="modSp">
        <pc:chgData name="louise1905@sympatico.ca" userId="S::urn:spo:guest#louise1905@sympatico.ca::" providerId="AD" clId="Web-{B87B2E82-DD34-613D-2B63-A21C45A4BEE1}" dt="2024-11-24T21:46:50.376" v="0" actId="20577"/>
        <pc:sldMkLst>
          <pc:docMk/>
          <pc:sldMk cId="0" sldId="262"/>
        </pc:sldMkLst>
      </pc:sldChg>
      <pc:sldChg chg="modSp">
        <pc:chgData name="louise1905@sympatico.ca" userId="S::urn:spo:guest#louise1905@sympatico.ca::" providerId="AD" clId="Web-{B87B2E82-DD34-613D-2B63-A21C45A4BEE1}" dt="2024-11-24T21:48:26.703" v="3" actId="20577"/>
        <pc:sldMkLst>
          <pc:docMk/>
          <pc:sldMk cId="0" sldId="271"/>
        </pc:sldMkLst>
      </pc:sldChg>
    </pc:docChg>
  </pc:docChgLst>
  <pc:docChgLst>
    <pc:chgData name="louise1905@sympatico.ca" userId="S::urn:spo:guest#louise1905@sympatico.ca::" providerId="AD" clId="Web-{697E0D40-415B-FBA2-3B33-070726FFC1C6}"/>
    <pc:docChg chg="modSld">
      <pc:chgData name="louise1905@sympatico.ca" userId="S::urn:spo:guest#louise1905@sympatico.ca::" providerId="AD" clId="Web-{697E0D40-415B-FBA2-3B33-070726FFC1C6}" dt="2024-11-25T15:21:09.608" v="1"/>
      <pc:docMkLst>
        <pc:docMk/>
      </pc:docMkLst>
      <pc:sldChg chg="addSp delSp modSp">
        <pc:chgData name="louise1905@sympatico.ca" userId="S::urn:spo:guest#louise1905@sympatico.ca::" providerId="AD" clId="Web-{697E0D40-415B-FBA2-3B33-070726FFC1C6}" dt="2024-11-25T15:21:09.608" v="1"/>
        <pc:sldMkLst>
          <pc:docMk/>
          <pc:sldMk cId="0" sldId="264"/>
        </pc:sldMkLst>
      </pc:sldChg>
    </pc:docChg>
  </pc:docChgLst>
  <pc:docChgLst>
    <pc:chgData name="louise1905@sympatico.ca" userId="S::urn:spo:guest#louise1905@sympatico.ca::" providerId="AD" clId="Web-{B5A3A992-F9AE-9B73-6EBA-58E0F530E808}"/>
    <pc:docChg chg="modSld">
      <pc:chgData name="louise1905@sympatico.ca" userId="S::urn:spo:guest#louise1905@sympatico.ca::" providerId="AD" clId="Web-{B5A3A992-F9AE-9B73-6EBA-58E0F530E808}" dt="2024-11-24T17:26:44.478" v="43" actId="20577"/>
      <pc:docMkLst>
        <pc:docMk/>
      </pc:docMkLst>
      <pc:sldChg chg="modSp">
        <pc:chgData name="louise1905@sympatico.ca" userId="S::urn:spo:guest#louise1905@sympatico.ca::" providerId="AD" clId="Web-{B5A3A992-F9AE-9B73-6EBA-58E0F530E808}" dt="2024-11-24T17:20:59.208" v="0" actId="1076"/>
        <pc:sldMkLst>
          <pc:docMk/>
          <pc:sldMk cId="0" sldId="259"/>
        </pc:sldMkLst>
      </pc:sldChg>
      <pc:sldChg chg="modSp">
        <pc:chgData name="louise1905@sympatico.ca" userId="S::urn:spo:guest#louise1905@sympatico.ca::" providerId="AD" clId="Web-{B5A3A992-F9AE-9B73-6EBA-58E0F530E808}" dt="2024-11-24T17:22:40.589" v="14" actId="20577"/>
        <pc:sldMkLst>
          <pc:docMk/>
          <pc:sldMk cId="0" sldId="262"/>
        </pc:sldMkLst>
      </pc:sldChg>
      <pc:sldChg chg="modSp">
        <pc:chgData name="louise1905@sympatico.ca" userId="S::urn:spo:guest#louise1905@sympatico.ca::" providerId="AD" clId="Web-{B5A3A992-F9AE-9B73-6EBA-58E0F530E808}" dt="2024-11-24T17:23:53.390" v="32" actId="20577"/>
        <pc:sldMkLst>
          <pc:docMk/>
          <pc:sldMk cId="0" sldId="264"/>
        </pc:sldMkLst>
      </pc:sldChg>
      <pc:sldChg chg="modSp">
        <pc:chgData name="louise1905@sympatico.ca" userId="S::urn:spo:guest#louise1905@sympatico.ca::" providerId="AD" clId="Web-{B5A3A992-F9AE-9B73-6EBA-58E0F530E808}" dt="2024-11-24T17:24:29.579" v="41" actId="20577"/>
        <pc:sldMkLst>
          <pc:docMk/>
          <pc:sldMk cId="0" sldId="265"/>
        </pc:sldMkLst>
      </pc:sldChg>
      <pc:sldChg chg="modSp">
        <pc:chgData name="louise1905@sympatico.ca" userId="S::urn:spo:guest#louise1905@sympatico.ca::" providerId="AD" clId="Web-{B5A3A992-F9AE-9B73-6EBA-58E0F530E808}" dt="2024-11-24T17:26:44.478" v="43" actId="20577"/>
        <pc:sldMkLst>
          <pc:docMk/>
          <pc:sldMk cId="0" sldId="271"/>
        </pc:sldMkLst>
      </pc:sldChg>
    </pc:docChg>
  </pc:docChgLst>
</pc:chgInfo>
</file>

<file path=ppt/diagrams/colors1.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2825FF68-DF57-0240-95D2-446468449C6B}" type="doc">
      <dgm:prSet loTypeId="urn:microsoft.com/office/officeart/2005/8/layout/list1" loCatId="" qsTypeId="urn:microsoft.com/office/officeart/2005/8/quickstyle/simple1" qsCatId="simple" csTypeId="urn:microsoft.com/office/officeart/2005/8/colors/colorful4" csCatId="colorful" phldr="1"/>
      <dgm:spPr/>
      <dgm:t>
        <a:bodyPr/>
        <a:lstStyle/>
        <a:p>
          <a:endParaRPr lang="fr-CA"/>
        </a:p>
      </dgm:t>
    </dgm:pt>
    <dgm:pt modelId="{75065D0C-93B4-1E4D-BB55-CC82962110E0}">
      <dgm:prSet phldrT="[Texte]" custT="1"/>
      <dgm:spPr/>
      <dgm:t>
        <a:bodyPr/>
        <a:lstStyle/>
        <a:p>
          <a:pPr rtl="0"/>
          <a:r>
            <a:rPr lang="fr-CA" sz="2200" b="0" i="0" u="none" dirty="0"/>
            <a:t>1. Les tâches jalons que vous </a:t>
          </a:r>
          <a:r>
            <a:rPr lang="fr-CA" sz="2200" b="0" i="0" u="none" dirty="0">
              <a:latin typeface="Calibri"/>
            </a:rPr>
            <a:t>réaliserez</a:t>
          </a:r>
          <a:endParaRPr lang="fr-CA" sz="2200" dirty="0"/>
        </a:p>
      </dgm:t>
    </dgm:pt>
    <dgm:pt modelId="{14DA5625-1CF4-D14E-9F92-D93E0C3CC739}" type="parTrans" cxnId="{3003F1B3-64C3-E341-8526-B9606DB86EA1}">
      <dgm:prSet/>
      <dgm:spPr/>
      <dgm:t>
        <a:bodyPr/>
        <a:lstStyle/>
        <a:p>
          <a:endParaRPr lang="fr-CA"/>
        </a:p>
      </dgm:t>
    </dgm:pt>
    <dgm:pt modelId="{6D5C6E67-958A-4048-B872-6D58FB0C416D}" type="sibTrans" cxnId="{3003F1B3-64C3-E341-8526-B9606DB86EA1}">
      <dgm:prSet/>
      <dgm:spPr/>
      <dgm:t>
        <a:bodyPr/>
        <a:lstStyle/>
        <a:p>
          <a:endParaRPr lang="fr-CA"/>
        </a:p>
      </dgm:t>
    </dgm:pt>
    <dgm:pt modelId="{56FC3A88-B84D-D443-931A-1080B9EDCE8E}">
      <dgm:prSet phldrT="[Texte]" custT="1"/>
      <dgm:spPr/>
      <dgm:t>
        <a:bodyPr/>
        <a:lstStyle/>
        <a:p>
          <a:pPr rtl="0"/>
          <a:r>
            <a:rPr lang="fr-CA" sz="2200" b="0" i="0" u="none" dirty="0"/>
            <a:t>2. Les activités d'apprentissage </a:t>
          </a:r>
          <a:r>
            <a:rPr lang="fr-CA" sz="2200" b="0" i="0" u="none" dirty="0">
              <a:latin typeface="Calibri"/>
            </a:rPr>
            <a:t>que vous réaliserez</a:t>
          </a:r>
          <a:endParaRPr lang="fr-CA" sz="2200" dirty="0"/>
        </a:p>
      </dgm:t>
    </dgm:pt>
    <dgm:pt modelId="{6FBB2E4A-A1D1-F34E-8717-F17ACFDDE0AD}" type="parTrans" cxnId="{5AA31BD8-89E2-D44C-AE0F-B6B816B5343F}">
      <dgm:prSet/>
      <dgm:spPr/>
      <dgm:t>
        <a:bodyPr/>
        <a:lstStyle/>
        <a:p>
          <a:endParaRPr lang="fr-CA"/>
        </a:p>
      </dgm:t>
    </dgm:pt>
    <dgm:pt modelId="{99742637-BBB0-4248-BBEB-43735643B133}" type="sibTrans" cxnId="{5AA31BD8-89E2-D44C-AE0F-B6B816B5343F}">
      <dgm:prSet/>
      <dgm:spPr/>
      <dgm:t>
        <a:bodyPr/>
        <a:lstStyle/>
        <a:p>
          <a:endParaRPr lang="fr-CA"/>
        </a:p>
      </dgm:t>
    </dgm:pt>
    <dgm:pt modelId="{0FC6A945-9B0F-2F42-B741-9C9F63B2DAD0}">
      <dgm:prSet phldrT="[Texte]" custT="1"/>
      <dgm:spPr/>
      <dgm:t>
        <a:bodyPr/>
        <a:lstStyle/>
        <a:p>
          <a:r>
            <a:rPr lang="fr-CA" sz="2200" b="0" i="0" u="none" dirty="0"/>
            <a:t>3. Les références qui vous seront fournies</a:t>
          </a:r>
          <a:endParaRPr lang="fr-CA" sz="2200" dirty="0"/>
        </a:p>
      </dgm:t>
    </dgm:pt>
    <dgm:pt modelId="{43295E07-5BF9-3E4C-8C80-F0FC8AD9809A}" type="parTrans" cxnId="{3D2CF127-5410-8649-9B05-E0B676B18427}">
      <dgm:prSet/>
      <dgm:spPr/>
      <dgm:t>
        <a:bodyPr/>
        <a:lstStyle/>
        <a:p>
          <a:endParaRPr lang="fr-CA"/>
        </a:p>
      </dgm:t>
    </dgm:pt>
    <dgm:pt modelId="{CBAAAB7F-7CE0-6F43-B380-BAE40D5E310E}" type="sibTrans" cxnId="{3D2CF127-5410-8649-9B05-E0B676B18427}">
      <dgm:prSet/>
      <dgm:spPr/>
      <dgm:t>
        <a:bodyPr/>
        <a:lstStyle/>
        <a:p>
          <a:endParaRPr lang="fr-CA"/>
        </a:p>
      </dgm:t>
    </dgm:pt>
    <dgm:pt modelId="{2B4CA3D7-76D1-6245-B444-BB3610513984}" type="pres">
      <dgm:prSet presAssocID="{2825FF68-DF57-0240-95D2-446468449C6B}" presName="linear" presStyleCnt="0">
        <dgm:presLayoutVars>
          <dgm:dir/>
          <dgm:animLvl val="lvl"/>
          <dgm:resizeHandles val="exact"/>
        </dgm:presLayoutVars>
      </dgm:prSet>
      <dgm:spPr/>
    </dgm:pt>
    <dgm:pt modelId="{9F58F1C1-A0CC-E24D-9E1D-56E8741DC028}" type="pres">
      <dgm:prSet presAssocID="{75065D0C-93B4-1E4D-BB55-CC82962110E0}" presName="parentLin" presStyleCnt="0"/>
      <dgm:spPr/>
    </dgm:pt>
    <dgm:pt modelId="{58DDCEED-BDB7-F448-8384-515D6B446AF1}" type="pres">
      <dgm:prSet presAssocID="{75065D0C-93B4-1E4D-BB55-CC82962110E0}" presName="parentLeftMargin" presStyleLbl="node1" presStyleIdx="0" presStyleCnt="3"/>
      <dgm:spPr/>
    </dgm:pt>
    <dgm:pt modelId="{32CF421C-751D-FC4A-987E-8BB4FE0060E4}" type="pres">
      <dgm:prSet presAssocID="{75065D0C-93B4-1E4D-BB55-CC82962110E0}" presName="parentText" presStyleLbl="node1" presStyleIdx="0" presStyleCnt="3" custScaleX="128118">
        <dgm:presLayoutVars>
          <dgm:chMax val="0"/>
          <dgm:bulletEnabled val="1"/>
        </dgm:presLayoutVars>
      </dgm:prSet>
      <dgm:spPr/>
    </dgm:pt>
    <dgm:pt modelId="{2585DBA2-1BBD-D04D-AE8B-3ECDD14DDBA0}" type="pres">
      <dgm:prSet presAssocID="{75065D0C-93B4-1E4D-BB55-CC82962110E0}" presName="negativeSpace" presStyleCnt="0"/>
      <dgm:spPr/>
    </dgm:pt>
    <dgm:pt modelId="{B4A484F5-5930-9042-99E8-65F19CC1685F}" type="pres">
      <dgm:prSet presAssocID="{75065D0C-93B4-1E4D-BB55-CC82962110E0}" presName="childText" presStyleLbl="conFgAcc1" presStyleIdx="0" presStyleCnt="3">
        <dgm:presLayoutVars>
          <dgm:bulletEnabled val="1"/>
        </dgm:presLayoutVars>
      </dgm:prSet>
      <dgm:spPr/>
    </dgm:pt>
    <dgm:pt modelId="{097B86F1-B2CB-984E-A734-74A82F6B49E7}" type="pres">
      <dgm:prSet presAssocID="{6D5C6E67-958A-4048-B872-6D58FB0C416D}" presName="spaceBetweenRectangles" presStyleCnt="0"/>
      <dgm:spPr/>
    </dgm:pt>
    <dgm:pt modelId="{72B4279A-60B3-E243-BBCC-13771B5724CF}" type="pres">
      <dgm:prSet presAssocID="{56FC3A88-B84D-D443-931A-1080B9EDCE8E}" presName="parentLin" presStyleCnt="0"/>
      <dgm:spPr/>
    </dgm:pt>
    <dgm:pt modelId="{944A8EF8-1126-3A43-8768-DED17FC61B08}" type="pres">
      <dgm:prSet presAssocID="{56FC3A88-B84D-D443-931A-1080B9EDCE8E}" presName="parentLeftMargin" presStyleLbl="node1" presStyleIdx="0" presStyleCnt="3"/>
      <dgm:spPr/>
    </dgm:pt>
    <dgm:pt modelId="{762EDD80-74AD-E24D-ABF5-79E341DF31BA}" type="pres">
      <dgm:prSet presAssocID="{56FC3A88-B84D-D443-931A-1080B9EDCE8E}" presName="parentText" presStyleLbl="node1" presStyleIdx="1" presStyleCnt="3" custScaleX="130348">
        <dgm:presLayoutVars>
          <dgm:chMax val="0"/>
          <dgm:bulletEnabled val="1"/>
        </dgm:presLayoutVars>
      </dgm:prSet>
      <dgm:spPr/>
    </dgm:pt>
    <dgm:pt modelId="{8DCEBD3F-E80A-3447-8265-486359C9AF38}" type="pres">
      <dgm:prSet presAssocID="{56FC3A88-B84D-D443-931A-1080B9EDCE8E}" presName="negativeSpace" presStyleCnt="0"/>
      <dgm:spPr/>
    </dgm:pt>
    <dgm:pt modelId="{734567DF-2DA1-0045-954C-3A738D8718CF}" type="pres">
      <dgm:prSet presAssocID="{56FC3A88-B84D-D443-931A-1080B9EDCE8E}" presName="childText" presStyleLbl="conFgAcc1" presStyleIdx="1" presStyleCnt="3">
        <dgm:presLayoutVars>
          <dgm:bulletEnabled val="1"/>
        </dgm:presLayoutVars>
      </dgm:prSet>
      <dgm:spPr/>
    </dgm:pt>
    <dgm:pt modelId="{D7ED3FB0-1576-4642-B9A3-3E01F966C31E}" type="pres">
      <dgm:prSet presAssocID="{99742637-BBB0-4248-BBEB-43735643B133}" presName="spaceBetweenRectangles" presStyleCnt="0"/>
      <dgm:spPr/>
    </dgm:pt>
    <dgm:pt modelId="{ADBC89FD-AE6D-A941-B0EF-97767D20954F}" type="pres">
      <dgm:prSet presAssocID="{0FC6A945-9B0F-2F42-B741-9C9F63B2DAD0}" presName="parentLin" presStyleCnt="0"/>
      <dgm:spPr/>
    </dgm:pt>
    <dgm:pt modelId="{2D3F3C92-4398-8D4F-A3E1-FEA036D20CE8}" type="pres">
      <dgm:prSet presAssocID="{0FC6A945-9B0F-2F42-B741-9C9F63B2DAD0}" presName="parentLeftMargin" presStyleLbl="node1" presStyleIdx="1" presStyleCnt="3"/>
      <dgm:spPr/>
    </dgm:pt>
    <dgm:pt modelId="{52A71A16-27BF-E04E-B60D-E70B9241734B}" type="pres">
      <dgm:prSet presAssocID="{0FC6A945-9B0F-2F42-B741-9C9F63B2DAD0}" presName="parentText" presStyleLbl="node1" presStyleIdx="2" presStyleCnt="3" custScaleX="126173">
        <dgm:presLayoutVars>
          <dgm:chMax val="0"/>
          <dgm:bulletEnabled val="1"/>
        </dgm:presLayoutVars>
      </dgm:prSet>
      <dgm:spPr/>
    </dgm:pt>
    <dgm:pt modelId="{84AAB1FF-95E1-7C45-A18E-EA8C3B4DABD3}" type="pres">
      <dgm:prSet presAssocID="{0FC6A945-9B0F-2F42-B741-9C9F63B2DAD0}" presName="negativeSpace" presStyleCnt="0"/>
      <dgm:spPr/>
    </dgm:pt>
    <dgm:pt modelId="{D059944E-33A7-EC45-9F64-0D97B02B5675}" type="pres">
      <dgm:prSet presAssocID="{0FC6A945-9B0F-2F42-B741-9C9F63B2DAD0}" presName="childText" presStyleLbl="conFgAcc1" presStyleIdx="2" presStyleCnt="3">
        <dgm:presLayoutVars>
          <dgm:bulletEnabled val="1"/>
        </dgm:presLayoutVars>
      </dgm:prSet>
      <dgm:spPr/>
    </dgm:pt>
  </dgm:ptLst>
  <dgm:cxnLst>
    <dgm:cxn modelId="{87C33701-D796-594F-ABC8-0A639249DD81}" type="presOf" srcId="{0FC6A945-9B0F-2F42-B741-9C9F63B2DAD0}" destId="{2D3F3C92-4398-8D4F-A3E1-FEA036D20CE8}" srcOrd="0" destOrd="0" presId="urn:microsoft.com/office/officeart/2005/8/layout/list1"/>
    <dgm:cxn modelId="{476ED023-5274-104A-876A-D5B53ACB15AE}" type="presOf" srcId="{56FC3A88-B84D-D443-931A-1080B9EDCE8E}" destId="{762EDD80-74AD-E24D-ABF5-79E341DF31BA}" srcOrd="1" destOrd="0" presId="urn:microsoft.com/office/officeart/2005/8/layout/list1"/>
    <dgm:cxn modelId="{3D2CF127-5410-8649-9B05-E0B676B18427}" srcId="{2825FF68-DF57-0240-95D2-446468449C6B}" destId="{0FC6A945-9B0F-2F42-B741-9C9F63B2DAD0}" srcOrd="2" destOrd="0" parTransId="{43295E07-5BF9-3E4C-8C80-F0FC8AD9809A}" sibTransId="{CBAAAB7F-7CE0-6F43-B380-BAE40D5E310E}"/>
    <dgm:cxn modelId="{C204116A-13F8-4F44-85F6-6B6910DD27D5}" type="presOf" srcId="{75065D0C-93B4-1E4D-BB55-CC82962110E0}" destId="{32CF421C-751D-FC4A-987E-8BB4FE0060E4}" srcOrd="1" destOrd="0" presId="urn:microsoft.com/office/officeart/2005/8/layout/list1"/>
    <dgm:cxn modelId="{AB89D773-5EFD-4141-8856-FEB78A8E325C}" type="presOf" srcId="{75065D0C-93B4-1E4D-BB55-CC82962110E0}" destId="{58DDCEED-BDB7-F448-8384-515D6B446AF1}" srcOrd="0" destOrd="0" presId="urn:microsoft.com/office/officeart/2005/8/layout/list1"/>
    <dgm:cxn modelId="{7C8FC07A-13FC-1B41-9D04-487D13C2DE42}" type="presOf" srcId="{56FC3A88-B84D-D443-931A-1080B9EDCE8E}" destId="{944A8EF8-1126-3A43-8768-DED17FC61B08}" srcOrd="0" destOrd="0" presId="urn:microsoft.com/office/officeart/2005/8/layout/list1"/>
    <dgm:cxn modelId="{3D71F594-1DE2-1146-8E22-4DB322BA4332}" type="presOf" srcId="{2825FF68-DF57-0240-95D2-446468449C6B}" destId="{2B4CA3D7-76D1-6245-B444-BB3610513984}" srcOrd="0" destOrd="0" presId="urn:microsoft.com/office/officeart/2005/8/layout/list1"/>
    <dgm:cxn modelId="{3003F1B3-64C3-E341-8526-B9606DB86EA1}" srcId="{2825FF68-DF57-0240-95D2-446468449C6B}" destId="{75065D0C-93B4-1E4D-BB55-CC82962110E0}" srcOrd="0" destOrd="0" parTransId="{14DA5625-1CF4-D14E-9F92-D93E0C3CC739}" sibTransId="{6D5C6E67-958A-4048-B872-6D58FB0C416D}"/>
    <dgm:cxn modelId="{5AA31BD8-89E2-D44C-AE0F-B6B816B5343F}" srcId="{2825FF68-DF57-0240-95D2-446468449C6B}" destId="{56FC3A88-B84D-D443-931A-1080B9EDCE8E}" srcOrd="1" destOrd="0" parTransId="{6FBB2E4A-A1D1-F34E-8717-F17ACFDDE0AD}" sibTransId="{99742637-BBB0-4248-BBEB-43735643B133}"/>
    <dgm:cxn modelId="{295343D8-5C4A-D446-9B31-288459417924}" type="presOf" srcId="{0FC6A945-9B0F-2F42-B741-9C9F63B2DAD0}" destId="{52A71A16-27BF-E04E-B60D-E70B9241734B}" srcOrd="1" destOrd="0" presId="urn:microsoft.com/office/officeart/2005/8/layout/list1"/>
    <dgm:cxn modelId="{0E834DD8-6842-6240-AB01-B3941643BEEB}" type="presParOf" srcId="{2B4CA3D7-76D1-6245-B444-BB3610513984}" destId="{9F58F1C1-A0CC-E24D-9E1D-56E8741DC028}" srcOrd="0" destOrd="0" presId="urn:microsoft.com/office/officeart/2005/8/layout/list1"/>
    <dgm:cxn modelId="{0616DC34-5B22-BF40-95C7-C624237062B7}" type="presParOf" srcId="{9F58F1C1-A0CC-E24D-9E1D-56E8741DC028}" destId="{58DDCEED-BDB7-F448-8384-515D6B446AF1}" srcOrd="0" destOrd="0" presId="urn:microsoft.com/office/officeart/2005/8/layout/list1"/>
    <dgm:cxn modelId="{D4D6B4A1-92B9-2A46-8963-2963783AF949}" type="presParOf" srcId="{9F58F1C1-A0CC-E24D-9E1D-56E8741DC028}" destId="{32CF421C-751D-FC4A-987E-8BB4FE0060E4}" srcOrd="1" destOrd="0" presId="urn:microsoft.com/office/officeart/2005/8/layout/list1"/>
    <dgm:cxn modelId="{CFA4FEA4-967F-3745-AA73-1F3008B84AED}" type="presParOf" srcId="{2B4CA3D7-76D1-6245-B444-BB3610513984}" destId="{2585DBA2-1BBD-D04D-AE8B-3ECDD14DDBA0}" srcOrd="1" destOrd="0" presId="urn:microsoft.com/office/officeart/2005/8/layout/list1"/>
    <dgm:cxn modelId="{2F669B4E-E98B-0D4A-8011-17AF72574908}" type="presParOf" srcId="{2B4CA3D7-76D1-6245-B444-BB3610513984}" destId="{B4A484F5-5930-9042-99E8-65F19CC1685F}" srcOrd="2" destOrd="0" presId="urn:microsoft.com/office/officeart/2005/8/layout/list1"/>
    <dgm:cxn modelId="{A81BEE82-C087-854F-B05B-B92EF420CBF0}" type="presParOf" srcId="{2B4CA3D7-76D1-6245-B444-BB3610513984}" destId="{097B86F1-B2CB-984E-A734-74A82F6B49E7}" srcOrd="3" destOrd="0" presId="urn:microsoft.com/office/officeart/2005/8/layout/list1"/>
    <dgm:cxn modelId="{85DCE01E-2D3D-7E42-9BFA-8B21C5F46187}" type="presParOf" srcId="{2B4CA3D7-76D1-6245-B444-BB3610513984}" destId="{72B4279A-60B3-E243-BBCC-13771B5724CF}" srcOrd="4" destOrd="0" presId="urn:microsoft.com/office/officeart/2005/8/layout/list1"/>
    <dgm:cxn modelId="{26739428-F4C0-F94E-BEAC-7D4F8EE5FFCD}" type="presParOf" srcId="{72B4279A-60B3-E243-BBCC-13771B5724CF}" destId="{944A8EF8-1126-3A43-8768-DED17FC61B08}" srcOrd="0" destOrd="0" presId="urn:microsoft.com/office/officeart/2005/8/layout/list1"/>
    <dgm:cxn modelId="{D09D489C-6291-5B4D-86D9-017B34B80D6B}" type="presParOf" srcId="{72B4279A-60B3-E243-BBCC-13771B5724CF}" destId="{762EDD80-74AD-E24D-ABF5-79E341DF31BA}" srcOrd="1" destOrd="0" presId="urn:microsoft.com/office/officeart/2005/8/layout/list1"/>
    <dgm:cxn modelId="{28E89C47-20A7-7047-ACD7-799543750877}" type="presParOf" srcId="{2B4CA3D7-76D1-6245-B444-BB3610513984}" destId="{8DCEBD3F-E80A-3447-8265-486359C9AF38}" srcOrd="5" destOrd="0" presId="urn:microsoft.com/office/officeart/2005/8/layout/list1"/>
    <dgm:cxn modelId="{3D07D585-B529-BB4A-8D85-998530D6A4ED}" type="presParOf" srcId="{2B4CA3D7-76D1-6245-B444-BB3610513984}" destId="{734567DF-2DA1-0045-954C-3A738D8718CF}" srcOrd="6" destOrd="0" presId="urn:microsoft.com/office/officeart/2005/8/layout/list1"/>
    <dgm:cxn modelId="{44C5353C-C8C5-4C4D-AC31-FDC24308FC1A}" type="presParOf" srcId="{2B4CA3D7-76D1-6245-B444-BB3610513984}" destId="{D7ED3FB0-1576-4642-B9A3-3E01F966C31E}" srcOrd="7" destOrd="0" presId="urn:microsoft.com/office/officeart/2005/8/layout/list1"/>
    <dgm:cxn modelId="{E13115D9-02E4-E74E-A3DA-7A050BDC03CC}" type="presParOf" srcId="{2B4CA3D7-76D1-6245-B444-BB3610513984}" destId="{ADBC89FD-AE6D-A941-B0EF-97767D20954F}" srcOrd="8" destOrd="0" presId="urn:microsoft.com/office/officeart/2005/8/layout/list1"/>
    <dgm:cxn modelId="{6D875A69-9FC1-4B44-A5FC-5DBE780A17C5}" type="presParOf" srcId="{ADBC89FD-AE6D-A941-B0EF-97767D20954F}" destId="{2D3F3C92-4398-8D4F-A3E1-FEA036D20CE8}" srcOrd="0" destOrd="0" presId="urn:microsoft.com/office/officeart/2005/8/layout/list1"/>
    <dgm:cxn modelId="{EFFD8155-28D4-B548-8D15-797B8011FF35}" type="presParOf" srcId="{ADBC89FD-AE6D-A941-B0EF-97767D20954F}" destId="{52A71A16-27BF-E04E-B60D-E70B9241734B}" srcOrd="1" destOrd="0" presId="urn:microsoft.com/office/officeart/2005/8/layout/list1"/>
    <dgm:cxn modelId="{9C31B961-66D7-5346-87C9-55BD62ADB3C2}" type="presParOf" srcId="{2B4CA3D7-76D1-6245-B444-BB3610513984}" destId="{84AAB1FF-95E1-7C45-A18E-EA8C3B4DABD3}" srcOrd="9" destOrd="0" presId="urn:microsoft.com/office/officeart/2005/8/layout/list1"/>
    <dgm:cxn modelId="{842C191A-6661-F145-BFE0-5E7FE97751BF}" type="presParOf" srcId="{2B4CA3D7-76D1-6245-B444-BB3610513984}" destId="{D059944E-33A7-EC45-9F64-0D97B02B5675}" srcOrd="10" destOrd="0" presId="urn:microsoft.com/office/officeart/2005/8/layout/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4A484F5-5930-9042-99E8-65F19CC1685F}">
      <dsp:nvSpPr>
        <dsp:cNvPr id="0" name=""/>
        <dsp:cNvSpPr/>
      </dsp:nvSpPr>
      <dsp:spPr>
        <a:xfrm>
          <a:off x="0" y="463894"/>
          <a:ext cx="5214872" cy="705600"/>
        </a:xfrm>
        <a:prstGeom prst="rect">
          <a:avLst/>
        </a:prstGeom>
        <a:solidFill>
          <a:schemeClr val="lt1">
            <a:alpha val="90000"/>
            <a:hueOff val="0"/>
            <a:satOff val="0"/>
            <a:lumOff val="0"/>
            <a:alphaOff val="0"/>
          </a:schemeClr>
        </a:solidFill>
        <a:ln w="25400" cap="flat" cmpd="sng" algn="ctr">
          <a:solidFill>
            <a:schemeClr val="accent4">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32CF421C-751D-FC4A-987E-8BB4FE0060E4}">
      <dsp:nvSpPr>
        <dsp:cNvPr id="0" name=""/>
        <dsp:cNvSpPr/>
      </dsp:nvSpPr>
      <dsp:spPr>
        <a:xfrm>
          <a:off x="260743" y="50614"/>
          <a:ext cx="4676832" cy="826560"/>
        </a:xfrm>
        <a:prstGeom prst="roundRect">
          <a:avLst/>
        </a:prstGeom>
        <a:solidFill>
          <a:schemeClr val="accent4">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7977" tIns="0" rIns="137977" bIns="0" numCol="1" spcCol="1270" anchor="ctr" anchorCtr="0">
          <a:noAutofit/>
        </a:bodyPr>
        <a:lstStyle/>
        <a:p>
          <a:pPr marL="0" lvl="0" indent="0" algn="l" defTabSz="977900" rtl="0">
            <a:lnSpc>
              <a:spcPct val="90000"/>
            </a:lnSpc>
            <a:spcBef>
              <a:spcPct val="0"/>
            </a:spcBef>
            <a:spcAft>
              <a:spcPct val="35000"/>
            </a:spcAft>
            <a:buNone/>
          </a:pPr>
          <a:r>
            <a:rPr lang="fr-CA" sz="2200" b="0" i="0" u="none" kern="1200" dirty="0"/>
            <a:t>1. Les tâches jalons que vous </a:t>
          </a:r>
          <a:r>
            <a:rPr lang="fr-CA" sz="2200" b="0" i="0" u="none" kern="1200" dirty="0">
              <a:latin typeface="Calibri"/>
            </a:rPr>
            <a:t>réaliserez</a:t>
          </a:r>
          <a:endParaRPr lang="fr-CA" sz="2200" kern="1200" dirty="0"/>
        </a:p>
      </dsp:txBody>
      <dsp:txXfrm>
        <a:off x="301092" y="90963"/>
        <a:ext cx="4596134" cy="745862"/>
      </dsp:txXfrm>
    </dsp:sp>
    <dsp:sp modelId="{734567DF-2DA1-0045-954C-3A738D8718CF}">
      <dsp:nvSpPr>
        <dsp:cNvPr id="0" name=""/>
        <dsp:cNvSpPr/>
      </dsp:nvSpPr>
      <dsp:spPr>
        <a:xfrm>
          <a:off x="0" y="1733975"/>
          <a:ext cx="5214872" cy="705600"/>
        </a:xfrm>
        <a:prstGeom prst="rect">
          <a:avLst/>
        </a:prstGeom>
        <a:solidFill>
          <a:schemeClr val="lt1">
            <a:alpha val="90000"/>
            <a:hueOff val="0"/>
            <a:satOff val="0"/>
            <a:lumOff val="0"/>
            <a:alphaOff val="0"/>
          </a:schemeClr>
        </a:solidFill>
        <a:ln w="25400" cap="flat" cmpd="sng" algn="ctr">
          <a:solidFill>
            <a:schemeClr val="accent4">
              <a:hueOff val="-2232385"/>
              <a:satOff val="13449"/>
              <a:lumOff val="1078"/>
              <a:alphaOff val="0"/>
            </a:schemeClr>
          </a:solidFill>
          <a:prstDash val="solid"/>
        </a:ln>
        <a:effectLst/>
      </dsp:spPr>
      <dsp:style>
        <a:lnRef idx="2">
          <a:scrgbClr r="0" g="0" b="0"/>
        </a:lnRef>
        <a:fillRef idx="1">
          <a:scrgbClr r="0" g="0" b="0"/>
        </a:fillRef>
        <a:effectRef idx="0">
          <a:scrgbClr r="0" g="0" b="0"/>
        </a:effectRef>
        <a:fontRef idx="minor"/>
      </dsp:style>
    </dsp:sp>
    <dsp:sp modelId="{762EDD80-74AD-E24D-ABF5-79E341DF31BA}">
      <dsp:nvSpPr>
        <dsp:cNvPr id="0" name=""/>
        <dsp:cNvSpPr/>
      </dsp:nvSpPr>
      <dsp:spPr>
        <a:xfrm>
          <a:off x="260743" y="1320694"/>
          <a:ext cx="4758236" cy="826560"/>
        </a:xfrm>
        <a:prstGeom prst="roundRect">
          <a:avLst/>
        </a:prstGeom>
        <a:solidFill>
          <a:schemeClr val="accent4">
            <a:hueOff val="-2232385"/>
            <a:satOff val="13449"/>
            <a:lumOff val="1078"/>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7977" tIns="0" rIns="137977" bIns="0" numCol="1" spcCol="1270" anchor="ctr" anchorCtr="0">
          <a:noAutofit/>
        </a:bodyPr>
        <a:lstStyle/>
        <a:p>
          <a:pPr marL="0" lvl="0" indent="0" algn="l" defTabSz="977900" rtl="0">
            <a:lnSpc>
              <a:spcPct val="90000"/>
            </a:lnSpc>
            <a:spcBef>
              <a:spcPct val="0"/>
            </a:spcBef>
            <a:spcAft>
              <a:spcPct val="35000"/>
            </a:spcAft>
            <a:buNone/>
          </a:pPr>
          <a:r>
            <a:rPr lang="fr-CA" sz="2200" b="0" i="0" u="none" kern="1200" dirty="0"/>
            <a:t>2. Les activités d'apprentissage </a:t>
          </a:r>
          <a:r>
            <a:rPr lang="fr-CA" sz="2200" b="0" i="0" u="none" kern="1200" dirty="0">
              <a:latin typeface="Calibri"/>
            </a:rPr>
            <a:t>que vous réaliserez</a:t>
          </a:r>
          <a:endParaRPr lang="fr-CA" sz="2200" kern="1200" dirty="0"/>
        </a:p>
      </dsp:txBody>
      <dsp:txXfrm>
        <a:off x="301092" y="1361043"/>
        <a:ext cx="4677538" cy="745862"/>
      </dsp:txXfrm>
    </dsp:sp>
    <dsp:sp modelId="{D059944E-33A7-EC45-9F64-0D97B02B5675}">
      <dsp:nvSpPr>
        <dsp:cNvPr id="0" name=""/>
        <dsp:cNvSpPr/>
      </dsp:nvSpPr>
      <dsp:spPr>
        <a:xfrm>
          <a:off x="0" y="3004055"/>
          <a:ext cx="5214872" cy="705600"/>
        </a:xfrm>
        <a:prstGeom prst="rect">
          <a:avLst/>
        </a:prstGeom>
        <a:solidFill>
          <a:schemeClr val="lt1">
            <a:alpha val="90000"/>
            <a:hueOff val="0"/>
            <a:satOff val="0"/>
            <a:lumOff val="0"/>
            <a:alphaOff val="0"/>
          </a:schemeClr>
        </a:solidFill>
        <a:ln w="25400" cap="flat" cmpd="sng" algn="ctr">
          <a:solidFill>
            <a:schemeClr val="accent4">
              <a:hueOff val="-4464770"/>
              <a:satOff val="26899"/>
              <a:lumOff val="2156"/>
              <a:alphaOff val="0"/>
            </a:schemeClr>
          </a:solidFill>
          <a:prstDash val="solid"/>
        </a:ln>
        <a:effectLst/>
      </dsp:spPr>
      <dsp:style>
        <a:lnRef idx="2">
          <a:scrgbClr r="0" g="0" b="0"/>
        </a:lnRef>
        <a:fillRef idx="1">
          <a:scrgbClr r="0" g="0" b="0"/>
        </a:fillRef>
        <a:effectRef idx="0">
          <a:scrgbClr r="0" g="0" b="0"/>
        </a:effectRef>
        <a:fontRef idx="minor"/>
      </dsp:style>
    </dsp:sp>
    <dsp:sp modelId="{52A71A16-27BF-E04E-B60D-E70B9241734B}">
      <dsp:nvSpPr>
        <dsp:cNvPr id="0" name=""/>
        <dsp:cNvSpPr/>
      </dsp:nvSpPr>
      <dsp:spPr>
        <a:xfrm>
          <a:off x="260743" y="2590775"/>
          <a:ext cx="4605832" cy="826560"/>
        </a:xfrm>
        <a:prstGeom prst="roundRect">
          <a:avLst/>
        </a:prstGeom>
        <a:solidFill>
          <a:schemeClr val="accent4">
            <a:hueOff val="-4464770"/>
            <a:satOff val="26899"/>
            <a:lumOff val="2156"/>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7977" tIns="0" rIns="137977" bIns="0" numCol="1" spcCol="1270" anchor="ctr" anchorCtr="0">
          <a:noAutofit/>
        </a:bodyPr>
        <a:lstStyle/>
        <a:p>
          <a:pPr marL="0" lvl="0" indent="0" algn="l" defTabSz="977900">
            <a:lnSpc>
              <a:spcPct val="90000"/>
            </a:lnSpc>
            <a:spcBef>
              <a:spcPct val="0"/>
            </a:spcBef>
            <a:spcAft>
              <a:spcPct val="35000"/>
            </a:spcAft>
            <a:buNone/>
          </a:pPr>
          <a:r>
            <a:rPr lang="fr-CA" sz="2200" b="0" i="0" u="none" kern="1200" dirty="0"/>
            <a:t>3. Les références qui vous seront fournies</a:t>
          </a:r>
          <a:endParaRPr lang="fr-CA" sz="2200" kern="1200" dirty="0"/>
        </a:p>
      </dsp:txBody>
      <dsp:txXfrm>
        <a:off x="301092" y="2631124"/>
        <a:ext cx="4525134" cy="745862"/>
      </dsp:txXfrm>
    </dsp:sp>
  </dsp:spTree>
</dsp:drawing>
</file>

<file path=ppt/diagrams/layout1.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obj" preserve="1">
  <p:cSld name="Title Slide">
    <p:bg>
      <p:bgPr>
        <a:solidFill>
          <a:schemeClr val="bg1"/>
        </a:solidFill>
        <a:effectLst/>
      </p:bgPr>
    </p:bg>
    <p:spTree>
      <p:nvGrpSpPr>
        <p:cNvPr id="1" name=""/>
        <p:cNvGrpSpPr/>
        <p:nvPr/>
      </p:nvGrpSpPr>
      <p:grpSpPr>
        <a:xfrm>
          <a:off x="0" y="0"/>
          <a:ext cx="0" cy="0"/>
          <a:chOff x="0" y="0"/>
          <a:chExt cx="0" cy="0"/>
        </a:xfrm>
      </p:grpSpPr>
      <p:sp>
        <p:nvSpPr>
          <p:cNvPr id="16" name="bg object 16"/>
          <p:cNvSpPr/>
          <p:nvPr/>
        </p:nvSpPr>
        <p:spPr>
          <a:xfrm>
            <a:off x="0" y="0"/>
            <a:ext cx="12193905" cy="6400800"/>
          </a:xfrm>
          <a:custGeom>
            <a:avLst/>
            <a:gdLst/>
            <a:ahLst/>
            <a:cxnLst/>
            <a:rect l="l" t="t" r="r" b="b"/>
            <a:pathLst>
              <a:path w="12193905" h="6400800">
                <a:moveTo>
                  <a:pt x="0" y="6400800"/>
                </a:moveTo>
                <a:lnTo>
                  <a:pt x="12193524" y="6400800"/>
                </a:lnTo>
                <a:lnTo>
                  <a:pt x="12193524" y="0"/>
                </a:lnTo>
                <a:lnTo>
                  <a:pt x="0" y="0"/>
                </a:lnTo>
                <a:lnTo>
                  <a:pt x="0" y="6400800"/>
                </a:lnTo>
                <a:close/>
              </a:path>
            </a:pathLst>
          </a:custGeom>
          <a:solidFill>
            <a:srgbClr val="7E2C20"/>
          </a:solidFill>
        </p:spPr>
        <p:txBody>
          <a:bodyPr wrap="square" lIns="0" tIns="0" rIns="0" bIns="0" rtlCol="0"/>
          <a:lstStyle/>
          <a:p>
            <a:endParaRPr/>
          </a:p>
        </p:txBody>
      </p:sp>
      <p:sp>
        <p:nvSpPr>
          <p:cNvPr id="17" name="bg object 17"/>
          <p:cNvSpPr/>
          <p:nvPr/>
        </p:nvSpPr>
        <p:spPr>
          <a:xfrm>
            <a:off x="0" y="6400800"/>
            <a:ext cx="12193905" cy="457200"/>
          </a:xfrm>
          <a:custGeom>
            <a:avLst/>
            <a:gdLst/>
            <a:ahLst/>
            <a:cxnLst/>
            <a:rect l="l" t="t" r="r" b="b"/>
            <a:pathLst>
              <a:path w="12193905" h="457200">
                <a:moveTo>
                  <a:pt x="9953244" y="0"/>
                </a:moveTo>
                <a:lnTo>
                  <a:pt x="0" y="0"/>
                </a:lnTo>
                <a:lnTo>
                  <a:pt x="0" y="457200"/>
                </a:lnTo>
                <a:lnTo>
                  <a:pt x="9953244" y="457200"/>
                </a:lnTo>
                <a:lnTo>
                  <a:pt x="9953244" y="0"/>
                </a:lnTo>
                <a:close/>
              </a:path>
              <a:path w="12193905" h="457200">
                <a:moveTo>
                  <a:pt x="12193524" y="0"/>
                </a:moveTo>
                <a:lnTo>
                  <a:pt x="11722608" y="0"/>
                </a:lnTo>
                <a:lnTo>
                  <a:pt x="11722608" y="457200"/>
                </a:lnTo>
                <a:lnTo>
                  <a:pt x="12193524" y="457200"/>
                </a:lnTo>
                <a:lnTo>
                  <a:pt x="12193524" y="0"/>
                </a:lnTo>
                <a:close/>
              </a:path>
            </a:pathLst>
          </a:custGeom>
          <a:solidFill>
            <a:srgbClr val="6A4FAB"/>
          </a:solidFill>
        </p:spPr>
        <p:txBody>
          <a:bodyPr wrap="square" lIns="0" tIns="0" rIns="0" bIns="0" rtlCol="0"/>
          <a:lstStyle/>
          <a:p>
            <a:endParaRPr/>
          </a:p>
        </p:txBody>
      </p:sp>
      <p:sp>
        <p:nvSpPr>
          <p:cNvPr id="2" name="Holder 2"/>
          <p:cNvSpPr>
            <a:spLocks noGrp="1"/>
          </p:cNvSpPr>
          <p:nvPr>
            <p:ph type="ctrTitle"/>
          </p:nvPr>
        </p:nvSpPr>
        <p:spPr>
          <a:xfrm>
            <a:off x="9045956" y="439623"/>
            <a:ext cx="2578100" cy="1003935"/>
          </a:xfrm>
          <a:prstGeom prst="rect">
            <a:avLst/>
          </a:prstGeom>
        </p:spPr>
        <p:txBody>
          <a:bodyPr wrap="square" lIns="0" tIns="0" rIns="0" bIns="0">
            <a:spAutoFit/>
          </a:bodyPr>
          <a:lstStyle>
            <a:lvl1pPr>
              <a:defRPr sz="4400" b="0" i="0">
                <a:solidFill>
                  <a:srgbClr val="AC9ED2"/>
                </a:solidFill>
                <a:latin typeface="Arial"/>
                <a:cs typeface="Arial"/>
              </a:defRPr>
            </a:lvl1pPr>
          </a:lstStyle>
          <a:p>
            <a:endParaRPr/>
          </a:p>
        </p:txBody>
      </p:sp>
      <p:sp>
        <p:nvSpPr>
          <p:cNvPr id="3" name="Holder 3"/>
          <p:cNvSpPr>
            <a:spLocks noGrp="1"/>
          </p:cNvSpPr>
          <p:nvPr>
            <p:ph type="subTitle" idx="4"/>
          </p:nvPr>
        </p:nvSpPr>
        <p:spPr>
          <a:xfrm>
            <a:off x="668527" y="5103672"/>
            <a:ext cx="5186680" cy="1244600"/>
          </a:xfrm>
          <a:prstGeom prst="rect">
            <a:avLst/>
          </a:prstGeom>
        </p:spPr>
        <p:txBody>
          <a:bodyPr wrap="square" lIns="0" tIns="0" rIns="0" bIns="0">
            <a:spAutoFit/>
          </a:bodyPr>
          <a:lstStyle>
            <a:lvl1pPr>
              <a:defRPr sz="2000" b="0" i="0">
                <a:solidFill>
                  <a:schemeClr val="tx1"/>
                </a:solidFill>
                <a:latin typeface="Arial"/>
                <a:cs typeface="Arial"/>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6/10/2025</a:t>
            </a:fld>
            <a:endParaRPr lang="en-US"/>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4400" b="0" i="0">
                <a:solidFill>
                  <a:srgbClr val="AC9ED2"/>
                </a:solidFill>
                <a:latin typeface="Arial"/>
                <a:cs typeface="Arial"/>
              </a:defRPr>
            </a:lvl1pPr>
          </a:lstStyle>
          <a:p>
            <a:endParaRPr/>
          </a:p>
        </p:txBody>
      </p:sp>
      <p:sp>
        <p:nvSpPr>
          <p:cNvPr id="3" name="Holder 3"/>
          <p:cNvSpPr>
            <a:spLocks noGrp="1"/>
          </p:cNvSpPr>
          <p:nvPr>
            <p:ph type="body" idx="1"/>
          </p:nvPr>
        </p:nvSpPr>
        <p:spPr/>
        <p:txBody>
          <a:bodyPr lIns="0" tIns="0" rIns="0" bIns="0"/>
          <a:lstStyle>
            <a:lvl1pPr>
              <a:defRPr sz="2000" b="0" i="0">
                <a:solidFill>
                  <a:schemeClr val="tx1"/>
                </a:solidFill>
                <a:latin typeface="Arial"/>
                <a:cs typeface="Arial"/>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6/10/2025</a:t>
            </a:fld>
            <a:endParaRPr lang="en-US"/>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wo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4400" b="0" i="0">
                <a:solidFill>
                  <a:srgbClr val="AC9ED2"/>
                </a:solidFill>
                <a:latin typeface="Arial"/>
                <a:cs typeface="Arial"/>
              </a:defRPr>
            </a:lvl1pPr>
          </a:lstStyle>
          <a:p>
            <a:endParaRPr/>
          </a:p>
        </p:txBody>
      </p:sp>
      <p:sp>
        <p:nvSpPr>
          <p:cNvPr id="3" name="Holder 3"/>
          <p:cNvSpPr>
            <a:spLocks noGrp="1"/>
          </p:cNvSpPr>
          <p:nvPr>
            <p:ph sz="half" idx="2"/>
          </p:nvPr>
        </p:nvSpPr>
        <p:spPr>
          <a:xfrm>
            <a:off x="619455" y="1516507"/>
            <a:ext cx="4342765" cy="4299585"/>
          </a:xfrm>
          <a:prstGeom prst="rect">
            <a:avLst/>
          </a:prstGeom>
        </p:spPr>
        <p:txBody>
          <a:bodyPr wrap="square" lIns="0" tIns="0" rIns="0" bIns="0">
            <a:spAutoFit/>
          </a:bodyPr>
          <a:lstStyle>
            <a:lvl1pPr>
              <a:defRPr sz="2000" b="0" i="0">
                <a:solidFill>
                  <a:srgbClr val="7E2C20"/>
                </a:solidFill>
                <a:latin typeface="Arial"/>
                <a:cs typeface="Arial"/>
              </a:defRPr>
            </a:lvl1pPr>
          </a:lstStyle>
          <a:p>
            <a:endParaRPr/>
          </a:p>
        </p:txBody>
      </p:sp>
      <p:sp>
        <p:nvSpPr>
          <p:cNvPr id="4" name="Holder 4"/>
          <p:cNvSpPr>
            <a:spLocks noGrp="1"/>
          </p:cNvSpPr>
          <p:nvPr>
            <p:ph sz="half" idx="3"/>
          </p:nvPr>
        </p:nvSpPr>
        <p:spPr>
          <a:xfrm>
            <a:off x="6282150" y="1577340"/>
            <a:ext cx="5306282" cy="4526280"/>
          </a:xfrm>
          <a:prstGeom prst="rect">
            <a:avLst/>
          </a:prstGeom>
        </p:spPr>
        <p:txBody>
          <a:bodyPr wrap="square" lIns="0" tIns="0" rIns="0" bIns="0">
            <a:spAutoFit/>
          </a:bodyPr>
          <a:lstStyle>
            <a:lvl1pPr>
              <a:defRPr/>
            </a:lvl1pPr>
          </a:lstStyle>
          <a:p>
            <a:endParaRPr/>
          </a:p>
        </p:txBody>
      </p:sp>
      <p:sp>
        <p:nvSpPr>
          <p:cNvPr id="5" name="Holder 5"/>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6" name="Holder 6"/>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6/10/2025</a:t>
            </a:fld>
            <a:endParaRPr lang="en-US"/>
          </a:p>
        </p:txBody>
      </p:sp>
      <p:sp>
        <p:nvSpPr>
          <p:cNvPr id="7" name="Holder 7"/>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Only">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4400" b="0" i="0">
                <a:solidFill>
                  <a:srgbClr val="AC9ED2"/>
                </a:solidFill>
                <a:latin typeface="Arial"/>
                <a:cs typeface="Arial"/>
              </a:defRPr>
            </a:lvl1pPr>
          </a:lstStyle>
          <a:p>
            <a:endParaRPr/>
          </a:p>
        </p:txBody>
      </p:sp>
      <p:sp>
        <p:nvSpPr>
          <p:cNvPr id="3" name="Holder 3"/>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4" name="Holder 4"/>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6/10/2025</a:t>
            </a:fld>
            <a:endParaRPr lang="en-US"/>
          </a:p>
        </p:txBody>
      </p:sp>
      <p:sp>
        <p:nvSpPr>
          <p:cNvPr id="5" name="Holder 5"/>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Blank">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6/10/2025</a:t>
            </a:fld>
            <a:endParaRPr lang="en-US"/>
          </a:p>
        </p:txBody>
      </p:sp>
      <p:sp>
        <p:nvSpPr>
          <p:cNvPr id="4" name="Holder 4"/>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619455" y="564591"/>
            <a:ext cx="10959439" cy="695325"/>
          </a:xfrm>
          <a:prstGeom prst="rect">
            <a:avLst/>
          </a:prstGeom>
        </p:spPr>
        <p:txBody>
          <a:bodyPr wrap="square" lIns="0" tIns="0" rIns="0" bIns="0">
            <a:spAutoFit/>
          </a:bodyPr>
          <a:lstStyle>
            <a:lvl1pPr>
              <a:defRPr sz="4400" b="0" i="0">
                <a:solidFill>
                  <a:srgbClr val="AC9ED2"/>
                </a:solidFill>
                <a:latin typeface="Arial"/>
                <a:cs typeface="Arial"/>
              </a:defRPr>
            </a:lvl1pPr>
          </a:lstStyle>
          <a:p>
            <a:endParaRPr/>
          </a:p>
        </p:txBody>
      </p:sp>
      <p:sp>
        <p:nvSpPr>
          <p:cNvPr id="3" name="Holder 3"/>
          <p:cNvSpPr>
            <a:spLocks noGrp="1"/>
          </p:cNvSpPr>
          <p:nvPr>
            <p:ph type="body" idx="1"/>
          </p:nvPr>
        </p:nvSpPr>
        <p:spPr>
          <a:xfrm>
            <a:off x="619455" y="1576527"/>
            <a:ext cx="8781415" cy="2314575"/>
          </a:xfrm>
          <a:prstGeom prst="rect">
            <a:avLst/>
          </a:prstGeom>
        </p:spPr>
        <p:txBody>
          <a:bodyPr wrap="square" lIns="0" tIns="0" rIns="0" bIns="0">
            <a:spAutoFit/>
          </a:bodyPr>
          <a:lstStyle>
            <a:lvl1pPr>
              <a:defRPr sz="2000" b="0" i="0">
                <a:solidFill>
                  <a:schemeClr val="tx1"/>
                </a:solidFill>
                <a:latin typeface="Arial"/>
                <a:cs typeface="Arial"/>
              </a:defRPr>
            </a:lvl1pPr>
          </a:lstStyle>
          <a:p>
            <a:endParaRPr/>
          </a:p>
        </p:txBody>
      </p:sp>
      <p:sp>
        <p:nvSpPr>
          <p:cNvPr id="4" name="Holder 4"/>
          <p:cNvSpPr>
            <a:spLocks noGrp="1"/>
          </p:cNvSpPr>
          <p:nvPr>
            <p:ph type="ftr" sz="quarter" idx="5"/>
          </p:nvPr>
        </p:nvSpPr>
        <p:spPr>
          <a:xfrm>
            <a:off x="4147439" y="6377940"/>
            <a:ext cx="3903472" cy="342900"/>
          </a:xfrm>
          <a:prstGeom prst="rect">
            <a:avLst/>
          </a:prstGeom>
        </p:spPr>
        <p:txBody>
          <a:bodyPr wrap="square" lIns="0" tIns="0" rIns="0" bIns="0">
            <a:spAutoFit/>
          </a:bodyPr>
          <a:lstStyle>
            <a:lvl1pPr algn="ctr">
              <a:defRPr>
                <a:solidFill>
                  <a:schemeClr val="tx1">
                    <a:tint val="75000"/>
                  </a:schemeClr>
                </a:solidFill>
              </a:defRPr>
            </a:lvl1pPr>
          </a:lstStyle>
          <a:p>
            <a:endParaRPr/>
          </a:p>
        </p:txBody>
      </p:sp>
      <p:sp>
        <p:nvSpPr>
          <p:cNvPr id="5" name="Holder 5"/>
          <p:cNvSpPr>
            <a:spLocks noGrp="1"/>
          </p:cNvSpPr>
          <p:nvPr>
            <p:ph type="dt" sz="half" idx="6"/>
          </p:nvPr>
        </p:nvSpPr>
        <p:spPr>
          <a:xfrm>
            <a:off x="609917" y="6377940"/>
            <a:ext cx="2805620" cy="342900"/>
          </a:xfrm>
          <a:prstGeom prst="rect">
            <a:avLst/>
          </a:prstGeom>
        </p:spPr>
        <p:txBody>
          <a:bodyPr wrap="square" lIns="0" tIns="0" rIns="0" bIns="0">
            <a:spAutoFit/>
          </a:bodyPr>
          <a:lstStyle>
            <a:lvl1pPr algn="l">
              <a:defRPr>
                <a:solidFill>
                  <a:schemeClr val="tx1">
                    <a:tint val="75000"/>
                  </a:schemeClr>
                </a:solidFill>
              </a:defRPr>
            </a:lvl1pPr>
          </a:lstStyle>
          <a:p>
            <a:fld id="{1D8BD707-D9CF-40AE-B4C6-C98DA3205C09}" type="datetimeFigureOut">
              <a:rPr lang="en-US"/>
              <a:t>6/10/2025</a:t>
            </a:fld>
            <a:endParaRPr lang="en-US"/>
          </a:p>
        </p:txBody>
      </p:sp>
      <p:sp>
        <p:nvSpPr>
          <p:cNvPr id="6" name="Holder 6"/>
          <p:cNvSpPr>
            <a:spLocks noGrp="1"/>
          </p:cNvSpPr>
          <p:nvPr>
            <p:ph type="sldNum" sz="quarter" idx="7"/>
          </p:nvPr>
        </p:nvSpPr>
        <p:spPr>
          <a:xfrm>
            <a:off x="8782812" y="6377940"/>
            <a:ext cx="2805620" cy="342900"/>
          </a:xfrm>
          <a:prstGeom prst="rect">
            <a:avLst/>
          </a:prstGeom>
        </p:spPr>
        <p:txBody>
          <a:bodyPr wrap="square" lIns="0" tIns="0" rIns="0" bIns="0">
            <a:spAutoFit/>
          </a:bodyPr>
          <a:lstStyle>
            <a:lvl1pPr algn="r">
              <a:defRPr>
                <a:solidFill>
                  <a:schemeClr val="tx1">
                    <a:tint val="75000"/>
                  </a:schemeClr>
                </a:solidFill>
              </a:defRPr>
            </a:lvl1pPr>
          </a:lstStyle>
          <a:p>
            <a:fld id="{B6F15528-21DE-4FAA-801E-634DDDAF4B2B}" type="slidenum">
              <a:t>‹#›</a:t>
            </a:fld>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Lst>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5.xml"/></Relationships>
</file>

<file path=ppt/slides/_rels/slide10.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image" Target="../media/image5.jp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image" Target="../media/image7.jp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8" Type="http://schemas.openxmlformats.org/officeDocument/2006/relationships/image" Target="../media/image10.jpg"/><Relationship Id="rId3" Type="http://schemas.openxmlformats.org/officeDocument/2006/relationships/hyperlink" Target="https://www.who.int/fr/publications/i/item/9789240031029" TargetMode="External"/><Relationship Id="rId7" Type="http://schemas.openxmlformats.org/officeDocument/2006/relationships/hyperlink" Target="https://www.who.int/fr/publications/i/item/9789240050860" TargetMode="External"/><Relationship Id="rId2" Type="http://schemas.openxmlformats.org/officeDocument/2006/relationships/hyperlink" Target="https://www.who.int/fr/news-room/fact-sheets/detail/mental-health-strengthening-our-response" TargetMode="External"/><Relationship Id="rId1" Type="http://schemas.openxmlformats.org/officeDocument/2006/relationships/slideLayout" Target="../slideLayouts/slideLayout2.xml"/><Relationship Id="rId6" Type="http://schemas.openxmlformats.org/officeDocument/2006/relationships/image" Target="../media/image9.jpg"/><Relationship Id="rId5" Type="http://schemas.openxmlformats.org/officeDocument/2006/relationships/hyperlink" Target="https://www.who.int/publications/i/item/9789240036703" TargetMode="External"/><Relationship Id="rId4" Type="http://schemas.openxmlformats.org/officeDocument/2006/relationships/image" Target="../media/image8.jpg"/><Relationship Id="rId9" Type="http://schemas.openxmlformats.org/officeDocument/2006/relationships/image" Target="../media/image1.jpg"/></Relationships>
</file>

<file path=ppt/slides/_rels/slide1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xml"/><Relationship Id="rId6" Type="http://schemas.openxmlformats.org/officeDocument/2006/relationships/image" Target="../media/image1.jpg"/><Relationship Id="rId5" Type="http://schemas.openxmlformats.org/officeDocument/2006/relationships/image" Target="../media/image14.png"/><Relationship Id="rId4" Type="http://schemas.openxmlformats.org/officeDocument/2006/relationships/image" Target="../media/image13.png"/></Relationships>
</file>

<file path=ppt/slides/_rels/slide18.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image" Target="../media/image16.jp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hyperlink" Target="http://www.laubach-on.ca/" TargetMode="External"/><Relationship Id="rId1" Type="http://schemas.openxmlformats.org/officeDocument/2006/relationships/slideLayout" Target="../slideLayouts/slideLayout5.xml"/><Relationship Id="rId4" Type="http://schemas.openxmlformats.org/officeDocument/2006/relationships/image" Target="../media/image1.jpg"/></Relationships>
</file>

<file path=ppt/slides/_rels/slide3.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diagramLayout" Target="../diagrams/layout1.xml"/><Relationship Id="rId7" Type="http://schemas.openxmlformats.org/officeDocument/2006/relationships/image" Target="../media/image1.jpg"/><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0" y="0"/>
            <a:ext cx="8028940" cy="6858000"/>
          </a:xfrm>
          <a:custGeom>
            <a:avLst/>
            <a:gdLst/>
            <a:ahLst/>
            <a:cxnLst/>
            <a:rect l="l" t="t" r="r" b="b"/>
            <a:pathLst>
              <a:path w="8028940" h="6858000">
                <a:moveTo>
                  <a:pt x="8028432" y="0"/>
                </a:moveTo>
                <a:lnTo>
                  <a:pt x="0" y="0"/>
                </a:lnTo>
                <a:lnTo>
                  <a:pt x="0" y="6858000"/>
                </a:lnTo>
                <a:lnTo>
                  <a:pt x="8028432" y="6858000"/>
                </a:lnTo>
                <a:lnTo>
                  <a:pt x="8028432" y="0"/>
                </a:lnTo>
                <a:close/>
              </a:path>
            </a:pathLst>
          </a:custGeom>
          <a:solidFill>
            <a:srgbClr val="7E2C20"/>
          </a:solidFill>
        </p:spPr>
        <p:txBody>
          <a:bodyPr wrap="square" lIns="0" tIns="0" rIns="0" bIns="0" rtlCol="0"/>
          <a:lstStyle/>
          <a:p>
            <a:endParaRPr dirty="0"/>
          </a:p>
        </p:txBody>
      </p:sp>
      <p:sp>
        <p:nvSpPr>
          <p:cNvPr id="3" name="object 3"/>
          <p:cNvSpPr txBox="1"/>
          <p:nvPr/>
        </p:nvSpPr>
        <p:spPr>
          <a:xfrm>
            <a:off x="304800" y="2672127"/>
            <a:ext cx="10660989" cy="1766061"/>
          </a:xfrm>
          <a:prstGeom prst="rect">
            <a:avLst/>
          </a:prstGeom>
        </p:spPr>
        <p:txBody>
          <a:bodyPr vert="horz" wrap="square" lIns="0" tIns="200025" rIns="0" bIns="0" rtlCol="0">
            <a:spAutoFit/>
          </a:bodyPr>
          <a:lstStyle/>
          <a:p>
            <a:pPr marL="9525" marR="3335654">
              <a:lnSpc>
                <a:spcPct val="77300"/>
              </a:lnSpc>
            </a:pPr>
            <a:r>
              <a:rPr lang="fr-CA" sz="4400" dirty="0">
                <a:solidFill>
                  <a:schemeClr val="bg1"/>
                </a:solidFill>
                <a:latin typeface="Arial" panose="020B0604020202020204" pitchFamily="34" charset="0"/>
                <a:cs typeface="Arial" panose="020B0604020202020204" pitchFamily="34" charset="0"/>
              </a:rPr>
              <a:t>PROGRAMME D’ÉTUDES </a:t>
            </a:r>
          </a:p>
          <a:p>
            <a:pPr marL="9525" marR="3335654">
              <a:lnSpc>
                <a:spcPct val="77300"/>
              </a:lnSpc>
            </a:pPr>
            <a:r>
              <a:rPr lang="fr-CA" sz="4400" dirty="0">
                <a:solidFill>
                  <a:schemeClr val="bg1"/>
                </a:solidFill>
                <a:latin typeface="Arial" panose="020B0604020202020204" pitchFamily="34" charset="0"/>
                <a:cs typeface="Arial" panose="020B0604020202020204" pitchFamily="34" charset="0"/>
              </a:rPr>
              <a:t>SUR LA SANTÉ MENTALE ET LES DÉPENDANCES</a:t>
            </a:r>
          </a:p>
        </p:txBody>
      </p:sp>
      <p:sp>
        <p:nvSpPr>
          <p:cNvPr id="4" name="object 4"/>
          <p:cNvSpPr txBox="1"/>
          <p:nvPr/>
        </p:nvSpPr>
        <p:spPr>
          <a:xfrm>
            <a:off x="8458200" y="439623"/>
            <a:ext cx="3165856" cy="996427"/>
          </a:xfrm>
          <a:prstGeom prst="rect">
            <a:avLst/>
          </a:prstGeom>
        </p:spPr>
        <p:txBody>
          <a:bodyPr vert="horz" wrap="square" lIns="0" tIns="11430" rIns="0" bIns="0" rtlCol="0">
            <a:spAutoFit/>
          </a:bodyPr>
          <a:lstStyle/>
          <a:p>
            <a:pPr marL="12700" marR="5080" indent="791210">
              <a:lnSpc>
                <a:spcPct val="100400"/>
              </a:lnSpc>
              <a:spcBef>
                <a:spcPts val="90"/>
              </a:spcBef>
            </a:pPr>
            <a:r>
              <a:rPr lang="fr-FR" sz="3200" dirty="0">
                <a:solidFill>
                  <a:schemeClr val="accent4">
                    <a:lumMod val="60000"/>
                    <a:lumOff val="40000"/>
                  </a:schemeClr>
                </a:solidFill>
                <a:latin typeface="Arial" panose="020B0604020202020204" pitchFamily="34" charset="0"/>
                <a:cs typeface="Arial" panose="020B0604020202020204" pitchFamily="34" charset="0"/>
              </a:rPr>
              <a:t>MODULE</a:t>
            </a:r>
            <a:r>
              <a:rPr sz="3200" dirty="0">
                <a:solidFill>
                  <a:schemeClr val="accent4">
                    <a:lumMod val="60000"/>
                    <a:lumOff val="40000"/>
                  </a:schemeClr>
                </a:solidFill>
                <a:latin typeface="Arial" panose="020B0604020202020204" pitchFamily="34" charset="0"/>
                <a:cs typeface="Arial" panose="020B0604020202020204" pitchFamily="34" charset="0"/>
              </a:rPr>
              <a:t> 1</a:t>
            </a:r>
            <a:r>
              <a:rPr lang="fr-FR" sz="3200" dirty="0">
                <a:solidFill>
                  <a:schemeClr val="accent4">
                    <a:lumMod val="60000"/>
                    <a:lumOff val="40000"/>
                  </a:schemeClr>
                </a:solidFill>
                <a:latin typeface="Arial" panose="020B0604020202020204" pitchFamily="34" charset="0"/>
                <a:cs typeface="Arial" panose="020B0604020202020204" pitchFamily="34" charset="0"/>
              </a:rPr>
              <a:t> </a:t>
            </a:r>
            <a:r>
              <a:rPr sz="3200" dirty="0">
                <a:solidFill>
                  <a:schemeClr val="accent4">
                    <a:lumMod val="60000"/>
                    <a:lumOff val="40000"/>
                  </a:schemeClr>
                </a:solidFill>
                <a:latin typeface="Arial" panose="020B0604020202020204" pitchFamily="34" charset="0"/>
                <a:cs typeface="Arial" panose="020B0604020202020204" pitchFamily="34" charset="0"/>
              </a:rPr>
              <a:t>: INTRODUCTION</a:t>
            </a:r>
          </a:p>
        </p:txBody>
      </p:sp>
      <p:sp>
        <p:nvSpPr>
          <p:cNvPr id="5" name="object 5"/>
          <p:cNvSpPr/>
          <p:nvPr/>
        </p:nvSpPr>
        <p:spPr>
          <a:xfrm>
            <a:off x="6094833" y="0"/>
            <a:ext cx="3696970" cy="6858000"/>
          </a:xfrm>
          <a:custGeom>
            <a:avLst/>
            <a:gdLst/>
            <a:ahLst/>
            <a:cxnLst/>
            <a:rect l="l" t="t" r="r" b="b"/>
            <a:pathLst>
              <a:path w="3696970" h="6858000">
                <a:moveTo>
                  <a:pt x="1916072" y="3554420"/>
                </a:moveTo>
                <a:lnTo>
                  <a:pt x="1916072" y="6858000"/>
                </a:lnTo>
                <a:lnTo>
                  <a:pt x="3696925" y="6858000"/>
                </a:lnTo>
                <a:lnTo>
                  <a:pt x="1916072" y="3554420"/>
                </a:lnTo>
                <a:close/>
              </a:path>
              <a:path w="3696970" h="6858000">
                <a:moveTo>
                  <a:pt x="1916072" y="0"/>
                </a:moveTo>
                <a:lnTo>
                  <a:pt x="0" y="0"/>
                </a:lnTo>
                <a:lnTo>
                  <a:pt x="1916072" y="3554420"/>
                </a:lnTo>
                <a:lnTo>
                  <a:pt x="1916072" y="0"/>
                </a:lnTo>
                <a:close/>
              </a:path>
            </a:pathLst>
          </a:custGeom>
          <a:solidFill>
            <a:srgbClr val="6A4FAB"/>
          </a:solidFill>
        </p:spPr>
        <p:txBody>
          <a:bodyPr wrap="square" lIns="0" tIns="0" rIns="0" bIns="0" rtlCol="0"/>
          <a:lstStyle/>
          <a:p>
            <a:endParaRPr/>
          </a:p>
        </p:txBody>
      </p:sp>
      <p:pic>
        <p:nvPicPr>
          <p:cNvPr id="8" name="object 10">
            <a:extLst>
              <a:ext uri="{FF2B5EF4-FFF2-40B4-BE49-F238E27FC236}">
                <a16:creationId xmlns:a16="http://schemas.microsoft.com/office/drawing/2014/main" id="{D22B8BE6-CAAC-F0D3-F824-D10C6002FAF7}"/>
              </a:ext>
            </a:extLst>
          </p:cNvPr>
          <p:cNvPicPr/>
          <p:nvPr/>
        </p:nvPicPr>
        <p:blipFill>
          <a:blip r:embed="rId2" cstate="print"/>
          <a:stretch>
            <a:fillRect/>
          </a:stretch>
        </p:blipFill>
        <p:spPr>
          <a:xfrm>
            <a:off x="10077577" y="5410200"/>
            <a:ext cx="1521078" cy="1307338"/>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object 2"/>
          <p:cNvGrpSpPr/>
          <p:nvPr/>
        </p:nvGrpSpPr>
        <p:grpSpPr>
          <a:xfrm>
            <a:off x="0" y="-2"/>
            <a:ext cx="9953625" cy="6858000"/>
            <a:chOff x="0" y="-2"/>
            <a:chExt cx="9953625" cy="6858000"/>
          </a:xfrm>
        </p:grpSpPr>
        <p:pic>
          <p:nvPicPr>
            <p:cNvPr id="3" name="object 3"/>
            <p:cNvPicPr/>
            <p:nvPr/>
          </p:nvPicPr>
          <p:blipFill>
            <a:blip r:embed="rId2" cstate="print"/>
            <a:stretch>
              <a:fillRect/>
            </a:stretch>
          </p:blipFill>
          <p:spPr>
            <a:xfrm>
              <a:off x="0" y="-2"/>
              <a:ext cx="4654295" cy="6858000"/>
            </a:xfrm>
            <a:prstGeom prst="rect">
              <a:avLst/>
            </a:prstGeom>
          </p:spPr>
        </p:pic>
        <p:sp>
          <p:nvSpPr>
            <p:cNvPr id="4" name="object 4"/>
            <p:cNvSpPr/>
            <p:nvPr/>
          </p:nvSpPr>
          <p:spPr>
            <a:xfrm>
              <a:off x="0" y="6400799"/>
              <a:ext cx="9953625" cy="457200"/>
            </a:xfrm>
            <a:custGeom>
              <a:avLst/>
              <a:gdLst/>
              <a:ahLst/>
              <a:cxnLst/>
              <a:rect l="l" t="t" r="r" b="b"/>
              <a:pathLst>
                <a:path w="9953625" h="457200">
                  <a:moveTo>
                    <a:pt x="0" y="457200"/>
                  </a:moveTo>
                  <a:lnTo>
                    <a:pt x="9953244" y="457200"/>
                  </a:lnTo>
                  <a:lnTo>
                    <a:pt x="9953244" y="0"/>
                  </a:lnTo>
                  <a:lnTo>
                    <a:pt x="0" y="0"/>
                  </a:lnTo>
                  <a:lnTo>
                    <a:pt x="0" y="457200"/>
                  </a:lnTo>
                  <a:close/>
                </a:path>
              </a:pathLst>
            </a:custGeom>
            <a:solidFill>
              <a:srgbClr val="6A4FAB"/>
            </a:solidFill>
          </p:spPr>
          <p:txBody>
            <a:bodyPr wrap="square" lIns="0" tIns="0" rIns="0" bIns="0" rtlCol="0"/>
            <a:lstStyle/>
            <a:p>
              <a:endParaRPr/>
            </a:p>
          </p:txBody>
        </p:sp>
      </p:grpSp>
      <p:sp>
        <p:nvSpPr>
          <p:cNvPr id="5" name="object 5"/>
          <p:cNvSpPr txBox="1">
            <a:spLocks noGrp="1"/>
          </p:cNvSpPr>
          <p:nvPr>
            <p:ph type="title"/>
          </p:nvPr>
        </p:nvSpPr>
        <p:spPr>
          <a:xfrm>
            <a:off x="619455" y="564591"/>
            <a:ext cx="11267745" cy="1366400"/>
          </a:xfrm>
          <a:prstGeom prst="rect">
            <a:avLst/>
          </a:prstGeom>
        </p:spPr>
        <p:txBody>
          <a:bodyPr vert="horz" wrap="square" lIns="0" tIns="12065" rIns="0" bIns="0" rtlCol="0">
            <a:spAutoFit/>
          </a:bodyPr>
          <a:lstStyle/>
          <a:p>
            <a:pPr marL="4566920">
              <a:lnSpc>
                <a:spcPct val="100000"/>
              </a:lnSpc>
              <a:spcBef>
                <a:spcPts val="95"/>
              </a:spcBef>
            </a:pPr>
            <a:r>
              <a:rPr lang="fr-FR" dirty="0">
                <a:solidFill>
                  <a:schemeClr val="accent2">
                    <a:lumMod val="75000"/>
                  </a:schemeClr>
                </a:solidFill>
              </a:rPr>
              <a:t>Inventaire </a:t>
            </a:r>
            <a:br>
              <a:rPr lang="fr-FR" dirty="0">
                <a:solidFill>
                  <a:schemeClr val="accent2">
                    <a:lumMod val="75000"/>
                  </a:schemeClr>
                </a:solidFill>
              </a:rPr>
            </a:br>
            <a:r>
              <a:rPr lang="fr-FR" dirty="0">
                <a:solidFill>
                  <a:schemeClr val="accent2">
                    <a:lumMod val="75000"/>
                  </a:schemeClr>
                </a:solidFill>
              </a:rPr>
              <a:t>des styles d’apprentissage</a:t>
            </a:r>
            <a:endParaRPr dirty="0">
              <a:solidFill>
                <a:schemeClr val="accent2">
                  <a:lumMod val="75000"/>
                </a:schemeClr>
              </a:solidFill>
            </a:endParaRPr>
          </a:p>
        </p:txBody>
      </p:sp>
      <p:sp>
        <p:nvSpPr>
          <p:cNvPr id="6" name="object 6"/>
          <p:cNvSpPr txBox="1"/>
          <p:nvPr/>
        </p:nvSpPr>
        <p:spPr>
          <a:xfrm>
            <a:off x="5181600" y="2086269"/>
            <a:ext cx="5943600" cy="3336170"/>
          </a:xfrm>
          <a:prstGeom prst="rect">
            <a:avLst/>
          </a:prstGeom>
        </p:spPr>
        <p:txBody>
          <a:bodyPr vert="horz" wrap="square" lIns="0" tIns="12065" rIns="0" bIns="0" rtlCol="0" anchor="t">
            <a:spAutoFit/>
          </a:bodyPr>
          <a:lstStyle/>
          <a:p>
            <a:pPr marL="12700">
              <a:lnSpc>
                <a:spcPct val="100000"/>
              </a:lnSpc>
              <a:spcBef>
                <a:spcPts val="15"/>
              </a:spcBef>
            </a:pPr>
            <a:r>
              <a:rPr lang="fr-CA" dirty="0"/>
              <a:t>Chaque personne a son propre style d’apprentissage. </a:t>
            </a:r>
          </a:p>
          <a:p>
            <a:pPr marL="12700">
              <a:lnSpc>
                <a:spcPct val="100000"/>
              </a:lnSpc>
              <a:spcBef>
                <a:spcPts val="15"/>
              </a:spcBef>
            </a:pPr>
            <a:endParaRPr lang="fr-CA" dirty="0"/>
          </a:p>
          <a:p>
            <a:pPr marL="12700">
              <a:lnSpc>
                <a:spcPct val="100000"/>
              </a:lnSpc>
              <a:spcBef>
                <a:spcPts val="15"/>
              </a:spcBef>
            </a:pPr>
            <a:r>
              <a:rPr lang="fr-CA" dirty="0"/>
              <a:t>Il existe trois principaux types de personnes apprenantes :</a:t>
            </a:r>
          </a:p>
          <a:p>
            <a:pPr marL="12700">
              <a:lnSpc>
                <a:spcPct val="100000"/>
              </a:lnSpc>
              <a:spcBef>
                <a:spcPts val="15"/>
              </a:spcBef>
            </a:pPr>
            <a:endParaRPr lang="fr-CA" dirty="0"/>
          </a:p>
          <a:p>
            <a:pPr marL="298450" indent="-285750">
              <a:spcBef>
                <a:spcPts val="15"/>
              </a:spcBef>
              <a:buClr>
                <a:schemeClr val="accent2">
                  <a:lumMod val="50000"/>
                </a:schemeClr>
              </a:buClr>
              <a:buFont typeface="Arial" panose="020B0604020202020204" pitchFamily="34" charset="0"/>
              <a:buChar char="•"/>
            </a:pPr>
            <a:r>
              <a:rPr lang="fr-CA" dirty="0"/>
              <a:t>Auditifs : ces personnes qui apprennent en entendant</a:t>
            </a:r>
          </a:p>
          <a:p>
            <a:pPr marL="298450" indent="-285750">
              <a:spcBef>
                <a:spcPts val="15"/>
              </a:spcBef>
              <a:buClr>
                <a:schemeClr val="accent2">
                  <a:lumMod val="50000"/>
                </a:schemeClr>
              </a:buClr>
              <a:buFont typeface="Arial" panose="020B0604020202020204" pitchFamily="34" charset="0"/>
              <a:buChar char="•"/>
            </a:pPr>
            <a:r>
              <a:rPr lang="fr-CA" dirty="0"/>
              <a:t>Visuels : ces personnes qui apprennent en voyant</a:t>
            </a:r>
          </a:p>
          <a:p>
            <a:pPr marL="298450" indent="-285750">
              <a:spcBef>
                <a:spcPts val="15"/>
              </a:spcBef>
              <a:buClr>
                <a:schemeClr val="accent2">
                  <a:lumMod val="50000"/>
                </a:schemeClr>
              </a:buClr>
              <a:buFont typeface="Arial" panose="020B0604020202020204" pitchFamily="34" charset="0"/>
              <a:buChar char="•"/>
            </a:pPr>
            <a:r>
              <a:rPr lang="fr-CA" dirty="0"/>
              <a:t>Kinesthésiques : ces personnes qui apprennent en faisant</a:t>
            </a:r>
          </a:p>
          <a:p>
            <a:pPr marL="298450" indent="-285750">
              <a:lnSpc>
                <a:spcPct val="100000"/>
              </a:lnSpc>
              <a:spcBef>
                <a:spcPts val="15"/>
              </a:spcBef>
              <a:buClr>
                <a:schemeClr val="accent2">
                  <a:lumMod val="50000"/>
                </a:schemeClr>
              </a:buClr>
              <a:buFont typeface="Arial" panose="020B0604020202020204" pitchFamily="34" charset="0"/>
              <a:buChar char="•"/>
            </a:pPr>
            <a:endParaRPr lang="fr-CA" dirty="0"/>
          </a:p>
          <a:p>
            <a:pPr marL="12700">
              <a:lnSpc>
                <a:spcPct val="100000"/>
              </a:lnSpc>
              <a:spcBef>
                <a:spcPts val="15"/>
              </a:spcBef>
            </a:pPr>
            <a:r>
              <a:rPr lang="fr-CA" dirty="0"/>
              <a:t>Faites l’inventaire des styles d’apprentissage pour déterminer comment vous apprenez le mieux.</a:t>
            </a:r>
          </a:p>
          <a:p>
            <a:pPr marL="12700">
              <a:lnSpc>
                <a:spcPct val="100000"/>
              </a:lnSpc>
              <a:spcBef>
                <a:spcPts val="15"/>
              </a:spcBef>
            </a:pPr>
            <a:endParaRPr dirty="0"/>
          </a:p>
        </p:txBody>
      </p:sp>
      <p:sp>
        <p:nvSpPr>
          <p:cNvPr id="7" name="object 7"/>
          <p:cNvSpPr/>
          <p:nvPr/>
        </p:nvSpPr>
        <p:spPr>
          <a:xfrm>
            <a:off x="11722607" y="6400800"/>
            <a:ext cx="471170" cy="457200"/>
          </a:xfrm>
          <a:custGeom>
            <a:avLst/>
            <a:gdLst/>
            <a:ahLst/>
            <a:cxnLst/>
            <a:rect l="l" t="t" r="r" b="b"/>
            <a:pathLst>
              <a:path w="471170" h="457200">
                <a:moveTo>
                  <a:pt x="0" y="457200"/>
                </a:moveTo>
                <a:lnTo>
                  <a:pt x="470916" y="457200"/>
                </a:lnTo>
                <a:lnTo>
                  <a:pt x="470916" y="0"/>
                </a:lnTo>
                <a:lnTo>
                  <a:pt x="0" y="0"/>
                </a:lnTo>
                <a:lnTo>
                  <a:pt x="0" y="457200"/>
                </a:lnTo>
                <a:close/>
              </a:path>
            </a:pathLst>
          </a:custGeom>
          <a:solidFill>
            <a:srgbClr val="6A4FAB"/>
          </a:solidFill>
        </p:spPr>
        <p:txBody>
          <a:bodyPr wrap="square" lIns="0" tIns="0" rIns="0" bIns="0" rtlCol="0"/>
          <a:lstStyle/>
          <a:p>
            <a:endParaRPr/>
          </a:p>
        </p:txBody>
      </p:sp>
      <p:pic>
        <p:nvPicPr>
          <p:cNvPr id="8" name="object 10">
            <a:extLst>
              <a:ext uri="{FF2B5EF4-FFF2-40B4-BE49-F238E27FC236}">
                <a16:creationId xmlns:a16="http://schemas.microsoft.com/office/drawing/2014/main" id="{0F14CD15-6320-2CF1-1950-743984BF0900}"/>
              </a:ext>
            </a:extLst>
          </p:cNvPr>
          <p:cNvPicPr/>
          <p:nvPr/>
        </p:nvPicPr>
        <p:blipFill>
          <a:blip r:embed="rId3" cstate="print"/>
          <a:stretch>
            <a:fillRect/>
          </a:stretch>
        </p:blipFill>
        <p:spPr>
          <a:xfrm>
            <a:off x="10077577" y="5410200"/>
            <a:ext cx="1521078" cy="1307338"/>
          </a:xfrm>
          <a:prstGeom prst="rect">
            <a:avLst/>
          </a:prstGeom>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object 2"/>
          <p:cNvGrpSpPr/>
          <p:nvPr/>
        </p:nvGrpSpPr>
        <p:grpSpPr>
          <a:xfrm>
            <a:off x="4326255" y="-183101"/>
            <a:ext cx="7941945" cy="7224201"/>
            <a:chOff x="4251959" y="-40563"/>
            <a:chExt cx="7941945" cy="6898563"/>
          </a:xfrm>
        </p:grpSpPr>
        <p:sp>
          <p:nvSpPr>
            <p:cNvPr id="3" name="object 3"/>
            <p:cNvSpPr/>
            <p:nvPr/>
          </p:nvSpPr>
          <p:spPr>
            <a:xfrm>
              <a:off x="4251959" y="0"/>
              <a:ext cx="4737100" cy="6858000"/>
            </a:xfrm>
            <a:custGeom>
              <a:avLst/>
              <a:gdLst/>
              <a:ahLst/>
              <a:cxnLst/>
              <a:rect l="l" t="t" r="r" b="b"/>
              <a:pathLst>
                <a:path w="4737100" h="6858000">
                  <a:moveTo>
                    <a:pt x="1293622" y="4985169"/>
                  </a:moveTo>
                  <a:lnTo>
                    <a:pt x="0" y="6858000"/>
                  </a:lnTo>
                  <a:lnTo>
                    <a:pt x="1293622" y="6858000"/>
                  </a:lnTo>
                  <a:lnTo>
                    <a:pt x="1293622" y="4985169"/>
                  </a:lnTo>
                  <a:close/>
                </a:path>
                <a:path w="4737100" h="6858000">
                  <a:moveTo>
                    <a:pt x="4513022" y="0"/>
                  </a:moveTo>
                  <a:lnTo>
                    <a:pt x="1293622" y="0"/>
                  </a:lnTo>
                  <a:lnTo>
                    <a:pt x="1293622" y="4985169"/>
                  </a:lnTo>
                  <a:lnTo>
                    <a:pt x="4736592" y="634"/>
                  </a:lnTo>
                  <a:lnTo>
                    <a:pt x="4513022" y="0"/>
                  </a:lnTo>
                  <a:close/>
                </a:path>
              </a:pathLst>
            </a:custGeom>
            <a:solidFill>
              <a:srgbClr val="6A4FAB"/>
            </a:solidFill>
          </p:spPr>
          <p:txBody>
            <a:bodyPr wrap="square" lIns="0" tIns="0" rIns="0" bIns="0" rtlCol="0"/>
            <a:lstStyle/>
            <a:p>
              <a:endParaRPr/>
            </a:p>
          </p:txBody>
        </p:sp>
        <p:sp>
          <p:nvSpPr>
            <p:cNvPr id="4" name="object 4"/>
            <p:cNvSpPr/>
            <p:nvPr/>
          </p:nvSpPr>
          <p:spPr>
            <a:xfrm>
              <a:off x="5536564" y="-40563"/>
              <a:ext cx="6657340" cy="6400800"/>
            </a:xfrm>
            <a:custGeom>
              <a:avLst/>
              <a:gdLst/>
              <a:ahLst/>
              <a:cxnLst/>
              <a:rect l="l" t="t" r="r" b="b"/>
              <a:pathLst>
                <a:path w="6657340" h="6400800">
                  <a:moveTo>
                    <a:pt x="0" y="6400800"/>
                  </a:moveTo>
                  <a:lnTo>
                    <a:pt x="6656831" y="6400800"/>
                  </a:lnTo>
                  <a:lnTo>
                    <a:pt x="6656831" y="0"/>
                  </a:lnTo>
                  <a:lnTo>
                    <a:pt x="0" y="0"/>
                  </a:lnTo>
                  <a:lnTo>
                    <a:pt x="0" y="6400800"/>
                  </a:lnTo>
                  <a:close/>
                </a:path>
              </a:pathLst>
            </a:custGeom>
            <a:solidFill>
              <a:srgbClr val="7E2C20"/>
            </a:solidFill>
          </p:spPr>
          <p:txBody>
            <a:bodyPr wrap="square" lIns="0" tIns="0" rIns="0" bIns="0" rtlCol="0"/>
            <a:lstStyle/>
            <a:p>
              <a:endParaRPr/>
            </a:p>
          </p:txBody>
        </p:sp>
      </p:grpSp>
      <p:sp>
        <p:nvSpPr>
          <p:cNvPr id="5" name="object 5"/>
          <p:cNvSpPr txBox="1">
            <a:spLocks noGrp="1"/>
          </p:cNvSpPr>
          <p:nvPr>
            <p:ph type="title"/>
          </p:nvPr>
        </p:nvSpPr>
        <p:spPr>
          <a:xfrm>
            <a:off x="351332" y="611337"/>
            <a:ext cx="5019345" cy="689291"/>
          </a:xfrm>
          <a:prstGeom prst="rect">
            <a:avLst/>
          </a:prstGeom>
        </p:spPr>
        <p:txBody>
          <a:bodyPr vert="horz" wrap="square" lIns="0" tIns="12065" rIns="0" bIns="0" rtlCol="0">
            <a:spAutoFit/>
          </a:bodyPr>
          <a:lstStyle/>
          <a:p>
            <a:pPr marL="12700">
              <a:lnSpc>
                <a:spcPct val="100000"/>
              </a:lnSpc>
              <a:spcBef>
                <a:spcPts val="95"/>
              </a:spcBef>
            </a:pPr>
            <a:r>
              <a:rPr lang="fr-FR" dirty="0">
                <a:solidFill>
                  <a:schemeClr val="accent2">
                    <a:lumMod val="75000"/>
                  </a:schemeClr>
                </a:solidFill>
              </a:rPr>
              <a:t>La maladie mentale</a:t>
            </a:r>
            <a:endParaRPr dirty="0">
              <a:solidFill>
                <a:schemeClr val="accent2">
                  <a:lumMod val="75000"/>
                </a:schemeClr>
              </a:solidFill>
            </a:endParaRPr>
          </a:p>
        </p:txBody>
      </p:sp>
      <p:sp>
        <p:nvSpPr>
          <p:cNvPr id="6" name="object 6"/>
          <p:cNvSpPr txBox="1"/>
          <p:nvPr/>
        </p:nvSpPr>
        <p:spPr>
          <a:xfrm>
            <a:off x="357541" y="1765702"/>
            <a:ext cx="4483100" cy="2939266"/>
          </a:xfrm>
          <a:prstGeom prst="rect">
            <a:avLst/>
          </a:prstGeom>
        </p:spPr>
        <p:txBody>
          <a:bodyPr vert="horz" wrap="square" lIns="0" tIns="15240" rIns="0" bIns="0" rtlCol="0">
            <a:spAutoFit/>
          </a:bodyPr>
          <a:lstStyle/>
          <a:p>
            <a:pPr marL="12700" marR="5080">
              <a:lnSpc>
                <a:spcPct val="100099"/>
              </a:lnSpc>
              <a:spcBef>
                <a:spcPts val="1200"/>
              </a:spcBef>
            </a:pPr>
            <a:r>
              <a:rPr lang="fr-CA" dirty="0"/>
              <a:t>La maladie mentale est un état dans lequel les pensées, l’humeur et les comportements des personnes ont un impact négatif sur leur vie quotidienne. </a:t>
            </a:r>
          </a:p>
          <a:p>
            <a:pPr marL="12700" marR="5080">
              <a:lnSpc>
                <a:spcPct val="100099"/>
              </a:lnSpc>
              <a:spcBef>
                <a:spcPts val="1200"/>
              </a:spcBef>
            </a:pPr>
            <a:r>
              <a:rPr lang="fr-CA" dirty="0"/>
              <a:t>Elle se manifeste également par un ensemble de symptômes pouvant inclure la dépression, l’anxiété, les troubles psychotiques, les troubles de la personnalité, le trouble obsessionnel compulsif, ainsi que d’autres conditions.</a:t>
            </a:r>
          </a:p>
        </p:txBody>
      </p:sp>
      <p:sp>
        <p:nvSpPr>
          <p:cNvPr id="8" name="object 8"/>
          <p:cNvSpPr/>
          <p:nvPr/>
        </p:nvSpPr>
        <p:spPr>
          <a:xfrm>
            <a:off x="-1905" y="6409268"/>
            <a:ext cx="12193905" cy="457200"/>
          </a:xfrm>
          <a:custGeom>
            <a:avLst/>
            <a:gdLst/>
            <a:ahLst/>
            <a:cxnLst/>
            <a:rect l="l" t="t" r="r" b="b"/>
            <a:pathLst>
              <a:path w="12193905" h="457200">
                <a:moveTo>
                  <a:pt x="9953244" y="0"/>
                </a:moveTo>
                <a:lnTo>
                  <a:pt x="0" y="0"/>
                </a:lnTo>
                <a:lnTo>
                  <a:pt x="0" y="457200"/>
                </a:lnTo>
                <a:lnTo>
                  <a:pt x="9953244" y="457200"/>
                </a:lnTo>
                <a:lnTo>
                  <a:pt x="9953244" y="0"/>
                </a:lnTo>
                <a:close/>
              </a:path>
              <a:path w="12193905" h="457200">
                <a:moveTo>
                  <a:pt x="12193524" y="0"/>
                </a:moveTo>
                <a:lnTo>
                  <a:pt x="11722608" y="0"/>
                </a:lnTo>
                <a:lnTo>
                  <a:pt x="11722608" y="457200"/>
                </a:lnTo>
                <a:lnTo>
                  <a:pt x="12193524" y="457200"/>
                </a:lnTo>
                <a:lnTo>
                  <a:pt x="12193524" y="0"/>
                </a:lnTo>
                <a:close/>
              </a:path>
            </a:pathLst>
          </a:custGeom>
          <a:solidFill>
            <a:srgbClr val="6A4FAB"/>
          </a:solidFill>
        </p:spPr>
        <p:txBody>
          <a:bodyPr wrap="square" lIns="0" tIns="0" rIns="0" bIns="0" rtlCol="0"/>
          <a:lstStyle/>
          <a:p>
            <a:endParaRPr/>
          </a:p>
        </p:txBody>
      </p:sp>
      <p:sp>
        <p:nvSpPr>
          <p:cNvPr id="11" name="object 11"/>
          <p:cNvSpPr txBox="1"/>
          <p:nvPr/>
        </p:nvSpPr>
        <p:spPr>
          <a:xfrm>
            <a:off x="6019800" y="975546"/>
            <a:ext cx="5445760" cy="3461204"/>
          </a:xfrm>
          <a:prstGeom prst="rect">
            <a:avLst/>
          </a:prstGeom>
        </p:spPr>
        <p:txBody>
          <a:bodyPr vert="horz" wrap="square" lIns="0" tIns="13970" rIns="0" bIns="0" rtlCol="0">
            <a:spAutoFit/>
          </a:bodyPr>
          <a:lstStyle/>
          <a:p>
            <a:pPr marL="12700" marR="5080">
              <a:spcBef>
                <a:spcPts val="110"/>
              </a:spcBef>
            </a:pPr>
            <a:r>
              <a:rPr lang="fr-CA" sz="2800" dirty="0">
                <a:solidFill>
                  <a:schemeClr val="accent4">
                    <a:lumMod val="40000"/>
                    <a:lumOff val="60000"/>
                  </a:schemeClr>
                </a:solidFill>
                <a:latin typeface="Arial" panose="020B0604020202020204" pitchFamily="34" charset="0"/>
                <a:cs typeface="Arial" panose="020B0604020202020204" pitchFamily="34" charset="0"/>
              </a:rPr>
              <a:t>Il est important qu’une personne qualifiée du domaine de la santé ou de la santé mentale évalue et diagnostique ces troubles. De nombreuses personnes peuvent présenter certains de ces symptômes sans pour autant être atteintes d’une maladie mentale.</a:t>
            </a:r>
            <a:endParaRPr sz="2800" dirty="0">
              <a:solidFill>
                <a:schemeClr val="accent4">
                  <a:lumMod val="40000"/>
                  <a:lumOff val="60000"/>
                </a:schemeClr>
              </a:solidFill>
              <a:latin typeface="Arial" panose="020B0604020202020204" pitchFamily="34" charset="0"/>
              <a:cs typeface="Arial" panose="020B0604020202020204" pitchFamily="34" charset="0"/>
            </a:endParaRPr>
          </a:p>
        </p:txBody>
      </p:sp>
      <p:sp>
        <p:nvSpPr>
          <p:cNvPr id="14" name="Rectangle 13">
            <a:extLst>
              <a:ext uri="{FF2B5EF4-FFF2-40B4-BE49-F238E27FC236}">
                <a16:creationId xmlns:a16="http://schemas.microsoft.com/office/drawing/2014/main" id="{E5EC8004-5967-3898-9645-25F32FE3ED29}"/>
              </a:ext>
            </a:extLst>
          </p:cNvPr>
          <p:cNvSpPr/>
          <p:nvPr/>
        </p:nvSpPr>
        <p:spPr>
          <a:xfrm>
            <a:off x="9906000" y="5181600"/>
            <a:ext cx="1828800" cy="1674176"/>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CA"/>
          </a:p>
        </p:txBody>
      </p:sp>
      <p:pic>
        <p:nvPicPr>
          <p:cNvPr id="15" name="object 10">
            <a:extLst>
              <a:ext uri="{FF2B5EF4-FFF2-40B4-BE49-F238E27FC236}">
                <a16:creationId xmlns:a16="http://schemas.microsoft.com/office/drawing/2014/main" id="{05F53800-E9AA-448E-4B73-B90AF9ABEF57}"/>
              </a:ext>
            </a:extLst>
          </p:cNvPr>
          <p:cNvPicPr/>
          <p:nvPr/>
        </p:nvPicPr>
        <p:blipFill>
          <a:blip r:embed="rId2" cstate="print"/>
          <a:stretch>
            <a:fillRect/>
          </a:stretch>
        </p:blipFill>
        <p:spPr>
          <a:xfrm>
            <a:off x="10077577" y="5410200"/>
            <a:ext cx="1521078" cy="1307338"/>
          </a:xfrm>
          <a:prstGeom prst="rect">
            <a:avLst/>
          </a:prstGeom>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5330952" y="0"/>
            <a:ext cx="6863080" cy="6766559"/>
          </a:xfrm>
          <a:custGeom>
            <a:avLst/>
            <a:gdLst/>
            <a:ahLst/>
            <a:cxnLst/>
            <a:rect l="l" t="t" r="r" b="b"/>
            <a:pathLst>
              <a:path w="6863080" h="6766559">
                <a:moveTo>
                  <a:pt x="6862571" y="0"/>
                </a:moveTo>
                <a:lnTo>
                  <a:pt x="4072020" y="0"/>
                </a:lnTo>
                <a:lnTo>
                  <a:pt x="0" y="6766560"/>
                </a:lnTo>
                <a:lnTo>
                  <a:pt x="6862571" y="6766560"/>
                </a:lnTo>
                <a:lnTo>
                  <a:pt x="6862571" y="0"/>
                </a:lnTo>
                <a:close/>
              </a:path>
            </a:pathLst>
          </a:custGeom>
          <a:solidFill>
            <a:srgbClr val="7E2C20"/>
          </a:solidFill>
        </p:spPr>
        <p:txBody>
          <a:bodyPr wrap="square" lIns="0" tIns="0" rIns="0" bIns="0" rtlCol="0"/>
          <a:lstStyle/>
          <a:p>
            <a:endParaRPr/>
          </a:p>
        </p:txBody>
      </p:sp>
      <p:sp>
        <p:nvSpPr>
          <p:cNvPr id="3" name="object 3"/>
          <p:cNvSpPr txBox="1">
            <a:spLocks noGrp="1"/>
          </p:cNvSpPr>
          <p:nvPr>
            <p:ph type="title"/>
          </p:nvPr>
        </p:nvSpPr>
        <p:spPr>
          <a:prstGeom prst="rect">
            <a:avLst/>
          </a:prstGeom>
        </p:spPr>
        <p:txBody>
          <a:bodyPr vert="horz" wrap="square" lIns="0" tIns="12065" rIns="0" bIns="0" rtlCol="0">
            <a:spAutoFit/>
          </a:bodyPr>
          <a:lstStyle/>
          <a:p>
            <a:pPr marL="12700">
              <a:lnSpc>
                <a:spcPct val="100000"/>
              </a:lnSpc>
              <a:spcBef>
                <a:spcPts val="95"/>
              </a:spcBef>
            </a:pPr>
            <a:r>
              <a:rPr lang="fr-FR" dirty="0">
                <a:solidFill>
                  <a:schemeClr val="accent2">
                    <a:lumMod val="75000"/>
                  </a:schemeClr>
                </a:solidFill>
              </a:rPr>
              <a:t>Reconnaitre les symptômes</a:t>
            </a:r>
            <a:endParaRPr dirty="0">
              <a:solidFill>
                <a:schemeClr val="accent2">
                  <a:lumMod val="75000"/>
                </a:schemeClr>
              </a:solidFill>
            </a:endParaRPr>
          </a:p>
        </p:txBody>
      </p:sp>
      <p:sp>
        <p:nvSpPr>
          <p:cNvPr id="4" name="object 4"/>
          <p:cNvSpPr txBox="1"/>
          <p:nvPr/>
        </p:nvSpPr>
        <p:spPr>
          <a:xfrm>
            <a:off x="619455" y="1576527"/>
            <a:ext cx="5608955" cy="3923509"/>
          </a:xfrm>
          <a:prstGeom prst="rect">
            <a:avLst/>
          </a:prstGeom>
        </p:spPr>
        <p:txBody>
          <a:bodyPr vert="horz" wrap="square" lIns="0" tIns="14604" rIns="0" bIns="0" rtlCol="0">
            <a:spAutoFit/>
          </a:bodyPr>
          <a:lstStyle/>
          <a:p>
            <a:pPr marL="12700" marR="5080">
              <a:lnSpc>
                <a:spcPct val="99800"/>
              </a:lnSpc>
              <a:spcBef>
                <a:spcPts val="1205"/>
              </a:spcBef>
            </a:pPr>
            <a:r>
              <a:rPr lang="fr-CA" dirty="0"/>
              <a:t>Si vous vous sentez triste à la suite d’un évènement malheureux, il ne s’agit pas nécessairement d’une maladie mentale. Cela peut être un processus de deuil ou de regret.</a:t>
            </a:r>
          </a:p>
          <a:p>
            <a:pPr marL="12700" marR="5080">
              <a:lnSpc>
                <a:spcPct val="99800"/>
              </a:lnSpc>
              <a:spcBef>
                <a:spcPts val="1205"/>
              </a:spcBef>
            </a:pPr>
            <a:r>
              <a:rPr lang="fr-CA" dirty="0"/>
              <a:t>Si vous ressentez de la peur ou de la nervosité en raison d’un évènement potentiel, il ne s’agit pas d’une maladie mentale. Vous pouvez simplement ressentir de l’inquiétude ou du stress. </a:t>
            </a:r>
          </a:p>
          <a:p>
            <a:pPr marL="12700" marR="5080">
              <a:lnSpc>
                <a:spcPct val="99800"/>
              </a:lnSpc>
              <a:spcBef>
                <a:spcPts val="1205"/>
              </a:spcBef>
            </a:pPr>
            <a:r>
              <a:rPr lang="fr-CA" dirty="0"/>
              <a:t>Parfois, les personnes atteintes d’une maladie mentale diagnostiquée peuvent avoir une bonne santé mentale lorsqu’elles trouvent du soulagement et du soutien. Elles peuvent également se remettre de leurs symptômes.</a:t>
            </a:r>
          </a:p>
        </p:txBody>
      </p:sp>
      <p:grpSp>
        <p:nvGrpSpPr>
          <p:cNvPr id="5" name="object 5"/>
          <p:cNvGrpSpPr/>
          <p:nvPr/>
        </p:nvGrpSpPr>
        <p:grpSpPr>
          <a:xfrm>
            <a:off x="0" y="0"/>
            <a:ext cx="12193905" cy="6858000"/>
            <a:chOff x="0" y="0"/>
            <a:chExt cx="12193905" cy="6858000"/>
          </a:xfrm>
        </p:grpSpPr>
        <p:sp>
          <p:nvSpPr>
            <p:cNvPr id="6" name="object 6"/>
            <p:cNvSpPr/>
            <p:nvPr/>
          </p:nvSpPr>
          <p:spPr>
            <a:xfrm>
              <a:off x="0" y="6400800"/>
              <a:ext cx="12193905" cy="457200"/>
            </a:xfrm>
            <a:custGeom>
              <a:avLst/>
              <a:gdLst/>
              <a:ahLst/>
              <a:cxnLst/>
              <a:rect l="l" t="t" r="r" b="b"/>
              <a:pathLst>
                <a:path w="12193905" h="457200">
                  <a:moveTo>
                    <a:pt x="9930384" y="0"/>
                  </a:moveTo>
                  <a:lnTo>
                    <a:pt x="0" y="0"/>
                  </a:lnTo>
                  <a:lnTo>
                    <a:pt x="0" y="457200"/>
                  </a:lnTo>
                  <a:lnTo>
                    <a:pt x="9930384" y="457200"/>
                  </a:lnTo>
                  <a:lnTo>
                    <a:pt x="9930384" y="0"/>
                  </a:lnTo>
                  <a:close/>
                </a:path>
                <a:path w="12193905" h="457200">
                  <a:moveTo>
                    <a:pt x="12193524" y="0"/>
                  </a:moveTo>
                  <a:lnTo>
                    <a:pt x="11763756" y="0"/>
                  </a:lnTo>
                  <a:lnTo>
                    <a:pt x="11763756" y="457200"/>
                  </a:lnTo>
                  <a:lnTo>
                    <a:pt x="12193524" y="457200"/>
                  </a:lnTo>
                  <a:lnTo>
                    <a:pt x="12193524" y="0"/>
                  </a:lnTo>
                  <a:close/>
                </a:path>
              </a:pathLst>
            </a:custGeom>
            <a:solidFill>
              <a:srgbClr val="6A4FAB"/>
            </a:solidFill>
          </p:spPr>
          <p:txBody>
            <a:bodyPr wrap="square" lIns="0" tIns="0" rIns="0" bIns="0" rtlCol="0"/>
            <a:lstStyle/>
            <a:p>
              <a:endParaRPr/>
            </a:p>
          </p:txBody>
        </p:sp>
        <p:pic>
          <p:nvPicPr>
            <p:cNvPr id="9" name="object 9"/>
            <p:cNvPicPr/>
            <p:nvPr/>
          </p:nvPicPr>
          <p:blipFill>
            <a:blip r:embed="rId2" cstate="print"/>
            <a:stretch>
              <a:fillRect/>
            </a:stretch>
          </p:blipFill>
          <p:spPr>
            <a:xfrm>
              <a:off x="6917435" y="0"/>
              <a:ext cx="4942332" cy="5193792"/>
            </a:xfrm>
            <a:prstGeom prst="rect">
              <a:avLst/>
            </a:prstGeom>
          </p:spPr>
        </p:pic>
      </p:grpSp>
      <p:sp>
        <p:nvSpPr>
          <p:cNvPr id="8" name="Rectangle 7">
            <a:extLst>
              <a:ext uri="{FF2B5EF4-FFF2-40B4-BE49-F238E27FC236}">
                <a16:creationId xmlns:a16="http://schemas.microsoft.com/office/drawing/2014/main" id="{856EEC58-B874-2135-BEF5-ADCE33F3D50D}"/>
              </a:ext>
            </a:extLst>
          </p:cNvPr>
          <p:cNvSpPr/>
          <p:nvPr/>
        </p:nvSpPr>
        <p:spPr>
          <a:xfrm>
            <a:off x="9906000" y="5181600"/>
            <a:ext cx="1828800" cy="1674176"/>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CA"/>
          </a:p>
        </p:txBody>
      </p:sp>
      <p:pic>
        <p:nvPicPr>
          <p:cNvPr id="11" name="object 10">
            <a:extLst>
              <a:ext uri="{FF2B5EF4-FFF2-40B4-BE49-F238E27FC236}">
                <a16:creationId xmlns:a16="http://schemas.microsoft.com/office/drawing/2014/main" id="{6A05A13E-BFBF-E80C-F17B-82F92230E9B7}"/>
              </a:ext>
            </a:extLst>
          </p:cNvPr>
          <p:cNvPicPr/>
          <p:nvPr/>
        </p:nvPicPr>
        <p:blipFill>
          <a:blip r:embed="rId3" cstate="print"/>
          <a:stretch>
            <a:fillRect/>
          </a:stretch>
        </p:blipFill>
        <p:spPr>
          <a:xfrm>
            <a:off x="10077577" y="5410200"/>
            <a:ext cx="1521078" cy="1307338"/>
          </a:xfrm>
          <a:prstGeom prst="rect">
            <a:avLst/>
          </a:prstGeom>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object 2"/>
          <p:cNvGrpSpPr/>
          <p:nvPr/>
        </p:nvGrpSpPr>
        <p:grpSpPr>
          <a:xfrm>
            <a:off x="0" y="-279115"/>
            <a:ext cx="12193905" cy="7148001"/>
            <a:chOff x="0" y="0"/>
            <a:chExt cx="12193905" cy="6858000"/>
          </a:xfrm>
        </p:grpSpPr>
        <p:sp>
          <p:nvSpPr>
            <p:cNvPr id="3" name="object 3"/>
            <p:cNvSpPr/>
            <p:nvPr/>
          </p:nvSpPr>
          <p:spPr>
            <a:xfrm>
              <a:off x="0" y="4297679"/>
              <a:ext cx="12193905" cy="2560320"/>
            </a:xfrm>
            <a:custGeom>
              <a:avLst/>
              <a:gdLst/>
              <a:ahLst/>
              <a:cxnLst/>
              <a:rect l="l" t="t" r="r" b="b"/>
              <a:pathLst>
                <a:path w="12193905" h="2560320">
                  <a:moveTo>
                    <a:pt x="12193524" y="0"/>
                  </a:moveTo>
                  <a:lnTo>
                    <a:pt x="0" y="0"/>
                  </a:lnTo>
                  <a:lnTo>
                    <a:pt x="0" y="2560320"/>
                  </a:lnTo>
                  <a:lnTo>
                    <a:pt x="12193524" y="2560320"/>
                  </a:lnTo>
                  <a:lnTo>
                    <a:pt x="12193524" y="0"/>
                  </a:lnTo>
                  <a:close/>
                </a:path>
              </a:pathLst>
            </a:custGeom>
            <a:solidFill>
              <a:srgbClr val="6A4FAB"/>
            </a:solidFill>
          </p:spPr>
          <p:txBody>
            <a:bodyPr wrap="square" lIns="0" tIns="0" rIns="0" bIns="0" rtlCol="0"/>
            <a:lstStyle/>
            <a:p>
              <a:endParaRPr/>
            </a:p>
          </p:txBody>
        </p:sp>
        <p:sp>
          <p:nvSpPr>
            <p:cNvPr id="4" name="object 4"/>
            <p:cNvSpPr/>
            <p:nvPr/>
          </p:nvSpPr>
          <p:spPr>
            <a:xfrm>
              <a:off x="7747616" y="342900"/>
              <a:ext cx="4446270" cy="6515100"/>
            </a:xfrm>
            <a:custGeom>
              <a:avLst/>
              <a:gdLst/>
              <a:ahLst/>
              <a:cxnLst/>
              <a:rect l="l" t="t" r="r" b="b"/>
              <a:pathLst>
                <a:path w="4446270" h="6515100">
                  <a:moveTo>
                    <a:pt x="4445907" y="0"/>
                  </a:moveTo>
                  <a:lnTo>
                    <a:pt x="3263918" y="0"/>
                  </a:lnTo>
                  <a:lnTo>
                    <a:pt x="0" y="6515100"/>
                  </a:lnTo>
                  <a:lnTo>
                    <a:pt x="4445907" y="6515100"/>
                  </a:lnTo>
                  <a:lnTo>
                    <a:pt x="4445907" y="0"/>
                  </a:lnTo>
                  <a:close/>
                </a:path>
              </a:pathLst>
            </a:custGeom>
            <a:solidFill>
              <a:srgbClr val="FFFFFF"/>
            </a:solidFill>
          </p:spPr>
          <p:txBody>
            <a:bodyPr wrap="square" lIns="0" tIns="0" rIns="0" bIns="0" rtlCol="0"/>
            <a:lstStyle/>
            <a:p>
              <a:endParaRPr/>
            </a:p>
          </p:txBody>
        </p:sp>
        <p:sp>
          <p:nvSpPr>
            <p:cNvPr id="5" name="object 5"/>
            <p:cNvSpPr/>
            <p:nvPr/>
          </p:nvSpPr>
          <p:spPr>
            <a:xfrm>
              <a:off x="9038843" y="0"/>
              <a:ext cx="3154680" cy="4297680"/>
            </a:xfrm>
            <a:custGeom>
              <a:avLst/>
              <a:gdLst/>
              <a:ahLst/>
              <a:cxnLst/>
              <a:rect l="l" t="t" r="r" b="b"/>
              <a:pathLst>
                <a:path w="3154679" h="4297680">
                  <a:moveTo>
                    <a:pt x="3154679" y="0"/>
                  </a:moveTo>
                  <a:lnTo>
                    <a:pt x="2183510" y="0"/>
                  </a:lnTo>
                  <a:lnTo>
                    <a:pt x="0" y="4297680"/>
                  </a:lnTo>
                  <a:lnTo>
                    <a:pt x="3154679" y="4297680"/>
                  </a:lnTo>
                  <a:lnTo>
                    <a:pt x="3154679" y="0"/>
                  </a:lnTo>
                  <a:close/>
                </a:path>
              </a:pathLst>
            </a:custGeom>
            <a:solidFill>
              <a:srgbClr val="7E2C20"/>
            </a:solidFill>
          </p:spPr>
          <p:txBody>
            <a:bodyPr wrap="square" lIns="0" tIns="0" rIns="0" bIns="0" rtlCol="0"/>
            <a:lstStyle/>
            <a:p>
              <a:endParaRPr/>
            </a:p>
          </p:txBody>
        </p:sp>
      </p:grpSp>
      <p:sp>
        <p:nvSpPr>
          <p:cNvPr id="6" name="object 6"/>
          <p:cNvSpPr txBox="1"/>
          <p:nvPr/>
        </p:nvSpPr>
        <p:spPr>
          <a:xfrm>
            <a:off x="4249673" y="4666564"/>
            <a:ext cx="3388360" cy="1122102"/>
          </a:xfrm>
          <a:prstGeom prst="rect">
            <a:avLst/>
          </a:prstGeom>
        </p:spPr>
        <p:txBody>
          <a:bodyPr vert="horz" wrap="square" lIns="0" tIns="13970" rIns="0" bIns="0" rtlCol="0">
            <a:spAutoFit/>
          </a:bodyPr>
          <a:lstStyle/>
          <a:p>
            <a:pPr marL="12700" marR="5080">
              <a:lnSpc>
                <a:spcPct val="100000"/>
              </a:lnSpc>
              <a:spcBef>
                <a:spcPts val="110"/>
              </a:spcBef>
            </a:pPr>
            <a:r>
              <a:rPr lang="fr-CA" sz="2400" dirty="0">
                <a:solidFill>
                  <a:schemeClr val="bg1"/>
                </a:solidFill>
              </a:rPr>
              <a:t>Vous n’êtes pas seul ou seule si vous souffrez d’une maladie mentale.</a:t>
            </a:r>
            <a:endParaRPr sz="2400" dirty="0">
              <a:solidFill>
                <a:schemeClr val="bg1"/>
              </a:solidFill>
            </a:endParaRPr>
          </a:p>
        </p:txBody>
      </p:sp>
      <p:sp>
        <p:nvSpPr>
          <p:cNvPr id="7" name="object 7"/>
          <p:cNvSpPr txBox="1">
            <a:spLocks noGrp="1"/>
          </p:cNvSpPr>
          <p:nvPr>
            <p:ph type="title"/>
          </p:nvPr>
        </p:nvSpPr>
        <p:spPr>
          <a:xfrm>
            <a:off x="619455" y="564591"/>
            <a:ext cx="9667545" cy="1366400"/>
          </a:xfrm>
          <a:prstGeom prst="rect">
            <a:avLst/>
          </a:prstGeom>
        </p:spPr>
        <p:txBody>
          <a:bodyPr vert="horz" wrap="square" lIns="0" tIns="12065" rIns="0" bIns="0" rtlCol="0">
            <a:spAutoFit/>
          </a:bodyPr>
          <a:lstStyle/>
          <a:p>
            <a:pPr marL="12700">
              <a:spcBef>
                <a:spcPts val="95"/>
              </a:spcBef>
            </a:pPr>
            <a:r>
              <a:rPr lang="fr-CA" dirty="0">
                <a:solidFill>
                  <a:schemeClr val="accent2">
                    <a:lumMod val="75000"/>
                  </a:schemeClr>
                </a:solidFill>
              </a:rPr>
              <a:t>Les maladies mentales sont </a:t>
            </a:r>
            <a:br>
              <a:rPr lang="fr-CA" dirty="0">
                <a:solidFill>
                  <a:schemeClr val="accent2">
                    <a:lumMod val="75000"/>
                  </a:schemeClr>
                </a:solidFill>
              </a:rPr>
            </a:br>
            <a:r>
              <a:rPr lang="fr-CA" dirty="0">
                <a:solidFill>
                  <a:schemeClr val="accent2">
                    <a:lumMod val="75000"/>
                  </a:schemeClr>
                </a:solidFill>
              </a:rPr>
              <a:t>très courantes :</a:t>
            </a:r>
            <a:endParaRPr dirty="0">
              <a:solidFill>
                <a:schemeClr val="accent2">
                  <a:lumMod val="75000"/>
                </a:schemeClr>
              </a:solidFill>
            </a:endParaRPr>
          </a:p>
        </p:txBody>
      </p:sp>
      <p:sp>
        <p:nvSpPr>
          <p:cNvPr id="8" name="object 8"/>
          <p:cNvSpPr txBox="1">
            <a:spLocks noGrp="1"/>
          </p:cNvSpPr>
          <p:nvPr>
            <p:ph type="body" idx="1"/>
          </p:nvPr>
        </p:nvSpPr>
        <p:spPr>
          <a:xfrm>
            <a:off x="533400" y="2043764"/>
            <a:ext cx="8781415" cy="1861406"/>
          </a:xfrm>
          <a:prstGeom prst="rect">
            <a:avLst/>
          </a:prstGeom>
        </p:spPr>
        <p:txBody>
          <a:bodyPr vert="horz" wrap="square" lIns="0" tIns="14604" rIns="0" bIns="0" rtlCol="0">
            <a:spAutoFit/>
          </a:bodyPr>
          <a:lstStyle/>
          <a:p>
            <a:pPr marL="12700">
              <a:lnSpc>
                <a:spcPts val="2390"/>
              </a:lnSpc>
            </a:pPr>
            <a:r>
              <a:rPr lang="fr-CA" dirty="0"/>
              <a:t>Dans une salle de 100 personnes, il est probable que 20 d’entre elles aient souffert d’une maladie mentale à un moment donné au cours de l’année. </a:t>
            </a:r>
          </a:p>
          <a:p>
            <a:pPr marL="12700">
              <a:lnSpc>
                <a:spcPts val="2390"/>
              </a:lnSpc>
            </a:pPr>
            <a:endParaRPr lang="fr-CA" dirty="0"/>
          </a:p>
          <a:p>
            <a:pPr marL="12700">
              <a:lnSpc>
                <a:spcPts val="2390"/>
              </a:lnSpc>
            </a:pPr>
            <a:r>
              <a:rPr lang="fr-CA" dirty="0"/>
              <a:t>De nombreuses personnes que vous connaissez, y compris des membres de votre famille et des amis ou amies, pourraient être aux prises avec une maladie mentale.</a:t>
            </a:r>
            <a:endParaRPr dirty="0"/>
          </a:p>
        </p:txBody>
      </p:sp>
      <p:pic>
        <p:nvPicPr>
          <p:cNvPr id="10" name="object 10">
            <a:extLst>
              <a:ext uri="{FF2B5EF4-FFF2-40B4-BE49-F238E27FC236}">
                <a16:creationId xmlns:a16="http://schemas.microsoft.com/office/drawing/2014/main" id="{88EB6F58-A2CB-56F4-ED1A-7C1972B5686D}"/>
              </a:ext>
            </a:extLst>
          </p:cNvPr>
          <p:cNvPicPr/>
          <p:nvPr/>
        </p:nvPicPr>
        <p:blipFill>
          <a:blip r:embed="rId2" cstate="print"/>
          <a:stretch>
            <a:fillRect/>
          </a:stretch>
        </p:blipFill>
        <p:spPr>
          <a:xfrm>
            <a:off x="10077577" y="5410200"/>
            <a:ext cx="1521078" cy="1307338"/>
          </a:xfrm>
          <a:prstGeom prst="rect">
            <a:avLst/>
          </a:prstGeom>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txBox="1">
            <a:spLocks noGrp="1"/>
          </p:cNvSpPr>
          <p:nvPr>
            <p:ph type="subTitle" idx="4"/>
          </p:nvPr>
        </p:nvSpPr>
        <p:spPr>
          <a:xfrm>
            <a:off x="668527" y="5103672"/>
            <a:ext cx="5186680" cy="935513"/>
          </a:xfrm>
          <a:prstGeom prst="rect">
            <a:avLst/>
          </a:prstGeom>
        </p:spPr>
        <p:txBody>
          <a:bodyPr vert="horz" wrap="square" lIns="0" tIns="12065" rIns="0" bIns="0" rtlCol="0">
            <a:spAutoFit/>
          </a:bodyPr>
          <a:lstStyle/>
          <a:p>
            <a:pPr marL="12700">
              <a:lnSpc>
                <a:spcPct val="100000"/>
              </a:lnSpc>
              <a:spcBef>
                <a:spcPts val="95"/>
              </a:spcBef>
            </a:pPr>
            <a:r>
              <a:rPr sz="6000" dirty="0">
                <a:solidFill>
                  <a:schemeClr val="accent4">
                    <a:lumMod val="40000"/>
                    <a:lumOff val="60000"/>
                  </a:schemeClr>
                </a:solidFill>
              </a:rPr>
              <a:t>DISCUSSION</a:t>
            </a:r>
          </a:p>
        </p:txBody>
      </p:sp>
      <p:sp>
        <p:nvSpPr>
          <p:cNvPr id="10" name="object 2">
            <a:extLst>
              <a:ext uri="{FF2B5EF4-FFF2-40B4-BE49-F238E27FC236}">
                <a16:creationId xmlns:a16="http://schemas.microsoft.com/office/drawing/2014/main" id="{EF84727A-4AB7-6EEC-6013-D816C7915DDF}"/>
              </a:ext>
            </a:extLst>
          </p:cNvPr>
          <p:cNvSpPr txBox="1">
            <a:spLocks/>
          </p:cNvSpPr>
          <p:nvPr/>
        </p:nvSpPr>
        <p:spPr>
          <a:xfrm>
            <a:off x="7162800" y="439623"/>
            <a:ext cx="4461256" cy="1365758"/>
          </a:xfrm>
          <a:prstGeom prst="rect">
            <a:avLst/>
          </a:prstGeom>
        </p:spPr>
        <p:txBody>
          <a:bodyPr vert="horz" wrap="square" lIns="0" tIns="11430" rIns="0" bIns="0" rtlCol="0">
            <a:spAutoFit/>
          </a:bodyPr>
          <a:lstStyle>
            <a:lvl1pPr>
              <a:defRPr sz="4400" b="0" i="0">
                <a:solidFill>
                  <a:srgbClr val="AC9ED2"/>
                </a:solidFill>
                <a:latin typeface="Arial"/>
                <a:ea typeface="+mj-ea"/>
                <a:cs typeface="Arial"/>
              </a:defRPr>
            </a:lvl1pPr>
          </a:lstStyle>
          <a:p>
            <a:pPr marL="12700" marR="5080" indent="-3175">
              <a:lnSpc>
                <a:spcPct val="100400"/>
              </a:lnSpc>
              <a:spcBef>
                <a:spcPts val="90"/>
              </a:spcBef>
            </a:pPr>
            <a:r>
              <a:rPr lang="fr-FR"/>
              <a:t>MODULE 1 : </a:t>
            </a:r>
            <a:br>
              <a:rPr lang="fr-FR"/>
            </a:br>
            <a:r>
              <a:rPr lang="fr-FR"/>
              <a:t>INTRODUCTION</a:t>
            </a:r>
            <a:endParaRPr lang="fr-FR" dirty="0"/>
          </a:p>
        </p:txBody>
      </p:sp>
      <p:sp>
        <p:nvSpPr>
          <p:cNvPr id="2" name="Rectangle 1">
            <a:extLst>
              <a:ext uri="{FF2B5EF4-FFF2-40B4-BE49-F238E27FC236}">
                <a16:creationId xmlns:a16="http://schemas.microsoft.com/office/drawing/2014/main" id="{8D623B64-7348-6E45-13A7-9F07A2297263}"/>
              </a:ext>
            </a:extLst>
          </p:cNvPr>
          <p:cNvSpPr/>
          <p:nvPr/>
        </p:nvSpPr>
        <p:spPr>
          <a:xfrm>
            <a:off x="9906000" y="5181600"/>
            <a:ext cx="1828800" cy="1674176"/>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CA"/>
          </a:p>
        </p:txBody>
      </p:sp>
      <p:pic>
        <p:nvPicPr>
          <p:cNvPr id="7" name="object 10">
            <a:extLst>
              <a:ext uri="{FF2B5EF4-FFF2-40B4-BE49-F238E27FC236}">
                <a16:creationId xmlns:a16="http://schemas.microsoft.com/office/drawing/2014/main" id="{D577C1E3-486A-77BB-E4D8-955AF11B048C}"/>
              </a:ext>
            </a:extLst>
          </p:cNvPr>
          <p:cNvPicPr/>
          <p:nvPr/>
        </p:nvPicPr>
        <p:blipFill>
          <a:blip r:embed="rId2" cstate="print"/>
          <a:stretch>
            <a:fillRect/>
          </a:stretch>
        </p:blipFill>
        <p:spPr>
          <a:xfrm>
            <a:off x="10077577" y="5410200"/>
            <a:ext cx="1521078" cy="1307338"/>
          </a:xfrm>
          <a:prstGeom prst="rect">
            <a:avLst/>
          </a:prstGeom>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object 2"/>
          <p:cNvGrpSpPr/>
          <p:nvPr/>
        </p:nvGrpSpPr>
        <p:grpSpPr>
          <a:xfrm>
            <a:off x="0" y="0"/>
            <a:ext cx="9953625" cy="6858000"/>
            <a:chOff x="0" y="0"/>
            <a:chExt cx="9953625" cy="6858000"/>
          </a:xfrm>
        </p:grpSpPr>
        <p:pic>
          <p:nvPicPr>
            <p:cNvPr id="3" name="object 3"/>
            <p:cNvPicPr/>
            <p:nvPr/>
          </p:nvPicPr>
          <p:blipFill>
            <a:blip r:embed="rId2" cstate="print"/>
            <a:stretch>
              <a:fillRect/>
            </a:stretch>
          </p:blipFill>
          <p:spPr>
            <a:xfrm>
              <a:off x="0" y="0"/>
              <a:ext cx="4576571" cy="6858000"/>
            </a:xfrm>
            <a:prstGeom prst="rect">
              <a:avLst/>
            </a:prstGeom>
          </p:spPr>
        </p:pic>
        <p:sp>
          <p:nvSpPr>
            <p:cNvPr id="4" name="object 4"/>
            <p:cNvSpPr/>
            <p:nvPr/>
          </p:nvSpPr>
          <p:spPr>
            <a:xfrm>
              <a:off x="0" y="6400800"/>
              <a:ext cx="9953625" cy="457200"/>
            </a:xfrm>
            <a:custGeom>
              <a:avLst/>
              <a:gdLst/>
              <a:ahLst/>
              <a:cxnLst/>
              <a:rect l="l" t="t" r="r" b="b"/>
              <a:pathLst>
                <a:path w="9953625" h="457200">
                  <a:moveTo>
                    <a:pt x="0" y="457200"/>
                  </a:moveTo>
                  <a:lnTo>
                    <a:pt x="9953244" y="457200"/>
                  </a:lnTo>
                  <a:lnTo>
                    <a:pt x="9953244" y="0"/>
                  </a:lnTo>
                  <a:lnTo>
                    <a:pt x="0" y="0"/>
                  </a:lnTo>
                  <a:lnTo>
                    <a:pt x="0" y="457200"/>
                  </a:lnTo>
                  <a:close/>
                </a:path>
              </a:pathLst>
            </a:custGeom>
            <a:solidFill>
              <a:srgbClr val="6A4FAB"/>
            </a:solidFill>
          </p:spPr>
          <p:txBody>
            <a:bodyPr wrap="square" lIns="0" tIns="0" rIns="0" bIns="0" rtlCol="0"/>
            <a:lstStyle/>
            <a:p>
              <a:endParaRPr/>
            </a:p>
          </p:txBody>
        </p:sp>
      </p:grpSp>
      <p:sp>
        <p:nvSpPr>
          <p:cNvPr id="5" name="object 5"/>
          <p:cNvSpPr txBox="1">
            <a:spLocks noGrp="1"/>
          </p:cNvSpPr>
          <p:nvPr>
            <p:ph type="title"/>
          </p:nvPr>
        </p:nvSpPr>
        <p:spPr>
          <a:prstGeom prst="rect">
            <a:avLst/>
          </a:prstGeom>
        </p:spPr>
        <p:txBody>
          <a:bodyPr vert="horz" wrap="square" lIns="0" tIns="12065" rIns="0" bIns="0" rtlCol="0">
            <a:spAutoFit/>
          </a:bodyPr>
          <a:lstStyle/>
          <a:p>
            <a:pPr marL="4592320">
              <a:lnSpc>
                <a:spcPct val="100000"/>
              </a:lnSpc>
              <a:spcBef>
                <a:spcPts val="95"/>
              </a:spcBef>
            </a:pPr>
            <a:r>
              <a:rPr lang="fr-FR" dirty="0">
                <a:solidFill>
                  <a:schemeClr val="accent2">
                    <a:lumMod val="75000"/>
                  </a:schemeClr>
                </a:solidFill>
              </a:rPr>
              <a:t>Discussion</a:t>
            </a:r>
            <a:endParaRPr dirty="0">
              <a:solidFill>
                <a:schemeClr val="accent2">
                  <a:lumMod val="75000"/>
                </a:schemeClr>
              </a:solidFill>
            </a:endParaRPr>
          </a:p>
        </p:txBody>
      </p:sp>
      <p:sp>
        <p:nvSpPr>
          <p:cNvPr id="6" name="object 6"/>
          <p:cNvSpPr txBox="1"/>
          <p:nvPr/>
        </p:nvSpPr>
        <p:spPr>
          <a:xfrm>
            <a:off x="5199379" y="1345330"/>
            <a:ext cx="6525895" cy="4769896"/>
          </a:xfrm>
          <a:prstGeom prst="rect">
            <a:avLst/>
          </a:prstGeom>
        </p:spPr>
        <p:txBody>
          <a:bodyPr vert="horz" wrap="square" lIns="0" tIns="240665" rIns="0" bIns="0" rtlCol="0">
            <a:spAutoFit/>
          </a:bodyPr>
          <a:lstStyle/>
          <a:p>
            <a:pPr algn="l"/>
            <a:r>
              <a:rPr lang="fr-CA" sz="2800" b="0" i="0" u="none" strike="noStrike" dirty="0">
                <a:solidFill>
                  <a:srgbClr val="000000"/>
                </a:solidFill>
                <a:effectLst/>
              </a:rPr>
              <a:t>Pourquoi les gens ont-ils honte de la maladie mentale?</a:t>
            </a:r>
          </a:p>
          <a:p>
            <a:pPr algn="l"/>
            <a:br>
              <a:rPr lang="fr-CA" sz="2800" b="0" i="0" u="none" strike="noStrike" dirty="0">
                <a:solidFill>
                  <a:srgbClr val="000000"/>
                </a:solidFill>
                <a:effectLst/>
              </a:rPr>
            </a:br>
            <a:r>
              <a:rPr lang="fr-CA" sz="2800" b="0" i="0" u="none" strike="noStrike" dirty="0">
                <a:solidFill>
                  <a:srgbClr val="000000"/>
                </a:solidFill>
                <a:effectLst/>
              </a:rPr>
              <a:t>Quels mots irrespectueux les gens utilisent-ils pour décrire la maladie mentale?</a:t>
            </a:r>
          </a:p>
          <a:p>
            <a:pPr algn="l"/>
            <a:br>
              <a:rPr lang="fr-CA" sz="2800" b="0" i="0" u="none" strike="noStrike" dirty="0">
                <a:solidFill>
                  <a:srgbClr val="000000"/>
                </a:solidFill>
                <a:effectLst/>
              </a:rPr>
            </a:br>
            <a:r>
              <a:rPr lang="fr-CA" sz="2800" b="0" i="0" u="none" strike="noStrike" dirty="0">
                <a:solidFill>
                  <a:srgbClr val="000000"/>
                </a:solidFill>
                <a:effectLst/>
              </a:rPr>
              <a:t>Pourquoi ces mots irrespectueux sont-ils nuisibles à tout le monde?</a:t>
            </a:r>
          </a:p>
          <a:p>
            <a:pPr marL="12700" marR="5080">
              <a:lnSpc>
                <a:spcPct val="100000"/>
              </a:lnSpc>
              <a:spcBef>
                <a:spcPts val="1720"/>
              </a:spcBef>
            </a:pPr>
            <a:endParaRPr sz="2800" dirty="0"/>
          </a:p>
        </p:txBody>
      </p:sp>
      <p:sp>
        <p:nvSpPr>
          <p:cNvPr id="7" name="object 7"/>
          <p:cNvSpPr/>
          <p:nvPr/>
        </p:nvSpPr>
        <p:spPr>
          <a:xfrm>
            <a:off x="11722607" y="6400800"/>
            <a:ext cx="471170" cy="457200"/>
          </a:xfrm>
          <a:custGeom>
            <a:avLst/>
            <a:gdLst/>
            <a:ahLst/>
            <a:cxnLst/>
            <a:rect l="l" t="t" r="r" b="b"/>
            <a:pathLst>
              <a:path w="471170" h="457200">
                <a:moveTo>
                  <a:pt x="0" y="457200"/>
                </a:moveTo>
                <a:lnTo>
                  <a:pt x="470916" y="457200"/>
                </a:lnTo>
                <a:lnTo>
                  <a:pt x="470916" y="0"/>
                </a:lnTo>
                <a:lnTo>
                  <a:pt x="0" y="0"/>
                </a:lnTo>
                <a:lnTo>
                  <a:pt x="0" y="457200"/>
                </a:lnTo>
                <a:close/>
              </a:path>
            </a:pathLst>
          </a:custGeom>
          <a:solidFill>
            <a:srgbClr val="6A4FAB"/>
          </a:solidFill>
        </p:spPr>
        <p:txBody>
          <a:bodyPr wrap="square" lIns="0" tIns="0" rIns="0" bIns="0" rtlCol="0"/>
          <a:lstStyle/>
          <a:p>
            <a:endParaRPr/>
          </a:p>
        </p:txBody>
      </p:sp>
      <p:pic>
        <p:nvPicPr>
          <p:cNvPr id="10" name="object 10">
            <a:extLst>
              <a:ext uri="{FF2B5EF4-FFF2-40B4-BE49-F238E27FC236}">
                <a16:creationId xmlns:a16="http://schemas.microsoft.com/office/drawing/2014/main" id="{0FE5478E-18D8-A0F8-2ECB-73979AB5FA1E}"/>
              </a:ext>
            </a:extLst>
          </p:cNvPr>
          <p:cNvPicPr/>
          <p:nvPr/>
        </p:nvPicPr>
        <p:blipFill>
          <a:blip r:embed="rId3" cstate="print"/>
          <a:stretch>
            <a:fillRect/>
          </a:stretch>
        </p:blipFill>
        <p:spPr>
          <a:xfrm>
            <a:off x="10077577" y="5410200"/>
            <a:ext cx="1521078" cy="1307338"/>
          </a:xfrm>
          <a:prstGeom prst="rect">
            <a:avLst/>
          </a:prstGeom>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object 2"/>
          <p:cNvGrpSpPr/>
          <p:nvPr/>
        </p:nvGrpSpPr>
        <p:grpSpPr>
          <a:xfrm>
            <a:off x="0" y="0"/>
            <a:ext cx="12193905" cy="6858000"/>
            <a:chOff x="0" y="0"/>
            <a:chExt cx="12193905" cy="6858000"/>
          </a:xfrm>
        </p:grpSpPr>
        <p:sp>
          <p:nvSpPr>
            <p:cNvPr id="3" name="object 3"/>
            <p:cNvSpPr/>
            <p:nvPr/>
          </p:nvSpPr>
          <p:spPr>
            <a:xfrm>
              <a:off x="4251959" y="0"/>
              <a:ext cx="4737100" cy="6858000"/>
            </a:xfrm>
            <a:custGeom>
              <a:avLst/>
              <a:gdLst/>
              <a:ahLst/>
              <a:cxnLst/>
              <a:rect l="l" t="t" r="r" b="b"/>
              <a:pathLst>
                <a:path w="4737100" h="6858000">
                  <a:moveTo>
                    <a:pt x="1293622" y="4985169"/>
                  </a:moveTo>
                  <a:lnTo>
                    <a:pt x="0" y="6858000"/>
                  </a:lnTo>
                  <a:lnTo>
                    <a:pt x="1293622" y="6858000"/>
                  </a:lnTo>
                  <a:lnTo>
                    <a:pt x="1293622" y="4985169"/>
                  </a:lnTo>
                  <a:close/>
                </a:path>
                <a:path w="4737100" h="6858000">
                  <a:moveTo>
                    <a:pt x="4513022" y="0"/>
                  </a:moveTo>
                  <a:lnTo>
                    <a:pt x="1293622" y="0"/>
                  </a:lnTo>
                  <a:lnTo>
                    <a:pt x="1293622" y="4985169"/>
                  </a:lnTo>
                  <a:lnTo>
                    <a:pt x="4736592" y="634"/>
                  </a:lnTo>
                  <a:lnTo>
                    <a:pt x="4513022" y="0"/>
                  </a:lnTo>
                  <a:close/>
                </a:path>
              </a:pathLst>
            </a:custGeom>
            <a:solidFill>
              <a:srgbClr val="6A4FAB"/>
            </a:solidFill>
          </p:spPr>
          <p:txBody>
            <a:bodyPr wrap="square" lIns="0" tIns="0" rIns="0" bIns="0" rtlCol="0"/>
            <a:lstStyle/>
            <a:p>
              <a:endParaRPr/>
            </a:p>
          </p:txBody>
        </p:sp>
        <p:sp>
          <p:nvSpPr>
            <p:cNvPr id="4" name="object 4"/>
            <p:cNvSpPr/>
            <p:nvPr/>
          </p:nvSpPr>
          <p:spPr>
            <a:xfrm>
              <a:off x="5536691" y="0"/>
              <a:ext cx="6657340" cy="6400800"/>
            </a:xfrm>
            <a:custGeom>
              <a:avLst/>
              <a:gdLst/>
              <a:ahLst/>
              <a:cxnLst/>
              <a:rect l="l" t="t" r="r" b="b"/>
              <a:pathLst>
                <a:path w="6657340" h="6400800">
                  <a:moveTo>
                    <a:pt x="0" y="6400800"/>
                  </a:moveTo>
                  <a:lnTo>
                    <a:pt x="6656831" y="6400800"/>
                  </a:lnTo>
                  <a:lnTo>
                    <a:pt x="6656831" y="0"/>
                  </a:lnTo>
                  <a:lnTo>
                    <a:pt x="0" y="0"/>
                  </a:lnTo>
                  <a:lnTo>
                    <a:pt x="0" y="6400800"/>
                  </a:lnTo>
                  <a:close/>
                </a:path>
              </a:pathLst>
            </a:custGeom>
            <a:solidFill>
              <a:srgbClr val="7E2C20"/>
            </a:solidFill>
          </p:spPr>
          <p:txBody>
            <a:bodyPr wrap="square" lIns="0" tIns="0" rIns="0" bIns="0" rtlCol="0"/>
            <a:lstStyle/>
            <a:p>
              <a:endParaRPr/>
            </a:p>
          </p:txBody>
        </p:sp>
        <p:sp>
          <p:nvSpPr>
            <p:cNvPr id="5" name="object 5"/>
            <p:cNvSpPr/>
            <p:nvPr/>
          </p:nvSpPr>
          <p:spPr>
            <a:xfrm>
              <a:off x="0" y="6400800"/>
              <a:ext cx="12193905" cy="457200"/>
            </a:xfrm>
            <a:custGeom>
              <a:avLst/>
              <a:gdLst/>
              <a:ahLst/>
              <a:cxnLst/>
              <a:rect l="l" t="t" r="r" b="b"/>
              <a:pathLst>
                <a:path w="12193905" h="457200">
                  <a:moveTo>
                    <a:pt x="9953244" y="0"/>
                  </a:moveTo>
                  <a:lnTo>
                    <a:pt x="0" y="0"/>
                  </a:lnTo>
                  <a:lnTo>
                    <a:pt x="0" y="457200"/>
                  </a:lnTo>
                  <a:lnTo>
                    <a:pt x="9953244" y="457200"/>
                  </a:lnTo>
                  <a:lnTo>
                    <a:pt x="9953244" y="0"/>
                  </a:lnTo>
                  <a:close/>
                </a:path>
                <a:path w="12193905" h="457200">
                  <a:moveTo>
                    <a:pt x="12193524" y="0"/>
                  </a:moveTo>
                  <a:lnTo>
                    <a:pt x="11722608" y="0"/>
                  </a:lnTo>
                  <a:lnTo>
                    <a:pt x="11722608" y="457200"/>
                  </a:lnTo>
                  <a:lnTo>
                    <a:pt x="12193524" y="457200"/>
                  </a:lnTo>
                  <a:lnTo>
                    <a:pt x="12193524" y="0"/>
                  </a:lnTo>
                  <a:close/>
                </a:path>
              </a:pathLst>
            </a:custGeom>
            <a:solidFill>
              <a:srgbClr val="6A4FAB"/>
            </a:solidFill>
          </p:spPr>
          <p:txBody>
            <a:bodyPr wrap="square" lIns="0" tIns="0" rIns="0" bIns="0" rtlCol="0"/>
            <a:lstStyle/>
            <a:p>
              <a:endParaRPr/>
            </a:p>
          </p:txBody>
        </p:sp>
      </p:grpSp>
      <p:sp>
        <p:nvSpPr>
          <p:cNvPr id="6" name="object 6"/>
          <p:cNvSpPr txBox="1">
            <a:spLocks noGrp="1"/>
          </p:cNvSpPr>
          <p:nvPr>
            <p:ph type="title"/>
          </p:nvPr>
        </p:nvSpPr>
        <p:spPr>
          <a:xfrm>
            <a:off x="624766" y="275554"/>
            <a:ext cx="3692525" cy="1366400"/>
          </a:xfrm>
          <a:prstGeom prst="rect">
            <a:avLst/>
          </a:prstGeom>
        </p:spPr>
        <p:txBody>
          <a:bodyPr vert="horz" wrap="square" lIns="0" tIns="12065" rIns="0" bIns="0" rtlCol="0">
            <a:spAutoFit/>
          </a:bodyPr>
          <a:lstStyle/>
          <a:p>
            <a:pPr marL="12700">
              <a:lnSpc>
                <a:spcPct val="100000"/>
              </a:lnSpc>
              <a:spcBef>
                <a:spcPts val="95"/>
              </a:spcBef>
            </a:pPr>
            <a:r>
              <a:rPr lang="fr-FR" dirty="0">
                <a:solidFill>
                  <a:schemeClr val="accent2">
                    <a:lumMod val="75000"/>
                  </a:schemeClr>
                </a:solidFill>
              </a:rPr>
              <a:t>La santé mentale est…</a:t>
            </a:r>
            <a:endParaRPr dirty="0">
              <a:solidFill>
                <a:schemeClr val="accent2">
                  <a:lumMod val="75000"/>
                </a:schemeClr>
              </a:solidFill>
            </a:endParaRPr>
          </a:p>
        </p:txBody>
      </p:sp>
      <p:sp>
        <p:nvSpPr>
          <p:cNvPr id="7" name="object 7"/>
          <p:cNvSpPr txBox="1"/>
          <p:nvPr/>
        </p:nvSpPr>
        <p:spPr>
          <a:xfrm>
            <a:off x="620892" y="1679383"/>
            <a:ext cx="4477385" cy="4721164"/>
          </a:xfrm>
          <a:prstGeom prst="rect">
            <a:avLst/>
          </a:prstGeom>
        </p:spPr>
        <p:txBody>
          <a:bodyPr vert="horz" wrap="square" lIns="0" tIns="164465" rIns="0" bIns="0" rtlCol="0" anchor="t">
            <a:spAutoFit/>
          </a:bodyPr>
          <a:lstStyle/>
          <a:p>
            <a:pPr marL="12700">
              <a:lnSpc>
                <a:spcPct val="100000"/>
              </a:lnSpc>
              <a:spcBef>
                <a:spcPts val="1200"/>
              </a:spcBef>
              <a:buClr>
                <a:srgbClr val="871C36"/>
              </a:buClr>
              <a:tabLst>
                <a:tab pos="245745" algn="l"/>
              </a:tabLst>
            </a:pPr>
            <a:r>
              <a:rPr lang="fr-CA" dirty="0">
                <a:solidFill>
                  <a:schemeClr val="accent2">
                    <a:lumMod val="75000"/>
                  </a:schemeClr>
                </a:solidFill>
              </a:rPr>
              <a:t>Un état de bien-être dans lequel vous :</a:t>
            </a:r>
          </a:p>
          <a:p>
            <a:pPr marL="585470" indent="-282575">
              <a:lnSpc>
                <a:spcPct val="100000"/>
              </a:lnSpc>
              <a:spcBef>
                <a:spcPts val="1200"/>
              </a:spcBef>
              <a:buClr>
                <a:srgbClr val="871C36"/>
              </a:buClr>
              <a:buFont typeface="Arial" panose="020B0604020202020204" pitchFamily="34" charset="0"/>
              <a:buChar char="•"/>
              <a:tabLst>
                <a:tab pos="244475" algn="l"/>
              </a:tabLst>
            </a:pPr>
            <a:r>
              <a:rPr lang="fr-CA" dirty="0"/>
              <a:t>êtes capable de prendre conscience de vos propres capacités.</a:t>
            </a:r>
          </a:p>
          <a:p>
            <a:pPr marL="585470" indent="-282575">
              <a:lnSpc>
                <a:spcPct val="100000"/>
              </a:lnSpc>
              <a:spcBef>
                <a:spcPts val="1200"/>
              </a:spcBef>
              <a:buClr>
                <a:srgbClr val="871C36"/>
              </a:buClr>
              <a:buFont typeface="Arial" panose="020B0604020202020204" pitchFamily="34" charset="0"/>
              <a:buChar char="•"/>
              <a:tabLst>
                <a:tab pos="244475" algn="l"/>
              </a:tabLst>
            </a:pPr>
            <a:r>
              <a:rPr lang="fr-CA" dirty="0"/>
              <a:t>êtes capable de faire face aux stress normaux de la vie.</a:t>
            </a:r>
          </a:p>
          <a:p>
            <a:pPr marL="585470" indent="-282575">
              <a:lnSpc>
                <a:spcPct val="100000"/>
              </a:lnSpc>
              <a:spcBef>
                <a:spcPts val="1200"/>
              </a:spcBef>
              <a:buClr>
                <a:srgbClr val="871C36"/>
              </a:buClr>
              <a:buFont typeface="Arial" panose="020B0604020202020204" pitchFamily="34" charset="0"/>
              <a:buChar char="•"/>
              <a:tabLst>
                <a:tab pos="244475" algn="l"/>
              </a:tabLst>
            </a:pPr>
            <a:r>
              <a:rPr lang="fr-CA" dirty="0"/>
              <a:t>êtes capable de travailler de manière productive.</a:t>
            </a:r>
          </a:p>
          <a:p>
            <a:pPr marL="585470" indent="-282575">
              <a:lnSpc>
                <a:spcPct val="100000"/>
              </a:lnSpc>
              <a:spcBef>
                <a:spcPts val="1200"/>
              </a:spcBef>
              <a:buClr>
                <a:srgbClr val="871C36"/>
              </a:buClr>
              <a:buFont typeface="Arial" panose="020B0604020202020204" pitchFamily="34" charset="0"/>
              <a:buChar char="•"/>
              <a:tabLst>
                <a:tab pos="244475" algn="l"/>
              </a:tabLst>
            </a:pPr>
            <a:r>
              <a:rPr lang="fr-CA" dirty="0"/>
              <a:t>êtes capable de contribuer à votre communauté.</a:t>
            </a:r>
          </a:p>
          <a:p>
            <a:pPr marL="12700">
              <a:lnSpc>
                <a:spcPct val="100000"/>
              </a:lnSpc>
              <a:spcBef>
                <a:spcPts val="1200"/>
              </a:spcBef>
              <a:buClr>
                <a:srgbClr val="871C36"/>
              </a:buClr>
              <a:tabLst>
                <a:tab pos="245745" algn="l"/>
              </a:tabLst>
            </a:pPr>
            <a:r>
              <a:rPr lang="fr-CA" sz="1600" dirty="0"/>
              <a:t>Organisation mondiale de la santé</a:t>
            </a:r>
          </a:p>
          <a:p>
            <a:pPr marL="12700">
              <a:lnSpc>
                <a:spcPct val="100000"/>
              </a:lnSpc>
              <a:spcBef>
                <a:spcPts val="1200"/>
              </a:spcBef>
              <a:buClr>
                <a:srgbClr val="871C36"/>
              </a:buClr>
              <a:tabLst>
                <a:tab pos="245745" algn="l"/>
              </a:tabLst>
            </a:pPr>
            <a:r>
              <a:rPr lang="fr-CA" sz="1600" dirty="0">
                <a:hlinkClick r:id="rId2"/>
              </a:rPr>
              <a:t>https://www.who.int/fr/news-room/fact-sheets/detail/mental-health-strengthening-our-response</a:t>
            </a:r>
            <a:endParaRPr dirty="0">
              <a:latin typeface="Arial"/>
              <a:cs typeface="Arial"/>
            </a:endParaRPr>
          </a:p>
        </p:txBody>
      </p:sp>
      <p:grpSp>
        <p:nvGrpSpPr>
          <p:cNvPr id="16" name="Groupe 15">
            <a:extLst>
              <a:ext uri="{FF2B5EF4-FFF2-40B4-BE49-F238E27FC236}">
                <a16:creationId xmlns:a16="http://schemas.microsoft.com/office/drawing/2014/main" id="{B599C417-221B-CA6B-7605-B2D82FF57B4F}"/>
              </a:ext>
            </a:extLst>
          </p:cNvPr>
          <p:cNvGrpSpPr/>
          <p:nvPr/>
        </p:nvGrpSpPr>
        <p:grpSpPr>
          <a:xfrm>
            <a:off x="6007608" y="1426463"/>
            <a:ext cx="5769863" cy="2487168"/>
            <a:chOff x="6007608" y="1426463"/>
            <a:chExt cx="5769863" cy="2487168"/>
          </a:xfrm>
        </p:grpSpPr>
        <p:pic>
          <p:nvPicPr>
            <p:cNvPr id="9" name="object 9">
              <a:hlinkClick r:id="rId3"/>
            </p:cNvPr>
            <p:cNvPicPr/>
            <p:nvPr/>
          </p:nvPicPr>
          <p:blipFill>
            <a:blip r:embed="rId4">
              <a:extLst>
                <a:ext uri="{28A0092B-C50C-407E-A947-70E740481C1C}">
                  <a14:useLocalDpi xmlns:a14="http://schemas.microsoft.com/office/drawing/2010/main" val="0"/>
                </a:ext>
              </a:extLst>
            </a:blip>
            <a:srcRect/>
            <a:stretch/>
          </p:blipFill>
          <p:spPr>
            <a:xfrm>
              <a:off x="6007608" y="1430767"/>
              <a:ext cx="1755647" cy="2478560"/>
            </a:xfrm>
            <a:prstGeom prst="rect">
              <a:avLst/>
            </a:prstGeom>
          </p:spPr>
        </p:pic>
        <p:pic>
          <p:nvPicPr>
            <p:cNvPr id="10" name="object 10">
              <a:hlinkClick r:id="rId5"/>
            </p:cNvPr>
            <p:cNvPicPr/>
            <p:nvPr/>
          </p:nvPicPr>
          <p:blipFill>
            <a:blip r:embed="rId6" cstate="print"/>
            <a:stretch>
              <a:fillRect/>
            </a:stretch>
          </p:blipFill>
          <p:spPr>
            <a:xfrm>
              <a:off x="7996428" y="1426463"/>
              <a:ext cx="1792224" cy="2487168"/>
            </a:xfrm>
            <a:prstGeom prst="rect">
              <a:avLst/>
            </a:prstGeom>
          </p:spPr>
        </p:pic>
        <p:pic>
          <p:nvPicPr>
            <p:cNvPr id="11" name="object 11">
              <a:hlinkClick r:id="rId7"/>
            </p:cNvPr>
            <p:cNvPicPr/>
            <p:nvPr/>
          </p:nvPicPr>
          <p:blipFill>
            <a:blip r:embed="rId8">
              <a:extLst>
                <a:ext uri="{28A0092B-C50C-407E-A947-70E740481C1C}">
                  <a14:useLocalDpi xmlns:a14="http://schemas.microsoft.com/office/drawing/2010/main" val="0"/>
                </a:ext>
              </a:extLst>
            </a:blip>
            <a:srcRect/>
            <a:stretch/>
          </p:blipFill>
          <p:spPr>
            <a:xfrm>
              <a:off x="10021823" y="1430766"/>
              <a:ext cx="1755648" cy="2478561"/>
            </a:xfrm>
            <a:prstGeom prst="rect">
              <a:avLst/>
            </a:prstGeom>
          </p:spPr>
        </p:pic>
      </p:grpSp>
      <p:sp>
        <p:nvSpPr>
          <p:cNvPr id="13" name="Rectangle 12">
            <a:extLst>
              <a:ext uri="{FF2B5EF4-FFF2-40B4-BE49-F238E27FC236}">
                <a16:creationId xmlns:a16="http://schemas.microsoft.com/office/drawing/2014/main" id="{C00B1934-693E-8C3D-3CE1-A847C75BCFED}"/>
              </a:ext>
            </a:extLst>
          </p:cNvPr>
          <p:cNvSpPr/>
          <p:nvPr/>
        </p:nvSpPr>
        <p:spPr>
          <a:xfrm>
            <a:off x="9906000" y="5181600"/>
            <a:ext cx="1828800" cy="1674176"/>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CA"/>
          </a:p>
        </p:txBody>
      </p:sp>
      <p:pic>
        <p:nvPicPr>
          <p:cNvPr id="15" name="object 10">
            <a:extLst>
              <a:ext uri="{FF2B5EF4-FFF2-40B4-BE49-F238E27FC236}">
                <a16:creationId xmlns:a16="http://schemas.microsoft.com/office/drawing/2014/main" id="{E4E2A59A-1EBF-B215-2C0A-1439ACC94748}"/>
              </a:ext>
            </a:extLst>
          </p:cNvPr>
          <p:cNvPicPr/>
          <p:nvPr/>
        </p:nvPicPr>
        <p:blipFill>
          <a:blip r:embed="rId9" cstate="print"/>
          <a:stretch>
            <a:fillRect/>
          </a:stretch>
        </p:blipFill>
        <p:spPr>
          <a:xfrm>
            <a:off x="10077577" y="5410200"/>
            <a:ext cx="1521078" cy="1307338"/>
          </a:xfrm>
          <a:prstGeom prst="rect">
            <a:avLst/>
          </a:prstGeom>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619454" y="539318"/>
            <a:ext cx="10277146" cy="689291"/>
          </a:xfrm>
          <a:prstGeom prst="rect">
            <a:avLst/>
          </a:prstGeom>
        </p:spPr>
        <p:txBody>
          <a:bodyPr vert="horz" wrap="square" lIns="0" tIns="12065" rIns="0" bIns="0" rtlCol="0">
            <a:spAutoFit/>
          </a:bodyPr>
          <a:lstStyle/>
          <a:p>
            <a:pPr marL="12700">
              <a:lnSpc>
                <a:spcPct val="100000"/>
              </a:lnSpc>
              <a:spcBef>
                <a:spcPts val="95"/>
              </a:spcBef>
            </a:pPr>
            <a:r>
              <a:rPr lang="fr-FR" dirty="0">
                <a:solidFill>
                  <a:schemeClr val="accent2">
                    <a:lumMod val="75000"/>
                  </a:schemeClr>
                </a:solidFill>
              </a:rPr>
              <a:t>La santé mentale peut être affectée par :</a:t>
            </a:r>
            <a:endParaRPr dirty="0">
              <a:solidFill>
                <a:schemeClr val="accent2">
                  <a:lumMod val="75000"/>
                </a:schemeClr>
              </a:solidFill>
            </a:endParaRPr>
          </a:p>
        </p:txBody>
      </p:sp>
      <p:sp>
        <p:nvSpPr>
          <p:cNvPr id="3" name="object 3"/>
          <p:cNvSpPr/>
          <p:nvPr/>
        </p:nvSpPr>
        <p:spPr>
          <a:xfrm>
            <a:off x="0" y="6400800"/>
            <a:ext cx="9953625" cy="457200"/>
          </a:xfrm>
          <a:custGeom>
            <a:avLst/>
            <a:gdLst/>
            <a:ahLst/>
            <a:cxnLst/>
            <a:rect l="l" t="t" r="r" b="b"/>
            <a:pathLst>
              <a:path w="9953625" h="457200">
                <a:moveTo>
                  <a:pt x="0" y="457200"/>
                </a:moveTo>
                <a:lnTo>
                  <a:pt x="9953244" y="457200"/>
                </a:lnTo>
                <a:lnTo>
                  <a:pt x="9953244" y="0"/>
                </a:lnTo>
                <a:lnTo>
                  <a:pt x="0" y="0"/>
                </a:lnTo>
                <a:lnTo>
                  <a:pt x="0" y="457200"/>
                </a:lnTo>
                <a:close/>
              </a:path>
            </a:pathLst>
          </a:custGeom>
          <a:solidFill>
            <a:srgbClr val="6A4FAB"/>
          </a:solidFill>
        </p:spPr>
        <p:txBody>
          <a:bodyPr wrap="square" lIns="0" tIns="0" rIns="0" bIns="0" rtlCol="0"/>
          <a:lstStyle/>
          <a:p>
            <a:endParaRPr/>
          </a:p>
        </p:txBody>
      </p:sp>
      <p:sp>
        <p:nvSpPr>
          <p:cNvPr id="4" name="object 4"/>
          <p:cNvSpPr/>
          <p:nvPr/>
        </p:nvSpPr>
        <p:spPr>
          <a:xfrm>
            <a:off x="11722607" y="6400800"/>
            <a:ext cx="471170" cy="457200"/>
          </a:xfrm>
          <a:custGeom>
            <a:avLst/>
            <a:gdLst/>
            <a:ahLst/>
            <a:cxnLst/>
            <a:rect l="l" t="t" r="r" b="b"/>
            <a:pathLst>
              <a:path w="471170" h="457200">
                <a:moveTo>
                  <a:pt x="0" y="457200"/>
                </a:moveTo>
                <a:lnTo>
                  <a:pt x="470916" y="457200"/>
                </a:lnTo>
                <a:lnTo>
                  <a:pt x="470916" y="0"/>
                </a:lnTo>
                <a:lnTo>
                  <a:pt x="0" y="0"/>
                </a:lnTo>
                <a:lnTo>
                  <a:pt x="0" y="457200"/>
                </a:lnTo>
                <a:close/>
              </a:path>
            </a:pathLst>
          </a:custGeom>
          <a:solidFill>
            <a:srgbClr val="6A4FAB"/>
          </a:solidFill>
        </p:spPr>
        <p:txBody>
          <a:bodyPr wrap="square" lIns="0" tIns="0" rIns="0" bIns="0" rtlCol="0"/>
          <a:lstStyle/>
          <a:p>
            <a:endParaRPr/>
          </a:p>
        </p:txBody>
      </p:sp>
      <p:pic>
        <p:nvPicPr>
          <p:cNvPr id="5" name="object 5"/>
          <p:cNvPicPr/>
          <p:nvPr/>
        </p:nvPicPr>
        <p:blipFill>
          <a:blip r:embed="rId2" cstate="print"/>
          <a:stretch>
            <a:fillRect/>
          </a:stretch>
        </p:blipFill>
        <p:spPr>
          <a:xfrm>
            <a:off x="1657350" y="2173985"/>
            <a:ext cx="667512" cy="790955"/>
          </a:xfrm>
          <a:prstGeom prst="rect">
            <a:avLst/>
          </a:prstGeom>
        </p:spPr>
      </p:pic>
      <p:sp>
        <p:nvSpPr>
          <p:cNvPr id="6" name="object 6"/>
          <p:cNvSpPr txBox="1"/>
          <p:nvPr/>
        </p:nvSpPr>
        <p:spPr>
          <a:xfrm>
            <a:off x="792886" y="3530345"/>
            <a:ext cx="2092960" cy="843821"/>
          </a:xfrm>
          <a:prstGeom prst="rect">
            <a:avLst/>
          </a:prstGeom>
        </p:spPr>
        <p:txBody>
          <a:bodyPr vert="horz" wrap="square" lIns="0" tIns="12700" rIns="0" bIns="0" rtlCol="0">
            <a:spAutoFit/>
          </a:bodyPr>
          <a:lstStyle/>
          <a:p>
            <a:pPr algn="ctr">
              <a:lnSpc>
                <a:spcPct val="100000"/>
              </a:lnSpc>
              <a:spcBef>
                <a:spcPts val="100"/>
              </a:spcBef>
            </a:pPr>
            <a:r>
              <a:rPr lang="fr-CA" dirty="0"/>
              <a:t>Votre capacité à gérer vos pensées et vos émotions</a:t>
            </a:r>
            <a:endParaRPr dirty="0"/>
          </a:p>
        </p:txBody>
      </p:sp>
      <p:pic>
        <p:nvPicPr>
          <p:cNvPr id="7" name="object 7"/>
          <p:cNvPicPr/>
          <p:nvPr/>
        </p:nvPicPr>
        <p:blipFill>
          <a:blip r:embed="rId3" cstate="print"/>
          <a:stretch>
            <a:fillRect/>
          </a:stretch>
        </p:blipFill>
        <p:spPr>
          <a:xfrm>
            <a:off x="4208526" y="2160270"/>
            <a:ext cx="402336" cy="859536"/>
          </a:xfrm>
          <a:prstGeom prst="rect">
            <a:avLst/>
          </a:prstGeom>
        </p:spPr>
      </p:pic>
      <p:sp>
        <p:nvSpPr>
          <p:cNvPr id="8" name="object 8"/>
          <p:cNvSpPr txBox="1"/>
          <p:nvPr/>
        </p:nvSpPr>
        <p:spPr>
          <a:xfrm>
            <a:off x="3607689" y="3524389"/>
            <a:ext cx="1604010" cy="1120820"/>
          </a:xfrm>
          <a:prstGeom prst="rect">
            <a:avLst/>
          </a:prstGeom>
        </p:spPr>
        <p:txBody>
          <a:bodyPr vert="horz" wrap="square" lIns="0" tIns="12700" rIns="0" bIns="0" rtlCol="0">
            <a:spAutoFit/>
          </a:bodyPr>
          <a:lstStyle/>
          <a:p>
            <a:pPr marL="12700" algn="ctr">
              <a:lnSpc>
                <a:spcPct val="100000"/>
              </a:lnSpc>
              <a:spcBef>
                <a:spcPts val="100"/>
              </a:spcBef>
            </a:pPr>
            <a:r>
              <a:rPr lang="fr-CA" dirty="0"/>
              <a:t>Votre consommation de substances</a:t>
            </a:r>
            <a:br>
              <a:rPr lang="fr-CA" dirty="0"/>
            </a:br>
            <a:endParaRPr lang="fr-CA" dirty="0"/>
          </a:p>
        </p:txBody>
      </p:sp>
      <p:pic>
        <p:nvPicPr>
          <p:cNvPr id="9" name="object 9"/>
          <p:cNvPicPr/>
          <p:nvPr/>
        </p:nvPicPr>
        <p:blipFill>
          <a:blip r:embed="rId4" cstate="print"/>
          <a:stretch>
            <a:fillRect/>
          </a:stretch>
        </p:blipFill>
        <p:spPr>
          <a:xfrm>
            <a:off x="6755130" y="2160270"/>
            <a:ext cx="443483" cy="859536"/>
          </a:xfrm>
          <a:prstGeom prst="rect">
            <a:avLst/>
          </a:prstGeom>
        </p:spPr>
      </p:pic>
      <p:sp>
        <p:nvSpPr>
          <p:cNvPr id="10" name="object 10"/>
          <p:cNvSpPr txBox="1"/>
          <p:nvPr/>
        </p:nvSpPr>
        <p:spPr>
          <a:xfrm>
            <a:off x="6053709" y="3530345"/>
            <a:ext cx="1854200" cy="843821"/>
          </a:xfrm>
          <a:prstGeom prst="rect">
            <a:avLst/>
          </a:prstGeom>
        </p:spPr>
        <p:txBody>
          <a:bodyPr vert="horz" wrap="square" lIns="0" tIns="12700" rIns="0" bIns="0" rtlCol="0">
            <a:spAutoFit/>
          </a:bodyPr>
          <a:lstStyle/>
          <a:p>
            <a:pPr algn="ctr">
              <a:lnSpc>
                <a:spcPct val="100000"/>
              </a:lnSpc>
              <a:spcBef>
                <a:spcPts val="100"/>
              </a:spcBef>
            </a:pPr>
            <a:r>
              <a:rPr lang="fr-CA" dirty="0"/>
              <a:t>Vos gènes (antécédents familiaux)</a:t>
            </a:r>
            <a:endParaRPr dirty="0"/>
          </a:p>
        </p:txBody>
      </p:sp>
      <p:pic>
        <p:nvPicPr>
          <p:cNvPr id="11" name="object 11"/>
          <p:cNvPicPr/>
          <p:nvPr/>
        </p:nvPicPr>
        <p:blipFill>
          <a:blip r:embed="rId5" cstate="print"/>
          <a:stretch>
            <a:fillRect/>
          </a:stretch>
        </p:blipFill>
        <p:spPr>
          <a:xfrm>
            <a:off x="9471531" y="2275297"/>
            <a:ext cx="670816" cy="634074"/>
          </a:xfrm>
          <a:prstGeom prst="rect">
            <a:avLst/>
          </a:prstGeom>
        </p:spPr>
      </p:pic>
      <p:sp>
        <p:nvSpPr>
          <p:cNvPr id="12" name="object 12"/>
          <p:cNvSpPr txBox="1"/>
          <p:nvPr/>
        </p:nvSpPr>
        <p:spPr>
          <a:xfrm>
            <a:off x="8315325" y="3530345"/>
            <a:ext cx="2984500" cy="856645"/>
          </a:xfrm>
          <a:prstGeom prst="rect">
            <a:avLst/>
          </a:prstGeom>
        </p:spPr>
        <p:txBody>
          <a:bodyPr vert="horz" wrap="square" lIns="0" tIns="12700" rIns="0" bIns="0" rtlCol="0">
            <a:spAutoFit/>
          </a:bodyPr>
          <a:lstStyle/>
          <a:p>
            <a:pPr marL="12700" marR="5080" algn="ctr">
              <a:spcBef>
                <a:spcPts val="100"/>
              </a:spcBef>
            </a:pPr>
            <a:r>
              <a:rPr lang="fr-CA" dirty="0"/>
              <a:t>Vos sentiments de sécurité et de soutien tout au long</a:t>
            </a:r>
          </a:p>
          <a:p>
            <a:pPr marL="12700" marR="5080" algn="ctr">
              <a:spcBef>
                <a:spcPts val="100"/>
              </a:spcBef>
            </a:pPr>
            <a:r>
              <a:rPr lang="fr-CA" dirty="0"/>
              <a:t>de votre vie</a:t>
            </a:r>
          </a:p>
        </p:txBody>
      </p:sp>
      <p:pic>
        <p:nvPicPr>
          <p:cNvPr id="15" name="object 10">
            <a:extLst>
              <a:ext uri="{FF2B5EF4-FFF2-40B4-BE49-F238E27FC236}">
                <a16:creationId xmlns:a16="http://schemas.microsoft.com/office/drawing/2014/main" id="{A83C26A1-3DC6-246A-9C55-05B437FD0D51}"/>
              </a:ext>
            </a:extLst>
          </p:cNvPr>
          <p:cNvPicPr/>
          <p:nvPr/>
        </p:nvPicPr>
        <p:blipFill>
          <a:blip r:embed="rId6" cstate="print"/>
          <a:stretch>
            <a:fillRect/>
          </a:stretch>
        </p:blipFill>
        <p:spPr>
          <a:xfrm>
            <a:off x="10077577" y="5410200"/>
            <a:ext cx="1521078" cy="1307338"/>
          </a:xfrm>
          <a:prstGeom prst="rect">
            <a:avLst/>
          </a:prstGeom>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object 2"/>
          <p:cNvGrpSpPr/>
          <p:nvPr/>
        </p:nvGrpSpPr>
        <p:grpSpPr>
          <a:xfrm>
            <a:off x="0" y="0"/>
            <a:ext cx="4782820" cy="6858000"/>
            <a:chOff x="0" y="0"/>
            <a:chExt cx="4782820" cy="6858000"/>
          </a:xfrm>
        </p:grpSpPr>
        <p:sp>
          <p:nvSpPr>
            <p:cNvPr id="3" name="object 3"/>
            <p:cNvSpPr/>
            <p:nvPr/>
          </p:nvSpPr>
          <p:spPr>
            <a:xfrm>
              <a:off x="0" y="0"/>
              <a:ext cx="4776470" cy="6828155"/>
            </a:xfrm>
            <a:custGeom>
              <a:avLst/>
              <a:gdLst/>
              <a:ahLst/>
              <a:cxnLst/>
              <a:rect l="l" t="t" r="r" b="b"/>
              <a:pathLst>
                <a:path w="4776470" h="6828155">
                  <a:moveTo>
                    <a:pt x="4775916" y="0"/>
                  </a:moveTo>
                  <a:lnTo>
                    <a:pt x="0" y="0"/>
                  </a:lnTo>
                  <a:lnTo>
                    <a:pt x="0" y="6827926"/>
                  </a:lnTo>
                  <a:lnTo>
                    <a:pt x="4775916" y="0"/>
                  </a:lnTo>
                  <a:close/>
                </a:path>
              </a:pathLst>
            </a:custGeom>
            <a:solidFill>
              <a:srgbClr val="7E2C20"/>
            </a:solidFill>
          </p:spPr>
          <p:txBody>
            <a:bodyPr wrap="square" lIns="0" tIns="0" rIns="0" bIns="0" rtlCol="0"/>
            <a:lstStyle/>
            <a:p>
              <a:endParaRPr/>
            </a:p>
          </p:txBody>
        </p:sp>
        <p:sp>
          <p:nvSpPr>
            <p:cNvPr id="4" name="object 4"/>
            <p:cNvSpPr/>
            <p:nvPr/>
          </p:nvSpPr>
          <p:spPr>
            <a:xfrm>
              <a:off x="0" y="1188719"/>
              <a:ext cx="4782820" cy="5669280"/>
            </a:xfrm>
            <a:custGeom>
              <a:avLst/>
              <a:gdLst/>
              <a:ahLst/>
              <a:cxnLst/>
              <a:rect l="l" t="t" r="r" b="b"/>
              <a:pathLst>
                <a:path w="4782820" h="5669280">
                  <a:moveTo>
                    <a:pt x="4782312" y="0"/>
                  </a:moveTo>
                  <a:lnTo>
                    <a:pt x="0" y="0"/>
                  </a:lnTo>
                  <a:lnTo>
                    <a:pt x="0" y="5669280"/>
                  </a:lnTo>
                  <a:lnTo>
                    <a:pt x="4782312" y="5669280"/>
                  </a:lnTo>
                  <a:lnTo>
                    <a:pt x="4782312" y="0"/>
                  </a:lnTo>
                  <a:close/>
                </a:path>
              </a:pathLst>
            </a:custGeom>
            <a:solidFill>
              <a:srgbClr val="6A4FAB"/>
            </a:solidFill>
          </p:spPr>
          <p:txBody>
            <a:bodyPr wrap="square" lIns="0" tIns="0" rIns="0" bIns="0" rtlCol="0"/>
            <a:lstStyle/>
            <a:p>
              <a:endParaRPr/>
            </a:p>
          </p:txBody>
        </p:sp>
      </p:grpSp>
      <p:sp>
        <p:nvSpPr>
          <p:cNvPr id="5" name="object 5"/>
          <p:cNvSpPr txBox="1">
            <a:spLocks noGrp="1"/>
          </p:cNvSpPr>
          <p:nvPr>
            <p:ph type="title"/>
          </p:nvPr>
        </p:nvSpPr>
        <p:spPr>
          <a:xfrm>
            <a:off x="5222639" y="304800"/>
            <a:ext cx="6532625" cy="1232260"/>
          </a:xfrm>
          <a:prstGeom prst="rect">
            <a:avLst/>
          </a:prstGeom>
        </p:spPr>
        <p:txBody>
          <a:bodyPr vert="horz" wrap="square" lIns="0" tIns="116205" rIns="0" bIns="0" rtlCol="0">
            <a:spAutoFit/>
          </a:bodyPr>
          <a:lstStyle/>
          <a:p>
            <a:pPr marL="12700" marR="5080">
              <a:lnSpc>
                <a:spcPts val="4470"/>
              </a:lnSpc>
              <a:spcBef>
                <a:spcPts val="915"/>
              </a:spcBef>
            </a:pPr>
            <a:r>
              <a:rPr lang="fr-CA" sz="3600" dirty="0">
                <a:solidFill>
                  <a:schemeClr val="accent2">
                    <a:lumMod val="75000"/>
                  </a:schemeClr>
                </a:solidFill>
              </a:rPr>
              <a:t>Quels sont les signes courants d’une maladie mentale?</a:t>
            </a:r>
            <a:endParaRPr sz="3600" dirty="0">
              <a:solidFill>
                <a:schemeClr val="accent2">
                  <a:lumMod val="75000"/>
                </a:schemeClr>
              </a:solidFill>
            </a:endParaRPr>
          </a:p>
        </p:txBody>
      </p:sp>
      <p:sp>
        <p:nvSpPr>
          <p:cNvPr id="6" name="object 6"/>
          <p:cNvSpPr txBox="1"/>
          <p:nvPr/>
        </p:nvSpPr>
        <p:spPr>
          <a:xfrm>
            <a:off x="560687" y="1861870"/>
            <a:ext cx="4087513" cy="3461204"/>
          </a:xfrm>
          <a:prstGeom prst="rect">
            <a:avLst/>
          </a:prstGeom>
        </p:spPr>
        <p:txBody>
          <a:bodyPr vert="horz" wrap="square" lIns="0" tIns="13970" rIns="0" bIns="0" rtlCol="0">
            <a:spAutoFit/>
          </a:bodyPr>
          <a:lstStyle/>
          <a:p>
            <a:pPr marL="12700" marR="5080">
              <a:lnSpc>
                <a:spcPct val="99900"/>
              </a:lnSpc>
              <a:spcBef>
                <a:spcPts val="110"/>
              </a:spcBef>
            </a:pPr>
            <a:r>
              <a:rPr lang="fr-CA" sz="2800" dirty="0">
                <a:solidFill>
                  <a:schemeClr val="bg1"/>
                </a:solidFill>
              </a:rPr>
              <a:t>Consultez votre médecin si les symptômes suivants vous causent </a:t>
            </a:r>
            <a:br>
              <a:rPr lang="fr-CA" sz="2800" dirty="0">
                <a:solidFill>
                  <a:schemeClr val="bg1"/>
                </a:solidFill>
              </a:rPr>
            </a:br>
            <a:r>
              <a:rPr lang="fr-CA" sz="2800" dirty="0">
                <a:solidFill>
                  <a:schemeClr val="bg1"/>
                </a:solidFill>
              </a:rPr>
              <a:t>un stress fréquent, limitent votre capacité à fonctionner dans la vie quotidienne et persistent au fil du temps.</a:t>
            </a:r>
            <a:endParaRPr sz="2800" dirty="0">
              <a:solidFill>
                <a:schemeClr val="bg1"/>
              </a:solidFill>
            </a:endParaRPr>
          </a:p>
        </p:txBody>
      </p:sp>
      <p:sp>
        <p:nvSpPr>
          <p:cNvPr id="7" name="object 7"/>
          <p:cNvSpPr/>
          <p:nvPr/>
        </p:nvSpPr>
        <p:spPr>
          <a:xfrm>
            <a:off x="0" y="6400800"/>
            <a:ext cx="9953625" cy="457200"/>
          </a:xfrm>
          <a:custGeom>
            <a:avLst/>
            <a:gdLst/>
            <a:ahLst/>
            <a:cxnLst/>
            <a:rect l="l" t="t" r="r" b="b"/>
            <a:pathLst>
              <a:path w="9953625" h="457200">
                <a:moveTo>
                  <a:pt x="0" y="457200"/>
                </a:moveTo>
                <a:lnTo>
                  <a:pt x="9953244" y="457200"/>
                </a:lnTo>
                <a:lnTo>
                  <a:pt x="9953244" y="0"/>
                </a:lnTo>
                <a:lnTo>
                  <a:pt x="0" y="0"/>
                </a:lnTo>
                <a:lnTo>
                  <a:pt x="0" y="457200"/>
                </a:lnTo>
                <a:close/>
              </a:path>
            </a:pathLst>
          </a:custGeom>
          <a:solidFill>
            <a:srgbClr val="6A4FAB"/>
          </a:solidFill>
        </p:spPr>
        <p:txBody>
          <a:bodyPr wrap="square" lIns="0" tIns="0" rIns="0" bIns="0" rtlCol="0"/>
          <a:lstStyle/>
          <a:p>
            <a:endParaRPr/>
          </a:p>
        </p:txBody>
      </p:sp>
      <p:sp>
        <p:nvSpPr>
          <p:cNvPr id="8" name="object 8"/>
          <p:cNvSpPr/>
          <p:nvPr/>
        </p:nvSpPr>
        <p:spPr>
          <a:xfrm>
            <a:off x="11722607" y="6400800"/>
            <a:ext cx="471170" cy="457200"/>
          </a:xfrm>
          <a:custGeom>
            <a:avLst/>
            <a:gdLst/>
            <a:ahLst/>
            <a:cxnLst/>
            <a:rect l="l" t="t" r="r" b="b"/>
            <a:pathLst>
              <a:path w="471170" h="457200">
                <a:moveTo>
                  <a:pt x="0" y="457200"/>
                </a:moveTo>
                <a:lnTo>
                  <a:pt x="470916" y="457200"/>
                </a:lnTo>
                <a:lnTo>
                  <a:pt x="470916" y="0"/>
                </a:lnTo>
                <a:lnTo>
                  <a:pt x="0" y="0"/>
                </a:lnTo>
                <a:lnTo>
                  <a:pt x="0" y="457200"/>
                </a:lnTo>
                <a:close/>
              </a:path>
            </a:pathLst>
          </a:custGeom>
          <a:solidFill>
            <a:srgbClr val="6A4FAB"/>
          </a:solidFill>
        </p:spPr>
        <p:txBody>
          <a:bodyPr wrap="square" lIns="0" tIns="0" rIns="0" bIns="0" rtlCol="0"/>
          <a:lstStyle/>
          <a:p>
            <a:endParaRPr/>
          </a:p>
        </p:txBody>
      </p:sp>
      <p:sp>
        <p:nvSpPr>
          <p:cNvPr id="9" name="object 9"/>
          <p:cNvSpPr txBox="1"/>
          <p:nvPr/>
        </p:nvSpPr>
        <p:spPr>
          <a:xfrm>
            <a:off x="5222639" y="1669903"/>
            <a:ext cx="6441331" cy="4875053"/>
          </a:xfrm>
          <a:prstGeom prst="rect">
            <a:avLst/>
          </a:prstGeom>
        </p:spPr>
        <p:txBody>
          <a:bodyPr vert="horz" wrap="square" lIns="0" tIns="164465" rIns="0" bIns="0" rtlCol="0">
            <a:spAutoFit/>
          </a:bodyPr>
          <a:lstStyle/>
          <a:p>
            <a:pPr marL="9525">
              <a:lnSpc>
                <a:spcPct val="100000"/>
              </a:lnSpc>
              <a:spcBef>
                <a:spcPts val="15"/>
              </a:spcBef>
            </a:pPr>
            <a:r>
              <a:rPr lang="fr-CA" dirty="0">
                <a:solidFill>
                  <a:schemeClr val="accent2">
                    <a:lumMod val="75000"/>
                  </a:schemeClr>
                </a:solidFill>
              </a:rPr>
              <a:t>Voici quelques exemples de signes et symptômes :</a:t>
            </a:r>
          </a:p>
          <a:p>
            <a:pPr marL="9525">
              <a:lnSpc>
                <a:spcPct val="100000"/>
              </a:lnSpc>
              <a:spcBef>
                <a:spcPts val="15"/>
              </a:spcBef>
            </a:pPr>
            <a:endParaRPr lang="fr-CA" dirty="0">
              <a:solidFill>
                <a:schemeClr val="accent2">
                  <a:lumMod val="75000"/>
                </a:schemeClr>
              </a:solidFill>
            </a:endParaRPr>
          </a:p>
          <a:p>
            <a:pPr marL="541338" indent="-292100">
              <a:lnSpc>
                <a:spcPct val="100000"/>
              </a:lnSpc>
              <a:spcBef>
                <a:spcPts val="15"/>
              </a:spcBef>
              <a:buClr>
                <a:schemeClr val="accent2">
                  <a:lumMod val="50000"/>
                </a:schemeClr>
              </a:buClr>
              <a:buFont typeface="Arial" panose="020B0604020202020204" pitchFamily="34" charset="0"/>
              <a:buChar char="•"/>
            </a:pPr>
            <a:r>
              <a:rPr lang="fr-CA" dirty="0"/>
              <a:t>Sentiment de tristesse ou de dépression</a:t>
            </a:r>
          </a:p>
          <a:p>
            <a:pPr marL="249238">
              <a:lnSpc>
                <a:spcPct val="100000"/>
              </a:lnSpc>
              <a:spcBef>
                <a:spcPts val="15"/>
              </a:spcBef>
              <a:buClr>
                <a:schemeClr val="accent2">
                  <a:lumMod val="50000"/>
                </a:schemeClr>
              </a:buClr>
            </a:pPr>
            <a:endParaRPr lang="fr-CA" dirty="0"/>
          </a:p>
          <a:p>
            <a:pPr marL="541338" indent="-292100">
              <a:lnSpc>
                <a:spcPct val="100000"/>
              </a:lnSpc>
              <a:spcBef>
                <a:spcPts val="15"/>
              </a:spcBef>
              <a:buClr>
                <a:schemeClr val="accent2">
                  <a:lumMod val="50000"/>
                </a:schemeClr>
              </a:buClr>
              <a:buFont typeface="Arial" panose="020B0604020202020204" pitchFamily="34" charset="0"/>
              <a:buChar char="•"/>
            </a:pPr>
            <a:r>
              <a:rPr lang="fr-CA" dirty="0"/>
              <a:t>Pensées confuses ou capacité réduite à se concentrer</a:t>
            </a:r>
          </a:p>
          <a:p>
            <a:pPr marL="249238">
              <a:lnSpc>
                <a:spcPct val="100000"/>
              </a:lnSpc>
              <a:spcBef>
                <a:spcPts val="15"/>
              </a:spcBef>
              <a:buClr>
                <a:schemeClr val="accent2">
                  <a:lumMod val="50000"/>
                </a:schemeClr>
              </a:buClr>
            </a:pPr>
            <a:endParaRPr lang="fr-CA" dirty="0"/>
          </a:p>
          <a:p>
            <a:pPr marL="541338" indent="-292100">
              <a:lnSpc>
                <a:spcPct val="100000"/>
              </a:lnSpc>
              <a:spcBef>
                <a:spcPts val="15"/>
              </a:spcBef>
              <a:buClr>
                <a:schemeClr val="accent2">
                  <a:lumMod val="50000"/>
                </a:schemeClr>
              </a:buClr>
              <a:buFont typeface="Arial" panose="020B0604020202020204" pitchFamily="34" charset="0"/>
              <a:buChar char="•"/>
            </a:pPr>
            <a:r>
              <a:rPr lang="fr-CA" dirty="0"/>
              <a:t>Peurs ou inquiétudes excessives, ou sentiments extrêmes de culpabilité</a:t>
            </a:r>
          </a:p>
          <a:p>
            <a:pPr marL="249238">
              <a:lnSpc>
                <a:spcPct val="100000"/>
              </a:lnSpc>
              <a:spcBef>
                <a:spcPts val="15"/>
              </a:spcBef>
              <a:buClr>
                <a:schemeClr val="accent2">
                  <a:lumMod val="50000"/>
                </a:schemeClr>
              </a:buClr>
            </a:pPr>
            <a:endParaRPr lang="fr-CA" dirty="0"/>
          </a:p>
          <a:p>
            <a:pPr marL="541338" indent="-292100">
              <a:lnSpc>
                <a:spcPct val="100000"/>
              </a:lnSpc>
              <a:spcBef>
                <a:spcPts val="15"/>
              </a:spcBef>
              <a:buClr>
                <a:schemeClr val="accent2">
                  <a:lumMod val="50000"/>
                </a:schemeClr>
              </a:buClr>
              <a:buFont typeface="Arial" panose="020B0604020202020204" pitchFamily="34" charset="0"/>
              <a:buChar char="•"/>
            </a:pPr>
            <a:r>
              <a:rPr lang="fr-CA" dirty="0"/>
              <a:t>Changements d’humeur extrêmes avec des hauts et </a:t>
            </a:r>
            <a:br>
              <a:rPr lang="fr-CA" dirty="0"/>
            </a:br>
            <a:r>
              <a:rPr lang="fr-CA" dirty="0"/>
              <a:t>des bas</a:t>
            </a:r>
          </a:p>
          <a:p>
            <a:pPr marL="249238">
              <a:lnSpc>
                <a:spcPct val="100000"/>
              </a:lnSpc>
              <a:spcBef>
                <a:spcPts val="15"/>
              </a:spcBef>
              <a:buClr>
                <a:schemeClr val="accent2">
                  <a:lumMod val="50000"/>
                </a:schemeClr>
              </a:buClr>
            </a:pPr>
            <a:endParaRPr lang="fr-CA" dirty="0"/>
          </a:p>
          <a:p>
            <a:pPr marL="541338" indent="-292100">
              <a:lnSpc>
                <a:spcPct val="100000"/>
              </a:lnSpc>
              <a:spcBef>
                <a:spcPts val="15"/>
              </a:spcBef>
              <a:buClr>
                <a:schemeClr val="accent2">
                  <a:lumMod val="50000"/>
                </a:schemeClr>
              </a:buClr>
              <a:buFont typeface="Arial" panose="020B0604020202020204" pitchFamily="34" charset="0"/>
              <a:buChar char="•"/>
            </a:pPr>
            <a:r>
              <a:rPr lang="fr-CA" dirty="0"/>
              <a:t>Retrait des amis, des amies et des activités</a:t>
            </a:r>
          </a:p>
          <a:p>
            <a:pPr marL="541338" indent="-292100">
              <a:lnSpc>
                <a:spcPct val="100000"/>
              </a:lnSpc>
              <a:spcBef>
                <a:spcPts val="15"/>
              </a:spcBef>
              <a:buClr>
                <a:schemeClr val="accent2">
                  <a:lumMod val="50000"/>
                </a:schemeClr>
              </a:buClr>
              <a:buFont typeface="Arial" panose="020B0604020202020204" pitchFamily="34" charset="0"/>
              <a:buChar char="•"/>
            </a:pPr>
            <a:endParaRPr lang="fr-CA" dirty="0"/>
          </a:p>
          <a:p>
            <a:pPr marL="541338" indent="-292100">
              <a:lnSpc>
                <a:spcPct val="100000"/>
              </a:lnSpc>
              <a:spcBef>
                <a:spcPts val="15"/>
              </a:spcBef>
              <a:buClr>
                <a:schemeClr val="accent2">
                  <a:lumMod val="50000"/>
                </a:schemeClr>
              </a:buClr>
              <a:buFont typeface="Arial" panose="020B0604020202020204" pitchFamily="34" charset="0"/>
              <a:buChar char="•"/>
            </a:pPr>
            <a:r>
              <a:rPr lang="fr-CA" dirty="0"/>
              <a:t>Fatigue importante, manque d’énergie </a:t>
            </a:r>
            <a:br>
              <a:rPr lang="fr-CA" dirty="0"/>
            </a:br>
            <a:r>
              <a:rPr lang="fr-CA" dirty="0"/>
              <a:t>ou problèmes de sommeil</a:t>
            </a:r>
          </a:p>
          <a:p>
            <a:pPr marL="245745">
              <a:lnSpc>
                <a:spcPct val="100000"/>
              </a:lnSpc>
              <a:spcBef>
                <a:spcPts val="15"/>
              </a:spcBef>
            </a:pPr>
            <a:endParaRPr dirty="0"/>
          </a:p>
        </p:txBody>
      </p:sp>
      <p:pic>
        <p:nvPicPr>
          <p:cNvPr id="12" name="object 10">
            <a:extLst>
              <a:ext uri="{FF2B5EF4-FFF2-40B4-BE49-F238E27FC236}">
                <a16:creationId xmlns:a16="http://schemas.microsoft.com/office/drawing/2014/main" id="{E4A8C815-54B3-7255-8C48-0E50C4D6B64E}"/>
              </a:ext>
            </a:extLst>
          </p:cNvPr>
          <p:cNvPicPr/>
          <p:nvPr/>
        </p:nvPicPr>
        <p:blipFill>
          <a:blip r:embed="rId2" cstate="print"/>
          <a:stretch>
            <a:fillRect/>
          </a:stretch>
        </p:blipFill>
        <p:spPr>
          <a:xfrm>
            <a:off x="10077577" y="5410200"/>
            <a:ext cx="1521078" cy="1307338"/>
          </a:xfrm>
          <a:prstGeom prst="rect">
            <a:avLst/>
          </a:prstGeom>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object 2"/>
          <p:cNvGrpSpPr/>
          <p:nvPr/>
        </p:nvGrpSpPr>
        <p:grpSpPr>
          <a:xfrm>
            <a:off x="0" y="0"/>
            <a:ext cx="9953625" cy="6858000"/>
            <a:chOff x="0" y="0"/>
            <a:chExt cx="9953625" cy="6858000"/>
          </a:xfrm>
        </p:grpSpPr>
        <p:sp>
          <p:nvSpPr>
            <p:cNvPr id="3" name="object 3"/>
            <p:cNvSpPr/>
            <p:nvPr/>
          </p:nvSpPr>
          <p:spPr>
            <a:xfrm>
              <a:off x="0" y="0"/>
              <a:ext cx="4776470" cy="6828155"/>
            </a:xfrm>
            <a:custGeom>
              <a:avLst/>
              <a:gdLst/>
              <a:ahLst/>
              <a:cxnLst/>
              <a:rect l="l" t="t" r="r" b="b"/>
              <a:pathLst>
                <a:path w="4776470" h="6828155">
                  <a:moveTo>
                    <a:pt x="4775916" y="0"/>
                  </a:moveTo>
                  <a:lnTo>
                    <a:pt x="0" y="0"/>
                  </a:lnTo>
                  <a:lnTo>
                    <a:pt x="0" y="6827926"/>
                  </a:lnTo>
                  <a:lnTo>
                    <a:pt x="4775916" y="0"/>
                  </a:lnTo>
                  <a:close/>
                </a:path>
              </a:pathLst>
            </a:custGeom>
            <a:solidFill>
              <a:srgbClr val="7E2C20"/>
            </a:solidFill>
          </p:spPr>
          <p:txBody>
            <a:bodyPr wrap="square" lIns="0" tIns="0" rIns="0" bIns="0" rtlCol="0"/>
            <a:lstStyle/>
            <a:p>
              <a:endParaRPr/>
            </a:p>
          </p:txBody>
        </p:sp>
        <p:sp>
          <p:nvSpPr>
            <p:cNvPr id="4" name="object 4"/>
            <p:cNvSpPr/>
            <p:nvPr/>
          </p:nvSpPr>
          <p:spPr>
            <a:xfrm>
              <a:off x="0" y="1188719"/>
              <a:ext cx="9953625" cy="5669280"/>
            </a:xfrm>
            <a:custGeom>
              <a:avLst/>
              <a:gdLst/>
              <a:ahLst/>
              <a:cxnLst/>
              <a:rect l="l" t="t" r="r" b="b"/>
              <a:pathLst>
                <a:path w="9953625" h="5669280">
                  <a:moveTo>
                    <a:pt x="9953244" y="5212080"/>
                  </a:moveTo>
                  <a:lnTo>
                    <a:pt x="4782312" y="5212080"/>
                  </a:lnTo>
                  <a:lnTo>
                    <a:pt x="4782312" y="0"/>
                  </a:lnTo>
                  <a:lnTo>
                    <a:pt x="0" y="0"/>
                  </a:lnTo>
                  <a:lnTo>
                    <a:pt x="0" y="5212080"/>
                  </a:lnTo>
                  <a:lnTo>
                    <a:pt x="0" y="5669280"/>
                  </a:lnTo>
                  <a:lnTo>
                    <a:pt x="4782312" y="5669280"/>
                  </a:lnTo>
                  <a:lnTo>
                    <a:pt x="9953244" y="5669280"/>
                  </a:lnTo>
                  <a:lnTo>
                    <a:pt x="9953244" y="5212080"/>
                  </a:lnTo>
                  <a:close/>
                </a:path>
              </a:pathLst>
            </a:custGeom>
            <a:solidFill>
              <a:srgbClr val="6A4FAB"/>
            </a:solidFill>
          </p:spPr>
          <p:txBody>
            <a:bodyPr wrap="square" lIns="0" tIns="0" rIns="0" bIns="0" rtlCol="0"/>
            <a:lstStyle/>
            <a:p>
              <a:endParaRPr/>
            </a:p>
          </p:txBody>
        </p:sp>
        <p:pic>
          <p:nvPicPr>
            <p:cNvPr id="5" name="object 5"/>
            <p:cNvPicPr/>
            <p:nvPr/>
          </p:nvPicPr>
          <p:blipFill>
            <a:blip r:embed="rId2" cstate="print"/>
            <a:stretch>
              <a:fillRect/>
            </a:stretch>
          </p:blipFill>
          <p:spPr>
            <a:xfrm>
              <a:off x="457200" y="1188719"/>
              <a:ext cx="4471416" cy="4860035"/>
            </a:xfrm>
            <a:prstGeom prst="rect">
              <a:avLst/>
            </a:prstGeom>
          </p:spPr>
        </p:pic>
      </p:grpSp>
      <p:sp>
        <p:nvSpPr>
          <p:cNvPr id="6" name="object 6"/>
          <p:cNvSpPr txBox="1">
            <a:spLocks noGrp="1"/>
          </p:cNvSpPr>
          <p:nvPr>
            <p:ph type="title"/>
          </p:nvPr>
        </p:nvSpPr>
        <p:spPr>
          <a:xfrm>
            <a:off x="5208777" y="564591"/>
            <a:ext cx="6605905" cy="1232260"/>
          </a:xfrm>
          <a:prstGeom prst="rect">
            <a:avLst/>
          </a:prstGeom>
        </p:spPr>
        <p:txBody>
          <a:bodyPr vert="horz" wrap="square" lIns="0" tIns="116205" rIns="0" bIns="0" rtlCol="0">
            <a:spAutoFit/>
          </a:bodyPr>
          <a:lstStyle/>
          <a:p>
            <a:pPr marL="12700" marR="5080">
              <a:lnSpc>
                <a:spcPts val="4470"/>
              </a:lnSpc>
              <a:spcBef>
                <a:spcPts val="915"/>
              </a:spcBef>
            </a:pPr>
            <a:r>
              <a:rPr lang="fr-CA" sz="3600" dirty="0">
                <a:solidFill>
                  <a:schemeClr val="accent2">
                    <a:lumMod val="75000"/>
                  </a:schemeClr>
                </a:solidFill>
              </a:rPr>
              <a:t>Quels sont les signes courants d’une maladie mentale?</a:t>
            </a:r>
            <a:endParaRPr sz="3600" dirty="0">
              <a:solidFill>
                <a:schemeClr val="accent2">
                  <a:lumMod val="75000"/>
                </a:schemeClr>
              </a:solidFill>
            </a:endParaRPr>
          </a:p>
        </p:txBody>
      </p:sp>
      <p:sp>
        <p:nvSpPr>
          <p:cNvPr id="7" name="object 7"/>
          <p:cNvSpPr txBox="1"/>
          <p:nvPr/>
        </p:nvSpPr>
        <p:spPr>
          <a:xfrm>
            <a:off x="5208778" y="2141931"/>
            <a:ext cx="6605905" cy="3583673"/>
          </a:xfrm>
          <a:prstGeom prst="rect">
            <a:avLst/>
          </a:prstGeom>
        </p:spPr>
        <p:txBody>
          <a:bodyPr vert="horz" wrap="square" lIns="0" tIns="13335" rIns="0" bIns="0" rtlCol="0">
            <a:spAutoFit/>
          </a:bodyPr>
          <a:lstStyle/>
          <a:p>
            <a:pPr marL="245745" indent="-233045">
              <a:lnSpc>
                <a:spcPct val="100000"/>
              </a:lnSpc>
              <a:spcBef>
                <a:spcPts val="1205"/>
              </a:spcBef>
              <a:buClr>
                <a:srgbClr val="871C36"/>
              </a:buClr>
              <a:buChar char="•"/>
              <a:tabLst>
                <a:tab pos="245745" algn="l"/>
              </a:tabLst>
            </a:pPr>
            <a:r>
              <a:rPr lang="fr-CA" dirty="0"/>
              <a:t>Détachement de la réalité (délires), paranoïa ou hallucinations</a:t>
            </a:r>
          </a:p>
          <a:p>
            <a:pPr marL="245745" indent="-233045">
              <a:lnSpc>
                <a:spcPct val="100000"/>
              </a:lnSpc>
              <a:spcBef>
                <a:spcPts val="1205"/>
              </a:spcBef>
              <a:buClr>
                <a:srgbClr val="871C36"/>
              </a:buClr>
              <a:buChar char="•"/>
              <a:tabLst>
                <a:tab pos="245745" algn="l"/>
              </a:tabLst>
            </a:pPr>
            <a:r>
              <a:rPr lang="fr-CA" dirty="0"/>
              <a:t>Incapacité à faire face aux problèmes quotidiens ou au stress</a:t>
            </a:r>
          </a:p>
          <a:p>
            <a:pPr marL="245745" indent="-233045">
              <a:lnSpc>
                <a:spcPct val="100000"/>
              </a:lnSpc>
              <a:spcBef>
                <a:spcPts val="1205"/>
              </a:spcBef>
              <a:buClr>
                <a:srgbClr val="871C36"/>
              </a:buClr>
              <a:buChar char="•"/>
              <a:tabLst>
                <a:tab pos="245745" algn="l"/>
              </a:tabLst>
            </a:pPr>
            <a:r>
              <a:rPr lang="fr-CA" dirty="0"/>
              <a:t>Difficulté à comprendre et à établir des relations avec les situations et les personnes</a:t>
            </a:r>
          </a:p>
          <a:p>
            <a:pPr marL="245745" indent="-233045">
              <a:lnSpc>
                <a:spcPct val="100000"/>
              </a:lnSpc>
              <a:spcBef>
                <a:spcPts val="1205"/>
              </a:spcBef>
              <a:buClr>
                <a:srgbClr val="871C36"/>
              </a:buClr>
              <a:buChar char="•"/>
              <a:tabLst>
                <a:tab pos="245745" algn="l"/>
              </a:tabLst>
            </a:pPr>
            <a:r>
              <a:rPr lang="fr-CA" dirty="0"/>
              <a:t>Problèmes de consommation d’alcool ou de drogues</a:t>
            </a:r>
          </a:p>
          <a:p>
            <a:pPr marL="245745" indent="-233045">
              <a:lnSpc>
                <a:spcPct val="100000"/>
              </a:lnSpc>
              <a:spcBef>
                <a:spcPts val="1205"/>
              </a:spcBef>
              <a:buClr>
                <a:srgbClr val="871C36"/>
              </a:buClr>
              <a:buChar char="•"/>
              <a:tabLst>
                <a:tab pos="245745" algn="l"/>
              </a:tabLst>
            </a:pPr>
            <a:r>
              <a:rPr lang="fr-CA" dirty="0"/>
              <a:t>Changements majeurs dans les habitudes alimentaires</a:t>
            </a:r>
          </a:p>
          <a:p>
            <a:pPr marL="245745" indent="-233045">
              <a:lnSpc>
                <a:spcPct val="100000"/>
              </a:lnSpc>
              <a:spcBef>
                <a:spcPts val="1205"/>
              </a:spcBef>
              <a:buClr>
                <a:srgbClr val="871C36"/>
              </a:buClr>
              <a:buChar char="•"/>
              <a:tabLst>
                <a:tab pos="245745" algn="l"/>
              </a:tabLst>
            </a:pPr>
            <a:r>
              <a:rPr lang="fr-CA" dirty="0"/>
              <a:t>Changements dans la libido</a:t>
            </a:r>
          </a:p>
          <a:p>
            <a:pPr marL="245745" indent="-233045">
              <a:lnSpc>
                <a:spcPct val="100000"/>
              </a:lnSpc>
              <a:spcBef>
                <a:spcPts val="1205"/>
              </a:spcBef>
              <a:buClr>
                <a:srgbClr val="871C36"/>
              </a:buClr>
              <a:buChar char="•"/>
              <a:tabLst>
                <a:tab pos="245745" algn="l"/>
              </a:tabLst>
            </a:pPr>
            <a:r>
              <a:rPr lang="fr-CA" dirty="0"/>
              <a:t>Colère, hostilité ou violence excessives</a:t>
            </a:r>
          </a:p>
          <a:p>
            <a:pPr marL="245745" indent="-233045">
              <a:lnSpc>
                <a:spcPct val="100000"/>
              </a:lnSpc>
              <a:spcBef>
                <a:spcPts val="1205"/>
              </a:spcBef>
              <a:buClr>
                <a:srgbClr val="871C36"/>
              </a:buClr>
              <a:buChar char="•"/>
              <a:tabLst>
                <a:tab pos="245745" algn="l"/>
              </a:tabLst>
            </a:pPr>
            <a:r>
              <a:rPr lang="fr-CA" dirty="0"/>
              <a:t>Pensées suicidaires</a:t>
            </a:r>
            <a:endParaRPr dirty="0"/>
          </a:p>
        </p:txBody>
      </p:sp>
      <p:sp>
        <p:nvSpPr>
          <p:cNvPr id="8" name="object 8"/>
          <p:cNvSpPr/>
          <p:nvPr/>
        </p:nvSpPr>
        <p:spPr>
          <a:xfrm>
            <a:off x="11722607" y="6400800"/>
            <a:ext cx="471170" cy="457200"/>
          </a:xfrm>
          <a:custGeom>
            <a:avLst/>
            <a:gdLst/>
            <a:ahLst/>
            <a:cxnLst/>
            <a:rect l="l" t="t" r="r" b="b"/>
            <a:pathLst>
              <a:path w="471170" h="457200">
                <a:moveTo>
                  <a:pt x="0" y="457200"/>
                </a:moveTo>
                <a:lnTo>
                  <a:pt x="470916" y="457200"/>
                </a:lnTo>
                <a:lnTo>
                  <a:pt x="470916" y="0"/>
                </a:lnTo>
                <a:lnTo>
                  <a:pt x="0" y="0"/>
                </a:lnTo>
                <a:lnTo>
                  <a:pt x="0" y="457200"/>
                </a:lnTo>
                <a:close/>
              </a:path>
            </a:pathLst>
          </a:custGeom>
          <a:solidFill>
            <a:srgbClr val="6A4FAB"/>
          </a:solidFill>
        </p:spPr>
        <p:txBody>
          <a:bodyPr wrap="square" lIns="0" tIns="0" rIns="0" bIns="0" rtlCol="0"/>
          <a:lstStyle/>
          <a:p>
            <a:endParaRPr/>
          </a:p>
        </p:txBody>
      </p:sp>
      <p:pic>
        <p:nvPicPr>
          <p:cNvPr id="11" name="object 10">
            <a:extLst>
              <a:ext uri="{FF2B5EF4-FFF2-40B4-BE49-F238E27FC236}">
                <a16:creationId xmlns:a16="http://schemas.microsoft.com/office/drawing/2014/main" id="{BEB7E021-C158-2739-C104-ABD602480828}"/>
              </a:ext>
            </a:extLst>
          </p:cNvPr>
          <p:cNvPicPr/>
          <p:nvPr/>
        </p:nvPicPr>
        <p:blipFill>
          <a:blip r:embed="rId3" cstate="print"/>
          <a:stretch>
            <a:fillRect/>
          </a:stretch>
        </p:blipFill>
        <p:spPr>
          <a:xfrm>
            <a:off x="10077577" y="5410200"/>
            <a:ext cx="1521078" cy="1307338"/>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object 2"/>
          <p:cNvGrpSpPr/>
          <p:nvPr/>
        </p:nvGrpSpPr>
        <p:grpSpPr>
          <a:xfrm>
            <a:off x="0" y="0"/>
            <a:ext cx="5720080" cy="6858000"/>
            <a:chOff x="0" y="0"/>
            <a:chExt cx="5720080" cy="6858000"/>
          </a:xfrm>
        </p:grpSpPr>
        <p:sp>
          <p:nvSpPr>
            <p:cNvPr id="3" name="object 3"/>
            <p:cNvSpPr/>
            <p:nvPr/>
          </p:nvSpPr>
          <p:spPr>
            <a:xfrm>
              <a:off x="0" y="0"/>
              <a:ext cx="4439920" cy="6858000"/>
            </a:xfrm>
            <a:custGeom>
              <a:avLst/>
              <a:gdLst/>
              <a:ahLst/>
              <a:cxnLst/>
              <a:rect l="l" t="t" r="r" b="b"/>
              <a:pathLst>
                <a:path w="4439920" h="6858000">
                  <a:moveTo>
                    <a:pt x="4439412" y="0"/>
                  </a:moveTo>
                  <a:lnTo>
                    <a:pt x="0" y="0"/>
                  </a:lnTo>
                  <a:lnTo>
                    <a:pt x="0" y="6858000"/>
                  </a:lnTo>
                  <a:lnTo>
                    <a:pt x="4439412" y="6858000"/>
                  </a:lnTo>
                  <a:lnTo>
                    <a:pt x="4439412" y="0"/>
                  </a:lnTo>
                  <a:close/>
                </a:path>
              </a:pathLst>
            </a:custGeom>
            <a:solidFill>
              <a:srgbClr val="7E2C20"/>
            </a:solidFill>
          </p:spPr>
          <p:txBody>
            <a:bodyPr wrap="square" lIns="0" tIns="0" rIns="0" bIns="0" rtlCol="0"/>
            <a:lstStyle/>
            <a:p>
              <a:endParaRPr/>
            </a:p>
          </p:txBody>
        </p:sp>
        <p:sp>
          <p:nvSpPr>
            <p:cNvPr id="4" name="object 4"/>
            <p:cNvSpPr/>
            <p:nvPr/>
          </p:nvSpPr>
          <p:spPr>
            <a:xfrm>
              <a:off x="982980" y="0"/>
              <a:ext cx="4737100" cy="6858000"/>
            </a:xfrm>
            <a:custGeom>
              <a:avLst/>
              <a:gdLst/>
              <a:ahLst/>
              <a:cxnLst/>
              <a:rect l="l" t="t" r="r" b="b"/>
              <a:pathLst>
                <a:path w="4737100" h="6858000">
                  <a:moveTo>
                    <a:pt x="3442970" y="4985169"/>
                  </a:moveTo>
                  <a:lnTo>
                    <a:pt x="3442970" y="6858000"/>
                  </a:lnTo>
                  <a:lnTo>
                    <a:pt x="4736592" y="6858000"/>
                  </a:lnTo>
                  <a:lnTo>
                    <a:pt x="3442970" y="4985169"/>
                  </a:lnTo>
                  <a:close/>
                </a:path>
                <a:path w="4737100" h="6858000">
                  <a:moveTo>
                    <a:pt x="3442970" y="0"/>
                  </a:moveTo>
                  <a:lnTo>
                    <a:pt x="223569" y="0"/>
                  </a:lnTo>
                  <a:lnTo>
                    <a:pt x="0" y="634"/>
                  </a:lnTo>
                  <a:lnTo>
                    <a:pt x="3442970" y="4985169"/>
                  </a:lnTo>
                  <a:lnTo>
                    <a:pt x="3442970" y="0"/>
                  </a:lnTo>
                  <a:close/>
                </a:path>
              </a:pathLst>
            </a:custGeom>
            <a:solidFill>
              <a:srgbClr val="6A4FAB"/>
            </a:solidFill>
          </p:spPr>
          <p:txBody>
            <a:bodyPr wrap="square" lIns="0" tIns="0" rIns="0" bIns="0" rtlCol="0"/>
            <a:lstStyle/>
            <a:p>
              <a:endParaRPr/>
            </a:p>
          </p:txBody>
        </p:sp>
      </p:grpSp>
      <p:sp>
        <p:nvSpPr>
          <p:cNvPr id="5" name="object 5"/>
          <p:cNvSpPr txBox="1">
            <a:spLocks noGrp="1"/>
          </p:cNvSpPr>
          <p:nvPr>
            <p:ph type="title"/>
          </p:nvPr>
        </p:nvSpPr>
        <p:spPr>
          <a:xfrm>
            <a:off x="4926328" y="1023061"/>
            <a:ext cx="4827271" cy="689291"/>
          </a:xfrm>
          <a:prstGeom prst="rect">
            <a:avLst/>
          </a:prstGeom>
        </p:spPr>
        <p:txBody>
          <a:bodyPr vert="horz" wrap="square" lIns="0" tIns="12065" rIns="0" bIns="0" rtlCol="0">
            <a:spAutoFit/>
          </a:bodyPr>
          <a:lstStyle/>
          <a:p>
            <a:pPr marL="12700">
              <a:lnSpc>
                <a:spcPct val="100000"/>
              </a:lnSpc>
              <a:spcBef>
                <a:spcPts val="95"/>
              </a:spcBef>
            </a:pPr>
            <a:r>
              <a:rPr lang="fr-FR" dirty="0">
                <a:solidFill>
                  <a:schemeClr val="tx1"/>
                </a:solidFill>
              </a:rPr>
              <a:t>VEUILLEZ NOTER</a:t>
            </a:r>
            <a:endParaRPr dirty="0">
              <a:solidFill>
                <a:schemeClr val="tx1"/>
              </a:solidFill>
            </a:endParaRPr>
          </a:p>
        </p:txBody>
      </p:sp>
      <p:sp>
        <p:nvSpPr>
          <p:cNvPr id="6" name="object 6"/>
          <p:cNvSpPr txBox="1"/>
          <p:nvPr/>
        </p:nvSpPr>
        <p:spPr>
          <a:xfrm>
            <a:off x="4926328" y="1922417"/>
            <a:ext cx="6503672" cy="3861954"/>
          </a:xfrm>
          <a:prstGeom prst="rect">
            <a:avLst/>
          </a:prstGeom>
        </p:spPr>
        <p:txBody>
          <a:bodyPr vert="horz" wrap="square" lIns="0" tIns="14604" rIns="0" bIns="0" rtlCol="0">
            <a:spAutoFit/>
          </a:bodyPr>
          <a:lstStyle/>
          <a:p>
            <a:pPr algn="l"/>
            <a:r>
              <a:rPr lang="fr-CA" sz="2000" dirty="0">
                <a:solidFill>
                  <a:schemeClr val="tx1">
                    <a:lumMod val="65000"/>
                    <a:lumOff val="35000"/>
                  </a:schemeClr>
                </a:solidFill>
                <a:latin typeface="Arial" panose="020B0604020202020204" pitchFamily="34" charset="0"/>
                <a:cs typeface="Arial" panose="020B0604020202020204" pitchFamily="34" charset="0"/>
              </a:rPr>
              <a:t>Le matériel fourni dans ce module est destiné à l’éducation sur la santé mentale, les dépendances et les traumatismes. Il n’est pas conçu pour diagnostiquer, traiter ou guérir les symptômes présentés.</a:t>
            </a:r>
          </a:p>
          <a:p>
            <a:pPr algn="l"/>
            <a:endParaRPr lang="fr-CA" sz="2000" dirty="0">
              <a:solidFill>
                <a:schemeClr val="tx1">
                  <a:lumMod val="65000"/>
                  <a:lumOff val="35000"/>
                </a:schemeClr>
              </a:solidFill>
              <a:latin typeface="Arial" panose="020B0604020202020204" pitchFamily="34" charset="0"/>
              <a:cs typeface="Arial" panose="020B0604020202020204" pitchFamily="34" charset="0"/>
            </a:endParaRPr>
          </a:p>
          <a:p>
            <a:pPr algn="l"/>
            <a:r>
              <a:rPr lang="fr-CA" sz="2000" dirty="0">
                <a:solidFill>
                  <a:schemeClr val="tx1">
                    <a:lumMod val="65000"/>
                    <a:lumOff val="35000"/>
                  </a:schemeClr>
                </a:solidFill>
                <a:latin typeface="Arial" panose="020B0604020202020204" pitchFamily="34" charset="0"/>
                <a:cs typeface="Arial" panose="020B0604020202020204" pitchFamily="34" charset="0"/>
              </a:rPr>
              <a:t>Si vous ou une personne proche êtes aux prises avec un problème de santé mentale ou de dépendance, veuillez consulter le module 5, «Où trouver de l’aide». Si l’un des éléments de ce module vous dérange et que vous souhaitez sauter une section, veuillez en informer votre formateur ou formatrice.</a:t>
            </a:r>
          </a:p>
          <a:p>
            <a:pPr marL="12700" marR="5080">
              <a:lnSpc>
                <a:spcPct val="100200"/>
              </a:lnSpc>
              <a:spcBef>
                <a:spcPts val="1195"/>
              </a:spcBef>
            </a:pPr>
            <a:endParaRPr sz="2000" dirty="0">
              <a:latin typeface="Arial" panose="020B0604020202020204" pitchFamily="34" charset="0"/>
              <a:cs typeface="Arial" panose="020B0604020202020204" pitchFamily="34" charset="0"/>
            </a:endParaRPr>
          </a:p>
        </p:txBody>
      </p:sp>
      <p:sp>
        <p:nvSpPr>
          <p:cNvPr id="7" name="object 7"/>
          <p:cNvSpPr txBox="1"/>
          <p:nvPr/>
        </p:nvSpPr>
        <p:spPr>
          <a:xfrm>
            <a:off x="619454" y="5916269"/>
            <a:ext cx="2504745" cy="289823"/>
          </a:xfrm>
          <a:prstGeom prst="rect">
            <a:avLst/>
          </a:prstGeom>
        </p:spPr>
        <p:txBody>
          <a:bodyPr vert="horz" wrap="square" lIns="0" tIns="12700" rIns="0" bIns="0" rtlCol="0">
            <a:spAutoFit/>
          </a:bodyPr>
          <a:lstStyle/>
          <a:p>
            <a:pPr marL="12700">
              <a:lnSpc>
                <a:spcPct val="100000"/>
              </a:lnSpc>
              <a:spcBef>
                <a:spcPts val="100"/>
              </a:spcBef>
            </a:pPr>
            <a:r>
              <a:rPr lang="fr-FR" dirty="0">
                <a:solidFill>
                  <a:schemeClr val="bg1"/>
                </a:solidFill>
                <a:latin typeface="Arial" panose="020B0604020202020204" pitchFamily="34" charset="0"/>
                <a:cs typeface="Arial" panose="020B0604020202020204" pitchFamily="34" charset="0"/>
              </a:rPr>
              <a:t>Module</a:t>
            </a:r>
            <a:r>
              <a:rPr dirty="0">
                <a:solidFill>
                  <a:schemeClr val="bg1"/>
                </a:solidFill>
                <a:latin typeface="Arial" panose="020B0604020202020204" pitchFamily="34" charset="0"/>
                <a:cs typeface="Arial" panose="020B0604020202020204" pitchFamily="34" charset="0"/>
              </a:rPr>
              <a:t> 1</a:t>
            </a:r>
            <a:r>
              <a:rPr lang="fr-FR" dirty="0">
                <a:solidFill>
                  <a:schemeClr val="bg1"/>
                </a:solidFill>
                <a:latin typeface="Arial" panose="020B0604020202020204" pitchFamily="34" charset="0"/>
                <a:cs typeface="Arial" panose="020B0604020202020204" pitchFamily="34" charset="0"/>
              </a:rPr>
              <a:t> </a:t>
            </a:r>
            <a:r>
              <a:rPr dirty="0">
                <a:solidFill>
                  <a:schemeClr val="bg1"/>
                </a:solidFill>
                <a:latin typeface="Arial" panose="020B0604020202020204" pitchFamily="34" charset="0"/>
                <a:cs typeface="Arial" panose="020B0604020202020204" pitchFamily="34" charset="0"/>
              </a:rPr>
              <a:t>: Introduction</a:t>
            </a:r>
          </a:p>
        </p:txBody>
      </p:sp>
      <p:pic>
        <p:nvPicPr>
          <p:cNvPr id="8" name="object 10">
            <a:extLst>
              <a:ext uri="{FF2B5EF4-FFF2-40B4-BE49-F238E27FC236}">
                <a16:creationId xmlns:a16="http://schemas.microsoft.com/office/drawing/2014/main" id="{8488EA0E-156C-ED55-5C33-81644C8C3260}"/>
              </a:ext>
            </a:extLst>
          </p:cNvPr>
          <p:cNvPicPr/>
          <p:nvPr/>
        </p:nvPicPr>
        <p:blipFill>
          <a:blip r:embed="rId2" cstate="print"/>
          <a:stretch>
            <a:fillRect/>
          </a:stretch>
        </p:blipFill>
        <p:spPr>
          <a:xfrm>
            <a:off x="10077577" y="5410200"/>
            <a:ext cx="1521078" cy="1307338"/>
          </a:xfrm>
          <a:prstGeom prst="rect">
            <a:avLst/>
          </a:prstGeom>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object 2"/>
          <p:cNvGrpSpPr/>
          <p:nvPr/>
        </p:nvGrpSpPr>
        <p:grpSpPr>
          <a:xfrm>
            <a:off x="4613147" y="0"/>
            <a:ext cx="7580630" cy="6858000"/>
            <a:chOff x="4613147" y="0"/>
            <a:chExt cx="7580630" cy="6858000"/>
          </a:xfrm>
        </p:grpSpPr>
        <p:sp>
          <p:nvSpPr>
            <p:cNvPr id="3" name="object 3"/>
            <p:cNvSpPr/>
            <p:nvPr/>
          </p:nvSpPr>
          <p:spPr>
            <a:xfrm>
              <a:off x="4613147" y="0"/>
              <a:ext cx="4737100" cy="6858000"/>
            </a:xfrm>
            <a:custGeom>
              <a:avLst/>
              <a:gdLst/>
              <a:ahLst/>
              <a:cxnLst/>
              <a:rect l="l" t="t" r="r" b="b"/>
              <a:pathLst>
                <a:path w="4737100" h="6858000">
                  <a:moveTo>
                    <a:pt x="1293622" y="4985169"/>
                  </a:moveTo>
                  <a:lnTo>
                    <a:pt x="0" y="6858000"/>
                  </a:lnTo>
                  <a:lnTo>
                    <a:pt x="1293622" y="6858000"/>
                  </a:lnTo>
                  <a:lnTo>
                    <a:pt x="1293622" y="4985169"/>
                  </a:lnTo>
                  <a:close/>
                </a:path>
                <a:path w="4737100" h="6858000">
                  <a:moveTo>
                    <a:pt x="4513022" y="0"/>
                  </a:moveTo>
                  <a:lnTo>
                    <a:pt x="1293622" y="0"/>
                  </a:lnTo>
                  <a:lnTo>
                    <a:pt x="1293622" y="4985169"/>
                  </a:lnTo>
                  <a:lnTo>
                    <a:pt x="4736592" y="634"/>
                  </a:lnTo>
                  <a:lnTo>
                    <a:pt x="4513022" y="0"/>
                  </a:lnTo>
                  <a:close/>
                </a:path>
              </a:pathLst>
            </a:custGeom>
            <a:solidFill>
              <a:srgbClr val="6A4FAB"/>
            </a:solidFill>
          </p:spPr>
          <p:txBody>
            <a:bodyPr wrap="square" lIns="0" tIns="0" rIns="0" bIns="0" rtlCol="0"/>
            <a:lstStyle/>
            <a:p>
              <a:endParaRPr/>
            </a:p>
          </p:txBody>
        </p:sp>
        <p:sp>
          <p:nvSpPr>
            <p:cNvPr id="4" name="object 4"/>
            <p:cNvSpPr/>
            <p:nvPr/>
          </p:nvSpPr>
          <p:spPr>
            <a:xfrm>
              <a:off x="5870447" y="0"/>
              <a:ext cx="6323330" cy="6400800"/>
            </a:xfrm>
            <a:custGeom>
              <a:avLst/>
              <a:gdLst/>
              <a:ahLst/>
              <a:cxnLst/>
              <a:rect l="l" t="t" r="r" b="b"/>
              <a:pathLst>
                <a:path w="6323330" h="6400800">
                  <a:moveTo>
                    <a:pt x="0" y="6400800"/>
                  </a:moveTo>
                  <a:lnTo>
                    <a:pt x="6323076" y="6400800"/>
                  </a:lnTo>
                  <a:lnTo>
                    <a:pt x="6323076" y="0"/>
                  </a:lnTo>
                  <a:lnTo>
                    <a:pt x="0" y="0"/>
                  </a:lnTo>
                  <a:lnTo>
                    <a:pt x="0" y="6400800"/>
                  </a:lnTo>
                  <a:close/>
                </a:path>
              </a:pathLst>
            </a:custGeom>
            <a:solidFill>
              <a:srgbClr val="7E2C20"/>
            </a:solidFill>
          </p:spPr>
          <p:txBody>
            <a:bodyPr wrap="square" lIns="0" tIns="0" rIns="0" bIns="0" rtlCol="0"/>
            <a:lstStyle/>
            <a:p>
              <a:endParaRPr/>
            </a:p>
          </p:txBody>
        </p:sp>
      </p:grpSp>
      <p:sp>
        <p:nvSpPr>
          <p:cNvPr id="5" name="object 5"/>
          <p:cNvSpPr txBox="1"/>
          <p:nvPr/>
        </p:nvSpPr>
        <p:spPr>
          <a:xfrm>
            <a:off x="6400800" y="816143"/>
            <a:ext cx="4953000" cy="3890168"/>
          </a:xfrm>
          <a:prstGeom prst="rect">
            <a:avLst/>
          </a:prstGeom>
        </p:spPr>
        <p:txBody>
          <a:bodyPr vert="horz" wrap="square" lIns="0" tIns="12065" rIns="0" bIns="0" rtlCol="0">
            <a:spAutoFit/>
          </a:bodyPr>
          <a:lstStyle/>
          <a:p>
            <a:pPr marL="12700" marR="5080">
              <a:lnSpc>
                <a:spcPct val="100099"/>
              </a:lnSpc>
              <a:spcBef>
                <a:spcPts val="95"/>
              </a:spcBef>
            </a:pPr>
            <a:r>
              <a:rPr lang="fr-CA" sz="3600" dirty="0">
                <a:solidFill>
                  <a:schemeClr val="accent4">
                    <a:lumMod val="40000"/>
                    <a:lumOff val="60000"/>
                  </a:schemeClr>
                </a:solidFill>
                <a:latin typeface="Arial" panose="020B0604020202020204" pitchFamily="34" charset="0"/>
                <a:cs typeface="Arial" panose="020B0604020202020204" pitchFamily="34" charset="0"/>
              </a:rPr>
              <a:t>RAPPEL :</a:t>
            </a:r>
            <a:br>
              <a:rPr lang="fr-CA" sz="3600" dirty="0">
                <a:solidFill>
                  <a:schemeClr val="accent4">
                    <a:lumMod val="40000"/>
                    <a:lumOff val="60000"/>
                  </a:schemeClr>
                </a:solidFill>
                <a:latin typeface="Arial" panose="020B0604020202020204" pitchFamily="34" charset="0"/>
                <a:cs typeface="Arial" panose="020B0604020202020204" pitchFamily="34" charset="0"/>
              </a:rPr>
            </a:br>
            <a:r>
              <a:rPr lang="fr-CA" sz="3600" dirty="0">
                <a:solidFill>
                  <a:schemeClr val="accent4">
                    <a:lumMod val="40000"/>
                    <a:lumOff val="60000"/>
                  </a:schemeClr>
                </a:solidFill>
                <a:latin typeface="Arial" panose="020B0604020202020204" pitchFamily="34" charset="0"/>
                <a:cs typeface="Arial" panose="020B0604020202020204" pitchFamily="34" charset="0"/>
              </a:rPr>
              <a:t>Si vous avez vécu cette expérience ou connaissez quelqu’un qui l’a vécue, il est important de consulter votre médecin.</a:t>
            </a:r>
            <a:endParaRPr sz="3600" dirty="0">
              <a:solidFill>
                <a:schemeClr val="accent4">
                  <a:lumMod val="40000"/>
                  <a:lumOff val="60000"/>
                </a:schemeClr>
              </a:solidFill>
              <a:latin typeface="Arial" panose="020B0604020202020204" pitchFamily="34" charset="0"/>
              <a:cs typeface="Arial" panose="020B0604020202020204" pitchFamily="34" charset="0"/>
            </a:endParaRPr>
          </a:p>
        </p:txBody>
      </p:sp>
      <p:sp>
        <p:nvSpPr>
          <p:cNvPr id="6" name="object 6"/>
          <p:cNvSpPr txBox="1">
            <a:spLocks noGrp="1"/>
          </p:cNvSpPr>
          <p:nvPr>
            <p:ph sz="half" idx="2"/>
          </p:nvPr>
        </p:nvSpPr>
        <p:spPr>
          <a:xfrm>
            <a:off x="304801" y="1516507"/>
            <a:ext cx="5257800" cy="4324261"/>
          </a:xfrm>
          <a:prstGeom prst="rect">
            <a:avLst/>
          </a:prstGeom>
        </p:spPr>
        <p:txBody>
          <a:bodyPr vert="horz" wrap="square" lIns="0" tIns="15240" rIns="0" bIns="0" rtlCol="0">
            <a:spAutoFit/>
          </a:bodyPr>
          <a:lstStyle/>
          <a:p>
            <a:pPr marL="12700" marR="5080">
              <a:lnSpc>
                <a:spcPct val="99800"/>
              </a:lnSpc>
              <a:spcBef>
                <a:spcPts val="120"/>
              </a:spcBef>
            </a:pPr>
            <a:r>
              <a:rPr lang="fr-CA" dirty="0"/>
              <a:t>Vous pouvez également souffrir d’une maladie mentale si vous présentez certains des symptômes précédents ET que vous avez </a:t>
            </a:r>
            <a:endParaRPr dirty="0"/>
          </a:p>
          <a:p>
            <a:pPr marL="245745" indent="-233045">
              <a:spcBef>
                <a:spcPts val="1205"/>
              </a:spcBef>
              <a:buClr>
                <a:srgbClr val="871C36"/>
              </a:buClr>
              <a:buFontTx/>
              <a:buChar char="•"/>
              <a:tabLst>
                <a:tab pos="245745" algn="l"/>
              </a:tabLst>
            </a:pPr>
            <a:r>
              <a:rPr lang="fr-CA" dirty="0">
                <a:solidFill>
                  <a:schemeClr val="tx1"/>
                </a:solidFill>
              </a:rPr>
              <a:t>des difficultés à conserver un emploi</a:t>
            </a:r>
          </a:p>
          <a:p>
            <a:pPr marL="245745" indent="-233045">
              <a:spcBef>
                <a:spcPts val="1205"/>
              </a:spcBef>
              <a:buClr>
                <a:srgbClr val="871C36"/>
              </a:buClr>
              <a:buFontTx/>
              <a:buChar char="•"/>
              <a:tabLst>
                <a:tab pos="245745" algn="l"/>
              </a:tabLst>
            </a:pPr>
            <a:r>
              <a:rPr lang="fr-CA" dirty="0">
                <a:solidFill>
                  <a:schemeClr val="tx1"/>
                </a:solidFill>
              </a:rPr>
              <a:t>des difficultés à entretenir une relation</a:t>
            </a:r>
          </a:p>
          <a:p>
            <a:pPr marL="245745" indent="-233045">
              <a:spcBef>
                <a:spcPts val="1205"/>
              </a:spcBef>
              <a:buClr>
                <a:srgbClr val="871C36"/>
              </a:buClr>
              <a:buFontTx/>
              <a:buChar char="•"/>
              <a:tabLst>
                <a:tab pos="245745" algn="l"/>
              </a:tabLst>
            </a:pPr>
            <a:r>
              <a:rPr lang="fr-CA" dirty="0">
                <a:solidFill>
                  <a:schemeClr val="tx1"/>
                </a:solidFill>
              </a:rPr>
              <a:t>des difficultés à sortir du lit le matin</a:t>
            </a:r>
          </a:p>
          <a:p>
            <a:pPr marL="245745" indent="-233045">
              <a:spcBef>
                <a:spcPts val="1205"/>
              </a:spcBef>
              <a:buClr>
                <a:srgbClr val="871C36"/>
              </a:buClr>
              <a:buFontTx/>
              <a:buChar char="•"/>
              <a:tabLst>
                <a:tab pos="245745" algn="l"/>
              </a:tabLst>
            </a:pPr>
            <a:r>
              <a:rPr lang="fr-CA" dirty="0">
                <a:solidFill>
                  <a:schemeClr val="tx1"/>
                </a:solidFill>
              </a:rPr>
              <a:t>des difficultés à vous concentrer sur vos études</a:t>
            </a:r>
          </a:p>
          <a:p>
            <a:pPr marL="245745" indent="-233045">
              <a:spcBef>
                <a:spcPts val="1205"/>
              </a:spcBef>
              <a:buClr>
                <a:srgbClr val="871C36"/>
              </a:buClr>
              <a:buFontTx/>
              <a:buChar char="•"/>
              <a:tabLst>
                <a:tab pos="245745" algn="l"/>
              </a:tabLst>
            </a:pPr>
            <a:r>
              <a:rPr lang="fr-CA" dirty="0">
                <a:solidFill>
                  <a:schemeClr val="tx1"/>
                </a:solidFill>
              </a:rPr>
              <a:t>des problèmes ou des ennuis avec la police</a:t>
            </a:r>
          </a:p>
          <a:p>
            <a:pPr marL="245745" indent="-233045">
              <a:spcBef>
                <a:spcPts val="1205"/>
              </a:spcBef>
              <a:buClr>
                <a:srgbClr val="871C36"/>
              </a:buClr>
              <a:buFontTx/>
              <a:buChar char="•"/>
              <a:tabLst>
                <a:tab pos="245745" algn="l"/>
              </a:tabLst>
            </a:pPr>
            <a:r>
              <a:rPr lang="fr-CA" dirty="0">
                <a:solidFill>
                  <a:schemeClr val="tx1"/>
                </a:solidFill>
              </a:rPr>
              <a:t>des hospitalisations pour des maladies </a:t>
            </a:r>
            <a:br>
              <a:rPr lang="fr-CA" dirty="0">
                <a:solidFill>
                  <a:schemeClr val="tx1"/>
                </a:solidFill>
              </a:rPr>
            </a:br>
            <a:r>
              <a:rPr lang="fr-CA" dirty="0">
                <a:solidFill>
                  <a:schemeClr val="tx1"/>
                </a:solidFill>
              </a:rPr>
              <a:t>sans cause apparente</a:t>
            </a:r>
            <a:endParaRPr dirty="0">
              <a:solidFill>
                <a:schemeClr val="tx1"/>
              </a:solidFill>
            </a:endParaRPr>
          </a:p>
        </p:txBody>
      </p:sp>
      <p:sp>
        <p:nvSpPr>
          <p:cNvPr id="8" name="object 8"/>
          <p:cNvSpPr/>
          <p:nvPr/>
        </p:nvSpPr>
        <p:spPr>
          <a:xfrm>
            <a:off x="0" y="6400800"/>
            <a:ext cx="12193905" cy="457200"/>
          </a:xfrm>
          <a:custGeom>
            <a:avLst/>
            <a:gdLst/>
            <a:ahLst/>
            <a:cxnLst/>
            <a:rect l="l" t="t" r="r" b="b"/>
            <a:pathLst>
              <a:path w="12193905" h="457200">
                <a:moveTo>
                  <a:pt x="9953244" y="0"/>
                </a:moveTo>
                <a:lnTo>
                  <a:pt x="0" y="0"/>
                </a:lnTo>
                <a:lnTo>
                  <a:pt x="0" y="457200"/>
                </a:lnTo>
                <a:lnTo>
                  <a:pt x="9953244" y="457200"/>
                </a:lnTo>
                <a:lnTo>
                  <a:pt x="9953244" y="0"/>
                </a:lnTo>
                <a:close/>
              </a:path>
              <a:path w="12193905" h="457200">
                <a:moveTo>
                  <a:pt x="12193524" y="0"/>
                </a:moveTo>
                <a:lnTo>
                  <a:pt x="11722608" y="0"/>
                </a:lnTo>
                <a:lnTo>
                  <a:pt x="11722608" y="457200"/>
                </a:lnTo>
                <a:lnTo>
                  <a:pt x="12193524" y="457200"/>
                </a:lnTo>
                <a:lnTo>
                  <a:pt x="12193524" y="0"/>
                </a:lnTo>
                <a:close/>
              </a:path>
            </a:pathLst>
          </a:custGeom>
          <a:solidFill>
            <a:srgbClr val="6A4FAB"/>
          </a:solidFill>
        </p:spPr>
        <p:txBody>
          <a:bodyPr wrap="square" lIns="0" tIns="0" rIns="0" bIns="0" rtlCol="0"/>
          <a:lstStyle/>
          <a:p>
            <a:endParaRPr/>
          </a:p>
        </p:txBody>
      </p:sp>
      <p:sp>
        <p:nvSpPr>
          <p:cNvPr id="11" name="object 11"/>
          <p:cNvSpPr txBox="1">
            <a:spLocks noGrp="1"/>
          </p:cNvSpPr>
          <p:nvPr>
            <p:ph type="title"/>
          </p:nvPr>
        </p:nvSpPr>
        <p:spPr>
          <a:xfrm>
            <a:off x="304801" y="435824"/>
            <a:ext cx="10959439" cy="695325"/>
          </a:xfrm>
          <a:prstGeom prst="rect">
            <a:avLst/>
          </a:prstGeom>
        </p:spPr>
        <p:txBody>
          <a:bodyPr vert="horz" wrap="square" lIns="0" tIns="12065" rIns="0" bIns="0" rtlCol="0">
            <a:spAutoFit/>
          </a:bodyPr>
          <a:lstStyle/>
          <a:p>
            <a:pPr marL="12700">
              <a:lnSpc>
                <a:spcPct val="100000"/>
              </a:lnSpc>
              <a:spcBef>
                <a:spcPts val="95"/>
              </a:spcBef>
            </a:pPr>
            <a:r>
              <a:rPr lang="fr-FR" dirty="0">
                <a:solidFill>
                  <a:schemeClr val="accent2">
                    <a:lumMod val="75000"/>
                  </a:schemeClr>
                </a:solidFill>
              </a:rPr>
              <a:t>Autres symptômes :</a:t>
            </a:r>
            <a:endParaRPr dirty="0">
              <a:solidFill>
                <a:schemeClr val="accent2">
                  <a:lumMod val="75000"/>
                </a:schemeClr>
              </a:solidFill>
            </a:endParaRPr>
          </a:p>
        </p:txBody>
      </p:sp>
      <p:sp>
        <p:nvSpPr>
          <p:cNvPr id="10" name="Rectangle 9">
            <a:extLst>
              <a:ext uri="{FF2B5EF4-FFF2-40B4-BE49-F238E27FC236}">
                <a16:creationId xmlns:a16="http://schemas.microsoft.com/office/drawing/2014/main" id="{F62D3662-F6A3-8841-DB29-6217EF01F34F}"/>
              </a:ext>
            </a:extLst>
          </p:cNvPr>
          <p:cNvSpPr/>
          <p:nvPr/>
        </p:nvSpPr>
        <p:spPr>
          <a:xfrm>
            <a:off x="9906000" y="5181600"/>
            <a:ext cx="1828800" cy="1674176"/>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CA"/>
          </a:p>
        </p:txBody>
      </p:sp>
      <p:pic>
        <p:nvPicPr>
          <p:cNvPr id="13" name="object 10">
            <a:extLst>
              <a:ext uri="{FF2B5EF4-FFF2-40B4-BE49-F238E27FC236}">
                <a16:creationId xmlns:a16="http://schemas.microsoft.com/office/drawing/2014/main" id="{B76B48BA-1A58-6377-1D51-E1057CB3E100}"/>
              </a:ext>
            </a:extLst>
          </p:cNvPr>
          <p:cNvPicPr/>
          <p:nvPr/>
        </p:nvPicPr>
        <p:blipFill>
          <a:blip r:embed="rId2" cstate="print"/>
          <a:stretch>
            <a:fillRect/>
          </a:stretch>
        </p:blipFill>
        <p:spPr>
          <a:xfrm>
            <a:off x="10077577" y="5410200"/>
            <a:ext cx="1521078" cy="1307338"/>
          </a:xfrm>
          <a:prstGeom prst="rect">
            <a:avLst/>
          </a:prstGeom>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4574541" y="365872"/>
            <a:ext cx="7617459" cy="6400800"/>
          </a:xfrm>
          <a:custGeom>
            <a:avLst/>
            <a:gdLst/>
            <a:ahLst/>
            <a:cxnLst/>
            <a:rect l="l" t="t" r="r" b="b"/>
            <a:pathLst>
              <a:path w="7617459" h="6400800">
                <a:moveTo>
                  <a:pt x="0" y="6400800"/>
                </a:moveTo>
                <a:lnTo>
                  <a:pt x="7616952" y="6400800"/>
                </a:lnTo>
                <a:lnTo>
                  <a:pt x="7616952" y="0"/>
                </a:lnTo>
                <a:lnTo>
                  <a:pt x="0" y="0"/>
                </a:lnTo>
                <a:lnTo>
                  <a:pt x="0" y="6400800"/>
                </a:lnTo>
                <a:close/>
              </a:path>
            </a:pathLst>
          </a:custGeom>
          <a:solidFill>
            <a:srgbClr val="7E2C20"/>
          </a:solidFill>
        </p:spPr>
        <p:txBody>
          <a:bodyPr wrap="square" lIns="0" tIns="0" rIns="0" bIns="0" rtlCol="0"/>
          <a:lstStyle/>
          <a:p>
            <a:endParaRPr/>
          </a:p>
        </p:txBody>
      </p:sp>
      <p:sp>
        <p:nvSpPr>
          <p:cNvPr id="3" name="object 3"/>
          <p:cNvSpPr txBox="1"/>
          <p:nvPr/>
        </p:nvSpPr>
        <p:spPr>
          <a:xfrm>
            <a:off x="5181600" y="1386391"/>
            <a:ext cx="6230622" cy="5221238"/>
          </a:xfrm>
          <a:prstGeom prst="rect">
            <a:avLst/>
          </a:prstGeom>
        </p:spPr>
        <p:txBody>
          <a:bodyPr vert="horz" wrap="square" lIns="0" tIns="13335" rIns="0" bIns="0" rtlCol="0">
            <a:spAutoFit/>
          </a:bodyPr>
          <a:lstStyle/>
          <a:p>
            <a:pPr marL="9525">
              <a:lnSpc>
                <a:spcPts val="2390"/>
              </a:lnSpc>
            </a:pPr>
            <a:r>
              <a:rPr lang="fr-CA" dirty="0">
                <a:solidFill>
                  <a:schemeClr val="accent4">
                    <a:lumMod val="40000"/>
                    <a:lumOff val="60000"/>
                  </a:schemeClr>
                </a:solidFill>
              </a:rPr>
              <a:t>Parler de vos problèmes de santé mentale présente plusieurs avantages :</a:t>
            </a:r>
          </a:p>
          <a:p>
            <a:pPr marL="531495" indent="-285750">
              <a:lnSpc>
                <a:spcPts val="2390"/>
              </a:lnSpc>
              <a:buFont typeface="Arial" panose="020B0604020202020204" pitchFamily="34" charset="0"/>
              <a:buChar char="•"/>
            </a:pPr>
            <a:r>
              <a:rPr lang="fr-CA" dirty="0">
                <a:solidFill>
                  <a:schemeClr val="accent4">
                    <a:lumMod val="40000"/>
                    <a:lumOff val="60000"/>
                  </a:schemeClr>
                </a:solidFill>
              </a:rPr>
              <a:t>Vous ne vous sentez plus seul ou seule.</a:t>
            </a:r>
          </a:p>
          <a:p>
            <a:pPr marL="531495" indent="-285750">
              <a:lnSpc>
                <a:spcPts val="2390"/>
              </a:lnSpc>
              <a:buFont typeface="Arial" panose="020B0604020202020204" pitchFamily="34" charset="0"/>
              <a:buChar char="•"/>
            </a:pPr>
            <a:endParaRPr lang="fr-CA" sz="1000" dirty="0">
              <a:solidFill>
                <a:schemeClr val="accent4">
                  <a:lumMod val="40000"/>
                  <a:lumOff val="60000"/>
                </a:schemeClr>
              </a:solidFill>
            </a:endParaRPr>
          </a:p>
          <a:p>
            <a:pPr marL="531495" indent="-285750">
              <a:lnSpc>
                <a:spcPts val="2390"/>
              </a:lnSpc>
              <a:buFont typeface="Arial" panose="020B0604020202020204" pitchFamily="34" charset="0"/>
              <a:buChar char="•"/>
            </a:pPr>
            <a:r>
              <a:rPr lang="fr-CA" dirty="0">
                <a:solidFill>
                  <a:schemeClr val="accent4">
                    <a:lumMod val="40000"/>
                    <a:lumOff val="60000"/>
                  </a:schemeClr>
                </a:solidFill>
              </a:rPr>
              <a:t>Vous pouvez apprendre à gérer la situation en observant les autres.</a:t>
            </a:r>
          </a:p>
          <a:p>
            <a:pPr marL="531495" indent="-285750">
              <a:lnSpc>
                <a:spcPts val="2390"/>
              </a:lnSpc>
              <a:buFont typeface="Arial" panose="020B0604020202020204" pitchFamily="34" charset="0"/>
              <a:buChar char="•"/>
            </a:pPr>
            <a:endParaRPr lang="fr-CA" dirty="0">
              <a:solidFill>
                <a:schemeClr val="accent4">
                  <a:lumMod val="40000"/>
                  <a:lumOff val="60000"/>
                </a:schemeClr>
              </a:solidFill>
            </a:endParaRPr>
          </a:p>
          <a:p>
            <a:pPr marL="531495" indent="-285750">
              <a:lnSpc>
                <a:spcPts val="2390"/>
              </a:lnSpc>
              <a:buFont typeface="Arial" panose="020B0604020202020204" pitchFamily="34" charset="0"/>
              <a:buChar char="•"/>
            </a:pPr>
            <a:r>
              <a:rPr lang="fr-CA" dirty="0">
                <a:solidFill>
                  <a:schemeClr val="accent4">
                    <a:lumMod val="40000"/>
                    <a:lumOff val="60000"/>
                  </a:schemeClr>
                </a:solidFill>
              </a:rPr>
              <a:t>Vous pouvez mieux comprendre votre santé mentale.</a:t>
            </a:r>
          </a:p>
          <a:p>
            <a:pPr marL="531495" indent="-285750">
              <a:lnSpc>
                <a:spcPts val="2390"/>
              </a:lnSpc>
              <a:buFont typeface="Arial" panose="020B0604020202020204" pitchFamily="34" charset="0"/>
              <a:buChar char="•"/>
            </a:pPr>
            <a:endParaRPr lang="fr-CA" dirty="0">
              <a:solidFill>
                <a:schemeClr val="accent4">
                  <a:lumMod val="40000"/>
                  <a:lumOff val="60000"/>
                </a:schemeClr>
              </a:solidFill>
            </a:endParaRPr>
          </a:p>
          <a:p>
            <a:pPr marL="531495" indent="-285750">
              <a:lnSpc>
                <a:spcPts val="2390"/>
              </a:lnSpc>
              <a:buFont typeface="Arial" panose="020B0604020202020204" pitchFamily="34" charset="0"/>
              <a:buChar char="•"/>
            </a:pPr>
            <a:r>
              <a:rPr lang="fr-CA" dirty="0">
                <a:solidFill>
                  <a:schemeClr val="accent4">
                    <a:lumMod val="40000"/>
                    <a:lumOff val="60000"/>
                  </a:schemeClr>
                </a:solidFill>
              </a:rPr>
              <a:t>Vous pouvez réaliser que votre vie n’a pas besoin d’être parfaite.</a:t>
            </a:r>
          </a:p>
          <a:p>
            <a:pPr marL="531495" indent="-285750">
              <a:lnSpc>
                <a:spcPts val="2390"/>
              </a:lnSpc>
              <a:buFont typeface="Arial" panose="020B0604020202020204" pitchFamily="34" charset="0"/>
              <a:buChar char="•"/>
            </a:pPr>
            <a:endParaRPr lang="fr-CA" dirty="0">
              <a:solidFill>
                <a:schemeClr val="accent4">
                  <a:lumMod val="40000"/>
                  <a:lumOff val="60000"/>
                </a:schemeClr>
              </a:solidFill>
            </a:endParaRPr>
          </a:p>
          <a:p>
            <a:pPr marL="531495" indent="-285750">
              <a:lnSpc>
                <a:spcPts val="2390"/>
              </a:lnSpc>
              <a:buFont typeface="Arial" panose="020B0604020202020204" pitchFamily="34" charset="0"/>
              <a:buChar char="•"/>
            </a:pPr>
            <a:r>
              <a:rPr lang="fr-CA" dirty="0">
                <a:solidFill>
                  <a:schemeClr val="accent4">
                    <a:lumMod val="40000"/>
                    <a:lumOff val="60000"/>
                  </a:schemeClr>
                </a:solidFill>
              </a:rPr>
              <a:t>Vous pouvez laisser derrière vous </a:t>
            </a:r>
            <a:br>
              <a:rPr lang="fr-CA" dirty="0">
                <a:solidFill>
                  <a:schemeClr val="accent4">
                    <a:lumMod val="40000"/>
                    <a:lumOff val="60000"/>
                  </a:schemeClr>
                </a:solidFill>
              </a:rPr>
            </a:br>
            <a:r>
              <a:rPr lang="fr-CA" dirty="0">
                <a:solidFill>
                  <a:schemeClr val="accent4">
                    <a:lumMod val="40000"/>
                    <a:lumOff val="60000"/>
                  </a:schemeClr>
                </a:solidFill>
              </a:rPr>
              <a:t>la honte et le secret que ressentent </a:t>
            </a:r>
            <a:br>
              <a:rPr lang="fr-CA" dirty="0">
                <a:solidFill>
                  <a:schemeClr val="accent4">
                    <a:lumMod val="40000"/>
                    <a:lumOff val="60000"/>
                  </a:schemeClr>
                </a:solidFill>
              </a:rPr>
            </a:br>
            <a:r>
              <a:rPr lang="fr-CA" dirty="0">
                <a:solidFill>
                  <a:schemeClr val="accent4">
                    <a:lumMod val="40000"/>
                    <a:lumOff val="60000"/>
                  </a:schemeClr>
                </a:solidFill>
              </a:rPr>
              <a:t>tant de personnes atteintes de maladie </a:t>
            </a:r>
            <a:br>
              <a:rPr lang="fr-CA" dirty="0">
                <a:solidFill>
                  <a:schemeClr val="accent4">
                    <a:lumMod val="40000"/>
                    <a:lumOff val="60000"/>
                  </a:schemeClr>
                </a:solidFill>
              </a:rPr>
            </a:br>
            <a:r>
              <a:rPr lang="fr-CA" dirty="0">
                <a:solidFill>
                  <a:schemeClr val="accent4">
                    <a:lumMod val="40000"/>
                    <a:lumOff val="60000"/>
                  </a:schemeClr>
                </a:solidFill>
              </a:rPr>
              <a:t>mentale.</a:t>
            </a:r>
          </a:p>
          <a:p>
            <a:pPr marL="245745">
              <a:lnSpc>
                <a:spcPts val="2390"/>
              </a:lnSpc>
            </a:pPr>
            <a:endParaRPr dirty="0">
              <a:solidFill>
                <a:schemeClr val="accent4">
                  <a:lumMod val="40000"/>
                  <a:lumOff val="60000"/>
                </a:schemeClr>
              </a:solidFill>
            </a:endParaRPr>
          </a:p>
        </p:txBody>
      </p:sp>
      <p:pic>
        <p:nvPicPr>
          <p:cNvPr id="5" name="object 5"/>
          <p:cNvPicPr/>
          <p:nvPr/>
        </p:nvPicPr>
        <p:blipFill>
          <a:blip r:embed="rId2" cstate="print"/>
          <a:stretch>
            <a:fillRect/>
          </a:stretch>
        </p:blipFill>
        <p:spPr>
          <a:xfrm>
            <a:off x="0" y="0"/>
            <a:ext cx="4581143" cy="6857862"/>
          </a:xfrm>
          <a:prstGeom prst="rect">
            <a:avLst/>
          </a:prstGeom>
        </p:spPr>
      </p:pic>
      <p:sp>
        <p:nvSpPr>
          <p:cNvPr id="6" name="object 6"/>
          <p:cNvSpPr/>
          <p:nvPr/>
        </p:nvSpPr>
        <p:spPr>
          <a:xfrm>
            <a:off x="0" y="6400800"/>
            <a:ext cx="12193905" cy="457200"/>
          </a:xfrm>
          <a:custGeom>
            <a:avLst/>
            <a:gdLst/>
            <a:ahLst/>
            <a:cxnLst/>
            <a:rect l="l" t="t" r="r" b="b"/>
            <a:pathLst>
              <a:path w="12193905" h="457200">
                <a:moveTo>
                  <a:pt x="9953244" y="0"/>
                </a:moveTo>
                <a:lnTo>
                  <a:pt x="0" y="0"/>
                </a:lnTo>
                <a:lnTo>
                  <a:pt x="0" y="457200"/>
                </a:lnTo>
                <a:lnTo>
                  <a:pt x="9953244" y="457200"/>
                </a:lnTo>
                <a:lnTo>
                  <a:pt x="9953244" y="0"/>
                </a:lnTo>
                <a:close/>
              </a:path>
              <a:path w="12193905" h="457200">
                <a:moveTo>
                  <a:pt x="12193524" y="0"/>
                </a:moveTo>
                <a:lnTo>
                  <a:pt x="11722608" y="0"/>
                </a:lnTo>
                <a:lnTo>
                  <a:pt x="11722608" y="457200"/>
                </a:lnTo>
                <a:lnTo>
                  <a:pt x="12193524" y="457200"/>
                </a:lnTo>
                <a:lnTo>
                  <a:pt x="12193524" y="0"/>
                </a:lnTo>
                <a:close/>
              </a:path>
            </a:pathLst>
          </a:custGeom>
          <a:solidFill>
            <a:srgbClr val="6A4FAB"/>
          </a:solidFill>
        </p:spPr>
        <p:txBody>
          <a:bodyPr wrap="square" lIns="0" tIns="0" rIns="0" bIns="0" rtlCol="0"/>
          <a:lstStyle/>
          <a:p>
            <a:endParaRPr/>
          </a:p>
        </p:txBody>
      </p:sp>
      <p:sp>
        <p:nvSpPr>
          <p:cNvPr id="9" name="object 9"/>
          <p:cNvSpPr txBox="1">
            <a:spLocks noGrp="1"/>
          </p:cNvSpPr>
          <p:nvPr>
            <p:ph type="title"/>
          </p:nvPr>
        </p:nvSpPr>
        <p:spPr>
          <a:prstGeom prst="rect">
            <a:avLst/>
          </a:prstGeom>
        </p:spPr>
        <p:txBody>
          <a:bodyPr vert="horz" wrap="square" lIns="0" tIns="12065" rIns="0" bIns="0" rtlCol="0">
            <a:spAutoFit/>
          </a:bodyPr>
          <a:lstStyle/>
          <a:p>
            <a:pPr marL="4592320">
              <a:lnSpc>
                <a:spcPct val="100000"/>
              </a:lnSpc>
              <a:spcBef>
                <a:spcPts val="95"/>
              </a:spcBef>
            </a:pPr>
            <a:r>
              <a:rPr lang="fr-FR" dirty="0"/>
              <a:t>Parler, c’est bien!</a:t>
            </a:r>
            <a:endParaRPr dirty="0"/>
          </a:p>
        </p:txBody>
      </p:sp>
      <p:sp>
        <p:nvSpPr>
          <p:cNvPr id="8" name="Rectangle 7">
            <a:extLst>
              <a:ext uri="{FF2B5EF4-FFF2-40B4-BE49-F238E27FC236}">
                <a16:creationId xmlns:a16="http://schemas.microsoft.com/office/drawing/2014/main" id="{911A16A8-6A5F-9F0E-4540-C9E5FC14583B}"/>
              </a:ext>
            </a:extLst>
          </p:cNvPr>
          <p:cNvSpPr/>
          <p:nvPr/>
        </p:nvSpPr>
        <p:spPr>
          <a:xfrm>
            <a:off x="9906000" y="5181600"/>
            <a:ext cx="1828800" cy="1674176"/>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CA"/>
          </a:p>
        </p:txBody>
      </p:sp>
      <p:pic>
        <p:nvPicPr>
          <p:cNvPr id="11" name="object 10">
            <a:extLst>
              <a:ext uri="{FF2B5EF4-FFF2-40B4-BE49-F238E27FC236}">
                <a16:creationId xmlns:a16="http://schemas.microsoft.com/office/drawing/2014/main" id="{BF8994EE-2D22-2491-AD44-9A48A1D43585}"/>
              </a:ext>
            </a:extLst>
          </p:cNvPr>
          <p:cNvPicPr/>
          <p:nvPr/>
        </p:nvPicPr>
        <p:blipFill>
          <a:blip r:embed="rId3" cstate="print"/>
          <a:stretch>
            <a:fillRect/>
          </a:stretch>
        </p:blipFill>
        <p:spPr>
          <a:xfrm>
            <a:off x="10077577" y="5410200"/>
            <a:ext cx="1521078" cy="1307338"/>
          </a:xfrm>
          <a:prstGeom prst="rect">
            <a:avLst/>
          </a:prstGeom>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p:nvPr/>
        </p:nvSpPr>
        <p:spPr>
          <a:xfrm>
            <a:off x="2374468" y="755615"/>
            <a:ext cx="7482205" cy="2782813"/>
          </a:xfrm>
          <a:prstGeom prst="rect">
            <a:avLst/>
          </a:prstGeom>
        </p:spPr>
        <p:txBody>
          <a:bodyPr vert="horz" wrap="square" lIns="0" tIns="12700" rIns="0" bIns="0" rtlCol="0">
            <a:spAutoFit/>
          </a:bodyPr>
          <a:lstStyle/>
          <a:p>
            <a:pPr marR="3175" algn="ctr">
              <a:spcBef>
                <a:spcPts val="1730"/>
              </a:spcBef>
            </a:pPr>
            <a:r>
              <a:rPr lang="fr-CA" sz="1800" dirty="0">
                <a:latin typeface="Arial"/>
                <a:cs typeface="Arial"/>
              </a:rPr>
              <a:t>Ce PowerPoint a été créé par Laubach </a:t>
            </a:r>
            <a:r>
              <a:rPr lang="fr-CA" sz="1800" dirty="0" err="1">
                <a:latin typeface="Arial"/>
                <a:cs typeface="Arial"/>
              </a:rPr>
              <a:t>Literacy</a:t>
            </a:r>
            <a:r>
              <a:rPr lang="fr-CA" sz="1800" dirty="0">
                <a:latin typeface="Arial"/>
                <a:cs typeface="Arial"/>
              </a:rPr>
              <a:t> Ontario.</a:t>
            </a:r>
            <a:br>
              <a:rPr lang="fr-CA" sz="1800" dirty="0">
                <a:latin typeface="Arial"/>
                <a:cs typeface="Arial"/>
              </a:rPr>
            </a:br>
            <a:br>
              <a:rPr lang="fr-CA" sz="1800" dirty="0">
                <a:latin typeface="Arial"/>
                <a:cs typeface="Arial"/>
              </a:rPr>
            </a:br>
            <a:r>
              <a:rPr lang="fr-CA" sz="1800" dirty="0">
                <a:latin typeface="Arial"/>
                <a:cs typeface="Arial"/>
              </a:rPr>
              <a:t>Les ressources peuvent être téléchargées gratuitement à l’adresse </a:t>
            </a:r>
            <a:r>
              <a:rPr lang="fr-CA" sz="1800" u="sng" spc="-95" dirty="0">
                <a:solidFill>
                  <a:srgbClr val="2997E2"/>
                </a:solidFill>
                <a:uFill>
                  <a:solidFill>
                    <a:srgbClr val="2997E2"/>
                  </a:solidFill>
                </a:uFill>
                <a:latin typeface="Arial"/>
                <a:cs typeface="Arial"/>
                <a:hlinkClick r:id="rId2"/>
              </a:rPr>
              <a:t>www.laubach-</a:t>
            </a:r>
            <a:r>
              <a:rPr lang="fr-CA" sz="1800" u="sng" spc="-10" dirty="0">
                <a:solidFill>
                  <a:srgbClr val="2997E2"/>
                </a:solidFill>
                <a:uFill>
                  <a:solidFill>
                    <a:srgbClr val="2997E2"/>
                  </a:solidFill>
                </a:uFill>
                <a:latin typeface="Arial"/>
                <a:cs typeface="Arial"/>
                <a:hlinkClick r:id="rId2"/>
              </a:rPr>
              <a:t>on.ca</a:t>
            </a:r>
            <a:r>
              <a:rPr lang="fr-CA" sz="1800" dirty="0">
                <a:latin typeface="Arial"/>
                <a:cs typeface="Arial"/>
              </a:rPr>
              <a:t>.</a:t>
            </a:r>
            <a:br>
              <a:rPr lang="fr-CA" sz="1800" dirty="0">
                <a:latin typeface="Arial"/>
                <a:cs typeface="Arial"/>
              </a:rPr>
            </a:br>
            <a:br>
              <a:rPr lang="fr-CA" sz="1800" dirty="0">
                <a:latin typeface="Arial"/>
                <a:cs typeface="Arial"/>
              </a:rPr>
            </a:br>
            <a:r>
              <a:rPr lang="fr-CA" sz="1800" dirty="0">
                <a:latin typeface="Arial"/>
                <a:cs typeface="Arial"/>
              </a:rPr>
              <a:t>Tous les liens vers les sites Web étaient exacts au moment </a:t>
            </a:r>
            <a:br>
              <a:rPr lang="fr-CA" sz="1800" dirty="0">
                <a:latin typeface="Arial"/>
                <a:cs typeface="Arial"/>
              </a:rPr>
            </a:br>
            <a:r>
              <a:rPr lang="fr-CA" sz="1800" dirty="0">
                <a:latin typeface="Arial"/>
                <a:cs typeface="Arial"/>
              </a:rPr>
              <a:t>de la distribution originale, en janvier 2024.</a:t>
            </a:r>
            <a:br>
              <a:rPr lang="fr-CA" sz="1800" dirty="0">
                <a:latin typeface="Arial"/>
                <a:cs typeface="Arial"/>
              </a:rPr>
            </a:br>
            <a:br>
              <a:rPr lang="fr-CA" sz="1800" dirty="0">
                <a:latin typeface="Arial"/>
                <a:cs typeface="Arial"/>
              </a:rPr>
            </a:br>
            <a:r>
              <a:rPr lang="fr-CA" sz="1800" dirty="0">
                <a:latin typeface="Arial"/>
                <a:cs typeface="Arial"/>
              </a:rPr>
              <a:t>Certaines des images utilisées dans ce PowerPoint proviennent</a:t>
            </a:r>
            <a:br>
              <a:rPr lang="fr-CA" sz="1800" dirty="0">
                <a:latin typeface="Arial"/>
                <a:cs typeface="Arial"/>
              </a:rPr>
            </a:br>
            <a:r>
              <a:rPr lang="fr-CA" sz="1800" dirty="0">
                <a:latin typeface="Arial"/>
                <a:cs typeface="Arial"/>
              </a:rPr>
              <a:t>de PowerPoint et de </a:t>
            </a:r>
            <a:r>
              <a:rPr lang="fr-CA" sz="1800" dirty="0" err="1">
                <a:latin typeface="Arial"/>
                <a:cs typeface="Arial"/>
              </a:rPr>
              <a:t>Canva</a:t>
            </a:r>
            <a:r>
              <a:rPr lang="fr-CA" sz="1800" dirty="0">
                <a:latin typeface="Arial"/>
                <a:cs typeface="Arial"/>
              </a:rPr>
              <a:t>.</a:t>
            </a:r>
            <a:endParaRPr sz="1800" dirty="0">
              <a:latin typeface="Arial"/>
              <a:cs typeface="Arial"/>
            </a:endParaRPr>
          </a:p>
        </p:txBody>
      </p:sp>
      <p:sp>
        <p:nvSpPr>
          <p:cNvPr id="3" name="object 3"/>
          <p:cNvSpPr/>
          <p:nvPr/>
        </p:nvSpPr>
        <p:spPr>
          <a:xfrm>
            <a:off x="0" y="6400800"/>
            <a:ext cx="12193905" cy="457200"/>
          </a:xfrm>
          <a:custGeom>
            <a:avLst/>
            <a:gdLst/>
            <a:ahLst/>
            <a:cxnLst/>
            <a:rect l="l" t="t" r="r" b="b"/>
            <a:pathLst>
              <a:path w="12193905" h="457200">
                <a:moveTo>
                  <a:pt x="12193524" y="0"/>
                </a:moveTo>
                <a:lnTo>
                  <a:pt x="0" y="0"/>
                </a:lnTo>
                <a:lnTo>
                  <a:pt x="0" y="457200"/>
                </a:lnTo>
                <a:lnTo>
                  <a:pt x="12193524" y="457200"/>
                </a:lnTo>
                <a:lnTo>
                  <a:pt x="12193524" y="0"/>
                </a:lnTo>
                <a:close/>
              </a:path>
            </a:pathLst>
          </a:custGeom>
          <a:solidFill>
            <a:srgbClr val="6A4FAB"/>
          </a:solidFill>
        </p:spPr>
        <p:txBody>
          <a:bodyPr wrap="square" lIns="0" tIns="0" rIns="0" bIns="0" rtlCol="0"/>
          <a:lstStyle/>
          <a:p>
            <a:endParaRPr/>
          </a:p>
        </p:txBody>
      </p:sp>
      <p:sp>
        <p:nvSpPr>
          <p:cNvPr id="9" name="ZoneTexte 8">
            <a:extLst>
              <a:ext uri="{FF2B5EF4-FFF2-40B4-BE49-F238E27FC236}">
                <a16:creationId xmlns:a16="http://schemas.microsoft.com/office/drawing/2014/main" id="{4D1F1BA9-0695-EFC4-254E-817E21BC2A73}"/>
              </a:ext>
            </a:extLst>
          </p:cNvPr>
          <p:cNvSpPr txBox="1"/>
          <p:nvPr/>
        </p:nvSpPr>
        <p:spPr>
          <a:xfrm>
            <a:off x="3188793" y="5253709"/>
            <a:ext cx="5814412" cy="523220"/>
          </a:xfrm>
          <a:prstGeom prst="rect">
            <a:avLst/>
          </a:prstGeom>
          <a:noFill/>
        </p:spPr>
        <p:txBody>
          <a:bodyPr wrap="none" rtlCol="0">
            <a:spAutoFit/>
          </a:bodyPr>
          <a:lstStyle/>
          <a:p>
            <a:pPr algn="ctr"/>
            <a:r>
              <a:rPr lang="fr-FR" sz="1400" dirty="0"/>
              <a:t>Ce projet d’Emploi Ontario est financé par le gouvernement du Canada</a:t>
            </a:r>
            <a:br>
              <a:rPr lang="fr-FR" sz="1400" dirty="0"/>
            </a:br>
            <a:r>
              <a:rPr lang="fr-FR" sz="1400" dirty="0"/>
              <a:t>et le gouvernement de l’Ontario.</a:t>
            </a:r>
          </a:p>
        </p:txBody>
      </p:sp>
      <p:pic>
        <p:nvPicPr>
          <p:cNvPr id="20" name="Image 19">
            <a:extLst>
              <a:ext uri="{FF2B5EF4-FFF2-40B4-BE49-F238E27FC236}">
                <a16:creationId xmlns:a16="http://schemas.microsoft.com/office/drawing/2014/main" id="{98937F4F-301A-695A-DB06-C6A41CF5C58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05177" y="4227612"/>
            <a:ext cx="7772400" cy="900397"/>
          </a:xfrm>
          <a:prstGeom prst="rect">
            <a:avLst/>
          </a:prstGeom>
        </p:spPr>
      </p:pic>
      <p:sp>
        <p:nvSpPr>
          <p:cNvPr id="4" name="Rectangle 3">
            <a:extLst>
              <a:ext uri="{FF2B5EF4-FFF2-40B4-BE49-F238E27FC236}">
                <a16:creationId xmlns:a16="http://schemas.microsoft.com/office/drawing/2014/main" id="{48D447B3-EDE5-A6AA-DA5D-33EC8D09348B}"/>
              </a:ext>
            </a:extLst>
          </p:cNvPr>
          <p:cNvSpPr/>
          <p:nvPr/>
        </p:nvSpPr>
        <p:spPr>
          <a:xfrm>
            <a:off x="9906000" y="5181600"/>
            <a:ext cx="1828800" cy="1674176"/>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CA"/>
          </a:p>
        </p:txBody>
      </p:sp>
      <p:pic>
        <p:nvPicPr>
          <p:cNvPr id="5" name="object 10">
            <a:extLst>
              <a:ext uri="{FF2B5EF4-FFF2-40B4-BE49-F238E27FC236}">
                <a16:creationId xmlns:a16="http://schemas.microsoft.com/office/drawing/2014/main" id="{F0252220-5DFB-D868-C501-BB7D91D6A46F}"/>
              </a:ext>
            </a:extLst>
          </p:cNvPr>
          <p:cNvPicPr/>
          <p:nvPr/>
        </p:nvPicPr>
        <p:blipFill>
          <a:blip r:embed="rId4" cstate="print"/>
          <a:stretch>
            <a:fillRect/>
          </a:stretch>
        </p:blipFill>
        <p:spPr>
          <a:xfrm>
            <a:off x="10077577" y="5410200"/>
            <a:ext cx="1521078" cy="1307338"/>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object 2"/>
          <p:cNvGrpSpPr/>
          <p:nvPr/>
        </p:nvGrpSpPr>
        <p:grpSpPr>
          <a:xfrm>
            <a:off x="0" y="4736591"/>
            <a:ext cx="9749155" cy="2121535"/>
            <a:chOff x="0" y="4736591"/>
            <a:chExt cx="9749155" cy="2121535"/>
          </a:xfrm>
        </p:grpSpPr>
        <p:sp>
          <p:nvSpPr>
            <p:cNvPr id="3" name="object 3"/>
            <p:cNvSpPr/>
            <p:nvPr/>
          </p:nvSpPr>
          <p:spPr>
            <a:xfrm>
              <a:off x="0" y="5596649"/>
              <a:ext cx="2379980" cy="1261745"/>
            </a:xfrm>
            <a:custGeom>
              <a:avLst/>
              <a:gdLst/>
              <a:ahLst/>
              <a:cxnLst/>
              <a:rect l="l" t="t" r="r" b="b"/>
              <a:pathLst>
                <a:path w="2379980" h="1261745">
                  <a:moveTo>
                    <a:pt x="0" y="0"/>
                  </a:moveTo>
                  <a:lnTo>
                    <a:pt x="0" y="1250415"/>
                  </a:lnTo>
                  <a:lnTo>
                    <a:pt x="1299686" y="1261349"/>
                  </a:lnTo>
                  <a:lnTo>
                    <a:pt x="2379721" y="1261349"/>
                  </a:lnTo>
                  <a:lnTo>
                    <a:pt x="1602613" y="225880"/>
                  </a:lnTo>
                  <a:lnTo>
                    <a:pt x="0" y="0"/>
                  </a:lnTo>
                  <a:close/>
                </a:path>
              </a:pathLst>
            </a:custGeom>
            <a:solidFill>
              <a:srgbClr val="7E2C20"/>
            </a:solidFill>
          </p:spPr>
          <p:txBody>
            <a:bodyPr wrap="square" lIns="0" tIns="0" rIns="0" bIns="0" rtlCol="0"/>
            <a:lstStyle/>
            <a:p>
              <a:endParaRPr/>
            </a:p>
          </p:txBody>
        </p:sp>
        <p:sp>
          <p:nvSpPr>
            <p:cNvPr id="4" name="object 4"/>
            <p:cNvSpPr/>
            <p:nvPr/>
          </p:nvSpPr>
          <p:spPr>
            <a:xfrm>
              <a:off x="0" y="4736591"/>
              <a:ext cx="9749155" cy="2121535"/>
            </a:xfrm>
            <a:custGeom>
              <a:avLst/>
              <a:gdLst/>
              <a:ahLst/>
              <a:cxnLst/>
              <a:rect l="l" t="t" r="r" b="b"/>
              <a:pathLst>
                <a:path w="9749155" h="2121534">
                  <a:moveTo>
                    <a:pt x="1428273" y="1065493"/>
                  </a:moveTo>
                  <a:lnTo>
                    <a:pt x="2136358" y="2121407"/>
                  </a:lnTo>
                  <a:lnTo>
                    <a:pt x="9748606" y="2121407"/>
                  </a:lnTo>
                  <a:lnTo>
                    <a:pt x="1428273" y="1065493"/>
                  </a:lnTo>
                  <a:close/>
                </a:path>
                <a:path w="9749155" h="2121534">
                  <a:moveTo>
                    <a:pt x="713765" y="0"/>
                  </a:moveTo>
                  <a:lnTo>
                    <a:pt x="0" y="77921"/>
                  </a:lnTo>
                  <a:lnTo>
                    <a:pt x="0" y="884234"/>
                  </a:lnTo>
                  <a:lnTo>
                    <a:pt x="1428273" y="1065493"/>
                  </a:lnTo>
                  <a:lnTo>
                    <a:pt x="713765" y="0"/>
                  </a:lnTo>
                  <a:close/>
                </a:path>
              </a:pathLst>
            </a:custGeom>
            <a:solidFill>
              <a:srgbClr val="6A4FAB"/>
            </a:solidFill>
          </p:spPr>
          <p:txBody>
            <a:bodyPr wrap="square" lIns="0" tIns="0" rIns="0" bIns="0" rtlCol="0"/>
            <a:lstStyle/>
            <a:p>
              <a:endParaRPr/>
            </a:p>
          </p:txBody>
        </p:sp>
      </p:grpSp>
      <p:sp>
        <p:nvSpPr>
          <p:cNvPr id="5" name="object 5"/>
          <p:cNvSpPr txBox="1">
            <a:spLocks noGrp="1"/>
          </p:cNvSpPr>
          <p:nvPr>
            <p:ph type="title"/>
          </p:nvPr>
        </p:nvSpPr>
        <p:spPr>
          <a:xfrm>
            <a:off x="611530" y="528015"/>
            <a:ext cx="8608670" cy="689291"/>
          </a:xfrm>
          <a:prstGeom prst="rect">
            <a:avLst/>
          </a:prstGeom>
        </p:spPr>
        <p:txBody>
          <a:bodyPr vert="horz" wrap="square" lIns="0" tIns="12065" rIns="0" bIns="0" rtlCol="0">
            <a:spAutoFit/>
          </a:bodyPr>
          <a:lstStyle/>
          <a:p>
            <a:pPr marL="12700">
              <a:lnSpc>
                <a:spcPct val="100000"/>
              </a:lnSpc>
              <a:spcBef>
                <a:spcPts val="95"/>
              </a:spcBef>
            </a:pPr>
            <a:r>
              <a:rPr lang="fr-FR" dirty="0">
                <a:solidFill>
                  <a:schemeClr val="accent2">
                    <a:lumMod val="75000"/>
                  </a:schemeClr>
                </a:solidFill>
              </a:rPr>
              <a:t>Aujourd’hui, nous allons… </a:t>
            </a:r>
            <a:endParaRPr dirty="0">
              <a:solidFill>
                <a:schemeClr val="accent2">
                  <a:lumMod val="75000"/>
                </a:schemeClr>
              </a:solidFill>
            </a:endParaRPr>
          </a:p>
        </p:txBody>
      </p:sp>
      <p:sp>
        <p:nvSpPr>
          <p:cNvPr id="6" name="object 6"/>
          <p:cNvSpPr txBox="1"/>
          <p:nvPr/>
        </p:nvSpPr>
        <p:spPr>
          <a:xfrm>
            <a:off x="1578610" y="1458366"/>
            <a:ext cx="9233535" cy="4165884"/>
          </a:xfrm>
          <a:prstGeom prst="rect">
            <a:avLst/>
          </a:prstGeom>
        </p:spPr>
        <p:txBody>
          <a:bodyPr vert="horz" wrap="square" lIns="0" tIns="86995" rIns="0" bIns="0" rtlCol="0">
            <a:spAutoFit/>
          </a:bodyPr>
          <a:lstStyle/>
          <a:p>
            <a:pPr marL="245745" indent="-233045">
              <a:lnSpc>
                <a:spcPct val="100000"/>
              </a:lnSpc>
              <a:spcBef>
                <a:spcPts val="585"/>
              </a:spcBef>
              <a:buClr>
                <a:srgbClr val="871C36"/>
              </a:buClr>
              <a:buChar char="•"/>
              <a:tabLst>
                <a:tab pos="245745" algn="l"/>
              </a:tabLst>
            </a:pPr>
            <a:r>
              <a:rPr lang="fr-CA" sz="2000" dirty="0">
                <a:solidFill>
                  <a:schemeClr val="tx1">
                    <a:lumMod val="65000"/>
                    <a:lumOff val="35000"/>
                  </a:schemeClr>
                </a:solidFill>
                <a:latin typeface="Arial" panose="020B0604020202020204" pitchFamily="34" charset="0"/>
                <a:cs typeface="Arial" panose="020B0604020202020204" pitchFamily="34" charset="0"/>
              </a:rPr>
              <a:t>Réviser les sujets abordés dans ce module</a:t>
            </a:r>
          </a:p>
          <a:p>
            <a:pPr marL="245745" indent="-233045">
              <a:spcBef>
                <a:spcPts val="585"/>
              </a:spcBef>
              <a:buClr>
                <a:srgbClr val="871C36"/>
              </a:buClr>
              <a:buFontTx/>
              <a:buChar char="•"/>
              <a:tabLst>
                <a:tab pos="245745" algn="l"/>
              </a:tabLst>
            </a:pPr>
            <a:r>
              <a:rPr lang="fr-CA" sz="2000" dirty="0">
                <a:solidFill>
                  <a:schemeClr val="tx1">
                    <a:lumMod val="65000"/>
                    <a:lumOff val="35000"/>
                  </a:schemeClr>
                </a:solidFill>
                <a:latin typeface="Arial" panose="020B0604020202020204" pitchFamily="34" charset="0"/>
                <a:cs typeface="Arial" panose="020B0604020202020204" pitchFamily="34" charset="0"/>
              </a:rPr>
              <a:t>Discuter des attentes</a:t>
            </a:r>
          </a:p>
          <a:p>
            <a:pPr marL="245745" indent="-233045">
              <a:spcBef>
                <a:spcPts val="585"/>
              </a:spcBef>
              <a:buClr>
                <a:srgbClr val="871C36"/>
              </a:buClr>
              <a:buFontTx/>
              <a:buChar char="•"/>
              <a:tabLst>
                <a:tab pos="245745" algn="l"/>
              </a:tabLst>
            </a:pPr>
            <a:r>
              <a:rPr lang="fr-CA" sz="2000" dirty="0">
                <a:solidFill>
                  <a:schemeClr val="tx1">
                    <a:lumMod val="65000"/>
                    <a:lumOff val="35000"/>
                  </a:schemeClr>
                </a:solidFill>
                <a:latin typeface="Arial" panose="020B0604020202020204" pitchFamily="34" charset="0"/>
                <a:cs typeface="Arial" panose="020B0604020202020204" pitchFamily="34" charset="0"/>
              </a:rPr>
              <a:t>Remplir le formulaire d’inscription (le cas échéant)</a:t>
            </a:r>
          </a:p>
          <a:p>
            <a:pPr marL="245745" indent="-233045">
              <a:spcBef>
                <a:spcPts val="585"/>
              </a:spcBef>
              <a:buClr>
                <a:srgbClr val="871C36"/>
              </a:buClr>
              <a:buFontTx/>
              <a:buChar char="•"/>
              <a:tabLst>
                <a:tab pos="245745" algn="l"/>
              </a:tabLst>
            </a:pPr>
            <a:r>
              <a:rPr lang="fr-CA" sz="2000" dirty="0">
                <a:solidFill>
                  <a:schemeClr val="tx1">
                    <a:lumMod val="65000"/>
                    <a:lumOff val="35000"/>
                  </a:schemeClr>
                </a:solidFill>
                <a:latin typeface="Arial" panose="020B0604020202020204" pitchFamily="34" charset="0"/>
                <a:cs typeface="Arial" panose="020B0604020202020204" pitchFamily="34" charset="0"/>
              </a:rPr>
              <a:t>Remplir le formulaire de divulgation d’informations (le cas échéant)</a:t>
            </a:r>
          </a:p>
          <a:p>
            <a:pPr marL="245745" indent="-233045">
              <a:spcBef>
                <a:spcPts val="585"/>
              </a:spcBef>
              <a:buClr>
                <a:srgbClr val="871C36"/>
              </a:buClr>
              <a:buFontTx/>
              <a:buChar char="•"/>
              <a:tabLst>
                <a:tab pos="245745" algn="l"/>
              </a:tabLst>
            </a:pPr>
            <a:r>
              <a:rPr lang="fr-CA" sz="2000" dirty="0">
                <a:solidFill>
                  <a:schemeClr val="tx1">
                    <a:lumMod val="65000"/>
                    <a:lumOff val="35000"/>
                  </a:schemeClr>
                </a:solidFill>
                <a:latin typeface="Arial" panose="020B0604020202020204" pitchFamily="34" charset="0"/>
                <a:cs typeface="Arial" panose="020B0604020202020204" pitchFamily="34" charset="0"/>
              </a:rPr>
              <a:t>Remplir l’accord d’apprentissage (le cas échéant)</a:t>
            </a:r>
          </a:p>
          <a:p>
            <a:pPr marL="245745" indent="-233045">
              <a:spcBef>
                <a:spcPts val="585"/>
              </a:spcBef>
              <a:buClr>
                <a:srgbClr val="871C36"/>
              </a:buClr>
              <a:buFontTx/>
              <a:buChar char="•"/>
              <a:tabLst>
                <a:tab pos="245745" algn="l"/>
              </a:tabLst>
            </a:pPr>
            <a:r>
              <a:rPr lang="fr-CA" sz="2000" dirty="0">
                <a:solidFill>
                  <a:schemeClr val="tx1">
                    <a:lumMod val="65000"/>
                    <a:lumOff val="35000"/>
                  </a:schemeClr>
                </a:solidFill>
                <a:latin typeface="Arial" panose="020B0604020202020204" pitchFamily="34" charset="0"/>
                <a:cs typeface="Arial" panose="020B0604020202020204" pitchFamily="34" charset="0"/>
              </a:rPr>
              <a:t>Réviser votre plan d’apprentissage</a:t>
            </a:r>
          </a:p>
          <a:p>
            <a:pPr marL="245745" indent="-233045">
              <a:spcBef>
                <a:spcPts val="585"/>
              </a:spcBef>
              <a:buClr>
                <a:srgbClr val="871C36"/>
              </a:buClr>
              <a:buFontTx/>
              <a:buChar char="•"/>
              <a:tabLst>
                <a:tab pos="245745" algn="l"/>
              </a:tabLst>
            </a:pPr>
            <a:r>
              <a:rPr lang="fr-CA" sz="2000" dirty="0">
                <a:solidFill>
                  <a:schemeClr val="tx1">
                    <a:lumMod val="65000"/>
                    <a:lumOff val="35000"/>
                  </a:schemeClr>
                </a:solidFill>
                <a:latin typeface="Arial" panose="020B0604020202020204" pitchFamily="34" charset="0"/>
                <a:cs typeface="Arial" panose="020B0604020202020204" pitchFamily="34" charset="0"/>
              </a:rPr>
              <a:t>Réaliser un inventaire des styles d’apprentissage</a:t>
            </a:r>
          </a:p>
          <a:p>
            <a:pPr marL="245745" indent="-233045">
              <a:spcBef>
                <a:spcPts val="585"/>
              </a:spcBef>
              <a:buClr>
                <a:srgbClr val="871C36"/>
              </a:buClr>
              <a:buFontTx/>
              <a:buChar char="•"/>
              <a:tabLst>
                <a:tab pos="245745" algn="l"/>
              </a:tabLst>
            </a:pPr>
            <a:r>
              <a:rPr lang="fr-CA" sz="2000" dirty="0">
                <a:solidFill>
                  <a:schemeClr val="tx1">
                    <a:lumMod val="65000"/>
                    <a:lumOff val="35000"/>
                  </a:schemeClr>
                </a:solidFill>
                <a:latin typeface="Arial" panose="020B0604020202020204" pitchFamily="34" charset="0"/>
                <a:cs typeface="Arial" panose="020B0604020202020204" pitchFamily="34" charset="0"/>
              </a:rPr>
              <a:t>Comparer les définitions de la santé mentale et de la maladie mentale</a:t>
            </a:r>
          </a:p>
          <a:p>
            <a:pPr marL="245745" indent="-233045">
              <a:spcBef>
                <a:spcPts val="585"/>
              </a:spcBef>
              <a:buClr>
                <a:srgbClr val="871C36"/>
              </a:buClr>
              <a:buFontTx/>
              <a:buChar char="•"/>
              <a:tabLst>
                <a:tab pos="245745" algn="l"/>
              </a:tabLst>
            </a:pPr>
            <a:r>
              <a:rPr lang="fr-CA" sz="2000" dirty="0">
                <a:solidFill>
                  <a:schemeClr val="tx1">
                    <a:lumMod val="65000"/>
                    <a:lumOff val="35000"/>
                  </a:schemeClr>
                </a:solidFill>
                <a:latin typeface="Arial" panose="020B0604020202020204" pitchFamily="34" charset="0"/>
                <a:cs typeface="Arial" panose="020B0604020202020204" pitchFamily="34" charset="0"/>
              </a:rPr>
              <a:t>Effectuer des activités d’autoévaluation pour déterminer comment vous gérez votre santé mentale</a:t>
            </a:r>
          </a:p>
          <a:p>
            <a:pPr marL="245745" indent="-233045">
              <a:spcBef>
                <a:spcPts val="585"/>
              </a:spcBef>
              <a:buClr>
                <a:srgbClr val="871C36"/>
              </a:buClr>
              <a:buFontTx/>
              <a:buChar char="•"/>
              <a:tabLst>
                <a:tab pos="245745" algn="l"/>
              </a:tabLst>
            </a:pPr>
            <a:r>
              <a:rPr lang="fr-CA" sz="2000" dirty="0">
                <a:solidFill>
                  <a:schemeClr val="tx1">
                    <a:lumMod val="65000"/>
                    <a:lumOff val="35000"/>
                  </a:schemeClr>
                </a:solidFill>
                <a:latin typeface="Arial" panose="020B0604020202020204" pitchFamily="34" charset="0"/>
                <a:cs typeface="Arial" panose="020B0604020202020204" pitchFamily="34" charset="0"/>
              </a:rPr>
              <a:t>Répondre à toutes vos questions au sujet des prochains modules</a:t>
            </a:r>
            <a:endParaRPr sz="2000" dirty="0">
              <a:solidFill>
                <a:schemeClr val="tx1">
                  <a:lumMod val="65000"/>
                  <a:lumOff val="35000"/>
                </a:schemeClr>
              </a:solidFill>
              <a:latin typeface="Arial" panose="020B0604020202020204" pitchFamily="34" charset="0"/>
              <a:cs typeface="Arial" panose="020B0604020202020204" pitchFamily="34" charset="0"/>
            </a:endParaRPr>
          </a:p>
        </p:txBody>
      </p:sp>
      <p:pic>
        <p:nvPicPr>
          <p:cNvPr id="7" name="object 10">
            <a:extLst>
              <a:ext uri="{FF2B5EF4-FFF2-40B4-BE49-F238E27FC236}">
                <a16:creationId xmlns:a16="http://schemas.microsoft.com/office/drawing/2014/main" id="{C48DE378-7011-8065-A505-B09DE33EC697}"/>
              </a:ext>
            </a:extLst>
          </p:cNvPr>
          <p:cNvPicPr/>
          <p:nvPr/>
        </p:nvPicPr>
        <p:blipFill>
          <a:blip r:embed="rId2" cstate="print"/>
          <a:stretch>
            <a:fillRect/>
          </a:stretch>
        </p:blipFill>
        <p:spPr>
          <a:xfrm>
            <a:off x="10077577" y="5410200"/>
            <a:ext cx="1521078" cy="1307338"/>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p:nvPr/>
        </p:nvSpPr>
        <p:spPr>
          <a:xfrm>
            <a:off x="4874559" y="2147047"/>
            <a:ext cx="7315200" cy="3347070"/>
          </a:xfrm>
          <a:prstGeom prst="rect">
            <a:avLst/>
          </a:prstGeom>
        </p:spPr>
        <p:txBody>
          <a:bodyPr vert="horz" wrap="square" lIns="0" tIns="12700" rIns="0" bIns="0" rtlCol="0">
            <a:spAutoFit/>
          </a:bodyPr>
          <a:lstStyle/>
          <a:p>
            <a:pPr marL="9525" marR="2625090">
              <a:lnSpc>
                <a:spcPct val="100000"/>
              </a:lnSpc>
              <a:spcBef>
                <a:spcPts val="1714"/>
              </a:spcBef>
            </a:pPr>
            <a:r>
              <a:rPr lang="fr-CA" sz="2000" dirty="0">
                <a:latin typeface="Arial" panose="020B0604020202020204" pitchFamily="34" charset="0"/>
                <a:cs typeface="Arial" panose="020B0604020202020204" pitchFamily="34" charset="0"/>
              </a:rPr>
              <a:t>Qu’est-ce qu’une maladie mentale? </a:t>
            </a:r>
          </a:p>
          <a:p>
            <a:pPr marL="9525" marR="2625090">
              <a:lnSpc>
                <a:spcPct val="100000"/>
              </a:lnSpc>
              <a:spcBef>
                <a:spcPts val="1714"/>
              </a:spcBef>
            </a:pPr>
            <a:r>
              <a:rPr lang="fr-CA" sz="2000" dirty="0">
                <a:latin typeface="Arial" panose="020B0604020202020204" pitchFamily="34" charset="0"/>
                <a:cs typeface="Arial" panose="020B0604020202020204" pitchFamily="34" charset="0"/>
              </a:rPr>
              <a:t>Qu’est-ce que la santé mentale?</a:t>
            </a:r>
          </a:p>
          <a:p>
            <a:pPr marL="9525" marR="2625090">
              <a:lnSpc>
                <a:spcPct val="100000"/>
              </a:lnSpc>
              <a:spcBef>
                <a:spcPts val="1714"/>
              </a:spcBef>
            </a:pPr>
            <a:r>
              <a:rPr lang="fr-CA" sz="2000" dirty="0">
                <a:latin typeface="Arial" panose="020B0604020202020204" pitchFamily="34" charset="0"/>
                <a:cs typeface="Arial" panose="020B0604020202020204" pitchFamily="34" charset="0"/>
              </a:rPr>
              <a:t>Quand les symptômes de santé mentale deviennent-ils une maladie mentale?</a:t>
            </a:r>
          </a:p>
          <a:p>
            <a:pPr marL="9525" marR="2625090">
              <a:lnSpc>
                <a:spcPct val="100000"/>
              </a:lnSpc>
              <a:spcBef>
                <a:spcPts val="1714"/>
              </a:spcBef>
            </a:pPr>
            <a:r>
              <a:rPr lang="fr-CA" sz="2000" dirty="0">
                <a:latin typeface="Arial" panose="020B0604020202020204" pitchFamily="34" charset="0"/>
                <a:cs typeface="Arial" panose="020B0604020202020204" pitchFamily="34" charset="0"/>
              </a:rPr>
              <a:t>Est-il acceptable de parler de ma santé mentale avec d’autres personnes?</a:t>
            </a:r>
          </a:p>
          <a:p>
            <a:pPr marL="9525" marR="2625090">
              <a:lnSpc>
                <a:spcPct val="100000"/>
              </a:lnSpc>
              <a:spcBef>
                <a:spcPts val="1714"/>
              </a:spcBef>
            </a:pPr>
            <a:r>
              <a:rPr lang="fr-CA" sz="2000" dirty="0">
                <a:latin typeface="Arial" panose="020B0604020202020204" pitchFamily="34" charset="0"/>
                <a:cs typeface="Arial" panose="020B0604020202020204" pitchFamily="34" charset="0"/>
              </a:rPr>
              <a:t>Quels sont les signes courants d’une maladie mentale?</a:t>
            </a:r>
          </a:p>
        </p:txBody>
      </p:sp>
      <p:sp>
        <p:nvSpPr>
          <p:cNvPr id="3" name="object 3"/>
          <p:cNvSpPr txBox="1">
            <a:spLocks noGrp="1"/>
          </p:cNvSpPr>
          <p:nvPr>
            <p:ph type="title"/>
          </p:nvPr>
        </p:nvSpPr>
        <p:spPr>
          <a:xfrm>
            <a:off x="639723" y="228600"/>
            <a:ext cx="10959439" cy="1366400"/>
          </a:xfrm>
          <a:prstGeom prst="rect">
            <a:avLst/>
          </a:prstGeom>
        </p:spPr>
        <p:txBody>
          <a:bodyPr vert="horz" wrap="square" lIns="0" tIns="12065" rIns="0" bIns="0" rtlCol="0">
            <a:spAutoFit/>
          </a:bodyPr>
          <a:lstStyle/>
          <a:p>
            <a:pPr marL="4697095">
              <a:lnSpc>
                <a:spcPct val="100000"/>
              </a:lnSpc>
              <a:spcBef>
                <a:spcPts val="95"/>
              </a:spcBef>
            </a:pPr>
            <a:r>
              <a:rPr lang="fr-FR" dirty="0">
                <a:solidFill>
                  <a:schemeClr val="accent2">
                    <a:lumMod val="75000"/>
                  </a:schemeClr>
                </a:solidFill>
              </a:rPr>
              <a:t>Dans ce module, </a:t>
            </a:r>
            <a:br>
              <a:rPr lang="fr-FR" dirty="0">
                <a:solidFill>
                  <a:schemeClr val="accent2">
                    <a:lumMod val="75000"/>
                  </a:schemeClr>
                </a:solidFill>
              </a:rPr>
            </a:br>
            <a:r>
              <a:rPr lang="fr-FR" dirty="0">
                <a:solidFill>
                  <a:schemeClr val="accent2">
                    <a:lumMod val="75000"/>
                  </a:schemeClr>
                </a:solidFill>
              </a:rPr>
              <a:t>nous aborderons…</a:t>
            </a:r>
            <a:endParaRPr dirty="0">
              <a:solidFill>
                <a:schemeClr val="accent2">
                  <a:lumMod val="75000"/>
                </a:schemeClr>
              </a:solidFill>
            </a:endParaRPr>
          </a:p>
        </p:txBody>
      </p:sp>
      <p:grpSp>
        <p:nvGrpSpPr>
          <p:cNvPr id="4" name="object 4"/>
          <p:cNvGrpSpPr/>
          <p:nvPr/>
        </p:nvGrpSpPr>
        <p:grpSpPr>
          <a:xfrm>
            <a:off x="0" y="0"/>
            <a:ext cx="4810125" cy="6858000"/>
            <a:chOff x="0" y="0"/>
            <a:chExt cx="4810125" cy="6858000"/>
          </a:xfrm>
        </p:grpSpPr>
        <p:sp>
          <p:nvSpPr>
            <p:cNvPr id="5" name="object 5"/>
            <p:cNvSpPr/>
            <p:nvPr/>
          </p:nvSpPr>
          <p:spPr>
            <a:xfrm>
              <a:off x="0" y="0"/>
              <a:ext cx="4776470" cy="6828155"/>
            </a:xfrm>
            <a:custGeom>
              <a:avLst/>
              <a:gdLst/>
              <a:ahLst/>
              <a:cxnLst/>
              <a:rect l="l" t="t" r="r" b="b"/>
              <a:pathLst>
                <a:path w="4776470" h="6828155">
                  <a:moveTo>
                    <a:pt x="4775916" y="0"/>
                  </a:moveTo>
                  <a:lnTo>
                    <a:pt x="0" y="0"/>
                  </a:lnTo>
                  <a:lnTo>
                    <a:pt x="0" y="6827926"/>
                  </a:lnTo>
                  <a:lnTo>
                    <a:pt x="4775916" y="0"/>
                  </a:lnTo>
                  <a:close/>
                </a:path>
              </a:pathLst>
            </a:custGeom>
            <a:solidFill>
              <a:srgbClr val="7E2C20"/>
            </a:solidFill>
          </p:spPr>
          <p:txBody>
            <a:bodyPr wrap="square" lIns="0" tIns="0" rIns="0" bIns="0" rtlCol="0"/>
            <a:lstStyle/>
            <a:p>
              <a:endParaRPr/>
            </a:p>
          </p:txBody>
        </p:sp>
        <p:sp>
          <p:nvSpPr>
            <p:cNvPr id="6" name="object 6"/>
            <p:cNvSpPr/>
            <p:nvPr/>
          </p:nvSpPr>
          <p:spPr>
            <a:xfrm>
              <a:off x="0" y="1188719"/>
              <a:ext cx="4782820" cy="5669280"/>
            </a:xfrm>
            <a:custGeom>
              <a:avLst/>
              <a:gdLst/>
              <a:ahLst/>
              <a:cxnLst/>
              <a:rect l="l" t="t" r="r" b="b"/>
              <a:pathLst>
                <a:path w="4782820" h="5669280">
                  <a:moveTo>
                    <a:pt x="4782312" y="0"/>
                  </a:moveTo>
                  <a:lnTo>
                    <a:pt x="0" y="0"/>
                  </a:lnTo>
                  <a:lnTo>
                    <a:pt x="0" y="5669280"/>
                  </a:lnTo>
                  <a:lnTo>
                    <a:pt x="4782312" y="5669280"/>
                  </a:lnTo>
                  <a:lnTo>
                    <a:pt x="4782312" y="0"/>
                  </a:lnTo>
                  <a:close/>
                </a:path>
              </a:pathLst>
            </a:custGeom>
            <a:solidFill>
              <a:srgbClr val="6A4FAB"/>
            </a:solidFill>
          </p:spPr>
          <p:txBody>
            <a:bodyPr wrap="square" lIns="0" tIns="0" rIns="0" bIns="0" rtlCol="0"/>
            <a:lstStyle/>
            <a:p>
              <a:endParaRPr/>
            </a:p>
          </p:txBody>
        </p:sp>
        <p:pic>
          <p:nvPicPr>
            <p:cNvPr id="7" name="object 7"/>
            <p:cNvPicPr/>
            <p:nvPr/>
          </p:nvPicPr>
          <p:blipFill>
            <a:blip r:embed="rId2" cstate="print"/>
            <a:stretch>
              <a:fillRect/>
            </a:stretch>
          </p:blipFill>
          <p:spPr>
            <a:xfrm>
              <a:off x="274320" y="2395727"/>
              <a:ext cx="4535424" cy="3977830"/>
            </a:xfrm>
            <a:prstGeom prst="rect">
              <a:avLst/>
            </a:prstGeom>
          </p:spPr>
        </p:pic>
      </p:grpSp>
      <p:pic>
        <p:nvPicPr>
          <p:cNvPr id="9" name="object 10">
            <a:extLst>
              <a:ext uri="{FF2B5EF4-FFF2-40B4-BE49-F238E27FC236}">
                <a16:creationId xmlns:a16="http://schemas.microsoft.com/office/drawing/2014/main" id="{3D5907B4-8D7A-D3AB-81D0-BA5F8C60CD0D}"/>
              </a:ext>
            </a:extLst>
          </p:cNvPr>
          <p:cNvPicPr/>
          <p:nvPr/>
        </p:nvPicPr>
        <p:blipFill>
          <a:blip r:embed="rId3" cstate="print"/>
          <a:stretch>
            <a:fillRect/>
          </a:stretch>
        </p:blipFill>
        <p:spPr>
          <a:xfrm>
            <a:off x="10077577" y="5410200"/>
            <a:ext cx="1521078" cy="1307338"/>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object 2"/>
          <p:cNvGrpSpPr/>
          <p:nvPr/>
        </p:nvGrpSpPr>
        <p:grpSpPr>
          <a:xfrm>
            <a:off x="-22782" y="457200"/>
            <a:ext cx="12193905" cy="6515100"/>
            <a:chOff x="0" y="342900"/>
            <a:chExt cx="12193905" cy="6515100"/>
          </a:xfrm>
        </p:grpSpPr>
        <p:sp>
          <p:nvSpPr>
            <p:cNvPr id="3" name="object 3"/>
            <p:cNvSpPr/>
            <p:nvPr/>
          </p:nvSpPr>
          <p:spPr>
            <a:xfrm>
              <a:off x="0" y="4297679"/>
              <a:ext cx="12193905" cy="2560320"/>
            </a:xfrm>
            <a:custGeom>
              <a:avLst/>
              <a:gdLst/>
              <a:ahLst/>
              <a:cxnLst/>
              <a:rect l="l" t="t" r="r" b="b"/>
              <a:pathLst>
                <a:path w="12193905" h="2560320">
                  <a:moveTo>
                    <a:pt x="12193524" y="0"/>
                  </a:moveTo>
                  <a:lnTo>
                    <a:pt x="0" y="0"/>
                  </a:lnTo>
                  <a:lnTo>
                    <a:pt x="0" y="2560320"/>
                  </a:lnTo>
                  <a:lnTo>
                    <a:pt x="12193524" y="2560320"/>
                  </a:lnTo>
                  <a:lnTo>
                    <a:pt x="12193524" y="0"/>
                  </a:lnTo>
                  <a:close/>
                </a:path>
              </a:pathLst>
            </a:custGeom>
            <a:solidFill>
              <a:srgbClr val="6A4FAB"/>
            </a:solidFill>
          </p:spPr>
          <p:txBody>
            <a:bodyPr wrap="square" lIns="0" tIns="0" rIns="0" bIns="0" rtlCol="0"/>
            <a:lstStyle/>
            <a:p>
              <a:endParaRPr/>
            </a:p>
          </p:txBody>
        </p:sp>
        <p:sp>
          <p:nvSpPr>
            <p:cNvPr id="4" name="object 4"/>
            <p:cNvSpPr/>
            <p:nvPr/>
          </p:nvSpPr>
          <p:spPr>
            <a:xfrm>
              <a:off x="7747616" y="342900"/>
              <a:ext cx="4446270" cy="6515100"/>
            </a:xfrm>
            <a:custGeom>
              <a:avLst/>
              <a:gdLst/>
              <a:ahLst/>
              <a:cxnLst/>
              <a:rect l="l" t="t" r="r" b="b"/>
              <a:pathLst>
                <a:path w="4446270" h="6515100">
                  <a:moveTo>
                    <a:pt x="4445907" y="0"/>
                  </a:moveTo>
                  <a:lnTo>
                    <a:pt x="3263918" y="0"/>
                  </a:lnTo>
                  <a:lnTo>
                    <a:pt x="0" y="6515100"/>
                  </a:lnTo>
                  <a:lnTo>
                    <a:pt x="4445907" y="6515100"/>
                  </a:lnTo>
                  <a:lnTo>
                    <a:pt x="4445907" y="0"/>
                  </a:lnTo>
                  <a:close/>
                </a:path>
              </a:pathLst>
            </a:custGeom>
            <a:solidFill>
              <a:srgbClr val="FFFFFF"/>
            </a:solidFill>
          </p:spPr>
          <p:txBody>
            <a:bodyPr wrap="square" lIns="0" tIns="0" rIns="0" bIns="0" rtlCol="0"/>
            <a:lstStyle/>
            <a:p>
              <a:endParaRPr/>
            </a:p>
          </p:txBody>
        </p:sp>
      </p:grpSp>
      <p:sp>
        <p:nvSpPr>
          <p:cNvPr id="5" name="object 5"/>
          <p:cNvSpPr txBox="1">
            <a:spLocks noGrp="1"/>
          </p:cNvSpPr>
          <p:nvPr>
            <p:ph type="title"/>
          </p:nvPr>
        </p:nvSpPr>
        <p:spPr>
          <a:prstGeom prst="rect">
            <a:avLst/>
          </a:prstGeom>
        </p:spPr>
        <p:txBody>
          <a:bodyPr vert="horz" wrap="square" lIns="0" tIns="12065" rIns="0" bIns="0" rtlCol="0">
            <a:spAutoFit/>
          </a:bodyPr>
          <a:lstStyle/>
          <a:p>
            <a:pPr marL="12700">
              <a:lnSpc>
                <a:spcPct val="100000"/>
              </a:lnSpc>
              <a:spcBef>
                <a:spcPts val="95"/>
              </a:spcBef>
            </a:pPr>
            <a:r>
              <a:rPr lang="fr-CA" dirty="0">
                <a:solidFill>
                  <a:schemeClr val="accent2">
                    <a:lumMod val="75000"/>
                  </a:schemeClr>
                </a:solidFill>
              </a:rPr>
              <a:t>À la fin du module… </a:t>
            </a:r>
            <a:endParaRPr dirty="0">
              <a:solidFill>
                <a:schemeClr val="accent2">
                  <a:lumMod val="75000"/>
                </a:schemeClr>
              </a:solidFill>
            </a:endParaRPr>
          </a:p>
        </p:txBody>
      </p:sp>
      <p:sp>
        <p:nvSpPr>
          <p:cNvPr id="6" name="object 6"/>
          <p:cNvSpPr txBox="1">
            <a:spLocks noGrp="1"/>
          </p:cNvSpPr>
          <p:nvPr>
            <p:ph type="body" idx="1"/>
          </p:nvPr>
        </p:nvSpPr>
        <p:spPr>
          <a:xfrm>
            <a:off x="381000" y="1420236"/>
            <a:ext cx="8781415" cy="2784736"/>
          </a:xfrm>
          <a:prstGeom prst="rect">
            <a:avLst/>
          </a:prstGeom>
        </p:spPr>
        <p:txBody>
          <a:bodyPr vert="horz" wrap="square" lIns="0" tIns="14604" rIns="0" bIns="0" rtlCol="0">
            <a:spAutoFit/>
          </a:bodyPr>
          <a:lstStyle/>
          <a:p>
            <a:pPr marL="588645" indent="-342900">
              <a:lnSpc>
                <a:spcPts val="2390"/>
              </a:lnSpc>
              <a:buClr>
                <a:schemeClr val="accent2">
                  <a:lumMod val="50000"/>
                </a:schemeClr>
              </a:buClr>
              <a:buFont typeface="Arial" panose="020B0604020202020204" pitchFamily="34" charset="0"/>
              <a:buChar char="•"/>
            </a:pPr>
            <a:r>
              <a:rPr lang="fr-CA" dirty="0"/>
              <a:t>Nous vous remettrons une copie de votre plan d’apprentissage, qui résume ce que nous avons couvert au cours du module.</a:t>
            </a:r>
          </a:p>
          <a:p>
            <a:pPr marL="245745">
              <a:lnSpc>
                <a:spcPts val="2390"/>
              </a:lnSpc>
              <a:buClr>
                <a:schemeClr val="accent2">
                  <a:lumMod val="50000"/>
                </a:schemeClr>
              </a:buClr>
            </a:pPr>
            <a:endParaRPr lang="fr-CA" dirty="0"/>
          </a:p>
          <a:p>
            <a:pPr marL="588645" indent="-342900">
              <a:lnSpc>
                <a:spcPts val="2390"/>
              </a:lnSpc>
              <a:buClr>
                <a:schemeClr val="accent2">
                  <a:lumMod val="50000"/>
                </a:schemeClr>
              </a:buClr>
              <a:buFont typeface="Arial" panose="020B0604020202020204" pitchFamily="34" charset="0"/>
              <a:buChar char="•"/>
            </a:pPr>
            <a:r>
              <a:rPr lang="fr-CA" dirty="0"/>
              <a:t>Nous vous remettrons un certificat d’achèvement.</a:t>
            </a:r>
          </a:p>
          <a:p>
            <a:pPr marL="245745">
              <a:lnSpc>
                <a:spcPts val="2390"/>
              </a:lnSpc>
              <a:buClr>
                <a:schemeClr val="accent2">
                  <a:lumMod val="50000"/>
                </a:schemeClr>
              </a:buClr>
            </a:pPr>
            <a:endParaRPr lang="fr-CA" dirty="0"/>
          </a:p>
          <a:p>
            <a:pPr marL="588645" indent="-342900">
              <a:lnSpc>
                <a:spcPts val="2390"/>
              </a:lnSpc>
              <a:buClr>
                <a:schemeClr val="accent2">
                  <a:lumMod val="50000"/>
                </a:schemeClr>
              </a:buClr>
              <a:buFont typeface="Arial" panose="020B0604020202020204" pitchFamily="34" charset="0"/>
              <a:buChar char="•"/>
            </a:pPr>
            <a:r>
              <a:rPr lang="fr-CA" dirty="0"/>
              <a:t>Nous vous demanderons de remplir un formulaire d’évaluation.</a:t>
            </a:r>
          </a:p>
          <a:p>
            <a:pPr marL="245745">
              <a:lnSpc>
                <a:spcPts val="2390"/>
              </a:lnSpc>
              <a:buClr>
                <a:schemeClr val="accent2">
                  <a:lumMod val="50000"/>
                </a:schemeClr>
              </a:buClr>
            </a:pPr>
            <a:endParaRPr lang="fr-CA" dirty="0"/>
          </a:p>
          <a:p>
            <a:pPr marL="588645" indent="-342900">
              <a:lnSpc>
                <a:spcPts val="2390"/>
              </a:lnSpc>
              <a:buClr>
                <a:schemeClr val="accent2">
                  <a:lumMod val="50000"/>
                </a:schemeClr>
              </a:buClr>
              <a:buFont typeface="Arial" panose="020B0604020202020204" pitchFamily="34" charset="0"/>
              <a:buChar char="•"/>
            </a:pPr>
            <a:r>
              <a:rPr lang="fr-CA" dirty="0"/>
              <a:t>Nous vous demanderons si vous recommanderiez ce programme ou ce module à d’autres personnes qui pourraient en bénéficier.</a:t>
            </a:r>
            <a:endParaRPr dirty="0"/>
          </a:p>
        </p:txBody>
      </p:sp>
      <p:sp>
        <p:nvSpPr>
          <p:cNvPr id="8" name="object 8"/>
          <p:cNvSpPr/>
          <p:nvPr/>
        </p:nvSpPr>
        <p:spPr>
          <a:xfrm>
            <a:off x="8995283" y="0"/>
            <a:ext cx="3354323" cy="4429760"/>
          </a:xfrm>
          <a:custGeom>
            <a:avLst/>
            <a:gdLst/>
            <a:ahLst/>
            <a:cxnLst/>
            <a:rect l="l" t="t" r="r" b="b"/>
            <a:pathLst>
              <a:path w="3154679" h="4297680">
                <a:moveTo>
                  <a:pt x="3154679" y="0"/>
                </a:moveTo>
                <a:lnTo>
                  <a:pt x="2183510" y="0"/>
                </a:lnTo>
                <a:lnTo>
                  <a:pt x="0" y="4297680"/>
                </a:lnTo>
                <a:lnTo>
                  <a:pt x="3154679" y="4297680"/>
                </a:lnTo>
                <a:lnTo>
                  <a:pt x="3154679" y="0"/>
                </a:lnTo>
                <a:close/>
              </a:path>
            </a:pathLst>
          </a:custGeom>
          <a:solidFill>
            <a:srgbClr val="7E2C20"/>
          </a:solidFill>
        </p:spPr>
        <p:txBody>
          <a:bodyPr wrap="square" lIns="0" tIns="0" rIns="0" bIns="0" rtlCol="0"/>
          <a:lstStyle/>
          <a:p>
            <a:endParaRPr/>
          </a:p>
        </p:txBody>
      </p:sp>
      <p:sp>
        <p:nvSpPr>
          <p:cNvPr id="10" name="object 10"/>
          <p:cNvSpPr txBox="1"/>
          <p:nvPr/>
        </p:nvSpPr>
        <p:spPr>
          <a:xfrm>
            <a:off x="3581400" y="4960620"/>
            <a:ext cx="4545583" cy="846386"/>
          </a:xfrm>
          <a:prstGeom prst="rect">
            <a:avLst/>
          </a:prstGeom>
        </p:spPr>
        <p:txBody>
          <a:bodyPr vert="horz" wrap="square" lIns="0" tIns="15240" rIns="0" bIns="0" rtlCol="0">
            <a:spAutoFit/>
          </a:bodyPr>
          <a:lstStyle/>
          <a:p>
            <a:pPr marL="12700" marR="5080">
              <a:lnSpc>
                <a:spcPct val="99800"/>
              </a:lnSpc>
              <a:spcBef>
                <a:spcPts val="120"/>
              </a:spcBef>
            </a:pPr>
            <a:r>
              <a:rPr lang="fr-CA" dirty="0">
                <a:solidFill>
                  <a:schemeClr val="bg1"/>
                </a:solidFill>
              </a:rPr>
              <a:t>Après votre départ, nous vous contacterons dans 3 mois, 6 mois et 12 mois pour prendre de vos nouvelles.</a:t>
            </a:r>
            <a:endParaRPr dirty="0">
              <a:solidFill>
                <a:schemeClr val="bg1"/>
              </a:solidFill>
            </a:endParaRPr>
          </a:p>
        </p:txBody>
      </p:sp>
      <p:pic>
        <p:nvPicPr>
          <p:cNvPr id="12" name="object 10">
            <a:extLst>
              <a:ext uri="{FF2B5EF4-FFF2-40B4-BE49-F238E27FC236}">
                <a16:creationId xmlns:a16="http://schemas.microsoft.com/office/drawing/2014/main" id="{4ECA402D-4F77-3850-036E-9347DD4F699E}"/>
              </a:ext>
            </a:extLst>
          </p:cNvPr>
          <p:cNvPicPr/>
          <p:nvPr/>
        </p:nvPicPr>
        <p:blipFill>
          <a:blip r:embed="rId2" cstate="print"/>
          <a:stretch>
            <a:fillRect/>
          </a:stretch>
        </p:blipFill>
        <p:spPr>
          <a:xfrm>
            <a:off x="10077577" y="5410200"/>
            <a:ext cx="1521078" cy="1307338"/>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ctrTitle"/>
          </p:nvPr>
        </p:nvSpPr>
        <p:spPr>
          <a:xfrm>
            <a:off x="7162800" y="439623"/>
            <a:ext cx="4461256" cy="1365758"/>
          </a:xfrm>
          <a:prstGeom prst="rect">
            <a:avLst/>
          </a:prstGeom>
        </p:spPr>
        <p:txBody>
          <a:bodyPr vert="horz" wrap="square" lIns="0" tIns="11430" rIns="0" bIns="0" rtlCol="0">
            <a:spAutoFit/>
          </a:bodyPr>
          <a:lstStyle/>
          <a:p>
            <a:pPr marL="12700" marR="5080" indent="-3175">
              <a:lnSpc>
                <a:spcPct val="100400"/>
              </a:lnSpc>
              <a:spcBef>
                <a:spcPts val="90"/>
              </a:spcBef>
            </a:pPr>
            <a:r>
              <a:rPr lang="fr-FR" dirty="0"/>
              <a:t>MODULE 1 : </a:t>
            </a:r>
            <a:br>
              <a:rPr lang="fr-FR" dirty="0"/>
            </a:br>
            <a:r>
              <a:rPr lang="fr-FR" dirty="0"/>
              <a:t>INTRODUCTION</a:t>
            </a:r>
            <a:endParaRPr dirty="0"/>
          </a:p>
        </p:txBody>
      </p:sp>
      <p:sp>
        <p:nvSpPr>
          <p:cNvPr id="3" name="object 3"/>
          <p:cNvSpPr txBox="1">
            <a:spLocks noGrp="1"/>
          </p:cNvSpPr>
          <p:nvPr>
            <p:ph type="subTitle" idx="4"/>
          </p:nvPr>
        </p:nvSpPr>
        <p:spPr>
          <a:xfrm>
            <a:off x="589790" y="4569119"/>
            <a:ext cx="5919867" cy="1674176"/>
          </a:xfrm>
          <a:prstGeom prst="rect">
            <a:avLst/>
          </a:prstGeom>
        </p:spPr>
        <p:txBody>
          <a:bodyPr vert="horz" wrap="square" lIns="0" tIns="12065" rIns="0" bIns="0" rtlCol="0">
            <a:spAutoFit/>
          </a:bodyPr>
          <a:lstStyle/>
          <a:p>
            <a:pPr marL="12700">
              <a:lnSpc>
                <a:spcPct val="100000"/>
              </a:lnSpc>
              <a:spcBef>
                <a:spcPts val="95"/>
              </a:spcBef>
            </a:pPr>
            <a:r>
              <a:rPr lang="fr-FR" sz="5400" dirty="0">
                <a:solidFill>
                  <a:schemeClr val="accent4">
                    <a:lumMod val="40000"/>
                    <a:lumOff val="60000"/>
                  </a:schemeClr>
                </a:solidFill>
              </a:rPr>
              <a:t>DOCUMENTS ADMINISTATIFS</a:t>
            </a:r>
            <a:endParaRPr sz="5400" dirty="0">
              <a:solidFill>
                <a:schemeClr val="accent4">
                  <a:lumMod val="40000"/>
                  <a:lumOff val="60000"/>
                </a:schemeClr>
              </a:solidFill>
            </a:endParaRPr>
          </a:p>
        </p:txBody>
      </p:sp>
      <p:sp>
        <p:nvSpPr>
          <p:cNvPr id="9" name="Rectangle 8">
            <a:extLst>
              <a:ext uri="{FF2B5EF4-FFF2-40B4-BE49-F238E27FC236}">
                <a16:creationId xmlns:a16="http://schemas.microsoft.com/office/drawing/2014/main" id="{C1F8153A-B332-0C19-5EE9-FF6D1EECB215}"/>
              </a:ext>
            </a:extLst>
          </p:cNvPr>
          <p:cNvSpPr/>
          <p:nvPr/>
        </p:nvSpPr>
        <p:spPr>
          <a:xfrm>
            <a:off x="9906000" y="5181600"/>
            <a:ext cx="1828800" cy="1674176"/>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CA"/>
          </a:p>
        </p:txBody>
      </p:sp>
      <p:pic>
        <p:nvPicPr>
          <p:cNvPr id="10" name="object 10">
            <a:extLst>
              <a:ext uri="{FF2B5EF4-FFF2-40B4-BE49-F238E27FC236}">
                <a16:creationId xmlns:a16="http://schemas.microsoft.com/office/drawing/2014/main" id="{7F8723E2-931E-1B02-8C51-A148C713A7BB}"/>
              </a:ext>
            </a:extLst>
          </p:cNvPr>
          <p:cNvPicPr/>
          <p:nvPr/>
        </p:nvPicPr>
        <p:blipFill>
          <a:blip r:embed="rId2" cstate="print"/>
          <a:stretch>
            <a:fillRect/>
          </a:stretch>
        </p:blipFill>
        <p:spPr>
          <a:xfrm>
            <a:off x="10077577" y="5410200"/>
            <a:ext cx="1521078" cy="1307338"/>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object 2"/>
          <p:cNvGrpSpPr/>
          <p:nvPr/>
        </p:nvGrpSpPr>
        <p:grpSpPr>
          <a:xfrm>
            <a:off x="0" y="0"/>
            <a:ext cx="8860790" cy="1952625"/>
            <a:chOff x="0" y="0"/>
            <a:chExt cx="8860790" cy="1952625"/>
          </a:xfrm>
        </p:grpSpPr>
        <p:sp>
          <p:nvSpPr>
            <p:cNvPr id="3" name="object 3"/>
            <p:cNvSpPr/>
            <p:nvPr/>
          </p:nvSpPr>
          <p:spPr>
            <a:xfrm>
              <a:off x="0" y="0"/>
              <a:ext cx="2179320" cy="1156335"/>
            </a:xfrm>
            <a:custGeom>
              <a:avLst/>
              <a:gdLst/>
              <a:ahLst/>
              <a:cxnLst/>
              <a:rect l="l" t="t" r="r" b="b"/>
              <a:pathLst>
                <a:path w="2179320" h="1156335">
                  <a:moveTo>
                    <a:pt x="2178730" y="0"/>
                  </a:moveTo>
                  <a:lnTo>
                    <a:pt x="0" y="0"/>
                  </a:lnTo>
                  <a:lnTo>
                    <a:pt x="0" y="1156103"/>
                  </a:lnTo>
                  <a:lnTo>
                    <a:pt x="1474978" y="946276"/>
                  </a:lnTo>
                  <a:lnTo>
                    <a:pt x="2178730" y="0"/>
                  </a:lnTo>
                  <a:close/>
                </a:path>
              </a:pathLst>
            </a:custGeom>
            <a:solidFill>
              <a:srgbClr val="7E2C20"/>
            </a:solidFill>
          </p:spPr>
          <p:txBody>
            <a:bodyPr wrap="square" lIns="0" tIns="0" rIns="0" bIns="0" rtlCol="0"/>
            <a:lstStyle/>
            <a:p>
              <a:endParaRPr/>
            </a:p>
          </p:txBody>
        </p:sp>
        <p:sp>
          <p:nvSpPr>
            <p:cNvPr id="4" name="object 4"/>
            <p:cNvSpPr/>
            <p:nvPr/>
          </p:nvSpPr>
          <p:spPr>
            <a:xfrm>
              <a:off x="0" y="0"/>
              <a:ext cx="8860790" cy="1952625"/>
            </a:xfrm>
            <a:custGeom>
              <a:avLst/>
              <a:gdLst/>
              <a:ahLst/>
              <a:cxnLst/>
              <a:rect l="l" t="t" r="r" b="b"/>
              <a:pathLst>
                <a:path w="8860790" h="1952625">
                  <a:moveTo>
                    <a:pt x="1317537" y="962203"/>
                  </a:moveTo>
                  <a:lnTo>
                    <a:pt x="0" y="1130275"/>
                  </a:lnTo>
                  <a:lnTo>
                    <a:pt x="0" y="1880062"/>
                  </a:lnTo>
                  <a:lnTo>
                    <a:pt x="657034" y="1952244"/>
                  </a:lnTo>
                  <a:lnTo>
                    <a:pt x="1317537" y="962203"/>
                  </a:lnTo>
                  <a:close/>
                </a:path>
                <a:path w="8860790" h="1952625">
                  <a:moveTo>
                    <a:pt x="8860376" y="0"/>
                  </a:moveTo>
                  <a:lnTo>
                    <a:pt x="1959469" y="0"/>
                  </a:lnTo>
                  <a:lnTo>
                    <a:pt x="1317537" y="962203"/>
                  </a:lnTo>
                  <a:lnTo>
                    <a:pt x="8860376" y="0"/>
                  </a:lnTo>
                  <a:close/>
                </a:path>
              </a:pathLst>
            </a:custGeom>
            <a:solidFill>
              <a:srgbClr val="6A4FAB"/>
            </a:solidFill>
          </p:spPr>
          <p:txBody>
            <a:bodyPr wrap="square" lIns="0" tIns="0" rIns="0" bIns="0" rtlCol="0"/>
            <a:lstStyle/>
            <a:p>
              <a:endParaRPr/>
            </a:p>
          </p:txBody>
        </p:sp>
      </p:grpSp>
      <p:sp>
        <p:nvSpPr>
          <p:cNvPr id="5" name="object 5"/>
          <p:cNvSpPr/>
          <p:nvPr/>
        </p:nvSpPr>
        <p:spPr>
          <a:xfrm>
            <a:off x="0" y="6400800"/>
            <a:ext cx="9953625" cy="457200"/>
          </a:xfrm>
          <a:custGeom>
            <a:avLst/>
            <a:gdLst/>
            <a:ahLst/>
            <a:cxnLst/>
            <a:rect l="l" t="t" r="r" b="b"/>
            <a:pathLst>
              <a:path w="9953625" h="457200">
                <a:moveTo>
                  <a:pt x="0" y="457200"/>
                </a:moveTo>
                <a:lnTo>
                  <a:pt x="9953244" y="457200"/>
                </a:lnTo>
                <a:lnTo>
                  <a:pt x="9953244" y="0"/>
                </a:lnTo>
                <a:lnTo>
                  <a:pt x="0" y="0"/>
                </a:lnTo>
                <a:lnTo>
                  <a:pt x="0" y="457200"/>
                </a:lnTo>
                <a:close/>
              </a:path>
            </a:pathLst>
          </a:custGeom>
          <a:solidFill>
            <a:srgbClr val="6A4FAB"/>
          </a:solidFill>
        </p:spPr>
        <p:txBody>
          <a:bodyPr wrap="square" lIns="0" tIns="0" rIns="0" bIns="0" rtlCol="0"/>
          <a:lstStyle/>
          <a:p>
            <a:endParaRPr/>
          </a:p>
        </p:txBody>
      </p:sp>
      <p:sp>
        <p:nvSpPr>
          <p:cNvPr id="6" name="object 6"/>
          <p:cNvSpPr/>
          <p:nvPr/>
        </p:nvSpPr>
        <p:spPr>
          <a:xfrm>
            <a:off x="11722607" y="6400800"/>
            <a:ext cx="471170" cy="457200"/>
          </a:xfrm>
          <a:custGeom>
            <a:avLst/>
            <a:gdLst/>
            <a:ahLst/>
            <a:cxnLst/>
            <a:rect l="l" t="t" r="r" b="b"/>
            <a:pathLst>
              <a:path w="471170" h="457200">
                <a:moveTo>
                  <a:pt x="0" y="457200"/>
                </a:moveTo>
                <a:lnTo>
                  <a:pt x="470916" y="457200"/>
                </a:lnTo>
                <a:lnTo>
                  <a:pt x="470916" y="0"/>
                </a:lnTo>
                <a:lnTo>
                  <a:pt x="0" y="0"/>
                </a:lnTo>
                <a:lnTo>
                  <a:pt x="0" y="457200"/>
                </a:lnTo>
                <a:close/>
              </a:path>
            </a:pathLst>
          </a:custGeom>
          <a:solidFill>
            <a:srgbClr val="6A4FAB"/>
          </a:solidFill>
        </p:spPr>
        <p:txBody>
          <a:bodyPr wrap="square" lIns="0" tIns="0" rIns="0" bIns="0" rtlCol="0"/>
          <a:lstStyle/>
          <a:p>
            <a:endParaRPr/>
          </a:p>
        </p:txBody>
      </p:sp>
      <p:sp>
        <p:nvSpPr>
          <p:cNvPr id="7" name="object 7"/>
          <p:cNvSpPr txBox="1">
            <a:spLocks noGrp="1"/>
          </p:cNvSpPr>
          <p:nvPr>
            <p:ph type="title"/>
          </p:nvPr>
        </p:nvSpPr>
        <p:spPr>
          <a:xfrm>
            <a:off x="1022565" y="661891"/>
            <a:ext cx="10959439" cy="695325"/>
          </a:xfrm>
          <a:prstGeom prst="rect">
            <a:avLst/>
          </a:prstGeom>
        </p:spPr>
        <p:txBody>
          <a:bodyPr vert="horz" wrap="square" lIns="0" tIns="12065" rIns="0" bIns="0" rtlCol="0">
            <a:spAutoFit/>
          </a:bodyPr>
          <a:lstStyle/>
          <a:p>
            <a:pPr marL="3337560">
              <a:lnSpc>
                <a:spcPct val="100000"/>
              </a:lnSpc>
              <a:spcBef>
                <a:spcPts val="95"/>
              </a:spcBef>
            </a:pPr>
            <a:r>
              <a:rPr lang="fr-FR" dirty="0">
                <a:solidFill>
                  <a:schemeClr val="accent2">
                    <a:lumMod val="75000"/>
                  </a:schemeClr>
                </a:solidFill>
              </a:rPr>
              <a:t>Attentes :</a:t>
            </a:r>
            <a:endParaRPr dirty="0">
              <a:solidFill>
                <a:schemeClr val="accent2">
                  <a:lumMod val="75000"/>
                </a:schemeClr>
              </a:solidFill>
            </a:endParaRPr>
          </a:p>
        </p:txBody>
      </p:sp>
      <p:sp>
        <p:nvSpPr>
          <p:cNvPr id="8" name="object 8"/>
          <p:cNvSpPr txBox="1"/>
          <p:nvPr/>
        </p:nvSpPr>
        <p:spPr>
          <a:xfrm>
            <a:off x="4383581" y="1474510"/>
            <a:ext cx="7046419" cy="4462118"/>
          </a:xfrm>
          <a:prstGeom prst="rect">
            <a:avLst/>
          </a:prstGeom>
        </p:spPr>
        <p:txBody>
          <a:bodyPr vert="horz" wrap="square" lIns="0" tIns="14604" rIns="0" bIns="0" rtlCol="0" anchor="t">
            <a:spAutoFit/>
          </a:bodyPr>
          <a:lstStyle/>
          <a:p>
            <a:pPr marL="245745" indent="-233045">
              <a:spcBef>
                <a:spcPts val="1200"/>
              </a:spcBef>
              <a:buClr>
                <a:srgbClr val="871C36"/>
              </a:buClr>
              <a:buChar char="•"/>
              <a:tabLst>
                <a:tab pos="245745" algn="l"/>
              </a:tabLst>
            </a:pPr>
            <a:r>
              <a:rPr lang="fr-CA" sz="1900" dirty="0">
                <a:latin typeface="Arial"/>
                <a:cs typeface="Arial"/>
              </a:rPr>
              <a:t>Comprenez votre rôle ici — si vous n’êtes pas</a:t>
            </a:r>
            <a:r>
              <a:rPr lang="fr-CA" sz="1900" dirty="0">
                <a:solidFill>
                  <a:schemeClr val="tx1"/>
                </a:solidFill>
                <a:latin typeface="Arial"/>
                <a:cs typeface="Arial"/>
              </a:rPr>
              <a:t> certains ou certaines de quelque chose, n’hésitez pas à demander!</a:t>
            </a:r>
          </a:p>
          <a:p>
            <a:pPr marL="245745" indent="-233045">
              <a:lnSpc>
                <a:spcPct val="100000"/>
              </a:lnSpc>
              <a:spcBef>
                <a:spcPts val="1200"/>
              </a:spcBef>
              <a:buClr>
                <a:srgbClr val="871C36"/>
              </a:buClr>
              <a:buChar char="•"/>
              <a:tabLst>
                <a:tab pos="245745" algn="l"/>
              </a:tabLst>
            </a:pPr>
            <a:r>
              <a:rPr lang="fr-CA" sz="1900" dirty="0">
                <a:solidFill>
                  <a:schemeClr val="tx1"/>
                </a:solidFill>
                <a:latin typeface="Arial"/>
                <a:cs typeface="Arial"/>
              </a:rPr>
              <a:t>Soyez responsable.</a:t>
            </a:r>
          </a:p>
          <a:p>
            <a:pPr marL="245745" indent="-233045">
              <a:lnSpc>
                <a:spcPct val="100000"/>
              </a:lnSpc>
              <a:spcBef>
                <a:spcPts val="1200"/>
              </a:spcBef>
              <a:buClr>
                <a:srgbClr val="871C36"/>
              </a:buClr>
              <a:buChar char="•"/>
              <a:tabLst>
                <a:tab pos="245745" algn="l"/>
              </a:tabLst>
            </a:pPr>
            <a:r>
              <a:rPr lang="fr-CA" sz="1900" dirty="0">
                <a:latin typeface="Arial" panose="020B0604020202020204" pitchFamily="34" charset="0"/>
                <a:cs typeface="Arial" panose="020B0604020202020204" pitchFamily="34" charset="0"/>
              </a:rPr>
              <a:t>Acceptez le point de vue des autres.</a:t>
            </a:r>
          </a:p>
          <a:p>
            <a:pPr marL="245745" indent="-233045">
              <a:lnSpc>
                <a:spcPct val="100000"/>
              </a:lnSpc>
              <a:spcBef>
                <a:spcPts val="1200"/>
              </a:spcBef>
              <a:buClr>
                <a:srgbClr val="871C36"/>
              </a:buClr>
              <a:buChar char="•"/>
              <a:tabLst>
                <a:tab pos="245745" algn="l"/>
              </a:tabLst>
            </a:pPr>
            <a:r>
              <a:rPr lang="fr-CA" sz="1900" dirty="0">
                <a:latin typeface="Arial" panose="020B0604020202020204" pitchFamily="34" charset="0"/>
                <a:cs typeface="Arial" panose="020B0604020202020204" pitchFamily="34" charset="0"/>
              </a:rPr>
              <a:t>Faites preuve de flexibilité lorsque vous travaillez avec d’autres personnes.</a:t>
            </a:r>
          </a:p>
          <a:p>
            <a:pPr marL="245745" indent="-233045">
              <a:lnSpc>
                <a:spcPct val="100000"/>
              </a:lnSpc>
              <a:spcBef>
                <a:spcPts val="1200"/>
              </a:spcBef>
              <a:buClr>
                <a:srgbClr val="871C36"/>
              </a:buClr>
              <a:buChar char="•"/>
              <a:tabLst>
                <a:tab pos="245745" algn="l"/>
              </a:tabLst>
            </a:pPr>
            <a:r>
              <a:rPr lang="fr-CA" sz="1900" dirty="0">
                <a:latin typeface="Arial" panose="020B0604020202020204" pitchFamily="34" charset="0"/>
                <a:cs typeface="Arial" panose="020B0604020202020204" pitchFamily="34" charset="0"/>
              </a:rPr>
              <a:t>Soyez prêt et prête à participer.</a:t>
            </a:r>
          </a:p>
          <a:p>
            <a:pPr marL="245745" indent="-233045">
              <a:lnSpc>
                <a:spcPct val="100000"/>
              </a:lnSpc>
              <a:spcBef>
                <a:spcPts val="1200"/>
              </a:spcBef>
              <a:buClr>
                <a:srgbClr val="871C36"/>
              </a:buClr>
              <a:buChar char="•"/>
              <a:tabLst>
                <a:tab pos="245745" algn="l"/>
              </a:tabLst>
            </a:pPr>
            <a:r>
              <a:rPr lang="fr-CA" sz="1900" dirty="0">
                <a:latin typeface="Arial" panose="020B0604020202020204" pitchFamily="34" charset="0"/>
                <a:cs typeface="Arial" panose="020B0604020202020204" pitchFamily="34" charset="0"/>
              </a:rPr>
              <a:t>Respectez les horaires et les échéances.</a:t>
            </a:r>
          </a:p>
          <a:p>
            <a:pPr marL="245745" indent="-233045">
              <a:lnSpc>
                <a:spcPct val="100000"/>
              </a:lnSpc>
              <a:spcBef>
                <a:spcPts val="1200"/>
              </a:spcBef>
              <a:buClr>
                <a:srgbClr val="871C36"/>
              </a:buClr>
              <a:buChar char="•"/>
              <a:tabLst>
                <a:tab pos="245745" algn="l"/>
              </a:tabLst>
            </a:pPr>
            <a:r>
              <a:rPr lang="fr-CA" sz="1900" dirty="0">
                <a:latin typeface="Arial" panose="020B0604020202020204" pitchFamily="34" charset="0"/>
                <a:cs typeface="Arial" panose="020B0604020202020204" pitchFamily="34" charset="0"/>
              </a:rPr>
              <a:t>Soyez prêt et prête à aider les autres.</a:t>
            </a:r>
          </a:p>
          <a:p>
            <a:pPr marL="245745" indent="-233045">
              <a:lnSpc>
                <a:spcPct val="100000"/>
              </a:lnSpc>
              <a:spcBef>
                <a:spcPts val="1200"/>
              </a:spcBef>
              <a:buClr>
                <a:srgbClr val="871C36"/>
              </a:buClr>
              <a:buChar char="•"/>
              <a:tabLst>
                <a:tab pos="245745" algn="l"/>
              </a:tabLst>
            </a:pPr>
            <a:r>
              <a:rPr lang="fr-CA" sz="1900" dirty="0">
                <a:latin typeface="Arial" panose="020B0604020202020204" pitchFamily="34" charset="0"/>
                <a:cs typeface="Arial" panose="020B0604020202020204" pitchFamily="34" charset="0"/>
              </a:rPr>
              <a:t>Contribuez du mieux que vous pouvez.</a:t>
            </a:r>
          </a:p>
          <a:p>
            <a:pPr marL="245745" indent="-233045">
              <a:lnSpc>
                <a:spcPct val="100000"/>
              </a:lnSpc>
              <a:spcBef>
                <a:spcPts val="1200"/>
              </a:spcBef>
              <a:buClr>
                <a:srgbClr val="871C36"/>
              </a:buClr>
              <a:buChar char="•"/>
              <a:tabLst>
                <a:tab pos="245745" algn="l"/>
              </a:tabLst>
            </a:pPr>
            <a:r>
              <a:rPr lang="fr-CA" sz="1900" dirty="0">
                <a:latin typeface="Arial" panose="020B0604020202020204" pitchFamily="34" charset="0"/>
                <a:cs typeface="Arial" panose="020B0604020202020204" pitchFamily="34" charset="0"/>
              </a:rPr>
              <a:t>Aidez à résoudre les désaccords s’ils surviennent.</a:t>
            </a:r>
            <a:endParaRPr sz="1900" dirty="0">
              <a:latin typeface="Arial" panose="020B0604020202020204" pitchFamily="34" charset="0"/>
              <a:cs typeface="Arial" panose="020B0604020202020204" pitchFamily="34" charset="0"/>
            </a:endParaRPr>
          </a:p>
        </p:txBody>
      </p:sp>
      <p:pic>
        <p:nvPicPr>
          <p:cNvPr id="9" name="object 9"/>
          <p:cNvPicPr/>
          <p:nvPr/>
        </p:nvPicPr>
        <p:blipFill>
          <a:blip r:embed="rId2" cstate="print"/>
          <a:stretch>
            <a:fillRect/>
          </a:stretch>
        </p:blipFill>
        <p:spPr>
          <a:xfrm>
            <a:off x="598931" y="2130552"/>
            <a:ext cx="3680459" cy="3680459"/>
          </a:xfrm>
          <a:prstGeom prst="rect">
            <a:avLst/>
          </a:prstGeom>
        </p:spPr>
      </p:pic>
      <p:pic>
        <p:nvPicPr>
          <p:cNvPr id="10" name="object 10">
            <a:extLst>
              <a:ext uri="{FF2B5EF4-FFF2-40B4-BE49-F238E27FC236}">
                <a16:creationId xmlns:a16="http://schemas.microsoft.com/office/drawing/2014/main" id="{0004D82B-B3C1-9D01-1BF8-DEC5B37C9E03}"/>
              </a:ext>
            </a:extLst>
          </p:cNvPr>
          <p:cNvPicPr/>
          <p:nvPr/>
        </p:nvPicPr>
        <p:blipFill>
          <a:blip r:embed="rId3" cstate="print"/>
          <a:stretch>
            <a:fillRect/>
          </a:stretch>
        </p:blipFill>
        <p:spPr>
          <a:xfrm>
            <a:off x="10077577" y="5410200"/>
            <a:ext cx="1521078" cy="1307338"/>
          </a:xfrm>
          <a:prstGeom prst="rect">
            <a:avLst/>
          </a:prstGeom>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object 2"/>
          <p:cNvGrpSpPr/>
          <p:nvPr/>
        </p:nvGrpSpPr>
        <p:grpSpPr>
          <a:xfrm>
            <a:off x="0" y="1027348"/>
            <a:ext cx="9953625" cy="5831205"/>
            <a:chOff x="0" y="1027348"/>
            <a:chExt cx="9953625" cy="5831205"/>
          </a:xfrm>
        </p:grpSpPr>
        <p:pic>
          <p:nvPicPr>
            <p:cNvPr id="3" name="object 3"/>
            <p:cNvPicPr/>
            <p:nvPr/>
          </p:nvPicPr>
          <p:blipFill>
            <a:blip r:embed="rId2" cstate="print"/>
            <a:stretch>
              <a:fillRect/>
            </a:stretch>
          </p:blipFill>
          <p:spPr>
            <a:xfrm>
              <a:off x="969263" y="1027348"/>
              <a:ext cx="4968755" cy="5464891"/>
            </a:xfrm>
            <a:prstGeom prst="rect">
              <a:avLst/>
            </a:prstGeom>
          </p:spPr>
        </p:pic>
        <p:sp>
          <p:nvSpPr>
            <p:cNvPr id="4" name="object 4"/>
            <p:cNvSpPr/>
            <p:nvPr/>
          </p:nvSpPr>
          <p:spPr>
            <a:xfrm>
              <a:off x="0" y="6400799"/>
              <a:ext cx="9953625" cy="457200"/>
            </a:xfrm>
            <a:custGeom>
              <a:avLst/>
              <a:gdLst/>
              <a:ahLst/>
              <a:cxnLst/>
              <a:rect l="l" t="t" r="r" b="b"/>
              <a:pathLst>
                <a:path w="9953625" h="457200">
                  <a:moveTo>
                    <a:pt x="0" y="457200"/>
                  </a:moveTo>
                  <a:lnTo>
                    <a:pt x="9953244" y="457200"/>
                  </a:lnTo>
                  <a:lnTo>
                    <a:pt x="9953244" y="0"/>
                  </a:lnTo>
                  <a:lnTo>
                    <a:pt x="0" y="0"/>
                  </a:lnTo>
                  <a:lnTo>
                    <a:pt x="0" y="457200"/>
                  </a:lnTo>
                  <a:close/>
                </a:path>
              </a:pathLst>
            </a:custGeom>
            <a:solidFill>
              <a:srgbClr val="6A4FAB"/>
            </a:solidFill>
          </p:spPr>
          <p:txBody>
            <a:bodyPr wrap="square" lIns="0" tIns="0" rIns="0" bIns="0" rtlCol="0"/>
            <a:lstStyle/>
            <a:p>
              <a:endParaRPr/>
            </a:p>
          </p:txBody>
        </p:sp>
      </p:grpSp>
      <p:sp>
        <p:nvSpPr>
          <p:cNvPr id="5" name="object 5"/>
          <p:cNvSpPr txBox="1">
            <a:spLocks noGrp="1"/>
          </p:cNvSpPr>
          <p:nvPr>
            <p:ph type="title"/>
          </p:nvPr>
        </p:nvSpPr>
        <p:spPr>
          <a:xfrm>
            <a:off x="152400" y="643890"/>
            <a:ext cx="10959439" cy="695325"/>
          </a:xfrm>
          <a:prstGeom prst="rect">
            <a:avLst/>
          </a:prstGeom>
        </p:spPr>
        <p:txBody>
          <a:bodyPr vert="horz" wrap="square" lIns="0" tIns="12065" rIns="0" bIns="0" rtlCol="0">
            <a:spAutoFit/>
          </a:bodyPr>
          <a:lstStyle/>
          <a:p>
            <a:pPr marL="6026150">
              <a:lnSpc>
                <a:spcPct val="100000"/>
              </a:lnSpc>
              <a:spcBef>
                <a:spcPts val="95"/>
              </a:spcBef>
            </a:pPr>
            <a:r>
              <a:rPr lang="fr-FR" dirty="0">
                <a:solidFill>
                  <a:schemeClr val="accent2">
                    <a:lumMod val="75000"/>
                  </a:schemeClr>
                </a:solidFill>
              </a:rPr>
              <a:t>Tâches jalons</a:t>
            </a:r>
            <a:endParaRPr dirty="0">
              <a:solidFill>
                <a:schemeClr val="accent2">
                  <a:lumMod val="75000"/>
                </a:schemeClr>
              </a:solidFill>
            </a:endParaRPr>
          </a:p>
        </p:txBody>
      </p:sp>
      <p:sp>
        <p:nvSpPr>
          <p:cNvPr id="6" name="object 6"/>
          <p:cNvSpPr txBox="1"/>
          <p:nvPr/>
        </p:nvSpPr>
        <p:spPr>
          <a:xfrm>
            <a:off x="6264870" y="1600200"/>
            <a:ext cx="5406136" cy="2697726"/>
          </a:xfrm>
          <a:prstGeom prst="rect">
            <a:avLst/>
          </a:prstGeom>
        </p:spPr>
        <p:txBody>
          <a:bodyPr vert="horz" wrap="square" lIns="0" tIns="15240" rIns="0" bIns="0" rtlCol="0">
            <a:spAutoFit/>
          </a:bodyPr>
          <a:lstStyle/>
          <a:p>
            <a:pPr marL="12700" marR="382270">
              <a:lnSpc>
                <a:spcPct val="100600"/>
              </a:lnSpc>
              <a:spcBef>
                <a:spcPts val="1185"/>
              </a:spcBef>
            </a:pPr>
            <a:r>
              <a:rPr lang="fr-CA" dirty="0"/>
              <a:t>Au cours du module, nous effectuerons des «vérifications» appelés tâches jalons. </a:t>
            </a:r>
          </a:p>
          <a:p>
            <a:pPr marL="12700" marR="382270">
              <a:lnSpc>
                <a:spcPct val="100600"/>
              </a:lnSpc>
              <a:spcBef>
                <a:spcPts val="1185"/>
              </a:spcBef>
            </a:pPr>
            <a:r>
              <a:rPr lang="fr-CA" dirty="0"/>
              <a:t>Les tâches jalons sont des activités qui vous aident à évaluer vos progrès. </a:t>
            </a:r>
          </a:p>
          <a:p>
            <a:pPr marL="12700" marR="382270">
              <a:lnSpc>
                <a:spcPct val="100600"/>
              </a:lnSpc>
              <a:spcBef>
                <a:spcPts val="1185"/>
              </a:spcBef>
            </a:pPr>
            <a:r>
              <a:rPr lang="fr-CA" dirty="0"/>
              <a:t>Toutes les tâches jalons du module se trouvent dans votre plan d’apprentissage. </a:t>
            </a:r>
          </a:p>
          <a:p>
            <a:pPr marL="12700" marR="382270">
              <a:lnSpc>
                <a:spcPct val="100600"/>
              </a:lnSpc>
              <a:spcBef>
                <a:spcPts val="1185"/>
              </a:spcBef>
            </a:pPr>
            <a:r>
              <a:rPr lang="fr-CA" dirty="0"/>
              <a:t>Lorsque nous aurons terminé tout le matériel, vous pourrez réaliser une tâche culminante.</a:t>
            </a:r>
            <a:endParaRPr dirty="0"/>
          </a:p>
        </p:txBody>
      </p:sp>
      <p:sp>
        <p:nvSpPr>
          <p:cNvPr id="7" name="object 7"/>
          <p:cNvSpPr/>
          <p:nvPr/>
        </p:nvSpPr>
        <p:spPr>
          <a:xfrm>
            <a:off x="11722607" y="6400800"/>
            <a:ext cx="471170" cy="457200"/>
          </a:xfrm>
          <a:custGeom>
            <a:avLst/>
            <a:gdLst/>
            <a:ahLst/>
            <a:cxnLst/>
            <a:rect l="l" t="t" r="r" b="b"/>
            <a:pathLst>
              <a:path w="471170" h="457200">
                <a:moveTo>
                  <a:pt x="0" y="457200"/>
                </a:moveTo>
                <a:lnTo>
                  <a:pt x="470916" y="457200"/>
                </a:lnTo>
                <a:lnTo>
                  <a:pt x="470916" y="0"/>
                </a:lnTo>
                <a:lnTo>
                  <a:pt x="0" y="0"/>
                </a:lnTo>
                <a:lnTo>
                  <a:pt x="0" y="457200"/>
                </a:lnTo>
                <a:close/>
              </a:path>
            </a:pathLst>
          </a:custGeom>
          <a:solidFill>
            <a:srgbClr val="6A4FAB"/>
          </a:solidFill>
        </p:spPr>
        <p:txBody>
          <a:bodyPr wrap="square" lIns="0" tIns="0" rIns="0" bIns="0" rtlCol="0"/>
          <a:lstStyle/>
          <a:p>
            <a:endParaRPr/>
          </a:p>
        </p:txBody>
      </p:sp>
      <p:grpSp>
        <p:nvGrpSpPr>
          <p:cNvPr id="8" name="object 8"/>
          <p:cNvGrpSpPr/>
          <p:nvPr/>
        </p:nvGrpSpPr>
        <p:grpSpPr>
          <a:xfrm>
            <a:off x="0" y="0"/>
            <a:ext cx="8860790" cy="1952625"/>
            <a:chOff x="0" y="0"/>
            <a:chExt cx="8860790" cy="1952625"/>
          </a:xfrm>
        </p:grpSpPr>
        <p:sp>
          <p:nvSpPr>
            <p:cNvPr id="9" name="object 9"/>
            <p:cNvSpPr/>
            <p:nvPr/>
          </p:nvSpPr>
          <p:spPr>
            <a:xfrm>
              <a:off x="0" y="0"/>
              <a:ext cx="2179320" cy="1156335"/>
            </a:xfrm>
            <a:custGeom>
              <a:avLst/>
              <a:gdLst/>
              <a:ahLst/>
              <a:cxnLst/>
              <a:rect l="l" t="t" r="r" b="b"/>
              <a:pathLst>
                <a:path w="2179320" h="1156335">
                  <a:moveTo>
                    <a:pt x="2178730" y="0"/>
                  </a:moveTo>
                  <a:lnTo>
                    <a:pt x="0" y="0"/>
                  </a:lnTo>
                  <a:lnTo>
                    <a:pt x="0" y="1156103"/>
                  </a:lnTo>
                  <a:lnTo>
                    <a:pt x="1474978" y="946276"/>
                  </a:lnTo>
                  <a:lnTo>
                    <a:pt x="2178730" y="0"/>
                  </a:lnTo>
                  <a:close/>
                </a:path>
              </a:pathLst>
            </a:custGeom>
            <a:solidFill>
              <a:srgbClr val="7E2C20"/>
            </a:solidFill>
          </p:spPr>
          <p:txBody>
            <a:bodyPr wrap="square" lIns="0" tIns="0" rIns="0" bIns="0" rtlCol="0"/>
            <a:lstStyle/>
            <a:p>
              <a:endParaRPr/>
            </a:p>
          </p:txBody>
        </p:sp>
        <p:sp>
          <p:nvSpPr>
            <p:cNvPr id="10" name="object 10"/>
            <p:cNvSpPr/>
            <p:nvPr/>
          </p:nvSpPr>
          <p:spPr>
            <a:xfrm>
              <a:off x="0" y="0"/>
              <a:ext cx="8860790" cy="1952625"/>
            </a:xfrm>
            <a:custGeom>
              <a:avLst/>
              <a:gdLst/>
              <a:ahLst/>
              <a:cxnLst/>
              <a:rect l="l" t="t" r="r" b="b"/>
              <a:pathLst>
                <a:path w="8860790" h="1952625">
                  <a:moveTo>
                    <a:pt x="1317537" y="962203"/>
                  </a:moveTo>
                  <a:lnTo>
                    <a:pt x="0" y="1130275"/>
                  </a:lnTo>
                  <a:lnTo>
                    <a:pt x="0" y="1880062"/>
                  </a:lnTo>
                  <a:lnTo>
                    <a:pt x="657034" y="1952244"/>
                  </a:lnTo>
                  <a:lnTo>
                    <a:pt x="1317537" y="962203"/>
                  </a:lnTo>
                  <a:close/>
                </a:path>
                <a:path w="8860790" h="1952625">
                  <a:moveTo>
                    <a:pt x="8860376" y="0"/>
                  </a:moveTo>
                  <a:lnTo>
                    <a:pt x="1959469" y="0"/>
                  </a:lnTo>
                  <a:lnTo>
                    <a:pt x="1317537" y="962203"/>
                  </a:lnTo>
                  <a:lnTo>
                    <a:pt x="8860376" y="0"/>
                  </a:lnTo>
                  <a:close/>
                </a:path>
              </a:pathLst>
            </a:custGeom>
            <a:solidFill>
              <a:srgbClr val="6A4FAB"/>
            </a:solidFill>
          </p:spPr>
          <p:txBody>
            <a:bodyPr wrap="square" lIns="0" tIns="0" rIns="0" bIns="0" rtlCol="0"/>
            <a:lstStyle/>
            <a:p>
              <a:endParaRPr/>
            </a:p>
          </p:txBody>
        </p:sp>
      </p:grpSp>
      <p:pic>
        <p:nvPicPr>
          <p:cNvPr id="11" name="object 10">
            <a:extLst>
              <a:ext uri="{FF2B5EF4-FFF2-40B4-BE49-F238E27FC236}">
                <a16:creationId xmlns:a16="http://schemas.microsoft.com/office/drawing/2014/main" id="{759600DC-5B96-723C-D804-7F1B8D4B9401}"/>
              </a:ext>
            </a:extLst>
          </p:cNvPr>
          <p:cNvPicPr/>
          <p:nvPr/>
        </p:nvPicPr>
        <p:blipFill>
          <a:blip r:embed="rId3" cstate="print"/>
          <a:stretch>
            <a:fillRect/>
          </a:stretch>
        </p:blipFill>
        <p:spPr>
          <a:xfrm>
            <a:off x="10077577" y="5410200"/>
            <a:ext cx="1521078" cy="1307338"/>
          </a:xfrm>
          <a:prstGeom prst="rect">
            <a:avLst/>
          </a:prstGeom>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0" y="6400800"/>
            <a:ext cx="9953625" cy="457200"/>
          </a:xfrm>
          <a:custGeom>
            <a:avLst/>
            <a:gdLst/>
            <a:ahLst/>
            <a:cxnLst/>
            <a:rect l="l" t="t" r="r" b="b"/>
            <a:pathLst>
              <a:path w="9953625" h="457200">
                <a:moveTo>
                  <a:pt x="0" y="457200"/>
                </a:moveTo>
                <a:lnTo>
                  <a:pt x="9953244" y="457200"/>
                </a:lnTo>
                <a:lnTo>
                  <a:pt x="9953244" y="0"/>
                </a:lnTo>
                <a:lnTo>
                  <a:pt x="0" y="0"/>
                </a:lnTo>
                <a:lnTo>
                  <a:pt x="0" y="457200"/>
                </a:lnTo>
                <a:close/>
              </a:path>
            </a:pathLst>
          </a:custGeom>
          <a:solidFill>
            <a:srgbClr val="6A4FAB"/>
          </a:solidFill>
        </p:spPr>
        <p:txBody>
          <a:bodyPr wrap="square" lIns="0" tIns="0" rIns="0" bIns="0" rtlCol="0"/>
          <a:lstStyle/>
          <a:p>
            <a:endParaRPr/>
          </a:p>
        </p:txBody>
      </p:sp>
      <p:sp>
        <p:nvSpPr>
          <p:cNvPr id="3" name="object 3"/>
          <p:cNvSpPr/>
          <p:nvPr/>
        </p:nvSpPr>
        <p:spPr>
          <a:xfrm>
            <a:off x="11722607" y="6400800"/>
            <a:ext cx="471170" cy="457200"/>
          </a:xfrm>
          <a:custGeom>
            <a:avLst/>
            <a:gdLst/>
            <a:ahLst/>
            <a:cxnLst/>
            <a:rect l="l" t="t" r="r" b="b"/>
            <a:pathLst>
              <a:path w="471170" h="457200">
                <a:moveTo>
                  <a:pt x="0" y="457200"/>
                </a:moveTo>
                <a:lnTo>
                  <a:pt x="470916" y="457200"/>
                </a:lnTo>
                <a:lnTo>
                  <a:pt x="470916" y="0"/>
                </a:lnTo>
                <a:lnTo>
                  <a:pt x="0" y="0"/>
                </a:lnTo>
                <a:lnTo>
                  <a:pt x="0" y="457200"/>
                </a:lnTo>
                <a:close/>
              </a:path>
            </a:pathLst>
          </a:custGeom>
          <a:solidFill>
            <a:srgbClr val="6A4FAB"/>
          </a:solidFill>
        </p:spPr>
        <p:txBody>
          <a:bodyPr wrap="square" lIns="0" tIns="0" rIns="0" bIns="0" rtlCol="0"/>
          <a:lstStyle/>
          <a:p>
            <a:endParaRPr/>
          </a:p>
        </p:txBody>
      </p:sp>
      <p:grpSp>
        <p:nvGrpSpPr>
          <p:cNvPr id="4" name="object 4"/>
          <p:cNvGrpSpPr/>
          <p:nvPr/>
        </p:nvGrpSpPr>
        <p:grpSpPr>
          <a:xfrm>
            <a:off x="399143" y="0"/>
            <a:ext cx="8860790" cy="1952625"/>
            <a:chOff x="0" y="0"/>
            <a:chExt cx="8860790" cy="1952625"/>
          </a:xfrm>
        </p:grpSpPr>
        <p:sp>
          <p:nvSpPr>
            <p:cNvPr id="5" name="object 5"/>
            <p:cNvSpPr/>
            <p:nvPr/>
          </p:nvSpPr>
          <p:spPr>
            <a:xfrm>
              <a:off x="0" y="0"/>
              <a:ext cx="2179320" cy="1156335"/>
            </a:xfrm>
            <a:custGeom>
              <a:avLst/>
              <a:gdLst/>
              <a:ahLst/>
              <a:cxnLst/>
              <a:rect l="l" t="t" r="r" b="b"/>
              <a:pathLst>
                <a:path w="2179320" h="1156335">
                  <a:moveTo>
                    <a:pt x="2178730" y="0"/>
                  </a:moveTo>
                  <a:lnTo>
                    <a:pt x="0" y="0"/>
                  </a:lnTo>
                  <a:lnTo>
                    <a:pt x="0" y="1156103"/>
                  </a:lnTo>
                  <a:lnTo>
                    <a:pt x="1474978" y="946276"/>
                  </a:lnTo>
                  <a:lnTo>
                    <a:pt x="2178730" y="0"/>
                  </a:lnTo>
                  <a:close/>
                </a:path>
              </a:pathLst>
            </a:custGeom>
            <a:solidFill>
              <a:srgbClr val="7E2C20"/>
            </a:solidFill>
          </p:spPr>
          <p:txBody>
            <a:bodyPr wrap="square" lIns="0" tIns="0" rIns="0" bIns="0" rtlCol="0"/>
            <a:lstStyle/>
            <a:p>
              <a:endParaRPr/>
            </a:p>
          </p:txBody>
        </p:sp>
        <p:sp>
          <p:nvSpPr>
            <p:cNvPr id="6" name="object 6"/>
            <p:cNvSpPr/>
            <p:nvPr/>
          </p:nvSpPr>
          <p:spPr>
            <a:xfrm>
              <a:off x="0" y="0"/>
              <a:ext cx="8860790" cy="1952625"/>
            </a:xfrm>
            <a:custGeom>
              <a:avLst/>
              <a:gdLst/>
              <a:ahLst/>
              <a:cxnLst/>
              <a:rect l="l" t="t" r="r" b="b"/>
              <a:pathLst>
                <a:path w="8860790" h="1952625">
                  <a:moveTo>
                    <a:pt x="1317537" y="962203"/>
                  </a:moveTo>
                  <a:lnTo>
                    <a:pt x="0" y="1130275"/>
                  </a:lnTo>
                  <a:lnTo>
                    <a:pt x="0" y="1880062"/>
                  </a:lnTo>
                  <a:lnTo>
                    <a:pt x="657034" y="1952244"/>
                  </a:lnTo>
                  <a:lnTo>
                    <a:pt x="1317537" y="962203"/>
                  </a:lnTo>
                  <a:close/>
                </a:path>
                <a:path w="8860790" h="1952625">
                  <a:moveTo>
                    <a:pt x="8860376" y="0"/>
                  </a:moveTo>
                  <a:lnTo>
                    <a:pt x="1959469" y="0"/>
                  </a:lnTo>
                  <a:lnTo>
                    <a:pt x="1317537" y="962203"/>
                  </a:lnTo>
                  <a:lnTo>
                    <a:pt x="8860376" y="0"/>
                  </a:lnTo>
                  <a:close/>
                </a:path>
              </a:pathLst>
            </a:custGeom>
            <a:solidFill>
              <a:srgbClr val="6A4FAB"/>
            </a:solidFill>
          </p:spPr>
          <p:txBody>
            <a:bodyPr wrap="square" lIns="0" tIns="0" rIns="0" bIns="0" rtlCol="0"/>
            <a:lstStyle/>
            <a:p>
              <a:endParaRPr/>
            </a:p>
          </p:txBody>
        </p:sp>
      </p:grpSp>
      <p:sp>
        <p:nvSpPr>
          <p:cNvPr id="8" name="object 8"/>
          <p:cNvSpPr txBox="1"/>
          <p:nvPr/>
        </p:nvSpPr>
        <p:spPr>
          <a:xfrm>
            <a:off x="1397333" y="2830949"/>
            <a:ext cx="4120515" cy="1527919"/>
          </a:xfrm>
          <a:prstGeom prst="rect">
            <a:avLst/>
          </a:prstGeom>
        </p:spPr>
        <p:txBody>
          <a:bodyPr vert="horz" wrap="square" lIns="0" tIns="13335" rIns="0" bIns="0" rtlCol="0">
            <a:spAutoFit/>
          </a:bodyPr>
          <a:lstStyle/>
          <a:p>
            <a:pPr marL="12700">
              <a:lnSpc>
                <a:spcPts val="2390"/>
              </a:lnSpc>
            </a:pPr>
            <a:r>
              <a:rPr lang="fr-CA" dirty="0"/>
              <a:t>Chaque personne qui se présente dans notre centre a un plan d’apprentissage. </a:t>
            </a:r>
          </a:p>
          <a:p>
            <a:pPr marL="12700">
              <a:lnSpc>
                <a:spcPts val="2390"/>
              </a:lnSpc>
            </a:pPr>
            <a:endParaRPr lang="fr-CA" dirty="0"/>
          </a:p>
          <a:p>
            <a:pPr marL="12700">
              <a:lnSpc>
                <a:spcPts val="2390"/>
              </a:lnSpc>
            </a:pPr>
            <a:r>
              <a:rPr lang="fr-CA" dirty="0"/>
              <a:t>Ce plan décrit les activités que vous effectuerez pendant votre séjour ici.</a:t>
            </a:r>
            <a:endParaRPr dirty="0"/>
          </a:p>
        </p:txBody>
      </p:sp>
      <p:sp>
        <p:nvSpPr>
          <p:cNvPr id="9" name="object 9"/>
          <p:cNvSpPr txBox="1"/>
          <p:nvPr/>
        </p:nvSpPr>
        <p:spPr>
          <a:xfrm>
            <a:off x="6439645" y="609600"/>
            <a:ext cx="5163185" cy="766234"/>
          </a:xfrm>
          <a:prstGeom prst="rect">
            <a:avLst/>
          </a:prstGeom>
        </p:spPr>
        <p:txBody>
          <a:bodyPr vert="horz" wrap="square" lIns="0" tIns="14604" rIns="0" bIns="0" rtlCol="0" anchor="t">
            <a:spAutoFit/>
          </a:bodyPr>
          <a:lstStyle/>
          <a:p>
            <a:pPr marL="12700">
              <a:lnSpc>
                <a:spcPct val="100000"/>
              </a:lnSpc>
              <a:spcBef>
                <a:spcPts val="114"/>
              </a:spcBef>
            </a:pPr>
            <a:r>
              <a:rPr lang="fr-CA" sz="2400" b="1" dirty="0">
                <a:solidFill>
                  <a:srgbClr val="C00000"/>
                </a:solidFill>
              </a:rPr>
              <a:t>Les principales parties </a:t>
            </a:r>
          </a:p>
          <a:p>
            <a:pPr marL="12700">
              <a:lnSpc>
                <a:spcPct val="100000"/>
              </a:lnSpc>
              <a:spcBef>
                <a:spcPts val="114"/>
              </a:spcBef>
            </a:pPr>
            <a:r>
              <a:rPr lang="fr-CA" sz="2400" b="1" dirty="0">
                <a:solidFill>
                  <a:srgbClr val="C00000"/>
                </a:solidFill>
              </a:rPr>
              <a:t>du plan d’apprentissage sont :</a:t>
            </a:r>
          </a:p>
        </p:txBody>
      </p:sp>
      <p:graphicFrame>
        <p:nvGraphicFramePr>
          <p:cNvPr id="18" name="Diagramme 17">
            <a:extLst>
              <a:ext uri="{FF2B5EF4-FFF2-40B4-BE49-F238E27FC236}">
                <a16:creationId xmlns:a16="http://schemas.microsoft.com/office/drawing/2014/main" id="{ADADA775-2AB0-ABBC-732B-5BB8D1A879B4}"/>
              </a:ext>
            </a:extLst>
          </p:cNvPr>
          <p:cNvGraphicFramePr/>
          <p:nvPr>
            <p:extLst>
              <p:ext uri="{D42A27DB-BD31-4B8C-83A1-F6EECF244321}">
                <p14:modId xmlns:p14="http://schemas.microsoft.com/office/powerpoint/2010/main" val="4226327704"/>
              </p:ext>
            </p:extLst>
          </p:nvPr>
        </p:nvGraphicFramePr>
        <p:xfrm>
          <a:off x="6414139" y="1524000"/>
          <a:ext cx="5214872" cy="376027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69" name="ZoneTexte 68">
            <a:extLst>
              <a:ext uri="{FF2B5EF4-FFF2-40B4-BE49-F238E27FC236}">
                <a16:creationId xmlns:a16="http://schemas.microsoft.com/office/drawing/2014/main" id="{390A2454-C64B-74D7-F329-F484B9EE69D6}"/>
              </a:ext>
            </a:extLst>
          </p:cNvPr>
          <p:cNvSpPr txBox="1"/>
          <p:nvPr/>
        </p:nvSpPr>
        <p:spPr>
          <a:xfrm>
            <a:off x="1699216" y="1615921"/>
            <a:ext cx="3498386" cy="107721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r>
              <a:rPr lang="fr-FR" sz="3200" b="1" dirty="0">
                <a:solidFill>
                  <a:srgbClr val="C00000"/>
                </a:solidFill>
              </a:rPr>
              <a:t>Votre plan d'apprentissage</a:t>
            </a:r>
          </a:p>
        </p:txBody>
      </p:sp>
      <p:pic>
        <p:nvPicPr>
          <p:cNvPr id="7" name="object 10">
            <a:extLst>
              <a:ext uri="{FF2B5EF4-FFF2-40B4-BE49-F238E27FC236}">
                <a16:creationId xmlns:a16="http://schemas.microsoft.com/office/drawing/2014/main" id="{4C1C04E2-828B-3B85-552D-3BC386852C17}"/>
              </a:ext>
            </a:extLst>
          </p:cNvPr>
          <p:cNvPicPr/>
          <p:nvPr/>
        </p:nvPicPr>
        <p:blipFill>
          <a:blip r:embed="rId7" cstate="print"/>
          <a:stretch>
            <a:fillRect/>
          </a:stretch>
        </p:blipFill>
        <p:spPr>
          <a:xfrm>
            <a:off x="10077577" y="5410200"/>
            <a:ext cx="1521078" cy="1307338"/>
          </a:xfrm>
          <a:prstGeom prst="rect">
            <a:avLst/>
          </a:prstGeom>
        </p:spPr>
      </p:pic>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2997E2"/>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71b2e3c4-79d5-4c98-b528-a3fa04795dc5" xsi:nil="true"/>
    <lcf76f155ced4ddcb4097134ff3c332f xmlns="eb0d3e1a-6422-4b6b-af90-65d0fc919568">
      <Terms xmlns="http://schemas.microsoft.com/office/infopath/2007/PartnerControls"/>
    </lcf76f155ced4ddcb4097134ff3c332f>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079358B3F27EFB43ADF249F01AC3C9F0" ma:contentTypeVersion="18" ma:contentTypeDescription="Crée un document." ma:contentTypeScope="" ma:versionID="1b423985c283ffc9fc59b302a9a41ae9">
  <xsd:schema xmlns:xsd="http://www.w3.org/2001/XMLSchema" xmlns:xs="http://www.w3.org/2001/XMLSchema" xmlns:p="http://schemas.microsoft.com/office/2006/metadata/properties" xmlns:ns2="71b2e3c4-79d5-4c98-b528-a3fa04795dc5" xmlns:ns3="eb0d3e1a-6422-4b6b-af90-65d0fc919568" targetNamespace="http://schemas.microsoft.com/office/2006/metadata/properties" ma:root="true" ma:fieldsID="5e167ed6868601fd51612f25c25c712c" ns2:_="" ns3:_="">
    <xsd:import namespace="71b2e3c4-79d5-4c98-b528-a3fa04795dc5"/>
    <xsd:import namespace="eb0d3e1a-6422-4b6b-af90-65d0fc919568"/>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DateTaken" minOccurs="0"/>
                <xsd:element ref="ns3:MediaServiceAutoTags" minOccurs="0"/>
                <xsd:element ref="ns3:MediaServiceOCR" minOccurs="0"/>
                <xsd:element ref="ns3:MediaServiceEventHashCode" minOccurs="0"/>
                <xsd:element ref="ns3:MediaServiceGenerationTime" minOccurs="0"/>
                <xsd:element ref="ns3:MediaServiceLocation" minOccurs="0"/>
                <xsd:element ref="ns3:MediaServiceAutoKeyPoints" minOccurs="0"/>
                <xsd:element ref="ns3:MediaServiceKeyPoints" minOccurs="0"/>
                <xsd:element ref="ns3:MediaLengthInSeconds" minOccurs="0"/>
                <xsd:element ref="ns3:lcf76f155ced4ddcb4097134ff3c332f" minOccurs="0"/>
                <xsd:element ref="ns2:TaxCatchAll" minOccurs="0"/>
                <xsd:element ref="ns3:MediaServiceSearchProperties" minOccurs="0"/>
                <xsd:element ref="ns3: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1b2e3c4-79d5-4c98-b528-a3fa04795dc5" elementFormDefault="qualified">
    <xsd:import namespace="http://schemas.microsoft.com/office/2006/documentManagement/types"/>
    <xsd:import namespace="http://schemas.microsoft.com/office/infopath/2007/PartnerControls"/>
    <xsd:element name="SharedWithUsers" ma:index="8" nillable="true" ma:displayName="Partagé avec"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Partagé avec détails" ma:description="" ma:internalName="SharedWithDetails" ma:readOnly="true">
      <xsd:simpleType>
        <xsd:restriction base="dms:Note">
          <xsd:maxLength value="255"/>
        </xsd:restriction>
      </xsd:simpleType>
    </xsd:element>
    <xsd:element name="TaxCatchAll" ma:index="23" nillable="true" ma:displayName="Taxonomy Catch All Column" ma:hidden="true" ma:list="{c6334424-3693-4fff-a368-14903a3bc8ec}" ma:internalName="TaxCatchAll" ma:showField="CatchAllData" ma:web="71b2e3c4-79d5-4c98-b528-a3fa04795dc5">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eb0d3e1a-6422-4b6b-af90-65d0fc919568" elementFormDefault="qualified">
    <xsd:import namespace="http://schemas.microsoft.com/office/2006/documentManagement/types"/>
    <xsd:import namespace="http://schemas.microsoft.com/office/infopath/2007/PartnerControls"/>
    <xsd:element name="MediaServiceMetadata" ma:index="10" nillable="true" ma:displayName="MediaServiceMetadata" ma:description="" ma:hidden="true" ma:internalName="MediaServiceMetadata" ma:readOnly="true">
      <xsd:simpleType>
        <xsd:restriction base="dms:Note"/>
      </xsd:simpleType>
    </xsd:element>
    <xsd:element name="MediaServiceFastMetadata" ma:index="11" nillable="true" ma:displayName="MediaServiceFastMetadata" ma:description="" ma:hidden="true" ma:internalName="MediaServiceFastMetadata" ma:readOnly="true">
      <xsd:simpleType>
        <xsd:restriction base="dms:Note"/>
      </xsd:simpleType>
    </xsd:element>
    <xsd:element name="MediaServiceDateTaken" ma:index="12" nillable="true" ma:displayName="MediaServiceDateTaken" ma:description="" ma:hidden="true" ma:internalName="MediaServiceDateTaken" ma:readOnly="true">
      <xsd:simpleType>
        <xsd:restriction base="dms:Text"/>
      </xsd:simpleType>
    </xsd:element>
    <xsd:element name="MediaServiceAutoTags" ma:index="13" nillable="true" ma:displayName="MediaServiceAutoTags" ma:description="" ma:internalName="MediaServiceAutoTags" ma:readOnly="true">
      <xsd:simpleType>
        <xsd:restriction base="dms:Text"/>
      </xsd:simpleType>
    </xsd:element>
    <xsd:element name="MediaServiceOCR" ma:index="14" nillable="true" ma:displayName="MediaServiceOCR" ma:internalName="MediaServiceOCR" ma:readOnly="true">
      <xsd:simpleType>
        <xsd:restriction base="dms:Note">
          <xsd:maxLength value="255"/>
        </xsd:restriction>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Location" ma:index="17" nillable="true" ma:displayName="Location" ma:internalName="MediaServiceLocation"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element name="MediaLengthInSeconds" ma:index="20" nillable="true" ma:displayName="Length (seconds)" ma:internalName="MediaLengthInSeconds" ma:readOnly="true">
      <xsd:simpleType>
        <xsd:restriction base="dms:Unknown"/>
      </xsd:simpleType>
    </xsd:element>
    <xsd:element name="lcf76f155ced4ddcb4097134ff3c332f" ma:index="22" nillable="true" ma:taxonomy="true" ma:internalName="lcf76f155ced4ddcb4097134ff3c332f" ma:taxonomyFieldName="MediaServiceImageTags" ma:displayName="Balises d’images" ma:readOnly="false" ma:fieldId="{5cf76f15-5ced-4ddc-b409-7134ff3c332f}" ma:taxonomyMulti="true" ma:sspId="80755866-13cf-410b-9c5d-c7abb0189b65" ma:termSetId="09814cd3-568e-fe90-9814-8d621ff8fb84" ma:anchorId="fba54fb3-c3e1-fe81-a776-ca4b69148c4d" ma:open="true" ma:isKeyword="false">
      <xsd:complexType>
        <xsd:sequence>
          <xsd:element ref="pc:Terms" minOccurs="0" maxOccurs="1"/>
        </xsd:sequence>
      </xsd:complexType>
    </xsd:element>
    <xsd:element name="MediaServiceSearchProperties" ma:index="24" nillable="true" ma:displayName="MediaServiceSearchProperties" ma:hidden="true" ma:internalName="MediaServiceSearchProperties" ma:readOnly="true">
      <xsd:simpleType>
        <xsd:restriction base="dms:Note"/>
      </xsd:simpleType>
    </xsd:element>
    <xsd:element name="MediaServiceObjectDetectorVersions" ma:index="25" nillable="true" ma:displayName="MediaServiceObjectDetectorVersions" ma:description="" ma:hidden="true" ma:indexed="true" ma:internalName="MediaServiceObjectDetectorVersions"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ype de contenu"/>
        <xsd:element ref="dc:title" minOccurs="0" maxOccurs="1" ma:index="4" ma:displayName="Titr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EA2116A6-A5F8-45D6-8614-B9D31907F7EE}">
  <ds:schemaRefs>
    <ds:schemaRef ds:uri="be062e46-ad8e-4d45-b7f6-a1a201f050bd"/>
    <ds:schemaRef ds:uri="http://purl.org/dc/dcmitype/"/>
    <ds:schemaRef ds:uri="http://schemas.microsoft.com/office/infopath/2007/PartnerControls"/>
    <ds:schemaRef ds:uri="http://schemas.microsoft.com/office/2006/metadata/properties"/>
    <ds:schemaRef ds:uri="http://schemas.microsoft.com/office/2006/documentManagement/types"/>
    <ds:schemaRef ds:uri="http://purl.org/dc/elements/1.1/"/>
    <ds:schemaRef ds:uri="8efe64b0-da98-4eb8-b3ee-39c9e9563711"/>
    <ds:schemaRef ds:uri="http://schemas.openxmlformats.org/package/2006/metadata/core-properties"/>
    <ds:schemaRef ds:uri="http://www.w3.org/XML/1998/namespace"/>
    <ds:schemaRef ds:uri="http://purl.org/dc/terms/"/>
    <ds:schemaRef ds:uri="71b2e3c4-79d5-4c98-b528-a3fa04795dc5"/>
    <ds:schemaRef ds:uri="eb0d3e1a-6422-4b6b-af90-65d0fc919568"/>
  </ds:schemaRefs>
</ds:datastoreItem>
</file>

<file path=customXml/itemProps2.xml><?xml version="1.0" encoding="utf-8"?>
<ds:datastoreItem xmlns:ds="http://schemas.openxmlformats.org/officeDocument/2006/customXml" ds:itemID="{3FD55A63-0B31-40E0-8768-E5BD1546296A}">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1b2e3c4-79d5-4c98-b528-a3fa04795dc5"/>
    <ds:schemaRef ds:uri="eb0d3e1a-6422-4b6b-af90-65d0fc919568"/>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FA0B53D2-DB1E-413C-B365-E8AB2077AC03}">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106</TotalTime>
  <Words>1464</Words>
  <Application>Microsoft Office PowerPoint</Application>
  <PresentationFormat>Widescreen</PresentationFormat>
  <Paragraphs>149</Paragraphs>
  <Slides>22</Slides>
  <Notes>0</Notes>
  <HiddenSlides>0</HiddenSlides>
  <MMClips>0</MMClips>
  <ScaleCrop>false</ScaleCrop>
  <HeadingPairs>
    <vt:vector size="4" baseType="variant">
      <vt:variant>
        <vt:lpstr>Theme</vt:lpstr>
      </vt:variant>
      <vt:variant>
        <vt:i4>1</vt:i4>
      </vt:variant>
      <vt:variant>
        <vt:lpstr>Slide Titles</vt:lpstr>
      </vt:variant>
      <vt:variant>
        <vt:i4>22</vt:i4>
      </vt:variant>
    </vt:vector>
  </HeadingPairs>
  <TitlesOfParts>
    <vt:vector size="23" baseType="lpstr">
      <vt:lpstr>Office Theme</vt:lpstr>
      <vt:lpstr>PowerPoint Presentation</vt:lpstr>
      <vt:lpstr>VEUILLEZ NOTER</vt:lpstr>
      <vt:lpstr>Aujourd’hui, nous allons… </vt:lpstr>
      <vt:lpstr>Dans ce module,  nous aborderons…</vt:lpstr>
      <vt:lpstr>À la fin du module… </vt:lpstr>
      <vt:lpstr>MODULE 1 :  INTRODUCTION</vt:lpstr>
      <vt:lpstr>Attentes :</vt:lpstr>
      <vt:lpstr>Tâches jalons</vt:lpstr>
      <vt:lpstr>PowerPoint Presentation</vt:lpstr>
      <vt:lpstr>Inventaire  des styles d’apprentissage</vt:lpstr>
      <vt:lpstr>La maladie mentale</vt:lpstr>
      <vt:lpstr>Reconnaitre les symptômes</vt:lpstr>
      <vt:lpstr>Les maladies mentales sont  très courantes :</vt:lpstr>
      <vt:lpstr>PowerPoint Presentation</vt:lpstr>
      <vt:lpstr>Discussion</vt:lpstr>
      <vt:lpstr>La santé mentale est…</vt:lpstr>
      <vt:lpstr>La santé mentale peut être affectée par :</vt:lpstr>
      <vt:lpstr>Quels sont les signes courants d’une maladie mentale?</vt:lpstr>
      <vt:lpstr>Quels sont les signes courants d’une maladie mentale?</vt:lpstr>
      <vt:lpstr>Autres symptômes :</vt:lpstr>
      <vt:lpstr>Parler, c’est bien!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Alan McQuarrie</dc:creator>
  <cp:lastModifiedBy>Mélanie Gendron</cp:lastModifiedBy>
  <cp:revision>45</cp:revision>
  <dcterms:created xsi:type="dcterms:W3CDTF">2024-10-28T20:16:33Z</dcterms:created>
  <dcterms:modified xsi:type="dcterms:W3CDTF">2025-06-10T13:06:35Z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reated">
    <vt:filetime>2024-03-10T00:00:00Z</vt:filetime>
  </property>
  <property fmtid="{D5CDD505-2E9C-101B-9397-08002B2CF9AE}" pid="3" name="Creator">
    <vt:lpwstr>Microsoft® PowerPoint® for Microsoft 365</vt:lpwstr>
  </property>
  <property fmtid="{D5CDD505-2E9C-101B-9397-08002B2CF9AE}" pid="4" name="LastSaved">
    <vt:filetime>2024-10-28T00:00:00Z</vt:filetime>
  </property>
  <property fmtid="{D5CDD505-2E9C-101B-9397-08002B2CF9AE}" pid="5" name="Producer">
    <vt:lpwstr>Microsoft® PowerPoint® for Microsoft 365</vt:lpwstr>
  </property>
  <property fmtid="{D5CDD505-2E9C-101B-9397-08002B2CF9AE}" pid="6" name="ContentTypeId">
    <vt:lpwstr>0x010100079358B3F27EFB43ADF249F01AC3C9F0</vt:lpwstr>
  </property>
  <property fmtid="{D5CDD505-2E9C-101B-9397-08002B2CF9AE}" pid="7" name="MediaServiceImageTags">
    <vt:lpwstr/>
  </property>
</Properties>
</file>