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media/image6.jpg" ContentType="image/jpeg"/>
  <Override PartName="/ppt/media/image13.jpg" ContentType="image/jpeg"/>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7" r:id="rId25"/>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15A2F5-FEEB-7B40-6150-557E1E1D1A31}" name="Rachel Anne Normand" initials="" userId="S::rachelanne@revidaction.com::631bff65-363b-46bc-b0b5-eac538b8e3b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59FAB"/>
    <a:srgbClr val="7E2C20"/>
    <a:srgbClr val="C377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64351E-6179-4BD3-B2B5-2A2C36153DAB}" v="24" dt="2025-06-09T18:54:57.64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58"/>
  </p:normalViewPr>
  <p:slideViewPr>
    <p:cSldViewPr>
      <p:cViewPr varScale="1">
        <p:scale>
          <a:sx n="78" d="100"/>
          <a:sy n="78" d="100"/>
        </p:scale>
        <p:origin x="850" y="6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Anne Normand" userId="631bff65-363b-46bc-b0b5-eac538b8e3b4" providerId="ADAL" clId="{C874F75A-EA85-1541-B937-D3EC36C9E97E}"/>
    <pc:docChg chg="undo custSel addSld delSld modSld">
      <pc:chgData name="Rachel Anne Normand" userId="631bff65-363b-46bc-b0b5-eac538b8e3b4" providerId="ADAL" clId="{C874F75A-EA85-1541-B937-D3EC36C9E97E}" dt="2024-11-14T19:07:16.499" v="2307" actId="20577"/>
      <pc:docMkLst>
        <pc:docMk/>
      </pc:docMkLst>
      <pc:sldChg chg="addSp delSp modSp mod">
        <pc:chgData name="Rachel Anne Normand" userId="631bff65-363b-46bc-b0b5-eac538b8e3b4" providerId="ADAL" clId="{C874F75A-EA85-1541-B937-D3EC36C9E97E}" dt="2024-11-14T16:33:32.951" v="110" actId="207"/>
        <pc:sldMkLst>
          <pc:docMk/>
          <pc:sldMk cId="0" sldId="256"/>
        </pc:sldMkLst>
      </pc:sldChg>
      <pc:sldChg chg="addSp delSp modSp mod">
        <pc:chgData name="Rachel Anne Normand" userId="631bff65-363b-46bc-b0b5-eac538b8e3b4" providerId="ADAL" clId="{C874F75A-EA85-1541-B937-D3EC36C9E97E}" dt="2024-11-14T16:36:16.289" v="177" actId="207"/>
        <pc:sldMkLst>
          <pc:docMk/>
          <pc:sldMk cId="0" sldId="257"/>
        </pc:sldMkLst>
      </pc:sldChg>
      <pc:sldChg chg="addSp delSp modSp mod">
        <pc:chgData name="Rachel Anne Normand" userId="631bff65-363b-46bc-b0b5-eac538b8e3b4" providerId="ADAL" clId="{C874F75A-EA85-1541-B937-D3EC36C9E97E}" dt="2024-11-14T18:16:08.918" v="1005" actId="20577"/>
        <pc:sldMkLst>
          <pc:docMk/>
          <pc:sldMk cId="0" sldId="258"/>
        </pc:sldMkLst>
      </pc:sldChg>
      <pc:sldChg chg="addSp delSp modSp mod">
        <pc:chgData name="Rachel Anne Normand" userId="631bff65-363b-46bc-b0b5-eac538b8e3b4" providerId="ADAL" clId="{C874F75A-EA85-1541-B937-D3EC36C9E97E}" dt="2024-11-14T16:44:58.033" v="421" actId="1076"/>
        <pc:sldMkLst>
          <pc:docMk/>
          <pc:sldMk cId="0" sldId="259"/>
        </pc:sldMkLst>
      </pc:sldChg>
      <pc:sldChg chg="addSp delSp modSp mod">
        <pc:chgData name="Rachel Anne Normand" userId="631bff65-363b-46bc-b0b5-eac538b8e3b4" providerId="ADAL" clId="{C874F75A-EA85-1541-B937-D3EC36C9E97E}" dt="2024-11-14T16:50:45.995" v="563" actId="1076"/>
        <pc:sldMkLst>
          <pc:docMk/>
          <pc:sldMk cId="0" sldId="260"/>
        </pc:sldMkLst>
      </pc:sldChg>
      <pc:sldChg chg="addSp delSp modSp mod modCm">
        <pc:chgData name="Rachel Anne Normand" userId="631bff65-363b-46bc-b0b5-eac538b8e3b4" providerId="ADAL" clId="{C874F75A-EA85-1541-B937-D3EC36C9E97E}" dt="2024-11-14T18:16:30.776" v="1007" actId="20577"/>
        <pc:sldMkLst>
          <pc:docMk/>
          <pc:sldMk cId="0" sldId="261"/>
        </pc:sldMkLst>
        <pc:extLst>
          <p:ext xmlns:p="http://schemas.openxmlformats.org/presentationml/2006/main" uri="{D6D511B9-2390-475A-947B-AFAB55BFBCF1}">
            <pc226:cmChg xmlns:pc226="http://schemas.microsoft.com/office/powerpoint/2022/06/main/command" chg="mod">
              <pc226:chgData name="Rachel Anne Normand" userId="631bff65-363b-46bc-b0b5-eac538b8e3b4" providerId="ADAL" clId="{C874F75A-EA85-1541-B937-D3EC36C9E97E}" dt="2024-11-14T18:16:30.776" v="1007" actId="20577"/>
              <pc2:cmMkLst xmlns:pc2="http://schemas.microsoft.com/office/powerpoint/2019/9/main/command">
                <pc:docMk/>
                <pc:sldMk cId="0" sldId="261"/>
                <pc2:cmMk id="{1D57DC9B-D0A4-6A49-BDA6-2BB1A03B64AE}"/>
              </pc2:cmMkLst>
            </pc226:cmChg>
          </p:ext>
        </pc:extLst>
      </pc:sldChg>
      <pc:sldChg chg="addSp delSp modSp mod">
        <pc:chgData name="Rachel Anne Normand" userId="631bff65-363b-46bc-b0b5-eac538b8e3b4" providerId="ADAL" clId="{C874F75A-EA85-1541-B937-D3EC36C9E97E}" dt="2024-11-14T18:04:00.923" v="887" actId="14100"/>
        <pc:sldMkLst>
          <pc:docMk/>
          <pc:sldMk cId="0" sldId="262"/>
        </pc:sldMkLst>
      </pc:sldChg>
      <pc:sldChg chg="addSp delSp modSp mod">
        <pc:chgData name="Rachel Anne Normand" userId="631bff65-363b-46bc-b0b5-eac538b8e3b4" providerId="ADAL" clId="{C874F75A-EA85-1541-B937-D3EC36C9E97E}" dt="2024-11-14T18:15:42.211" v="993" actId="403"/>
        <pc:sldMkLst>
          <pc:docMk/>
          <pc:sldMk cId="0" sldId="263"/>
        </pc:sldMkLst>
      </pc:sldChg>
      <pc:sldChg chg="addSp delSp modSp mod">
        <pc:chgData name="Rachel Anne Normand" userId="631bff65-363b-46bc-b0b5-eac538b8e3b4" providerId="ADAL" clId="{C874F75A-EA85-1541-B937-D3EC36C9E97E}" dt="2024-11-14T18:20:08.391" v="1122" actId="404"/>
        <pc:sldMkLst>
          <pc:docMk/>
          <pc:sldMk cId="0" sldId="264"/>
        </pc:sldMkLst>
      </pc:sldChg>
      <pc:sldChg chg="addSp delSp modSp mod">
        <pc:chgData name="Rachel Anne Normand" userId="631bff65-363b-46bc-b0b5-eac538b8e3b4" providerId="ADAL" clId="{C874F75A-EA85-1541-B937-D3EC36C9E97E}" dt="2024-11-14T18:27:00.318" v="1223" actId="2711"/>
        <pc:sldMkLst>
          <pc:docMk/>
          <pc:sldMk cId="0" sldId="265"/>
        </pc:sldMkLst>
      </pc:sldChg>
      <pc:sldChg chg="addSp delSp modSp mod">
        <pc:chgData name="Rachel Anne Normand" userId="631bff65-363b-46bc-b0b5-eac538b8e3b4" providerId="ADAL" clId="{C874F75A-EA85-1541-B937-D3EC36C9E97E}" dt="2024-11-14T18:30:35.075" v="1335" actId="1076"/>
        <pc:sldMkLst>
          <pc:docMk/>
          <pc:sldMk cId="0" sldId="266"/>
        </pc:sldMkLst>
      </pc:sldChg>
      <pc:sldChg chg="addSp delSp modSp mod">
        <pc:chgData name="Rachel Anne Normand" userId="631bff65-363b-46bc-b0b5-eac538b8e3b4" providerId="ADAL" clId="{C874F75A-EA85-1541-B937-D3EC36C9E97E}" dt="2024-11-14T18:33:48.446" v="1383" actId="122"/>
        <pc:sldMkLst>
          <pc:docMk/>
          <pc:sldMk cId="0" sldId="267"/>
        </pc:sldMkLst>
      </pc:sldChg>
      <pc:sldChg chg="addSp delSp modSp mod">
        <pc:chgData name="Rachel Anne Normand" userId="631bff65-363b-46bc-b0b5-eac538b8e3b4" providerId="ADAL" clId="{C874F75A-EA85-1541-B937-D3EC36C9E97E}" dt="2024-11-14T18:37:04.404" v="1487" actId="1076"/>
        <pc:sldMkLst>
          <pc:docMk/>
          <pc:sldMk cId="0" sldId="268"/>
        </pc:sldMkLst>
      </pc:sldChg>
      <pc:sldChg chg="addSp delSp modSp mod setBg setFolMasterObjs">
        <pc:chgData name="Rachel Anne Normand" userId="631bff65-363b-46bc-b0b5-eac538b8e3b4" providerId="ADAL" clId="{C874F75A-EA85-1541-B937-D3EC36C9E97E}" dt="2024-11-14T18:41:40.469" v="1546" actId="14100"/>
        <pc:sldMkLst>
          <pc:docMk/>
          <pc:sldMk cId="0" sldId="269"/>
        </pc:sldMkLst>
      </pc:sldChg>
      <pc:sldChg chg="addSp delSp modSp mod">
        <pc:chgData name="Rachel Anne Normand" userId="631bff65-363b-46bc-b0b5-eac538b8e3b4" providerId="ADAL" clId="{C874F75A-EA85-1541-B937-D3EC36C9E97E}" dt="2024-11-14T18:55:07.643" v="1821" actId="1035"/>
        <pc:sldMkLst>
          <pc:docMk/>
          <pc:sldMk cId="0" sldId="270"/>
        </pc:sldMkLst>
      </pc:sldChg>
      <pc:sldChg chg="addSp delSp modSp mod">
        <pc:chgData name="Rachel Anne Normand" userId="631bff65-363b-46bc-b0b5-eac538b8e3b4" providerId="ADAL" clId="{C874F75A-EA85-1541-B937-D3EC36C9E97E}" dt="2024-11-14T18:55:11.671" v="1824" actId="1035"/>
        <pc:sldMkLst>
          <pc:docMk/>
          <pc:sldMk cId="0" sldId="271"/>
        </pc:sldMkLst>
      </pc:sldChg>
      <pc:sldChg chg="addSp delSp modSp mod">
        <pc:chgData name="Rachel Anne Normand" userId="631bff65-363b-46bc-b0b5-eac538b8e3b4" providerId="ADAL" clId="{C874F75A-EA85-1541-B937-D3EC36C9E97E}" dt="2024-11-14T18:56:21.309" v="1864" actId="20577"/>
        <pc:sldMkLst>
          <pc:docMk/>
          <pc:sldMk cId="0" sldId="272"/>
        </pc:sldMkLst>
      </pc:sldChg>
      <pc:sldChg chg="addSp delSp modSp mod">
        <pc:chgData name="Rachel Anne Normand" userId="631bff65-363b-46bc-b0b5-eac538b8e3b4" providerId="ADAL" clId="{C874F75A-EA85-1541-B937-D3EC36C9E97E}" dt="2024-11-14T19:00:52.085" v="2065" actId="14100"/>
        <pc:sldMkLst>
          <pc:docMk/>
          <pc:sldMk cId="0" sldId="273"/>
        </pc:sldMkLst>
      </pc:sldChg>
      <pc:sldChg chg="addSp delSp modSp mod">
        <pc:chgData name="Rachel Anne Normand" userId="631bff65-363b-46bc-b0b5-eac538b8e3b4" providerId="ADAL" clId="{C874F75A-EA85-1541-B937-D3EC36C9E97E}" dt="2024-11-14T19:03:25.965" v="2188" actId="20577"/>
        <pc:sldMkLst>
          <pc:docMk/>
          <pc:sldMk cId="0" sldId="274"/>
        </pc:sldMkLst>
      </pc:sldChg>
      <pc:sldChg chg="addSp delSp modSp mod">
        <pc:chgData name="Rachel Anne Normand" userId="631bff65-363b-46bc-b0b5-eac538b8e3b4" providerId="ADAL" clId="{C874F75A-EA85-1541-B937-D3EC36C9E97E}" dt="2024-11-14T19:07:16.499" v="2307" actId="20577"/>
        <pc:sldMkLst>
          <pc:docMk/>
          <pc:sldMk cId="0" sldId="275"/>
        </pc:sldMkLst>
      </pc:sldChg>
      <pc:sldChg chg="del">
        <pc:chgData name="Rachel Anne Normand" userId="631bff65-363b-46bc-b0b5-eac538b8e3b4" providerId="ADAL" clId="{C874F75A-EA85-1541-B937-D3EC36C9E97E}" dt="2024-11-14T16:32:38.344" v="100" actId="2696"/>
        <pc:sldMkLst>
          <pc:docMk/>
          <pc:sldMk cId="0" sldId="276"/>
        </pc:sldMkLst>
      </pc:sldChg>
      <pc:sldChg chg="modSp add mod">
        <pc:chgData name="Rachel Anne Normand" userId="631bff65-363b-46bc-b0b5-eac538b8e3b4" providerId="ADAL" clId="{C874F75A-EA85-1541-B937-D3EC36C9E97E}" dt="2024-11-14T16:33:23.482" v="107" actId="207"/>
        <pc:sldMkLst>
          <pc:docMk/>
          <pc:sldMk cId="0" sldId="277"/>
        </pc:sldMkLst>
      </pc:sldChg>
    </pc:docChg>
  </pc:docChgLst>
  <pc:docChgLst>
    <pc:chgData name="louise1905@sympatico.ca" userId="S::urn:spo:guest#louise1905@sympatico.ca::" providerId="AD" clId="Web-{EE80961F-1F5C-8FA6-9DA0-21FFDFDBAEA4}"/>
    <pc:docChg chg="modSld">
      <pc:chgData name="louise1905@sympatico.ca" userId="S::urn:spo:guest#louise1905@sympatico.ca::" providerId="AD" clId="Web-{EE80961F-1F5C-8FA6-9DA0-21FFDFDBAEA4}" dt="2024-11-25T15:34:30.198" v="5" actId="20577"/>
      <pc:docMkLst>
        <pc:docMk/>
      </pc:docMkLst>
      <pc:sldChg chg="modSp">
        <pc:chgData name="louise1905@sympatico.ca" userId="S::urn:spo:guest#louise1905@sympatico.ca::" providerId="AD" clId="Web-{EE80961F-1F5C-8FA6-9DA0-21FFDFDBAEA4}" dt="2024-11-25T15:32:56.542" v="0" actId="1076"/>
        <pc:sldMkLst>
          <pc:docMk/>
          <pc:sldMk cId="0" sldId="258"/>
        </pc:sldMkLst>
      </pc:sldChg>
      <pc:sldChg chg="modSp">
        <pc:chgData name="louise1905@sympatico.ca" userId="S::urn:spo:guest#louise1905@sympatico.ca::" providerId="AD" clId="Web-{EE80961F-1F5C-8FA6-9DA0-21FFDFDBAEA4}" dt="2024-11-25T15:34:30.198" v="5" actId="20577"/>
        <pc:sldMkLst>
          <pc:docMk/>
          <pc:sldMk cId="0" sldId="275"/>
        </pc:sldMkLst>
      </pc:sldChg>
    </pc:docChg>
  </pc:docChgLst>
  <pc:docChgLst>
    <pc:chgData name="louise1905@sympatico.ca" userId="S::urn:spo:guest#louise1905@sympatico.ca::" providerId="AD" clId="Web-{E41C0A09-A9DD-D4B2-A7B5-3CF4B218BCC8}"/>
    <pc:docChg chg="modSld">
      <pc:chgData name="louise1905@sympatico.ca" userId="S::urn:spo:guest#louise1905@sympatico.ca::" providerId="AD" clId="Web-{E41C0A09-A9DD-D4B2-A7B5-3CF4B218BCC8}" dt="2024-11-25T15:14:35.414" v="85" actId="20577"/>
      <pc:docMkLst>
        <pc:docMk/>
      </pc:docMkLst>
      <pc:sldChg chg="modSp">
        <pc:chgData name="louise1905@sympatico.ca" userId="S::urn:spo:guest#louise1905@sympatico.ca::" providerId="AD" clId="Web-{E41C0A09-A9DD-D4B2-A7B5-3CF4B218BCC8}" dt="2024-11-25T14:58:24.180" v="0" actId="1076"/>
        <pc:sldMkLst>
          <pc:docMk/>
          <pc:sldMk cId="0" sldId="260"/>
        </pc:sldMkLst>
      </pc:sldChg>
      <pc:sldChg chg="modSp">
        <pc:chgData name="louise1905@sympatico.ca" userId="S::urn:spo:guest#louise1905@sympatico.ca::" providerId="AD" clId="Web-{E41C0A09-A9DD-D4B2-A7B5-3CF4B218BCC8}" dt="2024-11-25T14:59:35.274" v="1" actId="1076"/>
        <pc:sldMkLst>
          <pc:docMk/>
          <pc:sldMk cId="0" sldId="261"/>
        </pc:sldMkLst>
      </pc:sldChg>
      <pc:sldChg chg="modSp">
        <pc:chgData name="louise1905@sympatico.ca" userId="S::urn:spo:guest#louise1905@sympatico.ca::" providerId="AD" clId="Web-{E41C0A09-A9DD-D4B2-A7B5-3CF4B218BCC8}" dt="2024-11-25T15:02:12.602" v="3" actId="20577"/>
        <pc:sldMkLst>
          <pc:docMk/>
          <pc:sldMk cId="0" sldId="266"/>
        </pc:sldMkLst>
      </pc:sldChg>
      <pc:sldChg chg="modSp">
        <pc:chgData name="louise1905@sympatico.ca" userId="S::urn:spo:guest#louise1905@sympatico.ca::" providerId="AD" clId="Web-{E41C0A09-A9DD-D4B2-A7B5-3CF4B218BCC8}" dt="2024-11-25T15:02:45.977" v="4" actId="1076"/>
        <pc:sldMkLst>
          <pc:docMk/>
          <pc:sldMk cId="0" sldId="267"/>
        </pc:sldMkLst>
      </pc:sldChg>
      <pc:sldChg chg="modSp">
        <pc:chgData name="louise1905@sympatico.ca" userId="S::urn:spo:guest#louise1905@sympatico.ca::" providerId="AD" clId="Web-{E41C0A09-A9DD-D4B2-A7B5-3CF4B218BCC8}" dt="2024-11-25T15:06:06.539" v="5" actId="20577"/>
        <pc:sldMkLst>
          <pc:docMk/>
          <pc:sldMk cId="0" sldId="271"/>
        </pc:sldMkLst>
      </pc:sldChg>
      <pc:sldChg chg="modSp">
        <pc:chgData name="louise1905@sympatico.ca" userId="S::urn:spo:guest#louise1905@sympatico.ca::" providerId="AD" clId="Web-{E41C0A09-A9DD-D4B2-A7B5-3CF4B218BCC8}" dt="2024-11-25T15:07:32.805" v="7" actId="14100"/>
        <pc:sldMkLst>
          <pc:docMk/>
          <pc:sldMk cId="0" sldId="274"/>
        </pc:sldMkLst>
      </pc:sldChg>
      <pc:sldChg chg="modSp">
        <pc:chgData name="louise1905@sympatico.ca" userId="S::urn:spo:guest#louise1905@sympatico.ca::" providerId="AD" clId="Web-{E41C0A09-A9DD-D4B2-A7B5-3CF4B218BCC8}" dt="2024-11-25T15:14:35.414" v="85" actId="20577"/>
        <pc:sldMkLst>
          <pc:docMk/>
          <pc:sldMk cId="0" sldId="275"/>
        </pc:sldMkLst>
      </pc:sldChg>
    </pc:docChg>
  </pc:docChgLst>
  <pc:docChgLst>
    <pc:chgData name="Mélanie Gendron" userId="b05ed1a2-98bf-4a87-b261-4b22b31ddbe0" providerId="ADAL" clId="{B864351E-6179-4BD3-B2B5-2A2C36153DAB}"/>
    <pc:docChg chg="undo custSel modSld">
      <pc:chgData name="Mélanie Gendron" userId="b05ed1a2-98bf-4a87-b261-4b22b31ddbe0" providerId="ADAL" clId="{B864351E-6179-4BD3-B2B5-2A2C36153DAB}" dt="2025-06-09T18:54:57.649" v="72"/>
      <pc:docMkLst>
        <pc:docMk/>
      </pc:docMkLst>
      <pc:sldChg chg="addSp delSp modSp mod">
        <pc:chgData name="Mélanie Gendron" userId="b05ed1a2-98bf-4a87-b261-4b22b31ddbe0" providerId="ADAL" clId="{B864351E-6179-4BD3-B2B5-2A2C36153DAB}" dt="2025-06-09T18:51:44.685" v="2" actId="1076"/>
        <pc:sldMkLst>
          <pc:docMk/>
          <pc:sldMk cId="0" sldId="256"/>
        </pc:sldMkLst>
        <pc:spChg chg="add mod">
          <ac:chgData name="Mélanie Gendron" userId="b05ed1a2-98bf-4a87-b261-4b22b31ddbe0" providerId="ADAL" clId="{B864351E-6179-4BD3-B2B5-2A2C36153DAB}" dt="2025-06-09T18:51:39.718" v="1"/>
          <ac:spMkLst>
            <pc:docMk/>
            <pc:sldMk cId="0" sldId="256"/>
            <ac:spMk id="3" creationId="{C4796130-4969-0499-4650-585863D2AB0F}"/>
          </ac:spMkLst>
        </pc:spChg>
        <pc:spChg chg="mod">
          <ac:chgData name="Mélanie Gendron" userId="b05ed1a2-98bf-4a87-b261-4b22b31ddbe0" providerId="ADAL" clId="{B864351E-6179-4BD3-B2B5-2A2C36153DAB}" dt="2025-06-09T18:51:44.685" v="2" actId="1076"/>
          <ac:spMkLst>
            <pc:docMk/>
            <pc:sldMk cId="0" sldId="256"/>
            <ac:spMk id="7" creationId="{374BFB98-6B1A-C8E9-CBC5-CC7AC293BEB1}"/>
          </ac:spMkLst>
        </pc:spChg>
        <pc:picChg chg="add mod">
          <ac:chgData name="Mélanie Gendron" userId="b05ed1a2-98bf-4a87-b261-4b22b31ddbe0" providerId="ADAL" clId="{B864351E-6179-4BD3-B2B5-2A2C36153DAB}" dt="2025-06-09T18:51:39.718" v="1"/>
          <ac:picMkLst>
            <pc:docMk/>
            <pc:sldMk cId="0" sldId="256"/>
            <ac:picMk id="4" creationId="{BF8DE5D4-C342-0420-B8FA-535B2AE3BE6D}"/>
          </ac:picMkLst>
        </pc:picChg>
        <pc:picChg chg="del">
          <ac:chgData name="Mélanie Gendron" userId="b05ed1a2-98bf-4a87-b261-4b22b31ddbe0" providerId="ADAL" clId="{B864351E-6179-4BD3-B2B5-2A2C36153DAB}" dt="2025-06-09T18:51:38.604" v="0" actId="478"/>
          <ac:picMkLst>
            <pc:docMk/>
            <pc:sldMk cId="0" sldId="256"/>
            <ac:picMk id="9" creationId="{8D9DA866-843E-FA1D-CADC-A174FDC3D147}"/>
          </ac:picMkLst>
        </pc:picChg>
      </pc:sldChg>
      <pc:sldChg chg="addSp delSp modSp mod">
        <pc:chgData name="Mélanie Gendron" userId="b05ed1a2-98bf-4a87-b261-4b22b31ddbe0" providerId="ADAL" clId="{B864351E-6179-4BD3-B2B5-2A2C36153DAB}" dt="2025-06-09T18:51:48.335" v="4"/>
        <pc:sldMkLst>
          <pc:docMk/>
          <pc:sldMk cId="0" sldId="257"/>
        </pc:sldMkLst>
        <pc:spChg chg="add mod">
          <ac:chgData name="Mélanie Gendron" userId="b05ed1a2-98bf-4a87-b261-4b22b31ddbe0" providerId="ADAL" clId="{B864351E-6179-4BD3-B2B5-2A2C36153DAB}" dt="2025-06-09T18:51:48.335" v="4"/>
          <ac:spMkLst>
            <pc:docMk/>
            <pc:sldMk cId="0" sldId="257"/>
            <ac:spMk id="5" creationId="{221DD45F-3A0A-7166-3F22-DDF937F9BD43}"/>
          </ac:spMkLst>
        </pc:spChg>
        <pc:picChg chg="add mod">
          <ac:chgData name="Mélanie Gendron" userId="b05ed1a2-98bf-4a87-b261-4b22b31ddbe0" providerId="ADAL" clId="{B864351E-6179-4BD3-B2B5-2A2C36153DAB}" dt="2025-06-09T18:51:48.335" v="4"/>
          <ac:picMkLst>
            <pc:docMk/>
            <pc:sldMk cId="0" sldId="257"/>
            <ac:picMk id="6" creationId="{AA095DFB-BA1D-ECB8-0421-E219922BBA2C}"/>
          </ac:picMkLst>
        </pc:picChg>
        <pc:picChg chg="del">
          <ac:chgData name="Mélanie Gendron" userId="b05ed1a2-98bf-4a87-b261-4b22b31ddbe0" providerId="ADAL" clId="{B864351E-6179-4BD3-B2B5-2A2C36153DAB}" dt="2025-06-09T18:51:47.535" v="3" actId="478"/>
          <ac:picMkLst>
            <pc:docMk/>
            <pc:sldMk cId="0" sldId="257"/>
            <ac:picMk id="9" creationId="{C0CE1191-1F24-B9DD-7967-0E916173A934}"/>
          </ac:picMkLst>
        </pc:picChg>
      </pc:sldChg>
      <pc:sldChg chg="addSp delSp modSp mod">
        <pc:chgData name="Mélanie Gendron" userId="b05ed1a2-98bf-4a87-b261-4b22b31ddbe0" providerId="ADAL" clId="{B864351E-6179-4BD3-B2B5-2A2C36153DAB}" dt="2025-06-09T18:51:50.802" v="6"/>
        <pc:sldMkLst>
          <pc:docMk/>
          <pc:sldMk cId="0" sldId="258"/>
        </pc:sldMkLst>
        <pc:spChg chg="add mod">
          <ac:chgData name="Mélanie Gendron" userId="b05ed1a2-98bf-4a87-b261-4b22b31ddbe0" providerId="ADAL" clId="{B864351E-6179-4BD3-B2B5-2A2C36153DAB}" dt="2025-06-09T18:51:50.802" v="6"/>
          <ac:spMkLst>
            <pc:docMk/>
            <pc:sldMk cId="0" sldId="258"/>
            <ac:spMk id="8" creationId="{C7347F01-E657-DA25-4A4E-FF0B38337483}"/>
          </ac:spMkLst>
        </pc:spChg>
        <pc:picChg chg="del">
          <ac:chgData name="Mélanie Gendron" userId="b05ed1a2-98bf-4a87-b261-4b22b31ddbe0" providerId="ADAL" clId="{B864351E-6179-4BD3-B2B5-2A2C36153DAB}" dt="2025-06-09T18:51:49.956" v="5" actId="478"/>
          <ac:picMkLst>
            <pc:docMk/>
            <pc:sldMk cId="0" sldId="258"/>
            <ac:picMk id="9" creationId="{5DD46AB6-2801-9619-5F48-A71E2BE78A63}"/>
          </ac:picMkLst>
        </pc:picChg>
        <pc:picChg chg="add mod">
          <ac:chgData name="Mélanie Gendron" userId="b05ed1a2-98bf-4a87-b261-4b22b31ddbe0" providerId="ADAL" clId="{B864351E-6179-4BD3-B2B5-2A2C36153DAB}" dt="2025-06-09T18:51:50.802" v="6"/>
          <ac:picMkLst>
            <pc:docMk/>
            <pc:sldMk cId="0" sldId="258"/>
            <ac:picMk id="10" creationId="{AD3B9CC5-D421-3E93-BA15-46962222A1F8}"/>
          </ac:picMkLst>
        </pc:picChg>
      </pc:sldChg>
      <pc:sldChg chg="addSp delSp modSp mod">
        <pc:chgData name="Mélanie Gendron" userId="b05ed1a2-98bf-4a87-b261-4b22b31ddbe0" providerId="ADAL" clId="{B864351E-6179-4BD3-B2B5-2A2C36153DAB}" dt="2025-06-09T18:52:07.351" v="11" actId="14100"/>
        <pc:sldMkLst>
          <pc:docMk/>
          <pc:sldMk cId="0" sldId="259"/>
        </pc:sldMkLst>
        <pc:spChg chg="mod topLvl">
          <ac:chgData name="Mélanie Gendron" userId="b05ed1a2-98bf-4a87-b261-4b22b31ddbe0" providerId="ADAL" clId="{B864351E-6179-4BD3-B2B5-2A2C36153DAB}" dt="2025-06-09T18:52:00.401" v="8" actId="165"/>
          <ac:spMkLst>
            <pc:docMk/>
            <pc:sldMk cId="0" sldId="259"/>
            <ac:spMk id="8" creationId="{00000000-0000-0000-0000-000000000000}"/>
          </ac:spMkLst>
        </pc:spChg>
        <pc:spChg chg="del mod topLvl">
          <ac:chgData name="Mélanie Gendron" userId="b05ed1a2-98bf-4a87-b261-4b22b31ddbe0" providerId="ADAL" clId="{B864351E-6179-4BD3-B2B5-2A2C36153DAB}" dt="2025-06-09T18:52:01.401" v="9" actId="478"/>
          <ac:spMkLst>
            <pc:docMk/>
            <pc:sldMk cId="0" sldId="259"/>
            <ac:spMk id="9" creationId="{00000000-0000-0000-0000-000000000000}"/>
          </ac:spMkLst>
        </pc:spChg>
        <pc:spChg chg="add mod">
          <ac:chgData name="Mélanie Gendron" userId="b05ed1a2-98bf-4a87-b261-4b22b31ddbe0" providerId="ADAL" clId="{B864351E-6179-4BD3-B2B5-2A2C36153DAB}" dt="2025-06-09T18:52:07.351" v="11" actId="14100"/>
          <ac:spMkLst>
            <pc:docMk/>
            <pc:sldMk cId="0" sldId="259"/>
            <ac:spMk id="10" creationId="{ECA3C3DE-2990-6017-8C7B-EC8D2BCF0243}"/>
          </ac:spMkLst>
        </pc:spChg>
        <pc:grpChg chg="del">
          <ac:chgData name="Mélanie Gendron" userId="b05ed1a2-98bf-4a87-b261-4b22b31ddbe0" providerId="ADAL" clId="{B864351E-6179-4BD3-B2B5-2A2C36153DAB}" dt="2025-06-09T18:52:00.401" v="8" actId="165"/>
          <ac:grpSpMkLst>
            <pc:docMk/>
            <pc:sldMk cId="0" sldId="259"/>
            <ac:grpSpMk id="6" creationId="{00000000-0000-0000-0000-000000000000}"/>
          </ac:grpSpMkLst>
        </pc:grpChg>
        <pc:picChg chg="mod topLvl">
          <ac:chgData name="Mélanie Gendron" userId="b05ed1a2-98bf-4a87-b261-4b22b31ddbe0" providerId="ADAL" clId="{B864351E-6179-4BD3-B2B5-2A2C36153DAB}" dt="2025-06-09T18:52:00.401" v="8" actId="165"/>
          <ac:picMkLst>
            <pc:docMk/>
            <pc:sldMk cId="0" sldId="259"/>
            <ac:picMk id="7" creationId="{00000000-0000-0000-0000-000000000000}"/>
          </ac:picMkLst>
        </pc:picChg>
        <pc:picChg chg="del">
          <ac:chgData name="Mélanie Gendron" userId="b05ed1a2-98bf-4a87-b261-4b22b31ddbe0" providerId="ADAL" clId="{B864351E-6179-4BD3-B2B5-2A2C36153DAB}" dt="2025-06-09T18:51:54.037" v="7" actId="478"/>
          <ac:picMkLst>
            <pc:docMk/>
            <pc:sldMk cId="0" sldId="259"/>
            <ac:picMk id="13" creationId="{23D6AC5B-934C-00DC-60AE-5C356190A652}"/>
          </ac:picMkLst>
        </pc:picChg>
        <pc:picChg chg="add mod">
          <ac:chgData name="Mélanie Gendron" userId="b05ed1a2-98bf-4a87-b261-4b22b31ddbe0" providerId="ADAL" clId="{B864351E-6179-4BD3-B2B5-2A2C36153DAB}" dt="2025-06-09T18:52:03.841" v="10"/>
          <ac:picMkLst>
            <pc:docMk/>
            <pc:sldMk cId="0" sldId="259"/>
            <ac:picMk id="14" creationId="{EEA98B8C-F6CF-C884-E81A-30AEB66321CA}"/>
          </ac:picMkLst>
        </pc:picChg>
      </pc:sldChg>
      <pc:sldChg chg="addSp delSp modSp mod">
        <pc:chgData name="Mélanie Gendron" userId="b05ed1a2-98bf-4a87-b261-4b22b31ddbe0" providerId="ADAL" clId="{B864351E-6179-4BD3-B2B5-2A2C36153DAB}" dt="2025-06-09T18:52:11.620" v="13"/>
        <pc:sldMkLst>
          <pc:docMk/>
          <pc:sldMk cId="0" sldId="260"/>
        </pc:sldMkLst>
        <pc:spChg chg="add mod">
          <ac:chgData name="Mélanie Gendron" userId="b05ed1a2-98bf-4a87-b261-4b22b31ddbe0" providerId="ADAL" clId="{B864351E-6179-4BD3-B2B5-2A2C36153DAB}" dt="2025-06-09T18:52:11.620" v="13"/>
          <ac:spMkLst>
            <pc:docMk/>
            <pc:sldMk cId="0" sldId="260"/>
            <ac:spMk id="8" creationId="{0439002E-96EA-35FD-85E3-42CAECA9DE90}"/>
          </ac:spMkLst>
        </pc:spChg>
        <pc:picChg chg="del">
          <ac:chgData name="Mélanie Gendron" userId="b05ed1a2-98bf-4a87-b261-4b22b31ddbe0" providerId="ADAL" clId="{B864351E-6179-4BD3-B2B5-2A2C36153DAB}" dt="2025-06-09T18:52:10.541" v="12" actId="478"/>
          <ac:picMkLst>
            <pc:docMk/>
            <pc:sldMk cId="0" sldId="260"/>
            <ac:picMk id="12" creationId="{B854BBC6-E997-C6A1-060B-AA39B75A95F1}"/>
          </ac:picMkLst>
        </pc:picChg>
        <pc:picChg chg="add mod">
          <ac:chgData name="Mélanie Gendron" userId="b05ed1a2-98bf-4a87-b261-4b22b31ddbe0" providerId="ADAL" clId="{B864351E-6179-4BD3-B2B5-2A2C36153DAB}" dt="2025-06-09T18:52:11.620" v="13"/>
          <ac:picMkLst>
            <pc:docMk/>
            <pc:sldMk cId="0" sldId="260"/>
            <ac:picMk id="13" creationId="{C64CF3F8-59A3-1A55-B1EB-6ACE04DCB17D}"/>
          </ac:picMkLst>
        </pc:picChg>
      </pc:sldChg>
      <pc:sldChg chg="addSp delSp modSp mod">
        <pc:chgData name="Mélanie Gendron" userId="b05ed1a2-98bf-4a87-b261-4b22b31ddbe0" providerId="ADAL" clId="{B864351E-6179-4BD3-B2B5-2A2C36153DAB}" dt="2025-06-09T18:52:15.708" v="15"/>
        <pc:sldMkLst>
          <pc:docMk/>
          <pc:sldMk cId="0" sldId="261"/>
        </pc:sldMkLst>
        <pc:spChg chg="add mod">
          <ac:chgData name="Mélanie Gendron" userId="b05ed1a2-98bf-4a87-b261-4b22b31ddbe0" providerId="ADAL" clId="{B864351E-6179-4BD3-B2B5-2A2C36153DAB}" dt="2025-06-09T18:52:15.708" v="15"/>
          <ac:spMkLst>
            <pc:docMk/>
            <pc:sldMk cId="0" sldId="261"/>
            <ac:spMk id="10" creationId="{6A2D2818-D632-FD34-CB6F-06540F9298A0}"/>
          </ac:spMkLst>
        </pc:spChg>
        <pc:picChg chg="del">
          <ac:chgData name="Mélanie Gendron" userId="b05ed1a2-98bf-4a87-b261-4b22b31ddbe0" providerId="ADAL" clId="{B864351E-6179-4BD3-B2B5-2A2C36153DAB}" dt="2025-06-09T18:52:14.704" v="14" actId="478"/>
          <ac:picMkLst>
            <pc:docMk/>
            <pc:sldMk cId="0" sldId="261"/>
            <ac:picMk id="11" creationId="{59B42A91-4BD9-96AD-3412-11458830384B}"/>
          </ac:picMkLst>
        </pc:picChg>
        <pc:picChg chg="add mod">
          <ac:chgData name="Mélanie Gendron" userId="b05ed1a2-98bf-4a87-b261-4b22b31ddbe0" providerId="ADAL" clId="{B864351E-6179-4BD3-B2B5-2A2C36153DAB}" dt="2025-06-09T18:52:15.708" v="15"/>
          <ac:picMkLst>
            <pc:docMk/>
            <pc:sldMk cId="0" sldId="261"/>
            <ac:picMk id="12" creationId="{9FEA4E0F-4128-6366-E603-42C951F4067D}"/>
          </ac:picMkLst>
        </pc:picChg>
      </pc:sldChg>
      <pc:sldChg chg="addSp delSp modSp mod">
        <pc:chgData name="Mélanie Gendron" userId="b05ed1a2-98bf-4a87-b261-4b22b31ddbe0" providerId="ADAL" clId="{B864351E-6179-4BD3-B2B5-2A2C36153DAB}" dt="2025-06-09T18:52:18.213" v="17"/>
        <pc:sldMkLst>
          <pc:docMk/>
          <pc:sldMk cId="0" sldId="262"/>
        </pc:sldMkLst>
        <pc:spChg chg="add mod">
          <ac:chgData name="Mélanie Gendron" userId="b05ed1a2-98bf-4a87-b261-4b22b31ddbe0" providerId="ADAL" clId="{B864351E-6179-4BD3-B2B5-2A2C36153DAB}" dt="2025-06-09T18:52:18.213" v="17"/>
          <ac:spMkLst>
            <pc:docMk/>
            <pc:sldMk cId="0" sldId="262"/>
            <ac:spMk id="3" creationId="{DAD80626-E32D-9884-3754-AB2C13AE28E9}"/>
          </ac:spMkLst>
        </pc:spChg>
        <pc:picChg chg="add mod">
          <ac:chgData name="Mélanie Gendron" userId="b05ed1a2-98bf-4a87-b261-4b22b31ddbe0" providerId="ADAL" clId="{B864351E-6179-4BD3-B2B5-2A2C36153DAB}" dt="2025-06-09T18:52:18.213" v="17"/>
          <ac:picMkLst>
            <pc:docMk/>
            <pc:sldMk cId="0" sldId="262"/>
            <ac:picMk id="5" creationId="{2E017D9E-D0B5-9305-6BFE-35EAF904B692}"/>
          </ac:picMkLst>
        </pc:picChg>
        <pc:picChg chg="del">
          <ac:chgData name="Mélanie Gendron" userId="b05ed1a2-98bf-4a87-b261-4b22b31ddbe0" providerId="ADAL" clId="{B864351E-6179-4BD3-B2B5-2A2C36153DAB}" dt="2025-06-09T18:52:17.285" v="16" actId="478"/>
          <ac:picMkLst>
            <pc:docMk/>
            <pc:sldMk cId="0" sldId="262"/>
            <ac:picMk id="10" creationId="{84624B3D-A743-B312-CEDF-60E092A94938}"/>
          </ac:picMkLst>
        </pc:picChg>
      </pc:sldChg>
      <pc:sldChg chg="addSp delSp modSp mod">
        <pc:chgData name="Mélanie Gendron" userId="b05ed1a2-98bf-4a87-b261-4b22b31ddbe0" providerId="ADAL" clId="{B864351E-6179-4BD3-B2B5-2A2C36153DAB}" dt="2025-06-09T18:52:21.421" v="19"/>
        <pc:sldMkLst>
          <pc:docMk/>
          <pc:sldMk cId="0" sldId="263"/>
        </pc:sldMkLst>
        <pc:spChg chg="add mod">
          <ac:chgData name="Mélanie Gendron" userId="b05ed1a2-98bf-4a87-b261-4b22b31ddbe0" providerId="ADAL" clId="{B864351E-6179-4BD3-B2B5-2A2C36153DAB}" dt="2025-06-09T18:52:21.421" v="19"/>
          <ac:spMkLst>
            <pc:docMk/>
            <pc:sldMk cId="0" sldId="263"/>
            <ac:spMk id="8" creationId="{5649511E-DC13-D85D-0E81-BD0ABB27D901}"/>
          </ac:spMkLst>
        </pc:spChg>
        <pc:picChg chg="add mod">
          <ac:chgData name="Mélanie Gendron" userId="b05ed1a2-98bf-4a87-b261-4b22b31ddbe0" providerId="ADAL" clId="{B864351E-6179-4BD3-B2B5-2A2C36153DAB}" dt="2025-06-09T18:52:21.421" v="19"/>
          <ac:picMkLst>
            <pc:docMk/>
            <pc:sldMk cId="0" sldId="263"/>
            <ac:picMk id="10" creationId="{55F98154-9C0D-A462-2E05-8FCB56875433}"/>
          </ac:picMkLst>
        </pc:picChg>
        <pc:picChg chg="del">
          <ac:chgData name="Mélanie Gendron" userId="b05ed1a2-98bf-4a87-b261-4b22b31ddbe0" providerId="ADAL" clId="{B864351E-6179-4BD3-B2B5-2A2C36153DAB}" dt="2025-06-09T18:52:20.301" v="18" actId="478"/>
          <ac:picMkLst>
            <pc:docMk/>
            <pc:sldMk cId="0" sldId="263"/>
            <ac:picMk id="12" creationId="{2ED543FA-C6FA-458D-776A-349429D07099}"/>
          </ac:picMkLst>
        </pc:picChg>
      </pc:sldChg>
      <pc:sldChg chg="addSp delSp modSp mod">
        <pc:chgData name="Mélanie Gendron" userId="b05ed1a2-98bf-4a87-b261-4b22b31ddbe0" providerId="ADAL" clId="{B864351E-6179-4BD3-B2B5-2A2C36153DAB}" dt="2025-06-09T18:52:27.415" v="23"/>
        <pc:sldMkLst>
          <pc:docMk/>
          <pc:sldMk cId="0" sldId="264"/>
        </pc:sldMkLst>
        <pc:spChg chg="add mod">
          <ac:chgData name="Mélanie Gendron" userId="b05ed1a2-98bf-4a87-b261-4b22b31ddbe0" providerId="ADAL" clId="{B864351E-6179-4BD3-B2B5-2A2C36153DAB}" dt="2025-06-09T18:52:24.540" v="21"/>
          <ac:spMkLst>
            <pc:docMk/>
            <pc:sldMk cId="0" sldId="264"/>
            <ac:spMk id="8" creationId="{49F5195A-A68B-DF72-B97C-7E0F1A051E65}"/>
          </ac:spMkLst>
        </pc:spChg>
        <pc:spChg chg="add mod">
          <ac:chgData name="Mélanie Gendron" userId="b05ed1a2-98bf-4a87-b261-4b22b31ddbe0" providerId="ADAL" clId="{B864351E-6179-4BD3-B2B5-2A2C36153DAB}" dt="2025-06-09T18:52:27.415" v="23"/>
          <ac:spMkLst>
            <pc:docMk/>
            <pc:sldMk cId="0" sldId="264"/>
            <ac:spMk id="12" creationId="{DF30AB6D-6A0E-2387-B347-C2F493DE5761}"/>
          </ac:spMkLst>
        </pc:spChg>
        <pc:picChg chg="add del mod">
          <ac:chgData name="Mélanie Gendron" userId="b05ed1a2-98bf-4a87-b261-4b22b31ddbe0" providerId="ADAL" clId="{B864351E-6179-4BD3-B2B5-2A2C36153DAB}" dt="2025-06-09T18:52:26.471" v="22" actId="478"/>
          <ac:picMkLst>
            <pc:docMk/>
            <pc:sldMk cId="0" sldId="264"/>
            <ac:picMk id="10" creationId="{8301BDFC-8785-81DC-D92D-A23BD2B11AFD}"/>
          </ac:picMkLst>
        </pc:picChg>
        <pc:picChg chg="del">
          <ac:chgData name="Mélanie Gendron" userId="b05ed1a2-98bf-4a87-b261-4b22b31ddbe0" providerId="ADAL" clId="{B864351E-6179-4BD3-B2B5-2A2C36153DAB}" dt="2025-06-09T18:52:23.673" v="20" actId="478"/>
          <ac:picMkLst>
            <pc:docMk/>
            <pc:sldMk cId="0" sldId="264"/>
            <ac:picMk id="11" creationId="{04A85C29-67C7-1C8D-8BA7-3737B6DDE54E}"/>
          </ac:picMkLst>
        </pc:picChg>
        <pc:picChg chg="add mod">
          <ac:chgData name="Mélanie Gendron" userId="b05ed1a2-98bf-4a87-b261-4b22b31ddbe0" providerId="ADAL" clId="{B864351E-6179-4BD3-B2B5-2A2C36153DAB}" dt="2025-06-09T18:52:27.415" v="23"/>
          <ac:picMkLst>
            <pc:docMk/>
            <pc:sldMk cId="0" sldId="264"/>
            <ac:picMk id="13" creationId="{E4115936-1E7F-2737-69C4-ED205215C028}"/>
          </ac:picMkLst>
        </pc:picChg>
      </pc:sldChg>
      <pc:sldChg chg="addSp delSp modSp mod">
        <pc:chgData name="Mélanie Gendron" userId="b05ed1a2-98bf-4a87-b261-4b22b31ddbe0" providerId="ADAL" clId="{B864351E-6179-4BD3-B2B5-2A2C36153DAB}" dt="2025-06-09T18:52:30.368" v="25"/>
        <pc:sldMkLst>
          <pc:docMk/>
          <pc:sldMk cId="0" sldId="265"/>
        </pc:sldMkLst>
        <pc:spChg chg="add mod">
          <ac:chgData name="Mélanie Gendron" userId="b05ed1a2-98bf-4a87-b261-4b22b31ddbe0" providerId="ADAL" clId="{B864351E-6179-4BD3-B2B5-2A2C36153DAB}" dt="2025-06-09T18:52:30.368" v="25"/>
          <ac:spMkLst>
            <pc:docMk/>
            <pc:sldMk cId="0" sldId="265"/>
            <ac:spMk id="8" creationId="{28FB174D-1785-F1FD-61A5-98793904B9B5}"/>
          </ac:spMkLst>
        </pc:spChg>
        <pc:picChg chg="add mod">
          <ac:chgData name="Mélanie Gendron" userId="b05ed1a2-98bf-4a87-b261-4b22b31ddbe0" providerId="ADAL" clId="{B864351E-6179-4BD3-B2B5-2A2C36153DAB}" dt="2025-06-09T18:52:30.368" v="25"/>
          <ac:picMkLst>
            <pc:docMk/>
            <pc:sldMk cId="0" sldId="265"/>
            <ac:picMk id="10" creationId="{9D9129AA-2BD4-5B08-323A-62CDBE8E1DF1}"/>
          </ac:picMkLst>
        </pc:picChg>
        <pc:picChg chg="del">
          <ac:chgData name="Mélanie Gendron" userId="b05ed1a2-98bf-4a87-b261-4b22b31ddbe0" providerId="ADAL" clId="{B864351E-6179-4BD3-B2B5-2A2C36153DAB}" dt="2025-06-09T18:52:29.427" v="24" actId="478"/>
          <ac:picMkLst>
            <pc:docMk/>
            <pc:sldMk cId="0" sldId="265"/>
            <ac:picMk id="11" creationId="{65A75E13-6AD1-0CDA-E471-1F74E407D4C8}"/>
          </ac:picMkLst>
        </pc:picChg>
      </pc:sldChg>
      <pc:sldChg chg="addSp delSp modSp mod">
        <pc:chgData name="Mélanie Gendron" userId="b05ed1a2-98bf-4a87-b261-4b22b31ddbe0" providerId="ADAL" clId="{B864351E-6179-4BD3-B2B5-2A2C36153DAB}" dt="2025-06-09T18:52:33.607" v="27"/>
        <pc:sldMkLst>
          <pc:docMk/>
          <pc:sldMk cId="0" sldId="266"/>
        </pc:sldMkLst>
        <pc:spChg chg="add mod">
          <ac:chgData name="Mélanie Gendron" userId="b05ed1a2-98bf-4a87-b261-4b22b31ddbe0" providerId="ADAL" clId="{B864351E-6179-4BD3-B2B5-2A2C36153DAB}" dt="2025-06-09T18:52:33.607" v="27"/>
          <ac:spMkLst>
            <pc:docMk/>
            <pc:sldMk cId="0" sldId="266"/>
            <ac:spMk id="4" creationId="{66CB3DEC-8EB8-7A37-FC75-442E5FD69E2F}"/>
          </ac:spMkLst>
        </pc:spChg>
        <pc:picChg chg="add mod">
          <ac:chgData name="Mélanie Gendron" userId="b05ed1a2-98bf-4a87-b261-4b22b31ddbe0" providerId="ADAL" clId="{B864351E-6179-4BD3-B2B5-2A2C36153DAB}" dt="2025-06-09T18:52:33.607" v="27"/>
          <ac:picMkLst>
            <pc:docMk/>
            <pc:sldMk cId="0" sldId="266"/>
            <ac:picMk id="5" creationId="{357333AF-711D-6A16-58E7-9E57969261A0}"/>
          </ac:picMkLst>
        </pc:picChg>
        <pc:picChg chg="del">
          <ac:chgData name="Mélanie Gendron" userId="b05ed1a2-98bf-4a87-b261-4b22b31ddbe0" providerId="ADAL" clId="{B864351E-6179-4BD3-B2B5-2A2C36153DAB}" dt="2025-06-09T18:52:32.806" v="26" actId="478"/>
          <ac:picMkLst>
            <pc:docMk/>
            <pc:sldMk cId="0" sldId="266"/>
            <ac:picMk id="9" creationId="{5D2173B6-51D8-8678-7EBE-DE45C6874C63}"/>
          </ac:picMkLst>
        </pc:picChg>
      </pc:sldChg>
      <pc:sldChg chg="addSp delSp modSp mod">
        <pc:chgData name="Mélanie Gendron" userId="b05ed1a2-98bf-4a87-b261-4b22b31ddbe0" providerId="ADAL" clId="{B864351E-6179-4BD3-B2B5-2A2C36153DAB}" dt="2025-06-09T18:52:36.921" v="29"/>
        <pc:sldMkLst>
          <pc:docMk/>
          <pc:sldMk cId="0" sldId="267"/>
        </pc:sldMkLst>
        <pc:spChg chg="add mod">
          <ac:chgData name="Mélanie Gendron" userId="b05ed1a2-98bf-4a87-b261-4b22b31ddbe0" providerId="ADAL" clId="{B864351E-6179-4BD3-B2B5-2A2C36153DAB}" dt="2025-06-09T18:52:36.921" v="29"/>
          <ac:spMkLst>
            <pc:docMk/>
            <pc:sldMk cId="0" sldId="267"/>
            <ac:spMk id="7" creationId="{646FDBB5-1593-FD16-867B-498DE094AA27}"/>
          </ac:spMkLst>
        </pc:spChg>
        <pc:picChg chg="del">
          <ac:chgData name="Mélanie Gendron" userId="b05ed1a2-98bf-4a87-b261-4b22b31ddbe0" providerId="ADAL" clId="{B864351E-6179-4BD3-B2B5-2A2C36153DAB}" dt="2025-06-09T18:52:36.002" v="28" actId="478"/>
          <ac:picMkLst>
            <pc:docMk/>
            <pc:sldMk cId="0" sldId="267"/>
            <ac:picMk id="10" creationId="{41F64AEA-50EC-0C70-2ECC-6BF15934FEC3}"/>
          </ac:picMkLst>
        </pc:picChg>
        <pc:picChg chg="add mod">
          <ac:chgData name="Mélanie Gendron" userId="b05ed1a2-98bf-4a87-b261-4b22b31ddbe0" providerId="ADAL" clId="{B864351E-6179-4BD3-B2B5-2A2C36153DAB}" dt="2025-06-09T18:52:36.921" v="29"/>
          <ac:picMkLst>
            <pc:docMk/>
            <pc:sldMk cId="0" sldId="267"/>
            <ac:picMk id="11" creationId="{F57FFF53-3933-A6AC-E190-8EB9DBF2AB86}"/>
          </ac:picMkLst>
        </pc:picChg>
      </pc:sldChg>
      <pc:sldChg chg="addSp delSp modSp mod">
        <pc:chgData name="Mélanie Gendron" userId="b05ed1a2-98bf-4a87-b261-4b22b31ddbe0" providerId="ADAL" clId="{B864351E-6179-4BD3-B2B5-2A2C36153DAB}" dt="2025-06-09T18:52:40.006" v="31"/>
        <pc:sldMkLst>
          <pc:docMk/>
          <pc:sldMk cId="0" sldId="268"/>
        </pc:sldMkLst>
        <pc:spChg chg="add mod">
          <ac:chgData name="Mélanie Gendron" userId="b05ed1a2-98bf-4a87-b261-4b22b31ddbe0" providerId="ADAL" clId="{B864351E-6179-4BD3-B2B5-2A2C36153DAB}" dt="2025-06-09T18:52:40.006" v="31"/>
          <ac:spMkLst>
            <pc:docMk/>
            <pc:sldMk cId="0" sldId="268"/>
            <ac:spMk id="11" creationId="{42BB6751-0BF0-F550-8C26-54F7217AB88F}"/>
          </ac:spMkLst>
        </pc:spChg>
        <pc:picChg chg="del">
          <ac:chgData name="Mélanie Gendron" userId="b05ed1a2-98bf-4a87-b261-4b22b31ddbe0" providerId="ADAL" clId="{B864351E-6179-4BD3-B2B5-2A2C36153DAB}" dt="2025-06-09T18:52:39.045" v="30" actId="478"/>
          <ac:picMkLst>
            <pc:docMk/>
            <pc:sldMk cId="0" sldId="268"/>
            <ac:picMk id="12" creationId="{2943566C-74ED-2334-9A9D-C0430C3D0396}"/>
          </ac:picMkLst>
        </pc:picChg>
        <pc:picChg chg="add mod">
          <ac:chgData name="Mélanie Gendron" userId="b05ed1a2-98bf-4a87-b261-4b22b31ddbe0" providerId="ADAL" clId="{B864351E-6179-4BD3-B2B5-2A2C36153DAB}" dt="2025-06-09T18:52:40.006" v="31"/>
          <ac:picMkLst>
            <pc:docMk/>
            <pc:sldMk cId="0" sldId="268"/>
            <ac:picMk id="13" creationId="{DEB20637-2683-192A-F232-336F7D504D5D}"/>
          </ac:picMkLst>
        </pc:picChg>
      </pc:sldChg>
      <pc:sldChg chg="addSp delSp modSp mod">
        <pc:chgData name="Mélanie Gendron" userId="b05ed1a2-98bf-4a87-b261-4b22b31ddbe0" providerId="ADAL" clId="{B864351E-6179-4BD3-B2B5-2A2C36153DAB}" dt="2025-06-09T18:52:42.593" v="33"/>
        <pc:sldMkLst>
          <pc:docMk/>
          <pc:sldMk cId="0" sldId="269"/>
        </pc:sldMkLst>
        <pc:spChg chg="add mod">
          <ac:chgData name="Mélanie Gendron" userId="b05ed1a2-98bf-4a87-b261-4b22b31ddbe0" providerId="ADAL" clId="{B864351E-6179-4BD3-B2B5-2A2C36153DAB}" dt="2025-06-09T18:52:42.593" v="33"/>
          <ac:spMkLst>
            <pc:docMk/>
            <pc:sldMk cId="0" sldId="269"/>
            <ac:spMk id="2" creationId="{E7466EE5-11E4-E32A-2FA3-7F3300730809}"/>
          </ac:spMkLst>
        </pc:spChg>
        <pc:picChg chg="add mod">
          <ac:chgData name="Mélanie Gendron" userId="b05ed1a2-98bf-4a87-b261-4b22b31ddbe0" providerId="ADAL" clId="{B864351E-6179-4BD3-B2B5-2A2C36153DAB}" dt="2025-06-09T18:52:42.593" v="33"/>
          <ac:picMkLst>
            <pc:docMk/>
            <pc:sldMk cId="0" sldId="269"/>
            <ac:picMk id="8" creationId="{A8F81F9A-38CD-2742-9904-874EFB903DDF}"/>
          </ac:picMkLst>
        </pc:picChg>
        <pc:picChg chg="del">
          <ac:chgData name="Mélanie Gendron" userId="b05ed1a2-98bf-4a87-b261-4b22b31ddbe0" providerId="ADAL" clId="{B864351E-6179-4BD3-B2B5-2A2C36153DAB}" dt="2025-06-09T18:52:41.746" v="32" actId="478"/>
          <ac:picMkLst>
            <pc:docMk/>
            <pc:sldMk cId="0" sldId="269"/>
            <ac:picMk id="9" creationId="{7BD3118D-9169-9CDD-A19F-50E619E43161}"/>
          </ac:picMkLst>
        </pc:picChg>
      </pc:sldChg>
      <pc:sldChg chg="addSp delSp modSp mod">
        <pc:chgData name="Mélanie Gendron" userId="b05ed1a2-98bf-4a87-b261-4b22b31ddbe0" providerId="ADAL" clId="{B864351E-6179-4BD3-B2B5-2A2C36153DAB}" dt="2025-06-09T18:52:45.597" v="35"/>
        <pc:sldMkLst>
          <pc:docMk/>
          <pc:sldMk cId="0" sldId="270"/>
        </pc:sldMkLst>
        <pc:spChg chg="add mod">
          <ac:chgData name="Mélanie Gendron" userId="b05ed1a2-98bf-4a87-b261-4b22b31ddbe0" providerId="ADAL" clId="{B864351E-6179-4BD3-B2B5-2A2C36153DAB}" dt="2025-06-09T18:52:45.597" v="35"/>
          <ac:spMkLst>
            <pc:docMk/>
            <pc:sldMk cId="0" sldId="270"/>
            <ac:spMk id="8" creationId="{20EF5E8A-898C-A888-39DB-DF728765A646}"/>
          </ac:spMkLst>
        </pc:spChg>
        <pc:picChg chg="del">
          <ac:chgData name="Mélanie Gendron" userId="b05ed1a2-98bf-4a87-b261-4b22b31ddbe0" providerId="ADAL" clId="{B864351E-6179-4BD3-B2B5-2A2C36153DAB}" dt="2025-06-09T18:52:44.653" v="34" actId="478"/>
          <ac:picMkLst>
            <pc:docMk/>
            <pc:sldMk cId="0" sldId="270"/>
            <ac:picMk id="10" creationId="{B3B27BA5-11C5-F27F-7B1A-3E4F37F6764D}"/>
          </ac:picMkLst>
        </pc:picChg>
        <pc:picChg chg="add mod">
          <ac:chgData name="Mélanie Gendron" userId="b05ed1a2-98bf-4a87-b261-4b22b31ddbe0" providerId="ADAL" clId="{B864351E-6179-4BD3-B2B5-2A2C36153DAB}" dt="2025-06-09T18:52:45.597" v="35"/>
          <ac:picMkLst>
            <pc:docMk/>
            <pc:sldMk cId="0" sldId="270"/>
            <ac:picMk id="11" creationId="{1DFE53D4-59BC-EBDB-124D-76F635434135}"/>
          </ac:picMkLst>
        </pc:picChg>
      </pc:sldChg>
      <pc:sldChg chg="addSp delSp modSp mod">
        <pc:chgData name="Mélanie Gendron" userId="b05ed1a2-98bf-4a87-b261-4b22b31ddbe0" providerId="ADAL" clId="{B864351E-6179-4BD3-B2B5-2A2C36153DAB}" dt="2025-06-09T18:52:48.344" v="37"/>
        <pc:sldMkLst>
          <pc:docMk/>
          <pc:sldMk cId="0" sldId="271"/>
        </pc:sldMkLst>
        <pc:spChg chg="add mod">
          <ac:chgData name="Mélanie Gendron" userId="b05ed1a2-98bf-4a87-b261-4b22b31ddbe0" providerId="ADAL" clId="{B864351E-6179-4BD3-B2B5-2A2C36153DAB}" dt="2025-06-09T18:52:48.344" v="37"/>
          <ac:spMkLst>
            <pc:docMk/>
            <pc:sldMk cId="0" sldId="271"/>
            <ac:spMk id="5" creationId="{18A5F554-1C36-1C97-0327-1387015DDCD1}"/>
          </ac:spMkLst>
        </pc:spChg>
        <pc:picChg chg="add mod">
          <ac:chgData name="Mélanie Gendron" userId="b05ed1a2-98bf-4a87-b261-4b22b31ddbe0" providerId="ADAL" clId="{B864351E-6179-4BD3-B2B5-2A2C36153DAB}" dt="2025-06-09T18:52:48.344" v="37"/>
          <ac:picMkLst>
            <pc:docMk/>
            <pc:sldMk cId="0" sldId="271"/>
            <ac:picMk id="8" creationId="{6C0171DE-BE13-A743-310C-8246089294FC}"/>
          </ac:picMkLst>
        </pc:picChg>
        <pc:picChg chg="del">
          <ac:chgData name="Mélanie Gendron" userId="b05ed1a2-98bf-4a87-b261-4b22b31ddbe0" providerId="ADAL" clId="{B864351E-6179-4BD3-B2B5-2A2C36153DAB}" dt="2025-06-09T18:52:47.452" v="36" actId="478"/>
          <ac:picMkLst>
            <pc:docMk/>
            <pc:sldMk cId="0" sldId="271"/>
            <ac:picMk id="10" creationId="{774EAFB7-19DD-DF6C-BF85-CBE173E5B961}"/>
          </ac:picMkLst>
        </pc:picChg>
      </pc:sldChg>
      <pc:sldChg chg="addSp delSp modSp mod">
        <pc:chgData name="Mélanie Gendron" userId="b05ed1a2-98bf-4a87-b261-4b22b31ddbe0" providerId="ADAL" clId="{B864351E-6179-4BD3-B2B5-2A2C36153DAB}" dt="2025-06-09T18:52:51.304" v="39"/>
        <pc:sldMkLst>
          <pc:docMk/>
          <pc:sldMk cId="0" sldId="272"/>
        </pc:sldMkLst>
        <pc:spChg chg="add mod">
          <ac:chgData name="Mélanie Gendron" userId="b05ed1a2-98bf-4a87-b261-4b22b31ddbe0" providerId="ADAL" clId="{B864351E-6179-4BD3-B2B5-2A2C36153DAB}" dt="2025-06-09T18:52:51.304" v="39"/>
          <ac:spMkLst>
            <pc:docMk/>
            <pc:sldMk cId="0" sldId="272"/>
            <ac:spMk id="3" creationId="{E11B461A-C505-5F9D-AD91-BA5032916396}"/>
          </ac:spMkLst>
        </pc:spChg>
        <pc:picChg chg="add mod">
          <ac:chgData name="Mélanie Gendron" userId="b05ed1a2-98bf-4a87-b261-4b22b31ddbe0" providerId="ADAL" clId="{B864351E-6179-4BD3-B2B5-2A2C36153DAB}" dt="2025-06-09T18:52:51.304" v="39"/>
          <ac:picMkLst>
            <pc:docMk/>
            <pc:sldMk cId="0" sldId="272"/>
            <ac:picMk id="4" creationId="{DEAADB66-CCCA-BC7F-2D80-0949C54CA2C4}"/>
          </ac:picMkLst>
        </pc:picChg>
        <pc:picChg chg="del">
          <ac:chgData name="Mélanie Gendron" userId="b05ed1a2-98bf-4a87-b261-4b22b31ddbe0" providerId="ADAL" clId="{B864351E-6179-4BD3-B2B5-2A2C36153DAB}" dt="2025-06-09T18:52:50.352" v="38" actId="478"/>
          <ac:picMkLst>
            <pc:docMk/>
            <pc:sldMk cId="0" sldId="272"/>
            <ac:picMk id="10" creationId="{23D58096-4705-08D7-FDD7-82D8DA9632E4}"/>
          </ac:picMkLst>
        </pc:picChg>
      </pc:sldChg>
      <pc:sldChg chg="addSp delSp modSp mod">
        <pc:chgData name="Mélanie Gendron" userId="b05ed1a2-98bf-4a87-b261-4b22b31ddbe0" providerId="ADAL" clId="{B864351E-6179-4BD3-B2B5-2A2C36153DAB}" dt="2025-06-09T18:52:54.121" v="41"/>
        <pc:sldMkLst>
          <pc:docMk/>
          <pc:sldMk cId="0" sldId="273"/>
        </pc:sldMkLst>
        <pc:spChg chg="add mod">
          <ac:chgData name="Mélanie Gendron" userId="b05ed1a2-98bf-4a87-b261-4b22b31ddbe0" providerId="ADAL" clId="{B864351E-6179-4BD3-B2B5-2A2C36153DAB}" dt="2025-06-09T18:52:54.121" v="41"/>
          <ac:spMkLst>
            <pc:docMk/>
            <pc:sldMk cId="0" sldId="273"/>
            <ac:spMk id="7" creationId="{4DAC2690-9468-17DC-4556-09C128224644}"/>
          </ac:spMkLst>
        </pc:spChg>
        <pc:picChg chg="del">
          <ac:chgData name="Mélanie Gendron" userId="b05ed1a2-98bf-4a87-b261-4b22b31ddbe0" providerId="ADAL" clId="{B864351E-6179-4BD3-B2B5-2A2C36153DAB}" dt="2025-06-09T18:52:53.230" v="40" actId="478"/>
          <ac:picMkLst>
            <pc:docMk/>
            <pc:sldMk cId="0" sldId="273"/>
            <ac:picMk id="9" creationId="{26F29836-AFDB-46E9-D386-46859C4FE2F4}"/>
          </ac:picMkLst>
        </pc:picChg>
        <pc:picChg chg="add mod">
          <ac:chgData name="Mélanie Gendron" userId="b05ed1a2-98bf-4a87-b261-4b22b31ddbe0" providerId="ADAL" clId="{B864351E-6179-4BD3-B2B5-2A2C36153DAB}" dt="2025-06-09T18:52:54.121" v="41"/>
          <ac:picMkLst>
            <pc:docMk/>
            <pc:sldMk cId="0" sldId="273"/>
            <ac:picMk id="10" creationId="{83135BF0-1C51-0A51-548D-BD9DE3BAABAB}"/>
          </ac:picMkLst>
        </pc:picChg>
      </pc:sldChg>
      <pc:sldChg chg="addSp delSp modSp mod">
        <pc:chgData name="Mélanie Gendron" userId="b05ed1a2-98bf-4a87-b261-4b22b31ddbe0" providerId="ADAL" clId="{B864351E-6179-4BD3-B2B5-2A2C36153DAB}" dt="2025-06-09T18:53:00.701" v="44" actId="20577"/>
        <pc:sldMkLst>
          <pc:docMk/>
          <pc:sldMk cId="0" sldId="274"/>
        </pc:sldMkLst>
        <pc:spChg chg="mod">
          <ac:chgData name="Mélanie Gendron" userId="b05ed1a2-98bf-4a87-b261-4b22b31ddbe0" providerId="ADAL" clId="{B864351E-6179-4BD3-B2B5-2A2C36153DAB}" dt="2025-06-09T18:53:00.701" v="44" actId="20577"/>
          <ac:spMkLst>
            <pc:docMk/>
            <pc:sldMk cId="0" sldId="274"/>
            <ac:spMk id="3" creationId="{00000000-0000-0000-0000-000000000000}"/>
          </ac:spMkLst>
        </pc:spChg>
        <pc:spChg chg="add mod">
          <ac:chgData name="Mélanie Gendron" userId="b05ed1a2-98bf-4a87-b261-4b22b31ddbe0" providerId="ADAL" clId="{B864351E-6179-4BD3-B2B5-2A2C36153DAB}" dt="2025-06-09T18:52:57.818" v="43"/>
          <ac:spMkLst>
            <pc:docMk/>
            <pc:sldMk cId="0" sldId="274"/>
            <ac:spMk id="8" creationId="{1D55007E-B6C5-DD61-0AF2-49E31EEA6BC1}"/>
          </ac:spMkLst>
        </pc:spChg>
        <pc:picChg chg="del">
          <ac:chgData name="Mélanie Gendron" userId="b05ed1a2-98bf-4a87-b261-4b22b31ddbe0" providerId="ADAL" clId="{B864351E-6179-4BD3-B2B5-2A2C36153DAB}" dt="2025-06-09T18:52:56.735" v="42" actId="478"/>
          <ac:picMkLst>
            <pc:docMk/>
            <pc:sldMk cId="0" sldId="274"/>
            <ac:picMk id="10" creationId="{FACB3270-CDBD-8EEB-C5AB-7907FDCC82F0}"/>
          </ac:picMkLst>
        </pc:picChg>
        <pc:picChg chg="add mod">
          <ac:chgData name="Mélanie Gendron" userId="b05ed1a2-98bf-4a87-b261-4b22b31ddbe0" providerId="ADAL" clId="{B864351E-6179-4BD3-B2B5-2A2C36153DAB}" dt="2025-06-09T18:52:57.818" v="43"/>
          <ac:picMkLst>
            <pc:docMk/>
            <pc:sldMk cId="0" sldId="274"/>
            <ac:picMk id="11" creationId="{0A39B1DC-90BC-D9A3-D5B1-4B89CAE84C35}"/>
          </ac:picMkLst>
        </pc:picChg>
      </pc:sldChg>
      <pc:sldChg chg="addSp delSp modSp mod">
        <pc:chgData name="Mélanie Gendron" userId="b05ed1a2-98bf-4a87-b261-4b22b31ddbe0" providerId="ADAL" clId="{B864351E-6179-4BD3-B2B5-2A2C36153DAB}" dt="2025-06-09T18:54:50.322" v="70" actId="1076"/>
        <pc:sldMkLst>
          <pc:docMk/>
          <pc:sldMk cId="0" sldId="275"/>
        </pc:sldMkLst>
        <pc:spChg chg="mod">
          <ac:chgData name="Mélanie Gendron" userId="b05ed1a2-98bf-4a87-b261-4b22b31ddbe0" providerId="ADAL" clId="{B864351E-6179-4BD3-B2B5-2A2C36153DAB}" dt="2025-06-09T18:53:51.010" v="54" actId="1076"/>
          <ac:spMkLst>
            <pc:docMk/>
            <pc:sldMk cId="0" sldId="275"/>
            <ac:spMk id="2" creationId="{00000000-0000-0000-0000-000000000000}"/>
          </ac:spMkLst>
        </pc:spChg>
        <pc:spChg chg="add mod">
          <ac:chgData name="Mélanie Gendron" userId="b05ed1a2-98bf-4a87-b261-4b22b31ddbe0" providerId="ADAL" clId="{B864351E-6179-4BD3-B2B5-2A2C36153DAB}" dt="2025-06-09T18:53:06.890" v="46"/>
          <ac:spMkLst>
            <pc:docMk/>
            <pc:sldMk cId="0" sldId="275"/>
            <ac:spMk id="4" creationId="{C12DA4FB-E866-6C65-E233-69759BFC7A72}"/>
          </ac:spMkLst>
        </pc:spChg>
        <pc:spChg chg="mod topLvl">
          <ac:chgData name="Mélanie Gendron" userId="b05ed1a2-98bf-4a87-b261-4b22b31ddbe0" providerId="ADAL" clId="{B864351E-6179-4BD3-B2B5-2A2C36153DAB}" dt="2025-06-09T18:53:39.685" v="50" actId="165"/>
          <ac:spMkLst>
            <pc:docMk/>
            <pc:sldMk cId="0" sldId="275"/>
            <ac:spMk id="6" creationId="{00000000-0000-0000-0000-000000000000}"/>
          </ac:spMkLst>
        </pc:spChg>
        <pc:spChg chg="mod ord">
          <ac:chgData name="Mélanie Gendron" userId="b05ed1a2-98bf-4a87-b261-4b22b31ddbe0" providerId="ADAL" clId="{B864351E-6179-4BD3-B2B5-2A2C36153DAB}" dt="2025-06-09T18:54:39.390" v="68" actId="948"/>
          <ac:spMkLst>
            <pc:docMk/>
            <pc:sldMk cId="0" sldId="275"/>
            <ac:spMk id="8" creationId="{00000000-0000-0000-0000-000000000000}"/>
          </ac:spMkLst>
        </pc:spChg>
        <pc:grpChg chg="del mod">
          <ac:chgData name="Mélanie Gendron" userId="b05ed1a2-98bf-4a87-b261-4b22b31ddbe0" providerId="ADAL" clId="{B864351E-6179-4BD3-B2B5-2A2C36153DAB}" dt="2025-06-09T18:53:39.685" v="50" actId="165"/>
          <ac:grpSpMkLst>
            <pc:docMk/>
            <pc:sldMk cId="0" sldId="275"/>
            <ac:grpSpMk id="5" creationId="{00000000-0000-0000-0000-000000000000}"/>
          </ac:grpSpMkLst>
        </pc:grpChg>
        <pc:picChg chg="mod topLvl">
          <ac:chgData name="Mélanie Gendron" userId="b05ed1a2-98bf-4a87-b261-4b22b31ddbe0" providerId="ADAL" clId="{B864351E-6179-4BD3-B2B5-2A2C36153DAB}" dt="2025-06-09T18:53:46.838" v="53" actId="14100"/>
          <ac:picMkLst>
            <pc:docMk/>
            <pc:sldMk cId="0" sldId="275"/>
            <ac:picMk id="7" creationId="{00000000-0000-0000-0000-000000000000}"/>
          </ac:picMkLst>
        </pc:picChg>
        <pc:picChg chg="del">
          <ac:chgData name="Mélanie Gendron" userId="b05ed1a2-98bf-4a87-b261-4b22b31ddbe0" providerId="ADAL" clId="{B864351E-6179-4BD3-B2B5-2A2C36153DAB}" dt="2025-06-09T18:53:04.650" v="45" actId="478"/>
          <ac:picMkLst>
            <pc:docMk/>
            <pc:sldMk cId="0" sldId="275"/>
            <ac:picMk id="9" creationId="{11060FF0-414C-77F7-540F-34E3D30692C2}"/>
          </ac:picMkLst>
        </pc:picChg>
        <pc:picChg chg="add mod">
          <ac:chgData name="Mélanie Gendron" userId="b05ed1a2-98bf-4a87-b261-4b22b31ddbe0" providerId="ADAL" clId="{B864351E-6179-4BD3-B2B5-2A2C36153DAB}" dt="2025-06-09T18:54:50.322" v="70" actId="1076"/>
          <ac:picMkLst>
            <pc:docMk/>
            <pc:sldMk cId="0" sldId="275"/>
            <ac:picMk id="10" creationId="{A02D0AE5-D1BA-7837-9C59-E71255C22A6A}"/>
          </ac:picMkLst>
        </pc:picChg>
      </pc:sldChg>
      <pc:sldChg chg="addSp delSp modSp mod">
        <pc:chgData name="Mélanie Gendron" userId="b05ed1a2-98bf-4a87-b261-4b22b31ddbe0" providerId="ADAL" clId="{B864351E-6179-4BD3-B2B5-2A2C36153DAB}" dt="2025-06-09T18:54:57.649" v="72"/>
        <pc:sldMkLst>
          <pc:docMk/>
          <pc:sldMk cId="0" sldId="277"/>
        </pc:sldMkLst>
        <pc:spChg chg="add mod">
          <ac:chgData name="Mélanie Gendron" userId="b05ed1a2-98bf-4a87-b261-4b22b31ddbe0" providerId="ADAL" clId="{B864351E-6179-4BD3-B2B5-2A2C36153DAB}" dt="2025-06-09T18:54:57.649" v="72"/>
          <ac:spMkLst>
            <pc:docMk/>
            <pc:sldMk cId="0" sldId="277"/>
            <ac:spMk id="3" creationId="{90BAF9DA-DE27-8E3A-F970-BF9D3021C99C}"/>
          </ac:spMkLst>
        </pc:spChg>
        <pc:picChg chg="add mod">
          <ac:chgData name="Mélanie Gendron" userId="b05ed1a2-98bf-4a87-b261-4b22b31ddbe0" providerId="ADAL" clId="{B864351E-6179-4BD3-B2B5-2A2C36153DAB}" dt="2025-06-09T18:54:57.649" v="72"/>
          <ac:picMkLst>
            <pc:docMk/>
            <pc:sldMk cId="0" sldId="277"/>
            <ac:picMk id="4" creationId="{C7490C21-76A7-87B0-CC48-4813A353D015}"/>
          </ac:picMkLst>
        </pc:picChg>
        <pc:picChg chg="del">
          <ac:chgData name="Mélanie Gendron" userId="b05ed1a2-98bf-4a87-b261-4b22b31ddbe0" providerId="ADAL" clId="{B864351E-6179-4BD3-B2B5-2A2C36153DAB}" dt="2025-06-09T18:54:56.587" v="71" actId="478"/>
          <ac:picMkLst>
            <pc:docMk/>
            <pc:sldMk cId="0" sldId="277"/>
            <ac:picMk id="9" creationId="{E48E3143-2CD5-4049-F725-098C17541AAC}"/>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876" y="2125980"/>
            <a:ext cx="10368598" cy="1440180"/>
          </a:xfrm>
          <a:prstGeom prst="rect">
            <a:avLst/>
          </a:prstGeom>
        </p:spPr>
        <p:txBody>
          <a:bodyPr wrap="square" lIns="0" tIns="0" rIns="0" bIns="0">
            <a:spAutoFit/>
          </a:bodyPr>
          <a:lstStyle>
            <a:lvl1pPr>
              <a:defRPr sz="4400" b="0" i="0">
                <a:solidFill>
                  <a:srgbClr val="7E2C20"/>
                </a:solidFill>
                <a:latin typeface="Arial"/>
                <a:cs typeface="Arial"/>
              </a:defRPr>
            </a:lvl1pPr>
          </a:lstStyle>
          <a:p>
            <a:endParaRPr/>
          </a:p>
        </p:txBody>
      </p:sp>
      <p:sp>
        <p:nvSpPr>
          <p:cNvPr id="3" name="Holder 3"/>
          <p:cNvSpPr>
            <a:spLocks noGrp="1"/>
          </p:cNvSpPr>
          <p:nvPr>
            <p:ph type="subTitle" idx="4"/>
          </p:nvPr>
        </p:nvSpPr>
        <p:spPr>
          <a:xfrm>
            <a:off x="1829752" y="3840480"/>
            <a:ext cx="8538845" cy="1714500"/>
          </a:xfrm>
          <a:prstGeom prst="rect">
            <a:avLst/>
          </a:prstGeom>
        </p:spPr>
        <p:txBody>
          <a:bodyPr wrap="square" lIns="0" tIns="0" rIns="0" bIns="0">
            <a:spAutoFit/>
          </a:bodyPr>
          <a:lstStyle>
            <a:lvl1pPr>
              <a:defRPr sz="3200" b="0" i="0">
                <a:solidFill>
                  <a:srgbClr val="7E2C20"/>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3200" b="0" i="0">
                <a:solidFill>
                  <a:srgbClr val="7E2C20"/>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sz="half" idx="2"/>
          </p:nvPr>
        </p:nvSpPr>
        <p:spPr>
          <a:xfrm>
            <a:off x="609917" y="1577340"/>
            <a:ext cx="5306282"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19455" y="564591"/>
            <a:ext cx="5715635" cy="1262380"/>
          </a:xfrm>
          <a:prstGeom prst="rect">
            <a:avLst/>
          </a:prstGeom>
        </p:spPr>
        <p:txBody>
          <a:bodyPr wrap="square" lIns="0" tIns="0" rIns="0" bIns="0">
            <a:spAutoFit/>
          </a:bodyPr>
          <a:lstStyle>
            <a:lvl1pPr>
              <a:defRPr sz="4400" b="0" i="0">
                <a:solidFill>
                  <a:srgbClr val="7E2C20"/>
                </a:solidFill>
                <a:latin typeface="Arial"/>
                <a:cs typeface="Arial"/>
              </a:defRPr>
            </a:lvl1pPr>
          </a:lstStyle>
          <a:p>
            <a:endParaRPr/>
          </a:p>
        </p:txBody>
      </p:sp>
      <p:sp>
        <p:nvSpPr>
          <p:cNvPr id="3" name="Holder 3"/>
          <p:cNvSpPr>
            <a:spLocks noGrp="1"/>
          </p:cNvSpPr>
          <p:nvPr>
            <p:ph type="body" idx="1"/>
          </p:nvPr>
        </p:nvSpPr>
        <p:spPr>
          <a:xfrm>
            <a:off x="619455" y="1838869"/>
            <a:ext cx="5963920" cy="4290695"/>
          </a:xfrm>
          <a:prstGeom prst="rect">
            <a:avLst/>
          </a:prstGeom>
        </p:spPr>
        <p:txBody>
          <a:bodyPr wrap="square" lIns="0" tIns="0" rIns="0" bIns="0">
            <a:spAutoFit/>
          </a:bodyPr>
          <a:lstStyle>
            <a:lvl1pPr>
              <a:defRPr sz="3200" b="0" i="0">
                <a:solidFill>
                  <a:srgbClr val="7E2C20"/>
                </a:solidFill>
                <a:latin typeface="Arial"/>
                <a:cs typeface="Arial"/>
              </a:defRPr>
            </a:lvl1pPr>
          </a:lstStyle>
          <a:p>
            <a:endParaRPr/>
          </a:p>
        </p:txBody>
      </p:sp>
      <p:sp>
        <p:nvSpPr>
          <p:cNvPr id="4" name="Holder 4"/>
          <p:cNvSpPr>
            <a:spLocks noGrp="1"/>
          </p:cNvSpPr>
          <p:nvPr>
            <p:ph type="ftr" sz="quarter" idx="5"/>
          </p:nvPr>
        </p:nvSpPr>
        <p:spPr>
          <a:xfrm>
            <a:off x="4147439" y="6377940"/>
            <a:ext cx="3903472"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917" y="6377940"/>
            <a:ext cx="28056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a:xfrm>
            <a:off x="8782812" y="6377940"/>
            <a:ext cx="28056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hyperlink" Target="https://www.google.com/url?sa=i&amp;url=https%3A%2F%2Fencrypted-tbn0.gstatic.com%2Flicensed-image%3Fq%3Dtbn%3AANd9GcQA1jfWOAlMvsI5txbBvAutcGdNDSMIRt4H9F9lIvU_G5SYKgSFmujSAQ4Ft_UXQSKIWy4yLAr4Wfzf8wg&amp;psig=AOvVaw1dO-Ufy6mmjxh71vUwF03W&amp;ust=1710172975423000&amp;source=images&amp;cd=vfe&amp;opi=89978449&amp;ved=0CAUQjB1qFwoTCKDK1fyI6oQDFQAAAAAdAAAAABAE" TargetMode="Externa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3" Type="http://schemas.openxmlformats.org/officeDocument/2006/relationships/hyperlink" Target="https://www.publicdomainpictures.net/view-image.php?image=63666&amp;picture=&amp;jazyk=ES" TargetMode="External"/><Relationship Id="rId7" Type="http://schemas.openxmlformats.org/officeDocument/2006/relationships/image" Target="../media/image1.jp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hyperlink" Target="https://svgsilh.com/00bcd4/image/153993.html"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pxhere.com/pt/photo/578157" TargetMode="External"/><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breakingfreeonline.ca/" TargetMode="External"/><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laubach-on.ca/" TargetMode="External"/><Relationship Id="rId1" Type="http://schemas.openxmlformats.org/officeDocument/2006/relationships/slideLayout" Target="../slideLayouts/slideLayout5.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uide-alimentaire.canada.ca/fr/" TargetMode="Externa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publicdomainpictures.net/view-image.php?image=63666&amp;picture=&amp;jazyk=ES" TargetMode="External"/><Relationship Id="rId7" Type="http://schemas.openxmlformats.org/officeDocument/2006/relationships/image" Target="../media/image1.jp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hyperlink" Target="https://svgsilh.com/00bcd4/image/153993.html"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8028940" cy="6858000"/>
          </a:xfrm>
          <a:custGeom>
            <a:avLst/>
            <a:gdLst/>
            <a:ahLst/>
            <a:cxnLst/>
            <a:rect l="l" t="t" r="r" b="b"/>
            <a:pathLst>
              <a:path w="8028940" h="6858000">
                <a:moveTo>
                  <a:pt x="8028432" y="0"/>
                </a:moveTo>
                <a:lnTo>
                  <a:pt x="0" y="0"/>
                </a:lnTo>
                <a:lnTo>
                  <a:pt x="0" y="6858000"/>
                </a:lnTo>
                <a:lnTo>
                  <a:pt x="8028432" y="6858000"/>
                </a:lnTo>
                <a:lnTo>
                  <a:pt x="8028432" y="0"/>
                </a:lnTo>
                <a:close/>
              </a:path>
            </a:pathLst>
          </a:custGeom>
          <a:solidFill>
            <a:srgbClr val="7E2C20"/>
          </a:solidFill>
        </p:spPr>
        <p:txBody>
          <a:bodyPr wrap="square" lIns="0" tIns="0" rIns="0" bIns="0" rtlCol="0"/>
          <a:lstStyle/>
          <a:p>
            <a:endParaRPr/>
          </a:p>
        </p:txBody>
      </p:sp>
      <p:sp>
        <p:nvSpPr>
          <p:cNvPr id="5" name="object 5"/>
          <p:cNvSpPr/>
          <p:nvPr/>
        </p:nvSpPr>
        <p:spPr>
          <a:xfrm>
            <a:off x="6108555" y="0"/>
            <a:ext cx="3702050" cy="6858000"/>
          </a:xfrm>
          <a:custGeom>
            <a:avLst/>
            <a:gdLst/>
            <a:ahLst/>
            <a:cxnLst/>
            <a:rect l="l" t="t" r="r" b="b"/>
            <a:pathLst>
              <a:path w="3702050" h="6858000">
                <a:moveTo>
                  <a:pt x="1918352" y="3554320"/>
                </a:moveTo>
                <a:lnTo>
                  <a:pt x="1918352" y="6858000"/>
                </a:lnTo>
                <a:lnTo>
                  <a:pt x="3701428" y="6858000"/>
                </a:lnTo>
                <a:lnTo>
                  <a:pt x="1918352" y="3554320"/>
                </a:lnTo>
                <a:close/>
              </a:path>
              <a:path w="3702050" h="6858000">
                <a:moveTo>
                  <a:pt x="1918352" y="0"/>
                </a:moveTo>
                <a:lnTo>
                  <a:pt x="0" y="0"/>
                </a:lnTo>
                <a:lnTo>
                  <a:pt x="1918352" y="3554320"/>
                </a:lnTo>
                <a:lnTo>
                  <a:pt x="1918352" y="0"/>
                </a:lnTo>
                <a:close/>
              </a:path>
            </a:pathLst>
          </a:custGeom>
          <a:solidFill>
            <a:srgbClr val="C37786"/>
          </a:solidFill>
        </p:spPr>
        <p:txBody>
          <a:bodyPr wrap="square" lIns="0" tIns="0" rIns="0" bIns="0" rtlCol="0"/>
          <a:lstStyle/>
          <a:p>
            <a:endParaRPr/>
          </a:p>
        </p:txBody>
      </p:sp>
      <p:sp>
        <p:nvSpPr>
          <p:cNvPr id="7" name="object 3">
            <a:extLst>
              <a:ext uri="{FF2B5EF4-FFF2-40B4-BE49-F238E27FC236}">
                <a16:creationId xmlns:a16="http://schemas.microsoft.com/office/drawing/2014/main" id="{374BFB98-6B1A-C8E9-CBC5-CC7AC293BEB1}"/>
              </a:ext>
            </a:extLst>
          </p:cNvPr>
          <p:cNvSpPr txBox="1"/>
          <p:nvPr/>
        </p:nvSpPr>
        <p:spPr>
          <a:xfrm>
            <a:off x="209082" y="3138484"/>
            <a:ext cx="10660989" cy="1766061"/>
          </a:xfrm>
          <a:prstGeom prst="rect">
            <a:avLst/>
          </a:prstGeom>
        </p:spPr>
        <p:txBody>
          <a:bodyPr vert="horz" wrap="square" lIns="0" tIns="200025" rIns="0" bIns="0" rtlCol="0">
            <a:spAutoFit/>
          </a:bodyPr>
          <a:lstStyle/>
          <a:p>
            <a:pPr marL="9525" marR="3335654">
              <a:lnSpc>
                <a:spcPct val="77300"/>
              </a:lnSpc>
            </a:pPr>
            <a:r>
              <a:rPr lang="fr-CA" sz="4400" dirty="0">
                <a:solidFill>
                  <a:schemeClr val="bg2"/>
                </a:solidFill>
                <a:latin typeface="Arial" panose="020B0604020202020204" pitchFamily="34" charset="0"/>
                <a:cs typeface="Arial" panose="020B0604020202020204" pitchFamily="34" charset="0"/>
              </a:rPr>
              <a:t>PROGRAMME D’ÉTUDES </a:t>
            </a:r>
          </a:p>
          <a:p>
            <a:pPr marL="9525" marR="3335654">
              <a:lnSpc>
                <a:spcPct val="77300"/>
              </a:lnSpc>
            </a:pPr>
            <a:r>
              <a:rPr lang="fr-CA" sz="4400" dirty="0">
                <a:solidFill>
                  <a:schemeClr val="bg2"/>
                </a:solidFill>
                <a:latin typeface="Arial" panose="020B0604020202020204" pitchFamily="34" charset="0"/>
                <a:cs typeface="Arial" panose="020B0604020202020204" pitchFamily="34" charset="0"/>
              </a:rPr>
              <a:t>SUR LA SANTÉ MENTALE ET LES DÉPENDANCES</a:t>
            </a:r>
          </a:p>
        </p:txBody>
      </p:sp>
      <p:sp>
        <p:nvSpPr>
          <p:cNvPr id="8" name="object 4">
            <a:extLst>
              <a:ext uri="{FF2B5EF4-FFF2-40B4-BE49-F238E27FC236}">
                <a16:creationId xmlns:a16="http://schemas.microsoft.com/office/drawing/2014/main" id="{66205CF0-E26E-F662-0F27-3EFFDD549982}"/>
              </a:ext>
            </a:extLst>
          </p:cNvPr>
          <p:cNvSpPr txBox="1"/>
          <p:nvPr/>
        </p:nvSpPr>
        <p:spPr>
          <a:xfrm>
            <a:off x="8077200" y="695285"/>
            <a:ext cx="3899699" cy="1747914"/>
          </a:xfrm>
          <a:prstGeom prst="rect">
            <a:avLst/>
          </a:prstGeom>
        </p:spPr>
        <p:txBody>
          <a:bodyPr vert="horz" wrap="square" lIns="0" tIns="11430" rIns="0" bIns="0" rtlCol="0" anchor="ctr">
            <a:spAutoFit/>
          </a:bodyPr>
          <a:lstStyle/>
          <a:p>
            <a:pPr marL="12700" marR="5080" indent="-3175" algn="r">
              <a:lnSpc>
                <a:spcPct val="100400"/>
              </a:lnSpc>
              <a:spcBef>
                <a:spcPts val="90"/>
              </a:spcBef>
            </a:pPr>
            <a:r>
              <a:rPr lang="fr-FR" sz="2800" dirty="0">
                <a:solidFill>
                  <a:srgbClr val="D59FAB"/>
                </a:solidFill>
                <a:latin typeface="Arial" panose="020B0604020202020204" pitchFamily="34" charset="0"/>
                <a:cs typeface="Arial" panose="020B0604020202020204" pitchFamily="34" charset="0"/>
              </a:rPr>
              <a:t>MODULE</a:t>
            </a:r>
            <a:r>
              <a:rPr sz="2800" dirty="0">
                <a:solidFill>
                  <a:srgbClr val="D59FAB"/>
                </a:solidFill>
                <a:latin typeface="Arial" panose="020B0604020202020204" pitchFamily="34" charset="0"/>
                <a:cs typeface="Arial" panose="020B0604020202020204" pitchFamily="34" charset="0"/>
              </a:rPr>
              <a:t> </a:t>
            </a:r>
            <a:r>
              <a:rPr lang="fr-FR" sz="2800" dirty="0">
                <a:solidFill>
                  <a:srgbClr val="D59FAB"/>
                </a:solidFill>
                <a:latin typeface="Arial" panose="020B0604020202020204" pitchFamily="34" charset="0"/>
                <a:cs typeface="Arial" panose="020B0604020202020204" pitchFamily="34" charset="0"/>
              </a:rPr>
              <a:t>6 </a:t>
            </a:r>
            <a:r>
              <a:rPr sz="2800" dirty="0">
                <a:solidFill>
                  <a:srgbClr val="D59FAB"/>
                </a:solidFill>
                <a:latin typeface="Arial" panose="020B0604020202020204" pitchFamily="34" charset="0"/>
                <a:cs typeface="Arial" panose="020B0604020202020204" pitchFamily="34" charset="0"/>
              </a:rPr>
              <a:t>: </a:t>
            </a:r>
            <a:endParaRPr lang="fr-FR" sz="2800" dirty="0">
              <a:solidFill>
                <a:srgbClr val="D59FAB"/>
              </a:solidFill>
              <a:latin typeface="Arial" panose="020B0604020202020204" pitchFamily="34" charset="0"/>
              <a:cs typeface="Arial" panose="020B0604020202020204" pitchFamily="34" charset="0"/>
            </a:endParaRPr>
          </a:p>
          <a:p>
            <a:pPr marL="12700" marR="5080" indent="-3175" algn="r">
              <a:lnSpc>
                <a:spcPct val="100400"/>
              </a:lnSpc>
              <a:spcBef>
                <a:spcPts val="90"/>
              </a:spcBef>
            </a:pPr>
            <a:r>
              <a:rPr lang="fr-FR" sz="2800" dirty="0">
                <a:solidFill>
                  <a:srgbClr val="D59FAB"/>
                </a:solidFill>
                <a:latin typeface="Arial" panose="020B0604020202020204" pitchFamily="34" charset="0"/>
                <a:cs typeface="Arial" panose="020B0604020202020204" pitchFamily="34" charset="0"/>
              </a:rPr>
              <a:t>COMMENT AMÉLIORER VOTRE SANTÉ MENTALE</a:t>
            </a:r>
          </a:p>
        </p:txBody>
      </p:sp>
      <p:sp>
        <p:nvSpPr>
          <p:cNvPr id="3" name="Rectangle 2">
            <a:extLst>
              <a:ext uri="{FF2B5EF4-FFF2-40B4-BE49-F238E27FC236}">
                <a16:creationId xmlns:a16="http://schemas.microsoft.com/office/drawing/2014/main" id="{C4796130-4969-0499-4650-585863D2AB0F}"/>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BF8DE5D4-C342-0420-B8FA-535B2AE3BE6D}"/>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2"/>
            <a:ext cx="12193905" cy="6858000"/>
            <a:chOff x="0" y="-2"/>
            <a:chExt cx="12193905" cy="6858000"/>
          </a:xfrm>
        </p:grpSpPr>
        <p:sp>
          <p:nvSpPr>
            <p:cNvPr id="3" name="object 3"/>
            <p:cNvSpPr/>
            <p:nvPr/>
          </p:nvSpPr>
          <p:spPr>
            <a:xfrm>
              <a:off x="0" y="0"/>
              <a:ext cx="12193905" cy="6400800"/>
            </a:xfrm>
            <a:custGeom>
              <a:avLst/>
              <a:gdLst/>
              <a:ahLst/>
              <a:cxnLst/>
              <a:rect l="l" t="t" r="r" b="b"/>
              <a:pathLst>
                <a:path w="12193905" h="6400800">
                  <a:moveTo>
                    <a:pt x="0" y="6400800"/>
                  </a:moveTo>
                  <a:lnTo>
                    <a:pt x="12193524" y="6400800"/>
                  </a:lnTo>
                  <a:lnTo>
                    <a:pt x="12193524" y="0"/>
                  </a:lnTo>
                  <a:lnTo>
                    <a:pt x="0" y="0"/>
                  </a:lnTo>
                  <a:lnTo>
                    <a:pt x="0" y="6400800"/>
                  </a:lnTo>
                  <a:close/>
                </a:path>
              </a:pathLst>
            </a:custGeom>
            <a:solidFill>
              <a:srgbClr val="7E2C20"/>
            </a:solidFill>
          </p:spPr>
          <p:txBody>
            <a:bodyPr wrap="square" lIns="0" tIns="0" rIns="0" bIns="0" rtlCol="0"/>
            <a:lstStyle/>
            <a:p>
              <a:endParaRPr/>
            </a:p>
          </p:txBody>
        </p:sp>
        <p:pic>
          <p:nvPicPr>
            <p:cNvPr id="4" name="object 4">
              <a:hlinkClick r:id="rId2"/>
            </p:cNvPr>
            <p:cNvPicPr/>
            <p:nvPr/>
          </p:nvPicPr>
          <p:blipFill>
            <a:blip r:embed="rId3" cstate="print"/>
            <a:stretch>
              <a:fillRect/>
            </a:stretch>
          </p:blipFill>
          <p:spPr>
            <a:xfrm>
              <a:off x="9107423" y="-2"/>
              <a:ext cx="3086100" cy="6858000"/>
            </a:xfrm>
            <a:prstGeom prst="rect">
              <a:avLst/>
            </a:prstGeom>
          </p:spPr>
        </p:pic>
        <p:sp>
          <p:nvSpPr>
            <p:cNvPr id="5" name="object 5"/>
            <p:cNvSpPr/>
            <p:nvPr/>
          </p:nvSpPr>
          <p:spPr>
            <a:xfrm>
              <a:off x="0" y="6400799"/>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C37786"/>
            </a:solidFill>
          </p:spPr>
          <p:txBody>
            <a:bodyPr wrap="square" lIns="0" tIns="0" rIns="0" bIns="0" rtlCol="0"/>
            <a:lstStyle/>
            <a:p>
              <a:endParaRPr/>
            </a:p>
          </p:txBody>
        </p:sp>
      </p:grpSp>
      <p:sp>
        <p:nvSpPr>
          <p:cNvPr id="6" name="object 6"/>
          <p:cNvSpPr txBox="1"/>
          <p:nvPr/>
        </p:nvSpPr>
        <p:spPr>
          <a:xfrm>
            <a:off x="821952" y="2292621"/>
            <a:ext cx="7609840" cy="3683636"/>
          </a:xfrm>
          <a:prstGeom prst="rect">
            <a:avLst/>
          </a:prstGeom>
        </p:spPr>
        <p:txBody>
          <a:bodyPr vert="horz" wrap="square" lIns="0" tIns="14604" rIns="0" bIns="0" rtlCol="0">
            <a:spAutoFit/>
          </a:bodyPr>
          <a:lstStyle/>
          <a:p>
            <a:pPr algn="ctr">
              <a:lnSpc>
                <a:spcPts val="2390"/>
              </a:lnSpc>
            </a:pPr>
            <a:r>
              <a:rPr lang="fr-CA" dirty="0">
                <a:solidFill>
                  <a:schemeClr val="bg1"/>
                </a:solidFill>
                <a:latin typeface="Arial" panose="020B0604020202020204" pitchFamily="34" charset="0"/>
                <a:cs typeface="Arial" panose="020B0604020202020204" pitchFamily="34" charset="0"/>
              </a:rPr>
              <a:t>Henry Ford aurait dit : </a:t>
            </a:r>
          </a:p>
          <a:p>
            <a:pPr algn="ctr">
              <a:lnSpc>
                <a:spcPts val="2390"/>
              </a:lnSpc>
            </a:pPr>
            <a:r>
              <a:rPr lang="fr-CA" sz="2400" dirty="0">
                <a:solidFill>
                  <a:schemeClr val="bg1"/>
                </a:solidFill>
                <a:latin typeface="Arial" panose="020B0604020202020204" pitchFamily="34" charset="0"/>
                <a:cs typeface="Arial" panose="020B0604020202020204" pitchFamily="34" charset="0"/>
              </a:rPr>
              <a:t>« Que vous pensiez que vous pouvez ou non, </a:t>
            </a:r>
          </a:p>
          <a:p>
            <a:pPr algn="ctr">
              <a:lnSpc>
                <a:spcPts val="2390"/>
              </a:lnSpc>
            </a:pPr>
            <a:r>
              <a:rPr lang="fr-CA" sz="2400" dirty="0">
                <a:solidFill>
                  <a:schemeClr val="bg1"/>
                </a:solidFill>
                <a:latin typeface="Arial" panose="020B0604020202020204" pitchFamily="34" charset="0"/>
                <a:cs typeface="Arial" panose="020B0604020202020204" pitchFamily="34" charset="0"/>
              </a:rPr>
              <a:t>vous avez raison. »</a:t>
            </a:r>
          </a:p>
          <a:p>
            <a:pPr algn="ctr">
              <a:lnSpc>
                <a:spcPts val="2390"/>
              </a:lnSpc>
            </a:pPr>
            <a:br>
              <a:rPr lang="fr-CA" dirty="0">
                <a:solidFill>
                  <a:schemeClr val="bg1"/>
                </a:solidFill>
                <a:latin typeface="Arial" panose="020B0604020202020204" pitchFamily="34" charset="0"/>
                <a:cs typeface="Arial" panose="020B0604020202020204" pitchFamily="34" charset="0"/>
              </a:rPr>
            </a:br>
            <a:r>
              <a:rPr lang="fr-CA" dirty="0">
                <a:solidFill>
                  <a:schemeClr val="bg1"/>
                </a:solidFill>
                <a:latin typeface="Arial" panose="020B0604020202020204" pitchFamily="34" charset="0"/>
                <a:cs typeface="Arial" panose="020B0604020202020204" pitchFamily="34" charset="0"/>
              </a:rPr>
              <a:t>La sagesse de cette déclaration réside dans le fait que nos pensées peuvent devenir des prophéties autoréalisatrices. Nous ressentons et nous agissons selon nos façons de penser. </a:t>
            </a:r>
          </a:p>
          <a:p>
            <a:pPr algn="ctr">
              <a:lnSpc>
                <a:spcPts val="2390"/>
              </a:lnSpc>
            </a:pPr>
            <a:endParaRPr lang="fr-CA" dirty="0">
              <a:solidFill>
                <a:schemeClr val="bg1"/>
              </a:solidFill>
              <a:latin typeface="Arial" panose="020B0604020202020204" pitchFamily="34" charset="0"/>
              <a:cs typeface="Arial" panose="020B0604020202020204" pitchFamily="34" charset="0"/>
            </a:endParaRPr>
          </a:p>
          <a:p>
            <a:pPr algn="ctr">
              <a:lnSpc>
                <a:spcPts val="2390"/>
              </a:lnSpc>
            </a:pPr>
            <a:r>
              <a:rPr lang="fr-CA" dirty="0">
                <a:solidFill>
                  <a:schemeClr val="bg1"/>
                </a:solidFill>
                <a:latin typeface="Arial" panose="020B0604020202020204" pitchFamily="34" charset="0"/>
                <a:cs typeface="Arial" panose="020B0604020202020204" pitchFamily="34" charset="0"/>
              </a:rPr>
              <a:t>Pour maintenir une bonne santé mentale, </a:t>
            </a:r>
          </a:p>
          <a:p>
            <a:pPr algn="ctr">
              <a:lnSpc>
                <a:spcPts val="2390"/>
              </a:lnSpc>
            </a:pPr>
            <a:r>
              <a:rPr lang="fr-CA" dirty="0">
                <a:solidFill>
                  <a:schemeClr val="bg1"/>
                </a:solidFill>
                <a:latin typeface="Arial" panose="020B0604020202020204" pitchFamily="34" charset="0"/>
                <a:cs typeface="Arial" panose="020B0604020202020204" pitchFamily="34" charset="0"/>
              </a:rPr>
              <a:t>il est essentiel de cultiver une pensée positive.</a:t>
            </a:r>
          </a:p>
          <a:p>
            <a:pPr algn="ctr">
              <a:lnSpc>
                <a:spcPts val="2390"/>
              </a:lnSpc>
            </a:pPr>
            <a:endParaRPr lang="fr-CA" dirty="0">
              <a:solidFill>
                <a:schemeClr val="bg1"/>
              </a:solidFill>
              <a:latin typeface="Arial" panose="020B0604020202020204" pitchFamily="34" charset="0"/>
              <a:cs typeface="Arial" panose="020B0604020202020204" pitchFamily="34" charset="0"/>
            </a:endParaRPr>
          </a:p>
          <a:p>
            <a:pPr algn="ctr">
              <a:lnSpc>
                <a:spcPts val="2390"/>
              </a:lnSpc>
            </a:pPr>
            <a:r>
              <a:rPr lang="fr-CA" sz="1600" dirty="0">
                <a:solidFill>
                  <a:schemeClr val="bg1"/>
                </a:solidFill>
                <a:latin typeface="Arial" panose="020B0604020202020204" pitchFamily="34" charset="0"/>
                <a:cs typeface="Arial" panose="020B0604020202020204" pitchFamily="34" charset="0"/>
              </a:rPr>
              <a:t>Image sous licence de Google</a:t>
            </a:r>
          </a:p>
        </p:txBody>
      </p:sp>
      <p:sp>
        <p:nvSpPr>
          <p:cNvPr id="7" name="object 7"/>
          <p:cNvSpPr txBox="1">
            <a:spLocks noGrp="1"/>
          </p:cNvSpPr>
          <p:nvPr>
            <p:ph type="title"/>
          </p:nvPr>
        </p:nvSpPr>
        <p:spPr>
          <a:xfrm>
            <a:off x="304800" y="622757"/>
            <a:ext cx="8458200" cy="1363835"/>
          </a:xfrm>
          <a:prstGeom prst="rect">
            <a:avLst/>
          </a:prstGeom>
        </p:spPr>
        <p:txBody>
          <a:bodyPr vert="horz" wrap="square" lIns="0" tIns="9525" rIns="0" bIns="0" rtlCol="0">
            <a:spAutoFit/>
          </a:bodyPr>
          <a:lstStyle/>
          <a:p>
            <a:pPr marL="12700" marR="5080" indent="-3175" algn="ctr">
              <a:lnSpc>
                <a:spcPct val="100299"/>
              </a:lnSpc>
              <a:spcBef>
                <a:spcPts val="75"/>
              </a:spcBef>
            </a:pPr>
            <a:r>
              <a:rPr lang="fr-CA" spc="-240" dirty="0">
                <a:solidFill>
                  <a:srgbClr val="D49FAB"/>
                </a:solidFill>
              </a:rPr>
              <a:t>Modes de pensée pour vous aider à améliorer votre santé mentale</a:t>
            </a:r>
            <a:endParaRPr spc="-95" dirty="0">
              <a:solidFill>
                <a:srgbClr val="D49FAB"/>
              </a:solidFill>
            </a:endParaRPr>
          </a:p>
        </p:txBody>
      </p:sp>
      <p:sp>
        <p:nvSpPr>
          <p:cNvPr id="9" name="object 9">
            <a:hlinkClick r:id="rId2"/>
          </p:cNvPr>
          <p:cNvSpPr/>
          <p:nvPr/>
        </p:nvSpPr>
        <p:spPr>
          <a:xfrm>
            <a:off x="9953243" y="5257799"/>
            <a:ext cx="1769745" cy="16004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sp>
        <p:nvSpPr>
          <p:cNvPr id="8" name="Rectangle 7">
            <a:extLst>
              <a:ext uri="{FF2B5EF4-FFF2-40B4-BE49-F238E27FC236}">
                <a16:creationId xmlns:a16="http://schemas.microsoft.com/office/drawing/2014/main" id="{28FB174D-1785-F1FD-61A5-98793904B9B5}"/>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9D9129AA-2BD4-5B08-323A-62CDBE8E1DF1}"/>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C37786"/>
          </a:solidFill>
        </p:spPr>
        <p:txBody>
          <a:bodyPr wrap="square" lIns="0" tIns="0" rIns="0" bIns="0" rtlCol="0"/>
          <a:lstStyle/>
          <a:p>
            <a:endParaRPr/>
          </a:p>
        </p:txBody>
      </p:sp>
      <p:sp>
        <p:nvSpPr>
          <p:cNvPr id="3" name="object 3"/>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C37786"/>
          </a:solidFill>
        </p:spPr>
        <p:txBody>
          <a:bodyPr wrap="square" lIns="0" tIns="0" rIns="0" bIns="0" rtlCol="0"/>
          <a:lstStyle/>
          <a:p>
            <a:endParaRPr/>
          </a:p>
        </p:txBody>
      </p:sp>
      <p:pic>
        <p:nvPicPr>
          <p:cNvPr id="10" name="Image 9">
            <a:extLst>
              <a:ext uri="{FF2B5EF4-FFF2-40B4-BE49-F238E27FC236}">
                <a16:creationId xmlns:a16="http://schemas.microsoft.com/office/drawing/2014/main" id="{08F95EDE-AC04-EDB1-49FF-FE0EEAF25CFD}"/>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537960" y="1637680"/>
            <a:ext cx="2616200" cy="2364642"/>
          </a:xfrm>
          <a:prstGeom prst="rect">
            <a:avLst/>
          </a:prstGeom>
        </p:spPr>
      </p:pic>
      <p:pic>
        <p:nvPicPr>
          <p:cNvPr id="11" name="Graphique 10">
            <a:extLst>
              <a:ext uri="{FF2B5EF4-FFF2-40B4-BE49-F238E27FC236}">
                <a16:creationId xmlns:a16="http://schemas.microsoft.com/office/drawing/2014/main" id="{D8C4ABA7-B834-360C-1532-6117C73CAD40}"/>
              </a:ext>
            </a:extLst>
          </p:cNvPr>
          <p:cNvPicPr>
            <a:picLocks noChangeAspect="1"/>
          </p:cNvPicPr>
          <p:nvPr/>
        </p:nvPicPr>
        <p:blipFill>
          <a:blip r:embed="rId4">
            <a:extLst>
              <a:ext uri="{96DAC541-7B7A-43D3-8B79-37D633B846F1}">
                <asvg:svgBlip xmlns:asvg="http://schemas.microsoft.com/office/drawing/2016/SVG/main" r:embed="rId5"/>
              </a:ext>
              <a:ext uri="{837473B0-CC2E-450A-ABE3-18F120FF3D39}">
                <a1611:picAttrSrcUrl xmlns:a1611="http://schemas.microsoft.com/office/drawing/2016/11/main" r:id="rId6"/>
              </a:ext>
            </a:extLst>
          </a:blip>
          <a:stretch>
            <a:fillRect/>
          </a:stretch>
        </p:blipFill>
        <p:spPr>
          <a:xfrm>
            <a:off x="8800306" y="2885492"/>
            <a:ext cx="1989892" cy="2057400"/>
          </a:xfrm>
          <a:prstGeom prst="rect">
            <a:avLst/>
          </a:prstGeom>
        </p:spPr>
      </p:pic>
      <p:sp>
        <p:nvSpPr>
          <p:cNvPr id="14" name="object 8">
            <a:extLst>
              <a:ext uri="{FF2B5EF4-FFF2-40B4-BE49-F238E27FC236}">
                <a16:creationId xmlns:a16="http://schemas.microsoft.com/office/drawing/2014/main" id="{FE62BC16-527C-4B1F-195D-3F3CA8376A3C}"/>
              </a:ext>
            </a:extLst>
          </p:cNvPr>
          <p:cNvSpPr txBox="1">
            <a:spLocks noGrp="1"/>
          </p:cNvSpPr>
          <p:nvPr>
            <p:ph type="title"/>
          </p:nvPr>
        </p:nvSpPr>
        <p:spPr>
          <a:xfrm>
            <a:off x="332930" y="736760"/>
            <a:ext cx="10820400" cy="627736"/>
          </a:xfrm>
          <a:prstGeom prst="rect">
            <a:avLst/>
          </a:prstGeom>
        </p:spPr>
        <p:txBody>
          <a:bodyPr vert="horz" wrap="square" lIns="0" tIns="12065" rIns="0" bIns="0" rtlCol="0">
            <a:spAutoFit/>
          </a:bodyPr>
          <a:lstStyle/>
          <a:p>
            <a:pPr marL="12700">
              <a:lnSpc>
                <a:spcPct val="100000"/>
              </a:lnSpc>
              <a:spcBef>
                <a:spcPts val="95"/>
              </a:spcBef>
            </a:pPr>
            <a:r>
              <a:rPr lang="fr-CA" sz="4000" dirty="0"/>
              <a:t>Voici quelques exemples de pensées positives</a:t>
            </a:r>
            <a:endParaRPr sz="4000" dirty="0"/>
          </a:p>
        </p:txBody>
      </p:sp>
      <p:sp>
        <p:nvSpPr>
          <p:cNvPr id="15" name="object 2">
            <a:extLst>
              <a:ext uri="{FF2B5EF4-FFF2-40B4-BE49-F238E27FC236}">
                <a16:creationId xmlns:a16="http://schemas.microsoft.com/office/drawing/2014/main" id="{824B9E49-76F5-E824-67E2-642D09863C20}"/>
              </a:ext>
            </a:extLst>
          </p:cNvPr>
          <p:cNvSpPr txBox="1"/>
          <p:nvPr/>
        </p:nvSpPr>
        <p:spPr>
          <a:xfrm>
            <a:off x="511403" y="1761875"/>
            <a:ext cx="6307184" cy="4241546"/>
          </a:xfrm>
          <a:prstGeom prst="rect">
            <a:avLst/>
          </a:prstGeom>
        </p:spPr>
        <p:txBody>
          <a:bodyPr vert="horz" wrap="square" lIns="0" tIns="161925" rIns="0" bIns="0" rtlCol="0" anchor="t">
            <a:spAutoFit/>
          </a:bodyPr>
          <a:lstStyle/>
          <a:p>
            <a:pPr marL="298450" indent="-285750">
              <a:spcBef>
                <a:spcPts val="855"/>
              </a:spcBef>
              <a:buClr>
                <a:schemeClr val="accent2">
                  <a:lumMod val="50000"/>
                </a:schemeClr>
              </a:buClr>
              <a:buFont typeface="Arial" panose="020B0604020202020204" pitchFamily="34" charset="0"/>
              <a:buChar char="•"/>
            </a:pPr>
            <a:r>
              <a:rPr lang="fr-CA" sz="2000" dirty="0"/>
              <a:t>« Je peux réussir si je continue à essayer. »</a:t>
            </a:r>
          </a:p>
          <a:p>
            <a:pPr marL="298450" indent="-285750">
              <a:spcBef>
                <a:spcPts val="855"/>
              </a:spcBef>
              <a:buClr>
                <a:schemeClr val="accent2">
                  <a:lumMod val="50000"/>
                </a:schemeClr>
              </a:buClr>
              <a:buFont typeface="Arial" panose="020B0604020202020204" pitchFamily="34" charset="0"/>
              <a:buChar char="•"/>
            </a:pPr>
            <a:r>
              <a:rPr lang="fr-CA" sz="2000" dirty="0"/>
              <a:t>« J’ai appris de mes échecs et je suis une meilleure personne. »</a:t>
            </a:r>
          </a:p>
          <a:p>
            <a:pPr marL="298450" indent="-285750">
              <a:spcBef>
                <a:spcPts val="855"/>
              </a:spcBef>
              <a:buClr>
                <a:schemeClr val="accent2">
                  <a:lumMod val="50000"/>
                </a:schemeClr>
              </a:buClr>
              <a:buFont typeface="Arial" panose="020B0604020202020204" pitchFamily="34" charset="0"/>
              <a:buChar char="•"/>
            </a:pPr>
            <a:r>
              <a:rPr lang="fr-CA" sz="2000" dirty="0"/>
              <a:t>« Ce n’est pas tout le monde qui m’aime, mais cela n’a pas d’importance. »</a:t>
            </a:r>
          </a:p>
          <a:p>
            <a:pPr marL="298450" indent="-285750">
              <a:spcBef>
                <a:spcPts val="855"/>
              </a:spcBef>
              <a:buClr>
                <a:schemeClr val="accent2">
                  <a:lumMod val="50000"/>
                </a:schemeClr>
              </a:buClr>
              <a:buFont typeface="Arial" panose="020B0604020202020204" pitchFamily="34" charset="0"/>
              <a:buChar char="•"/>
            </a:pPr>
            <a:r>
              <a:rPr lang="fr-CA" sz="2000" dirty="0"/>
              <a:t>« Demain sera une meilleure journée. »</a:t>
            </a:r>
          </a:p>
          <a:p>
            <a:pPr marL="298450" indent="-285750">
              <a:spcBef>
                <a:spcPts val="855"/>
              </a:spcBef>
              <a:buClr>
                <a:schemeClr val="accent2">
                  <a:lumMod val="50000"/>
                </a:schemeClr>
              </a:buClr>
              <a:buFont typeface="Arial" panose="020B0604020202020204" pitchFamily="34" charset="0"/>
              <a:buChar char="•"/>
            </a:pPr>
            <a:r>
              <a:rPr lang="fr-CA" sz="2000" dirty="0"/>
              <a:t>« Ce n’est pas de ma faute si l’équipe a perdu; nous pouvons gagner la prochaine fois. »</a:t>
            </a:r>
          </a:p>
          <a:p>
            <a:pPr marL="298450" indent="-285750">
              <a:spcBef>
                <a:spcPts val="855"/>
              </a:spcBef>
              <a:buClr>
                <a:schemeClr val="accent2">
                  <a:lumMod val="50000"/>
                </a:schemeClr>
              </a:buClr>
              <a:buFont typeface="Arial" panose="020B0604020202020204" pitchFamily="34" charset="0"/>
              <a:buChar char="•"/>
            </a:pPr>
            <a:r>
              <a:rPr lang="fr-CA" sz="2000" dirty="0"/>
              <a:t>« Ce n’est pas la fin du monde. J’ai déjà traversé ce genre de situation et j’y ai survécu. »</a:t>
            </a:r>
          </a:p>
          <a:p>
            <a:pPr marL="298450" indent="-285750">
              <a:spcBef>
                <a:spcPts val="855"/>
              </a:spcBef>
              <a:buClr>
                <a:schemeClr val="accent2">
                  <a:lumMod val="50000"/>
                </a:schemeClr>
              </a:buClr>
              <a:buFont typeface="Arial" panose="020B0604020202020204" pitchFamily="34" charset="0"/>
              <a:buChar char="•"/>
            </a:pPr>
            <a:endParaRPr sz="2000" dirty="0"/>
          </a:p>
        </p:txBody>
      </p:sp>
      <p:sp>
        <p:nvSpPr>
          <p:cNvPr id="4" name="Rectangle 3">
            <a:extLst>
              <a:ext uri="{FF2B5EF4-FFF2-40B4-BE49-F238E27FC236}">
                <a16:creationId xmlns:a16="http://schemas.microsoft.com/office/drawing/2014/main" id="{66CB3DEC-8EB8-7A37-FC75-442E5FD69E2F}"/>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5" name="object 10">
            <a:extLst>
              <a:ext uri="{FF2B5EF4-FFF2-40B4-BE49-F238E27FC236}">
                <a16:creationId xmlns:a16="http://schemas.microsoft.com/office/drawing/2014/main" id="{357333AF-711D-6A16-58E7-9E57969261A0}"/>
              </a:ext>
            </a:extLst>
          </p:cNvPr>
          <p:cNvPicPr/>
          <p:nvPr/>
        </p:nvPicPr>
        <p:blipFill>
          <a:blip r:embed="rId7" cstate="print"/>
          <a:stretch>
            <a:fillRect/>
          </a:stretch>
        </p:blipFill>
        <p:spPr>
          <a:xfrm>
            <a:off x="10077577" y="5410200"/>
            <a:ext cx="1521078" cy="130733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330952" y="0"/>
            <a:ext cx="6863080" cy="6766559"/>
          </a:xfrm>
          <a:custGeom>
            <a:avLst/>
            <a:gdLst/>
            <a:ahLst/>
            <a:cxnLst/>
            <a:rect l="l" t="t" r="r" b="b"/>
            <a:pathLst>
              <a:path w="6863080" h="6766559">
                <a:moveTo>
                  <a:pt x="6862571" y="0"/>
                </a:moveTo>
                <a:lnTo>
                  <a:pt x="4072020" y="0"/>
                </a:lnTo>
                <a:lnTo>
                  <a:pt x="0" y="6766560"/>
                </a:lnTo>
                <a:lnTo>
                  <a:pt x="6862571" y="6766560"/>
                </a:lnTo>
                <a:lnTo>
                  <a:pt x="6862571" y="0"/>
                </a:lnTo>
                <a:close/>
              </a:path>
            </a:pathLst>
          </a:custGeom>
          <a:solidFill>
            <a:srgbClr val="7E2C20"/>
          </a:solidFill>
        </p:spPr>
        <p:txBody>
          <a:bodyPr wrap="square" lIns="0" tIns="0" rIns="0" bIns="0" rtlCol="0"/>
          <a:lstStyle/>
          <a:p>
            <a:endParaRPr/>
          </a:p>
        </p:txBody>
      </p:sp>
      <p:sp>
        <p:nvSpPr>
          <p:cNvPr id="3" name="object 3"/>
          <p:cNvSpPr txBox="1"/>
          <p:nvPr/>
        </p:nvSpPr>
        <p:spPr>
          <a:xfrm>
            <a:off x="147978" y="1908744"/>
            <a:ext cx="6466746" cy="4078039"/>
          </a:xfrm>
          <a:prstGeom prst="rect">
            <a:avLst/>
          </a:prstGeom>
        </p:spPr>
        <p:txBody>
          <a:bodyPr vert="horz" wrap="square" lIns="0" tIns="15240" rIns="0" bIns="0" rtlCol="0">
            <a:spAutoFit/>
          </a:bodyPr>
          <a:lstStyle/>
          <a:p>
            <a:pPr marL="12700" marR="1184275">
              <a:lnSpc>
                <a:spcPct val="100299"/>
              </a:lnSpc>
              <a:spcBef>
                <a:spcPts val="1780"/>
              </a:spcBef>
            </a:pPr>
            <a:r>
              <a:rPr lang="fr-CA" dirty="0"/>
              <a:t>Tout comme vous passeriez du temps à nettoyer votre maison, à faire votre lavage, à préparer vos repas ou à réparer votre voiture, il faut du temps et des efforts pour maintenir des pensées saines.</a:t>
            </a:r>
          </a:p>
          <a:p>
            <a:pPr marL="12700" marR="1184275" algn="ctr">
              <a:lnSpc>
                <a:spcPct val="100299"/>
              </a:lnSpc>
              <a:spcBef>
                <a:spcPts val="1780"/>
              </a:spcBef>
            </a:pPr>
            <a:br>
              <a:rPr lang="fr-CA" dirty="0"/>
            </a:br>
            <a:r>
              <a:rPr lang="fr-CA" sz="2400" dirty="0">
                <a:solidFill>
                  <a:srgbClr val="7E2C20"/>
                </a:solidFill>
              </a:rPr>
              <a:t>Les pensées négatives peuvent être sournoises.</a:t>
            </a:r>
          </a:p>
          <a:p>
            <a:pPr marL="12700" marR="1184275" algn="ctr">
              <a:lnSpc>
                <a:spcPct val="100299"/>
              </a:lnSpc>
              <a:spcBef>
                <a:spcPts val="1780"/>
              </a:spcBef>
            </a:pPr>
            <a:br>
              <a:rPr lang="fr-CA" sz="2400" dirty="0">
                <a:solidFill>
                  <a:srgbClr val="7E2C20"/>
                </a:solidFill>
              </a:rPr>
            </a:br>
            <a:r>
              <a:rPr lang="fr-CA" sz="2400" dirty="0">
                <a:solidFill>
                  <a:srgbClr val="7E2C20"/>
                </a:solidFill>
              </a:rPr>
              <a:t>Une bonne santé mentale nécessite que vous choisissiez délibérément des pensées positives et réalistes.</a:t>
            </a:r>
            <a:endParaRPr sz="2400" dirty="0">
              <a:solidFill>
                <a:srgbClr val="7E2C20"/>
              </a:solidFill>
            </a:endParaRPr>
          </a:p>
        </p:txBody>
      </p:sp>
      <p:grpSp>
        <p:nvGrpSpPr>
          <p:cNvPr id="4" name="object 4"/>
          <p:cNvGrpSpPr/>
          <p:nvPr/>
        </p:nvGrpSpPr>
        <p:grpSpPr>
          <a:xfrm>
            <a:off x="0" y="0"/>
            <a:ext cx="12193905" cy="6858126"/>
            <a:chOff x="0" y="0"/>
            <a:chExt cx="12193905" cy="6858126"/>
          </a:xfrm>
        </p:grpSpPr>
        <p:sp>
          <p:nvSpPr>
            <p:cNvPr id="5" name="object 5"/>
            <p:cNvSpPr/>
            <p:nvPr/>
          </p:nvSpPr>
          <p:spPr>
            <a:xfrm>
              <a:off x="0" y="6400800"/>
              <a:ext cx="12193905" cy="457200"/>
            </a:xfrm>
            <a:custGeom>
              <a:avLst/>
              <a:gdLst/>
              <a:ahLst/>
              <a:cxnLst/>
              <a:rect l="l" t="t" r="r" b="b"/>
              <a:pathLst>
                <a:path w="12193905" h="457200">
                  <a:moveTo>
                    <a:pt x="9930384" y="0"/>
                  </a:moveTo>
                  <a:lnTo>
                    <a:pt x="0" y="0"/>
                  </a:lnTo>
                  <a:lnTo>
                    <a:pt x="0" y="457200"/>
                  </a:lnTo>
                  <a:lnTo>
                    <a:pt x="9930384" y="457200"/>
                  </a:lnTo>
                  <a:lnTo>
                    <a:pt x="9930384" y="0"/>
                  </a:lnTo>
                  <a:close/>
                </a:path>
                <a:path w="12193905" h="457200">
                  <a:moveTo>
                    <a:pt x="12193524" y="0"/>
                  </a:moveTo>
                  <a:lnTo>
                    <a:pt x="11763756" y="0"/>
                  </a:lnTo>
                  <a:lnTo>
                    <a:pt x="11763756" y="457200"/>
                  </a:lnTo>
                  <a:lnTo>
                    <a:pt x="12193524" y="457200"/>
                  </a:lnTo>
                  <a:lnTo>
                    <a:pt x="12193524" y="0"/>
                  </a:lnTo>
                  <a:close/>
                </a:path>
              </a:pathLst>
            </a:custGeom>
            <a:solidFill>
              <a:srgbClr val="C37786"/>
            </a:solidFill>
          </p:spPr>
          <p:txBody>
            <a:bodyPr wrap="square" lIns="0" tIns="0" rIns="0" bIns="0" rtlCol="0"/>
            <a:lstStyle/>
            <a:p>
              <a:endParaRPr/>
            </a:p>
          </p:txBody>
        </p:sp>
        <p:sp>
          <p:nvSpPr>
            <p:cNvPr id="6" name="object 6"/>
            <p:cNvSpPr/>
            <p:nvPr/>
          </p:nvSpPr>
          <p:spPr>
            <a:xfrm>
              <a:off x="9930383" y="5334000"/>
              <a:ext cx="1833880" cy="1524126"/>
            </a:xfrm>
            <a:custGeom>
              <a:avLst/>
              <a:gdLst/>
              <a:ahLst/>
              <a:cxnLst/>
              <a:rect l="l" t="t" r="r" b="b"/>
              <a:pathLst>
                <a:path w="1833879" h="1892934">
                  <a:moveTo>
                    <a:pt x="1833372" y="0"/>
                  </a:moveTo>
                  <a:lnTo>
                    <a:pt x="0" y="0"/>
                  </a:lnTo>
                  <a:lnTo>
                    <a:pt x="0" y="1892807"/>
                  </a:lnTo>
                  <a:lnTo>
                    <a:pt x="1833372" y="1892807"/>
                  </a:lnTo>
                  <a:lnTo>
                    <a:pt x="1833372" y="0"/>
                  </a:lnTo>
                  <a:close/>
                </a:path>
              </a:pathLst>
            </a:custGeom>
            <a:solidFill>
              <a:srgbClr val="FFFFFF"/>
            </a:solidFill>
          </p:spPr>
          <p:txBody>
            <a:bodyPr wrap="square" lIns="0" tIns="0" rIns="0" bIns="0" rtlCol="0"/>
            <a:lstStyle/>
            <a:p>
              <a:endParaRPr/>
            </a:p>
          </p:txBody>
        </p:sp>
        <p:pic>
          <p:nvPicPr>
            <p:cNvPr id="8" name="object 8"/>
            <p:cNvPicPr/>
            <p:nvPr/>
          </p:nvPicPr>
          <p:blipFill>
            <a:blip r:embed="rId2" cstate="print"/>
            <a:stretch>
              <a:fillRect/>
            </a:stretch>
          </p:blipFill>
          <p:spPr>
            <a:xfrm>
              <a:off x="6917435" y="0"/>
              <a:ext cx="4942332" cy="5193792"/>
            </a:xfrm>
            <a:prstGeom prst="rect">
              <a:avLst/>
            </a:prstGeom>
          </p:spPr>
        </p:pic>
      </p:grpSp>
      <p:sp>
        <p:nvSpPr>
          <p:cNvPr id="9" name="object 9"/>
          <p:cNvSpPr txBox="1">
            <a:spLocks noGrp="1"/>
          </p:cNvSpPr>
          <p:nvPr>
            <p:ph type="title"/>
          </p:nvPr>
        </p:nvSpPr>
        <p:spPr>
          <a:xfrm>
            <a:off x="457200" y="389885"/>
            <a:ext cx="7031759" cy="1271502"/>
          </a:xfrm>
          <a:prstGeom prst="rect">
            <a:avLst/>
          </a:prstGeom>
        </p:spPr>
        <p:txBody>
          <a:bodyPr vert="horz" wrap="square" lIns="0" tIns="116205" rIns="0" bIns="0" rtlCol="0">
            <a:spAutoFit/>
          </a:bodyPr>
          <a:lstStyle/>
          <a:p>
            <a:pPr marL="12700" marR="5080">
              <a:lnSpc>
                <a:spcPts val="4470"/>
              </a:lnSpc>
              <a:spcBef>
                <a:spcPts val="915"/>
              </a:spcBef>
            </a:pPr>
            <a:r>
              <a:rPr lang="fr-CA" sz="4000" dirty="0"/>
              <a:t>Vous devez travailler fort pour maintenir une pensée saine</a:t>
            </a:r>
            <a:endParaRPr sz="4000" dirty="0"/>
          </a:p>
        </p:txBody>
      </p:sp>
      <p:sp>
        <p:nvSpPr>
          <p:cNvPr id="7" name="Rectangle 6">
            <a:extLst>
              <a:ext uri="{FF2B5EF4-FFF2-40B4-BE49-F238E27FC236}">
                <a16:creationId xmlns:a16="http://schemas.microsoft.com/office/drawing/2014/main" id="{646FDBB5-1593-FD16-867B-498DE094AA27}"/>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F57FFF53-3933-A6AC-E190-8EB9DBF2AB86}"/>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7044964" y="0"/>
            <a:ext cx="5148580" cy="6858000"/>
            <a:chOff x="7044964" y="0"/>
            <a:chExt cx="5148580" cy="6858000"/>
          </a:xfrm>
        </p:grpSpPr>
        <p:sp>
          <p:nvSpPr>
            <p:cNvPr id="3" name="object 3"/>
            <p:cNvSpPr/>
            <p:nvPr/>
          </p:nvSpPr>
          <p:spPr>
            <a:xfrm>
              <a:off x="7044964" y="135710"/>
              <a:ext cx="4051935" cy="3670300"/>
            </a:xfrm>
            <a:custGeom>
              <a:avLst/>
              <a:gdLst/>
              <a:ahLst/>
              <a:cxnLst/>
              <a:rect l="l" t="t" r="r" b="b"/>
              <a:pathLst>
                <a:path w="4051934" h="3670300">
                  <a:moveTo>
                    <a:pt x="733576" y="1054099"/>
                  </a:moveTo>
                  <a:lnTo>
                    <a:pt x="450230" y="1054099"/>
                  </a:lnTo>
                  <a:lnTo>
                    <a:pt x="405343" y="1066799"/>
                  </a:lnTo>
                  <a:lnTo>
                    <a:pt x="361991" y="1092199"/>
                  </a:lnTo>
                  <a:lnTo>
                    <a:pt x="320329" y="1104899"/>
                  </a:lnTo>
                  <a:lnTo>
                    <a:pt x="280508" y="1130299"/>
                  </a:lnTo>
                  <a:lnTo>
                    <a:pt x="242682" y="1155699"/>
                  </a:lnTo>
                  <a:lnTo>
                    <a:pt x="207003" y="1181099"/>
                  </a:lnTo>
                  <a:lnTo>
                    <a:pt x="173625" y="1219199"/>
                  </a:lnTo>
                  <a:lnTo>
                    <a:pt x="142700" y="1244599"/>
                  </a:lnTo>
                  <a:lnTo>
                    <a:pt x="114381" y="1282699"/>
                  </a:lnTo>
                  <a:lnTo>
                    <a:pt x="88822" y="1320799"/>
                  </a:lnTo>
                  <a:lnTo>
                    <a:pt x="66174" y="1358899"/>
                  </a:lnTo>
                  <a:lnTo>
                    <a:pt x="46591" y="1409699"/>
                  </a:lnTo>
                  <a:lnTo>
                    <a:pt x="30226" y="1447799"/>
                  </a:lnTo>
                  <a:lnTo>
                    <a:pt x="17231" y="1485899"/>
                  </a:lnTo>
                  <a:lnTo>
                    <a:pt x="7760" y="1536699"/>
                  </a:lnTo>
                  <a:lnTo>
                    <a:pt x="1965" y="1587499"/>
                  </a:lnTo>
                  <a:lnTo>
                    <a:pt x="0" y="1638299"/>
                  </a:lnTo>
                  <a:lnTo>
                    <a:pt x="1965" y="1689099"/>
                  </a:lnTo>
                  <a:lnTo>
                    <a:pt x="7760" y="1727199"/>
                  </a:lnTo>
                  <a:lnTo>
                    <a:pt x="17231" y="1777999"/>
                  </a:lnTo>
                  <a:lnTo>
                    <a:pt x="30226" y="1816099"/>
                  </a:lnTo>
                  <a:lnTo>
                    <a:pt x="46591" y="1866899"/>
                  </a:lnTo>
                  <a:lnTo>
                    <a:pt x="66174" y="1904999"/>
                  </a:lnTo>
                  <a:lnTo>
                    <a:pt x="88822" y="1943099"/>
                  </a:lnTo>
                  <a:lnTo>
                    <a:pt x="114382" y="1981199"/>
                  </a:lnTo>
                  <a:lnTo>
                    <a:pt x="142700" y="2019299"/>
                  </a:lnTo>
                  <a:lnTo>
                    <a:pt x="173625" y="2057399"/>
                  </a:lnTo>
                  <a:lnTo>
                    <a:pt x="207004" y="2082799"/>
                  </a:lnTo>
                  <a:lnTo>
                    <a:pt x="242682" y="2108199"/>
                  </a:lnTo>
                  <a:lnTo>
                    <a:pt x="280508" y="2133599"/>
                  </a:lnTo>
                  <a:lnTo>
                    <a:pt x="320329" y="2158999"/>
                  </a:lnTo>
                  <a:lnTo>
                    <a:pt x="361991" y="2184399"/>
                  </a:lnTo>
                  <a:lnTo>
                    <a:pt x="405343" y="2197099"/>
                  </a:lnTo>
                  <a:lnTo>
                    <a:pt x="496500" y="2222499"/>
                  </a:lnTo>
                  <a:lnTo>
                    <a:pt x="592579" y="2222499"/>
                  </a:lnTo>
                  <a:lnTo>
                    <a:pt x="711095" y="2933699"/>
                  </a:lnTo>
                  <a:lnTo>
                    <a:pt x="668125" y="2959099"/>
                  </a:lnTo>
                  <a:lnTo>
                    <a:pt x="629052" y="2984499"/>
                  </a:lnTo>
                  <a:lnTo>
                    <a:pt x="594070" y="3022599"/>
                  </a:lnTo>
                  <a:lnTo>
                    <a:pt x="563374" y="3047999"/>
                  </a:lnTo>
                  <a:lnTo>
                    <a:pt x="537157" y="3086099"/>
                  </a:lnTo>
                  <a:lnTo>
                    <a:pt x="515613" y="3124199"/>
                  </a:lnTo>
                  <a:lnTo>
                    <a:pt x="498938" y="3174999"/>
                  </a:lnTo>
                  <a:lnTo>
                    <a:pt x="487325" y="3213099"/>
                  </a:lnTo>
                  <a:lnTo>
                    <a:pt x="480968" y="3263899"/>
                  </a:lnTo>
                  <a:lnTo>
                    <a:pt x="480062" y="3301999"/>
                  </a:lnTo>
                  <a:lnTo>
                    <a:pt x="484800" y="3352799"/>
                  </a:lnTo>
                  <a:lnTo>
                    <a:pt x="495378" y="3403599"/>
                  </a:lnTo>
                  <a:lnTo>
                    <a:pt x="534125" y="3492499"/>
                  </a:lnTo>
                  <a:lnTo>
                    <a:pt x="560831" y="3530599"/>
                  </a:lnTo>
                  <a:lnTo>
                    <a:pt x="591629" y="3568699"/>
                  </a:lnTo>
                  <a:lnTo>
                    <a:pt x="626038" y="3594099"/>
                  </a:lnTo>
                  <a:lnTo>
                    <a:pt x="663579" y="3619499"/>
                  </a:lnTo>
                  <a:lnTo>
                    <a:pt x="703774" y="3644899"/>
                  </a:lnTo>
                  <a:lnTo>
                    <a:pt x="746142" y="3657599"/>
                  </a:lnTo>
                  <a:lnTo>
                    <a:pt x="790205" y="3670299"/>
                  </a:lnTo>
                  <a:lnTo>
                    <a:pt x="927771" y="3670299"/>
                  </a:lnTo>
                  <a:lnTo>
                    <a:pt x="1019170" y="3644899"/>
                  </a:lnTo>
                  <a:lnTo>
                    <a:pt x="1062300" y="3619499"/>
                  </a:lnTo>
                  <a:lnTo>
                    <a:pt x="1101495" y="3594099"/>
                  </a:lnTo>
                  <a:lnTo>
                    <a:pt x="1136575" y="3568699"/>
                  </a:lnTo>
                  <a:lnTo>
                    <a:pt x="1167359" y="3530599"/>
                  </a:lnTo>
                  <a:lnTo>
                    <a:pt x="1193666" y="3492499"/>
                  </a:lnTo>
                  <a:lnTo>
                    <a:pt x="630504" y="3492499"/>
                  </a:lnTo>
                  <a:lnTo>
                    <a:pt x="630504" y="3403599"/>
                  </a:lnTo>
                  <a:lnTo>
                    <a:pt x="632208" y="3390899"/>
                  </a:lnTo>
                  <a:lnTo>
                    <a:pt x="637023" y="3378199"/>
                  </a:lnTo>
                  <a:lnTo>
                    <a:pt x="644504" y="3365499"/>
                  </a:lnTo>
                  <a:lnTo>
                    <a:pt x="654207" y="3365499"/>
                  </a:lnTo>
                  <a:lnTo>
                    <a:pt x="679910" y="3340099"/>
                  </a:lnTo>
                  <a:lnTo>
                    <a:pt x="706947" y="3327399"/>
                  </a:lnTo>
                  <a:lnTo>
                    <a:pt x="763242" y="3301999"/>
                  </a:lnTo>
                  <a:lnTo>
                    <a:pt x="808278" y="3301999"/>
                  </a:lnTo>
                  <a:lnTo>
                    <a:pt x="831240" y="3289299"/>
                  </a:lnTo>
                  <a:lnTo>
                    <a:pt x="1251402" y="3289299"/>
                  </a:lnTo>
                  <a:lnTo>
                    <a:pt x="1251703" y="3276599"/>
                  </a:lnTo>
                  <a:lnTo>
                    <a:pt x="1250613" y="3263899"/>
                  </a:lnTo>
                  <a:lnTo>
                    <a:pt x="808204" y="3263899"/>
                  </a:lnTo>
                  <a:lnTo>
                    <a:pt x="774501" y="3238499"/>
                  </a:lnTo>
                  <a:lnTo>
                    <a:pt x="750576" y="3200399"/>
                  </a:lnTo>
                  <a:lnTo>
                    <a:pt x="739539" y="3162299"/>
                  </a:lnTo>
                  <a:lnTo>
                    <a:pt x="747909" y="3111499"/>
                  </a:lnTo>
                  <a:lnTo>
                    <a:pt x="770945" y="3073399"/>
                  </a:lnTo>
                  <a:lnTo>
                    <a:pt x="805537" y="3060699"/>
                  </a:lnTo>
                  <a:lnTo>
                    <a:pt x="848573" y="3047999"/>
                  </a:lnTo>
                  <a:lnTo>
                    <a:pt x="1482637" y="3047999"/>
                  </a:lnTo>
                  <a:lnTo>
                    <a:pt x="1531717" y="3022599"/>
                  </a:lnTo>
                  <a:lnTo>
                    <a:pt x="1118724" y="3022599"/>
                  </a:lnTo>
                  <a:lnTo>
                    <a:pt x="1079099" y="2984499"/>
                  </a:lnTo>
                  <a:lnTo>
                    <a:pt x="1034932" y="2959099"/>
                  </a:lnTo>
                  <a:lnTo>
                    <a:pt x="987356" y="2933699"/>
                  </a:lnTo>
                  <a:lnTo>
                    <a:pt x="886498" y="2908299"/>
                  </a:lnTo>
                  <a:lnTo>
                    <a:pt x="767982" y="2197099"/>
                  </a:lnTo>
                  <a:lnTo>
                    <a:pt x="815831" y="2184399"/>
                  </a:lnTo>
                  <a:lnTo>
                    <a:pt x="861688" y="2158999"/>
                  </a:lnTo>
                  <a:lnTo>
                    <a:pt x="905304" y="2133599"/>
                  </a:lnTo>
                  <a:lnTo>
                    <a:pt x="946428" y="2108199"/>
                  </a:lnTo>
                  <a:lnTo>
                    <a:pt x="984811" y="2070099"/>
                  </a:lnTo>
                  <a:lnTo>
                    <a:pt x="1020203" y="2044699"/>
                  </a:lnTo>
                  <a:lnTo>
                    <a:pt x="1052355" y="1993899"/>
                  </a:lnTo>
                  <a:lnTo>
                    <a:pt x="1462156" y="1993899"/>
                  </a:lnTo>
                  <a:lnTo>
                    <a:pt x="1365236" y="1943099"/>
                  </a:lnTo>
                  <a:lnTo>
                    <a:pt x="251253" y="1943099"/>
                  </a:lnTo>
                  <a:lnTo>
                    <a:pt x="251253" y="1816099"/>
                  </a:lnTo>
                  <a:lnTo>
                    <a:pt x="253772" y="1790699"/>
                  </a:lnTo>
                  <a:lnTo>
                    <a:pt x="284438" y="1752599"/>
                  </a:lnTo>
                  <a:lnTo>
                    <a:pt x="321622" y="1727199"/>
                  </a:lnTo>
                  <a:lnTo>
                    <a:pt x="361473" y="1701799"/>
                  </a:lnTo>
                  <a:lnTo>
                    <a:pt x="445619" y="1676399"/>
                  </a:lnTo>
                  <a:lnTo>
                    <a:pt x="478433" y="1663699"/>
                  </a:lnTo>
                  <a:lnTo>
                    <a:pt x="512581" y="1663699"/>
                  </a:lnTo>
                  <a:lnTo>
                    <a:pt x="547617" y="1650999"/>
                  </a:lnTo>
                  <a:lnTo>
                    <a:pt x="1175167" y="1650999"/>
                  </a:lnTo>
                  <a:lnTo>
                    <a:pt x="1175611" y="1638299"/>
                  </a:lnTo>
                  <a:lnTo>
                    <a:pt x="1173880" y="1600199"/>
                  </a:lnTo>
                  <a:lnTo>
                    <a:pt x="539532" y="1600199"/>
                  </a:lnTo>
                  <a:lnTo>
                    <a:pt x="500049" y="1587499"/>
                  </a:lnTo>
                  <a:lnTo>
                    <a:pt x="466359" y="1562099"/>
                  </a:lnTo>
                  <a:lnTo>
                    <a:pt x="440176" y="1523999"/>
                  </a:lnTo>
                  <a:lnTo>
                    <a:pt x="423211" y="1485899"/>
                  </a:lnTo>
                  <a:lnTo>
                    <a:pt x="417175" y="1435099"/>
                  </a:lnTo>
                  <a:lnTo>
                    <a:pt x="424857" y="1396999"/>
                  </a:lnTo>
                  <a:lnTo>
                    <a:pt x="442283" y="1358899"/>
                  </a:lnTo>
                  <a:lnTo>
                    <a:pt x="468137" y="1320799"/>
                  </a:lnTo>
                  <a:lnTo>
                    <a:pt x="501102" y="1295399"/>
                  </a:lnTo>
                  <a:lnTo>
                    <a:pt x="539861" y="1282699"/>
                  </a:lnTo>
                  <a:lnTo>
                    <a:pt x="583097" y="1269999"/>
                  </a:lnTo>
                  <a:lnTo>
                    <a:pt x="1092476" y="1269999"/>
                  </a:lnTo>
                  <a:lnTo>
                    <a:pt x="1209027" y="1155699"/>
                  </a:lnTo>
                  <a:lnTo>
                    <a:pt x="943386" y="1155699"/>
                  </a:lnTo>
                  <a:lnTo>
                    <a:pt x="904979" y="1130299"/>
                  </a:lnTo>
                  <a:lnTo>
                    <a:pt x="864573" y="1104899"/>
                  </a:lnTo>
                  <a:lnTo>
                    <a:pt x="822388" y="1092199"/>
                  </a:lnTo>
                  <a:lnTo>
                    <a:pt x="778649" y="1066799"/>
                  </a:lnTo>
                  <a:lnTo>
                    <a:pt x="733576" y="1054099"/>
                  </a:lnTo>
                  <a:close/>
                </a:path>
                <a:path w="4051934" h="3670300">
                  <a:moveTo>
                    <a:pt x="1251402" y="3289299"/>
                  </a:moveTo>
                  <a:lnTo>
                    <a:pt x="875388" y="3289299"/>
                  </a:lnTo>
                  <a:lnTo>
                    <a:pt x="898350" y="3301999"/>
                  </a:lnTo>
                  <a:lnTo>
                    <a:pt x="943386" y="3301999"/>
                  </a:lnTo>
                  <a:lnTo>
                    <a:pt x="971005" y="3314699"/>
                  </a:lnTo>
                  <a:lnTo>
                    <a:pt x="997278" y="3327399"/>
                  </a:lnTo>
                  <a:lnTo>
                    <a:pt x="1022662" y="3340099"/>
                  </a:lnTo>
                  <a:lnTo>
                    <a:pt x="1047614" y="3365499"/>
                  </a:lnTo>
                  <a:lnTo>
                    <a:pt x="1057318" y="3365499"/>
                  </a:lnTo>
                  <a:lnTo>
                    <a:pt x="1064799" y="3378199"/>
                  </a:lnTo>
                  <a:lnTo>
                    <a:pt x="1069614" y="3390899"/>
                  </a:lnTo>
                  <a:lnTo>
                    <a:pt x="1071317" y="3403599"/>
                  </a:lnTo>
                  <a:lnTo>
                    <a:pt x="1071317" y="3492499"/>
                  </a:lnTo>
                  <a:lnTo>
                    <a:pt x="1193666" y="3492499"/>
                  </a:lnTo>
                  <a:lnTo>
                    <a:pt x="1215314" y="3454399"/>
                  </a:lnTo>
                  <a:lnTo>
                    <a:pt x="1232123" y="3416299"/>
                  </a:lnTo>
                  <a:lnTo>
                    <a:pt x="1243912" y="3365499"/>
                  </a:lnTo>
                  <a:lnTo>
                    <a:pt x="1250498" y="3327399"/>
                  </a:lnTo>
                  <a:lnTo>
                    <a:pt x="1251402" y="3289299"/>
                  </a:lnTo>
                  <a:close/>
                </a:path>
                <a:path w="4051934" h="3670300">
                  <a:moveTo>
                    <a:pt x="1482637" y="3047999"/>
                  </a:moveTo>
                  <a:lnTo>
                    <a:pt x="848573" y="3047999"/>
                  </a:lnTo>
                  <a:lnTo>
                    <a:pt x="891609" y="3060699"/>
                  </a:lnTo>
                  <a:lnTo>
                    <a:pt x="926201" y="3073399"/>
                  </a:lnTo>
                  <a:lnTo>
                    <a:pt x="949238" y="3111499"/>
                  </a:lnTo>
                  <a:lnTo>
                    <a:pt x="957608" y="3162299"/>
                  </a:lnTo>
                  <a:lnTo>
                    <a:pt x="949238" y="3200399"/>
                  </a:lnTo>
                  <a:lnTo>
                    <a:pt x="926201" y="3238499"/>
                  </a:lnTo>
                  <a:lnTo>
                    <a:pt x="891609" y="3251199"/>
                  </a:lnTo>
                  <a:lnTo>
                    <a:pt x="848573" y="3263899"/>
                  </a:lnTo>
                  <a:lnTo>
                    <a:pt x="1250613" y="3263899"/>
                  </a:lnTo>
                  <a:lnTo>
                    <a:pt x="1247344" y="3225799"/>
                  </a:lnTo>
                  <a:lnTo>
                    <a:pt x="1237239" y="3174999"/>
                  </a:lnTo>
                  <a:lnTo>
                    <a:pt x="1482637" y="3047999"/>
                  </a:lnTo>
                  <a:close/>
                </a:path>
                <a:path w="4051934" h="3670300">
                  <a:moveTo>
                    <a:pt x="2751878" y="2959100"/>
                  </a:moveTo>
                  <a:lnTo>
                    <a:pt x="1654415" y="2959100"/>
                  </a:lnTo>
                  <a:lnTo>
                    <a:pt x="1687751" y="2997200"/>
                  </a:lnTo>
                  <a:lnTo>
                    <a:pt x="1722817" y="3022600"/>
                  </a:lnTo>
                  <a:lnTo>
                    <a:pt x="1759475" y="3060700"/>
                  </a:lnTo>
                  <a:lnTo>
                    <a:pt x="1797590" y="3086100"/>
                  </a:lnTo>
                  <a:lnTo>
                    <a:pt x="1837025" y="3111500"/>
                  </a:lnTo>
                  <a:lnTo>
                    <a:pt x="1877642" y="3124200"/>
                  </a:lnTo>
                  <a:lnTo>
                    <a:pt x="1919307" y="3149600"/>
                  </a:lnTo>
                  <a:lnTo>
                    <a:pt x="2093701" y="3200400"/>
                  </a:lnTo>
                  <a:lnTo>
                    <a:pt x="2273921" y="3200400"/>
                  </a:lnTo>
                  <a:lnTo>
                    <a:pt x="2318863" y="3187700"/>
                  </a:lnTo>
                  <a:lnTo>
                    <a:pt x="2363485" y="3187700"/>
                  </a:lnTo>
                  <a:lnTo>
                    <a:pt x="2451229" y="3162300"/>
                  </a:lnTo>
                  <a:lnTo>
                    <a:pt x="2494077" y="3136900"/>
                  </a:lnTo>
                  <a:lnTo>
                    <a:pt x="2536060" y="3124200"/>
                  </a:lnTo>
                  <a:lnTo>
                    <a:pt x="2577041" y="3098800"/>
                  </a:lnTo>
                  <a:lnTo>
                    <a:pt x="2616885" y="3073400"/>
                  </a:lnTo>
                  <a:lnTo>
                    <a:pt x="2655455" y="3048000"/>
                  </a:lnTo>
                  <a:lnTo>
                    <a:pt x="2692614" y="3009900"/>
                  </a:lnTo>
                  <a:lnTo>
                    <a:pt x="2729239" y="2984500"/>
                  </a:lnTo>
                  <a:lnTo>
                    <a:pt x="2751878" y="2959100"/>
                  </a:lnTo>
                  <a:close/>
                </a:path>
                <a:path w="4051934" h="3670300">
                  <a:moveTo>
                    <a:pt x="1462156" y="1993899"/>
                  </a:moveTo>
                  <a:lnTo>
                    <a:pt x="1052355" y="1993899"/>
                  </a:lnTo>
                  <a:lnTo>
                    <a:pt x="1493234" y="2235199"/>
                  </a:lnTo>
                  <a:lnTo>
                    <a:pt x="1477231" y="2273299"/>
                  </a:lnTo>
                  <a:lnTo>
                    <a:pt x="1464768" y="2324099"/>
                  </a:lnTo>
                  <a:lnTo>
                    <a:pt x="1455827" y="2374899"/>
                  </a:lnTo>
                  <a:lnTo>
                    <a:pt x="1450392" y="2425699"/>
                  </a:lnTo>
                  <a:lnTo>
                    <a:pt x="1448447" y="2476499"/>
                  </a:lnTo>
                  <a:lnTo>
                    <a:pt x="1449975" y="2527299"/>
                  </a:lnTo>
                  <a:lnTo>
                    <a:pt x="1454960" y="2578099"/>
                  </a:lnTo>
                  <a:lnTo>
                    <a:pt x="1463385" y="2628899"/>
                  </a:lnTo>
                  <a:lnTo>
                    <a:pt x="1475234" y="2679699"/>
                  </a:lnTo>
                  <a:lnTo>
                    <a:pt x="1490490" y="2717799"/>
                  </a:lnTo>
                  <a:lnTo>
                    <a:pt x="1509137" y="2768599"/>
                  </a:lnTo>
                  <a:lnTo>
                    <a:pt x="1531159" y="2819399"/>
                  </a:lnTo>
                  <a:lnTo>
                    <a:pt x="1118724" y="3022599"/>
                  </a:lnTo>
                  <a:lnTo>
                    <a:pt x="1531717" y="3022599"/>
                  </a:lnTo>
                  <a:lnTo>
                    <a:pt x="1654415" y="2959100"/>
                  </a:lnTo>
                  <a:lnTo>
                    <a:pt x="2751878" y="2959100"/>
                  </a:lnTo>
                  <a:lnTo>
                    <a:pt x="2763197" y="2946400"/>
                  </a:lnTo>
                  <a:lnTo>
                    <a:pt x="2794390" y="2895600"/>
                  </a:lnTo>
                  <a:lnTo>
                    <a:pt x="2822718" y="2857500"/>
                  </a:lnTo>
                  <a:lnTo>
                    <a:pt x="1772931" y="2857500"/>
                  </a:lnTo>
                  <a:lnTo>
                    <a:pt x="1772931" y="2692400"/>
                  </a:lnTo>
                  <a:lnTo>
                    <a:pt x="1775598" y="2667000"/>
                  </a:lnTo>
                  <a:lnTo>
                    <a:pt x="1783598" y="2654300"/>
                  </a:lnTo>
                  <a:lnTo>
                    <a:pt x="1796931" y="2628900"/>
                  </a:lnTo>
                  <a:lnTo>
                    <a:pt x="1815597" y="2616200"/>
                  </a:lnTo>
                  <a:lnTo>
                    <a:pt x="1862707" y="2590800"/>
                  </a:lnTo>
                  <a:lnTo>
                    <a:pt x="1911595" y="2552700"/>
                  </a:lnTo>
                  <a:lnTo>
                    <a:pt x="1962260" y="2540000"/>
                  </a:lnTo>
                  <a:lnTo>
                    <a:pt x="2014703" y="2514600"/>
                  </a:lnTo>
                  <a:lnTo>
                    <a:pt x="2057369" y="2501900"/>
                  </a:lnTo>
                  <a:lnTo>
                    <a:pt x="2100035" y="2501900"/>
                  </a:lnTo>
                  <a:lnTo>
                    <a:pt x="2142701" y="2489200"/>
                  </a:lnTo>
                  <a:lnTo>
                    <a:pt x="2933922" y="2489200"/>
                  </a:lnTo>
                  <a:lnTo>
                    <a:pt x="2934387" y="2476500"/>
                  </a:lnTo>
                  <a:lnTo>
                    <a:pt x="2933424" y="2438400"/>
                  </a:lnTo>
                  <a:lnTo>
                    <a:pt x="2180626" y="2438400"/>
                  </a:lnTo>
                  <a:lnTo>
                    <a:pt x="2133510" y="2425700"/>
                  </a:lnTo>
                  <a:lnTo>
                    <a:pt x="2090457" y="2413000"/>
                  </a:lnTo>
                  <a:lnTo>
                    <a:pt x="2052629" y="2387600"/>
                  </a:lnTo>
                  <a:lnTo>
                    <a:pt x="2021186" y="2362200"/>
                  </a:lnTo>
                  <a:lnTo>
                    <a:pt x="1997289" y="2324100"/>
                  </a:lnTo>
                  <a:lnTo>
                    <a:pt x="1982099" y="2273300"/>
                  </a:lnTo>
                  <a:lnTo>
                    <a:pt x="1976778" y="2235200"/>
                  </a:lnTo>
                  <a:lnTo>
                    <a:pt x="1982099" y="2184399"/>
                  </a:lnTo>
                  <a:lnTo>
                    <a:pt x="1997289" y="2146299"/>
                  </a:lnTo>
                  <a:lnTo>
                    <a:pt x="2021185" y="2108199"/>
                  </a:lnTo>
                  <a:lnTo>
                    <a:pt x="2052628" y="2070099"/>
                  </a:lnTo>
                  <a:lnTo>
                    <a:pt x="2071543" y="2057400"/>
                  </a:lnTo>
                  <a:lnTo>
                    <a:pt x="1583306" y="2057399"/>
                  </a:lnTo>
                  <a:lnTo>
                    <a:pt x="1462156" y="1993899"/>
                  </a:lnTo>
                  <a:close/>
                </a:path>
                <a:path w="4051934" h="3670300">
                  <a:moveTo>
                    <a:pt x="2933922" y="2489200"/>
                  </a:moveTo>
                  <a:lnTo>
                    <a:pt x="2228032" y="2489200"/>
                  </a:lnTo>
                  <a:lnTo>
                    <a:pt x="2270698" y="2501900"/>
                  </a:lnTo>
                  <a:lnTo>
                    <a:pt x="2313363" y="2501900"/>
                  </a:lnTo>
                  <a:lnTo>
                    <a:pt x="2356029" y="2514600"/>
                  </a:lnTo>
                  <a:lnTo>
                    <a:pt x="2409139" y="2527300"/>
                  </a:lnTo>
                  <a:lnTo>
                    <a:pt x="2460916" y="2552700"/>
                  </a:lnTo>
                  <a:lnTo>
                    <a:pt x="2510026" y="2578100"/>
                  </a:lnTo>
                  <a:lnTo>
                    <a:pt x="2555136" y="2616200"/>
                  </a:lnTo>
                  <a:lnTo>
                    <a:pt x="2571802" y="2628900"/>
                  </a:lnTo>
                  <a:lnTo>
                    <a:pt x="2585357" y="2654300"/>
                  </a:lnTo>
                  <a:lnTo>
                    <a:pt x="2594468" y="2679700"/>
                  </a:lnTo>
                  <a:lnTo>
                    <a:pt x="2597802" y="2692400"/>
                  </a:lnTo>
                  <a:lnTo>
                    <a:pt x="2593061" y="2857500"/>
                  </a:lnTo>
                  <a:lnTo>
                    <a:pt x="2822718" y="2857500"/>
                  </a:lnTo>
                  <a:lnTo>
                    <a:pt x="2848084" y="2819400"/>
                  </a:lnTo>
                  <a:lnTo>
                    <a:pt x="2870388" y="2768600"/>
                  </a:lnTo>
                  <a:lnTo>
                    <a:pt x="2889532" y="2717800"/>
                  </a:lnTo>
                  <a:lnTo>
                    <a:pt x="2905416" y="2679700"/>
                  </a:lnTo>
                  <a:lnTo>
                    <a:pt x="2917942" y="2628900"/>
                  </a:lnTo>
                  <a:lnTo>
                    <a:pt x="2927012" y="2578100"/>
                  </a:lnTo>
                  <a:lnTo>
                    <a:pt x="2932527" y="2527300"/>
                  </a:lnTo>
                  <a:lnTo>
                    <a:pt x="2933922" y="2489200"/>
                  </a:lnTo>
                  <a:close/>
                </a:path>
                <a:path w="4051934" h="3670300">
                  <a:moveTo>
                    <a:pt x="2772804" y="2032000"/>
                  </a:moveTo>
                  <a:lnTo>
                    <a:pt x="2232482" y="2032000"/>
                  </a:lnTo>
                  <a:lnTo>
                    <a:pt x="2275535" y="2044700"/>
                  </a:lnTo>
                  <a:lnTo>
                    <a:pt x="2313363" y="2070100"/>
                  </a:lnTo>
                  <a:lnTo>
                    <a:pt x="2344806" y="2108200"/>
                  </a:lnTo>
                  <a:lnTo>
                    <a:pt x="2368703" y="2146300"/>
                  </a:lnTo>
                  <a:lnTo>
                    <a:pt x="2383892" y="2184400"/>
                  </a:lnTo>
                  <a:lnTo>
                    <a:pt x="2389214" y="2235200"/>
                  </a:lnTo>
                  <a:lnTo>
                    <a:pt x="2383630" y="2273300"/>
                  </a:lnTo>
                  <a:lnTo>
                    <a:pt x="2367763" y="2324100"/>
                  </a:lnTo>
                  <a:lnTo>
                    <a:pt x="2342941" y="2362200"/>
                  </a:lnTo>
                  <a:lnTo>
                    <a:pt x="2310489" y="2387600"/>
                  </a:lnTo>
                  <a:lnTo>
                    <a:pt x="2271734" y="2413000"/>
                  </a:lnTo>
                  <a:lnTo>
                    <a:pt x="2228004" y="2425700"/>
                  </a:lnTo>
                  <a:lnTo>
                    <a:pt x="2180626" y="2438400"/>
                  </a:lnTo>
                  <a:lnTo>
                    <a:pt x="2933424" y="2438400"/>
                  </a:lnTo>
                  <a:lnTo>
                    <a:pt x="2930238" y="2387600"/>
                  </a:lnTo>
                  <a:lnTo>
                    <a:pt x="2924387" y="2349500"/>
                  </a:lnTo>
                  <a:lnTo>
                    <a:pt x="2915424" y="2311400"/>
                  </a:lnTo>
                  <a:lnTo>
                    <a:pt x="3230052" y="2146300"/>
                  </a:lnTo>
                  <a:lnTo>
                    <a:pt x="2844314" y="2146300"/>
                  </a:lnTo>
                  <a:lnTo>
                    <a:pt x="2820266" y="2095500"/>
                  </a:lnTo>
                  <a:lnTo>
                    <a:pt x="2792983" y="2057400"/>
                  </a:lnTo>
                  <a:lnTo>
                    <a:pt x="2772804" y="2032000"/>
                  </a:lnTo>
                  <a:close/>
                </a:path>
                <a:path w="4051934" h="3670300">
                  <a:moveTo>
                    <a:pt x="3955021" y="2070100"/>
                  </a:moveTo>
                  <a:lnTo>
                    <a:pt x="3375265" y="2070100"/>
                  </a:lnTo>
                  <a:lnTo>
                    <a:pt x="3409770" y="2108200"/>
                  </a:lnTo>
                  <a:lnTo>
                    <a:pt x="3447318" y="2133600"/>
                  </a:lnTo>
                  <a:lnTo>
                    <a:pt x="3487416" y="2159000"/>
                  </a:lnTo>
                  <a:lnTo>
                    <a:pt x="3529572" y="2184400"/>
                  </a:lnTo>
                  <a:lnTo>
                    <a:pt x="3618093" y="2209800"/>
                  </a:lnTo>
                  <a:lnTo>
                    <a:pt x="3708944" y="2209800"/>
                  </a:lnTo>
                  <a:lnTo>
                    <a:pt x="3798190" y="2184400"/>
                  </a:lnTo>
                  <a:lnTo>
                    <a:pt x="3840981" y="2159000"/>
                  </a:lnTo>
                  <a:lnTo>
                    <a:pt x="3881894" y="2133600"/>
                  </a:lnTo>
                  <a:lnTo>
                    <a:pt x="3920438" y="2108200"/>
                  </a:lnTo>
                  <a:lnTo>
                    <a:pt x="3955021" y="2070100"/>
                  </a:lnTo>
                  <a:close/>
                </a:path>
                <a:path w="4051934" h="3670300">
                  <a:moveTo>
                    <a:pt x="3503262" y="1155700"/>
                  </a:moveTo>
                  <a:lnTo>
                    <a:pt x="3005496" y="1155700"/>
                  </a:lnTo>
                  <a:lnTo>
                    <a:pt x="3052532" y="1181100"/>
                  </a:lnTo>
                  <a:lnTo>
                    <a:pt x="3313637" y="1181100"/>
                  </a:lnTo>
                  <a:lnTo>
                    <a:pt x="3436894" y="1511300"/>
                  </a:lnTo>
                  <a:lnTo>
                    <a:pt x="3396700" y="1536700"/>
                  </a:lnTo>
                  <a:lnTo>
                    <a:pt x="3361562" y="1574800"/>
                  </a:lnTo>
                  <a:lnTo>
                    <a:pt x="3331646" y="1612900"/>
                  </a:lnTo>
                  <a:lnTo>
                    <a:pt x="3307119" y="1651000"/>
                  </a:lnTo>
                  <a:lnTo>
                    <a:pt x="3288147" y="1689100"/>
                  </a:lnTo>
                  <a:lnTo>
                    <a:pt x="3274897" y="1739900"/>
                  </a:lnTo>
                  <a:lnTo>
                    <a:pt x="3267536" y="1778000"/>
                  </a:lnTo>
                  <a:lnTo>
                    <a:pt x="3266231" y="1828800"/>
                  </a:lnTo>
                  <a:lnTo>
                    <a:pt x="3267120" y="1854200"/>
                  </a:lnTo>
                  <a:lnTo>
                    <a:pt x="3269786" y="1866900"/>
                  </a:lnTo>
                  <a:lnTo>
                    <a:pt x="3274231" y="1892300"/>
                  </a:lnTo>
                  <a:lnTo>
                    <a:pt x="3280453" y="1917700"/>
                  </a:lnTo>
                  <a:lnTo>
                    <a:pt x="2844314" y="2146300"/>
                  </a:lnTo>
                  <a:lnTo>
                    <a:pt x="3230052" y="2146300"/>
                  </a:lnTo>
                  <a:lnTo>
                    <a:pt x="3375265" y="2070100"/>
                  </a:lnTo>
                  <a:lnTo>
                    <a:pt x="3955021" y="2070100"/>
                  </a:lnTo>
                  <a:lnTo>
                    <a:pt x="3984360" y="2032000"/>
                  </a:lnTo>
                  <a:lnTo>
                    <a:pt x="3992384" y="2019300"/>
                  </a:lnTo>
                  <a:lnTo>
                    <a:pt x="3427412" y="2019300"/>
                  </a:lnTo>
                  <a:lnTo>
                    <a:pt x="3427412" y="1930400"/>
                  </a:lnTo>
                  <a:lnTo>
                    <a:pt x="3429116" y="1917700"/>
                  </a:lnTo>
                  <a:lnTo>
                    <a:pt x="3433931" y="1905000"/>
                  </a:lnTo>
                  <a:lnTo>
                    <a:pt x="3441412" y="1892300"/>
                  </a:lnTo>
                  <a:lnTo>
                    <a:pt x="3451116" y="1892300"/>
                  </a:lnTo>
                  <a:lnTo>
                    <a:pt x="3476819" y="1879600"/>
                  </a:lnTo>
                  <a:lnTo>
                    <a:pt x="3503855" y="1854200"/>
                  </a:lnTo>
                  <a:lnTo>
                    <a:pt x="3531780" y="1841500"/>
                  </a:lnTo>
                  <a:lnTo>
                    <a:pt x="3560150" y="1841500"/>
                  </a:lnTo>
                  <a:lnTo>
                    <a:pt x="3582224" y="1828800"/>
                  </a:lnTo>
                  <a:lnTo>
                    <a:pt x="4050816" y="1828800"/>
                  </a:lnTo>
                  <a:lnTo>
                    <a:pt x="4051500" y="1816100"/>
                  </a:lnTo>
                  <a:lnTo>
                    <a:pt x="4050611" y="1803400"/>
                  </a:lnTo>
                  <a:lnTo>
                    <a:pt x="3650222" y="1803400"/>
                  </a:lnTo>
                  <a:lnTo>
                    <a:pt x="3607186" y="1790700"/>
                  </a:lnTo>
                  <a:lnTo>
                    <a:pt x="3572594" y="1765300"/>
                  </a:lnTo>
                  <a:lnTo>
                    <a:pt x="3549558" y="1739900"/>
                  </a:lnTo>
                  <a:lnTo>
                    <a:pt x="3541188" y="1689100"/>
                  </a:lnTo>
                  <a:lnTo>
                    <a:pt x="3549558" y="1651000"/>
                  </a:lnTo>
                  <a:lnTo>
                    <a:pt x="3572594" y="1612900"/>
                  </a:lnTo>
                  <a:lnTo>
                    <a:pt x="3607186" y="1587500"/>
                  </a:lnTo>
                  <a:lnTo>
                    <a:pt x="3973654" y="1587500"/>
                  </a:lnTo>
                  <a:lnTo>
                    <a:pt x="3953623" y="1562100"/>
                  </a:lnTo>
                  <a:lnTo>
                    <a:pt x="3914177" y="1536700"/>
                  </a:lnTo>
                  <a:lnTo>
                    <a:pt x="3873156" y="1511300"/>
                  </a:lnTo>
                  <a:lnTo>
                    <a:pt x="3830726" y="1485900"/>
                  </a:lnTo>
                  <a:lnTo>
                    <a:pt x="3787051" y="1460500"/>
                  </a:lnTo>
                  <a:lnTo>
                    <a:pt x="3742298" y="1447800"/>
                  </a:lnTo>
                  <a:lnTo>
                    <a:pt x="3696633" y="1447800"/>
                  </a:lnTo>
                  <a:lnTo>
                    <a:pt x="3650222" y="1435100"/>
                  </a:lnTo>
                  <a:lnTo>
                    <a:pt x="3607556" y="1435100"/>
                  </a:lnTo>
                  <a:lnTo>
                    <a:pt x="3503262" y="1155700"/>
                  </a:lnTo>
                  <a:close/>
                </a:path>
                <a:path w="4051934" h="3670300">
                  <a:moveTo>
                    <a:pt x="2300201" y="1752600"/>
                  </a:moveTo>
                  <a:lnTo>
                    <a:pt x="2062186" y="1752599"/>
                  </a:lnTo>
                  <a:lnTo>
                    <a:pt x="1924610" y="1790699"/>
                  </a:lnTo>
                  <a:lnTo>
                    <a:pt x="1880562" y="1816099"/>
                  </a:lnTo>
                  <a:lnTo>
                    <a:pt x="1837681" y="1828799"/>
                  </a:lnTo>
                  <a:lnTo>
                    <a:pt x="1796122" y="1854199"/>
                  </a:lnTo>
                  <a:lnTo>
                    <a:pt x="1756042" y="1879599"/>
                  </a:lnTo>
                  <a:lnTo>
                    <a:pt x="1717598" y="1917699"/>
                  </a:lnTo>
                  <a:lnTo>
                    <a:pt x="1680946" y="1943099"/>
                  </a:lnTo>
                  <a:lnTo>
                    <a:pt x="1646242" y="1981199"/>
                  </a:lnTo>
                  <a:lnTo>
                    <a:pt x="1613643" y="2019299"/>
                  </a:lnTo>
                  <a:lnTo>
                    <a:pt x="1583306" y="2057399"/>
                  </a:lnTo>
                  <a:lnTo>
                    <a:pt x="2071543" y="2057400"/>
                  </a:lnTo>
                  <a:lnTo>
                    <a:pt x="2090457" y="2044700"/>
                  </a:lnTo>
                  <a:lnTo>
                    <a:pt x="2133509" y="2032000"/>
                  </a:lnTo>
                  <a:lnTo>
                    <a:pt x="2772804" y="2032000"/>
                  </a:lnTo>
                  <a:lnTo>
                    <a:pt x="2762715" y="2019300"/>
                  </a:lnTo>
                  <a:lnTo>
                    <a:pt x="2729710" y="1981200"/>
                  </a:lnTo>
                  <a:lnTo>
                    <a:pt x="2694217" y="1943100"/>
                  </a:lnTo>
                  <a:lnTo>
                    <a:pt x="2656486" y="1917700"/>
                  </a:lnTo>
                  <a:lnTo>
                    <a:pt x="2616764" y="1879600"/>
                  </a:lnTo>
                  <a:lnTo>
                    <a:pt x="2664503" y="1790700"/>
                  </a:lnTo>
                  <a:lnTo>
                    <a:pt x="2441360" y="1790700"/>
                  </a:lnTo>
                  <a:lnTo>
                    <a:pt x="2300201" y="1752600"/>
                  </a:lnTo>
                  <a:close/>
                </a:path>
                <a:path w="4051934" h="3670300">
                  <a:moveTo>
                    <a:pt x="4050816" y="1828800"/>
                  </a:moveTo>
                  <a:lnTo>
                    <a:pt x="3718221" y="1828800"/>
                  </a:lnTo>
                  <a:lnTo>
                    <a:pt x="3740294" y="1841500"/>
                  </a:lnTo>
                  <a:lnTo>
                    <a:pt x="3767923" y="1841500"/>
                  </a:lnTo>
                  <a:lnTo>
                    <a:pt x="3794219" y="1854200"/>
                  </a:lnTo>
                  <a:lnTo>
                    <a:pt x="3819626" y="1879600"/>
                  </a:lnTo>
                  <a:lnTo>
                    <a:pt x="3844588" y="1892300"/>
                  </a:lnTo>
                  <a:lnTo>
                    <a:pt x="3854292" y="1905000"/>
                  </a:lnTo>
                  <a:lnTo>
                    <a:pt x="3861773" y="1905000"/>
                  </a:lnTo>
                  <a:lnTo>
                    <a:pt x="3866588" y="1917700"/>
                  </a:lnTo>
                  <a:lnTo>
                    <a:pt x="3868291" y="1930400"/>
                  </a:lnTo>
                  <a:lnTo>
                    <a:pt x="3868291" y="2019300"/>
                  </a:lnTo>
                  <a:lnTo>
                    <a:pt x="3992384" y="2019300"/>
                  </a:lnTo>
                  <a:lnTo>
                    <a:pt x="4008430" y="1993900"/>
                  </a:lnTo>
                  <a:lnTo>
                    <a:pt x="4027205" y="1955800"/>
                  </a:lnTo>
                  <a:lnTo>
                    <a:pt x="4040659" y="1905000"/>
                  </a:lnTo>
                  <a:lnTo>
                    <a:pt x="4048766" y="1866900"/>
                  </a:lnTo>
                  <a:lnTo>
                    <a:pt x="4050816" y="1828800"/>
                  </a:lnTo>
                  <a:close/>
                </a:path>
                <a:path w="4051934" h="3670300">
                  <a:moveTo>
                    <a:pt x="1175167" y="1650999"/>
                  </a:moveTo>
                  <a:lnTo>
                    <a:pt x="618578" y="1650999"/>
                  </a:lnTo>
                  <a:lnTo>
                    <a:pt x="653614" y="1663699"/>
                  </a:lnTo>
                  <a:lnTo>
                    <a:pt x="687762" y="1663699"/>
                  </a:lnTo>
                  <a:lnTo>
                    <a:pt x="720576" y="1676399"/>
                  </a:lnTo>
                  <a:lnTo>
                    <a:pt x="804722" y="1701799"/>
                  </a:lnTo>
                  <a:lnTo>
                    <a:pt x="844573" y="1727199"/>
                  </a:lnTo>
                  <a:lnTo>
                    <a:pt x="881758" y="1752599"/>
                  </a:lnTo>
                  <a:lnTo>
                    <a:pt x="912424" y="1803399"/>
                  </a:lnTo>
                  <a:lnTo>
                    <a:pt x="914942" y="1943099"/>
                  </a:lnTo>
                  <a:lnTo>
                    <a:pt x="1365236" y="1943099"/>
                  </a:lnTo>
                  <a:lnTo>
                    <a:pt x="1147167" y="1828799"/>
                  </a:lnTo>
                  <a:lnTo>
                    <a:pt x="1159611" y="1777999"/>
                  </a:lnTo>
                  <a:lnTo>
                    <a:pt x="1168500" y="1739899"/>
                  </a:lnTo>
                  <a:lnTo>
                    <a:pt x="1173833" y="1689099"/>
                  </a:lnTo>
                  <a:lnTo>
                    <a:pt x="1175167" y="1650999"/>
                  </a:lnTo>
                  <a:close/>
                </a:path>
                <a:path w="4051934" h="3670300">
                  <a:moveTo>
                    <a:pt x="3973654" y="1587500"/>
                  </a:moveTo>
                  <a:lnTo>
                    <a:pt x="3693258" y="1587500"/>
                  </a:lnTo>
                  <a:lnTo>
                    <a:pt x="3727850" y="1612900"/>
                  </a:lnTo>
                  <a:lnTo>
                    <a:pt x="3750887" y="1651000"/>
                  </a:lnTo>
                  <a:lnTo>
                    <a:pt x="3759257" y="1689100"/>
                  </a:lnTo>
                  <a:lnTo>
                    <a:pt x="3750887" y="1739900"/>
                  </a:lnTo>
                  <a:lnTo>
                    <a:pt x="3727850" y="1765300"/>
                  </a:lnTo>
                  <a:lnTo>
                    <a:pt x="3693258" y="1790700"/>
                  </a:lnTo>
                  <a:lnTo>
                    <a:pt x="3650222" y="1803400"/>
                  </a:lnTo>
                  <a:lnTo>
                    <a:pt x="4050611" y="1803400"/>
                  </a:lnTo>
                  <a:lnTo>
                    <a:pt x="4040745" y="1727200"/>
                  </a:lnTo>
                  <a:lnTo>
                    <a:pt x="4027205" y="1689100"/>
                  </a:lnTo>
                  <a:lnTo>
                    <a:pt x="4008189" y="1638300"/>
                  </a:lnTo>
                  <a:lnTo>
                    <a:pt x="3983670" y="1600200"/>
                  </a:lnTo>
                  <a:lnTo>
                    <a:pt x="3973654" y="1587500"/>
                  </a:lnTo>
                  <a:close/>
                </a:path>
                <a:path w="4051934" h="3670300">
                  <a:moveTo>
                    <a:pt x="3785358" y="584200"/>
                  </a:moveTo>
                  <a:lnTo>
                    <a:pt x="2156922" y="584199"/>
                  </a:lnTo>
                  <a:lnTo>
                    <a:pt x="2597801" y="634999"/>
                  </a:lnTo>
                  <a:lnTo>
                    <a:pt x="2602897" y="685799"/>
                  </a:lnTo>
                  <a:lnTo>
                    <a:pt x="2612402" y="736599"/>
                  </a:lnTo>
                  <a:lnTo>
                    <a:pt x="2626174" y="787399"/>
                  </a:lnTo>
                  <a:lnTo>
                    <a:pt x="2644070" y="825499"/>
                  </a:lnTo>
                  <a:lnTo>
                    <a:pt x="2665948" y="876299"/>
                  </a:lnTo>
                  <a:lnTo>
                    <a:pt x="2691666" y="914400"/>
                  </a:lnTo>
                  <a:lnTo>
                    <a:pt x="2721081" y="965200"/>
                  </a:lnTo>
                  <a:lnTo>
                    <a:pt x="2754053" y="1003300"/>
                  </a:lnTo>
                  <a:lnTo>
                    <a:pt x="2790437" y="1041400"/>
                  </a:lnTo>
                  <a:lnTo>
                    <a:pt x="2830092" y="1066800"/>
                  </a:lnTo>
                  <a:lnTo>
                    <a:pt x="2441360" y="1790700"/>
                  </a:lnTo>
                  <a:lnTo>
                    <a:pt x="2664503" y="1790700"/>
                  </a:lnTo>
                  <a:lnTo>
                    <a:pt x="3005496" y="1155700"/>
                  </a:lnTo>
                  <a:lnTo>
                    <a:pt x="3503262" y="1155700"/>
                  </a:lnTo>
                  <a:lnTo>
                    <a:pt x="3484300" y="1104900"/>
                  </a:lnTo>
                  <a:lnTo>
                    <a:pt x="3525570" y="1079500"/>
                  </a:lnTo>
                  <a:lnTo>
                    <a:pt x="3564014" y="1054100"/>
                  </a:lnTo>
                  <a:lnTo>
                    <a:pt x="3599577" y="1028700"/>
                  </a:lnTo>
                  <a:lnTo>
                    <a:pt x="3632208" y="990600"/>
                  </a:lnTo>
                  <a:lnTo>
                    <a:pt x="3661851" y="952500"/>
                  </a:lnTo>
                  <a:lnTo>
                    <a:pt x="3688455" y="914400"/>
                  </a:lnTo>
                  <a:lnTo>
                    <a:pt x="3696292" y="901700"/>
                  </a:lnTo>
                  <a:lnTo>
                    <a:pt x="2858536" y="901700"/>
                  </a:lnTo>
                  <a:lnTo>
                    <a:pt x="2858536" y="774700"/>
                  </a:lnTo>
                  <a:lnTo>
                    <a:pt x="2868017" y="736600"/>
                  </a:lnTo>
                  <a:lnTo>
                    <a:pt x="2928905" y="685800"/>
                  </a:lnTo>
                  <a:lnTo>
                    <a:pt x="2968756" y="660400"/>
                  </a:lnTo>
                  <a:lnTo>
                    <a:pt x="3052902" y="635000"/>
                  </a:lnTo>
                  <a:lnTo>
                    <a:pt x="3085716" y="622300"/>
                  </a:lnTo>
                  <a:lnTo>
                    <a:pt x="3119864" y="609600"/>
                  </a:lnTo>
                  <a:lnTo>
                    <a:pt x="3785175" y="609600"/>
                  </a:lnTo>
                  <a:lnTo>
                    <a:pt x="3785266" y="596900"/>
                  </a:lnTo>
                  <a:lnTo>
                    <a:pt x="3785358" y="584200"/>
                  </a:lnTo>
                  <a:close/>
                </a:path>
                <a:path w="4051934" h="3670300">
                  <a:moveTo>
                    <a:pt x="2204625" y="1739899"/>
                  </a:moveTo>
                  <a:lnTo>
                    <a:pt x="2156865" y="1739899"/>
                  </a:lnTo>
                  <a:lnTo>
                    <a:pt x="2109334" y="1752599"/>
                  </a:lnTo>
                  <a:lnTo>
                    <a:pt x="2252456" y="1752600"/>
                  </a:lnTo>
                  <a:lnTo>
                    <a:pt x="2204625" y="1739899"/>
                  </a:lnTo>
                  <a:close/>
                </a:path>
                <a:path w="4051934" h="3670300">
                  <a:moveTo>
                    <a:pt x="1092476" y="1269999"/>
                  </a:moveTo>
                  <a:lnTo>
                    <a:pt x="583097" y="1269999"/>
                  </a:lnTo>
                  <a:lnTo>
                    <a:pt x="626663" y="1282699"/>
                  </a:lnTo>
                  <a:lnTo>
                    <a:pt x="666146" y="1295399"/>
                  </a:lnTo>
                  <a:lnTo>
                    <a:pt x="699836" y="1320799"/>
                  </a:lnTo>
                  <a:lnTo>
                    <a:pt x="726019" y="1358899"/>
                  </a:lnTo>
                  <a:lnTo>
                    <a:pt x="742984" y="1396999"/>
                  </a:lnTo>
                  <a:lnTo>
                    <a:pt x="749020" y="1435099"/>
                  </a:lnTo>
                  <a:lnTo>
                    <a:pt x="742984" y="1485899"/>
                  </a:lnTo>
                  <a:lnTo>
                    <a:pt x="726019" y="1523999"/>
                  </a:lnTo>
                  <a:lnTo>
                    <a:pt x="699836" y="1562099"/>
                  </a:lnTo>
                  <a:lnTo>
                    <a:pt x="666146" y="1587499"/>
                  </a:lnTo>
                  <a:lnTo>
                    <a:pt x="626663" y="1600199"/>
                  </a:lnTo>
                  <a:lnTo>
                    <a:pt x="1173880" y="1600199"/>
                  </a:lnTo>
                  <a:lnTo>
                    <a:pt x="1166434" y="1536699"/>
                  </a:lnTo>
                  <a:lnTo>
                    <a:pt x="1155087" y="1485899"/>
                  </a:lnTo>
                  <a:lnTo>
                    <a:pt x="1139344" y="1435099"/>
                  </a:lnTo>
                  <a:lnTo>
                    <a:pt x="1119290" y="1384299"/>
                  </a:lnTo>
                  <a:lnTo>
                    <a:pt x="1095006" y="1346199"/>
                  </a:lnTo>
                  <a:lnTo>
                    <a:pt x="1066576" y="1295399"/>
                  </a:lnTo>
                  <a:lnTo>
                    <a:pt x="1092476" y="1269999"/>
                  </a:lnTo>
                  <a:close/>
                </a:path>
                <a:path w="4051934" h="3670300">
                  <a:moveTo>
                    <a:pt x="3285193" y="1181100"/>
                  </a:moveTo>
                  <a:lnTo>
                    <a:pt x="3100901" y="1181100"/>
                  </a:lnTo>
                  <a:lnTo>
                    <a:pt x="3150159" y="1193800"/>
                  </a:lnTo>
                  <a:lnTo>
                    <a:pt x="3256749" y="1193800"/>
                  </a:lnTo>
                  <a:lnTo>
                    <a:pt x="3285193" y="1181100"/>
                  </a:lnTo>
                  <a:close/>
                </a:path>
                <a:path w="4051934" h="3670300">
                  <a:moveTo>
                    <a:pt x="1889556" y="63499"/>
                  </a:moveTo>
                  <a:lnTo>
                    <a:pt x="1749228" y="63499"/>
                  </a:lnTo>
                  <a:lnTo>
                    <a:pt x="1702957" y="76199"/>
                  </a:lnTo>
                  <a:lnTo>
                    <a:pt x="1659155" y="88899"/>
                  </a:lnTo>
                  <a:lnTo>
                    <a:pt x="1618119" y="114299"/>
                  </a:lnTo>
                  <a:lnTo>
                    <a:pt x="1580145" y="139699"/>
                  </a:lnTo>
                  <a:lnTo>
                    <a:pt x="1545528" y="165099"/>
                  </a:lnTo>
                  <a:lnTo>
                    <a:pt x="1514566" y="190499"/>
                  </a:lnTo>
                  <a:lnTo>
                    <a:pt x="1487554" y="228599"/>
                  </a:lnTo>
                  <a:lnTo>
                    <a:pt x="1464790" y="266699"/>
                  </a:lnTo>
                  <a:lnTo>
                    <a:pt x="1446568" y="304799"/>
                  </a:lnTo>
                  <a:lnTo>
                    <a:pt x="1433185" y="355599"/>
                  </a:lnTo>
                  <a:lnTo>
                    <a:pt x="1424939" y="393699"/>
                  </a:lnTo>
                  <a:lnTo>
                    <a:pt x="1422124" y="444499"/>
                  </a:lnTo>
                  <a:lnTo>
                    <a:pt x="1425605" y="495299"/>
                  </a:lnTo>
                  <a:lnTo>
                    <a:pt x="1435753" y="546099"/>
                  </a:lnTo>
                  <a:lnTo>
                    <a:pt x="1452123" y="596899"/>
                  </a:lnTo>
                  <a:lnTo>
                    <a:pt x="1474271" y="634999"/>
                  </a:lnTo>
                  <a:lnTo>
                    <a:pt x="943386" y="1155699"/>
                  </a:lnTo>
                  <a:lnTo>
                    <a:pt x="1209027" y="1155699"/>
                  </a:lnTo>
                  <a:lnTo>
                    <a:pt x="1597527" y="774699"/>
                  </a:lnTo>
                  <a:lnTo>
                    <a:pt x="2011099" y="774699"/>
                  </a:lnTo>
                  <a:lnTo>
                    <a:pt x="2064999" y="736599"/>
                  </a:lnTo>
                  <a:lnTo>
                    <a:pt x="2096388" y="698499"/>
                  </a:lnTo>
                  <a:lnTo>
                    <a:pt x="2123738" y="660399"/>
                  </a:lnTo>
                  <a:lnTo>
                    <a:pt x="2128664" y="647699"/>
                  </a:lnTo>
                  <a:lnTo>
                    <a:pt x="1583305" y="647699"/>
                  </a:lnTo>
                  <a:lnTo>
                    <a:pt x="1583305" y="558799"/>
                  </a:lnTo>
                  <a:lnTo>
                    <a:pt x="1578565" y="558799"/>
                  </a:lnTo>
                  <a:lnTo>
                    <a:pt x="1580268" y="546099"/>
                  </a:lnTo>
                  <a:lnTo>
                    <a:pt x="1585083" y="533399"/>
                  </a:lnTo>
                  <a:lnTo>
                    <a:pt x="1592564" y="520699"/>
                  </a:lnTo>
                  <a:lnTo>
                    <a:pt x="1602268" y="520699"/>
                  </a:lnTo>
                  <a:lnTo>
                    <a:pt x="1627971" y="495299"/>
                  </a:lnTo>
                  <a:lnTo>
                    <a:pt x="1655008" y="482599"/>
                  </a:lnTo>
                  <a:lnTo>
                    <a:pt x="1682933" y="469899"/>
                  </a:lnTo>
                  <a:lnTo>
                    <a:pt x="1711303" y="469899"/>
                  </a:lnTo>
                  <a:lnTo>
                    <a:pt x="1733376" y="457199"/>
                  </a:lnTo>
                  <a:lnTo>
                    <a:pt x="3040890" y="457200"/>
                  </a:lnTo>
                  <a:lnTo>
                    <a:pt x="3035234" y="444500"/>
                  </a:lnTo>
                  <a:lnTo>
                    <a:pt x="3033726" y="431800"/>
                  </a:lnTo>
                  <a:lnTo>
                    <a:pt x="2626245" y="431799"/>
                  </a:lnTo>
                  <a:lnTo>
                    <a:pt x="2516025" y="419099"/>
                  </a:lnTo>
                  <a:lnTo>
                    <a:pt x="1801375" y="419099"/>
                  </a:lnTo>
                  <a:lnTo>
                    <a:pt x="1758339" y="406399"/>
                  </a:lnTo>
                  <a:lnTo>
                    <a:pt x="1723747" y="393699"/>
                  </a:lnTo>
                  <a:lnTo>
                    <a:pt x="1700710" y="355599"/>
                  </a:lnTo>
                  <a:lnTo>
                    <a:pt x="1692340" y="317499"/>
                  </a:lnTo>
                  <a:lnTo>
                    <a:pt x="1700710" y="266699"/>
                  </a:lnTo>
                  <a:lnTo>
                    <a:pt x="1723747" y="241299"/>
                  </a:lnTo>
                  <a:lnTo>
                    <a:pt x="1758338" y="215899"/>
                  </a:lnTo>
                  <a:lnTo>
                    <a:pt x="1801375" y="203199"/>
                  </a:lnTo>
                  <a:lnTo>
                    <a:pt x="2103460" y="203199"/>
                  </a:lnTo>
                  <a:lnTo>
                    <a:pt x="2083907" y="177799"/>
                  </a:lnTo>
                  <a:lnTo>
                    <a:pt x="2050863" y="152399"/>
                  </a:lnTo>
                  <a:lnTo>
                    <a:pt x="2014505" y="126999"/>
                  </a:lnTo>
                  <a:lnTo>
                    <a:pt x="1975233" y="101599"/>
                  </a:lnTo>
                  <a:lnTo>
                    <a:pt x="1933450" y="76199"/>
                  </a:lnTo>
                  <a:lnTo>
                    <a:pt x="1889556" y="63499"/>
                  </a:lnTo>
                  <a:close/>
                </a:path>
                <a:path w="4051934" h="3670300">
                  <a:moveTo>
                    <a:pt x="640318" y="1041399"/>
                  </a:moveTo>
                  <a:lnTo>
                    <a:pt x="544001" y="1041399"/>
                  </a:lnTo>
                  <a:lnTo>
                    <a:pt x="496500" y="1054099"/>
                  </a:lnTo>
                  <a:lnTo>
                    <a:pt x="687391" y="1054099"/>
                  </a:lnTo>
                  <a:lnTo>
                    <a:pt x="640318" y="1041399"/>
                  </a:lnTo>
                  <a:close/>
                </a:path>
                <a:path w="4051934" h="3670300">
                  <a:moveTo>
                    <a:pt x="3785175" y="609600"/>
                  </a:moveTo>
                  <a:lnTo>
                    <a:pt x="3225861" y="609600"/>
                  </a:lnTo>
                  <a:lnTo>
                    <a:pt x="3260897" y="622300"/>
                  </a:lnTo>
                  <a:lnTo>
                    <a:pt x="3295045" y="622300"/>
                  </a:lnTo>
                  <a:lnTo>
                    <a:pt x="3327859" y="635000"/>
                  </a:lnTo>
                  <a:lnTo>
                    <a:pt x="3412005" y="660400"/>
                  </a:lnTo>
                  <a:lnTo>
                    <a:pt x="3451856" y="685800"/>
                  </a:lnTo>
                  <a:lnTo>
                    <a:pt x="3489041" y="711200"/>
                  </a:lnTo>
                  <a:lnTo>
                    <a:pt x="3519706" y="762000"/>
                  </a:lnTo>
                  <a:lnTo>
                    <a:pt x="3522225" y="901700"/>
                  </a:lnTo>
                  <a:lnTo>
                    <a:pt x="3696292" y="901700"/>
                  </a:lnTo>
                  <a:lnTo>
                    <a:pt x="3711966" y="876300"/>
                  </a:lnTo>
                  <a:lnTo>
                    <a:pt x="3732330" y="838200"/>
                  </a:lnTo>
                  <a:lnTo>
                    <a:pt x="3749494" y="800100"/>
                  </a:lnTo>
                  <a:lnTo>
                    <a:pt x="3763405" y="749300"/>
                  </a:lnTo>
                  <a:lnTo>
                    <a:pt x="3774009" y="711200"/>
                  </a:lnTo>
                  <a:lnTo>
                    <a:pt x="3781253" y="660400"/>
                  </a:lnTo>
                  <a:lnTo>
                    <a:pt x="3785084" y="622300"/>
                  </a:lnTo>
                  <a:lnTo>
                    <a:pt x="3785175" y="609600"/>
                  </a:lnTo>
                  <a:close/>
                </a:path>
                <a:path w="4051934" h="3670300">
                  <a:moveTo>
                    <a:pt x="2011099" y="774699"/>
                  </a:moveTo>
                  <a:lnTo>
                    <a:pt x="1597527" y="774699"/>
                  </a:lnTo>
                  <a:lnTo>
                    <a:pt x="1640025" y="800099"/>
                  </a:lnTo>
                  <a:lnTo>
                    <a:pt x="1684037" y="825499"/>
                  </a:lnTo>
                  <a:lnTo>
                    <a:pt x="1729059" y="825499"/>
                  </a:lnTo>
                  <a:lnTo>
                    <a:pt x="1774586" y="838199"/>
                  </a:lnTo>
                  <a:lnTo>
                    <a:pt x="1865135" y="838199"/>
                  </a:lnTo>
                  <a:lnTo>
                    <a:pt x="1909147" y="825499"/>
                  </a:lnTo>
                  <a:lnTo>
                    <a:pt x="1951644" y="812799"/>
                  </a:lnTo>
                  <a:lnTo>
                    <a:pt x="1992122" y="787399"/>
                  </a:lnTo>
                  <a:lnTo>
                    <a:pt x="2011099" y="774699"/>
                  </a:lnTo>
                  <a:close/>
                </a:path>
                <a:path w="4051934" h="3670300">
                  <a:moveTo>
                    <a:pt x="3040890" y="457200"/>
                  </a:moveTo>
                  <a:lnTo>
                    <a:pt x="1869373" y="457199"/>
                  </a:lnTo>
                  <a:lnTo>
                    <a:pt x="1891447" y="469899"/>
                  </a:lnTo>
                  <a:lnTo>
                    <a:pt x="1919076" y="482599"/>
                  </a:lnTo>
                  <a:lnTo>
                    <a:pt x="1945371" y="482599"/>
                  </a:lnTo>
                  <a:lnTo>
                    <a:pt x="1970778" y="507999"/>
                  </a:lnTo>
                  <a:lnTo>
                    <a:pt x="1995741" y="520699"/>
                  </a:lnTo>
                  <a:lnTo>
                    <a:pt x="2005444" y="533399"/>
                  </a:lnTo>
                  <a:lnTo>
                    <a:pt x="2012925" y="533399"/>
                  </a:lnTo>
                  <a:lnTo>
                    <a:pt x="2017740" y="546099"/>
                  </a:lnTo>
                  <a:lnTo>
                    <a:pt x="2019444" y="558799"/>
                  </a:lnTo>
                  <a:lnTo>
                    <a:pt x="2019444" y="647699"/>
                  </a:lnTo>
                  <a:lnTo>
                    <a:pt x="2128664" y="647699"/>
                  </a:lnTo>
                  <a:lnTo>
                    <a:pt x="2133589" y="634999"/>
                  </a:lnTo>
                  <a:lnTo>
                    <a:pt x="2142108" y="622299"/>
                  </a:lnTo>
                  <a:lnTo>
                    <a:pt x="2149737" y="609599"/>
                  </a:lnTo>
                  <a:lnTo>
                    <a:pt x="2156922" y="584199"/>
                  </a:lnTo>
                  <a:lnTo>
                    <a:pt x="3785358" y="584200"/>
                  </a:lnTo>
                  <a:lnTo>
                    <a:pt x="3785449" y="571500"/>
                  </a:lnTo>
                  <a:lnTo>
                    <a:pt x="3784660" y="558800"/>
                  </a:lnTo>
                  <a:lnTo>
                    <a:pt x="3151556" y="558800"/>
                  </a:lnTo>
                  <a:lnTo>
                    <a:pt x="3112072" y="533400"/>
                  </a:lnTo>
                  <a:lnTo>
                    <a:pt x="3078383" y="508000"/>
                  </a:lnTo>
                  <a:lnTo>
                    <a:pt x="3052200" y="482600"/>
                  </a:lnTo>
                  <a:lnTo>
                    <a:pt x="3040890" y="457200"/>
                  </a:lnTo>
                  <a:close/>
                </a:path>
                <a:path w="4051934" h="3670300">
                  <a:moveTo>
                    <a:pt x="3664902" y="228600"/>
                  </a:moveTo>
                  <a:lnTo>
                    <a:pt x="3195121" y="228600"/>
                  </a:lnTo>
                  <a:lnTo>
                    <a:pt x="3238687" y="241300"/>
                  </a:lnTo>
                  <a:lnTo>
                    <a:pt x="3278170" y="254000"/>
                  </a:lnTo>
                  <a:lnTo>
                    <a:pt x="3311859" y="279400"/>
                  </a:lnTo>
                  <a:lnTo>
                    <a:pt x="3338042" y="317500"/>
                  </a:lnTo>
                  <a:lnTo>
                    <a:pt x="3355008" y="355600"/>
                  </a:lnTo>
                  <a:lnTo>
                    <a:pt x="3361043" y="393700"/>
                  </a:lnTo>
                  <a:lnTo>
                    <a:pt x="3355008" y="444500"/>
                  </a:lnTo>
                  <a:lnTo>
                    <a:pt x="3338042" y="482600"/>
                  </a:lnTo>
                  <a:lnTo>
                    <a:pt x="3311859" y="508000"/>
                  </a:lnTo>
                  <a:lnTo>
                    <a:pt x="3278170" y="533400"/>
                  </a:lnTo>
                  <a:lnTo>
                    <a:pt x="3238687" y="558800"/>
                  </a:lnTo>
                  <a:lnTo>
                    <a:pt x="3784660" y="558800"/>
                  </a:lnTo>
                  <a:lnTo>
                    <a:pt x="3782293" y="520700"/>
                  </a:lnTo>
                  <a:lnTo>
                    <a:pt x="3775564" y="482600"/>
                  </a:lnTo>
                  <a:lnTo>
                    <a:pt x="3765209" y="431800"/>
                  </a:lnTo>
                  <a:lnTo>
                    <a:pt x="3751174" y="393700"/>
                  </a:lnTo>
                  <a:lnTo>
                    <a:pt x="3733405" y="342900"/>
                  </a:lnTo>
                  <a:lnTo>
                    <a:pt x="3711850" y="304800"/>
                  </a:lnTo>
                  <a:lnTo>
                    <a:pt x="3686214" y="266700"/>
                  </a:lnTo>
                  <a:lnTo>
                    <a:pt x="3664902" y="228600"/>
                  </a:lnTo>
                  <a:close/>
                </a:path>
                <a:path w="4051934" h="3670300">
                  <a:moveTo>
                    <a:pt x="3266079" y="0"/>
                  </a:moveTo>
                  <a:lnTo>
                    <a:pt x="3129197" y="0"/>
                  </a:lnTo>
                  <a:lnTo>
                    <a:pt x="2949143" y="50799"/>
                  </a:lnTo>
                  <a:lnTo>
                    <a:pt x="2905942" y="76199"/>
                  </a:lnTo>
                  <a:lnTo>
                    <a:pt x="2861391" y="101599"/>
                  </a:lnTo>
                  <a:lnTo>
                    <a:pt x="2819570" y="126999"/>
                  </a:lnTo>
                  <a:lnTo>
                    <a:pt x="2780755" y="165099"/>
                  </a:lnTo>
                  <a:lnTo>
                    <a:pt x="2745216" y="203199"/>
                  </a:lnTo>
                  <a:lnTo>
                    <a:pt x="2713228" y="241299"/>
                  </a:lnTo>
                  <a:lnTo>
                    <a:pt x="2685064" y="292099"/>
                  </a:lnTo>
                  <a:lnTo>
                    <a:pt x="2660997" y="342899"/>
                  </a:lnTo>
                  <a:lnTo>
                    <a:pt x="2641299" y="380999"/>
                  </a:lnTo>
                  <a:lnTo>
                    <a:pt x="2626245" y="431799"/>
                  </a:lnTo>
                  <a:lnTo>
                    <a:pt x="3033726" y="431800"/>
                  </a:lnTo>
                  <a:lnTo>
                    <a:pt x="3029199" y="393700"/>
                  </a:lnTo>
                  <a:lnTo>
                    <a:pt x="3034905" y="355600"/>
                  </a:lnTo>
                  <a:lnTo>
                    <a:pt x="3051146" y="317500"/>
                  </a:lnTo>
                  <a:lnTo>
                    <a:pt x="3076605" y="279400"/>
                  </a:lnTo>
                  <a:lnTo>
                    <a:pt x="3109965" y="254000"/>
                  </a:lnTo>
                  <a:lnTo>
                    <a:pt x="3149909" y="241300"/>
                  </a:lnTo>
                  <a:lnTo>
                    <a:pt x="3195121" y="228600"/>
                  </a:lnTo>
                  <a:lnTo>
                    <a:pt x="3664902" y="228600"/>
                  </a:lnTo>
                  <a:lnTo>
                    <a:pt x="3657798" y="215900"/>
                  </a:lnTo>
                  <a:lnTo>
                    <a:pt x="3626807" y="190500"/>
                  </a:lnTo>
                  <a:lnTo>
                    <a:pt x="3593448" y="152400"/>
                  </a:lnTo>
                  <a:lnTo>
                    <a:pt x="3557928" y="127000"/>
                  </a:lnTo>
                  <a:lnTo>
                    <a:pt x="3520452" y="101600"/>
                  </a:lnTo>
                  <a:lnTo>
                    <a:pt x="3481227" y="76200"/>
                  </a:lnTo>
                  <a:lnTo>
                    <a:pt x="3440458" y="50800"/>
                  </a:lnTo>
                  <a:lnTo>
                    <a:pt x="3355117" y="25400"/>
                  </a:lnTo>
                  <a:lnTo>
                    <a:pt x="3266079" y="0"/>
                  </a:lnTo>
                  <a:close/>
                </a:path>
                <a:path w="4051934" h="3670300">
                  <a:moveTo>
                    <a:pt x="2103460" y="203199"/>
                  </a:moveTo>
                  <a:lnTo>
                    <a:pt x="1801375" y="203199"/>
                  </a:lnTo>
                  <a:lnTo>
                    <a:pt x="1844411" y="215899"/>
                  </a:lnTo>
                  <a:lnTo>
                    <a:pt x="1879002" y="228599"/>
                  </a:lnTo>
                  <a:lnTo>
                    <a:pt x="1902039" y="266699"/>
                  </a:lnTo>
                  <a:lnTo>
                    <a:pt x="1910409" y="317499"/>
                  </a:lnTo>
                  <a:lnTo>
                    <a:pt x="1902039" y="355599"/>
                  </a:lnTo>
                  <a:lnTo>
                    <a:pt x="1879002" y="393699"/>
                  </a:lnTo>
                  <a:lnTo>
                    <a:pt x="1844411" y="406399"/>
                  </a:lnTo>
                  <a:lnTo>
                    <a:pt x="1801375" y="419099"/>
                  </a:lnTo>
                  <a:lnTo>
                    <a:pt x="2516025" y="419099"/>
                  </a:lnTo>
                  <a:lnTo>
                    <a:pt x="2185366" y="380999"/>
                  </a:lnTo>
                  <a:lnTo>
                    <a:pt x="2174914" y="342899"/>
                  </a:lnTo>
                  <a:lnTo>
                    <a:pt x="2159140" y="292099"/>
                  </a:lnTo>
                  <a:lnTo>
                    <a:pt x="2138447" y="253999"/>
                  </a:lnTo>
                  <a:lnTo>
                    <a:pt x="2113236" y="215899"/>
                  </a:lnTo>
                  <a:lnTo>
                    <a:pt x="2103460" y="203199"/>
                  </a:lnTo>
                  <a:close/>
                </a:path>
              </a:pathLst>
            </a:custGeom>
            <a:solidFill>
              <a:srgbClr val="F8EDEF"/>
            </a:solidFill>
          </p:spPr>
          <p:txBody>
            <a:bodyPr wrap="square" lIns="0" tIns="0" rIns="0" bIns="0" rtlCol="0"/>
            <a:lstStyle/>
            <a:p>
              <a:endParaRPr/>
            </a:p>
          </p:txBody>
        </p:sp>
        <p:sp>
          <p:nvSpPr>
            <p:cNvPr id="4" name="object 4"/>
            <p:cNvSpPr/>
            <p:nvPr/>
          </p:nvSpPr>
          <p:spPr>
            <a:xfrm>
              <a:off x="7740465" y="0"/>
              <a:ext cx="4453255" cy="6858000"/>
            </a:xfrm>
            <a:custGeom>
              <a:avLst/>
              <a:gdLst/>
              <a:ahLst/>
              <a:cxnLst/>
              <a:rect l="l" t="t" r="r" b="b"/>
              <a:pathLst>
                <a:path w="4453255" h="6858000">
                  <a:moveTo>
                    <a:pt x="4453058" y="0"/>
                  </a:moveTo>
                  <a:lnTo>
                    <a:pt x="3472618" y="0"/>
                  </a:lnTo>
                  <a:lnTo>
                    <a:pt x="0" y="6858000"/>
                  </a:lnTo>
                  <a:lnTo>
                    <a:pt x="4453058" y="6858000"/>
                  </a:lnTo>
                  <a:lnTo>
                    <a:pt x="4453058" y="0"/>
                  </a:lnTo>
                  <a:close/>
                </a:path>
              </a:pathLst>
            </a:custGeom>
            <a:solidFill>
              <a:srgbClr val="C37786"/>
            </a:solidFill>
          </p:spPr>
          <p:txBody>
            <a:bodyPr wrap="square" lIns="0" tIns="0" rIns="0" bIns="0" rtlCol="0"/>
            <a:lstStyle/>
            <a:p>
              <a:endParaRPr/>
            </a:p>
          </p:txBody>
        </p:sp>
        <p:sp>
          <p:nvSpPr>
            <p:cNvPr id="5" name="object 5"/>
            <p:cNvSpPr/>
            <p:nvPr/>
          </p:nvSpPr>
          <p:spPr>
            <a:xfrm>
              <a:off x="9038844" y="0"/>
              <a:ext cx="3154680" cy="4297680"/>
            </a:xfrm>
            <a:custGeom>
              <a:avLst/>
              <a:gdLst/>
              <a:ahLst/>
              <a:cxnLst/>
              <a:rect l="l" t="t" r="r" b="b"/>
              <a:pathLst>
                <a:path w="3154679" h="4297680">
                  <a:moveTo>
                    <a:pt x="3154679" y="0"/>
                  </a:moveTo>
                  <a:lnTo>
                    <a:pt x="2183510" y="0"/>
                  </a:lnTo>
                  <a:lnTo>
                    <a:pt x="0" y="4297680"/>
                  </a:lnTo>
                  <a:lnTo>
                    <a:pt x="3154679" y="4297680"/>
                  </a:lnTo>
                  <a:lnTo>
                    <a:pt x="3154679" y="0"/>
                  </a:lnTo>
                  <a:close/>
                </a:path>
              </a:pathLst>
            </a:custGeom>
            <a:solidFill>
              <a:srgbClr val="7E2C20"/>
            </a:solidFill>
          </p:spPr>
          <p:txBody>
            <a:bodyPr wrap="square" lIns="0" tIns="0" rIns="0" bIns="0" rtlCol="0"/>
            <a:lstStyle/>
            <a:p>
              <a:endParaRPr/>
            </a:p>
          </p:txBody>
        </p:sp>
      </p:grpSp>
      <p:sp>
        <p:nvSpPr>
          <p:cNvPr id="6" name="object 6"/>
          <p:cNvSpPr txBox="1">
            <a:spLocks noGrp="1"/>
          </p:cNvSpPr>
          <p:nvPr>
            <p:ph type="title"/>
          </p:nvPr>
        </p:nvSpPr>
        <p:spPr>
          <a:xfrm>
            <a:off x="555687" y="513546"/>
            <a:ext cx="8295945" cy="1271502"/>
          </a:xfrm>
          <a:prstGeom prst="rect">
            <a:avLst/>
          </a:prstGeom>
        </p:spPr>
        <p:txBody>
          <a:bodyPr vert="horz" wrap="square" lIns="0" tIns="116205" rIns="0" bIns="0" rtlCol="0">
            <a:spAutoFit/>
          </a:bodyPr>
          <a:lstStyle/>
          <a:p>
            <a:pPr marL="12700" marR="5080">
              <a:lnSpc>
                <a:spcPts val="4470"/>
              </a:lnSpc>
              <a:spcBef>
                <a:spcPts val="915"/>
              </a:spcBef>
            </a:pPr>
            <a:r>
              <a:rPr lang="fr-CA" dirty="0"/>
              <a:t>Facteurs relationnels qui améliorent votre santé mentale</a:t>
            </a:r>
            <a:endParaRPr dirty="0"/>
          </a:p>
        </p:txBody>
      </p:sp>
      <p:sp>
        <p:nvSpPr>
          <p:cNvPr id="7" name="object 7"/>
          <p:cNvSpPr txBox="1"/>
          <p:nvPr/>
        </p:nvSpPr>
        <p:spPr>
          <a:xfrm>
            <a:off x="584157" y="2051593"/>
            <a:ext cx="7740015" cy="3893374"/>
          </a:xfrm>
          <a:prstGeom prst="rect">
            <a:avLst/>
          </a:prstGeom>
        </p:spPr>
        <p:txBody>
          <a:bodyPr vert="horz" wrap="square" lIns="0" tIns="15240" rIns="0" bIns="0" rtlCol="0">
            <a:spAutoFit/>
          </a:bodyPr>
          <a:lstStyle/>
          <a:p>
            <a:pPr marL="12700"/>
            <a:r>
              <a:rPr lang="fr-CA" dirty="0"/>
              <a:t>Il est essentiel d’entretenir des liens sociaux pour maintenir une bonne santé mentale. L’intimité et les relations sociales présentent d’énormes avantages pour la santé.</a:t>
            </a:r>
          </a:p>
          <a:p>
            <a:pPr marL="12700"/>
            <a:br>
              <a:rPr lang="fr-CA" dirty="0"/>
            </a:br>
            <a:r>
              <a:rPr lang="fr-CA" dirty="0"/>
              <a:t>S’entourer de personnes qui croient en vous et qui vous apprécient peut vous aider à réguler votre humeur. Cela peut également vous aider à vous sentir valorisé ou valorisée et important ou importante. Cela peut vous rappeler l’importance de prendre soin de vous.</a:t>
            </a:r>
          </a:p>
          <a:p>
            <a:pPr marL="12700"/>
            <a:br>
              <a:rPr lang="fr-CA" dirty="0"/>
            </a:br>
            <a:r>
              <a:rPr lang="fr-CA" dirty="0"/>
              <a:t>En revanche, les relations marquées par la violence, l’intimidation ou la négativité peuvent nuire à votre santé mentale.</a:t>
            </a:r>
          </a:p>
          <a:p>
            <a:pPr marL="12700"/>
            <a:endParaRPr lang="fr-CA" dirty="0"/>
          </a:p>
          <a:p>
            <a:pPr marL="12700"/>
            <a:r>
              <a:rPr lang="fr-CA" dirty="0"/>
              <a:t>Vous méritez de passer votre temps avec des personnes qui vous respectent.</a:t>
            </a:r>
            <a:endParaRPr dirty="0"/>
          </a:p>
        </p:txBody>
      </p:sp>
      <p:grpSp>
        <p:nvGrpSpPr>
          <p:cNvPr id="8" name="object 8"/>
          <p:cNvGrpSpPr/>
          <p:nvPr/>
        </p:nvGrpSpPr>
        <p:grpSpPr>
          <a:xfrm>
            <a:off x="0" y="5257800"/>
            <a:ext cx="12193905" cy="1600200"/>
            <a:chOff x="0" y="5257926"/>
            <a:chExt cx="12193905" cy="1600200"/>
          </a:xfrm>
        </p:grpSpPr>
        <p:sp>
          <p:nvSpPr>
            <p:cNvPr id="9" name="object 9"/>
            <p:cNvSpPr/>
            <p:nvPr/>
          </p:nvSpPr>
          <p:spPr>
            <a:xfrm>
              <a:off x="0" y="6400799"/>
              <a:ext cx="12193905" cy="457200"/>
            </a:xfrm>
            <a:custGeom>
              <a:avLst/>
              <a:gdLst/>
              <a:ahLst/>
              <a:cxnLst/>
              <a:rect l="l" t="t" r="r" b="b"/>
              <a:pathLst>
                <a:path w="12193905" h="457200">
                  <a:moveTo>
                    <a:pt x="9930384" y="0"/>
                  </a:moveTo>
                  <a:lnTo>
                    <a:pt x="0" y="0"/>
                  </a:lnTo>
                  <a:lnTo>
                    <a:pt x="0" y="457200"/>
                  </a:lnTo>
                  <a:lnTo>
                    <a:pt x="9930384" y="457200"/>
                  </a:lnTo>
                  <a:lnTo>
                    <a:pt x="9930384" y="0"/>
                  </a:lnTo>
                  <a:close/>
                </a:path>
                <a:path w="12193905" h="457200">
                  <a:moveTo>
                    <a:pt x="12193524" y="0"/>
                  </a:moveTo>
                  <a:lnTo>
                    <a:pt x="11763756" y="0"/>
                  </a:lnTo>
                  <a:lnTo>
                    <a:pt x="11763756" y="457200"/>
                  </a:lnTo>
                  <a:lnTo>
                    <a:pt x="12193524" y="457200"/>
                  </a:lnTo>
                  <a:lnTo>
                    <a:pt x="12193524" y="0"/>
                  </a:lnTo>
                  <a:close/>
                </a:path>
              </a:pathLst>
            </a:custGeom>
            <a:solidFill>
              <a:srgbClr val="C37786"/>
            </a:solidFill>
          </p:spPr>
          <p:txBody>
            <a:bodyPr wrap="square" lIns="0" tIns="0" rIns="0" bIns="0" rtlCol="0"/>
            <a:lstStyle/>
            <a:p>
              <a:endParaRPr/>
            </a:p>
          </p:txBody>
        </p:sp>
        <p:sp>
          <p:nvSpPr>
            <p:cNvPr id="10" name="object 10"/>
            <p:cNvSpPr/>
            <p:nvPr/>
          </p:nvSpPr>
          <p:spPr>
            <a:xfrm>
              <a:off x="9930383" y="5257926"/>
              <a:ext cx="1833880" cy="1600200"/>
            </a:xfrm>
            <a:custGeom>
              <a:avLst/>
              <a:gdLst/>
              <a:ahLst/>
              <a:cxnLst/>
              <a:rect l="l" t="t" r="r" b="b"/>
              <a:pathLst>
                <a:path w="1833879" h="1892934">
                  <a:moveTo>
                    <a:pt x="1833372" y="0"/>
                  </a:moveTo>
                  <a:lnTo>
                    <a:pt x="0" y="0"/>
                  </a:lnTo>
                  <a:lnTo>
                    <a:pt x="0" y="1892807"/>
                  </a:lnTo>
                  <a:lnTo>
                    <a:pt x="1833372" y="1892807"/>
                  </a:lnTo>
                  <a:lnTo>
                    <a:pt x="1833372" y="0"/>
                  </a:lnTo>
                  <a:close/>
                </a:path>
              </a:pathLst>
            </a:custGeom>
            <a:solidFill>
              <a:srgbClr val="FFFFFF"/>
            </a:solidFill>
          </p:spPr>
          <p:txBody>
            <a:bodyPr wrap="square" lIns="0" tIns="0" rIns="0" bIns="0" rtlCol="0"/>
            <a:lstStyle/>
            <a:p>
              <a:endParaRPr/>
            </a:p>
          </p:txBody>
        </p:sp>
      </p:grpSp>
      <p:sp>
        <p:nvSpPr>
          <p:cNvPr id="11" name="Rectangle 10">
            <a:extLst>
              <a:ext uri="{FF2B5EF4-FFF2-40B4-BE49-F238E27FC236}">
                <a16:creationId xmlns:a16="http://schemas.microsoft.com/office/drawing/2014/main" id="{42BB6751-0BF0-F550-8C26-54F7217AB88F}"/>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3" name="object 10">
            <a:extLst>
              <a:ext uri="{FF2B5EF4-FFF2-40B4-BE49-F238E27FC236}">
                <a16:creationId xmlns:a16="http://schemas.microsoft.com/office/drawing/2014/main" id="{DEB20637-2683-192A-F232-336F7D504D5D}"/>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906" y="534610"/>
            <a:ext cx="12193905" cy="689291"/>
          </a:xfrm>
          <a:prstGeom prst="rect">
            <a:avLst/>
          </a:prstGeom>
        </p:spPr>
        <p:txBody>
          <a:bodyPr vert="horz" wrap="square" lIns="0" tIns="12065" rIns="0" bIns="0" rtlCol="0">
            <a:spAutoFit/>
          </a:bodyPr>
          <a:lstStyle/>
          <a:p>
            <a:pPr marL="12700" algn="ctr">
              <a:lnSpc>
                <a:spcPct val="100000"/>
              </a:lnSpc>
              <a:spcBef>
                <a:spcPts val="95"/>
              </a:spcBef>
            </a:pPr>
            <a:r>
              <a:rPr lang="fr-CA" dirty="0"/>
              <a:t>L’importance des relations sociales</a:t>
            </a:r>
          </a:p>
        </p:txBody>
      </p:sp>
      <p:sp>
        <p:nvSpPr>
          <p:cNvPr id="4" name="object 4"/>
          <p:cNvSpPr txBox="1"/>
          <p:nvPr/>
        </p:nvSpPr>
        <p:spPr>
          <a:xfrm>
            <a:off x="5024610" y="1733897"/>
            <a:ext cx="6934200" cy="3375219"/>
          </a:xfrm>
          <a:prstGeom prst="rect">
            <a:avLst/>
          </a:prstGeom>
        </p:spPr>
        <p:txBody>
          <a:bodyPr vert="horz" wrap="square" lIns="0" tIns="13970" rIns="0" bIns="0" rtlCol="0">
            <a:spAutoFit/>
          </a:bodyPr>
          <a:lstStyle/>
          <a:p>
            <a:pPr marL="12700">
              <a:lnSpc>
                <a:spcPts val="2390"/>
              </a:lnSpc>
            </a:pPr>
            <a:r>
              <a:rPr lang="fr-CA" dirty="0"/>
              <a:t>La solitude et l’isolement sont de plus en plus présents dans notre société. Lorsque les familles déménagent dans de nouvelles communautés et laissent derrière elles leur culture et leur famille élargie, elles risquent de se sentir seules.</a:t>
            </a:r>
          </a:p>
          <a:p>
            <a:pPr marL="12700">
              <a:lnSpc>
                <a:spcPts val="2390"/>
              </a:lnSpc>
            </a:pPr>
            <a:br>
              <a:rPr lang="fr-CA" dirty="0"/>
            </a:br>
            <a:r>
              <a:rPr lang="fr-CA" dirty="0"/>
              <a:t>La solitude peut être un facteur de dépression, de dépendance et même de pensées suicidaires. N’hésitez pas à tendre la main aux personnes avec lesquelles vous vous sentez à l’aise.</a:t>
            </a:r>
          </a:p>
          <a:p>
            <a:pPr marL="12700">
              <a:lnSpc>
                <a:spcPts val="2390"/>
              </a:lnSpc>
            </a:pPr>
            <a:br>
              <a:rPr lang="fr-CA" dirty="0"/>
            </a:br>
            <a:r>
              <a:rPr lang="fr-CA" dirty="0"/>
              <a:t>Il est essentiel de nouer de nouvelles relations et d’établir des amitiés lorsque vous vous installez dans une nouvelle communauté.</a:t>
            </a:r>
          </a:p>
        </p:txBody>
      </p:sp>
      <p:grpSp>
        <p:nvGrpSpPr>
          <p:cNvPr id="5" name="object 5"/>
          <p:cNvGrpSpPr/>
          <p:nvPr/>
        </p:nvGrpSpPr>
        <p:grpSpPr>
          <a:xfrm>
            <a:off x="0" y="5257800"/>
            <a:ext cx="12193905" cy="1600200"/>
            <a:chOff x="0" y="5258053"/>
            <a:chExt cx="12193905" cy="1600200"/>
          </a:xfrm>
        </p:grpSpPr>
        <p:sp>
          <p:nvSpPr>
            <p:cNvPr id="6" name="object 6"/>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C37786"/>
            </a:solidFill>
          </p:spPr>
          <p:txBody>
            <a:bodyPr wrap="square" lIns="0" tIns="0" rIns="0" bIns="0" rtlCol="0"/>
            <a:lstStyle/>
            <a:p>
              <a:endParaRPr/>
            </a:p>
          </p:txBody>
        </p:sp>
        <p:sp>
          <p:nvSpPr>
            <p:cNvPr id="7" name="object 7"/>
            <p:cNvSpPr/>
            <p:nvPr/>
          </p:nvSpPr>
          <p:spPr>
            <a:xfrm>
              <a:off x="9953243" y="5258053"/>
              <a:ext cx="1769745" cy="1600200"/>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pic>
        <p:nvPicPr>
          <p:cNvPr id="10" name="Image 9">
            <a:extLst>
              <a:ext uri="{FF2B5EF4-FFF2-40B4-BE49-F238E27FC236}">
                <a16:creationId xmlns:a16="http://schemas.microsoft.com/office/drawing/2014/main" id="{966F6FA5-4492-C98E-90C2-0668A37A5DD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33190" y="1795275"/>
            <a:ext cx="4360497" cy="3267450"/>
          </a:xfrm>
          <a:prstGeom prst="rect">
            <a:avLst/>
          </a:prstGeom>
        </p:spPr>
      </p:pic>
      <p:sp>
        <p:nvSpPr>
          <p:cNvPr id="2" name="Rectangle 1">
            <a:extLst>
              <a:ext uri="{FF2B5EF4-FFF2-40B4-BE49-F238E27FC236}">
                <a16:creationId xmlns:a16="http://schemas.microsoft.com/office/drawing/2014/main" id="{E7466EE5-11E4-E32A-2FA3-7F3300730809}"/>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8" name="object 10">
            <a:extLst>
              <a:ext uri="{FF2B5EF4-FFF2-40B4-BE49-F238E27FC236}">
                <a16:creationId xmlns:a16="http://schemas.microsoft.com/office/drawing/2014/main" id="{A8F81F9A-38CD-2742-9904-874EFB903DDF}"/>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902452" y="0"/>
            <a:ext cx="6291580" cy="6858000"/>
          </a:xfrm>
          <a:custGeom>
            <a:avLst/>
            <a:gdLst/>
            <a:ahLst/>
            <a:cxnLst/>
            <a:rect l="l" t="t" r="r" b="b"/>
            <a:pathLst>
              <a:path w="6291580" h="6858000">
                <a:moveTo>
                  <a:pt x="6291059" y="0"/>
                </a:moveTo>
                <a:lnTo>
                  <a:pt x="4513021" y="0"/>
                </a:lnTo>
                <a:lnTo>
                  <a:pt x="1293622" y="0"/>
                </a:lnTo>
                <a:lnTo>
                  <a:pt x="1289304" y="0"/>
                </a:lnTo>
                <a:lnTo>
                  <a:pt x="1289304" y="4991443"/>
                </a:lnTo>
                <a:lnTo>
                  <a:pt x="0" y="6858000"/>
                </a:lnTo>
                <a:lnTo>
                  <a:pt x="1289304" y="6858000"/>
                </a:lnTo>
                <a:lnTo>
                  <a:pt x="1293622" y="6858000"/>
                </a:lnTo>
                <a:lnTo>
                  <a:pt x="6291059" y="6858000"/>
                </a:lnTo>
                <a:lnTo>
                  <a:pt x="6291059" y="0"/>
                </a:lnTo>
                <a:close/>
              </a:path>
            </a:pathLst>
          </a:custGeom>
          <a:solidFill>
            <a:srgbClr val="D49FAB"/>
          </a:solidFill>
        </p:spPr>
        <p:txBody>
          <a:bodyPr wrap="square" lIns="0" tIns="0" rIns="0" bIns="0" rtlCol="0"/>
          <a:lstStyle/>
          <a:p>
            <a:endParaRPr/>
          </a:p>
        </p:txBody>
      </p:sp>
      <p:sp>
        <p:nvSpPr>
          <p:cNvPr id="3" name="object 3"/>
          <p:cNvSpPr txBox="1">
            <a:spLocks noGrp="1"/>
          </p:cNvSpPr>
          <p:nvPr>
            <p:ph type="title"/>
          </p:nvPr>
        </p:nvSpPr>
        <p:spPr>
          <a:xfrm>
            <a:off x="415744" y="533400"/>
            <a:ext cx="6291580" cy="1271502"/>
          </a:xfrm>
          <a:prstGeom prst="rect">
            <a:avLst/>
          </a:prstGeom>
        </p:spPr>
        <p:txBody>
          <a:bodyPr vert="horz" wrap="square" lIns="0" tIns="116205" rIns="0" bIns="0" rtlCol="0">
            <a:spAutoFit/>
          </a:bodyPr>
          <a:lstStyle/>
          <a:p>
            <a:pPr marL="12700" marR="5080">
              <a:lnSpc>
                <a:spcPts val="4470"/>
              </a:lnSpc>
              <a:spcBef>
                <a:spcPts val="915"/>
              </a:spcBef>
            </a:pPr>
            <a:r>
              <a:rPr lang="fr-FR" sz="4000" dirty="0"/>
              <a:t>Apprendre à reconnaitre </a:t>
            </a:r>
            <a:br>
              <a:rPr lang="fr-FR" sz="4000" dirty="0"/>
            </a:br>
            <a:r>
              <a:rPr lang="fr-FR" sz="4000" dirty="0"/>
              <a:t>les déclencheurs et y réagir</a:t>
            </a:r>
            <a:endParaRPr sz="4000" dirty="0"/>
          </a:p>
        </p:txBody>
      </p:sp>
      <p:sp>
        <p:nvSpPr>
          <p:cNvPr id="4" name="object 4"/>
          <p:cNvSpPr txBox="1">
            <a:spLocks noGrp="1"/>
          </p:cNvSpPr>
          <p:nvPr>
            <p:ph type="body" idx="1"/>
          </p:nvPr>
        </p:nvSpPr>
        <p:spPr>
          <a:xfrm>
            <a:off x="497472" y="2011107"/>
            <a:ext cx="6291580" cy="3182385"/>
          </a:xfrm>
          <a:prstGeom prst="rect">
            <a:avLst/>
          </a:prstGeom>
        </p:spPr>
        <p:txBody>
          <a:bodyPr vert="horz" wrap="square" lIns="0" tIns="280201" rIns="0" bIns="0" rtlCol="0">
            <a:spAutoFit/>
          </a:bodyPr>
          <a:lstStyle/>
          <a:p>
            <a:pPr marL="12700">
              <a:lnSpc>
                <a:spcPts val="2390"/>
              </a:lnSpc>
              <a:spcBef>
                <a:spcPts val="1205"/>
              </a:spcBef>
            </a:pPr>
            <a:r>
              <a:rPr lang="fr-CA" sz="1800" dirty="0">
                <a:solidFill>
                  <a:schemeClr val="tx1"/>
                </a:solidFill>
              </a:rPr>
              <a:t>Il est important de reconnaître les situations, les personnes ou les images qui peuvent vous rendre vulnérable aux troubles mentaux ou aux comportements de dépendance.</a:t>
            </a:r>
            <a:br>
              <a:rPr lang="fr-CA" sz="1800" dirty="0">
                <a:solidFill>
                  <a:schemeClr val="tx1"/>
                </a:solidFill>
              </a:rPr>
            </a:br>
            <a:r>
              <a:rPr lang="fr-CA" sz="1800" dirty="0">
                <a:solidFill>
                  <a:schemeClr val="tx1"/>
                </a:solidFill>
              </a:rPr>
              <a:t>Comprendre votre santé mentale et les contextes dans lesquels vous luttez contre les symptômes (déclencheurs) vous permet de mieux vous préparer.</a:t>
            </a:r>
          </a:p>
          <a:p>
            <a:pPr marL="12700">
              <a:lnSpc>
                <a:spcPts val="2390"/>
              </a:lnSpc>
              <a:spcBef>
                <a:spcPts val="1205"/>
              </a:spcBef>
            </a:pPr>
            <a:br>
              <a:rPr lang="fr-CA" sz="1800" dirty="0">
                <a:solidFill>
                  <a:schemeClr val="tx1"/>
                </a:solidFill>
              </a:rPr>
            </a:br>
            <a:r>
              <a:rPr lang="fr-CA" sz="1800" dirty="0">
                <a:solidFill>
                  <a:schemeClr val="tx1"/>
                </a:solidFill>
              </a:rPr>
              <a:t>Choisissez les relations qui favorisent votre santé mentale et découragez la surconsommation de substances.</a:t>
            </a:r>
            <a:endParaRPr sz="1800" dirty="0">
              <a:solidFill>
                <a:schemeClr val="tx1"/>
              </a:solidFill>
            </a:endParaRPr>
          </a:p>
        </p:txBody>
      </p:sp>
      <p:grpSp>
        <p:nvGrpSpPr>
          <p:cNvPr id="5" name="object 5"/>
          <p:cNvGrpSpPr/>
          <p:nvPr/>
        </p:nvGrpSpPr>
        <p:grpSpPr>
          <a:xfrm>
            <a:off x="0" y="585216"/>
            <a:ext cx="12193905" cy="6273038"/>
            <a:chOff x="0" y="585216"/>
            <a:chExt cx="12193905" cy="6273038"/>
          </a:xfrm>
        </p:grpSpPr>
        <p:sp>
          <p:nvSpPr>
            <p:cNvPr id="6" name="object 6"/>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D49FAB"/>
            </a:solidFill>
          </p:spPr>
          <p:txBody>
            <a:bodyPr wrap="square" lIns="0" tIns="0" rIns="0" bIns="0" rtlCol="0"/>
            <a:lstStyle/>
            <a:p>
              <a:endParaRPr/>
            </a:p>
          </p:txBody>
        </p:sp>
        <p:sp>
          <p:nvSpPr>
            <p:cNvPr id="7" name="object 7"/>
            <p:cNvSpPr/>
            <p:nvPr/>
          </p:nvSpPr>
          <p:spPr>
            <a:xfrm>
              <a:off x="9953243" y="5257800"/>
              <a:ext cx="1769745" cy="1600454"/>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pic>
          <p:nvPicPr>
            <p:cNvPr id="9" name="object 9"/>
            <p:cNvPicPr/>
            <p:nvPr/>
          </p:nvPicPr>
          <p:blipFill>
            <a:blip r:embed="rId2" cstate="print"/>
            <a:stretch>
              <a:fillRect/>
            </a:stretch>
          </p:blipFill>
          <p:spPr>
            <a:xfrm>
              <a:off x="7781543" y="585216"/>
              <a:ext cx="3776472" cy="3781044"/>
            </a:xfrm>
            <a:prstGeom prst="rect">
              <a:avLst/>
            </a:prstGeom>
          </p:spPr>
        </p:pic>
      </p:grpSp>
      <p:sp>
        <p:nvSpPr>
          <p:cNvPr id="8" name="Rectangle 7">
            <a:extLst>
              <a:ext uri="{FF2B5EF4-FFF2-40B4-BE49-F238E27FC236}">
                <a16:creationId xmlns:a16="http://schemas.microsoft.com/office/drawing/2014/main" id="{20EF5E8A-898C-A888-39DB-DF728765A646}"/>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1DFE53D4-59BC-EBDB-124D-76F635434135}"/>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3905" cy="6858252"/>
            <a:chOff x="0" y="0"/>
            <a:chExt cx="12193905" cy="6858252"/>
          </a:xfrm>
        </p:grpSpPr>
        <p:sp>
          <p:nvSpPr>
            <p:cNvPr id="3" name="object 3"/>
            <p:cNvSpPr/>
            <p:nvPr/>
          </p:nvSpPr>
          <p:spPr>
            <a:xfrm>
              <a:off x="0" y="0"/>
              <a:ext cx="12193905" cy="6858000"/>
            </a:xfrm>
            <a:custGeom>
              <a:avLst/>
              <a:gdLst/>
              <a:ahLst/>
              <a:cxnLst/>
              <a:rect l="l" t="t" r="r" b="b"/>
              <a:pathLst>
                <a:path w="12193905" h="6858000">
                  <a:moveTo>
                    <a:pt x="12193524" y="6400800"/>
                  </a:moveTo>
                  <a:lnTo>
                    <a:pt x="12193511" y="0"/>
                  </a:lnTo>
                  <a:lnTo>
                    <a:pt x="7191756" y="0"/>
                  </a:lnTo>
                  <a:lnTo>
                    <a:pt x="7191756" y="6400800"/>
                  </a:lnTo>
                  <a:lnTo>
                    <a:pt x="0" y="6400800"/>
                  </a:lnTo>
                  <a:lnTo>
                    <a:pt x="0" y="6858000"/>
                  </a:lnTo>
                  <a:lnTo>
                    <a:pt x="7191756" y="6858000"/>
                  </a:lnTo>
                  <a:lnTo>
                    <a:pt x="12193511" y="6858000"/>
                  </a:lnTo>
                  <a:lnTo>
                    <a:pt x="12193524" y="6400800"/>
                  </a:lnTo>
                  <a:close/>
                </a:path>
              </a:pathLst>
            </a:custGeom>
            <a:solidFill>
              <a:srgbClr val="C37786"/>
            </a:solidFill>
          </p:spPr>
          <p:txBody>
            <a:bodyPr wrap="square" lIns="0" tIns="0" rIns="0" bIns="0" rtlCol="0"/>
            <a:lstStyle/>
            <a:p>
              <a:endParaRPr/>
            </a:p>
          </p:txBody>
        </p:sp>
        <p:sp>
          <p:nvSpPr>
            <p:cNvPr id="4" name="object 4"/>
            <p:cNvSpPr/>
            <p:nvPr/>
          </p:nvSpPr>
          <p:spPr>
            <a:xfrm>
              <a:off x="9953243" y="5257799"/>
              <a:ext cx="1769745" cy="16004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sp>
          <p:nvSpPr>
            <p:cNvPr id="6" name="object 6"/>
            <p:cNvSpPr/>
            <p:nvPr/>
          </p:nvSpPr>
          <p:spPr>
            <a:xfrm>
              <a:off x="5902452" y="0"/>
              <a:ext cx="4737100" cy="6858000"/>
            </a:xfrm>
            <a:custGeom>
              <a:avLst/>
              <a:gdLst/>
              <a:ahLst/>
              <a:cxnLst/>
              <a:rect l="l" t="t" r="r" b="b"/>
              <a:pathLst>
                <a:path w="4737100" h="6858000">
                  <a:moveTo>
                    <a:pt x="1293622" y="4985169"/>
                  </a:moveTo>
                  <a:lnTo>
                    <a:pt x="0" y="6858000"/>
                  </a:lnTo>
                  <a:lnTo>
                    <a:pt x="1293622" y="6858000"/>
                  </a:lnTo>
                  <a:lnTo>
                    <a:pt x="1293622" y="4985169"/>
                  </a:lnTo>
                  <a:close/>
                </a:path>
                <a:path w="4737100" h="6858000">
                  <a:moveTo>
                    <a:pt x="4513022" y="0"/>
                  </a:moveTo>
                  <a:lnTo>
                    <a:pt x="1293622" y="0"/>
                  </a:lnTo>
                  <a:lnTo>
                    <a:pt x="1293622" y="4985169"/>
                  </a:lnTo>
                  <a:lnTo>
                    <a:pt x="4736592" y="634"/>
                  </a:lnTo>
                  <a:lnTo>
                    <a:pt x="4513022" y="0"/>
                  </a:lnTo>
                  <a:close/>
                </a:path>
              </a:pathLst>
            </a:custGeom>
            <a:solidFill>
              <a:srgbClr val="C37786"/>
            </a:solidFill>
          </p:spPr>
          <p:txBody>
            <a:bodyPr wrap="square" lIns="0" tIns="0" rIns="0" bIns="0" rtlCol="0"/>
            <a:lstStyle/>
            <a:p>
              <a:endParaRPr/>
            </a:p>
          </p:txBody>
        </p:sp>
        <p:pic>
          <p:nvPicPr>
            <p:cNvPr id="7" name="object 7"/>
            <p:cNvPicPr/>
            <p:nvPr/>
          </p:nvPicPr>
          <p:blipFill>
            <a:blip r:embed="rId2" cstate="print"/>
            <a:stretch>
              <a:fillRect/>
            </a:stretch>
          </p:blipFill>
          <p:spPr>
            <a:xfrm>
              <a:off x="7781543" y="585216"/>
              <a:ext cx="3776472" cy="3781044"/>
            </a:xfrm>
            <a:prstGeom prst="rect">
              <a:avLst/>
            </a:prstGeom>
          </p:spPr>
        </p:pic>
      </p:grpSp>
      <p:sp>
        <p:nvSpPr>
          <p:cNvPr id="9" name="object 9"/>
          <p:cNvSpPr txBox="1"/>
          <p:nvPr/>
        </p:nvSpPr>
        <p:spPr>
          <a:xfrm>
            <a:off x="469012" y="1934907"/>
            <a:ext cx="5721350" cy="3959417"/>
          </a:xfrm>
          <a:prstGeom prst="rect">
            <a:avLst/>
          </a:prstGeom>
        </p:spPr>
        <p:txBody>
          <a:bodyPr vert="horz" wrap="square" lIns="0" tIns="233045" rIns="0" bIns="0" rtlCol="0" anchor="t">
            <a:spAutoFit/>
          </a:bodyPr>
          <a:lstStyle/>
          <a:p>
            <a:pPr marL="12700" marR="161925">
              <a:lnSpc>
                <a:spcPct val="99800"/>
              </a:lnSpc>
              <a:spcBef>
                <a:spcPts val="1205"/>
              </a:spcBef>
            </a:pPr>
            <a:r>
              <a:rPr lang="fr-CA" sz="2000" dirty="0">
                <a:solidFill>
                  <a:srgbClr val="7E2C20"/>
                </a:solidFill>
              </a:rPr>
              <a:t>Déclencheurs potentiels de dépendances :</a:t>
            </a:r>
          </a:p>
          <a:p>
            <a:pPr marL="355600" marR="161925" indent="-342900">
              <a:lnSpc>
                <a:spcPct val="99800"/>
              </a:lnSpc>
              <a:spcBef>
                <a:spcPts val="1205"/>
              </a:spcBef>
              <a:buFont typeface="Arial" panose="020B0604020202020204" pitchFamily="34" charset="0"/>
              <a:buChar char="•"/>
            </a:pPr>
            <a:r>
              <a:rPr lang="fr-CA" dirty="0"/>
              <a:t>Disponibilité des substances </a:t>
            </a:r>
          </a:p>
          <a:p>
            <a:pPr marL="355600" marR="161925" indent="-342900">
              <a:lnSpc>
                <a:spcPct val="99800"/>
              </a:lnSpc>
              <a:spcBef>
                <a:spcPts val="1205"/>
              </a:spcBef>
              <a:buFont typeface="Arial" panose="020B0604020202020204" pitchFamily="34" charset="0"/>
              <a:buChar char="•"/>
            </a:pPr>
            <a:r>
              <a:rPr lang="fr-CA" dirty="0"/>
              <a:t>Groupes ou personnes qui consomment des substances </a:t>
            </a:r>
          </a:p>
          <a:p>
            <a:pPr marL="355600" marR="161925" indent="-342900">
              <a:lnSpc>
                <a:spcPct val="99800"/>
              </a:lnSpc>
              <a:spcBef>
                <a:spcPts val="1205"/>
              </a:spcBef>
              <a:buFont typeface="Arial" panose="020B0604020202020204" pitchFamily="34" charset="0"/>
              <a:buChar char="•"/>
            </a:pPr>
            <a:r>
              <a:rPr lang="fr-CA" dirty="0"/>
              <a:t>Moments où vous êtes seul ou seule et vulnérable </a:t>
            </a:r>
          </a:p>
          <a:p>
            <a:pPr marL="355600" marR="161925" indent="-342900">
              <a:lnSpc>
                <a:spcPct val="99800"/>
              </a:lnSpc>
              <a:spcBef>
                <a:spcPts val="1205"/>
              </a:spcBef>
              <a:buFont typeface="Arial" panose="020B0604020202020204" pitchFamily="34" charset="0"/>
              <a:buChar char="•"/>
            </a:pPr>
            <a:r>
              <a:rPr lang="fr-CA" dirty="0"/>
              <a:t>Fêtes et célébrations où de l'alcool est servi </a:t>
            </a:r>
          </a:p>
          <a:p>
            <a:pPr marL="355600" marR="161925" indent="-342900">
              <a:lnSpc>
                <a:spcPct val="99800"/>
              </a:lnSpc>
              <a:spcBef>
                <a:spcPts val="1205"/>
              </a:spcBef>
              <a:buFont typeface="Arial" panose="020B0604020202020204" pitchFamily="34" charset="0"/>
              <a:buChar char="•"/>
            </a:pPr>
            <a:r>
              <a:rPr lang="fr-CA" dirty="0"/>
              <a:t>Transitions de vie majeures </a:t>
            </a:r>
          </a:p>
          <a:p>
            <a:pPr marL="12700" marR="161925">
              <a:lnSpc>
                <a:spcPct val="99800"/>
              </a:lnSpc>
              <a:spcBef>
                <a:spcPts val="1205"/>
              </a:spcBef>
            </a:pPr>
            <a:r>
              <a:rPr lang="fr-CA" dirty="0"/>
              <a:t>Utiliser un outil de soutien en ligne comme </a:t>
            </a:r>
            <a:r>
              <a:rPr lang="fr-CA" i="1" dirty="0"/>
              <a:t>Enfin libre</a:t>
            </a:r>
            <a:r>
              <a:rPr lang="fr-CA" dirty="0"/>
              <a:t> peut vous aider à gérer les déclencheurs liés aux dépendances (</a:t>
            </a:r>
            <a:r>
              <a:rPr lang="fr-CA" dirty="0">
                <a:hlinkClick r:id="rId3"/>
              </a:rPr>
              <a:t>https://www.breakingfreeonline.ca</a:t>
            </a:r>
            <a:r>
              <a:rPr lang="fr-CA" dirty="0"/>
              <a:t>).</a:t>
            </a:r>
            <a:endParaRPr dirty="0"/>
          </a:p>
        </p:txBody>
      </p:sp>
      <p:sp>
        <p:nvSpPr>
          <p:cNvPr id="12" name="object 3">
            <a:extLst>
              <a:ext uri="{FF2B5EF4-FFF2-40B4-BE49-F238E27FC236}">
                <a16:creationId xmlns:a16="http://schemas.microsoft.com/office/drawing/2014/main" id="{F53C0CFB-B5AE-9286-5510-14085FD50714}"/>
              </a:ext>
            </a:extLst>
          </p:cNvPr>
          <p:cNvSpPr txBox="1">
            <a:spLocks noGrp="1"/>
          </p:cNvSpPr>
          <p:nvPr>
            <p:ph type="title"/>
          </p:nvPr>
        </p:nvSpPr>
        <p:spPr>
          <a:xfrm>
            <a:off x="415744" y="533400"/>
            <a:ext cx="6291580" cy="1271502"/>
          </a:xfrm>
          <a:prstGeom prst="rect">
            <a:avLst/>
          </a:prstGeom>
        </p:spPr>
        <p:txBody>
          <a:bodyPr vert="horz" wrap="square" lIns="0" tIns="116205" rIns="0" bIns="0" rtlCol="0">
            <a:spAutoFit/>
          </a:bodyPr>
          <a:lstStyle/>
          <a:p>
            <a:pPr marL="12700" marR="5080">
              <a:lnSpc>
                <a:spcPts val="4470"/>
              </a:lnSpc>
              <a:spcBef>
                <a:spcPts val="915"/>
              </a:spcBef>
            </a:pPr>
            <a:r>
              <a:rPr lang="fr-FR" sz="4000" dirty="0"/>
              <a:t>Apprendre à reconnaitre </a:t>
            </a:r>
            <a:br>
              <a:rPr lang="fr-FR" sz="4000" dirty="0"/>
            </a:br>
            <a:r>
              <a:rPr lang="fr-FR" sz="4000" dirty="0"/>
              <a:t>les déclencheurs et y réagir</a:t>
            </a:r>
            <a:endParaRPr sz="4000" dirty="0"/>
          </a:p>
        </p:txBody>
      </p:sp>
      <p:sp>
        <p:nvSpPr>
          <p:cNvPr id="5" name="Rectangle 4">
            <a:extLst>
              <a:ext uri="{FF2B5EF4-FFF2-40B4-BE49-F238E27FC236}">
                <a16:creationId xmlns:a16="http://schemas.microsoft.com/office/drawing/2014/main" id="{18A5F554-1C36-1C97-0327-1387015DDCD1}"/>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8" name="object 10">
            <a:extLst>
              <a:ext uri="{FF2B5EF4-FFF2-40B4-BE49-F238E27FC236}">
                <a16:creationId xmlns:a16="http://schemas.microsoft.com/office/drawing/2014/main" id="{6C0171DE-BE13-A743-310C-8246089294FC}"/>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902452" y="0"/>
            <a:ext cx="6291580" cy="6858000"/>
          </a:xfrm>
          <a:custGeom>
            <a:avLst/>
            <a:gdLst/>
            <a:ahLst/>
            <a:cxnLst/>
            <a:rect l="l" t="t" r="r" b="b"/>
            <a:pathLst>
              <a:path w="6291580" h="6858000">
                <a:moveTo>
                  <a:pt x="6291059" y="0"/>
                </a:moveTo>
                <a:lnTo>
                  <a:pt x="4513021" y="0"/>
                </a:lnTo>
                <a:lnTo>
                  <a:pt x="1293622" y="0"/>
                </a:lnTo>
                <a:lnTo>
                  <a:pt x="1289304" y="0"/>
                </a:lnTo>
                <a:lnTo>
                  <a:pt x="1289304" y="4991443"/>
                </a:lnTo>
                <a:lnTo>
                  <a:pt x="0" y="6858000"/>
                </a:lnTo>
                <a:lnTo>
                  <a:pt x="1289304" y="6858000"/>
                </a:lnTo>
                <a:lnTo>
                  <a:pt x="1293622" y="6858000"/>
                </a:lnTo>
                <a:lnTo>
                  <a:pt x="6291059" y="6858000"/>
                </a:lnTo>
                <a:lnTo>
                  <a:pt x="6291059" y="0"/>
                </a:lnTo>
                <a:close/>
              </a:path>
            </a:pathLst>
          </a:custGeom>
          <a:solidFill>
            <a:srgbClr val="7E2C20"/>
          </a:solidFill>
        </p:spPr>
        <p:txBody>
          <a:bodyPr wrap="square" lIns="0" tIns="0" rIns="0" bIns="0" rtlCol="0"/>
          <a:lstStyle/>
          <a:p>
            <a:endParaRPr/>
          </a:p>
        </p:txBody>
      </p:sp>
      <p:grpSp>
        <p:nvGrpSpPr>
          <p:cNvPr id="5" name="object 5"/>
          <p:cNvGrpSpPr/>
          <p:nvPr/>
        </p:nvGrpSpPr>
        <p:grpSpPr>
          <a:xfrm>
            <a:off x="0" y="585216"/>
            <a:ext cx="12193905" cy="6273038"/>
            <a:chOff x="0" y="585216"/>
            <a:chExt cx="12193905" cy="6273038"/>
          </a:xfrm>
        </p:grpSpPr>
        <p:sp>
          <p:nvSpPr>
            <p:cNvPr id="6" name="object 6"/>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7E2C20"/>
            </a:solidFill>
          </p:spPr>
          <p:txBody>
            <a:bodyPr wrap="square" lIns="0" tIns="0" rIns="0" bIns="0" rtlCol="0"/>
            <a:lstStyle/>
            <a:p>
              <a:endParaRPr/>
            </a:p>
          </p:txBody>
        </p:sp>
        <p:sp>
          <p:nvSpPr>
            <p:cNvPr id="7" name="object 7"/>
            <p:cNvSpPr/>
            <p:nvPr/>
          </p:nvSpPr>
          <p:spPr>
            <a:xfrm>
              <a:off x="9953243" y="5334000"/>
              <a:ext cx="1769745" cy="1524254"/>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pic>
          <p:nvPicPr>
            <p:cNvPr id="9" name="object 9"/>
            <p:cNvPicPr/>
            <p:nvPr/>
          </p:nvPicPr>
          <p:blipFill>
            <a:blip r:embed="rId2" cstate="print"/>
            <a:stretch>
              <a:fillRect/>
            </a:stretch>
          </p:blipFill>
          <p:spPr>
            <a:xfrm>
              <a:off x="7781543" y="585216"/>
              <a:ext cx="3776472" cy="3781044"/>
            </a:xfrm>
            <a:prstGeom prst="rect">
              <a:avLst/>
            </a:prstGeom>
          </p:spPr>
        </p:pic>
      </p:grpSp>
      <p:sp>
        <p:nvSpPr>
          <p:cNvPr id="12" name="object 3">
            <a:extLst>
              <a:ext uri="{FF2B5EF4-FFF2-40B4-BE49-F238E27FC236}">
                <a16:creationId xmlns:a16="http://schemas.microsoft.com/office/drawing/2014/main" id="{FA35E21C-3940-8D4D-A7CB-E4C8F56D164B}"/>
              </a:ext>
            </a:extLst>
          </p:cNvPr>
          <p:cNvSpPr txBox="1">
            <a:spLocks noGrp="1"/>
          </p:cNvSpPr>
          <p:nvPr>
            <p:ph type="title"/>
          </p:nvPr>
        </p:nvSpPr>
        <p:spPr>
          <a:xfrm>
            <a:off x="415744" y="533400"/>
            <a:ext cx="6291580" cy="1271502"/>
          </a:xfrm>
          <a:prstGeom prst="rect">
            <a:avLst/>
          </a:prstGeom>
        </p:spPr>
        <p:txBody>
          <a:bodyPr vert="horz" wrap="square" lIns="0" tIns="116205" rIns="0" bIns="0" rtlCol="0">
            <a:spAutoFit/>
          </a:bodyPr>
          <a:lstStyle/>
          <a:p>
            <a:pPr marL="12700" marR="5080">
              <a:lnSpc>
                <a:spcPts val="4470"/>
              </a:lnSpc>
              <a:spcBef>
                <a:spcPts val="915"/>
              </a:spcBef>
            </a:pPr>
            <a:r>
              <a:rPr lang="fr-FR" sz="4000" dirty="0"/>
              <a:t>Apprendre à reconnaitre </a:t>
            </a:r>
            <a:br>
              <a:rPr lang="fr-FR" sz="4000" dirty="0"/>
            </a:br>
            <a:r>
              <a:rPr lang="fr-FR" sz="4000" dirty="0"/>
              <a:t>les déclencheurs et y réagir</a:t>
            </a:r>
            <a:endParaRPr sz="4000" dirty="0"/>
          </a:p>
        </p:txBody>
      </p:sp>
      <p:sp>
        <p:nvSpPr>
          <p:cNvPr id="15" name="object 9">
            <a:extLst>
              <a:ext uri="{FF2B5EF4-FFF2-40B4-BE49-F238E27FC236}">
                <a16:creationId xmlns:a16="http://schemas.microsoft.com/office/drawing/2014/main" id="{A007970D-69BE-CC2E-7421-2858F2093304}"/>
              </a:ext>
            </a:extLst>
          </p:cNvPr>
          <p:cNvSpPr txBox="1"/>
          <p:nvPr/>
        </p:nvSpPr>
        <p:spPr>
          <a:xfrm>
            <a:off x="469012" y="1934907"/>
            <a:ext cx="6465188" cy="4082528"/>
          </a:xfrm>
          <a:prstGeom prst="rect">
            <a:avLst/>
          </a:prstGeom>
        </p:spPr>
        <p:txBody>
          <a:bodyPr vert="horz" wrap="square" lIns="0" tIns="233045" rIns="0" bIns="0" rtlCol="0">
            <a:spAutoFit/>
          </a:bodyPr>
          <a:lstStyle/>
          <a:p>
            <a:pPr marL="12700" marR="161925">
              <a:lnSpc>
                <a:spcPct val="99800"/>
              </a:lnSpc>
              <a:spcBef>
                <a:spcPts val="1205"/>
              </a:spcBef>
            </a:pPr>
            <a:r>
              <a:rPr lang="fr-CA" sz="2000" dirty="0">
                <a:solidFill>
                  <a:srgbClr val="7E2C20"/>
                </a:solidFill>
              </a:rPr>
              <a:t>Déclencheurs potentiels de troubles de santé mentale :</a:t>
            </a:r>
          </a:p>
          <a:p>
            <a:pPr marL="355600" marR="161925" indent="-342900">
              <a:lnSpc>
                <a:spcPct val="99800"/>
              </a:lnSpc>
              <a:spcBef>
                <a:spcPts val="1205"/>
              </a:spcBef>
              <a:buFont typeface="Arial" panose="020B0604020202020204" pitchFamily="34" charset="0"/>
              <a:buChar char="•"/>
            </a:pPr>
            <a:r>
              <a:rPr lang="fr-CA" dirty="0"/>
              <a:t>Images ou sons que vous associez à des expériences négatives passées</a:t>
            </a:r>
          </a:p>
          <a:p>
            <a:pPr marL="355600" marR="161925" indent="-342900">
              <a:lnSpc>
                <a:spcPct val="99800"/>
              </a:lnSpc>
              <a:spcBef>
                <a:spcPts val="1205"/>
              </a:spcBef>
              <a:buFont typeface="Arial" panose="020B0604020202020204" pitchFamily="34" charset="0"/>
              <a:buChar char="•"/>
            </a:pPr>
            <a:r>
              <a:rPr lang="fr-CA" dirty="0"/>
              <a:t>Manque de sommeil ou stress élevé et prolongé</a:t>
            </a:r>
          </a:p>
          <a:p>
            <a:pPr marL="355600" marR="161925" indent="-342900">
              <a:lnSpc>
                <a:spcPct val="99800"/>
              </a:lnSpc>
              <a:spcBef>
                <a:spcPts val="1205"/>
              </a:spcBef>
              <a:buFont typeface="Arial" panose="020B0604020202020204" pitchFamily="34" charset="0"/>
              <a:buChar char="•"/>
            </a:pPr>
            <a:r>
              <a:rPr lang="fr-CA" dirty="0"/>
              <a:t>Sans-abrisme ou risque de devenir sans-abri</a:t>
            </a:r>
          </a:p>
          <a:p>
            <a:pPr marL="355600" marR="161925" indent="-342900">
              <a:lnSpc>
                <a:spcPct val="99800"/>
              </a:lnSpc>
              <a:spcBef>
                <a:spcPts val="1205"/>
              </a:spcBef>
              <a:buFont typeface="Arial" panose="020B0604020202020204" pitchFamily="34" charset="0"/>
              <a:buChar char="•"/>
            </a:pPr>
            <a:r>
              <a:rPr lang="fr-CA" dirty="0"/>
              <a:t>Problèmes de santé non traités</a:t>
            </a:r>
          </a:p>
          <a:p>
            <a:pPr marL="12700" marR="161925">
              <a:lnSpc>
                <a:spcPct val="99800"/>
              </a:lnSpc>
              <a:spcBef>
                <a:spcPts val="1205"/>
              </a:spcBef>
            </a:pPr>
            <a:r>
              <a:rPr lang="fr-CA" dirty="0"/>
              <a:t>Il est souvent impossible d’éviter les situations déclenchantes. Face à un déclencheur, il est important de l’identifier, à la fois pour vous-même et pour les autres personnes qui vous entourent. Prendre soin de vous et avoir un plan peut vous aider à faire face à ces situations déclenchantes.</a:t>
            </a:r>
            <a:endParaRPr dirty="0"/>
          </a:p>
        </p:txBody>
      </p:sp>
      <p:sp>
        <p:nvSpPr>
          <p:cNvPr id="3" name="Rectangle 2">
            <a:extLst>
              <a:ext uri="{FF2B5EF4-FFF2-40B4-BE49-F238E27FC236}">
                <a16:creationId xmlns:a16="http://schemas.microsoft.com/office/drawing/2014/main" id="{E11B461A-C505-5F9D-AD91-BA5032916396}"/>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DEAADB66-CCCA-BC7F-2D80-0949C54CA2C4}"/>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3523" cy="6857997"/>
          </a:xfrm>
          <a:prstGeom prst="rect">
            <a:avLst/>
          </a:prstGeom>
        </p:spPr>
      </p:pic>
      <p:sp>
        <p:nvSpPr>
          <p:cNvPr id="3" name="object 3"/>
          <p:cNvSpPr txBox="1"/>
          <p:nvPr/>
        </p:nvSpPr>
        <p:spPr>
          <a:xfrm>
            <a:off x="4970772" y="2272337"/>
            <a:ext cx="6916428" cy="3061735"/>
          </a:xfrm>
          <a:prstGeom prst="rect">
            <a:avLst/>
          </a:prstGeom>
        </p:spPr>
        <p:txBody>
          <a:bodyPr vert="horz" wrap="square" lIns="0" tIns="14604" rIns="0" bIns="0" rtlCol="0">
            <a:spAutoFit/>
          </a:bodyPr>
          <a:lstStyle/>
          <a:p>
            <a:pPr marL="12700">
              <a:spcBef>
                <a:spcPts val="15"/>
              </a:spcBef>
              <a:tabLst>
                <a:tab pos="6797675" algn="l"/>
              </a:tabLst>
            </a:pPr>
            <a:r>
              <a:rPr lang="fr-CA" dirty="0">
                <a:solidFill>
                  <a:schemeClr val="bg1"/>
                </a:solidFill>
              </a:rPr>
              <a:t>Pour de nombreuses personnes, faire face à une transition majeure dans leur vie peut entrainer des problèmes de santé mentale et des symptômes de dépendance.</a:t>
            </a:r>
          </a:p>
          <a:p>
            <a:pPr marL="12700">
              <a:spcBef>
                <a:spcPts val="15"/>
              </a:spcBef>
              <a:tabLst>
                <a:tab pos="6797675" algn="l"/>
              </a:tabLst>
            </a:pPr>
            <a:br>
              <a:rPr lang="fr-CA" dirty="0">
                <a:solidFill>
                  <a:schemeClr val="bg1"/>
                </a:solidFill>
              </a:rPr>
            </a:br>
            <a:r>
              <a:rPr lang="fr-CA" dirty="0">
                <a:solidFill>
                  <a:schemeClr val="bg1"/>
                </a:solidFill>
              </a:rPr>
              <a:t>La vie est en mouvement constant. Parfois, nos vies demeurent stables, tandis qu’à d’autres moments, des changements plus soudains se produisent.</a:t>
            </a:r>
          </a:p>
          <a:p>
            <a:pPr marL="12700">
              <a:spcBef>
                <a:spcPts val="15"/>
              </a:spcBef>
              <a:tabLst>
                <a:tab pos="6797675" algn="l"/>
              </a:tabLst>
            </a:pPr>
            <a:br>
              <a:rPr lang="fr-CA" dirty="0">
                <a:solidFill>
                  <a:schemeClr val="bg1"/>
                </a:solidFill>
              </a:rPr>
            </a:br>
            <a:r>
              <a:rPr lang="fr-CA" dirty="0">
                <a:solidFill>
                  <a:schemeClr val="bg1"/>
                </a:solidFill>
              </a:rPr>
              <a:t>Si un changement majeur a lieu dans votre vie, il existe des actions que vous pouvez entreprendre pour améliorer votre santé mentale et éviter les dépendances.</a:t>
            </a:r>
            <a:endParaRPr dirty="0">
              <a:solidFill>
                <a:schemeClr val="bg1"/>
              </a:solidFill>
            </a:endParaRPr>
          </a:p>
        </p:txBody>
      </p:sp>
      <p:grpSp>
        <p:nvGrpSpPr>
          <p:cNvPr id="4" name="object 4"/>
          <p:cNvGrpSpPr/>
          <p:nvPr/>
        </p:nvGrpSpPr>
        <p:grpSpPr>
          <a:xfrm>
            <a:off x="0" y="5333999"/>
            <a:ext cx="12193905" cy="1524253"/>
            <a:chOff x="0" y="5333999"/>
            <a:chExt cx="12193905" cy="1524253"/>
          </a:xfrm>
        </p:grpSpPr>
        <p:sp>
          <p:nvSpPr>
            <p:cNvPr id="5" name="object 5"/>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C37786"/>
            </a:solidFill>
          </p:spPr>
          <p:txBody>
            <a:bodyPr wrap="square" lIns="0" tIns="0" rIns="0" bIns="0" rtlCol="0"/>
            <a:lstStyle/>
            <a:p>
              <a:endParaRPr/>
            </a:p>
          </p:txBody>
        </p:sp>
        <p:sp>
          <p:nvSpPr>
            <p:cNvPr id="6" name="object 6"/>
            <p:cNvSpPr/>
            <p:nvPr/>
          </p:nvSpPr>
          <p:spPr>
            <a:xfrm>
              <a:off x="9953243" y="5333999"/>
              <a:ext cx="1769745" cy="15242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sp>
        <p:nvSpPr>
          <p:cNvPr id="8" name="object 8"/>
          <p:cNvSpPr txBox="1">
            <a:spLocks noGrp="1"/>
          </p:cNvSpPr>
          <p:nvPr>
            <p:ph type="title"/>
          </p:nvPr>
        </p:nvSpPr>
        <p:spPr>
          <a:xfrm>
            <a:off x="4800600" y="742850"/>
            <a:ext cx="6610984" cy="1366400"/>
          </a:xfrm>
          <a:prstGeom prst="rect">
            <a:avLst/>
          </a:prstGeom>
        </p:spPr>
        <p:txBody>
          <a:bodyPr vert="horz" wrap="square" lIns="0" tIns="12065" rIns="0" bIns="0" rtlCol="0">
            <a:spAutoFit/>
          </a:bodyPr>
          <a:lstStyle/>
          <a:p>
            <a:pPr marL="12700" algn="ctr">
              <a:lnSpc>
                <a:spcPct val="100000"/>
              </a:lnSpc>
              <a:spcBef>
                <a:spcPts val="95"/>
              </a:spcBef>
            </a:pPr>
            <a:r>
              <a:rPr lang="fr-FR" dirty="0">
                <a:solidFill>
                  <a:srgbClr val="D59FAB"/>
                </a:solidFill>
              </a:rPr>
              <a:t>Comment faire face </a:t>
            </a:r>
            <a:br>
              <a:rPr lang="fr-FR" dirty="0">
                <a:solidFill>
                  <a:srgbClr val="D59FAB"/>
                </a:solidFill>
              </a:rPr>
            </a:br>
            <a:r>
              <a:rPr lang="fr-FR" dirty="0">
                <a:solidFill>
                  <a:srgbClr val="D59FAB"/>
                </a:solidFill>
              </a:rPr>
              <a:t>au changement</a:t>
            </a:r>
            <a:endParaRPr dirty="0">
              <a:solidFill>
                <a:srgbClr val="D59FAB"/>
              </a:solidFill>
            </a:endParaRPr>
          </a:p>
        </p:txBody>
      </p:sp>
      <p:sp>
        <p:nvSpPr>
          <p:cNvPr id="7" name="Rectangle 6">
            <a:extLst>
              <a:ext uri="{FF2B5EF4-FFF2-40B4-BE49-F238E27FC236}">
                <a16:creationId xmlns:a16="http://schemas.microsoft.com/office/drawing/2014/main" id="{4DAC2690-9468-17DC-4556-09C128224644}"/>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83135BF0-1C51-0A51-548D-BD9DE3BAABAB}"/>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3905" cy="6400800"/>
          </a:xfrm>
          <a:custGeom>
            <a:avLst/>
            <a:gdLst/>
            <a:ahLst/>
            <a:cxnLst/>
            <a:rect l="l" t="t" r="r" b="b"/>
            <a:pathLst>
              <a:path w="12193905" h="6400800">
                <a:moveTo>
                  <a:pt x="0" y="6400800"/>
                </a:moveTo>
                <a:lnTo>
                  <a:pt x="12193524" y="6400800"/>
                </a:lnTo>
                <a:lnTo>
                  <a:pt x="12193524" y="0"/>
                </a:lnTo>
                <a:lnTo>
                  <a:pt x="0" y="0"/>
                </a:lnTo>
                <a:lnTo>
                  <a:pt x="0" y="6400800"/>
                </a:lnTo>
                <a:close/>
              </a:path>
            </a:pathLst>
          </a:custGeom>
          <a:solidFill>
            <a:srgbClr val="7E2C20"/>
          </a:solidFill>
        </p:spPr>
        <p:txBody>
          <a:bodyPr wrap="square" lIns="0" tIns="0" rIns="0" bIns="0" rtlCol="0"/>
          <a:lstStyle/>
          <a:p>
            <a:endParaRPr/>
          </a:p>
        </p:txBody>
      </p:sp>
      <p:sp>
        <p:nvSpPr>
          <p:cNvPr id="3" name="object 3"/>
          <p:cNvSpPr txBox="1"/>
          <p:nvPr/>
        </p:nvSpPr>
        <p:spPr>
          <a:xfrm>
            <a:off x="4193514" y="1843252"/>
            <a:ext cx="6969264" cy="3981218"/>
          </a:xfrm>
          <a:prstGeom prst="rect">
            <a:avLst/>
          </a:prstGeom>
        </p:spPr>
        <p:txBody>
          <a:bodyPr vert="horz" wrap="square" lIns="0" tIns="239395" rIns="0" bIns="0" rtlCol="0">
            <a:spAutoFit/>
          </a:bodyPr>
          <a:lstStyle/>
          <a:p>
            <a:pPr marL="244475" indent="-231775">
              <a:spcBef>
                <a:spcPts val="1789"/>
              </a:spcBef>
              <a:buClr>
                <a:srgbClr val="D49FAB"/>
              </a:buClr>
              <a:buFontTx/>
              <a:buChar char="•"/>
              <a:tabLst>
                <a:tab pos="244475" algn="l"/>
              </a:tabLst>
            </a:pPr>
            <a:r>
              <a:rPr lang="fr-CA" sz="2400" dirty="0">
                <a:solidFill>
                  <a:schemeClr val="bg1"/>
                </a:solidFill>
              </a:rPr>
              <a:t>Déménager dans une nouvelle communauté</a:t>
            </a:r>
          </a:p>
          <a:p>
            <a:pPr marL="244475" indent="-231775">
              <a:spcBef>
                <a:spcPts val="1789"/>
              </a:spcBef>
              <a:buClr>
                <a:srgbClr val="D49FAB"/>
              </a:buClr>
              <a:buFontTx/>
              <a:buChar char="•"/>
              <a:tabLst>
                <a:tab pos="244475" algn="l"/>
              </a:tabLst>
            </a:pPr>
            <a:r>
              <a:rPr lang="fr-CA" sz="2400" dirty="0">
                <a:solidFill>
                  <a:schemeClr val="bg1"/>
                </a:solidFill>
              </a:rPr>
              <a:t>Se marier</a:t>
            </a:r>
          </a:p>
          <a:p>
            <a:pPr marL="244475" indent="-231775">
              <a:spcBef>
                <a:spcPts val="1789"/>
              </a:spcBef>
              <a:buClr>
                <a:srgbClr val="D49FAB"/>
              </a:buClr>
              <a:buFontTx/>
              <a:buChar char="•"/>
              <a:tabLst>
                <a:tab pos="244475" algn="l"/>
              </a:tabLst>
            </a:pPr>
            <a:r>
              <a:rPr lang="fr-CA" sz="2400" dirty="0">
                <a:solidFill>
                  <a:schemeClr val="bg1"/>
                </a:solidFill>
              </a:rPr>
              <a:t>Changer de carrière</a:t>
            </a:r>
          </a:p>
          <a:p>
            <a:pPr marL="244475" indent="-231775">
              <a:spcBef>
                <a:spcPts val="1789"/>
              </a:spcBef>
              <a:buClr>
                <a:srgbClr val="D49FAB"/>
              </a:buClr>
              <a:buFontTx/>
              <a:buChar char="•"/>
              <a:tabLst>
                <a:tab pos="244475" algn="l"/>
              </a:tabLst>
            </a:pPr>
            <a:r>
              <a:rPr lang="fr-CA" sz="2400" dirty="0">
                <a:solidFill>
                  <a:schemeClr val="bg1"/>
                </a:solidFill>
              </a:rPr>
              <a:t>Obtenir son diplôme d’études</a:t>
            </a:r>
          </a:p>
          <a:p>
            <a:pPr marL="244475" indent="-231775">
              <a:spcBef>
                <a:spcPts val="1789"/>
              </a:spcBef>
              <a:buClr>
                <a:srgbClr val="D49FAB"/>
              </a:buClr>
              <a:buFontTx/>
              <a:buChar char="•"/>
              <a:tabLst>
                <a:tab pos="244475" algn="l"/>
              </a:tabLst>
            </a:pPr>
            <a:r>
              <a:rPr lang="fr-CA" sz="2400" dirty="0">
                <a:solidFill>
                  <a:schemeClr val="bg1"/>
                </a:solidFill>
              </a:rPr>
              <a:t>Recevoir un diagnostic de santé</a:t>
            </a:r>
          </a:p>
          <a:p>
            <a:pPr marL="244475" indent="-231775">
              <a:spcBef>
                <a:spcPts val="1789"/>
              </a:spcBef>
              <a:buClr>
                <a:srgbClr val="D49FAB"/>
              </a:buClr>
              <a:buFontTx/>
              <a:buChar char="•"/>
              <a:tabLst>
                <a:tab pos="244475" algn="l"/>
              </a:tabLst>
            </a:pPr>
            <a:r>
              <a:rPr lang="fr-CA" sz="2400" dirty="0">
                <a:solidFill>
                  <a:schemeClr val="bg1"/>
                </a:solidFill>
              </a:rPr>
              <a:t>Dire au revoir à votre dernier enfant </a:t>
            </a:r>
            <a:br>
              <a:rPr lang="fr-CA" sz="2400" dirty="0">
                <a:solidFill>
                  <a:schemeClr val="bg1"/>
                </a:solidFill>
              </a:rPr>
            </a:br>
            <a:r>
              <a:rPr lang="fr-CA" sz="2400" dirty="0">
                <a:solidFill>
                  <a:schemeClr val="bg1"/>
                </a:solidFill>
              </a:rPr>
              <a:t>qui quitte le foyer</a:t>
            </a:r>
            <a:endParaRPr sz="2400" dirty="0">
              <a:solidFill>
                <a:schemeClr val="bg1"/>
              </a:solidFill>
            </a:endParaRPr>
          </a:p>
        </p:txBody>
      </p:sp>
      <p:sp>
        <p:nvSpPr>
          <p:cNvPr id="4" name="object 4"/>
          <p:cNvSpPr txBox="1">
            <a:spLocks noGrp="1"/>
          </p:cNvSpPr>
          <p:nvPr>
            <p:ph type="title"/>
          </p:nvPr>
        </p:nvSpPr>
        <p:spPr>
          <a:xfrm>
            <a:off x="4191127" y="564591"/>
            <a:ext cx="7531861" cy="1271502"/>
          </a:xfrm>
          <a:prstGeom prst="rect">
            <a:avLst/>
          </a:prstGeom>
        </p:spPr>
        <p:txBody>
          <a:bodyPr vert="horz" wrap="square" lIns="0" tIns="116205" rIns="0" bIns="0" rtlCol="0">
            <a:spAutoFit/>
          </a:bodyPr>
          <a:lstStyle/>
          <a:p>
            <a:pPr marL="12700" marR="5080">
              <a:lnSpc>
                <a:spcPts val="4470"/>
              </a:lnSpc>
              <a:spcBef>
                <a:spcPts val="915"/>
              </a:spcBef>
            </a:pPr>
            <a:r>
              <a:rPr lang="fr-FR" dirty="0">
                <a:solidFill>
                  <a:srgbClr val="D59FAB"/>
                </a:solidFill>
              </a:rPr>
              <a:t>Exemples de changements majeurs</a:t>
            </a:r>
            <a:endParaRPr dirty="0">
              <a:solidFill>
                <a:srgbClr val="D59FAB"/>
              </a:solidFill>
            </a:endParaRPr>
          </a:p>
        </p:txBody>
      </p:sp>
      <p:grpSp>
        <p:nvGrpSpPr>
          <p:cNvPr id="5" name="object 5"/>
          <p:cNvGrpSpPr/>
          <p:nvPr/>
        </p:nvGrpSpPr>
        <p:grpSpPr>
          <a:xfrm>
            <a:off x="0" y="621791"/>
            <a:ext cx="12193905" cy="6236463"/>
            <a:chOff x="0" y="621791"/>
            <a:chExt cx="12193905" cy="6236463"/>
          </a:xfrm>
        </p:grpSpPr>
        <p:sp>
          <p:nvSpPr>
            <p:cNvPr id="6" name="object 6"/>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C37786"/>
            </a:solidFill>
          </p:spPr>
          <p:txBody>
            <a:bodyPr wrap="square" lIns="0" tIns="0" rIns="0" bIns="0" rtlCol="0"/>
            <a:lstStyle/>
            <a:p>
              <a:endParaRPr/>
            </a:p>
          </p:txBody>
        </p:sp>
        <p:sp>
          <p:nvSpPr>
            <p:cNvPr id="7" name="object 7"/>
            <p:cNvSpPr/>
            <p:nvPr/>
          </p:nvSpPr>
          <p:spPr>
            <a:xfrm>
              <a:off x="9953243" y="5334000"/>
              <a:ext cx="1769745" cy="1524254"/>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pic>
          <p:nvPicPr>
            <p:cNvPr id="9" name="object 9"/>
            <p:cNvPicPr/>
            <p:nvPr/>
          </p:nvPicPr>
          <p:blipFill>
            <a:blip r:embed="rId2" cstate="print"/>
            <a:stretch>
              <a:fillRect/>
            </a:stretch>
          </p:blipFill>
          <p:spPr>
            <a:xfrm>
              <a:off x="420623" y="621791"/>
              <a:ext cx="3374136" cy="3374136"/>
            </a:xfrm>
            <a:prstGeom prst="rect">
              <a:avLst/>
            </a:prstGeom>
          </p:spPr>
        </p:pic>
      </p:grpSp>
      <p:sp>
        <p:nvSpPr>
          <p:cNvPr id="8" name="Rectangle 7">
            <a:extLst>
              <a:ext uri="{FF2B5EF4-FFF2-40B4-BE49-F238E27FC236}">
                <a16:creationId xmlns:a16="http://schemas.microsoft.com/office/drawing/2014/main" id="{1D55007E-B6C5-DD61-0AF2-49E31EEA6BC1}"/>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0A39B1DC-90BC-D9A3-D5B1-4B89CAE84C35}"/>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5728970" cy="6858000"/>
            <a:chOff x="0" y="0"/>
            <a:chExt cx="5728970" cy="6858000"/>
          </a:xfrm>
        </p:grpSpPr>
        <p:sp>
          <p:nvSpPr>
            <p:cNvPr id="3" name="object 3"/>
            <p:cNvSpPr/>
            <p:nvPr/>
          </p:nvSpPr>
          <p:spPr>
            <a:xfrm>
              <a:off x="0" y="0"/>
              <a:ext cx="4439920" cy="6858000"/>
            </a:xfrm>
            <a:custGeom>
              <a:avLst/>
              <a:gdLst/>
              <a:ahLst/>
              <a:cxnLst/>
              <a:rect l="l" t="t" r="r" b="b"/>
              <a:pathLst>
                <a:path w="4439920" h="6858000">
                  <a:moveTo>
                    <a:pt x="4439412" y="0"/>
                  </a:moveTo>
                  <a:lnTo>
                    <a:pt x="0" y="0"/>
                  </a:lnTo>
                  <a:lnTo>
                    <a:pt x="0" y="6858000"/>
                  </a:lnTo>
                  <a:lnTo>
                    <a:pt x="4439412" y="6858000"/>
                  </a:lnTo>
                  <a:lnTo>
                    <a:pt x="4439412" y="0"/>
                  </a:lnTo>
                  <a:close/>
                </a:path>
              </a:pathLst>
            </a:custGeom>
            <a:solidFill>
              <a:srgbClr val="7E2C20"/>
            </a:solidFill>
          </p:spPr>
          <p:txBody>
            <a:bodyPr wrap="square" lIns="0" tIns="0" rIns="0" bIns="0" rtlCol="0"/>
            <a:lstStyle/>
            <a:p>
              <a:endParaRPr/>
            </a:p>
          </p:txBody>
        </p:sp>
        <p:sp>
          <p:nvSpPr>
            <p:cNvPr id="4" name="object 4"/>
            <p:cNvSpPr/>
            <p:nvPr/>
          </p:nvSpPr>
          <p:spPr>
            <a:xfrm>
              <a:off x="992124" y="0"/>
              <a:ext cx="4737100" cy="6858000"/>
            </a:xfrm>
            <a:custGeom>
              <a:avLst/>
              <a:gdLst/>
              <a:ahLst/>
              <a:cxnLst/>
              <a:rect l="l" t="t" r="r" b="b"/>
              <a:pathLst>
                <a:path w="4737100" h="6858000">
                  <a:moveTo>
                    <a:pt x="3442970" y="4985169"/>
                  </a:moveTo>
                  <a:lnTo>
                    <a:pt x="3442970" y="6858000"/>
                  </a:lnTo>
                  <a:lnTo>
                    <a:pt x="4736592" y="6858000"/>
                  </a:lnTo>
                  <a:lnTo>
                    <a:pt x="3442970" y="4985169"/>
                  </a:lnTo>
                  <a:close/>
                </a:path>
                <a:path w="4737100" h="6858000">
                  <a:moveTo>
                    <a:pt x="3442970" y="0"/>
                  </a:moveTo>
                  <a:lnTo>
                    <a:pt x="223569" y="0"/>
                  </a:lnTo>
                  <a:lnTo>
                    <a:pt x="0" y="634"/>
                  </a:lnTo>
                  <a:lnTo>
                    <a:pt x="3442970" y="4985169"/>
                  </a:lnTo>
                  <a:lnTo>
                    <a:pt x="3442970" y="0"/>
                  </a:lnTo>
                  <a:close/>
                </a:path>
              </a:pathLst>
            </a:custGeom>
            <a:solidFill>
              <a:srgbClr val="C37786"/>
            </a:solidFill>
          </p:spPr>
          <p:txBody>
            <a:bodyPr wrap="square" lIns="0" tIns="0" rIns="0" bIns="0" rtlCol="0"/>
            <a:lstStyle/>
            <a:p>
              <a:endParaRPr/>
            </a:p>
          </p:txBody>
        </p:sp>
      </p:grpSp>
      <p:sp>
        <p:nvSpPr>
          <p:cNvPr id="12" name="object 7">
            <a:extLst>
              <a:ext uri="{FF2B5EF4-FFF2-40B4-BE49-F238E27FC236}">
                <a16:creationId xmlns:a16="http://schemas.microsoft.com/office/drawing/2014/main" id="{767505C3-EBC5-0046-29C3-3B7DAD2B6338}"/>
              </a:ext>
            </a:extLst>
          </p:cNvPr>
          <p:cNvSpPr txBox="1"/>
          <p:nvPr/>
        </p:nvSpPr>
        <p:spPr>
          <a:xfrm>
            <a:off x="152400" y="5511032"/>
            <a:ext cx="4191000" cy="579646"/>
          </a:xfrm>
          <a:prstGeom prst="rect">
            <a:avLst/>
          </a:prstGeom>
        </p:spPr>
        <p:txBody>
          <a:bodyPr vert="horz" wrap="square" lIns="0" tIns="12700" rIns="0" bIns="0" rtlCol="0">
            <a:spAutoFit/>
          </a:bodyPr>
          <a:lstStyle/>
          <a:p>
            <a:pPr marL="12700">
              <a:lnSpc>
                <a:spcPct val="100000"/>
              </a:lnSpc>
              <a:spcBef>
                <a:spcPts val="100"/>
              </a:spcBef>
            </a:pPr>
            <a:r>
              <a:rPr lang="fr-FR" dirty="0">
                <a:solidFill>
                  <a:srgbClr val="D59FAB"/>
                </a:solidFill>
                <a:latin typeface="Arial" panose="020B0604020202020204" pitchFamily="34" charset="0"/>
                <a:cs typeface="Arial" panose="020B0604020202020204" pitchFamily="34" charset="0"/>
              </a:rPr>
              <a:t>Module</a:t>
            </a:r>
            <a:r>
              <a:rPr dirty="0">
                <a:solidFill>
                  <a:srgbClr val="D59FAB"/>
                </a:solidFill>
                <a:latin typeface="Arial" panose="020B0604020202020204" pitchFamily="34" charset="0"/>
                <a:cs typeface="Arial" panose="020B0604020202020204" pitchFamily="34" charset="0"/>
              </a:rPr>
              <a:t> </a:t>
            </a:r>
            <a:r>
              <a:rPr lang="fr-FR" dirty="0">
                <a:solidFill>
                  <a:srgbClr val="D59FAB"/>
                </a:solidFill>
                <a:latin typeface="Arial" panose="020B0604020202020204" pitchFamily="34" charset="0"/>
                <a:cs typeface="Arial" panose="020B0604020202020204" pitchFamily="34" charset="0"/>
              </a:rPr>
              <a:t>6 </a:t>
            </a:r>
            <a:r>
              <a:rPr dirty="0">
                <a:solidFill>
                  <a:srgbClr val="D59FAB"/>
                </a:solidFill>
                <a:latin typeface="Arial" panose="020B0604020202020204" pitchFamily="34" charset="0"/>
                <a:cs typeface="Arial" panose="020B0604020202020204" pitchFamily="34" charset="0"/>
              </a:rPr>
              <a:t>: </a:t>
            </a:r>
            <a:endParaRPr lang="fr-FR" dirty="0">
              <a:solidFill>
                <a:srgbClr val="D59FAB"/>
              </a:solidFill>
              <a:latin typeface="Arial" panose="020B0604020202020204" pitchFamily="34" charset="0"/>
              <a:cs typeface="Arial" panose="020B0604020202020204" pitchFamily="34" charset="0"/>
            </a:endParaRPr>
          </a:p>
          <a:p>
            <a:pPr marL="12700">
              <a:lnSpc>
                <a:spcPct val="100000"/>
              </a:lnSpc>
              <a:spcBef>
                <a:spcPts val="100"/>
              </a:spcBef>
            </a:pPr>
            <a:r>
              <a:rPr lang="fr-FR" dirty="0">
                <a:solidFill>
                  <a:srgbClr val="D59FAB"/>
                </a:solidFill>
                <a:latin typeface="Arial" panose="020B0604020202020204" pitchFamily="34" charset="0"/>
                <a:cs typeface="Arial" panose="020B0604020202020204" pitchFamily="34" charset="0"/>
              </a:rPr>
              <a:t>Comment améliorer votre santé mentale</a:t>
            </a:r>
          </a:p>
        </p:txBody>
      </p:sp>
      <p:sp>
        <p:nvSpPr>
          <p:cNvPr id="13" name="object 5">
            <a:extLst>
              <a:ext uri="{FF2B5EF4-FFF2-40B4-BE49-F238E27FC236}">
                <a16:creationId xmlns:a16="http://schemas.microsoft.com/office/drawing/2014/main" id="{61795F78-24DF-AFFD-F6CD-9DB11A62F76E}"/>
              </a:ext>
            </a:extLst>
          </p:cNvPr>
          <p:cNvSpPr txBox="1">
            <a:spLocks noGrp="1"/>
          </p:cNvSpPr>
          <p:nvPr>
            <p:ph type="title"/>
          </p:nvPr>
        </p:nvSpPr>
        <p:spPr>
          <a:xfrm>
            <a:off x="4926328" y="1023061"/>
            <a:ext cx="4827271" cy="689291"/>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tx1"/>
                </a:solidFill>
              </a:rPr>
              <a:t>VEUILLEZ NOTER</a:t>
            </a:r>
            <a:endParaRPr dirty="0">
              <a:solidFill>
                <a:schemeClr val="tx1"/>
              </a:solidFill>
            </a:endParaRPr>
          </a:p>
        </p:txBody>
      </p:sp>
      <p:sp>
        <p:nvSpPr>
          <p:cNvPr id="14" name="object 6">
            <a:extLst>
              <a:ext uri="{FF2B5EF4-FFF2-40B4-BE49-F238E27FC236}">
                <a16:creationId xmlns:a16="http://schemas.microsoft.com/office/drawing/2014/main" id="{03BBCBEF-AF6B-46D6-EACD-8D2F8AFDB896}"/>
              </a:ext>
            </a:extLst>
          </p:cNvPr>
          <p:cNvSpPr txBox="1"/>
          <p:nvPr/>
        </p:nvSpPr>
        <p:spPr>
          <a:xfrm>
            <a:off x="4926328" y="1922417"/>
            <a:ext cx="6503672" cy="3861954"/>
          </a:xfrm>
          <a:prstGeom prst="rect">
            <a:avLst/>
          </a:prstGeom>
        </p:spPr>
        <p:txBody>
          <a:bodyPr vert="horz" wrap="square" lIns="0" tIns="14604" rIns="0" bIns="0" rtlCol="0">
            <a:spAutoFit/>
          </a:bodyPr>
          <a:lstStyle/>
          <a:p>
            <a:pPr algn="l"/>
            <a:r>
              <a:rPr lang="fr-CA" sz="2000" dirty="0">
                <a:solidFill>
                  <a:schemeClr val="tx1">
                    <a:lumMod val="65000"/>
                    <a:lumOff val="35000"/>
                  </a:schemeClr>
                </a:solidFill>
                <a:latin typeface="Arial" panose="020B0604020202020204" pitchFamily="34" charset="0"/>
                <a:cs typeface="Arial" panose="020B0604020202020204" pitchFamily="34" charset="0"/>
              </a:rPr>
              <a:t>Le matériel fourni dans ce module est destiné à l’éducation sur la santé mentale, les dépendances et les traumatismes. Il n’est pas conçu pour diagnostiquer, traiter ou guérir les symptômes présentés.</a:t>
            </a:r>
          </a:p>
          <a:p>
            <a:pPr algn="l"/>
            <a:endParaRPr lang="fr-CA" sz="2000" dirty="0">
              <a:solidFill>
                <a:schemeClr val="tx1">
                  <a:lumMod val="65000"/>
                  <a:lumOff val="35000"/>
                </a:schemeClr>
              </a:solidFill>
              <a:latin typeface="Arial" panose="020B0604020202020204" pitchFamily="34" charset="0"/>
              <a:cs typeface="Arial" panose="020B0604020202020204" pitchFamily="34" charset="0"/>
            </a:endParaRPr>
          </a:p>
          <a:p>
            <a:pPr algn="l"/>
            <a:r>
              <a:rPr lang="fr-CA" sz="2000" dirty="0">
                <a:solidFill>
                  <a:schemeClr val="tx1">
                    <a:lumMod val="65000"/>
                    <a:lumOff val="35000"/>
                  </a:schemeClr>
                </a:solidFill>
                <a:latin typeface="Arial" panose="020B0604020202020204" pitchFamily="34" charset="0"/>
                <a:cs typeface="Arial" panose="020B0604020202020204" pitchFamily="34" charset="0"/>
              </a:rPr>
              <a:t>Si vous ou une personne proche êtes aux prises avec un problème de santé mentale ou de dépendance, veuillez consulter le module 5, «Où trouver de l’aide». Si l’un des éléments de ce module vous dérange et que vous souhaitez sauter une section, veuillez en informer votre formateur ou formatrice.</a:t>
            </a:r>
          </a:p>
          <a:p>
            <a:pPr marL="12700" marR="5080">
              <a:lnSpc>
                <a:spcPct val="100200"/>
              </a:lnSpc>
              <a:spcBef>
                <a:spcPts val="1195"/>
              </a:spcBef>
            </a:pPr>
            <a:endParaRPr sz="20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221DD45F-3A0A-7166-3F22-DDF937F9BD43}"/>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6" name="object 10">
            <a:extLst>
              <a:ext uri="{FF2B5EF4-FFF2-40B4-BE49-F238E27FC236}">
                <a16:creationId xmlns:a16="http://schemas.microsoft.com/office/drawing/2014/main" id="{AA095DFB-BA1D-ECB8-0421-E219922BBA2C}"/>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45084" y="228600"/>
            <a:ext cx="7633906" cy="1271502"/>
          </a:xfrm>
          <a:prstGeom prst="rect">
            <a:avLst/>
          </a:prstGeom>
        </p:spPr>
        <p:txBody>
          <a:bodyPr vert="horz" wrap="square" lIns="0" tIns="116205" rIns="0" bIns="0" rtlCol="0">
            <a:spAutoFit/>
          </a:bodyPr>
          <a:lstStyle/>
          <a:p>
            <a:pPr marL="12700" marR="5080">
              <a:lnSpc>
                <a:spcPts val="4470"/>
              </a:lnSpc>
              <a:spcBef>
                <a:spcPts val="915"/>
              </a:spcBef>
            </a:pPr>
            <a:r>
              <a:rPr lang="fr-CA" sz="4000" dirty="0"/>
              <a:t>Comment gérer sa santé mentale face au changement </a:t>
            </a:r>
            <a:endParaRPr sz="4000" dirty="0"/>
          </a:p>
        </p:txBody>
      </p:sp>
      <p:sp>
        <p:nvSpPr>
          <p:cNvPr id="3" name="object 3"/>
          <p:cNvSpPr/>
          <p:nvPr/>
        </p:nvSpPr>
        <p:spPr>
          <a:xfrm>
            <a:off x="1172749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C37786"/>
          </a:solidFill>
        </p:spPr>
        <p:txBody>
          <a:bodyPr wrap="square" lIns="0" tIns="0" rIns="0" bIns="0" rtlCol="0"/>
          <a:lstStyle/>
          <a:p>
            <a:endParaRPr/>
          </a:p>
        </p:txBody>
      </p:sp>
      <p:sp>
        <p:nvSpPr>
          <p:cNvPr id="6" name="object 6"/>
          <p:cNvSpPr/>
          <p:nvPr/>
        </p:nvSpPr>
        <p:spPr>
          <a:xfrm>
            <a:off x="0" y="6400799"/>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C37786"/>
          </a:solidFill>
        </p:spPr>
        <p:txBody>
          <a:bodyPr wrap="square" lIns="0" tIns="0" rIns="0" bIns="0" rtlCol="0"/>
          <a:lstStyle/>
          <a:p>
            <a:endParaRPr/>
          </a:p>
        </p:txBody>
      </p:sp>
      <p:pic>
        <p:nvPicPr>
          <p:cNvPr id="7" name="object 7"/>
          <p:cNvPicPr/>
          <p:nvPr/>
        </p:nvPicPr>
        <p:blipFill>
          <a:blip r:embed="rId2" cstate="print"/>
          <a:stretch>
            <a:fillRect/>
          </a:stretch>
        </p:blipFill>
        <p:spPr>
          <a:xfrm>
            <a:off x="0" y="761999"/>
            <a:ext cx="5108498" cy="6095997"/>
          </a:xfrm>
          <a:prstGeom prst="rect">
            <a:avLst/>
          </a:prstGeom>
        </p:spPr>
      </p:pic>
      <p:sp>
        <p:nvSpPr>
          <p:cNvPr id="4" name="Rectangle 3">
            <a:extLst>
              <a:ext uri="{FF2B5EF4-FFF2-40B4-BE49-F238E27FC236}">
                <a16:creationId xmlns:a16="http://schemas.microsoft.com/office/drawing/2014/main" id="{C12DA4FB-E866-6C65-E233-69759BFC7A72}"/>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A02D0AE5-D1BA-7837-9C59-E71255C22A6A}"/>
              </a:ext>
            </a:extLst>
          </p:cNvPr>
          <p:cNvPicPr/>
          <p:nvPr/>
        </p:nvPicPr>
        <p:blipFill>
          <a:blip r:embed="rId3" cstate="print"/>
          <a:stretch>
            <a:fillRect/>
          </a:stretch>
        </p:blipFill>
        <p:spPr>
          <a:xfrm>
            <a:off x="10077577" y="5410200"/>
            <a:ext cx="1521078" cy="1307338"/>
          </a:xfrm>
          <a:prstGeom prst="rect">
            <a:avLst/>
          </a:prstGeom>
        </p:spPr>
      </p:pic>
      <p:sp>
        <p:nvSpPr>
          <p:cNvPr id="8" name="object 8"/>
          <p:cNvSpPr txBox="1"/>
          <p:nvPr/>
        </p:nvSpPr>
        <p:spPr>
          <a:xfrm>
            <a:off x="4040143" y="1667776"/>
            <a:ext cx="7538847" cy="4621777"/>
          </a:xfrm>
          <a:prstGeom prst="rect">
            <a:avLst/>
          </a:prstGeom>
        </p:spPr>
        <p:txBody>
          <a:bodyPr vert="horz" wrap="square" lIns="0" tIns="29209" rIns="0" bIns="0" rtlCol="0" anchor="t">
            <a:spAutoFit/>
          </a:bodyPr>
          <a:lstStyle/>
          <a:p>
            <a:pPr marL="9525">
              <a:lnSpc>
                <a:spcPts val="2390"/>
              </a:lnSpc>
            </a:pPr>
            <a:r>
              <a:rPr lang="fr-CA" dirty="0"/>
              <a:t>Souvenez-vous de ces éléments lorsque vous faites face au changement :</a:t>
            </a:r>
            <a:endParaRPr lang="fr-CA" sz="400" dirty="0"/>
          </a:p>
          <a:p>
            <a:pPr marL="9525">
              <a:lnSpc>
                <a:spcPts val="2390"/>
              </a:lnSpc>
            </a:pPr>
            <a:endParaRPr lang="fr-CA" dirty="0"/>
          </a:p>
          <a:p>
            <a:pPr marL="295275" indent="-285750">
              <a:lnSpc>
                <a:spcPts val="2390"/>
              </a:lnSpc>
              <a:spcAft>
                <a:spcPts val="1200"/>
              </a:spcAft>
              <a:buFont typeface="Arial" panose="020B0604020202020204" pitchFamily="34" charset="0"/>
              <a:buChar char="•"/>
            </a:pPr>
            <a:r>
              <a:rPr lang="fr-CA" dirty="0"/>
              <a:t>Faites le deuil de la perte que vous traversez. Le deuil prend du temps.</a:t>
            </a:r>
          </a:p>
          <a:p>
            <a:pPr marL="295275" indent="-285750">
              <a:lnSpc>
                <a:spcPts val="2390"/>
              </a:lnSpc>
              <a:spcAft>
                <a:spcPts val="1200"/>
              </a:spcAft>
              <a:buClr>
                <a:schemeClr val="accent2">
                  <a:lumMod val="50000"/>
                </a:schemeClr>
              </a:buClr>
              <a:buFont typeface="Arial" panose="020B0604020202020204" pitchFamily="34" charset="0"/>
              <a:buChar char="•"/>
            </a:pPr>
            <a:r>
              <a:rPr lang="fr-CA" dirty="0"/>
              <a:t>Cherchez de nouvelles opportunités.</a:t>
            </a:r>
          </a:p>
          <a:p>
            <a:pPr marL="295275" indent="-285750">
              <a:lnSpc>
                <a:spcPts val="2390"/>
              </a:lnSpc>
              <a:spcAft>
                <a:spcPts val="1200"/>
              </a:spcAft>
              <a:buClr>
                <a:schemeClr val="accent2">
                  <a:lumMod val="50000"/>
                </a:schemeClr>
              </a:buClr>
              <a:buFont typeface="Arial" panose="020B0604020202020204" pitchFamily="34" charset="0"/>
              <a:buChar char="•"/>
            </a:pPr>
            <a:r>
              <a:rPr lang="fr-CA" dirty="0"/>
              <a:t>Acceptez les choses que vous ne pouvez pas contrôler.</a:t>
            </a:r>
          </a:p>
          <a:p>
            <a:pPr marL="295275" indent="-285750">
              <a:lnSpc>
                <a:spcPts val="2390"/>
              </a:lnSpc>
              <a:spcAft>
                <a:spcPts val="1200"/>
              </a:spcAft>
              <a:buClr>
                <a:schemeClr val="accent2">
                  <a:lumMod val="50000"/>
                </a:schemeClr>
              </a:buClr>
              <a:buFont typeface="Arial" panose="020B0604020202020204" pitchFamily="34" charset="0"/>
              <a:buChar char="•"/>
            </a:pPr>
            <a:r>
              <a:rPr lang="fr-CA" dirty="0"/>
              <a:t>Ne tentez pas de revenir au «bon vieux temps».</a:t>
            </a:r>
          </a:p>
          <a:p>
            <a:pPr marL="295275" indent="-285750">
              <a:lnSpc>
                <a:spcPts val="2390"/>
              </a:lnSpc>
              <a:spcAft>
                <a:spcPts val="1200"/>
              </a:spcAft>
              <a:buClr>
                <a:schemeClr val="accent2">
                  <a:lumMod val="50000"/>
                </a:schemeClr>
              </a:buClr>
              <a:buFont typeface="Arial" panose="020B0604020202020204" pitchFamily="34" charset="0"/>
              <a:buChar char="•"/>
            </a:pPr>
            <a:r>
              <a:rPr lang="fr-CA" dirty="0"/>
              <a:t>Ne personnalisez pas le changement. Les causes du changement sont souvent complexes. «Ça ne vous concerne pas toujours».</a:t>
            </a:r>
          </a:p>
          <a:p>
            <a:pPr marL="295275" indent="-285750">
              <a:lnSpc>
                <a:spcPts val="2390"/>
              </a:lnSpc>
              <a:spcAft>
                <a:spcPts val="1200"/>
              </a:spcAft>
              <a:buClr>
                <a:schemeClr val="accent2">
                  <a:lumMod val="50000"/>
                </a:schemeClr>
              </a:buClr>
              <a:buFont typeface="Arial" panose="020B0604020202020204" pitchFamily="34" charset="0"/>
              <a:buChar char="•"/>
            </a:pPr>
            <a:r>
              <a:rPr lang="fr-CA" dirty="0"/>
              <a:t>Trouvez des moyens d’accepter le changement qui vous                              aident à vous sentir mieux.</a:t>
            </a:r>
          </a:p>
          <a:p>
            <a:pPr marL="245745">
              <a:lnSpc>
                <a:spcPts val="2390"/>
              </a:lnSpc>
            </a:pP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C83436BB-7798-AD57-7A8F-82B85D65A1EF}"/>
              </a:ext>
            </a:extLst>
          </p:cNvPr>
          <p:cNvSpPr txBox="1"/>
          <p:nvPr/>
        </p:nvSpPr>
        <p:spPr>
          <a:xfrm>
            <a:off x="2374468" y="755615"/>
            <a:ext cx="7482205" cy="2782813"/>
          </a:xfrm>
          <a:prstGeom prst="rect">
            <a:avLst/>
          </a:prstGeom>
        </p:spPr>
        <p:txBody>
          <a:bodyPr vert="horz" wrap="square" lIns="0" tIns="12700" rIns="0" bIns="0" rtlCol="0">
            <a:spAutoFit/>
          </a:bodyPr>
          <a:lstStyle/>
          <a:p>
            <a:pPr marR="3175" algn="ctr">
              <a:spcBef>
                <a:spcPts val="1730"/>
              </a:spcBef>
            </a:pPr>
            <a:r>
              <a:rPr lang="fr-CA" sz="1800" dirty="0">
                <a:latin typeface="Arial"/>
                <a:cs typeface="Arial"/>
              </a:rPr>
              <a:t>Ce PowerPoint a été créé par Laubach </a:t>
            </a:r>
            <a:r>
              <a:rPr lang="fr-CA" sz="1800" dirty="0" err="1">
                <a:latin typeface="Arial"/>
                <a:cs typeface="Arial"/>
              </a:rPr>
              <a:t>Literacy</a:t>
            </a:r>
            <a:r>
              <a:rPr lang="fr-CA" sz="1800" dirty="0">
                <a:latin typeface="Arial"/>
                <a:cs typeface="Arial"/>
              </a:rPr>
              <a:t> Ontario.</a:t>
            </a:r>
            <a:br>
              <a:rPr lang="fr-CA" sz="1800" dirty="0">
                <a:latin typeface="Arial"/>
                <a:cs typeface="Arial"/>
              </a:rPr>
            </a:br>
            <a:br>
              <a:rPr lang="fr-CA" sz="1800" dirty="0">
                <a:latin typeface="Arial"/>
                <a:cs typeface="Arial"/>
              </a:rPr>
            </a:br>
            <a:r>
              <a:rPr lang="fr-CA" sz="1800" dirty="0">
                <a:latin typeface="Arial"/>
                <a:cs typeface="Arial"/>
              </a:rPr>
              <a:t>Les ressources peuvent être téléchargées gratuitement à l’adresse </a:t>
            </a:r>
            <a:r>
              <a:rPr lang="fr-CA" sz="1800" u="sng" spc="-95" dirty="0">
                <a:solidFill>
                  <a:srgbClr val="2997E2"/>
                </a:solidFill>
                <a:uFill>
                  <a:solidFill>
                    <a:srgbClr val="2997E2"/>
                  </a:solidFill>
                </a:uFill>
                <a:latin typeface="Arial"/>
                <a:cs typeface="Arial"/>
                <a:hlinkClick r:id="rId2"/>
              </a:rPr>
              <a:t>www.laubach-</a:t>
            </a:r>
            <a:r>
              <a:rPr lang="fr-CA" sz="1800" u="sng" spc="-10" dirty="0">
                <a:solidFill>
                  <a:srgbClr val="2997E2"/>
                </a:solidFill>
                <a:uFill>
                  <a:solidFill>
                    <a:srgbClr val="2997E2"/>
                  </a:solidFill>
                </a:uFill>
                <a:latin typeface="Arial"/>
                <a:cs typeface="Arial"/>
                <a:hlinkClick r:id="rId2"/>
              </a:rPr>
              <a:t>on.ca</a:t>
            </a:r>
            <a:r>
              <a:rPr lang="fr-CA" sz="1800" dirty="0">
                <a:latin typeface="Arial"/>
                <a:cs typeface="Arial"/>
              </a:rPr>
              <a:t>.</a:t>
            </a:r>
            <a:br>
              <a:rPr lang="fr-CA" sz="1800" dirty="0">
                <a:latin typeface="Arial"/>
                <a:cs typeface="Arial"/>
              </a:rPr>
            </a:br>
            <a:br>
              <a:rPr lang="fr-CA" sz="1800" dirty="0">
                <a:latin typeface="Arial"/>
                <a:cs typeface="Arial"/>
              </a:rPr>
            </a:br>
            <a:r>
              <a:rPr lang="fr-CA" sz="1800" dirty="0">
                <a:latin typeface="Arial"/>
                <a:cs typeface="Arial"/>
              </a:rPr>
              <a:t>Tous les liens vers les sites Web étaient exacts au moment </a:t>
            </a:r>
            <a:br>
              <a:rPr lang="fr-CA" sz="1800" dirty="0">
                <a:latin typeface="Arial"/>
                <a:cs typeface="Arial"/>
              </a:rPr>
            </a:br>
            <a:r>
              <a:rPr lang="fr-CA" sz="1800" dirty="0">
                <a:latin typeface="Arial"/>
                <a:cs typeface="Arial"/>
              </a:rPr>
              <a:t>de la distribution originale, en janvier 2024.</a:t>
            </a:r>
            <a:br>
              <a:rPr lang="fr-CA" sz="1800" dirty="0">
                <a:latin typeface="Arial"/>
                <a:cs typeface="Arial"/>
              </a:rPr>
            </a:br>
            <a:br>
              <a:rPr lang="fr-CA" sz="1800" dirty="0">
                <a:latin typeface="Arial"/>
                <a:cs typeface="Arial"/>
              </a:rPr>
            </a:br>
            <a:r>
              <a:rPr lang="fr-CA" sz="1800" dirty="0">
                <a:latin typeface="Arial"/>
                <a:cs typeface="Arial"/>
              </a:rPr>
              <a:t>Certaines des images utilisées dans ce PowerPoint proviennent</a:t>
            </a:r>
            <a:br>
              <a:rPr lang="fr-CA" sz="1800" dirty="0">
                <a:latin typeface="Arial"/>
                <a:cs typeface="Arial"/>
              </a:rPr>
            </a:br>
            <a:r>
              <a:rPr lang="fr-CA" sz="1800" dirty="0">
                <a:latin typeface="Arial"/>
                <a:cs typeface="Arial"/>
              </a:rPr>
              <a:t>de PowerPoint et de </a:t>
            </a:r>
            <a:r>
              <a:rPr lang="fr-CA" sz="1800" dirty="0" err="1">
                <a:latin typeface="Arial"/>
                <a:cs typeface="Arial"/>
              </a:rPr>
              <a:t>Canva</a:t>
            </a:r>
            <a:r>
              <a:rPr lang="fr-CA" sz="1800" dirty="0">
                <a:latin typeface="Arial"/>
                <a:cs typeface="Arial"/>
              </a:rPr>
              <a:t>.</a:t>
            </a:r>
            <a:endParaRPr sz="1800" dirty="0">
              <a:latin typeface="Arial"/>
              <a:cs typeface="Arial"/>
            </a:endParaRPr>
          </a:p>
        </p:txBody>
      </p:sp>
      <p:sp>
        <p:nvSpPr>
          <p:cNvPr id="7" name="ZoneTexte 6">
            <a:extLst>
              <a:ext uri="{FF2B5EF4-FFF2-40B4-BE49-F238E27FC236}">
                <a16:creationId xmlns:a16="http://schemas.microsoft.com/office/drawing/2014/main" id="{CE26BBFE-917E-3E91-267F-4C3262FFBC01}"/>
              </a:ext>
            </a:extLst>
          </p:cNvPr>
          <p:cNvSpPr txBox="1"/>
          <p:nvPr/>
        </p:nvSpPr>
        <p:spPr>
          <a:xfrm>
            <a:off x="3188793" y="5253709"/>
            <a:ext cx="5814412" cy="523220"/>
          </a:xfrm>
          <a:prstGeom prst="rect">
            <a:avLst/>
          </a:prstGeom>
          <a:noFill/>
        </p:spPr>
        <p:txBody>
          <a:bodyPr wrap="none" rtlCol="0">
            <a:spAutoFit/>
          </a:bodyPr>
          <a:lstStyle/>
          <a:p>
            <a:pPr algn="ctr"/>
            <a:r>
              <a:rPr lang="fr-FR" sz="1400" dirty="0"/>
              <a:t>Ce projet d’Emploi Ontario est financé par le gouvernement du Canada</a:t>
            </a:r>
            <a:br>
              <a:rPr lang="fr-FR" sz="1400" dirty="0"/>
            </a:br>
            <a:r>
              <a:rPr lang="fr-FR" sz="1400" dirty="0"/>
              <a:t>et le gouvernement de l’Ontario.</a:t>
            </a:r>
          </a:p>
        </p:txBody>
      </p:sp>
      <p:pic>
        <p:nvPicPr>
          <p:cNvPr id="8" name="Image 7">
            <a:extLst>
              <a:ext uri="{FF2B5EF4-FFF2-40B4-BE49-F238E27FC236}">
                <a16:creationId xmlns:a16="http://schemas.microsoft.com/office/drawing/2014/main" id="{B6E72893-FC24-606C-91B1-126D1AA0C6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177" y="4227612"/>
            <a:ext cx="7772400" cy="900397"/>
          </a:xfrm>
          <a:prstGeom prst="rect">
            <a:avLst/>
          </a:prstGeom>
        </p:spPr>
      </p:pic>
      <p:sp>
        <p:nvSpPr>
          <p:cNvPr id="2" name="object 5">
            <a:extLst>
              <a:ext uri="{FF2B5EF4-FFF2-40B4-BE49-F238E27FC236}">
                <a16:creationId xmlns:a16="http://schemas.microsoft.com/office/drawing/2014/main" id="{D653E6EF-B341-B4A8-15FC-F9844CAD0A63}"/>
              </a:ext>
            </a:extLst>
          </p:cNvPr>
          <p:cNvSpPr/>
          <p:nvPr/>
        </p:nvSpPr>
        <p:spPr>
          <a:xfrm>
            <a:off x="0" y="6400800"/>
            <a:ext cx="12193905" cy="457200"/>
          </a:xfrm>
          <a:custGeom>
            <a:avLst/>
            <a:gdLst/>
            <a:ahLst/>
            <a:cxnLst/>
            <a:rect l="l" t="t" r="r" b="b"/>
            <a:pathLst>
              <a:path w="12193905" h="457200">
                <a:moveTo>
                  <a:pt x="12193524" y="0"/>
                </a:moveTo>
                <a:lnTo>
                  <a:pt x="0" y="0"/>
                </a:lnTo>
                <a:lnTo>
                  <a:pt x="0" y="457200"/>
                </a:lnTo>
                <a:lnTo>
                  <a:pt x="12193524" y="457200"/>
                </a:lnTo>
                <a:lnTo>
                  <a:pt x="12193524" y="0"/>
                </a:lnTo>
                <a:close/>
              </a:path>
            </a:pathLst>
          </a:custGeom>
          <a:solidFill>
            <a:srgbClr val="C37786"/>
          </a:solidFill>
        </p:spPr>
        <p:txBody>
          <a:bodyPr wrap="square" lIns="0" tIns="0" rIns="0" bIns="0" rtlCol="0"/>
          <a:lstStyle/>
          <a:p>
            <a:endParaRPr/>
          </a:p>
        </p:txBody>
      </p:sp>
      <p:sp>
        <p:nvSpPr>
          <p:cNvPr id="3" name="Rectangle 2">
            <a:extLst>
              <a:ext uri="{FF2B5EF4-FFF2-40B4-BE49-F238E27FC236}">
                <a16:creationId xmlns:a16="http://schemas.microsoft.com/office/drawing/2014/main" id="{90BAF9DA-DE27-8E3A-F970-BF9D3021C99C}"/>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C7490C21-76A7-87B0-CC48-4813A353D015}"/>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82" y="1091580"/>
            <a:ext cx="4191000" cy="3878580"/>
          </a:xfrm>
          <a:prstGeom prst="rect">
            <a:avLst/>
          </a:prstGeom>
        </p:spPr>
      </p:pic>
      <p:grpSp>
        <p:nvGrpSpPr>
          <p:cNvPr id="3" name="object 3"/>
          <p:cNvGrpSpPr/>
          <p:nvPr/>
        </p:nvGrpSpPr>
        <p:grpSpPr>
          <a:xfrm>
            <a:off x="0" y="4736591"/>
            <a:ext cx="9749155" cy="2121535"/>
            <a:chOff x="0" y="4736591"/>
            <a:chExt cx="9749155" cy="2121535"/>
          </a:xfrm>
        </p:grpSpPr>
        <p:sp>
          <p:nvSpPr>
            <p:cNvPr id="4" name="object 4"/>
            <p:cNvSpPr/>
            <p:nvPr/>
          </p:nvSpPr>
          <p:spPr>
            <a:xfrm>
              <a:off x="0" y="5596649"/>
              <a:ext cx="2379980" cy="1261745"/>
            </a:xfrm>
            <a:custGeom>
              <a:avLst/>
              <a:gdLst/>
              <a:ahLst/>
              <a:cxnLst/>
              <a:rect l="l" t="t" r="r" b="b"/>
              <a:pathLst>
                <a:path w="2379980" h="1261745">
                  <a:moveTo>
                    <a:pt x="0" y="0"/>
                  </a:moveTo>
                  <a:lnTo>
                    <a:pt x="0" y="1250415"/>
                  </a:lnTo>
                  <a:lnTo>
                    <a:pt x="1299686" y="1261349"/>
                  </a:lnTo>
                  <a:lnTo>
                    <a:pt x="2379721" y="1261349"/>
                  </a:lnTo>
                  <a:lnTo>
                    <a:pt x="1602613" y="225880"/>
                  </a:lnTo>
                  <a:lnTo>
                    <a:pt x="0" y="0"/>
                  </a:lnTo>
                  <a:close/>
                </a:path>
              </a:pathLst>
            </a:custGeom>
            <a:solidFill>
              <a:srgbClr val="7E2C20"/>
            </a:solidFill>
          </p:spPr>
          <p:txBody>
            <a:bodyPr wrap="square" lIns="0" tIns="0" rIns="0" bIns="0" rtlCol="0"/>
            <a:lstStyle/>
            <a:p>
              <a:endParaRPr/>
            </a:p>
          </p:txBody>
        </p:sp>
        <p:sp>
          <p:nvSpPr>
            <p:cNvPr id="5" name="object 5"/>
            <p:cNvSpPr/>
            <p:nvPr/>
          </p:nvSpPr>
          <p:spPr>
            <a:xfrm>
              <a:off x="0" y="4736591"/>
              <a:ext cx="9749155" cy="2121535"/>
            </a:xfrm>
            <a:custGeom>
              <a:avLst/>
              <a:gdLst/>
              <a:ahLst/>
              <a:cxnLst/>
              <a:rect l="l" t="t" r="r" b="b"/>
              <a:pathLst>
                <a:path w="9749155" h="2121534">
                  <a:moveTo>
                    <a:pt x="1428273" y="1065493"/>
                  </a:moveTo>
                  <a:lnTo>
                    <a:pt x="2136358" y="2121407"/>
                  </a:lnTo>
                  <a:lnTo>
                    <a:pt x="9748606" y="2121407"/>
                  </a:lnTo>
                  <a:lnTo>
                    <a:pt x="1428273" y="1065493"/>
                  </a:lnTo>
                  <a:close/>
                </a:path>
                <a:path w="9749155" h="2121534">
                  <a:moveTo>
                    <a:pt x="713765" y="0"/>
                  </a:moveTo>
                  <a:lnTo>
                    <a:pt x="0" y="77921"/>
                  </a:lnTo>
                  <a:lnTo>
                    <a:pt x="0" y="884234"/>
                  </a:lnTo>
                  <a:lnTo>
                    <a:pt x="1428273" y="1065493"/>
                  </a:lnTo>
                  <a:lnTo>
                    <a:pt x="713765" y="0"/>
                  </a:lnTo>
                  <a:close/>
                </a:path>
              </a:pathLst>
            </a:custGeom>
            <a:solidFill>
              <a:srgbClr val="C37786"/>
            </a:solidFill>
          </p:spPr>
          <p:txBody>
            <a:bodyPr wrap="square" lIns="0" tIns="0" rIns="0" bIns="0" rtlCol="0"/>
            <a:lstStyle/>
            <a:p>
              <a:endParaRPr/>
            </a:p>
          </p:txBody>
        </p:sp>
      </p:grpSp>
      <p:sp>
        <p:nvSpPr>
          <p:cNvPr id="6" name="object 6"/>
          <p:cNvSpPr txBox="1">
            <a:spLocks noGrp="1"/>
          </p:cNvSpPr>
          <p:nvPr>
            <p:ph type="title"/>
          </p:nvPr>
        </p:nvSpPr>
        <p:spPr>
          <a:xfrm>
            <a:off x="3962400" y="514513"/>
            <a:ext cx="8015604" cy="566181"/>
          </a:xfrm>
          <a:prstGeom prst="rect">
            <a:avLst/>
          </a:prstGeom>
        </p:spPr>
        <p:txBody>
          <a:bodyPr vert="horz" wrap="square" lIns="0" tIns="12065" rIns="0" bIns="0" rtlCol="0">
            <a:spAutoFit/>
          </a:bodyPr>
          <a:lstStyle/>
          <a:p>
            <a:pPr marL="12700">
              <a:lnSpc>
                <a:spcPct val="100000"/>
              </a:lnSpc>
              <a:spcBef>
                <a:spcPts val="95"/>
              </a:spcBef>
            </a:pPr>
            <a:r>
              <a:rPr lang="fr-FR" sz="3600" dirty="0"/>
              <a:t>Aujourd’hui, nous allons apprendre… </a:t>
            </a:r>
            <a:endParaRPr sz="3600" dirty="0"/>
          </a:p>
        </p:txBody>
      </p:sp>
      <p:sp>
        <p:nvSpPr>
          <p:cNvPr id="7" name="object 7"/>
          <p:cNvSpPr txBox="1"/>
          <p:nvPr/>
        </p:nvSpPr>
        <p:spPr>
          <a:xfrm>
            <a:off x="3966233" y="1711430"/>
            <a:ext cx="7642859" cy="2568651"/>
          </a:xfrm>
          <a:prstGeom prst="rect">
            <a:avLst/>
          </a:prstGeom>
        </p:spPr>
        <p:txBody>
          <a:bodyPr vert="horz" wrap="square" lIns="0" tIns="29209" rIns="0" bIns="0" rtlCol="0">
            <a:spAutoFit/>
          </a:bodyPr>
          <a:lstStyle/>
          <a:p>
            <a:pPr marL="244475" indent="-231775">
              <a:spcBef>
                <a:spcPts val="605"/>
              </a:spcBef>
              <a:buClr>
                <a:srgbClr val="871C36"/>
              </a:buClr>
              <a:buFontTx/>
              <a:buChar char="•"/>
              <a:tabLst>
                <a:tab pos="244475" algn="l"/>
              </a:tabLst>
            </a:pPr>
            <a:r>
              <a:rPr lang="fr-CA" sz="2000" dirty="0"/>
              <a:t>Les choix de mode de vie qui peuvent améliorer votre santé mentale</a:t>
            </a:r>
          </a:p>
          <a:p>
            <a:pPr marL="244475" indent="-231775">
              <a:spcBef>
                <a:spcPts val="605"/>
              </a:spcBef>
              <a:buClr>
                <a:srgbClr val="871C36"/>
              </a:buClr>
              <a:buFontTx/>
              <a:buChar char="•"/>
              <a:tabLst>
                <a:tab pos="244475" algn="l"/>
              </a:tabLst>
            </a:pPr>
            <a:r>
              <a:rPr lang="fr-CA" sz="2000" dirty="0"/>
              <a:t>Les modes de pensée à éviter</a:t>
            </a:r>
          </a:p>
          <a:p>
            <a:pPr marL="244475" indent="-231775">
              <a:spcBef>
                <a:spcPts val="605"/>
              </a:spcBef>
              <a:buClr>
                <a:srgbClr val="871C36"/>
              </a:buClr>
              <a:buFontTx/>
              <a:buChar char="•"/>
              <a:tabLst>
                <a:tab pos="244475" algn="l"/>
              </a:tabLst>
            </a:pPr>
            <a:r>
              <a:rPr lang="fr-CA" sz="2000" dirty="0"/>
              <a:t>Les modes de pensée qui peuvent améliorer votre santé mentale</a:t>
            </a:r>
          </a:p>
          <a:p>
            <a:pPr marL="244475" indent="-231775">
              <a:spcBef>
                <a:spcPts val="605"/>
              </a:spcBef>
              <a:buClr>
                <a:srgbClr val="871C36"/>
              </a:buClr>
              <a:buFontTx/>
              <a:buChar char="•"/>
              <a:tabLst>
                <a:tab pos="244475" algn="l"/>
              </a:tabLst>
            </a:pPr>
            <a:r>
              <a:rPr lang="fr-CA" sz="2000" dirty="0"/>
              <a:t>Les facteurs relationnels qui améliorent votre santé mentale</a:t>
            </a:r>
          </a:p>
          <a:p>
            <a:pPr marL="244475" indent="-231775">
              <a:spcBef>
                <a:spcPts val="605"/>
              </a:spcBef>
              <a:buClr>
                <a:srgbClr val="871C36"/>
              </a:buClr>
              <a:buFontTx/>
              <a:buChar char="•"/>
              <a:tabLst>
                <a:tab pos="244475" algn="l"/>
              </a:tabLst>
            </a:pPr>
            <a:r>
              <a:rPr lang="fr-CA" sz="2000" dirty="0"/>
              <a:t>Comment identifier les déclencheurs</a:t>
            </a:r>
          </a:p>
          <a:p>
            <a:pPr marL="244475" indent="-231775">
              <a:spcBef>
                <a:spcPts val="605"/>
              </a:spcBef>
              <a:buClr>
                <a:srgbClr val="871C36"/>
              </a:buClr>
              <a:buFontTx/>
              <a:buChar char="•"/>
              <a:tabLst>
                <a:tab pos="244475" algn="l"/>
              </a:tabLst>
            </a:pPr>
            <a:r>
              <a:rPr lang="fr-CA" sz="2000" dirty="0"/>
              <a:t>Comment gérer le changement</a:t>
            </a:r>
            <a:endParaRPr sz="2000" dirty="0"/>
          </a:p>
        </p:txBody>
      </p:sp>
      <p:sp>
        <p:nvSpPr>
          <p:cNvPr id="8" name="Rectangle 7">
            <a:extLst>
              <a:ext uri="{FF2B5EF4-FFF2-40B4-BE49-F238E27FC236}">
                <a16:creationId xmlns:a16="http://schemas.microsoft.com/office/drawing/2014/main" id="{C7347F01-E657-DA25-4A4E-FF0B38337483}"/>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AD3B9CC5-D421-3E93-BA15-46962222A1F8}"/>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30074"/>
            <a:ext cx="9953625" cy="6828155"/>
            <a:chOff x="0" y="30074"/>
            <a:chExt cx="9953625" cy="6828155"/>
          </a:xfrm>
        </p:grpSpPr>
        <p:sp>
          <p:nvSpPr>
            <p:cNvPr id="3" name="object 3"/>
            <p:cNvSpPr/>
            <p:nvPr/>
          </p:nvSpPr>
          <p:spPr>
            <a:xfrm>
              <a:off x="0" y="30074"/>
              <a:ext cx="4776470" cy="6828155"/>
            </a:xfrm>
            <a:custGeom>
              <a:avLst/>
              <a:gdLst/>
              <a:ahLst/>
              <a:cxnLst/>
              <a:rect l="l" t="t" r="r" b="b"/>
              <a:pathLst>
                <a:path w="4776470" h="6828155">
                  <a:moveTo>
                    <a:pt x="0" y="0"/>
                  </a:moveTo>
                  <a:lnTo>
                    <a:pt x="0" y="6827925"/>
                  </a:lnTo>
                  <a:lnTo>
                    <a:pt x="4775916" y="6827925"/>
                  </a:lnTo>
                  <a:lnTo>
                    <a:pt x="0" y="0"/>
                  </a:lnTo>
                  <a:close/>
                </a:path>
              </a:pathLst>
            </a:custGeom>
            <a:solidFill>
              <a:srgbClr val="7E2C20"/>
            </a:solidFill>
          </p:spPr>
          <p:txBody>
            <a:bodyPr wrap="square" lIns="0" tIns="0" rIns="0" bIns="0" rtlCol="0"/>
            <a:lstStyle/>
            <a:p>
              <a:endParaRPr/>
            </a:p>
          </p:txBody>
        </p:sp>
        <p:sp>
          <p:nvSpPr>
            <p:cNvPr id="4" name="object 4"/>
            <p:cNvSpPr/>
            <p:nvPr/>
          </p:nvSpPr>
          <p:spPr>
            <a:xfrm>
              <a:off x="0" y="4764024"/>
              <a:ext cx="9953625" cy="1637030"/>
            </a:xfrm>
            <a:custGeom>
              <a:avLst/>
              <a:gdLst/>
              <a:ahLst/>
              <a:cxnLst/>
              <a:rect l="l" t="t" r="r" b="b"/>
              <a:pathLst>
                <a:path w="9953625" h="1637029">
                  <a:moveTo>
                    <a:pt x="0" y="1636775"/>
                  </a:moveTo>
                  <a:lnTo>
                    <a:pt x="9953244" y="1636775"/>
                  </a:lnTo>
                  <a:lnTo>
                    <a:pt x="9953244" y="0"/>
                  </a:lnTo>
                  <a:lnTo>
                    <a:pt x="0" y="0"/>
                  </a:lnTo>
                  <a:lnTo>
                    <a:pt x="0" y="1636775"/>
                  </a:lnTo>
                  <a:close/>
                </a:path>
              </a:pathLst>
            </a:custGeom>
            <a:solidFill>
              <a:srgbClr val="C4D2B0"/>
            </a:solidFill>
          </p:spPr>
          <p:txBody>
            <a:bodyPr wrap="square" lIns="0" tIns="0" rIns="0" bIns="0" rtlCol="0"/>
            <a:lstStyle/>
            <a:p>
              <a:endParaRPr/>
            </a:p>
          </p:txBody>
        </p:sp>
      </p:grpSp>
      <p:sp>
        <p:nvSpPr>
          <p:cNvPr id="5" name="object 5"/>
          <p:cNvSpPr/>
          <p:nvPr/>
        </p:nvSpPr>
        <p:spPr>
          <a:xfrm>
            <a:off x="11722607" y="4764023"/>
            <a:ext cx="471170" cy="1637030"/>
          </a:xfrm>
          <a:custGeom>
            <a:avLst/>
            <a:gdLst/>
            <a:ahLst/>
            <a:cxnLst/>
            <a:rect l="l" t="t" r="r" b="b"/>
            <a:pathLst>
              <a:path w="471170" h="1637029">
                <a:moveTo>
                  <a:pt x="0" y="1636775"/>
                </a:moveTo>
                <a:lnTo>
                  <a:pt x="470915" y="1636775"/>
                </a:lnTo>
                <a:lnTo>
                  <a:pt x="470915" y="0"/>
                </a:lnTo>
                <a:lnTo>
                  <a:pt x="0" y="0"/>
                </a:lnTo>
                <a:lnTo>
                  <a:pt x="0" y="1636775"/>
                </a:lnTo>
                <a:close/>
              </a:path>
            </a:pathLst>
          </a:custGeom>
          <a:solidFill>
            <a:srgbClr val="C4D2B0"/>
          </a:solidFill>
        </p:spPr>
        <p:txBody>
          <a:bodyPr wrap="square" lIns="0" tIns="0" rIns="0" bIns="0" rtlCol="0"/>
          <a:lstStyle/>
          <a:p>
            <a:endParaRPr/>
          </a:p>
        </p:txBody>
      </p:sp>
      <p:pic>
        <p:nvPicPr>
          <p:cNvPr id="7" name="object 7"/>
          <p:cNvPicPr/>
          <p:nvPr/>
        </p:nvPicPr>
        <p:blipFill>
          <a:blip r:embed="rId2" cstate="print"/>
          <a:stretch>
            <a:fillRect/>
          </a:stretch>
        </p:blipFill>
        <p:spPr>
          <a:xfrm>
            <a:off x="0" y="4764024"/>
            <a:ext cx="11284077" cy="2089402"/>
          </a:xfrm>
          <a:prstGeom prst="rect">
            <a:avLst/>
          </a:prstGeom>
        </p:spPr>
      </p:pic>
      <p:sp>
        <p:nvSpPr>
          <p:cNvPr id="8" name="object 8"/>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C37786"/>
          </a:solidFill>
        </p:spPr>
        <p:txBody>
          <a:bodyPr wrap="square" lIns="0" tIns="0" rIns="0" bIns="0" rtlCol="0"/>
          <a:lstStyle/>
          <a:p>
            <a:endParaRPr/>
          </a:p>
        </p:txBody>
      </p:sp>
      <p:sp>
        <p:nvSpPr>
          <p:cNvPr id="11" name="object 11"/>
          <p:cNvSpPr txBox="1"/>
          <p:nvPr/>
        </p:nvSpPr>
        <p:spPr>
          <a:xfrm>
            <a:off x="3276599" y="1798675"/>
            <a:ext cx="8322055" cy="2766910"/>
          </a:xfrm>
          <a:prstGeom prst="rect">
            <a:avLst/>
          </a:prstGeom>
        </p:spPr>
        <p:txBody>
          <a:bodyPr vert="horz" wrap="square" lIns="0" tIns="14604" rIns="0" bIns="0" rtlCol="0">
            <a:spAutoFit/>
          </a:bodyPr>
          <a:lstStyle/>
          <a:p>
            <a:pPr marL="12700">
              <a:lnSpc>
                <a:spcPts val="2390"/>
              </a:lnSpc>
            </a:pPr>
            <a:r>
              <a:rPr lang="fr-CA" dirty="0"/>
              <a:t>Tout comme certains facteurs liés au mode de vie peuvent entrainer des maladies physiques, il en va de même pour les troubles mentaux et les dépendances.</a:t>
            </a:r>
          </a:p>
          <a:p>
            <a:pPr marL="12700">
              <a:lnSpc>
                <a:spcPts val="2390"/>
              </a:lnSpc>
            </a:pPr>
            <a:br>
              <a:rPr lang="fr-CA" sz="1400" dirty="0"/>
            </a:br>
            <a:r>
              <a:rPr lang="fr-CA" dirty="0"/>
              <a:t>Ce module vous présentera des actions positives que vous pouvez entreprendre pour prévenir, retarder ou réduire les symptômes de troubles mentaux ou de dépendances.</a:t>
            </a:r>
          </a:p>
          <a:p>
            <a:pPr marL="12700">
              <a:lnSpc>
                <a:spcPts val="2390"/>
              </a:lnSpc>
            </a:pPr>
            <a:br>
              <a:rPr lang="fr-CA" dirty="0"/>
            </a:br>
            <a:r>
              <a:rPr lang="fr-CA" dirty="0"/>
              <a:t>Même si vous n’êtes pas en mesure de suivre ces habitudes de vie de manière constante, vous pouvez en tirer profit la plupart du temps.</a:t>
            </a:r>
            <a:r>
              <a:rPr lang="fr-CA" b="0" i="0" u="none" strike="noStrike" dirty="0">
                <a:solidFill>
                  <a:srgbClr val="000000"/>
                </a:solidFill>
                <a:effectLst/>
                <a:latin typeface="-webkit-standard"/>
              </a:rPr>
              <a:t> </a:t>
            </a:r>
            <a:endParaRPr lang="fr-CA" dirty="0"/>
          </a:p>
        </p:txBody>
      </p:sp>
      <p:sp>
        <p:nvSpPr>
          <p:cNvPr id="12" name="object 12"/>
          <p:cNvSpPr txBox="1">
            <a:spLocks noGrp="1"/>
          </p:cNvSpPr>
          <p:nvPr>
            <p:ph type="title"/>
          </p:nvPr>
        </p:nvSpPr>
        <p:spPr>
          <a:xfrm>
            <a:off x="1469136" y="278624"/>
            <a:ext cx="9814941" cy="1271502"/>
          </a:xfrm>
          <a:prstGeom prst="rect">
            <a:avLst/>
          </a:prstGeom>
        </p:spPr>
        <p:txBody>
          <a:bodyPr vert="horz" wrap="square" lIns="0" tIns="116205" rIns="0" bIns="0" rtlCol="0">
            <a:spAutoFit/>
          </a:bodyPr>
          <a:lstStyle/>
          <a:p>
            <a:pPr marL="12700" marR="5080">
              <a:lnSpc>
                <a:spcPts val="4470"/>
              </a:lnSpc>
              <a:spcBef>
                <a:spcPts val="915"/>
              </a:spcBef>
            </a:pPr>
            <a:r>
              <a:rPr lang="fr-CA" dirty="0"/>
              <a:t>Choix de mode de vie qui peuvent améliorer votre santé mentale :</a:t>
            </a:r>
            <a:endParaRPr dirty="0"/>
          </a:p>
        </p:txBody>
      </p:sp>
      <p:sp>
        <p:nvSpPr>
          <p:cNvPr id="10" name="Rectangle 9">
            <a:extLst>
              <a:ext uri="{FF2B5EF4-FFF2-40B4-BE49-F238E27FC236}">
                <a16:creationId xmlns:a16="http://schemas.microsoft.com/office/drawing/2014/main" id="{ECA3C3DE-2990-6017-8C7B-EC8D2BCF0243}"/>
              </a:ext>
            </a:extLst>
          </p:cNvPr>
          <p:cNvSpPr/>
          <p:nvPr/>
        </p:nvSpPr>
        <p:spPr>
          <a:xfrm>
            <a:off x="9906000" y="4648200"/>
            <a:ext cx="1828800" cy="22075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4" name="object 10">
            <a:extLst>
              <a:ext uri="{FF2B5EF4-FFF2-40B4-BE49-F238E27FC236}">
                <a16:creationId xmlns:a16="http://schemas.microsoft.com/office/drawing/2014/main" id="{EEA98B8C-F6CF-C884-E81A-30AEB66321CA}"/>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741395" y="342900"/>
            <a:ext cx="4452620" cy="6515100"/>
          </a:xfrm>
          <a:custGeom>
            <a:avLst/>
            <a:gdLst/>
            <a:ahLst/>
            <a:cxnLst/>
            <a:rect l="l" t="t" r="r" b="b"/>
            <a:pathLst>
              <a:path w="4452620" h="6515100">
                <a:moveTo>
                  <a:pt x="4452128" y="0"/>
                </a:moveTo>
                <a:lnTo>
                  <a:pt x="3315351" y="0"/>
                </a:lnTo>
                <a:lnTo>
                  <a:pt x="0" y="6515100"/>
                </a:lnTo>
                <a:lnTo>
                  <a:pt x="4452128" y="6515100"/>
                </a:lnTo>
                <a:lnTo>
                  <a:pt x="4452128" y="0"/>
                </a:lnTo>
                <a:close/>
              </a:path>
            </a:pathLst>
          </a:custGeom>
          <a:solidFill>
            <a:srgbClr val="C37786"/>
          </a:solidFill>
        </p:spPr>
        <p:txBody>
          <a:bodyPr wrap="square" lIns="0" tIns="0" rIns="0" bIns="0" rtlCol="0"/>
          <a:lstStyle/>
          <a:p>
            <a:endParaRPr dirty="0"/>
          </a:p>
        </p:txBody>
      </p:sp>
      <p:sp>
        <p:nvSpPr>
          <p:cNvPr id="3" name="object 3"/>
          <p:cNvSpPr txBox="1">
            <a:spLocks noGrp="1"/>
          </p:cNvSpPr>
          <p:nvPr>
            <p:ph type="title"/>
          </p:nvPr>
        </p:nvSpPr>
        <p:spPr>
          <a:xfrm>
            <a:off x="318475" y="274547"/>
            <a:ext cx="7583170" cy="1271502"/>
          </a:xfrm>
          <a:prstGeom prst="rect">
            <a:avLst/>
          </a:prstGeom>
        </p:spPr>
        <p:txBody>
          <a:bodyPr vert="horz" wrap="square" lIns="0" tIns="116205" rIns="0" bIns="0" rtlCol="0">
            <a:spAutoFit/>
          </a:bodyPr>
          <a:lstStyle/>
          <a:p>
            <a:pPr marL="12700" marR="5080">
              <a:lnSpc>
                <a:spcPts val="4470"/>
              </a:lnSpc>
              <a:spcBef>
                <a:spcPts val="915"/>
              </a:spcBef>
            </a:pPr>
            <a:r>
              <a:rPr lang="fr-CA" dirty="0"/>
              <a:t>Trois stratégies simples pour améliorer la santé mentale</a:t>
            </a:r>
          </a:p>
        </p:txBody>
      </p:sp>
      <p:sp>
        <p:nvSpPr>
          <p:cNvPr id="4" name="object 4"/>
          <p:cNvSpPr txBox="1"/>
          <p:nvPr/>
        </p:nvSpPr>
        <p:spPr>
          <a:xfrm>
            <a:off x="161900" y="1717474"/>
            <a:ext cx="9163741" cy="4906471"/>
          </a:xfrm>
          <a:prstGeom prst="rect">
            <a:avLst/>
          </a:prstGeom>
        </p:spPr>
        <p:txBody>
          <a:bodyPr vert="horz" wrap="square" lIns="0" tIns="12700" rIns="0" bIns="0" rtlCol="0">
            <a:spAutoFit/>
          </a:bodyPr>
          <a:lstStyle/>
          <a:p>
            <a:pPr marL="469265" marR="1136015" indent="-457200">
              <a:lnSpc>
                <a:spcPct val="100000"/>
              </a:lnSpc>
              <a:spcBef>
                <a:spcPts val="1190"/>
              </a:spcBef>
              <a:buClr>
                <a:srgbClr val="AD4B60"/>
              </a:buClr>
              <a:buAutoNum type="arabicPeriod"/>
              <a:tabLst>
                <a:tab pos="469265" algn="l"/>
              </a:tabLst>
            </a:pPr>
            <a:r>
              <a:rPr lang="fr-CA" sz="1600" dirty="0">
                <a:solidFill>
                  <a:srgbClr val="7E2C20"/>
                </a:solidFill>
              </a:rPr>
              <a:t>ALIMENTATION</a:t>
            </a:r>
            <a:r>
              <a:rPr lang="fr-CA" sz="1600" dirty="0"/>
              <a:t> : Il est important de suivre un régime alimentaire équilibré composé de trois repas réguliers par jour. Manger de gros repas juste avant de se coucher ou adopter un jeûne extrême peut avoir des effets significatifs sur la façon dont vous vous sentez. Consommer excessivement des boissons contenant de la caféine, telles que les colas, les boissons énergisantes ou le café/thé, peut entrainer une surstimulation et des variations d’humeur. Pour en savoir plus sur une alimentation saine, consultez le Guide alimentaire canadien (</a:t>
            </a:r>
            <a:r>
              <a:rPr lang="fr-CA" sz="1600" dirty="0">
                <a:hlinkClick r:id="rId2"/>
              </a:rPr>
              <a:t>https://guide-alimentaire.canada.ca/fr/</a:t>
            </a:r>
            <a:r>
              <a:rPr lang="fr-CA" sz="1600" dirty="0"/>
              <a:t> </a:t>
            </a:r>
          </a:p>
          <a:p>
            <a:pPr marL="469265" marR="1136015" indent="-457200">
              <a:lnSpc>
                <a:spcPct val="100000"/>
              </a:lnSpc>
              <a:spcBef>
                <a:spcPts val="1190"/>
              </a:spcBef>
              <a:buClr>
                <a:srgbClr val="AD4B60"/>
              </a:buClr>
              <a:buAutoNum type="arabicPeriod"/>
              <a:tabLst>
                <a:tab pos="469265" algn="l"/>
              </a:tabLst>
            </a:pPr>
            <a:r>
              <a:rPr lang="fr-CA" sz="1600" dirty="0">
                <a:solidFill>
                  <a:srgbClr val="7E2C20"/>
                </a:solidFill>
              </a:rPr>
              <a:t>EXERCICE</a:t>
            </a:r>
            <a:r>
              <a:rPr lang="fr-CA" sz="1600" dirty="0"/>
              <a:t> : Des recherches récentes montrent l’impact positif d’une activité physique appropriée sur l’humeur. De simples gestes, comme utiliser les escaliers, marcher pendant la pause diner ou aller au gym, peuvent réduire les effets de l’anxiété et de la dépression et améliorer votre humeur.</a:t>
            </a:r>
          </a:p>
          <a:p>
            <a:pPr marL="469265" marR="1136015" indent="-457200">
              <a:lnSpc>
                <a:spcPct val="100000"/>
              </a:lnSpc>
              <a:spcBef>
                <a:spcPts val="1190"/>
              </a:spcBef>
              <a:buClr>
                <a:srgbClr val="AD4B60"/>
              </a:buClr>
              <a:buAutoNum type="arabicPeriod"/>
              <a:tabLst>
                <a:tab pos="469265" algn="l"/>
              </a:tabLst>
            </a:pPr>
            <a:r>
              <a:rPr lang="fr-CA" sz="1600" dirty="0">
                <a:solidFill>
                  <a:srgbClr val="7E2C20"/>
                </a:solidFill>
              </a:rPr>
              <a:t>SOMMEIL</a:t>
            </a:r>
            <a:r>
              <a:rPr lang="fr-CA" sz="1600" dirty="0"/>
              <a:t> : La plupart des personnes ont besoin d’au moins sept heures de sommeil par nuit et les adolescents en ont besoin encore plus. Maintenir une routine de sommeil régulière, en vous levant et en vous couchant à des heures fixes, aide à réguler votre humeur. Éviter les écrans avant de vous coucher peut permettre à votre esprit de se détendre et de se préparer au sommeil.</a:t>
            </a:r>
          </a:p>
          <a:p>
            <a:pPr marL="469265" marR="1136015" indent="-457200">
              <a:lnSpc>
                <a:spcPct val="100000"/>
              </a:lnSpc>
              <a:spcBef>
                <a:spcPts val="1190"/>
              </a:spcBef>
              <a:buClr>
                <a:srgbClr val="AD4B60"/>
              </a:buClr>
              <a:buAutoNum type="arabicPeriod"/>
              <a:tabLst>
                <a:tab pos="469265" algn="l"/>
              </a:tabLst>
            </a:pPr>
            <a:endParaRPr sz="1600" dirty="0"/>
          </a:p>
        </p:txBody>
      </p:sp>
      <p:grpSp>
        <p:nvGrpSpPr>
          <p:cNvPr id="5" name="object 5"/>
          <p:cNvGrpSpPr/>
          <p:nvPr/>
        </p:nvGrpSpPr>
        <p:grpSpPr>
          <a:xfrm>
            <a:off x="0" y="5333999"/>
            <a:ext cx="12193905" cy="1524253"/>
            <a:chOff x="0" y="5333999"/>
            <a:chExt cx="12193905" cy="1524253"/>
          </a:xfrm>
        </p:grpSpPr>
        <p:sp>
          <p:nvSpPr>
            <p:cNvPr id="6" name="object 6"/>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C37786"/>
            </a:solidFill>
          </p:spPr>
          <p:txBody>
            <a:bodyPr wrap="square" lIns="0" tIns="0" rIns="0" bIns="0" rtlCol="0"/>
            <a:lstStyle/>
            <a:p>
              <a:endParaRPr/>
            </a:p>
          </p:txBody>
        </p:sp>
        <p:sp>
          <p:nvSpPr>
            <p:cNvPr id="7" name="object 7"/>
            <p:cNvSpPr/>
            <p:nvPr/>
          </p:nvSpPr>
          <p:spPr>
            <a:xfrm>
              <a:off x="9953243" y="5333999"/>
              <a:ext cx="1769745" cy="15242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grpSp>
        <p:nvGrpSpPr>
          <p:cNvPr id="9" name="object 9"/>
          <p:cNvGrpSpPr/>
          <p:nvPr/>
        </p:nvGrpSpPr>
        <p:grpSpPr>
          <a:xfrm>
            <a:off x="8950325" y="0"/>
            <a:ext cx="3241675" cy="4297680"/>
            <a:chOff x="8951976" y="0"/>
            <a:chExt cx="3241675" cy="4297680"/>
          </a:xfrm>
        </p:grpSpPr>
        <p:sp>
          <p:nvSpPr>
            <p:cNvPr id="10" name="object 10"/>
            <p:cNvSpPr/>
            <p:nvPr/>
          </p:nvSpPr>
          <p:spPr>
            <a:xfrm>
              <a:off x="9038844" y="0"/>
              <a:ext cx="3154680" cy="4297680"/>
            </a:xfrm>
            <a:custGeom>
              <a:avLst/>
              <a:gdLst/>
              <a:ahLst/>
              <a:cxnLst/>
              <a:rect l="l" t="t" r="r" b="b"/>
              <a:pathLst>
                <a:path w="3154679" h="4297680">
                  <a:moveTo>
                    <a:pt x="3154679" y="0"/>
                  </a:moveTo>
                  <a:lnTo>
                    <a:pt x="2183510" y="0"/>
                  </a:lnTo>
                  <a:lnTo>
                    <a:pt x="0" y="4297680"/>
                  </a:lnTo>
                  <a:lnTo>
                    <a:pt x="3154679" y="4297680"/>
                  </a:lnTo>
                  <a:lnTo>
                    <a:pt x="3154679" y="0"/>
                  </a:lnTo>
                  <a:close/>
                </a:path>
              </a:pathLst>
            </a:custGeom>
            <a:solidFill>
              <a:srgbClr val="7E2C20"/>
            </a:solidFill>
          </p:spPr>
          <p:txBody>
            <a:bodyPr wrap="square" lIns="0" tIns="0" rIns="0" bIns="0" rtlCol="0"/>
            <a:lstStyle/>
            <a:p>
              <a:endParaRPr/>
            </a:p>
          </p:txBody>
        </p:sp>
        <p:pic>
          <p:nvPicPr>
            <p:cNvPr id="11" name="object 11"/>
            <p:cNvPicPr/>
            <p:nvPr/>
          </p:nvPicPr>
          <p:blipFill>
            <a:blip r:embed="rId3" cstate="print"/>
            <a:stretch>
              <a:fillRect/>
            </a:stretch>
          </p:blipFill>
          <p:spPr>
            <a:xfrm>
              <a:off x="8951976" y="0"/>
              <a:ext cx="3241548" cy="3497579"/>
            </a:xfrm>
            <a:prstGeom prst="rect">
              <a:avLst/>
            </a:prstGeom>
          </p:spPr>
        </p:pic>
      </p:grpSp>
      <p:sp>
        <p:nvSpPr>
          <p:cNvPr id="8" name="Rectangle 7">
            <a:extLst>
              <a:ext uri="{FF2B5EF4-FFF2-40B4-BE49-F238E27FC236}">
                <a16:creationId xmlns:a16="http://schemas.microsoft.com/office/drawing/2014/main" id="{0439002E-96EA-35FD-85E3-42CAECA9DE90}"/>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3" name="object 10">
            <a:extLst>
              <a:ext uri="{FF2B5EF4-FFF2-40B4-BE49-F238E27FC236}">
                <a16:creationId xmlns:a16="http://schemas.microsoft.com/office/drawing/2014/main" id="{C64CF3F8-59A3-1A55-B1EB-6ACE04DCB17D}"/>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991856" y="0"/>
            <a:ext cx="4201667" cy="4370832"/>
          </a:xfrm>
          <a:prstGeom prst="rect">
            <a:avLst/>
          </a:prstGeom>
        </p:spPr>
      </p:pic>
      <p:grpSp>
        <p:nvGrpSpPr>
          <p:cNvPr id="3" name="object 3"/>
          <p:cNvGrpSpPr/>
          <p:nvPr/>
        </p:nvGrpSpPr>
        <p:grpSpPr>
          <a:xfrm>
            <a:off x="0" y="0"/>
            <a:ext cx="8860790" cy="1952625"/>
            <a:chOff x="0" y="0"/>
            <a:chExt cx="8860790" cy="1952625"/>
          </a:xfrm>
        </p:grpSpPr>
        <p:sp>
          <p:nvSpPr>
            <p:cNvPr id="4" name="object 4"/>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5" name="object 5"/>
            <p:cNvSpPr/>
            <p:nvPr/>
          </p:nvSpPr>
          <p:spPr>
            <a:xfrm>
              <a:off x="0" y="0"/>
              <a:ext cx="8860790" cy="1952625"/>
            </a:xfrm>
            <a:custGeom>
              <a:avLst/>
              <a:gdLst/>
              <a:ahLst/>
              <a:cxnLst/>
              <a:rect l="l" t="t" r="r" b="b"/>
              <a:pathLst>
                <a:path w="8860790" h="1952625">
                  <a:moveTo>
                    <a:pt x="1317537" y="962203"/>
                  </a:moveTo>
                  <a:lnTo>
                    <a:pt x="0" y="1130275"/>
                  </a:lnTo>
                  <a:lnTo>
                    <a:pt x="0" y="1880062"/>
                  </a:lnTo>
                  <a:lnTo>
                    <a:pt x="657034" y="1952244"/>
                  </a:lnTo>
                  <a:lnTo>
                    <a:pt x="1317537" y="962203"/>
                  </a:lnTo>
                  <a:close/>
                </a:path>
                <a:path w="8860790" h="1952625">
                  <a:moveTo>
                    <a:pt x="8860376" y="0"/>
                  </a:moveTo>
                  <a:lnTo>
                    <a:pt x="1959469" y="0"/>
                  </a:lnTo>
                  <a:lnTo>
                    <a:pt x="1317537" y="962203"/>
                  </a:lnTo>
                  <a:lnTo>
                    <a:pt x="8860376" y="0"/>
                  </a:lnTo>
                  <a:close/>
                </a:path>
              </a:pathLst>
            </a:custGeom>
            <a:solidFill>
              <a:srgbClr val="C37786"/>
            </a:solidFill>
          </p:spPr>
          <p:txBody>
            <a:bodyPr wrap="square" lIns="0" tIns="0" rIns="0" bIns="0" rtlCol="0"/>
            <a:lstStyle/>
            <a:p>
              <a:endParaRPr/>
            </a:p>
          </p:txBody>
        </p:sp>
      </p:grpSp>
      <p:sp>
        <p:nvSpPr>
          <p:cNvPr id="6" name="object 6"/>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C37786"/>
          </a:solidFill>
        </p:spPr>
        <p:txBody>
          <a:bodyPr wrap="square" lIns="0" tIns="0" rIns="0" bIns="0" rtlCol="0"/>
          <a:lstStyle/>
          <a:p>
            <a:endParaRPr/>
          </a:p>
        </p:txBody>
      </p:sp>
      <p:sp>
        <p:nvSpPr>
          <p:cNvPr id="7" name="object 7"/>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C37786"/>
          </a:solidFill>
        </p:spPr>
        <p:txBody>
          <a:bodyPr wrap="square" lIns="0" tIns="0" rIns="0" bIns="0" rtlCol="0"/>
          <a:lstStyle/>
          <a:p>
            <a:endParaRPr/>
          </a:p>
        </p:txBody>
      </p:sp>
      <p:sp>
        <p:nvSpPr>
          <p:cNvPr id="8" name="object 8"/>
          <p:cNvSpPr txBox="1">
            <a:spLocks noGrp="1"/>
          </p:cNvSpPr>
          <p:nvPr>
            <p:ph type="title"/>
          </p:nvPr>
        </p:nvSpPr>
        <p:spPr>
          <a:xfrm>
            <a:off x="1369014" y="956990"/>
            <a:ext cx="7099363" cy="689291"/>
          </a:xfrm>
          <a:prstGeom prst="rect">
            <a:avLst/>
          </a:prstGeom>
        </p:spPr>
        <p:txBody>
          <a:bodyPr vert="horz" wrap="square" lIns="0" tIns="12065" rIns="0" bIns="0" rtlCol="0">
            <a:spAutoFit/>
          </a:bodyPr>
          <a:lstStyle/>
          <a:p>
            <a:pPr marL="12700" algn="ctr">
              <a:lnSpc>
                <a:spcPct val="100000"/>
              </a:lnSpc>
              <a:spcBef>
                <a:spcPts val="95"/>
              </a:spcBef>
            </a:pPr>
            <a:r>
              <a:rPr lang="fr-FR" dirty="0"/>
              <a:t>Modes de pensée à éviter</a:t>
            </a:r>
            <a:endParaRPr dirty="0"/>
          </a:p>
        </p:txBody>
      </p:sp>
      <p:sp>
        <p:nvSpPr>
          <p:cNvPr id="9" name="object 9"/>
          <p:cNvSpPr txBox="1"/>
          <p:nvPr/>
        </p:nvSpPr>
        <p:spPr>
          <a:xfrm>
            <a:off x="400214" y="1952625"/>
            <a:ext cx="8063865" cy="3892731"/>
          </a:xfrm>
          <a:prstGeom prst="rect">
            <a:avLst/>
          </a:prstGeom>
        </p:spPr>
        <p:txBody>
          <a:bodyPr vert="horz" wrap="square" lIns="0" tIns="14604" rIns="0" bIns="0" rtlCol="0">
            <a:spAutoFit/>
          </a:bodyPr>
          <a:lstStyle/>
          <a:p>
            <a:pPr marL="3175" algn="ctr">
              <a:spcBef>
                <a:spcPts val="25"/>
              </a:spcBef>
            </a:pPr>
            <a:r>
              <a:rPr lang="fr-CA" sz="2000" dirty="0"/>
              <a:t>Certains modes de pensée ne sont pas fondés et peuvent aggraver l’anxiété, la dépression et d’autres symptômes de troubles mentaux.</a:t>
            </a:r>
            <a:br>
              <a:rPr lang="fr-CA" sz="2000" dirty="0"/>
            </a:br>
            <a:endParaRPr lang="fr-CA" sz="2000" dirty="0"/>
          </a:p>
          <a:p>
            <a:pPr marL="3175" algn="ctr">
              <a:spcBef>
                <a:spcPts val="25"/>
              </a:spcBef>
            </a:pPr>
            <a:r>
              <a:rPr lang="fr-CA" sz="2000" dirty="0"/>
              <a:t>Également appelés «pensées négatives» ou «croyances limitantes», ces modes de pensée peuvent vous entrainer dans une spirale descendante affectant votre santé mentale.</a:t>
            </a:r>
          </a:p>
          <a:p>
            <a:pPr marL="3175" algn="ctr">
              <a:spcBef>
                <a:spcPts val="25"/>
              </a:spcBef>
            </a:pPr>
            <a:br>
              <a:rPr lang="fr-CA" sz="2000" dirty="0"/>
            </a:br>
            <a:r>
              <a:rPr lang="fr-CA" sz="2000" dirty="0"/>
              <a:t>Le dictionnaire Cambridge définit les pensées négatives comme : </a:t>
            </a:r>
          </a:p>
          <a:p>
            <a:pPr marL="3175" algn="ctr">
              <a:spcBef>
                <a:spcPts val="25"/>
              </a:spcBef>
            </a:pPr>
            <a:r>
              <a:rPr lang="fr-CA" sz="2400" dirty="0">
                <a:solidFill>
                  <a:srgbClr val="7E2C20"/>
                </a:solidFill>
              </a:rPr>
              <a:t>«une mauvaise façon de penser qui vous fait croire que vous allez échouer, que de mauvaises choses vont vous arriver ou que vous n’êtes pas une très bonne personne.» </a:t>
            </a:r>
          </a:p>
          <a:p>
            <a:pPr marL="3175" algn="ctr">
              <a:spcBef>
                <a:spcPts val="25"/>
              </a:spcBef>
            </a:pPr>
            <a:r>
              <a:rPr lang="fr-CA" sz="2000" dirty="0"/>
              <a:t>(traduction libre)</a:t>
            </a:r>
            <a:endParaRPr sz="2000" dirty="0"/>
          </a:p>
        </p:txBody>
      </p:sp>
      <p:sp>
        <p:nvSpPr>
          <p:cNvPr id="10" name="Rectangle 9">
            <a:extLst>
              <a:ext uri="{FF2B5EF4-FFF2-40B4-BE49-F238E27FC236}">
                <a16:creationId xmlns:a16="http://schemas.microsoft.com/office/drawing/2014/main" id="{6A2D2818-D632-FD34-CB6F-06540F9298A0}"/>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2" name="object 10">
            <a:extLst>
              <a:ext uri="{FF2B5EF4-FFF2-40B4-BE49-F238E27FC236}">
                <a16:creationId xmlns:a16="http://schemas.microsoft.com/office/drawing/2014/main" id="{9FEA4E0F-4128-6366-E603-42C951F4067D}"/>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3216" y="2115239"/>
            <a:ext cx="6564327" cy="3010440"/>
          </a:xfrm>
          <a:prstGeom prst="rect">
            <a:avLst/>
          </a:prstGeom>
        </p:spPr>
        <p:txBody>
          <a:bodyPr vert="horz" wrap="square" lIns="0" tIns="161925" rIns="0" bIns="0" rtlCol="0">
            <a:spAutoFit/>
          </a:bodyPr>
          <a:lstStyle/>
          <a:p>
            <a:pPr marL="298450" indent="-285750">
              <a:lnSpc>
                <a:spcPct val="100000"/>
              </a:lnSpc>
              <a:spcBef>
                <a:spcPts val="855"/>
              </a:spcBef>
              <a:buClr>
                <a:schemeClr val="accent2">
                  <a:lumMod val="50000"/>
                </a:schemeClr>
              </a:buClr>
              <a:buFont typeface="Arial" panose="020B0604020202020204" pitchFamily="34" charset="0"/>
              <a:buChar char="•"/>
            </a:pPr>
            <a:r>
              <a:rPr lang="fr-CA" sz="2000" dirty="0"/>
              <a:t>« Personne ne m’aime. »</a:t>
            </a:r>
          </a:p>
          <a:p>
            <a:pPr marL="298450" indent="-285750">
              <a:lnSpc>
                <a:spcPct val="100000"/>
              </a:lnSpc>
              <a:spcBef>
                <a:spcPts val="855"/>
              </a:spcBef>
              <a:buClr>
                <a:schemeClr val="accent2">
                  <a:lumMod val="50000"/>
                </a:schemeClr>
              </a:buClr>
              <a:buFont typeface="Arial" panose="020B0604020202020204" pitchFamily="34" charset="0"/>
              <a:buChar char="•"/>
            </a:pPr>
            <a:r>
              <a:rPr lang="fr-CA" sz="2000" dirty="0"/>
              <a:t>« Je ne réussirai jamais. »</a:t>
            </a:r>
          </a:p>
          <a:p>
            <a:pPr marL="298450" indent="-285750">
              <a:lnSpc>
                <a:spcPct val="100000"/>
              </a:lnSpc>
              <a:spcBef>
                <a:spcPts val="855"/>
              </a:spcBef>
              <a:buClr>
                <a:schemeClr val="accent2">
                  <a:lumMod val="50000"/>
                </a:schemeClr>
              </a:buClr>
              <a:buFont typeface="Arial" panose="020B0604020202020204" pitchFamily="34" charset="0"/>
              <a:buChar char="•"/>
            </a:pPr>
            <a:r>
              <a:rPr lang="fr-CA" sz="2000" dirty="0"/>
              <a:t>« Je suis trop gros. »</a:t>
            </a:r>
          </a:p>
          <a:p>
            <a:pPr marL="298450" indent="-285750">
              <a:lnSpc>
                <a:spcPct val="100000"/>
              </a:lnSpc>
              <a:spcBef>
                <a:spcPts val="855"/>
              </a:spcBef>
              <a:buClr>
                <a:schemeClr val="accent2">
                  <a:lumMod val="50000"/>
                </a:schemeClr>
              </a:buClr>
              <a:buFont typeface="Arial" panose="020B0604020202020204" pitchFamily="34" charset="0"/>
              <a:buChar char="•"/>
            </a:pPr>
            <a:r>
              <a:rPr lang="fr-CA" sz="2000" dirty="0"/>
              <a:t>« Personne ne m’écoute. »</a:t>
            </a:r>
          </a:p>
          <a:p>
            <a:pPr marL="298450" indent="-285750">
              <a:lnSpc>
                <a:spcPct val="100000"/>
              </a:lnSpc>
              <a:spcBef>
                <a:spcPts val="855"/>
              </a:spcBef>
              <a:buClr>
                <a:schemeClr val="accent2">
                  <a:lumMod val="50000"/>
                </a:schemeClr>
              </a:buClr>
              <a:buFont typeface="Arial" panose="020B0604020202020204" pitchFamily="34" charset="0"/>
              <a:buChar char="•"/>
            </a:pPr>
            <a:r>
              <a:rPr lang="fr-CA" sz="2000" dirty="0"/>
              <a:t>« Si je dis quelque chose, j’aurai des ennuis. »</a:t>
            </a:r>
          </a:p>
          <a:p>
            <a:pPr marL="298450" indent="-285750">
              <a:lnSpc>
                <a:spcPct val="100000"/>
              </a:lnSpc>
              <a:spcBef>
                <a:spcPts val="855"/>
              </a:spcBef>
              <a:buClr>
                <a:schemeClr val="accent2">
                  <a:lumMod val="50000"/>
                </a:schemeClr>
              </a:buClr>
              <a:buFont typeface="Arial" panose="020B0604020202020204" pitchFamily="34" charset="0"/>
              <a:buChar char="•"/>
            </a:pPr>
            <a:r>
              <a:rPr lang="fr-CA" sz="2000" dirty="0"/>
              <a:t>« Je devrais être une meilleure mère. »</a:t>
            </a:r>
          </a:p>
          <a:p>
            <a:pPr marL="298450" indent="-285750">
              <a:lnSpc>
                <a:spcPct val="100000"/>
              </a:lnSpc>
              <a:spcBef>
                <a:spcPts val="855"/>
              </a:spcBef>
              <a:buClr>
                <a:schemeClr val="accent2">
                  <a:lumMod val="50000"/>
                </a:schemeClr>
              </a:buClr>
              <a:buFont typeface="Arial" panose="020B0604020202020204" pitchFamily="34" charset="0"/>
              <a:buChar char="•"/>
            </a:pPr>
            <a:r>
              <a:rPr lang="fr-CA" sz="2000" dirty="0"/>
              <a:t>« J’ai réussi l’examen parce que j’ai eu de la chance. »</a:t>
            </a:r>
            <a:endParaRPr sz="2000" dirty="0"/>
          </a:p>
        </p:txBody>
      </p:sp>
      <p:sp>
        <p:nvSpPr>
          <p:cNvPr id="4" name="object 4"/>
          <p:cNvSpPr/>
          <p:nvPr/>
        </p:nvSpPr>
        <p:spPr>
          <a:xfrm>
            <a:off x="61976" y="6389914"/>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C37786"/>
          </a:solidFill>
        </p:spPr>
        <p:txBody>
          <a:bodyPr wrap="square" lIns="0" tIns="0" rIns="0" bIns="0" rtlCol="0"/>
          <a:lstStyle/>
          <a:p>
            <a:endParaRPr/>
          </a:p>
        </p:txBody>
      </p:sp>
      <p:sp>
        <p:nvSpPr>
          <p:cNvPr id="6" name="object 6"/>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C37786"/>
          </a:solidFill>
        </p:spPr>
        <p:txBody>
          <a:bodyPr wrap="square" lIns="0" tIns="0" rIns="0" bIns="0" rtlCol="0"/>
          <a:lstStyle/>
          <a:p>
            <a:endParaRPr/>
          </a:p>
        </p:txBody>
      </p:sp>
      <p:sp>
        <p:nvSpPr>
          <p:cNvPr id="8" name="object 8"/>
          <p:cNvSpPr txBox="1">
            <a:spLocks noGrp="1"/>
          </p:cNvSpPr>
          <p:nvPr>
            <p:ph type="title"/>
          </p:nvPr>
        </p:nvSpPr>
        <p:spPr>
          <a:xfrm>
            <a:off x="609600" y="394391"/>
            <a:ext cx="10077322" cy="1243289"/>
          </a:xfrm>
          <a:prstGeom prst="rect">
            <a:avLst/>
          </a:prstGeom>
        </p:spPr>
        <p:txBody>
          <a:bodyPr vert="horz" wrap="square" lIns="0" tIns="12065" rIns="0" bIns="0" rtlCol="0">
            <a:spAutoFit/>
          </a:bodyPr>
          <a:lstStyle/>
          <a:p>
            <a:pPr marL="12700">
              <a:lnSpc>
                <a:spcPct val="100000"/>
              </a:lnSpc>
              <a:spcBef>
                <a:spcPts val="95"/>
              </a:spcBef>
            </a:pPr>
            <a:r>
              <a:rPr lang="fr-CA" sz="4000" dirty="0"/>
              <a:t>Voici quelques exemples de ces croyances limitantes ou pensées négatives</a:t>
            </a:r>
            <a:endParaRPr sz="4000" dirty="0"/>
          </a:p>
        </p:txBody>
      </p:sp>
      <p:pic>
        <p:nvPicPr>
          <p:cNvPr id="12" name="Image 11">
            <a:extLst>
              <a:ext uri="{FF2B5EF4-FFF2-40B4-BE49-F238E27FC236}">
                <a16:creationId xmlns:a16="http://schemas.microsoft.com/office/drawing/2014/main" id="{EE29B931-F0F2-32CA-A1A7-E1868C6BEBA2}"/>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537960" y="1637680"/>
            <a:ext cx="2616200" cy="2364642"/>
          </a:xfrm>
          <a:prstGeom prst="rect">
            <a:avLst/>
          </a:prstGeom>
        </p:spPr>
      </p:pic>
      <p:pic>
        <p:nvPicPr>
          <p:cNvPr id="14" name="Graphique 13">
            <a:extLst>
              <a:ext uri="{FF2B5EF4-FFF2-40B4-BE49-F238E27FC236}">
                <a16:creationId xmlns:a16="http://schemas.microsoft.com/office/drawing/2014/main" id="{BF05B72D-7EE7-4DBC-FBC6-1FA8D6DC0B0D}"/>
              </a:ext>
            </a:extLst>
          </p:cNvPr>
          <p:cNvPicPr>
            <a:picLocks noChangeAspect="1"/>
          </p:cNvPicPr>
          <p:nvPr/>
        </p:nvPicPr>
        <p:blipFill>
          <a:blip r:embed="rId4">
            <a:extLst>
              <a:ext uri="{96DAC541-7B7A-43D3-8B79-37D633B846F1}">
                <asvg:svgBlip xmlns:asvg="http://schemas.microsoft.com/office/drawing/2016/SVG/main" r:embed="rId5"/>
              </a:ext>
              <a:ext uri="{837473B0-CC2E-450A-ABE3-18F120FF3D39}">
                <a1611:picAttrSrcUrl xmlns:a1611="http://schemas.microsoft.com/office/drawing/2016/11/main" r:id="rId6"/>
              </a:ext>
            </a:extLst>
          </a:blip>
          <a:stretch>
            <a:fillRect/>
          </a:stretch>
        </p:blipFill>
        <p:spPr>
          <a:xfrm>
            <a:off x="8800306" y="2885492"/>
            <a:ext cx="1989892" cy="2057400"/>
          </a:xfrm>
          <a:prstGeom prst="rect">
            <a:avLst/>
          </a:prstGeom>
        </p:spPr>
      </p:pic>
      <p:sp>
        <p:nvSpPr>
          <p:cNvPr id="3" name="Rectangle 2">
            <a:extLst>
              <a:ext uri="{FF2B5EF4-FFF2-40B4-BE49-F238E27FC236}">
                <a16:creationId xmlns:a16="http://schemas.microsoft.com/office/drawing/2014/main" id="{DAD80626-E32D-9884-3754-AB2C13AE28E9}"/>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5" name="object 10">
            <a:extLst>
              <a:ext uri="{FF2B5EF4-FFF2-40B4-BE49-F238E27FC236}">
                <a16:creationId xmlns:a16="http://schemas.microsoft.com/office/drawing/2014/main" id="{2E017D9E-D0B5-9305-6BFE-35EAF904B692}"/>
              </a:ext>
            </a:extLst>
          </p:cNvPr>
          <p:cNvPicPr/>
          <p:nvPr/>
        </p:nvPicPr>
        <p:blipFill>
          <a:blip r:embed="rId7" cstate="print"/>
          <a:stretch>
            <a:fillRect/>
          </a:stretch>
        </p:blipFill>
        <p:spPr>
          <a:xfrm>
            <a:off x="10077577" y="5410200"/>
            <a:ext cx="1521078" cy="130733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905" y="0"/>
            <a:ext cx="12193905" cy="6858000"/>
            <a:chOff x="0" y="-3"/>
            <a:chExt cx="12193905" cy="6858000"/>
          </a:xfrm>
        </p:grpSpPr>
        <p:pic>
          <p:nvPicPr>
            <p:cNvPr id="3" name="object 3"/>
            <p:cNvPicPr/>
            <p:nvPr/>
          </p:nvPicPr>
          <p:blipFill>
            <a:blip r:embed="rId2" cstate="print"/>
            <a:stretch>
              <a:fillRect/>
            </a:stretch>
          </p:blipFill>
          <p:spPr>
            <a:xfrm>
              <a:off x="8887968" y="-3"/>
              <a:ext cx="3305555" cy="6843158"/>
            </a:xfrm>
            <a:prstGeom prst="rect">
              <a:avLst/>
            </a:prstGeom>
          </p:spPr>
        </p:pic>
        <p:sp>
          <p:nvSpPr>
            <p:cNvPr id="4" name="object 4"/>
            <p:cNvSpPr/>
            <p:nvPr/>
          </p:nvSpPr>
          <p:spPr>
            <a:xfrm>
              <a:off x="0" y="6400799"/>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C37786"/>
            </a:solidFill>
          </p:spPr>
          <p:txBody>
            <a:bodyPr wrap="square" lIns="0" tIns="0" rIns="0" bIns="0" rtlCol="0"/>
            <a:lstStyle/>
            <a:p>
              <a:endParaRPr/>
            </a:p>
          </p:txBody>
        </p:sp>
        <p:sp>
          <p:nvSpPr>
            <p:cNvPr id="5" name="object 5"/>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6" name="object 6"/>
            <p:cNvSpPr/>
            <p:nvPr/>
          </p:nvSpPr>
          <p:spPr>
            <a:xfrm>
              <a:off x="0" y="0"/>
              <a:ext cx="8860790" cy="1952625"/>
            </a:xfrm>
            <a:custGeom>
              <a:avLst/>
              <a:gdLst/>
              <a:ahLst/>
              <a:cxnLst/>
              <a:rect l="l" t="t" r="r" b="b"/>
              <a:pathLst>
                <a:path w="8860790" h="1952625">
                  <a:moveTo>
                    <a:pt x="1317537" y="962203"/>
                  </a:moveTo>
                  <a:lnTo>
                    <a:pt x="0" y="1130275"/>
                  </a:lnTo>
                  <a:lnTo>
                    <a:pt x="0" y="1880062"/>
                  </a:lnTo>
                  <a:lnTo>
                    <a:pt x="657034" y="1952244"/>
                  </a:lnTo>
                  <a:lnTo>
                    <a:pt x="1317537" y="962203"/>
                  </a:lnTo>
                  <a:close/>
                </a:path>
                <a:path w="8860790" h="1952625">
                  <a:moveTo>
                    <a:pt x="8860376" y="0"/>
                  </a:moveTo>
                  <a:lnTo>
                    <a:pt x="1959469" y="0"/>
                  </a:lnTo>
                  <a:lnTo>
                    <a:pt x="1317537" y="962203"/>
                  </a:lnTo>
                  <a:lnTo>
                    <a:pt x="8860376" y="0"/>
                  </a:lnTo>
                  <a:close/>
                </a:path>
              </a:pathLst>
            </a:custGeom>
            <a:solidFill>
              <a:srgbClr val="C37786"/>
            </a:solidFill>
          </p:spPr>
          <p:txBody>
            <a:bodyPr wrap="square" lIns="0" tIns="0" rIns="0" bIns="0" rtlCol="0"/>
            <a:lstStyle/>
            <a:p>
              <a:endParaRPr/>
            </a:p>
          </p:txBody>
        </p:sp>
      </p:grpSp>
      <p:sp>
        <p:nvSpPr>
          <p:cNvPr id="7" name="object 7"/>
          <p:cNvSpPr txBox="1">
            <a:spLocks noGrp="1"/>
          </p:cNvSpPr>
          <p:nvPr>
            <p:ph type="title"/>
          </p:nvPr>
        </p:nvSpPr>
        <p:spPr>
          <a:xfrm>
            <a:off x="1054404" y="1261841"/>
            <a:ext cx="7545070" cy="1366400"/>
          </a:xfrm>
          <a:prstGeom prst="rect">
            <a:avLst/>
          </a:prstGeom>
        </p:spPr>
        <p:txBody>
          <a:bodyPr vert="horz" wrap="square" lIns="0" tIns="12065" rIns="0" bIns="0" rtlCol="0">
            <a:spAutoFit/>
          </a:bodyPr>
          <a:lstStyle/>
          <a:p>
            <a:pPr marL="12700">
              <a:lnSpc>
                <a:spcPct val="100000"/>
              </a:lnSpc>
              <a:spcBef>
                <a:spcPts val="95"/>
              </a:spcBef>
            </a:pPr>
            <a:r>
              <a:rPr lang="fr-CA" dirty="0"/>
              <a:t>Ce que vous pensez devient ce que vous ressentez</a:t>
            </a:r>
            <a:endParaRPr dirty="0"/>
          </a:p>
        </p:txBody>
      </p:sp>
      <p:sp>
        <p:nvSpPr>
          <p:cNvPr id="9" name="object 9"/>
          <p:cNvSpPr/>
          <p:nvPr/>
        </p:nvSpPr>
        <p:spPr>
          <a:xfrm>
            <a:off x="9953243" y="5257799"/>
            <a:ext cx="1769745" cy="16004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sp>
        <p:nvSpPr>
          <p:cNvPr id="11" name="object 11"/>
          <p:cNvSpPr txBox="1"/>
          <p:nvPr/>
        </p:nvSpPr>
        <p:spPr>
          <a:xfrm>
            <a:off x="1087755" y="3010370"/>
            <a:ext cx="7545070" cy="2476319"/>
          </a:xfrm>
          <a:prstGeom prst="rect">
            <a:avLst/>
          </a:prstGeom>
        </p:spPr>
        <p:txBody>
          <a:bodyPr vert="horz" wrap="square" lIns="0" tIns="13970" rIns="0" bIns="0" rtlCol="0">
            <a:spAutoFit/>
          </a:bodyPr>
          <a:lstStyle/>
          <a:p>
            <a:pPr marL="12700" marR="645795" algn="just"/>
            <a:r>
              <a:rPr lang="fr-CA" sz="2000" dirty="0"/>
              <a:t>À long terme, vos pensées influencent vos émotions.</a:t>
            </a:r>
          </a:p>
          <a:p>
            <a:pPr marL="12700" marR="645795" algn="just"/>
            <a:br>
              <a:rPr lang="fr-CA" sz="2000" dirty="0"/>
            </a:br>
            <a:r>
              <a:rPr lang="fr-CA" sz="2000" dirty="0"/>
              <a:t>Les pensées négatives peuvent vous piéger et vous empêcher de voir les opportunités qui s’offrent à vous. </a:t>
            </a:r>
          </a:p>
          <a:p>
            <a:pPr marL="12700" marR="645795" algn="just"/>
            <a:br>
              <a:rPr lang="fr-CA" sz="2000" dirty="0"/>
            </a:br>
            <a:r>
              <a:rPr lang="fr-CA" sz="2000" dirty="0"/>
              <a:t>Elles peuvent également aggraver votre anxiété, votre dépression et vous empêcher d’agir dans votre propre intérêt.</a:t>
            </a:r>
            <a:endParaRPr sz="2000" dirty="0"/>
          </a:p>
        </p:txBody>
      </p:sp>
      <p:sp>
        <p:nvSpPr>
          <p:cNvPr id="8" name="Rectangle 7">
            <a:extLst>
              <a:ext uri="{FF2B5EF4-FFF2-40B4-BE49-F238E27FC236}">
                <a16:creationId xmlns:a16="http://schemas.microsoft.com/office/drawing/2014/main" id="{5649511E-DC13-D85D-0E81-BD0ABB27D901}"/>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55F98154-9C0D-A462-2E05-8FCB56875433}"/>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3905" cy="6400800"/>
            <a:chOff x="0" y="0"/>
            <a:chExt cx="12193905" cy="6400800"/>
          </a:xfrm>
        </p:grpSpPr>
        <p:sp>
          <p:nvSpPr>
            <p:cNvPr id="3" name="object 3"/>
            <p:cNvSpPr/>
            <p:nvPr/>
          </p:nvSpPr>
          <p:spPr>
            <a:xfrm>
              <a:off x="10019365" y="0"/>
              <a:ext cx="2174240" cy="1155700"/>
            </a:xfrm>
            <a:custGeom>
              <a:avLst/>
              <a:gdLst/>
              <a:ahLst/>
              <a:cxnLst/>
              <a:rect l="l" t="t" r="r" b="b"/>
              <a:pathLst>
                <a:path w="2174240" h="1155700">
                  <a:moveTo>
                    <a:pt x="2174158" y="0"/>
                  </a:moveTo>
                  <a:lnTo>
                    <a:pt x="0" y="0"/>
                  </a:lnTo>
                  <a:lnTo>
                    <a:pt x="703752" y="946276"/>
                  </a:lnTo>
                  <a:lnTo>
                    <a:pt x="2174158" y="1155453"/>
                  </a:lnTo>
                  <a:lnTo>
                    <a:pt x="2174158" y="0"/>
                  </a:lnTo>
                  <a:close/>
                </a:path>
              </a:pathLst>
            </a:custGeom>
            <a:solidFill>
              <a:srgbClr val="7E2C20"/>
            </a:solidFill>
          </p:spPr>
          <p:txBody>
            <a:bodyPr wrap="square" lIns="0" tIns="0" rIns="0" bIns="0" rtlCol="0"/>
            <a:lstStyle/>
            <a:p>
              <a:endParaRPr/>
            </a:p>
          </p:txBody>
        </p:sp>
        <p:sp>
          <p:nvSpPr>
            <p:cNvPr id="4" name="object 4"/>
            <p:cNvSpPr/>
            <p:nvPr/>
          </p:nvSpPr>
          <p:spPr>
            <a:xfrm>
              <a:off x="3337718" y="0"/>
              <a:ext cx="8856345" cy="1952625"/>
            </a:xfrm>
            <a:custGeom>
              <a:avLst/>
              <a:gdLst/>
              <a:ahLst/>
              <a:cxnLst/>
              <a:rect l="l" t="t" r="r" b="b"/>
              <a:pathLst>
                <a:path w="8856345" h="1952625">
                  <a:moveTo>
                    <a:pt x="7542806" y="962201"/>
                  </a:moveTo>
                  <a:lnTo>
                    <a:pt x="8203279" y="1952244"/>
                  </a:lnTo>
                  <a:lnTo>
                    <a:pt x="8855805" y="1880564"/>
                  </a:lnTo>
                  <a:lnTo>
                    <a:pt x="8855805" y="1129694"/>
                  </a:lnTo>
                  <a:lnTo>
                    <a:pt x="7542806" y="962201"/>
                  </a:lnTo>
                  <a:close/>
                </a:path>
                <a:path w="8856345" h="1952625">
                  <a:moveTo>
                    <a:pt x="6900906" y="0"/>
                  </a:moveTo>
                  <a:lnTo>
                    <a:pt x="0" y="0"/>
                  </a:lnTo>
                  <a:lnTo>
                    <a:pt x="7542806" y="962201"/>
                  </a:lnTo>
                  <a:lnTo>
                    <a:pt x="6900906" y="0"/>
                  </a:lnTo>
                  <a:close/>
                </a:path>
              </a:pathLst>
            </a:custGeom>
            <a:solidFill>
              <a:srgbClr val="C37786"/>
            </a:solidFill>
          </p:spPr>
          <p:txBody>
            <a:bodyPr wrap="square" lIns="0" tIns="0" rIns="0" bIns="0" rtlCol="0"/>
            <a:lstStyle/>
            <a:p>
              <a:endParaRPr dirty="0"/>
            </a:p>
          </p:txBody>
        </p:sp>
        <p:pic>
          <p:nvPicPr>
            <p:cNvPr id="5" name="object 5"/>
            <p:cNvPicPr/>
            <p:nvPr/>
          </p:nvPicPr>
          <p:blipFill>
            <a:blip r:embed="rId2" cstate="print"/>
            <a:stretch>
              <a:fillRect/>
            </a:stretch>
          </p:blipFill>
          <p:spPr>
            <a:xfrm>
              <a:off x="0" y="0"/>
              <a:ext cx="3602735" cy="6400800"/>
            </a:xfrm>
            <a:prstGeom prst="rect">
              <a:avLst/>
            </a:prstGeom>
          </p:spPr>
        </p:pic>
      </p:grpSp>
      <p:sp>
        <p:nvSpPr>
          <p:cNvPr id="6" name="object 6"/>
          <p:cNvSpPr txBox="1">
            <a:spLocks noGrp="1"/>
          </p:cNvSpPr>
          <p:nvPr>
            <p:ph type="title"/>
          </p:nvPr>
        </p:nvSpPr>
        <p:spPr>
          <a:xfrm>
            <a:off x="4087748" y="1203147"/>
            <a:ext cx="6732652" cy="689291"/>
          </a:xfrm>
          <a:prstGeom prst="rect">
            <a:avLst/>
          </a:prstGeom>
        </p:spPr>
        <p:txBody>
          <a:bodyPr vert="horz" wrap="square" lIns="0" tIns="12065" rIns="0" bIns="0" rtlCol="0">
            <a:spAutoFit/>
          </a:bodyPr>
          <a:lstStyle/>
          <a:p>
            <a:pPr marL="12700">
              <a:lnSpc>
                <a:spcPct val="100000"/>
              </a:lnSpc>
              <a:spcBef>
                <a:spcPts val="95"/>
              </a:spcBef>
            </a:pPr>
            <a:r>
              <a:rPr lang="fr-FR" dirty="0"/>
              <a:t>Styles d’apprentissage</a:t>
            </a:r>
            <a:endParaRPr dirty="0"/>
          </a:p>
        </p:txBody>
      </p:sp>
      <p:sp>
        <p:nvSpPr>
          <p:cNvPr id="7" name="object 7"/>
          <p:cNvSpPr txBox="1"/>
          <p:nvPr/>
        </p:nvSpPr>
        <p:spPr>
          <a:xfrm>
            <a:off x="4087748" y="2152014"/>
            <a:ext cx="6963409" cy="2323071"/>
          </a:xfrm>
          <a:prstGeom prst="rect">
            <a:avLst/>
          </a:prstGeom>
        </p:spPr>
        <p:txBody>
          <a:bodyPr vert="horz" wrap="square" lIns="0" tIns="14604" rIns="0" bIns="0" rtlCol="0">
            <a:spAutoFit/>
          </a:bodyPr>
          <a:lstStyle/>
          <a:p>
            <a:pPr marL="12700"/>
            <a:r>
              <a:rPr lang="fr-CA" dirty="0"/>
              <a:t>Bien que vous ne puissiez pas toujours contrôler vos sentiments, vous pouvez certainement contrôler vos pensées.</a:t>
            </a:r>
          </a:p>
          <a:p>
            <a:pPr marL="12700"/>
            <a:br>
              <a:rPr lang="fr-CA" dirty="0"/>
            </a:br>
            <a:r>
              <a:rPr lang="fr-CA" dirty="0"/>
              <a:t>L’esprit humain a tendance à se concentrer sur le négatif.</a:t>
            </a:r>
          </a:p>
          <a:p>
            <a:pPr marL="12700"/>
            <a:br>
              <a:rPr lang="fr-CA" dirty="0"/>
            </a:br>
            <a:r>
              <a:rPr lang="fr-CA" sz="2000" dirty="0"/>
              <a:t>Il est important de reconnaitre les «pensées négatives» et «croyances limitantes» et de modifier vos pensées pour qu’elles reflètent la réalité.</a:t>
            </a:r>
            <a:endParaRPr lang="fr-CA" dirty="0"/>
          </a:p>
        </p:txBody>
      </p:sp>
      <p:sp>
        <p:nvSpPr>
          <p:cNvPr id="9" name="object 9"/>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C37786"/>
          </a:solidFill>
        </p:spPr>
        <p:txBody>
          <a:bodyPr wrap="square" lIns="0" tIns="0" rIns="0" bIns="0" rtlCol="0"/>
          <a:lstStyle/>
          <a:p>
            <a:endParaRPr/>
          </a:p>
        </p:txBody>
      </p:sp>
      <p:sp>
        <p:nvSpPr>
          <p:cNvPr id="8" name="Rectangle 7">
            <a:extLst>
              <a:ext uri="{FF2B5EF4-FFF2-40B4-BE49-F238E27FC236}">
                <a16:creationId xmlns:a16="http://schemas.microsoft.com/office/drawing/2014/main" id="{49F5195A-A68B-DF72-B97C-7E0F1A051E65}"/>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2" name="Rectangle 11">
            <a:extLst>
              <a:ext uri="{FF2B5EF4-FFF2-40B4-BE49-F238E27FC236}">
                <a16:creationId xmlns:a16="http://schemas.microsoft.com/office/drawing/2014/main" id="{DF30AB6D-6A0E-2387-B347-C2F493DE5761}"/>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3" name="object 10">
            <a:extLst>
              <a:ext uri="{FF2B5EF4-FFF2-40B4-BE49-F238E27FC236}">
                <a16:creationId xmlns:a16="http://schemas.microsoft.com/office/drawing/2014/main" id="{E4115936-1E7F-2737-69C4-ED205215C028}"/>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997E2"/>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74006E-80D5-44B8-A149-8B85F7DA663F}">
  <ds:schemaRefs>
    <ds:schemaRef ds:uri="8efe64b0-da98-4eb8-b3ee-39c9e9563711"/>
    <ds:schemaRef ds:uri="http://schemas.microsoft.com/office/2006/metadata/properties"/>
    <ds:schemaRef ds:uri="http://purl.org/dc/elements/1.1/"/>
    <ds:schemaRef ds:uri="http://www.w3.org/XML/1998/namespace"/>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be062e46-ad8e-4d45-b7f6-a1a201f050bd"/>
    <ds:schemaRef ds:uri="http://purl.org/dc/terms/"/>
    <ds:schemaRef ds:uri="71b2e3c4-79d5-4c98-b528-a3fa04795dc5"/>
    <ds:schemaRef ds:uri="eb0d3e1a-6422-4b6b-af90-65d0fc919568"/>
  </ds:schemaRefs>
</ds:datastoreItem>
</file>

<file path=customXml/itemProps2.xml><?xml version="1.0" encoding="utf-8"?>
<ds:datastoreItem xmlns:ds="http://schemas.openxmlformats.org/officeDocument/2006/customXml" ds:itemID="{769E2A51-118A-4653-A03C-D0DA6583C4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b2e3c4-79d5-4c98-b528-a3fa04795dc5"/>
    <ds:schemaRef ds:uri="eb0d3e1a-6422-4b6b-af90-65d0fc9195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35CB29-1C1E-449B-9C9E-546E7F5B83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160</TotalTime>
  <Words>1805</Words>
  <Application>Microsoft Office PowerPoint</Application>
  <PresentationFormat>Grand écran</PresentationFormat>
  <Paragraphs>118</Paragraphs>
  <Slides>21</Slides>
  <Notes>0</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21</vt:i4>
      </vt:variant>
    </vt:vector>
  </HeadingPairs>
  <TitlesOfParts>
    <vt:vector size="24" baseType="lpstr">
      <vt:lpstr>Arial</vt:lpstr>
      <vt:lpstr>-webkit-standard</vt:lpstr>
      <vt:lpstr>Office Theme</vt:lpstr>
      <vt:lpstr>Présentation PowerPoint</vt:lpstr>
      <vt:lpstr>VEUILLEZ NOTER</vt:lpstr>
      <vt:lpstr>Aujourd’hui, nous allons apprendre… </vt:lpstr>
      <vt:lpstr>Choix de mode de vie qui peuvent améliorer votre santé mentale :</vt:lpstr>
      <vt:lpstr>Trois stratégies simples pour améliorer la santé mentale</vt:lpstr>
      <vt:lpstr>Modes de pensée à éviter</vt:lpstr>
      <vt:lpstr>Voici quelques exemples de ces croyances limitantes ou pensées négatives</vt:lpstr>
      <vt:lpstr>Ce que vous pensez devient ce que vous ressentez</vt:lpstr>
      <vt:lpstr>Styles d’apprentissage</vt:lpstr>
      <vt:lpstr>Modes de pensée pour vous aider à améliorer votre santé mentale</vt:lpstr>
      <vt:lpstr>Voici quelques exemples de pensées positives</vt:lpstr>
      <vt:lpstr>Vous devez travailler fort pour maintenir une pensée saine</vt:lpstr>
      <vt:lpstr>Facteurs relationnels qui améliorent votre santé mentale</vt:lpstr>
      <vt:lpstr>L’importance des relations sociales</vt:lpstr>
      <vt:lpstr>Apprendre à reconnaitre  les déclencheurs et y réagir</vt:lpstr>
      <vt:lpstr>Apprendre à reconnaitre  les déclencheurs et y réagir</vt:lpstr>
      <vt:lpstr>Apprendre à reconnaitre  les déclencheurs et y réagir</vt:lpstr>
      <vt:lpstr>Comment faire face  au changement</vt:lpstr>
      <vt:lpstr>Exemples de changements majeurs</vt:lpstr>
      <vt:lpstr>Comment gérer sa santé mentale face au changement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Alan McQuarrie</dc:creator>
  <cp:lastModifiedBy>Mélanie Gendron</cp:lastModifiedBy>
  <cp:revision>38</cp:revision>
  <dcterms:created xsi:type="dcterms:W3CDTF">2024-11-14T16:29:05Z</dcterms:created>
  <dcterms:modified xsi:type="dcterms:W3CDTF">2025-06-09T18:54:59Z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2024-03-10T00:00:00Z</vt:filetime>
  </property>
  <property fmtid="{D5CDD505-2E9C-101B-9397-08002B2CF9AE}" pid="3" name="Creator">
    <vt:lpwstr>Microsoft® PowerPoint® for Microsoft 365</vt:lpwstr>
  </property>
  <property fmtid="{D5CDD505-2E9C-101B-9397-08002B2CF9AE}" pid="4" name="LastSaved">
    <vt:filetime>2024-11-14T00:00:00Z</vt:filetime>
  </property>
  <property fmtid="{D5CDD505-2E9C-101B-9397-08002B2CF9AE}" pid="5" name="Producer">
    <vt:lpwstr>Microsoft® PowerPoint® for Microsoft 365</vt:lpwstr>
  </property>
  <property fmtid="{D5CDD505-2E9C-101B-9397-08002B2CF9AE}" pid="6" name="ContentTypeId">
    <vt:lpwstr>0x010100079358B3F27EFB43ADF249F01AC3C9F0</vt:lpwstr>
  </property>
  <property fmtid="{D5CDD505-2E9C-101B-9397-08002B2CF9AE}" pid="7" name="MediaServiceImageTags">
    <vt:lpwstr/>
  </property>
</Properties>
</file>