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5" r:id="rId23"/>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15A2F5-FEEB-7B40-6150-557E1E1D1A31}" name="Rachel Anne Normand" initials="" userId="S::rachelanne@revidaction.com::631bff65-363b-46bc-b0b5-eac538b8e3b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BFC5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C4E906-7BE1-4F2A-BE02-31919F3AF338}" v="19" dt="2025-06-09T18:47:33.35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558"/>
  </p:normalViewPr>
  <p:slideViewPr>
    <p:cSldViewPr>
      <p:cViewPr varScale="1">
        <p:scale>
          <a:sx n="78" d="100"/>
          <a:sy n="78" d="100"/>
        </p:scale>
        <p:origin x="850" y="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ise1905@sympatico.ca" userId="S::urn:spo:guest#louise1905@sympatico.ca::" providerId="AD" clId="Web-{10D77567-F727-B18F-6152-34A83748AA6B}"/>
    <pc:docChg chg="modSld">
      <pc:chgData name="louise1905@sympatico.ca" userId="S::urn:spo:guest#louise1905@sympatico.ca::" providerId="AD" clId="Web-{10D77567-F727-B18F-6152-34A83748AA6B}" dt="2024-11-25T14:33:13.854" v="36" actId="20577"/>
      <pc:docMkLst>
        <pc:docMk/>
      </pc:docMkLst>
      <pc:sldChg chg="modSp">
        <pc:chgData name="louise1905@sympatico.ca" userId="S::urn:spo:guest#louise1905@sympatico.ca::" providerId="AD" clId="Web-{10D77567-F727-B18F-6152-34A83748AA6B}" dt="2024-11-25T14:25:40.170" v="0" actId="1076"/>
        <pc:sldMkLst>
          <pc:docMk/>
          <pc:sldMk cId="0" sldId="259"/>
        </pc:sldMkLst>
      </pc:sldChg>
      <pc:sldChg chg="modSp">
        <pc:chgData name="louise1905@sympatico.ca" userId="S::urn:spo:guest#louise1905@sympatico.ca::" providerId="AD" clId="Web-{10D77567-F727-B18F-6152-34A83748AA6B}" dt="2024-11-25T14:27:16.950" v="2" actId="20577"/>
        <pc:sldMkLst>
          <pc:docMk/>
          <pc:sldMk cId="0" sldId="262"/>
        </pc:sldMkLst>
      </pc:sldChg>
      <pc:sldChg chg="modSp">
        <pc:chgData name="louise1905@sympatico.ca" userId="S::urn:spo:guest#louise1905@sympatico.ca::" providerId="AD" clId="Web-{10D77567-F727-B18F-6152-34A83748AA6B}" dt="2024-11-25T14:28:17.028" v="7" actId="20577"/>
        <pc:sldMkLst>
          <pc:docMk/>
          <pc:sldMk cId="0" sldId="264"/>
        </pc:sldMkLst>
      </pc:sldChg>
      <pc:sldChg chg="modSp">
        <pc:chgData name="louise1905@sympatico.ca" userId="S::urn:spo:guest#louise1905@sympatico.ca::" providerId="AD" clId="Web-{10D77567-F727-B18F-6152-34A83748AA6B}" dt="2024-11-25T14:30:39.621" v="20" actId="20577"/>
        <pc:sldMkLst>
          <pc:docMk/>
          <pc:sldMk cId="0" sldId="268"/>
        </pc:sldMkLst>
      </pc:sldChg>
      <pc:sldChg chg="modSp">
        <pc:chgData name="louise1905@sympatico.ca" userId="S::urn:spo:guest#louise1905@sympatico.ca::" providerId="AD" clId="Web-{10D77567-F727-B18F-6152-34A83748AA6B}" dt="2024-11-25T14:32:31.464" v="25" actId="20577"/>
        <pc:sldMkLst>
          <pc:docMk/>
          <pc:sldMk cId="0" sldId="272"/>
        </pc:sldMkLst>
      </pc:sldChg>
      <pc:sldChg chg="modSp">
        <pc:chgData name="louise1905@sympatico.ca" userId="S::urn:spo:guest#louise1905@sympatico.ca::" providerId="AD" clId="Web-{10D77567-F727-B18F-6152-34A83748AA6B}" dt="2024-11-25T14:33:13.854" v="36" actId="20577"/>
        <pc:sldMkLst>
          <pc:docMk/>
          <pc:sldMk cId="0" sldId="273"/>
        </pc:sldMkLst>
      </pc:sldChg>
    </pc:docChg>
  </pc:docChgLst>
  <pc:docChgLst>
    <pc:chgData name="Mélanie Gendron" userId="b05ed1a2-98bf-4a87-b261-4b22b31ddbe0" providerId="ADAL" clId="{64C4E906-7BE1-4F2A-BE02-31919F3AF338}"/>
    <pc:docChg chg="undo custSel modSld">
      <pc:chgData name="Mélanie Gendron" userId="b05ed1a2-98bf-4a87-b261-4b22b31ddbe0" providerId="ADAL" clId="{64C4E906-7BE1-4F2A-BE02-31919F3AF338}" dt="2025-06-09T18:47:33.353" v="52"/>
      <pc:docMkLst>
        <pc:docMk/>
      </pc:docMkLst>
      <pc:sldChg chg="addSp delSp modSp mod">
        <pc:chgData name="Mélanie Gendron" userId="b05ed1a2-98bf-4a87-b261-4b22b31ddbe0" providerId="ADAL" clId="{64C4E906-7BE1-4F2A-BE02-31919F3AF338}" dt="2025-06-09T18:45:47.292" v="9"/>
        <pc:sldMkLst>
          <pc:docMk/>
          <pc:sldMk cId="0" sldId="256"/>
        </pc:sldMkLst>
        <pc:spChg chg="mod">
          <ac:chgData name="Mélanie Gendron" userId="b05ed1a2-98bf-4a87-b261-4b22b31ddbe0" providerId="ADAL" clId="{64C4E906-7BE1-4F2A-BE02-31919F3AF338}" dt="2025-06-09T18:45:40.588" v="6" actId="1076"/>
          <ac:spMkLst>
            <pc:docMk/>
            <pc:sldMk cId="0" sldId="256"/>
            <ac:spMk id="2" creationId="{00000000-0000-0000-0000-000000000000}"/>
          </ac:spMkLst>
        </pc:spChg>
        <pc:spChg chg="add mod">
          <ac:chgData name="Mélanie Gendron" userId="b05ed1a2-98bf-4a87-b261-4b22b31ddbe0" providerId="ADAL" clId="{64C4E906-7BE1-4F2A-BE02-31919F3AF338}" dt="2025-06-09T18:45:47.292" v="9"/>
          <ac:spMkLst>
            <pc:docMk/>
            <pc:sldMk cId="0" sldId="256"/>
            <ac:spMk id="3" creationId="{7050D728-449E-54A1-B807-71AB617CA9D1}"/>
          </ac:spMkLst>
        </pc:spChg>
        <pc:spChg chg="mod">
          <ac:chgData name="Mélanie Gendron" userId="b05ed1a2-98bf-4a87-b261-4b22b31ddbe0" providerId="ADAL" clId="{64C4E906-7BE1-4F2A-BE02-31919F3AF338}" dt="2025-06-09T18:45:42.851" v="7" actId="1076"/>
          <ac:spMkLst>
            <pc:docMk/>
            <pc:sldMk cId="0" sldId="256"/>
            <ac:spMk id="7" creationId="{8C7158E0-D224-1632-CFA4-16D424BE1267}"/>
          </ac:spMkLst>
        </pc:spChg>
        <pc:spChg chg="mod">
          <ac:chgData name="Mélanie Gendron" userId="b05ed1a2-98bf-4a87-b261-4b22b31ddbe0" providerId="ADAL" clId="{64C4E906-7BE1-4F2A-BE02-31919F3AF338}" dt="2025-06-09T18:45:33.725" v="2" actId="1076"/>
          <ac:spMkLst>
            <pc:docMk/>
            <pc:sldMk cId="0" sldId="256"/>
            <ac:spMk id="8" creationId="{3A8D6A8D-A2C1-CECC-A1EA-C08A91B7988F}"/>
          </ac:spMkLst>
        </pc:spChg>
        <pc:picChg chg="add mod">
          <ac:chgData name="Mélanie Gendron" userId="b05ed1a2-98bf-4a87-b261-4b22b31ddbe0" providerId="ADAL" clId="{64C4E906-7BE1-4F2A-BE02-31919F3AF338}" dt="2025-06-09T18:45:47.292" v="9"/>
          <ac:picMkLst>
            <pc:docMk/>
            <pc:sldMk cId="0" sldId="256"/>
            <ac:picMk id="4" creationId="{9AD7D383-06AB-211A-46A7-8A05B4D51991}"/>
          </ac:picMkLst>
        </pc:picChg>
        <pc:picChg chg="del">
          <ac:chgData name="Mélanie Gendron" userId="b05ed1a2-98bf-4a87-b261-4b22b31ddbe0" providerId="ADAL" clId="{64C4E906-7BE1-4F2A-BE02-31919F3AF338}" dt="2025-06-09T18:45:46.388" v="8" actId="478"/>
          <ac:picMkLst>
            <pc:docMk/>
            <pc:sldMk cId="0" sldId="256"/>
            <ac:picMk id="9" creationId="{E9EA5285-65B4-DA92-7B02-CDA90C892DE7}"/>
          </ac:picMkLst>
        </pc:picChg>
      </pc:sldChg>
      <pc:sldChg chg="addSp delSp modSp mod">
        <pc:chgData name="Mélanie Gendron" userId="b05ed1a2-98bf-4a87-b261-4b22b31ddbe0" providerId="ADAL" clId="{64C4E906-7BE1-4F2A-BE02-31919F3AF338}" dt="2025-06-09T18:45:50.135" v="11"/>
        <pc:sldMkLst>
          <pc:docMk/>
          <pc:sldMk cId="0" sldId="257"/>
        </pc:sldMkLst>
        <pc:spChg chg="add mod">
          <ac:chgData name="Mélanie Gendron" userId="b05ed1a2-98bf-4a87-b261-4b22b31ddbe0" providerId="ADAL" clId="{64C4E906-7BE1-4F2A-BE02-31919F3AF338}" dt="2025-06-09T18:45:50.135" v="11"/>
          <ac:spMkLst>
            <pc:docMk/>
            <pc:sldMk cId="0" sldId="257"/>
            <ac:spMk id="5" creationId="{7497267C-DB18-4AAA-4024-AEB5B927F2BE}"/>
          </ac:spMkLst>
        </pc:spChg>
        <pc:picChg chg="add mod">
          <ac:chgData name="Mélanie Gendron" userId="b05ed1a2-98bf-4a87-b261-4b22b31ddbe0" providerId="ADAL" clId="{64C4E906-7BE1-4F2A-BE02-31919F3AF338}" dt="2025-06-09T18:45:50.135" v="11"/>
          <ac:picMkLst>
            <pc:docMk/>
            <pc:sldMk cId="0" sldId="257"/>
            <ac:picMk id="6" creationId="{08309860-B94F-AA4F-FC2F-FDCBE4533FB7}"/>
          </ac:picMkLst>
        </pc:picChg>
        <pc:picChg chg="del">
          <ac:chgData name="Mélanie Gendron" userId="b05ed1a2-98bf-4a87-b261-4b22b31ddbe0" providerId="ADAL" clId="{64C4E906-7BE1-4F2A-BE02-31919F3AF338}" dt="2025-06-09T18:45:49.335" v="10" actId="478"/>
          <ac:picMkLst>
            <pc:docMk/>
            <pc:sldMk cId="0" sldId="257"/>
            <ac:picMk id="9" creationId="{627BBAC7-A553-94A7-CA6D-97232F5529CB}"/>
          </ac:picMkLst>
        </pc:picChg>
      </pc:sldChg>
      <pc:sldChg chg="addSp delSp modSp mod">
        <pc:chgData name="Mélanie Gendron" userId="b05ed1a2-98bf-4a87-b261-4b22b31ddbe0" providerId="ADAL" clId="{64C4E906-7BE1-4F2A-BE02-31919F3AF338}" dt="2025-06-09T18:46:07.167" v="16" actId="14100"/>
        <pc:sldMkLst>
          <pc:docMk/>
          <pc:sldMk cId="0" sldId="258"/>
        </pc:sldMkLst>
        <pc:spChg chg="mod topLvl">
          <ac:chgData name="Mélanie Gendron" userId="b05ed1a2-98bf-4a87-b261-4b22b31ddbe0" providerId="ADAL" clId="{64C4E906-7BE1-4F2A-BE02-31919F3AF338}" dt="2025-06-09T18:45:58.514" v="14" actId="165"/>
          <ac:spMkLst>
            <pc:docMk/>
            <pc:sldMk cId="0" sldId="258"/>
            <ac:spMk id="3" creationId="{00000000-0000-0000-0000-000000000000}"/>
          </ac:spMkLst>
        </pc:spChg>
        <pc:spChg chg="mod topLvl">
          <ac:chgData name="Mélanie Gendron" userId="b05ed1a2-98bf-4a87-b261-4b22b31ddbe0" providerId="ADAL" clId="{64C4E906-7BE1-4F2A-BE02-31919F3AF338}" dt="2025-06-09T18:45:58.514" v="14" actId="165"/>
          <ac:spMkLst>
            <pc:docMk/>
            <pc:sldMk cId="0" sldId="258"/>
            <ac:spMk id="5" creationId="{00000000-0000-0000-0000-000000000000}"/>
          </ac:spMkLst>
        </pc:spChg>
        <pc:spChg chg="del mod topLvl">
          <ac:chgData name="Mélanie Gendron" userId="b05ed1a2-98bf-4a87-b261-4b22b31ddbe0" providerId="ADAL" clId="{64C4E906-7BE1-4F2A-BE02-31919F3AF338}" dt="2025-06-09T18:45:59.987" v="15" actId="478"/>
          <ac:spMkLst>
            <pc:docMk/>
            <pc:sldMk cId="0" sldId="258"/>
            <ac:spMk id="6" creationId="{00000000-0000-0000-0000-000000000000}"/>
          </ac:spMkLst>
        </pc:spChg>
        <pc:spChg chg="add mod">
          <ac:chgData name="Mélanie Gendron" userId="b05ed1a2-98bf-4a87-b261-4b22b31ddbe0" providerId="ADAL" clId="{64C4E906-7BE1-4F2A-BE02-31919F3AF338}" dt="2025-06-09T18:46:07.167" v="16" actId="14100"/>
          <ac:spMkLst>
            <pc:docMk/>
            <pc:sldMk cId="0" sldId="258"/>
            <ac:spMk id="7" creationId="{691AB782-FCA4-50D4-5718-E686B5FFEC01}"/>
          </ac:spMkLst>
        </pc:spChg>
        <pc:grpChg chg="del">
          <ac:chgData name="Mélanie Gendron" userId="b05ed1a2-98bf-4a87-b261-4b22b31ddbe0" providerId="ADAL" clId="{64C4E906-7BE1-4F2A-BE02-31919F3AF338}" dt="2025-06-09T18:45:58.514" v="14" actId="165"/>
          <ac:grpSpMkLst>
            <pc:docMk/>
            <pc:sldMk cId="0" sldId="258"/>
            <ac:grpSpMk id="2" creationId="{00000000-0000-0000-0000-000000000000}"/>
          </ac:grpSpMkLst>
        </pc:grpChg>
        <pc:picChg chg="mod topLvl">
          <ac:chgData name="Mélanie Gendron" userId="b05ed1a2-98bf-4a87-b261-4b22b31ddbe0" providerId="ADAL" clId="{64C4E906-7BE1-4F2A-BE02-31919F3AF338}" dt="2025-06-09T18:45:58.514" v="14" actId="165"/>
          <ac:picMkLst>
            <pc:docMk/>
            <pc:sldMk cId="0" sldId="258"/>
            <ac:picMk id="4" creationId="{00000000-0000-0000-0000-000000000000}"/>
          </ac:picMkLst>
        </pc:picChg>
        <pc:picChg chg="add mod">
          <ac:chgData name="Mélanie Gendron" userId="b05ed1a2-98bf-4a87-b261-4b22b31ddbe0" providerId="ADAL" clId="{64C4E906-7BE1-4F2A-BE02-31919F3AF338}" dt="2025-06-09T18:45:52.651" v="13"/>
          <ac:picMkLst>
            <pc:docMk/>
            <pc:sldMk cId="0" sldId="258"/>
            <ac:picMk id="10" creationId="{B46D3B4B-664C-3219-B2F1-87ACE6EBE823}"/>
          </ac:picMkLst>
        </pc:picChg>
        <pc:picChg chg="del">
          <ac:chgData name="Mélanie Gendron" userId="b05ed1a2-98bf-4a87-b261-4b22b31ddbe0" providerId="ADAL" clId="{64C4E906-7BE1-4F2A-BE02-31919F3AF338}" dt="2025-06-09T18:45:51.734" v="12" actId="478"/>
          <ac:picMkLst>
            <pc:docMk/>
            <pc:sldMk cId="0" sldId="258"/>
            <ac:picMk id="11" creationId="{7E8102C7-BA01-52D3-C226-ED61D416D427}"/>
          </ac:picMkLst>
        </pc:picChg>
      </pc:sldChg>
      <pc:sldChg chg="addSp delSp modSp mod">
        <pc:chgData name="Mélanie Gendron" userId="b05ed1a2-98bf-4a87-b261-4b22b31ddbe0" providerId="ADAL" clId="{64C4E906-7BE1-4F2A-BE02-31919F3AF338}" dt="2025-06-09T18:46:11.394" v="19"/>
        <pc:sldMkLst>
          <pc:docMk/>
          <pc:sldMk cId="0" sldId="259"/>
        </pc:sldMkLst>
        <pc:spChg chg="add mod">
          <ac:chgData name="Mélanie Gendron" userId="b05ed1a2-98bf-4a87-b261-4b22b31ddbe0" providerId="ADAL" clId="{64C4E906-7BE1-4F2A-BE02-31919F3AF338}" dt="2025-06-09T18:46:11.394" v="19"/>
          <ac:spMkLst>
            <pc:docMk/>
            <pc:sldMk cId="0" sldId="259"/>
            <ac:spMk id="9" creationId="{5EB3487F-8FB6-116C-7EA5-94AA6AD067E6}"/>
          </ac:spMkLst>
        </pc:spChg>
        <pc:spChg chg="del">
          <ac:chgData name="Mélanie Gendron" userId="b05ed1a2-98bf-4a87-b261-4b22b31ddbe0" providerId="ADAL" clId="{64C4E906-7BE1-4F2A-BE02-31919F3AF338}" dt="2025-06-09T18:46:10.488" v="18" actId="478"/>
          <ac:spMkLst>
            <pc:docMk/>
            <pc:sldMk cId="0" sldId="259"/>
            <ac:spMk id="10" creationId="{00000000-0000-0000-0000-000000000000}"/>
          </ac:spMkLst>
        </pc:spChg>
        <pc:picChg chg="add mod">
          <ac:chgData name="Mélanie Gendron" userId="b05ed1a2-98bf-4a87-b261-4b22b31ddbe0" providerId="ADAL" clId="{64C4E906-7BE1-4F2A-BE02-31919F3AF338}" dt="2025-06-09T18:46:11.394" v="19"/>
          <ac:picMkLst>
            <pc:docMk/>
            <pc:sldMk cId="0" sldId="259"/>
            <ac:picMk id="11" creationId="{C4DE6C31-6BC5-F5D1-B6CB-C3500698CB69}"/>
          </ac:picMkLst>
        </pc:picChg>
        <pc:picChg chg="del">
          <ac:chgData name="Mélanie Gendron" userId="b05ed1a2-98bf-4a87-b261-4b22b31ddbe0" providerId="ADAL" clId="{64C4E906-7BE1-4F2A-BE02-31919F3AF338}" dt="2025-06-09T18:46:09.776" v="17" actId="478"/>
          <ac:picMkLst>
            <pc:docMk/>
            <pc:sldMk cId="0" sldId="259"/>
            <ac:picMk id="12" creationId="{2D61291F-6F90-AA4C-970F-56B864F42A0D}"/>
          </ac:picMkLst>
        </pc:picChg>
      </pc:sldChg>
      <pc:sldChg chg="addSp delSp modSp mod">
        <pc:chgData name="Mélanie Gendron" userId="b05ed1a2-98bf-4a87-b261-4b22b31ddbe0" providerId="ADAL" clId="{64C4E906-7BE1-4F2A-BE02-31919F3AF338}" dt="2025-06-09T18:46:15.104" v="21"/>
        <pc:sldMkLst>
          <pc:docMk/>
          <pc:sldMk cId="0" sldId="260"/>
        </pc:sldMkLst>
        <pc:spChg chg="add mod">
          <ac:chgData name="Mélanie Gendron" userId="b05ed1a2-98bf-4a87-b261-4b22b31ddbe0" providerId="ADAL" clId="{64C4E906-7BE1-4F2A-BE02-31919F3AF338}" dt="2025-06-09T18:46:15.104" v="21"/>
          <ac:spMkLst>
            <pc:docMk/>
            <pc:sldMk cId="0" sldId="260"/>
            <ac:spMk id="8" creationId="{4C43423D-0E59-7EFD-3D03-50DCF50B2D30}"/>
          </ac:spMkLst>
        </pc:spChg>
        <pc:picChg chg="del">
          <ac:chgData name="Mélanie Gendron" userId="b05ed1a2-98bf-4a87-b261-4b22b31ddbe0" providerId="ADAL" clId="{64C4E906-7BE1-4F2A-BE02-31919F3AF338}" dt="2025-06-09T18:46:14.146" v="20" actId="478"/>
          <ac:picMkLst>
            <pc:docMk/>
            <pc:sldMk cId="0" sldId="260"/>
            <ac:picMk id="9" creationId="{32FF9990-8E44-D631-C046-4A8DE31AE39E}"/>
          </ac:picMkLst>
        </pc:picChg>
        <pc:picChg chg="add mod">
          <ac:chgData name="Mélanie Gendron" userId="b05ed1a2-98bf-4a87-b261-4b22b31ddbe0" providerId="ADAL" clId="{64C4E906-7BE1-4F2A-BE02-31919F3AF338}" dt="2025-06-09T18:46:15.104" v="21"/>
          <ac:picMkLst>
            <pc:docMk/>
            <pc:sldMk cId="0" sldId="260"/>
            <ac:picMk id="10" creationId="{339B6C9D-4BFF-68E8-4A09-428D4F6B8367}"/>
          </ac:picMkLst>
        </pc:picChg>
      </pc:sldChg>
      <pc:sldChg chg="addSp delSp modSp mod">
        <pc:chgData name="Mélanie Gendron" userId="b05ed1a2-98bf-4a87-b261-4b22b31ddbe0" providerId="ADAL" clId="{64C4E906-7BE1-4F2A-BE02-31919F3AF338}" dt="2025-06-09T18:46:33.640" v="25" actId="1076"/>
        <pc:sldMkLst>
          <pc:docMk/>
          <pc:sldMk cId="0" sldId="261"/>
        </pc:sldMkLst>
        <pc:spChg chg="mod ord">
          <ac:chgData name="Mélanie Gendron" userId="b05ed1a2-98bf-4a87-b261-4b22b31ddbe0" providerId="ADAL" clId="{64C4E906-7BE1-4F2A-BE02-31919F3AF338}" dt="2025-06-09T18:46:33.640" v="25" actId="1076"/>
          <ac:spMkLst>
            <pc:docMk/>
            <pc:sldMk cId="0" sldId="261"/>
            <ac:spMk id="8" creationId="{00000000-0000-0000-0000-000000000000}"/>
          </ac:spMkLst>
        </pc:spChg>
        <pc:spChg chg="add mod">
          <ac:chgData name="Mélanie Gendron" userId="b05ed1a2-98bf-4a87-b261-4b22b31ddbe0" providerId="ADAL" clId="{64C4E906-7BE1-4F2A-BE02-31919F3AF338}" dt="2025-06-09T18:46:17.893" v="23"/>
          <ac:spMkLst>
            <pc:docMk/>
            <pc:sldMk cId="0" sldId="261"/>
            <ac:spMk id="9" creationId="{04C05765-D023-5D7C-4762-D199CBD5416B}"/>
          </ac:spMkLst>
        </pc:spChg>
        <pc:picChg chg="del">
          <ac:chgData name="Mélanie Gendron" userId="b05ed1a2-98bf-4a87-b261-4b22b31ddbe0" providerId="ADAL" clId="{64C4E906-7BE1-4F2A-BE02-31919F3AF338}" dt="2025-06-09T18:46:16.843" v="22" actId="478"/>
          <ac:picMkLst>
            <pc:docMk/>
            <pc:sldMk cId="0" sldId="261"/>
            <ac:picMk id="10" creationId="{AC84AEEB-DD3B-37EB-03AD-74F202323681}"/>
          </ac:picMkLst>
        </pc:picChg>
        <pc:picChg chg="add mod">
          <ac:chgData name="Mélanie Gendron" userId="b05ed1a2-98bf-4a87-b261-4b22b31ddbe0" providerId="ADAL" clId="{64C4E906-7BE1-4F2A-BE02-31919F3AF338}" dt="2025-06-09T18:46:17.893" v="23"/>
          <ac:picMkLst>
            <pc:docMk/>
            <pc:sldMk cId="0" sldId="261"/>
            <ac:picMk id="11" creationId="{EF9B654C-BDB5-42CA-5641-23B223BAD54D}"/>
          </ac:picMkLst>
        </pc:picChg>
      </pc:sldChg>
      <pc:sldChg chg="addSp delSp modSp mod">
        <pc:chgData name="Mélanie Gendron" userId="b05ed1a2-98bf-4a87-b261-4b22b31ddbe0" providerId="ADAL" clId="{64C4E906-7BE1-4F2A-BE02-31919F3AF338}" dt="2025-06-09T18:46:39.964" v="27"/>
        <pc:sldMkLst>
          <pc:docMk/>
          <pc:sldMk cId="0" sldId="262"/>
        </pc:sldMkLst>
        <pc:spChg chg="add mod">
          <ac:chgData name="Mélanie Gendron" userId="b05ed1a2-98bf-4a87-b261-4b22b31ddbe0" providerId="ADAL" clId="{64C4E906-7BE1-4F2A-BE02-31919F3AF338}" dt="2025-06-09T18:46:39.964" v="27"/>
          <ac:spMkLst>
            <pc:docMk/>
            <pc:sldMk cId="0" sldId="262"/>
            <ac:spMk id="6" creationId="{EF38C5A0-EAA7-78CB-3C36-BC95A3609D75}"/>
          </ac:spMkLst>
        </pc:spChg>
        <pc:picChg chg="del">
          <ac:chgData name="Mélanie Gendron" userId="b05ed1a2-98bf-4a87-b261-4b22b31ddbe0" providerId="ADAL" clId="{64C4E906-7BE1-4F2A-BE02-31919F3AF338}" dt="2025-06-09T18:46:37.942" v="26" actId="478"/>
          <ac:picMkLst>
            <pc:docMk/>
            <pc:sldMk cId="0" sldId="262"/>
            <ac:picMk id="9" creationId="{9B45E790-B5E8-706E-F258-A587FE3762FC}"/>
          </ac:picMkLst>
        </pc:picChg>
        <pc:picChg chg="add mod">
          <ac:chgData name="Mélanie Gendron" userId="b05ed1a2-98bf-4a87-b261-4b22b31ddbe0" providerId="ADAL" clId="{64C4E906-7BE1-4F2A-BE02-31919F3AF338}" dt="2025-06-09T18:46:39.964" v="27"/>
          <ac:picMkLst>
            <pc:docMk/>
            <pc:sldMk cId="0" sldId="262"/>
            <ac:picMk id="10" creationId="{77F6AB97-3B88-FEA5-2B71-A6F806D65718}"/>
          </ac:picMkLst>
        </pc:picChg>
      </pc:sldChg>
      <pc:sldChg chg="addSp delSp modSp mod">
        <pc:chgData name="Mélanie Gendron" userId="b05ed1a2-98bf-4a87-b261-4b22b31ddbe0" providerId="ADAL" clId="{64C4E906-7BE1-4F2A-BE02-31919F3AF338}" dt="2025-06-09T18:46:43.874" v="29"/>
        <pc:sldMkLst>
          <pc:docMk/>
          <pc:sldMk cId="0" sldId="263"/>
        </pc:sldMkLst>
        <pc:spChg chg="add mod">
          <ac:chgData name="Mélanie Gendron" userId="b05ed1a2-98bf-4a87-b261-4b22b31ddbe0" providerId="ADAL" clId="{64C4E906-7BE1-4F2A-BE02-31919F3AF338}" dt="2025-06-09T18:46:43.874" v="29"/>
          <ac:spMkLst>
            <pc:docMk/>
            <pc:sldMk cId="0" sldId="263"/>
            <ac:spMk id="8" creationId="{2AAD3CD1-C2BB-A47C-7400-CE5AD4D7B05B}"/>
          </ac:spMkLst>
        </pc:spChg>
        <pc:picChg chg="add mod">
          <ac:chgData name="Mélanie Gendron" userId="b05ed1a2-98bf-4a87-b261-4b22b31ddbe0" providerId="ADAL" clId="{64C4E906-7BE1-4F2A-BE02-31919F3AF338}" dt="2025-06-09T18:46:43.874" v="29"/>
          <ac:picMkLst>
            <pc:docMk/>
            <pc:sldMk cId="0" sldId="263"/>
            <ac:picMk id="10" creationId="{58A2861F-0FF9-CF8D-D4AC-79F96912B2E1}"/>
          </ac:picMkLst>
        </pc:picChg>
        <pc:picChg chg="del">
          <ac:chgData name="Mélanie Gendron" userId="b05ed1a2-98bf-4a87-b261-4b22b31ddbe0" providerId="ADAL" clId="{64C4E906-7BE1-4F2A-BE02-31919F3AF338}" dt="2025-06-09T18:46:42.782" v="28" actId="478"/>
          <ac:picMkLst>
            <pc:docMk/>
            <pc:sldMk cId="0" sldId="263"/>
            <ac:picMk id="14" creationId="{8BD3010E-BDE0-6126-11D7-2902841D10A7}"/>
          </ac:picMkLst>
        </pc:picChg>
      </pc:sldChg>
      <pc:sldChg chg="addSp delSp modSp mod">
        <pc:chgData name="Mélanie Gendron" userId="b05ed1a2-98bf-4a87-b261-4b22b31ddbe0" providerId="ADAL" clId="{64C4E906-7BE1-4F2A-BE02-31919F3AF338}" dt="2025-06-09T18:46:47.368" v="31"/>
        <pc:sldMkLst>
          <pc:docMk/>
          <pc:sldMk cId="0" sldId="264"/>
        </pc:sldMkLst>
        <pc:spChg chg="add mod">
          <ac:chgData name="Mélanie Gendron" userId="b05ed1a2-98bf-4a87-b261-4b22b31ddbe0" providerId="ADAL" clId="{64C4E906-7BE1-4F2A-BE02-31919F3AF338}" dt="2025-06-09T18:46:47.368" v="31"/>
          <ac:spMkLst>
            <pc:docMk/>
            <pc:sldMk cId="0" sldId="264"/>
            <ac:spMk id="7" creationId="{DB12CE39-0EF6-F20D-F74D-3C91AC4958A0}"/>
          </ac:spMkLst>
        </pc:spChg>
        <pc:picChg chg="del">
          <ac:chgData name="Mélanie Gendron" userId="b05ed1a2-98bf-4a87-b261-4b22b31ddbe0" providerId="ADAL" clId="{64C4E906-7BE1-4F2A-BE02-31919F3AF338}" dt="2025-06-09T18:46:46.418" v="30" actId="478"/>
          <ac:picMkLst>
            <pc:docMk/>
            <pc:sldMk cId="0" sldId="264"/>
            <ac:picMk id="10" creationId="{B69F7C55-69D5-66A7-EFBE-5F990A3B8EAE}"/>
          </ac:picMkLst>
        </pc:picChg>
        <pc:picChg chg="add mod">
          <ac:chgData name="Mélanie Gendron" userId="b05ed1a2-98bf-4a87-b261-4b22b31ddbe0" providerId="ADAL" clId="{64C4E906-7BE1-4F2A-BE02-31919F3AF338}" dt="2025-06-09T18:46:47.368" v="31"/>
          <ac:picMkLst>
            <pc:docMk/>
            <pc:sldMk cId="0" sldId="264"/>
            <ac:picMk id="11" creationId="{38C5033F-FB29-8CCC-E128-D127F24FBBE8}"/>
          </ac:picMkLst>
        </pc:picChg>
      </pc:sldChg>
      <pc:sldChg chg="addSp delSp modSp mod">
        <pc:chgData name="Mélanie Gendron" userId="b05ed1a2-98bf-4a87-b261-4b22b31ddbe0" providerId="ADAL" clId="{64C4E906-7BE1-4F2A-BE02-31919F3AF338}" dt="2025-06-09T18:46:50.412" v="33"/>
        <pc:sldMkLst>
          <pc:docMk/>
          <pc:sldMk cId="0" sldId="265"/>
        </pc:sldMkLst>
        <pc:spChg chg="add mod">
          <ac:chgData name="Mélanie Gendron" userId="b05ed1a2-98bf-4a87-b261-4b22b31ddbe0" providerId="ADAL" clId="{64C4E906-7BE1-4F2A-BE02-31919F3AF338}" dt="2025-06-09T18:46:50.412" v="33"/>
          <ac:spMkLst>
            <pc:docMk/>
            <pc:sldMk cId="0" sldId="265"/>
            <ac:spMk id="7" creationId="{37EE25A8-6727-DA86-CCA9-3C7AC1D55212}"/>
          </ac:spMkLst>
        </pc:spChg>
        <pc:picChg chg="add mod">
          <ac:chgData name="Mélanie Gendron" userId="b05ed1a2-98bf-4a87-b261-4b22b31ddbe0" providerId="ADAL" clId="{64C4E906-7BE1-4F2A-BE02-31919F3AF338}" dt="2025-06-09T18:46:50.412" v="33"/>
          <ac:picMkLst>
            <pc:docMk/>
            <pc:sldMk cId="0" sldId="265"/>
            <ac:picMk id="9" creationId="{56AA5CC2-339C-B47D-CD3F-87DC9AD511D9}"/>
          </ac:picMkLst>
        </pc:picChg>
        <pc:picChg chg="del">
          <ac:chgData name="Mélanie Gendron" userId="b05ed1a2-98bf-4a87-b261-4b22b31ddbe0" providerId="ADAL" clId="{64C4E906-7BE1-4F2A-BE02-31919F3AF338}" dt="2025-06-09T18:46:49.528" v="32" actId="478"/>
          <ac:picMkLst>
            <pc:docMk/>
            <pc:sldMk cId="0" sldId="265"/>
            <ac:picMk id="10" creationId="{71D6026D-1F81-8147-0810-E27353D20AAD}"/>
          </ac:picMkLst>
        </pc:picChg>
      </pc:sldChg>
      <pc:sldChg chg="addSp delSp modSp mod">
        <pc:chgData name="Mélanie Gendron" userId="b05ed1a2-98bf-4a87-b261-4b22b31ddbe0" providerId="ADAL" clId="{64C4E906-7BE1-4F2A-BE02-31919F3AF338}" dt="2025-06-09T18:46:58.385" v="35"/>
        <pc:sldMkLst>
          <pc:docMk/>
          <pc:sldMk cId="0" sldId="267"/>
        </pc:sldMkLst>
        <pc:spChg chg="add mod">
          <ac:chgData name="Mélanie Gendron" userId="b05ed1a2-98bf-4a87-b261-4b22b31ddbe0" providerId="ADAL" clId="{64C4E906-7BE1-4F2A-BE02-31919F3AF338}" dt="2025-06-09T18:46:58.385" v="35"/>
          <ac:spMkLst>
            <pc:docMk/>
            <pc:sldMk cId="0" sldId="267"/>
            <ac:spMk id="9" creationId="{D5309BF6-9F3C-454A-2817-0E4EAEB0AA0A}"/>
          </ac:spMkLst>
        </pc:spChg>
        <pc:picChg chg="add mod">
          <ac:chgData name="Mélanie Gendron" userId="b05ed1a2-98bf-4a87-b261-4b22b31ddbe0" providerId="ADAL" clId="{64C4E906-7BE1-4F2A-BE02-31919F3AF338}" dt="2025-06-09T18:46:58.385" v="35"/>
          <ac:picMkLst>
            <pc:docMk/>
            <pc:sldMk cId="0" sldId="267"/>
            <ac:picMk id="11" creationId="{8E357737-9F94-3254-F24D-C6A9B55C2AC9}"/>
          </ac:picMkLst>
        </pc:picChg>
        <pc:picChg chg="del">
          <ac:chgData name="Mélanie Gendron" userId="b05ed1a2-98bf-4a87-b261-4b22b31ddbe0" providerId="ADAL" clId="{64C4E906-7BE1-4F2A-BE02-31919F3AF338}" dt="2025-06-09T18:46:57.551" v="34" actId="478"/>
          <ac:picMkLst>
            <pc:docMk/>
            <pc:sldMk cId="0" sldId="267"/>
            <ac:picMk id="12" creationId="{2F548CFE-B56D-EE9E-D12F-3EE4C6CE1806}"/>
          </ac:picMkLst>
        </pc:picChg>
      </pc:sldChg>
      <pc:sldChg chg="addSp delSp modSp mod">
        <pc:chgData name="Mélanie Gendron" userId="b05ed1a2-98bf-4a87-b261-4b22b31ddbe0" providerId="ADAL" clId="{64C4E906-7BE1-4F2A-BE02-31919F3AF338}" dt="2025-06-09T18:47:00.968" v="37"/>
        <pc:sldMkLst>
          <pc:docMk/>
          <pc:sldMk cId="0" sldId="268"/>
        </pc:sldMkLst>
        <pc:spChg chg="add mod">
          <ac:chgData name="Mélanie Gendron" userId="b05ed1a2-98bf-4a87-b261-4b22b31ddbe0" providerId="ADAL" clId="{64C4E906-7BE1-4F2A-BE02-31919F3AF338}" dt="2025-06-09T18:47:00.968" v="37"/>
          <ac:spMkLst>
            <pc:docMk/>
            <pc:sldMk cId="0" sldId="268"/>
            <ac:spMk id="6" creationId="{E9056CA0-6EF8-A2DD-A0CB-7EC0E529C63D}"/>
          </ac:spMkLst>
        </pc:spChg>
        <pc:picChg chg="del">
          <ac:chgData name="Mélanie Gendron" userId="b05ed1a2-98bf-4a87-b261-4b22b31ddbe0" providerId="ADAL" clId="{64C4E906-7BE1-4F2A-BE02-31919F3AF338}" dt="2025-06-09T18:46:59.985" v="36" actId="478"/>
          <ac:picMkLst>
            <pc:docMk/>
            <pc:sldMk cId="0" sldId="268"/>
            <ac:picMk id="10" creationId="{6E033698-7934-33C2-6073-6D05FE435669}"/>
          </ac:picMkLst>
        </pc:picChg>
        <pc:picChg chg="add mod">
          <ac:chgData name="Mélanie Gendron" userId="b05ed1a2-98bf-4a87-b261-4b22b31ddbe0" providerId="ADAL" clId="{64C4E906-7BE1-4F2A-BE02-31919F3AF338}" dt="2025-06-09T18:47:00.968" v="37"/>
          <ac:picMkLst>
            <pc:docMk/>
            <pc:sldMk cId="0" sldId="268"/>
            <ac:picMk id="11" creationId="{553394BD-1BEB-DF93-E03A-2B062C3F365F}"/>
          </ac:picMkLst>
        </pc:picChg>
      </pc:sldChg>
      <pc:sldChg chg="addSp delSp modSp mod">
        <pc:chgData name="Mélanie Gendron" userId="b05ed1a2-98bf-4a87-b261-4b22b31ddbe0" providerId="ADAL" clId="{64C4E906-7BE1-4F2A-BE02-31919F3AF338}" dt="2025-06-09T18:47:04.382" v="39"/>
        <pc:sldMkLst>
          <pc:docMk/>
          <pc:sldMk cId="0" sldId="269"/>
        </pc:sldMkLst>
        <pc:spChg chg="add mod">
          <ac:chgData name="Mélanie Gendron" userId="b05ed1a2-98bf-4a87-b261-4b22b31ddbe0" providerId="ADAL" clId="{64C4E906-7BE1-4F2A-BE02-31919F3AF338}" dt="2025-06-09T18:47:04.382" v="39"/>
          <ac:spMkLst>
            <pc:docMk/>
            <pc:sldMk cId="0" sldId="269"/>
            <ac:spMk id="8" creationId="{F587EEE1-4899-C060-EE17-6E2FE1D35AD5}"/>
          </ac:spMkLst>
        </pc:spChg>
        <pc:picChg chg="del">
          <ac:chgData name="Mélanie Gendron" userId="b05ed1a2-98bf-4a87-b261-4b22b31ddbe0" providerId="ADAL" clId="{64C4E906-7BE1-4F2A-BE02-31919F3AF338}" dt="2025-06-09T18:47:03.535" v="38" actId="478"/>
          <ac:picMkLst>
            <pc:docMk/>
            <pc:sldMk cId="0" sldId="269"/>
            <ac:picMk id="9" creationId="{6172E9C1-0489-1EB6-BE28-C96F17A87339}"/>
          </ac:picMkLst>
        </pc:picChg>
        <pc:picChg chg="add mod">
          <ac:chgData name="Mélanie Gendron" userId="b05ed1a2-98bf-4a87-b261-4b22b31ddbe0" providerId="ADAL" clId="{64C4E906-7BE1-4F2A-BE02-31919F3AF338}" dt="2025-06-09T18:47:04.382" v="39"/>
          <ac:picMkLst>
            <pc:docMk/>
            <pc:sldMk cId="0" sldId="269"/>
            <ac:picMk id="10" creationId="{76D464EF-0194-9E18-DB33-44431D376A02}"/>
          </ac:picMkLst>
        </pc:picChg>
      </pc:sldChg>
      <pc:sldChg chg="addSp delSp modSp mod">
        <pc:chgData name="Mélanie Gendron" userId="b05ed1a2-98bf-4a87-b261-4b22b31ddbe0" providerId="ADAL" clId="{64C4E906-7BE1-4F2A-BE02-31919F3AF338}" dt="2025-06-09T18:47:07.453" v="41"/>
        <pc:sldMkLst>
          <pc:docMk/>
          <pc:sldMk cId="0" sldId="270"/>
        </pc:sldMkLst>
        <pc:spChg chg="add mod">
          <ac:chgData name="Mélanie Gendron" userId="b05ed1a2-98bf-4a87-b261-4b22b31ddbe0" providerId="ADAL" clId="{64C4E906-7BE1-4F2A-BE02-31919F3AF338}" dt="2025-06-09T18:47:07.453" v="41"/>
          <ac:spMkLst>
            <pc:docMk/>
            <pc:sldMk cId="0" sldId="270"/>
            <ac:spMk id="8" creationId="{D380D5E4-EB49-5863-B9E2-80E0315867A1}"/>
          </ac:spMkLst>
        </pc:spChg>
        <pc:picChg chg="del">
          <ac:chgData name="Mélanie Gendron" userId="b05ed1a2-98bf-4a87-b261-4b22b31ddbe0" providerId="ADAL" clId="{64C4E906-7BE1-4F2A-BE02-31919F3AF338}" dt="2025-06-09T18:47:06.602" v="40" actId="478"/>
          <ac:picMkLst>
            <pc:docMk/>
            <pc:sldMk cId="0" sldId="270"/>
            <ac:picMk id="9" creationId="{340A1238-6BCA-0B22-5849-6201A491C519}"/>
          </ac:picMkLst>
        </pc:picChg>
        <pc:picChg chg="add mod">
          <ac:chgData name="Mélanie Gendron" userId="b05ed1a2-98bf-4a87-b261-4b22b31ddbe0" providerId="ADAL" clId="{64C4E906-7BE1-4F2A-BE02-31919F3AF338}" dt="2025-06-09T18:47:07.453" v="41"/>
          <ac:picMkLst>
            <pc:docMk/>
            <pc:sldMk cId="0" sldId="270"/>
            <ac:picMk id="10" creationId="{E8495F31-0F4B-4459-2116-86E4ACB583E3}"/>
          </ac:picMkLst>
        </pc:picChg>
      </pc:sldChg>
      <pc:sldChg chg="addSp delSp modSp mod">
        <pc:chgData name="Mélanie Gendron" userId="b05ed1a2-98bf-4a87-b261-4b22b31ddbe0" providerId="ADAL" clId="{64C4E906-7BE1-4F2A-BE02-31919F3AF338}" dt="2025-06-09T18:47:11.070" v="43"/>
        <pc:sldMkLst>
          <pc:docMk/>
          <pc:sldMk cId="0" sldId="271"/>
        </pc:sldMkLst>
        <pc:spChg chg="add mod">
          <ac:chgData name="Mélanie Gendron" userId="b05ed1a2-98bf-4a87-b261-4b22b31ddbe0" providerId="ADAL" clId="{64C4E906-7BE1-4F2A-BE02-31919F3AF338}" dt="2025-06-09T18:47:11.070" v="43"/>
          <ac:spMkLst>
            <pc:docMk/>
            <pc:sldMk cId="0" sldId="271"/>
            <ac:spMk id="7" creationId="{9E879FA4-9448-BD2A-8621-E62AC49756AD}"/>
          </ac:spMkLst>
        </pc:spChg>
        <pc:picChg chg="del">
          <ac:chgData name="Mélanie Gendron" userId="b05ed1a2-98bf-4a87-b261-4b22b31ddbe0" providerId="ADAL" clId="{64C4E906-7BE1-4F2A-BE02-31919F3AF338}" dt="2025-06-09T18:47:10.072" v="42" actId="478"/>
          <ac:picMkLst>
            <pc:docMk/>
            <pc:sldMk cId="0" sldId="271"/>
            <ac:picMk id="9" creationId="{1406EA8A-512E-43DA-71E5-B0774E4705CF}"/>
          </ac:picMkLst>
        </pc:picChg>
        <pc:picChg chg="add mod">
          <ac:chgData name="Mélanie Gendron" userId="b05ed1a2-98bf-4a87-b261-4b22b31ddbe0" providerId="ADAL" clId="{64C4E906-7BE1-4F2A-BE02-31919F3AF338}" dt="2025-06-09T18:47:11.070" v="43"/>
          <ac:picMkLst>
            <pc:docMk/>
            <pc:sldMk cId="0" sldId="271"/>
            <ac:picMk id="10" creationId="{329EBFA0-943C-0F09-A94A-6DC3F0EC4DCF}"/>
          </ac:picMkLst>
        </pc:picChg>
      </pc:sldChg>
      <pc:sldChg chg="addSp delSp modSp mod">
        <pc:chgData name="Mélanie Gendron" userId="b05ed1a2-98bf-4a87-b261-4b22b31ddbe0" providerId="ADAL" clId="{64C4E906-7BE1-4F2A-BE02-31919F3AF338}" dt="2025-06-09T18:47:25.920" v="48" actId="1076"/>
        <pc:sldMkLst>
          <pc:docMk/>
          <pc:sldMk cId="0" sldId="272"/>
        </pc:sldMkLst>
        <pc:spChg chg="mod ord">
          <ac:chgData name="Mélanie Gendron" userId="b05ed1a2-98bf-4a87-b261-4b22b31ddbe0" providerId="ADAL" clId="{64C4E906-7BE1-4F2A-BE02-31919F3AF338}" dt="2025-06-09T18:47:25.920" v="48" actId="1076"/>
          <ac:spMkLst>
            <pc:docMk/>
            <pc:sldMk cId="0" sldId="272"/>
            <ac:spMk id="7" creationId="{00000000-0000-0000-0000-000000000000}"/>
          </ac:spMkLst>
        </pc:spChg>
        <pc:spChg chg="add mod">
          <ac:chgData name="Mélanie Gendron" userId="b05ed1a2-98bf-4a87-b261-4b22b31ddbe0" providerId="ADAL" clId="{64C4E906-7BE1-4F2A-BE02-31919F3AF338}" dt="2025-06-09T18:47:14.127" v="45"/>
          <ac:spMkLst>
            <pc:docMk/>
            <pc:sldMk cId="0" sldId="272"/>
            <ac:spMk id="8" creationId="{513C3A97-6473-EC4D-4E4F-311AD41449EC}"/>
          </ac:spMkLst>
        </pc:spChg>
        <pc:picChg chg="del">
          <ac:chgData name="Mélanie Gendron" userId="b05ed1a2-98bf-4a87-b261-4b22b31ddbe0" providerId="ADAL" clId="{64C4E906-7BE1-4F2A-BE02-31919F3AF338}" dt="2025-06-09T18:47:13.268" v="44" actId="478"/>
          <ac:picMkLst>
            <pc:docMk/>
            <pc:sldMk cId="0" sldId="272"/>
            <ac:picMk id="9" creationId="{8280C72B-1F49-2FBE-7899-608869CDA39F}"/>
          </ac:picMkLst>
        </pc:picChg>
        <pc:picChg chg="add mod">
          <ac:chgData name="Mélanie Gendron" userId="b05ed1a2-98bf-4a87-b261-4b22b31ddbe0" providerId="ADAL" clId="{64C4E906-7BE1-4F2A-BE02-31919F3AF338}" dt="2025-06-09T18:47:14.127" v="45"/>
          <ac:picMkLst>
            <pc:docMk/>
            <pc:sldMk cId="0" sldId="272"/>
            <ac:picMk id="10" creationId="{A4128998-4DAD-FC33-DB97-9379AE7B4444}"/>
          </ac:picMkLst>
        </pc:picChg>
      </pc:sldChg>
      <pc:sldChg chg="addSp delSp modSp mod">
        <pc:chgData name="Mélanie Gendron" userId="b05ed1a2-98bf-4a87-b261-4b22b31ddbe0" providerId="ADAL" clId="{64C4E906-7BE1-4F2A-BE02-31919F3AF338}" dt="2025-06-09T18:47:30.022" v="50"/>
        <pc:sldMkLst>
          <pc:docMk/>
          <pc:sldMk cId="0" sldId="273"/>
        </pc:sldMkLst>
        <pc:spChg chg="add mod">
          <ac:chgData name="Mélanie Gendron" userId="b05ed1a2-98bf-4a87-b261-4b22b31ddbe0" providerId="ADAL" clId="{64C4E906-7BE1-4F2A-BE02-31919F3AF338}" dt="2025-06-09T18:47:30.022" v="50"/>
          <ac:spMkLst>
            <pc:docMk/>
            <pc:sldMk cId="0" sldId="273"/>
            <ac:spMk id="6" creationId="{7B777326-0252-84F3-0754-42CB394AAFD2}"/>
          </ac:spMkLst>
        </pc:spChg>
        <pc:picChg chg="add mod">
          <ac:chgData name="Mélanie Gendron" userId="b05ed1a2-98bf-4a87-b261-4b22b31ddbe0" providerId="ADAL" clId="{64C4E906-7BE1-4F2A-BE02-31919F3AF338}" dt="2025-06-09T18:47:30.022" v="50"/>
          <ac:picMkLst>
            <pc:docMk/>
            <pc:sldMk cId="0" sldId="273"/>
            <ac:picMk id="9" creationId="{8758FDC4-FE2D-9F9E-8196-E5BFF006A9FF}"/>
          </ac:picMkLst>
        </pc:picChg>
        <pc:picChg chg="del">
          <ac:chgData name="Mélanie Gendron" userId="b05ed1a2-98bf-4a87-b261-4b22b31ddbe0" providerId="ADAL" clId="{64C4E906-7BE1-4F2A-BE02-31919F3AF338}" dt="2025-06-09T18:47:29.632" v="49" actId="478"/>
          <ac:picMkLst>
            <pc:docMk/>
            <pc:sldMk cId="0" sldId="273"/>
            <ac:picMk id="10" creationId="{2FC3262E-7950-DAD2-282F-574CAA75A247}"/>
          </ac:picMkLst>
        </pc:picChg>
      </pc:sldChg>
      <pc:sldChg chg="addSp delSp modSp mod">
        <pc:chgData name="Mélanie Gendron" userId="b05ed1a2-98bf-4a87-b261-4b22b31ddbe0" providerId="ADAL" clId="{64C4E906-7BE1-4F2A-BE02-31919F3AF338}" dt="2025-06-09T18:47:33.353" v="52"/>
        <pc:sldMkLst>
          <pc:docMk/>
          <pc:sldMk cId="0" sldId="275"/>
        </pc:sldMkLst>
        <pc:spChg chg="add mod">
          <ac:chgData name="Mélanie Gendron" userId="b05ed1a2-98bf-4a87-b261-4b22b31ddbe0" providerId="ADAL" clId="{64C4E906-7BE1-4F2A-BE02-31919F3AF338}" dt="2025-06-09T18:47:33.353" v="52"/>
          <ac:spMkLst>
            <pc:docMk/>
            <pc:sldMk cId="0" sldId="275"/>
            <ac:spMk id="3" creationId="{713B4CAB-28FB-29FA-373A-D7BB25B5634C}"/>
          </ac:spMkLst>
        </pc:spChg>
        <pc:picChg chg="add mod">
          <ac:chgData name="Mélanie Gendron" userId="b05ed1a2-98bf-4a87-b261-4b22b31ddbe0" providerId="ADAL" clId="{64C4E906-7BE1-4F2A-BE02-31919F3AF338}" dt="2025-06-09T18:47:33.353" v="52"/>
          <ac:picMkLst>
            <pc:docMk/>
            <pc:sldMk cId="0" sldId="275"/>
            <ac:picMk id="4" creationId="{31A1FD89-7A9F-2507-C5B9-4D402E4374C2}"/>
          </ac:picMkLst>
        </pc:picChg>
        <pc:picChg chg="del">
          <ac:chgData name="Mélanie Gendron" userId="b05ed1a2-98bf-4a87-b261-4b22b31ddbe0" providerId="ADAL" clId="{64C4E906-7BE1-4F2A-BE02-31919F3AF338}" dt="2025-06-09T18:47:32.492" v="51" actId="478"/>
          <ac:picMkLst>
            <pc:docMk/>
            <pc:sldMk cId="0" sldId="275"/>
            <ac:picMk id="9" creationId="{E48E3143-2CD5-4049-F725-098C17541AAC}"/>
          </ac:picMkLst>
        </pc:picChg>
      </pc:sldChg>
    </pc:docChg>
  </pc:docChgLst>
  <pc:docChgLst>
    <pc:chgData name="Rachel Anne Normand" userId="631bff65-363b-46bc-b0b5-eac538b8e3b4" providerId="ADAL" clId="{411532CE-D2BC-354E-BF27-418D959B0A58}"/>
    <pc:docChg chg="undo custSel addSld delSld modSld">
      <pc:chgData name="Rachel Anne Normand" userId="631bff65-363b-46bc-b0b5-eac538b8e3b4" providerId="ADAL" clId="{411532CE-D2BC-354E-BF27-418D959B0A58}" dt="2024-11-13T19:05:14.590" v="1218" actId="1076"/>
      <pc:docMkLst>
        <pc:docMk/>
      </pc:docMkLst>
      <pc:sldChg chg="addSp delSp modSp mod">
        <pc:chgData name="Rachel Anne Normand" userId="631bff65-363b-46bc-b0b5-eac538b8e3b4" providerId="ADAL" clId="{411532CE-D2BC-354E-BF27-418D959B0A58}" dt="2024-11-13T19:05:14.590" v="1218" actId="1076"/>
        <pc:sldMkLst>
          <pc:docMk/>
          <pc:sldMk cId="0" sldId="256"/>
        </pc:sldMkLst>
      </pc:sldChg>
      <pc:sldChg chg="addSp delSp modSp mod">
        <pc:chgData name="Rachel Anne Normand" userId="631bff65-363b-46bc-b0b5-eac538b8e3b4" providerId="ADAL" clId="{411532CE-D2BC-354E-BF27-418D959B0A58}" dt="2024-11-12T19:14:19.847" v="138" actId="207"/>
        <pc:sldMkLst>
          <pc:docMk/>
          <pc:sldMk cId="0" sldId="257"/>
        </pc:sldMkLst>
      </pc:sldChg>
      <pc:sldChg chg="addSp delSp modSp mod setBg setFolMasterObjs modCm">
        <pc:chgData name="Rachel Anne Normand" userId="631bff65-363b-46bc-b0b5-eac538b8e3b4" providerId="ADAL" clId="{411532CE-D2BC-354E-BF27-418D959B0A58}" dt="2024-11-12T20:07:52.790" v="1201" actId="20577"/>
        <pc:sldMkLst>
          <pc:docMk/>
          <pc:sldMk cId="0" sldId="258"/>
        </pc:sldMkLst>
        <pc:extLst>
          <p:ext xmlns:p="http://schemas.openxmlformats.org/presentationml/2006/main" uri="{D6D511B9-2390-475A-947B-AFAB55BFBCF1}">
            <pc226:cmChg xmlns:pc226="http://schemas.microsoft.com/office/powerpoint/2022/06/main/command" chg="mod">
              <pc226:chgData name="Rachel Anne Normand" userId="631bff65-363b-46bc-b0b5-eac538b8e3b4" providerId="ADAL" clId="{411532CE-D2BC-354E-BF27-418D959B0A58}" dt="2024-11-12T20:07:52.790" v="1201" actId="20577"/>
              <pc2:cmMkLst xmlns:pc2="http://schemas.microsoft.com/office/powerpoint/2019/9/main/command">
                <pc:docMk/>
                <pc:sldMk cId="0" sldId="258"/>
                <pc2:cmMk id="{DB6DD909-2A64-8B4E-A381-5F8C1F4449DD}"/>
              </pc2:cmMkLst>
            </pc226:cmChg>
          </p:ext>
        </pc:extLst>
      </pc:sldChg>
      <pc:sldChg chg="addSp delSp modSp mod">
        <pc:chgData name="Rachel Anne Normand" userId="631bff65-363b-46bc-b0b5-eac538b8e3b4" providerId="ADAL" clId="{411532CE-D2BC-354E-BF27-418D959B0A58}" dt="2024-11-12T19:22:44.743" v="276" actId="20577"/>
        <pc:sldMkLst>
          <pc:docMk/>
          <pc:sldMk cId="0" sldId="259"/>
        </pc:sldMkLst>
      </pc:sldChg>
      <pc:sldChg chg="addSp delSp modSp mod">
        <pc:chgData name="Rachel Anne Normand" userId="631bff65-363b-46bc-b0b5-eac538b8e3b4" providerId="ADAL" clId="{411532CE-D2BC-354E-BF27-418D959B0A58}" dt="2024-11-12T19:25:16.412" v="336" actId="20577"/>
        <pc:sldMkLst>
          <pc:docMk/>
          <pc:sldMk cId="0" sldId="260"/>
        </pc:sldMkLst>
      </pc:sldChg>
      <pc:sldChg chg="addSp delSp modSp mod">
        <pc:chgData name="Rachel Anne Normand" userId="631bff65-363b-46bc-b0b5-eac538b8e3b4" providerId="ADAL" clId="{411532CE-D2BC-354E-BF27-418D959B0A58}" dt="2024-11-12T19:27:09.846" v="356" actId="20577"/>
        <pc:sldMkLst>
          <pc:docMk/>
          <pc:sldMk cId="0" sldId="261"/>
        </pc:sldMkLst>
      </pc:sldChg>
      <pc:sldChg chg="addSp delSp modSp mod">
        <pc:chgData name="Rachel Anne Normand" userId="631bff65-363b-46bc-b0b5-eac538b8e3b4" providerId="ADAL" clId="{411532CE-D2BC-354E-BF27-418D959B0A58}" dt="2024-11-12T19:30:50.522" v="436" actId="20577"/>
        <pc:sldMkLst>
          <pc:docMk/>
          <pc:sldMk cId="0" sldId="262"/>
        </pc:sldMkLst>
      </pc:sldChg>
      <pc:sldChg chg="addSp delSp modSp mod">
        <pc:chgData name="Rachel Anne Normand" userId="631bff65-363b-46bc-b0b5-eac538b8e3b4" providerId="ADAL" clId="{411532CE-D2BC-354E-BF27-418D959B0A58}" dt="2024-11-12T19:36:11.939" v="518" actId="12269"/>
        <pc:sldMkLst>
          <pc:docMk/>
          <pc:sldMk cId="0" sldId="263"/>
        </pc:sldMkLst>
      </pc:sldChg>
      <pc:sldChg chg="addSp delSp modSp mod">
        <pc:chgData name="Rachel Anne Normand" userId="631bff65-363b-46bc-b0b5-eac538b8e3b4" providerId="ADAL" clId="{411532CE-D2BC-354E-BF27-418D959B0A58}" dt="2024-11-12T19:40:18.370" v="542" actId="20577"/>
        <pc:sldMkLst>
          <pc:docMk/>
          <pc:sldMk cId="0" sldId="264"/>
        </pc:sldMkLst>
      </pc:sldChg>
      <pc:sldChg chg="addSp delSp modSp mod">
        <pc:chgData name="Rachel Anne Normand" userId="631bff65-363b-46bc-b0b5-eac538b8e3b4" providerId="ADAL" clId="{411532CE-D2BC-354E-BF27-418D959B0A58}" dt="2024-11-12T19:42:22.669" v="571" actId="1076"/>
        <pc:sldMkLst>
          <pc:docMk/>
          <pc:sldMk cId="0" sldId="265"/>
        </pc:sldMkLst>
      </pc:sldChg>
      <pc:sldChg chg="modSp mod">
        <pc:chgData name="Rachel Anne Normand" userId="631bff65-363b-46bc-b0b5-eac538b8e3b4" providerId="ADAL" clId="{411532CE-D2BC-354E-BF27-418D959B0A58}" dt="2024-11-12T19:45:57.016" v="624" actId="1035"/>
        <pc:sldMkLst>
          <pc:docMk/>
          <pc:sldMk cId="0" sldId="266"/>
        </pc:sldMkLst>
      </pc:sldChg>
      <pc:sldChg chg="addSp delSp modSp mod">
        <pc:chgData name="Rachel Anne Normand" userId="631bff65-363b-46bc-b0b5-eac538b8e3b4" providerId="ADAL" clId="{411532CE-D2BC-354E-BF27-418D959B0A58}" dt="2024-11-12T19:50:57.669" v="766" actId="1076"/>
        <pc:sldMkLst>
          <pc:docMk/>
          <pc:sldMk cId="0" sldId="267"/>
        </pc:sldMkLst>
      </pc:sldChg>
      <pc:sldChg chg="addSp delSp modSp mod">
        <pc:chgData name="Rachel Anne Normand" userId="631bff65-363b-46bc-b0b5-eac538b8e3b4" providerId="ADAL" clId="{411532CE-D2BC-354E-BF27-418D959B0A58}" dt="2024-11-12T19:54:43.123" v="834" actId="20577"/>
        <pc:sldMkLst>
          <pc:docMk/>
          <pc:sldMk cId="0" sldId="268"/>
        </pc:sldMkLst>
      </pc:sldChg>
      <pc:sldChg chg="addSp delSp modSp mod">
        <pc:chgData name="Rachel Anne Normand" userId="631bff65-363b-46bc-b0b5-eac538b8e3b4" providerId="ADAL" clId="{411532CE-D2BC-354E-BF27-418D959B0A58}" dt="2024-11-12T19:57:46.081" v="893" actId="14100"/>
        <pc:sldMkLst>
          <pc:docMk/>
          <pc:sldMk cId="0" sldId="269"/>
        </pc:sldMkLst>
      </pc:sldChg>
      <pc:sldChg chg="addSp delSp modSp mod">
        <pc:chgData name="Rachel Anne Normand" userId="631bff65-363b-46bc-b0b5-eac538b8e3b4" providerId="ADAL" clId="{411532CE-D2BC-354E-BF27-418D959B0A58}" dt="2024-11-12T20:00:00.489" v="937" actId="20577"/>
        <pc:sldMkLst>
          <pc:docMk/>
          <pc:sldMk cId="0" sldId="270"/>
        </pc:sldMkLst>
      </pc:sldChg>
      <pc:sldChg chg="addSp delSp modSp mod">
        <pc:chgData name="Rachel Anne Normand" userId="631bff65-363b-46bc-b0b5-eac538b8e3b4" providerId="ADAL" clId="{411532CE-D2BC-354E-BF27-418D959B0A58}" dt="2024-11-12T20:02:40.287" v="1063" actId="20577"/>
        <pc:sldMkLst>
          <pc:docMk/>
          <pc:sldMk cId="0" sldId="271"/>
        </pc:sldMkLst>
      </pc:sldChg>
      <pc:sldChg chg="addSp delSp modSp mod">
        <pc:chgData name="Rachel Anne Normand" userId="631bff65-363b-46bc-b0b5-eac538b8e3b4" providerId="ADAL" clId="{411532CE-D2BC-354E-BF27-418D959B0A58}" dt="2024-11-12T20:07:28.205" v="1190" actId="20577"/>
        <pc:sldMkLst>
          <pc:docMk/>
          <pc:sldMk cId="0" sldId="272"/>
        </pc:sldMkLst>
      </pc:sldChg>
      <pc:sldChg chg="addSp delSp modSp mod">
        <pc:chgData name="Rachel Anne Normand" userId="631bff65-363b-46bc-b0b5-eac538b8e3b4" providerId="ADAL" clId="{411532CE-D2BC-354E-BF27-418D959B0A58}" dt="2024-11-12T20:09:47.325" v="1217" actId="20577"/>
        <pc:sldMkLst>
          <pc:docMk/>
          <pc:sldMk cId="0" sldId="273"/>
        </pc:sldMkLst>
      </pc:sldChg>
      <pc:sldChg chg="del">
        <pc:chgData name="Rachel Anne Normand" userId="631bff65-363b-46bc-b0b5-eac538b8e3b4" providerId="ADAL" clId="{411532CE-D2BC-354E-BF27-418D959B0A58}" dt="2024-11-12T19:13:16.401" v="94" actId="2696"/>
        <pc:sldMkLst>
          <pc:docMk/>
          <pc:sldMk cId="0" sldId="274"/>
        </pc:sldMkLst>
      </pc:sldChg>
      <pc:sldChg chg="addSp delSp modSp add mod">
        <pc:chgData name="Rachel Anne Normand" userId="631bff65-363b-46bc-b0b5-eac538b8e3b4" providerId="ADAL" clId="{411532CE-D2BC-354E-BF27-418D959B0A58}" dt="2024-11-12T19:13:10.173" v="93" actId="171"/>
        <pc:sldMkLst>
          <pc:docMk/>
          <pc:sldMk cId="0" sldId="27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E2933F-AA5E-634C-B6D2-59D104CBE6E9}" type="doc">
      <dgm:prSet loTypeId="urn:microsoft.com/office/officeart/2005/8/layout/vProcess5" loCatId="" qsTypeId="urn:microsoft.com/office/officeart/2005/8/quickstyle/3d2" qsCatId="3D" csTypeId="urn:microsoft.com/office/officeart/2005/8/colors/accent2_5" csCatId="accent2" phldr="1"/>
      <dgm:spPr/>
      <dgm:t>
        <a:bodyPr/>
        <a:lstStyle/>
        <a:p>
          <a:endParaRPr lang="fr-CA"/>
        </a:p>
      </dgm:t>
    </dgm:pt>
    <dgm:pt modelId="{13603145-84A9-F548-BC55-FB1D0E889F17}">
      <dgm:prSet phldrT="[Texte]"/>
      <dgm:spPr/>
      <dgm:t>
        <a:bodyPr/>
        <a:lstStyle/>
        <a:p>
          <a:r>
            <a:rPr lang="fr-CA" b="0" i="0" u="none"/>
            <a:t>Développer vos points forts</a:t>
          </a:r>
          <a:endParaRPr lang="fr-CA" dirty="0"/>
        </a:p>
      </dgm:t>
    </dgm:pt>
    <dgm:pt modelId="{DB8940E8-D07C-4C47-8CA4-AF1DAF5B01F8}" type="parTrans" cxnId="{E1061731-4AD7-DB47-9CAC-656300797F54}">
      <dgm:prSet/>
      <dgm:spPr/>
      <dgm:t>
        <a:bodyPr/>
        <a:lstStyle/>
        <a:p>
          <a:endParaRPr lang="fr-CA"/>
        </a:p>
      </dgm:t>
    </dgm:pt>
    <dgm:pt modelId="{B5456D46-799C-F148-B222-89A8DF4AD857}" type="sibTrans" cxnId="{E1061731-4AD7-DB47-9CAC-656300797F54}">
      <dgm:prSet/>
      <dgm:spPr/>
      <dgm:t>
        <a:bodyPr/>
        <a:lstStyle/>
        <a:p>
          <a:endParaRPr lang="fr-CA"/>
        </a:p>
      </dgm:t>
    </dgm:pt>
    <dgm:pt modelId="{D85D8F70-D656-9B4A-B153-290D255AA81C}">
      <dgm:prSet phldrT="[Texte]"/>
      <dgm:spPr/>
      <dgm:t>
        <a:bodyPr/>
        <a:lstStyle/>
        <a:p>
          <a:r>
            <a:rPr lang="fr-CA" b="0" i="0" u="none"/>
            <a:t>Mieux gérer la pression</a:t>
          </a:r>
          <a:endParaRPr lang="fr-CA" dirty="0"/>
        </a:p>
      </dgm:t>
    </dgm:pt>
    <dgm:pt modelId="{529D8152-E344-2B4A-BE12-DA9C097441CD}" type="parTrans" cxnId="{B5B68192-03A0-8044-991F-C9A435ABF0EF}">
      <dgm:prSet/>
      <dgm:spPr/>
      <dgm:t>
        <a:bodyPr/>
        <a:lstStyle/>
        <a:p>
          <a:endParaRPr lang="fr-CA"/>
        </a:p>
      </dgm:t>
    </dgm:pt>
    <dgm:pt modelId="{596C2492-688E-9544-8AD8-2BEA5A39B370}" type="sibTrans" cxnId="{B5B68192-03A0-8044-991F-C9A435ABF0EF}">
      <dgm:prSet/>
      <dgm:spPr/>
      <dgm:t>
        <a:bodyPr/>
        <a:lstStyle/>
        <a:p>
          <a:endParaRPr lang="fr-CA"/>
        </a:p>
      </dgm:t>
    </dgm:pt>
    <dgm:pt modelId="{A1B3C29D-9C64-4347-97FF-87E814574D22}">
      <dgm:prSet phldrT="[Texte]"/>
      <dgm:spPr/>
      <dgm:t>
        <a:bodyPr/>
        <a:lstStyle/>
        <a:p>
          <a:r>
            <a:rPr lang="fr-CA" b="0" i="0" u="none" dirty="0"/>
            <a:t>Devenir plus sensible et apprécier les expériences des autres</a:t>
          </a:r>
          <a:endParaRPr lang="fr-CA" dirty="0"/>
        </a:p>
      </dgm:t>
    </dgm:pt>
    <dgm:pt modelId="{188257E1-AD93-BC41-974B-6F2B81524D6F}" type="parTrans" cxnId="{2BAA0355-E334-CD4D-9E0D-850403CD86F2}">
      <dgm:prSet/>
      <dgm:spPr/>
      <dgm:t>
        <a:bodyPr/>
        <a:lstStyle/>
        <a:p>
          <a:endParaRPr lang="fr-CA"/>
        </a:p>
      </dgm:t>
    </dgm:pt>
    <dgm:pt modelId="{D01880F8-E174-F94F-A8FA-CB1D18BDABA6}" type="sibTrans" cxnId="{2BAA0355-E334-CD4D-9E0D-850403CD86F2}">
      <dgm:prSet/>
      <dgm:spPr/>
      <dgm:t>
        <a:bodyPr/>
        <a:lstStyle/>
        <a:p>
          <a:endParaRPr lang="fr-CA"/>
        </a:p>
      </dgm:t>
    </dgm:pt>
    <dgm:pt modelId="{42E83772-0D17-D844-9803-BEF85FF4EB9F}" type="pres">
      <dgm:prSet presAssocID="{A9E2933F-AA5E-634C-B6D2-59D104CBE6E9}" presName="outerComposite" presStyleCnt="0">
        <dgm:presLayoutVars>
          <dgm:chMax val="5"/>
          <dgm:dir/>
          <dgm:resizeHandles val="exact"/>
        </dgm:presLayoutVars>
      </dgm:prSet>
      <dgm:spPr/>
    </dgm:pt>
    <dgm:pt modelId="{699083A4-20A1-7D41-A3CA-9C820AA3E2DF}" type="pres">
      <dgm:prSet presAssocID="{A9E2933F-AA5E-634C-B6D2-59D104CBE6E9}" presName="dummyMaxCanvas" presStyleCnt="0">
        <dgm:presLayoutVars/>
      </dgm:prSet>
      <dgm:spPr/>
    </dgm:pt>
    <dgm:pt modelId="{61D3DDAB-7F7E-1645-AEA3-D447D46278E2}" type="pres">
      <dgm:prSet presAssocID="{A9E2933F-AA5E-634C-B6D2-59D104CBE6E9}" presName="ThreeNodes_1" presStyleLbl="node1" presStyleIdx="0" presStyleCnt="3">
        <dgm:presLayoutVars>
          <dgm:bulletEnabled val="1"/>
        </dgm:presLayoutVars>
      </dgm:prSet>
      <dgm:spPr/>
    </dgm:pt>
    <dgm:pt modelId="{E433A3D7-7459-E149-B60C-E716095A853C}" type="pres">
      <dgm:prSet presAssocID="{A9E2933F-AA5E-634C-B6D2-59D104CBE6E9}" presName="ThreeNodes_2" presStyleLbl="node1" presStyleIdx="1" presStyleCnt="3">
        <dgm:presLayoutVars>
          <dgm:bulletEnabled val="1"/>
        </dgm:presLayoutVars>
      </dgm:prSet>
      <dgm:spPr/>
    </dgm:pt>
    <dgm:pt modelId="{B2E0C2E6-D72C-8449-BDC1-7FEC697C2A21}" type="pres">
      <dgm:prSet presAssocID="{A9E2933F-AA5E-634C-B6D2-59D104CBE6E9}" presName="ThreeNodes_3" presStyleLbl="node1" presStyleIdx="2" presStyleCnt="3">
        <dgm:presLayoutVars>
          <dgm:bulletEnabled val="1"/>
        </dgm:presLayoutVars>
      </dgm:prSet>
      <dgm:spPr/>
    </dgm:pt>
    <dgm:pt modelId="{685F6525-FD16-8245-9C78-0C803848F84F}" type="pres">
      <dgm:prSet presAssocID="{A9E2933F-AA5E-634C-B6D2-59D104CBE6E9}" presName="ThreeConn_1-2" presStyleLbl="fgAccFollowNode1" presStyleIdx="0" presStyleCnt="2">
        <dgm:presLayoutVars>
          <dgm:bulletEnabled val="1"/>
        </dgm:presLayoutVars>
      </dgm:prSet>
      <dgm:spPr/>
    </dgm:pt>
    <dgm:pt modelId="{C198FAC3-9BCF-1940-AEA7-FC92771B7C21}" type="pres">
      <dgm:prSet presAssocID="{A9E2933F-AA5E-634C-B6D2-59D104CBE6E9}" presName="ThreeConn_2-3" presStyleLbl="fgAccFollowNode1" presStyleIdx="1" presStyleCnt="2">
        <dgm:presLayoutVars>
          <dgm:bulletEnabled val="1"/>
        </dgm:presLayoutVars>
      </dgm:prSet>
      <dgm:spPr/>
    </dgm:pt>
    <dgm:pt modelId="{289C11AC-3E8B-6541-8E1E-8A4219302AF7}" type="pres">
      <dgm:prSet presAssocID="{A9E2933F-AA5E-634C-B6D2-59D104CBE6E9}" presName="ThreeNodes_1_text" presStyleLbl="node1" presStyleIdx="2" presStyleCnt="3">
        <dgm:presLayoutVars>
          <dgm:bulletEnabled val="1"/>
        </dgm:presLayoutVars>
      </dgm:prSet>
      <dgm:spPr/>
    </dgm:pt>
    <dgm:pt modelId="{145A7D01-34EB-2B43-B091-B52B31377C82}" type="pres">
      <dgm:prSet presAssocID="{A9E2933F-AA5E-634C-B6D2-59D104CBE6E9}" presName="ThreeNodes_2_text" presStyleLbl="node1" presStyleIdx="2" presStyleCnt="3">
        <dgm:presLayoutVars>
          <dgm:bulletEnabled val="1"/>
        </dgm:presLayoutVars>
      </dgm:prSet>
      <dgm:spPr/>
    </dgm:pt>
    <dgm:pt modelId="{FB9FCABB-9591-4F44-A638-ACC0F2391209}" type="pres">
      <dgm:prSet presAssocID="{A9E2933F-AA5E-634C-B6D2-59D104CBE6E9}" presName="ThreeNodes_3_text" presStyleLbl="node1" presStyleIdx="2" presStyleCnt="3">
        <dgm:presLayoutVars>
          <dgm:bulletEnabled val="1"/>
        </dgm:presLayoutVars>
      </dgm:prSet>
      <dgm:spPr/>
    </dgm:pt>
  </dgm:ptLst>
  <dgm:cxnLst>
    <dgm:cxn modelId="{037D4218-51B9-304E-AB1F-F43349338396}" type="presOf" srcId="{A9E2933F-AA5E-634C-B6D2-59D104CBE6E9}" destId="{42E83772-0D17-D844-9803-BEF85FF4EB9F}" srcOrd="0" destOrd="0" presId="urn:microsoft.com/office/officeart/2005/8/layout/vProcess5"/>
    <dgm:cxn modelId="{49D5AA23-3F05-954E-9540-83C8DED3D5B1}" type="presOf" srcId="{A1B3C29D-9C64-4347-97FF-87E814574D22}" destId="{B2E0C2E6-D72C-8449-BDC1-7FEC697C2A21}" srcOrd="0" destOrd="0" presId="urn:microsoft.com/office/officeart/2005/8/layout/vProcess5"/>
    <dgm:cxn modelId="{E1061731-4AD7-DB47-9CAC-656300797F54}" srcId="{A9E2933F-AA5E-634C-B6D2-59D104CBE6E9}" destId="{13603145-84A9-F548-BC55-FB1D0E889F17}" srcOrd="0" destOrd="0" parTransId="{DB8940E8-D07C-4C47-8CA4-AF1DAF5B01F8}" sibTransId="{B5456D46-799C-F148-B222-89A8DF4AD857}"/>
    <dgm:cxn modelId="{BC2D6A3A-BEC5-FE48-9109-7E2842E3498A}" type="presOf" srcId="{D85D8F70-D656-9B4A-B153-290D255AA81C}" destId="{E433A3D7-7459-E149-B60C-E716095A853C}" srcOrd="0" destOrd="0" presId="urn:microsoft.com/office/officeart/2005/8/layout/vProcess5"/>
    <dgm:cxn modelId="{95CC3F67-B24F-5843-A11A-B2F82429A9E7}" type="presOf" srcId="{596C2492-688E-9544-8AD8-2BEA5A39B370}" destId="{C198FAC3-9BCF-1940-AEA7-FC92771B7C21}" srcOrd="0" destOrd="0" presId="urn:microsoft.com/office/officeart/2005/8/layout/vProcess5"/>
    <dgm:cxn modelId="{8E256C69-101F-D54B-8D06-9139CB5E3A3B}" type="presOf" srcId="{13603145-84A9-F548-BC55-FB1D0E889F17}" destId="{61D3DDAB-7F7E-1645-AEA3-D447D46278E2}" srcOrd="0" destOrd="0" presId="urn:microsoft.com/office/officeart/2005/8/layout/vProcess5"/>
    <dgm:cxn modelId="{FD968370-717B-B24D-ADEC-05F34E82C16B}" type="presOf" srcId="{B5456D46-799C-F148-B222-89A8DF4AD857}" destId="{685F6525-FD16-8245-9C78-0C803848F84F}" srcOrd="0" destOrd="0" presId="urn:microsoft.com/office/officeart/2005/8/layout/vProcess5"/>
    <dgm:cxn modelId="{2BAA0355-E334-CD4D-9E0D-850403CD86F2}" srcId="{A9E2933F-AA5E-634C-B6D2-59D104CBE6E9}" destId="{A1B3C29D-9C64-4347-97FF-87E814574D22}" srcOrd="2" destOrd="0" parTransId="{188257E1-AD93-BC41-974B-6F2B81524D6F}" sibTransId="{D01880F8-E174-F94F-A8FA-CB1D18BDABA6}"/>
    <dgm:cxn modelId="{C185D157-4D7B-6542-BE5D-DE5D952FBE0C}" type="presOf" srcId="{D85D8F70-D656-9B4A-B153-290D255AA81C}" destId="{145A7D01-34EB-2B43-B091-B52B31377C82}" srcOrd="1" destOrd="0" presId="urn:microsoft.com/office/officeart/2005/8/layout/vProcess5"/>
    <dgm:cxn modelId="{836D1682-18FF-BE49-B91B-7713DEEB8072}" type="presOf" srcId="{A1B3C29D-9C64-4347-97FF-87E814574D22}" destId="{FB9FCABB-9591-4F44-A638-ACC0F2391209}" srcOrd="1" destOrd="0" presId="urn:microsoft.com/office/officeart/2005/8/layout/vProcess5"/>
    <dgm:cxn modelId="{B5B68192-03A0-8044-991F-C9A435ABF0EF}" srcId="{A9E2933F-AA5E-634C-B6D2-59D104CBE6E9}" destId="{D85D8F70-D656-9B4A-B153-290D255AA81C}" srcOrd="1" destOrd="0" parTransId="{529D8152-E344-2B4A-BE12-DA9C097441CD}" sibTransId="{596C2492-688E-9544-8AD8-2BEA5A39B370}"/>
    <dgm:cxn modelId="{ABF904A8-7186-7441-8E07-DEEC3B16C21A}" type="presOf" srcId="{13603145-84A9-F548-BC55-FB1D0E889F17}" destId="{289C11AC-3E8B-6541-8E1E-8A4219302AF7}" srcOrd="1" destOrd="0" presId="urn:microsoft.com/office/officeart/2005/8/layout/vProcess5"/>
    <dgm:cxn modelId="{B466E01C-5967-2641-A62E-958150FC3F17}" type="presParOf" srcId="{42E83772-0D17-D844-9803-BEF85FF4EB9F}" destId="{699083A4-20A1-7D41-A3CA-9C820AA3E2DF}" srcOrd="0" destOrd="0" presId="urn:microsoft.com/office/officeart/2005/8/layout/vProcess5"/>
    <dgm:cxn modelId="{138EF731-EAFD-A241-8C90-A052792A00DA}" type="presParOf" srcId="{42E83772-0D17-D844-9803-BEF85FF4EB9F}" destId="{61D3DDAB-7F7E-1645-AEA3-D447D46278E2}" srcOrd="1" destOrd="0" presId="urn:microsoft.com/office/officeart/2005/8/layout/vProcess5"/>
    <dgm:cxn modelId="{857283E7-B62E-8B42-BD53-3A2044E934F4}" type="presParOf" srcId="{42E83772-0D17-D844-9803-BEF85FF4EB9F}" destId="{E433A3D7-7459-E149-B60C-E716095A853C}" srcOrd="2" destOrd="0" presId="urn:microsoft.com/office/officeart/2005/8/layout/vProcess5"/>
    <dgm:cxn modelId="{05678995-8A57-0B43-923A-368679A79518}" type="presParOf" srcId="{42E83772-0D17-D844-9803-BEF85FF4EB9F}" destId="{B2E0C2E6-D72C-8449-BDC1-7FEC697C2A21}" srcOrd="3" destOrd="0" presId="urn:microsoft.com/office/officeart/2005/8/layout/vProcess5"/>
    <dgm:cxn modelId="{DEDEE850-D851-D84E-9AE7-C2FAD0711B9F}" type="presParOf" srcId="{42E83772-0D17-D844-9803-BEF85FF4EB9F}" destId="{685F6525-FD16-8245-9C78-0C803848F84F}" srcOrd="4" destOrd="0" presId="urn:microsoft.com/office/officeart/2005/8/layout/vProcess5"/>
    <dgm:cxn modelId="{4955081A-34EC-C947-B4C1-765667E4D84B}" type="presParOf" srcId="{42E83772-0D17-D844-9803-BEF85FF4EB9F}" destId="{C198FAC3-9BCF-1940-AEA7-FC92771B7C21}" srcOrd="5" destOrd="0" presId="urn:microsoft.com/office/officeart/2005/8/layout/vProcess5"/>
    <dgm:cxn modelId="{33EB96BD-A220-BD4C-9953-A6471EEF9569}" type="presParOf" srcId="{42E83772-0D17-D844-9803-BEF85FF4EB9F}" destId="{289C11AC-3E8B-6541-8E1E-8A4219302AF7}" srcOrd="6" destOrd="0" presId="urn:microsoft.com/office/officeart/2005/8/layout/vProcess5"/>
    <dgm:cxn modelId="{025C5D2F-CC20-9D40-90B8-2D1CA53597A1}" type="presParOf" srcId="{42E83772-0D17-D844-9803-BEF85FF4EB9F}" destId="{145A7D01-34EB-2B43-B091-B52B31377C82}" srcOrd="7" destOrd="0" presId="urn:microsoft.com/office/officeart/2005/8/layout/vProcess5"/>
    <dgm:cxn modelId="{B4DA7F41-43BC-4D4D-A754-A956011F5F0C}" type="presParOf" srcId="{42E83772-0D17-D844-9803-BEF85FF4EB9F}" destId="{FB9FCABB-9591-4F44-A638-ACC0F2391209}"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D3DDAB-7F7E-1645-AEA3-D447D46278E2}">
      <dsp:nvSpPr>
        <dsp:cNvPr id="0" name=""/>
        <dsp:cNvSpPr/>
      </dsp:nvSpPr>
      <dsp:spPr>
        <a:xfrm>
          <a:off x="0" y="0"/>
          <a:ext cx="5850890" cy="1217662"/>
        </a:xfrm>
        <a:prstGeom prst="roundRect">
          <a:avLst>
            <a:gd name="adj" fmla="val 10000"/>
          </a:avLst>
        </a:prstGeom>
        <a:gradFill rotWithShape="0">
          <a:gsLst>
            <a:gs pos="0">
              <a:schemeClr val="accent2">
                <a:alpha val="90000"/>
                <a:hueOff val="0"/>
                <a:satOff val="0"/>
                <a:lumOff val="0"/>
                <a:alphaOff val="0"/>
                <a:shade val="51000"/>
                <a:satMod val="130000"/>
              </a:schemeClr>
            </a:gs>
            <a:gs pos="80000">
              <a:schemeClr val="accent2">
                <a:alpha val="90000"/>
                <a:hueOff val="0"/>
                <a:satOff val="0"/>
                <a:lumOff val="0"/>
                <a:alphaOff val="0"/>
                <a:shade val="93000"/>
                <a:satMod val="130000"/>
              </a:schemeClr>
            </a:gs>
            <a:gs pos="100000">
              <a:schemeClr val="accent2">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fr-CA" sz="2400" b="0" i="0" u="none" kern="1200"/>
            <a:t>Développer vos points forts</a:t>
          </a:r>
          <a:endParaRPr lang="fr-CA" sz="2400" kern="1200" dirty="0"/>
        </a:p>
      </dsp:txBody>
      <dsp:txXfrm>
        <a:off x="35664" y="35664"/>
        <a:ext cx="4536937" cy="1146334"/>
      </dsp:txXfrm>
    </dsp:sp>
    <dsp:sp modelId="{E433A3D7-7459-E149-B60C-E716095A853C}">
      <dsp:nvSpPr>
        <dsp:cNvPr id="0" name=""/>
        <dsp:cNvSpPr/>
      </dsp:nvSpPr>
      <dsp:spPr>
        <a:xfrm>
          <a:off x="516254" y="1420606"/>
          <a:ext cx="5850890" cy="1217662"/>
        </a:xfrm>
        <a:prstGeom prst="roundRect">
          <a:avLst>
            <a:gd name="adj" fmla="val 10000"/>
          </a:avLst>
        </a:prstGeom>
        <a:gradFill rotWithShape="0">
          <a:gsLst>
            <a:gs pos="0">
              <a:schemeClr val="accent2">
                <a:alpha val="90000"/>
                <a:hueOff val="0"/>
                <a:satOff val="0"/>
                <a:lumOff val="0"/>
                <a:alphaOff val="-20000"/>
                <a:shade val="51000"/>
                <a:satMod val="130000"/>
              </a:schemeClr>
            </a:gs>
            <a:gs pos="80000">
              <a:schemeClr val="accent2">
                <a:alpha val="90000"/>
                <a:hueOff val="0"/>
                <a:satOff val="0"/>
                <a:lumOff val="0"/>
                <a:alphaOff val="-20000"/>
                <a:shade val="93000"/>
                <a:satMod val="130000"/>
              </a:schemeClr>
            </a:gs>
            <a:gs pos="100000">
              <a:schemeClr val="accent2">
                <a:alpha val="90000"/>
                <a:hueOff val="0"/>
                <a:satOff val="0"/>
                <a:lumOff val="0"/>
                <a:alphaOff val="-2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fr-CA" sz="2400" b="0" i="0" u="none" kern="1200"/>
            <a:t>Mieux gérer la pression</a:t>
          </a:r>
          <a:endParaRPr lang="fr-CA" sz="2400" kern="1200" dirty="0"/>
        </a:p>
      </dsp:txBody>
      <dsp:txXfrm>
        <a:off x="551918" y="1456270"/>
        <a:ext cx="4471826" cy="1146334"/>
      </dsp:txXfrm>
    </dsp:sp>
    <dsp:sp modelId="{B2E0C2E6-D72C-8449-BDC1-7FEC697C2A21}">
      <dsp:nvSpPr>
        <dsp:cNvPr id="0" name=""/>
        <dsp:cNvSpPr/>
      </dsp:nvSpPr>
      <dsp:spPr>
        <a:xfrm>
          <a:off x="1032509" y="2841212"/>
          <a:ext cx="5850890" cy="1217662"/>
        </a:xfrm>
        <a:prstGeom prst="roundRect">
          <a:avLst>
            <a:gd name="adj" fmla="val 10000"/>
          </a:avLst>
        </a:prstGeom>
        <a:gradFill rotWithShape="0">
          <a:gsLst>
            <a:gs pos="0">
              <a:schemeClr val="accent2">
                <a:alpha val="90000"/>
                <a:hueOff val="0"/>
                <a:satOff val="0"/>
                <a:lumOff val="0"/>
                <a:alphaOff val="-40000"/>
                <a:shade val="51000"/>
                <a:satMod val="130000"/>
              </a:schemeClr>
            </a:gs>
            <a:gs pos="80000">
              <a:schemeClr val="accent2">
                <a:alpha val="90000"/>
                <a:hueOff val="0"/>
                <a:satOff val="0"/>
                <a:lumOff val="0"/>
                <a:alphaOff val="-40000"/>
                <a:shade val="93000"/>
                <a:satMod val="130000"/>
              </a:schemeClr>
            </a:gs>
            <a:gs pos="100000">
              <a:schemeClr val="accent2">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fr-CA" sz="2400" b="0" i="0" u="none" kern="1200" dirty="0"/>
            <a:t>Devenir plus sensible et apprécier les expériences des autres</a:t>
          </a:r>
          <a:endParaRPr lang="fr-CA" sz="2400" kern="1200" dirty="0"/>
        </a:p>
      </dsp:txBody>
      <dsp:txXfrm>
        <a:off x="1068173" y="2876876"/>
        <a:ext cx="4471826" cy="1146334"/>
      </dsp:txXfrm>
    </dsp:sp>
    <dsp:sp modelId="{685F6525-FD16-8245-9C78-0C803848F84F}">
      <dsp:nvSpPr>
        <dsp:cNvPr id="0" name=""/>
        <dsp:cNvSpPr/>
      </dsp:nvSpPr>
      <dsp:spPr>
        <a:xfrm>
          <a:off x="5059409" y="923394"/>
          <a:ext cx="791480" cy="791480"/>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fr-CA" sz="3600" kern="1200"/>
        </a:p>
      </dsp:txBody>
      <dsp:txXfrm>
        <a:off x="5237492" y="923394"/>
        <a:ext cx="435314" cy="595589"/>
      </dsp:txXfrm>
    </dsp:sp>
    <dsp:sp modelId="{C198FAC3-9BCF-1940-AEA7-FC92771B7C21}">
      <dsp:nvSpPr>
        <dsp:cNvPr id="0" name=""/>
        <dsp:cNvSpPr/>
      </dsp:nvSpPr>
      <dsp:spPr>
        <a:xfrm>
          <a:off x="5575664" y="2335882"/>
          <a:ext cx="791480" cy="791480"/>
        </a:xfrm>
        <a:prstGeom prst="downArrow">
          <a:avLst>
            <a:gd name="adj1" fmla="val 55000"/>
            <a:gd name="adj2" fmla="val 45000"/>
          </a:avLst>
        </a:prstGeom>
        <a:solidFill>
          <a:schemeClr val="accent2">
            <a:alpha val="90000"/>
            <a:tint val="40000"/>
            <a:hueOff val="0"/>
            <a:satOff val="0"/>
            <a:lumOff val="0"/>
            <a:alphaOff val="-40000"/>
          </a:schemeClr>
        </a:solidFill>
        <a:ln w="9525" cap="flat" cmpd="sng" algn="ctr">
          <a:solidFill>
            <a:schemeClr val="accent2">
              <a:alpha val="90000"/>
              <a:tint val="4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fr-CA" sz="3600" kern="1200"/>
        </a:p>
      </dsp:txBody>
      <dsp:txXfrm>
        <a:off x="5753747" y="2335882"/>
        <a:ext cx="435314" cy="595589"/>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876" y="2125980"/>
            <a:ext cx="10368598" cy="1440180"/>
          </a:xfrm>
          <a:prstGeom prst="rect">
            <a:avLst/>
          </a:prstGeom>
        </p:spPr>
        <p:txBody>
          <a:bodyPr wrap="square" lIns="0" tIns="0" rIns="0" bIns="0">
            <a:spAutoFit/>
          </a:bodyPr>
          <a:lstStyle>
            <a:lvl1pPr>
              <a:defRPr sz="4400" b="0" i="0">
                <a:solidFill>
                  <a:srgbClr val="BEC5B8"/>
                </a:solidFill>
                <a:latin typeface="Arial"/>
                <a:cs typeface="Arial"/>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sz="2800" b="0" i="0">
                <a:solidFill>
                  <a:srgbClr val="BEC5B8"/>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BEC5B8"/>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800" b="0" i="0">
                <a:solidFill>
                  <a:srgbClr val="BEC5B8"/>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BEC5B8"/>
                </a:solidFill>
                <a:latin typeface="Arial"/>
                <a:cs typeface="Arial"/>
              </a:defRPr>
            </a:lvl1pPr>
          </a:lstStyle>
          <a:p>
            <a:endParaRPr/>
          </a:p>
        </p:txBody>
      </p:sp>
      <p:sp>
        <p:nvSpPr>
          <p:cNvPr id="3" name="Holder 3"/>
          <p:cNvSpPr>
            <a:spLocks noGrp="1"/>
          </p:cNvSpPr>
          <p:nvPr>
            <p:ph sz="half" idx="2"/>
          </p:nvPr>
        </p:nvSpPr>
        <p:spPr>
          <a:xfrm>
            <a:off x="609917" y="1577340"/>
            <a:ext cx="5306282"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BEC5B8"/>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67029" y="526491"/>
            <a:ext cx="11064290" cy="695325"/>
          </a:xfrm>
          <a:prstGeom prst="rect">
            <a:avLst/>
          </a:prstGeom>
        </p:spPr>
        <p:txBody>
          <a:bodyPr wrap="square" lIns="0" tIns="0" rIns="0" bIns="0">
            <a:spAutoFit/>
          </a:bodyPr>
          <a:lstStyle>
            <a:lvl1pPr>
              <a:defRPr sz="4400" b="0" i="0">
                <a:solidFill>
                  <a:srgbClr val="BEC5B8"/>
                </a:solidFill>
                <a:latin typeface="Arial"/>
                <a:cs typeface="Arial"/>
              </a:defRPr>
            </a:lvl1pPr>
          </a:lstStyle>
          <a:p>
            <a:endParaRPr/>
          </a:p>
        </p:txBody>
      </p:sp>
      <p:sp>
        <p:nvSpPr>
          <p:cNvPr id="3" name="Holder 3"/>
          <p:cNvSpPr>
            <a:spLocks noGrp="1"/>
          </p:cNvSpPr>
          <p:nvPr>
            <p:ph type="body" idx="1"/>
          </p:nvPr>
        </p:nvSpPr>
        <p:spPr>
          <a:xfrm>
            <a:off x="2631439" y="1571955"/>
            <a:ext cx="9081770" cy="3096895"/>
          </a:xfrm>
          <a:prstGeom prst="rect">
            <a:avLst/>
          </a:prstGeom>
        </p:spPr>
        <p:txBody>
          <a:bodyPr wrap="square" lIns="0" tIns="0" rIns="0" bIns="0">
            <a:spAutoFit/>
          </a:bodyPr>
          <a:lstStyle>
            <a:lvl1pPr>
              <a:defRPr sz="2800" b="0" i="0">
                <a:solidFill>
                  <a:srgbClr val="BEC5B8"/>
                </a:solidFill>
                <a:latin typeface="Arial"/>
                <a:cs typeface="Arial"/>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laubach-on.ca/" TargetMode="External"/><Relationship Id="rId1" Type="http://schemas.openxmlformats.org/officeDocument/2006/relationships/slideLayout" Target="../slideLayouts/slideLayout5.xml"/><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0684"/>
            <a:ext cx="8028940" cy="6858000"/>
          </a:xfrm>
          <a:custGeom>
            <a:avLst/>
            <a:gdLst/>
            <a:ahLst/>
            <a:cxnLst/>
            <a:rect l="l" t="t" r="r" b="b"/>
            <a:pathLst>
              <a:path w="8028940" h="6858000">
                <a:moveTo>
                  <a:pt x="8028432" y="0"/>
                </a:moveTo>
                <a:lnTo>
                  <a:pt x="0" y="0"/>
                </a:lnTo>
                <a:lnTo>
                  <a:pt x="0" y="6858000"/>
                </a:lnTo>
                <a:lnTo>
                  <a:pt x="8028432" y="6858000"/>
                </a:lnTo>
                <a:lnTo>
                  <a:pt x="8028432" y="0"/>
                </a:lnTo>
                <a:close/>
              </a:path>
            </a:pathLst>
          </a:custGeom>
          <a:solidFill>
            <a:srgbClr val="7E2C20"/>
          </a:solidFill>
        </p:spPr>
        <p:txBody>
          <a:bodyPr wrap="square" lIns="0" tIns="0" rIns="0" bIns="0" rtlCol="0"/>
          <a:lstStyle/>
          <a:p>
            <a:endParaRPr/>
          </a:p>
        </p:txBody>
      </p:sp>
      <p:sp>
        <p:nvSpPr>
          <p:cNvPr id="5" name="object 5"/>
          <p:cNvSpPr/>
          <p:nvPr/>
        </p:nvSpPr>
        <p:spPr>
          <a:xfrm>
            <a:off x="6117693" y="0"/>
            <a:ext cx="3696970" cy="6858000"/>
          </a:xfrm>
          <a:custGeom>
            <a:avLst/>
            <a:gdLst/>
            <a:ahLst/>
            <a:cxnLst/>
            <a:rect l="l" t="t" r="r" b="b"/>
            <a:pathLst>
              <a:path w="3696970" h="6858000">
                <a:moveTo>
                  <a:pt x="1916072" y="3554420"/>
                </a:moveTo>
                <a:lnTo>
                  <a:pt x="1916072" y="6858000"/>
                </a:lnTo>
                <a:lnTo>
                  <a:pt x="3696925" y="6858000"/>
                </a:lnTo>
                <a:lnTo>
                  <a:pt x="1916072" y="3554420"/>
                </a:lnTo>
                <a:close/>
              </a:path>
              <a:path w="3696970" h="6858000">
                <a:moveTo>
                  <a:pt x="1916072" y="0"/>
                </a:moveTo>
                <a:lnTo>
                  <a:pt x="0" y="0"/>
                </a:lnTo>
                <a:lnTo>
                  <a:pt x="1916072" y="3554420"/>
                </a:lnTo>
                <a:lnTo>
                  <a:pt x="1916072" y="0"/>
                </a:lnTo>
                <a:close/>
              </a:path>
            </a:pathLst>
          </a:custGeom>
          <a:solidFill>
            <a:srgbClr val="BEC5B8"/>
          </a:solidFill>
        </p:spPr>
        <p:txBody>
          <a:bodyPr wrap="square" lIns="0" tIns="0" rIns="0" bIns="0" rtlCol="0"/>
          <a:lstStyle/>
          <a:p>
            <a:endParaRPr/>
          </a:p>
        </p:txBody>
      </p:sp>
      <p:sp>
        <p:nvSpPr>
          <p:cNvPr id="7" name="object 3">
            <a:extLst>
              <a:ext uri="{FF2B5EF4-FFF2-40B4-BE49-F238E27FC236}">
                <a16:creationId xmlns:a16="http://schemas.microsoft.com/office/drawing/2014/main" id="{8C7158E0-D224-1632-CFA4-16D424BE1267}"/>
              </a:ext>
            </a:extLst>
          </p:cNvPr>
          <p:cNvSpPr txBox="1"/>
          <p:nvPr/>
        </p:nvSpPr>
        <p:spPr>
          <a:xfrm>
            <a:off x="381000" y="3124200"/>
            <a:ext cx="10660989" cy="1766061"/>
          </a:xfrm>
          <a:prstGeom prst="rect">
            <a:avLst/>
          </a:prstGeom>
        </p:spPr>
        <p:txBody>
          <a:bodyPr vert="horz" wrap="square" lIns="0" tIns="200025" rIns="0" bIns="0" rtlCol="0">
            <a:spAutoFit/>
          </a:bodyPr>
          <a:lstStyle/>
          <a:p>
            <a:pPr marL="9525" marR="3335654">
              <a:lnSpc>
                <a:spcPct val="77300"/>
              </a:lnSpc>
            </a:pPr>
            <a:r>
              <a:rPr lang="fr-CA" sz="4400" dirty="0">
                <a:solidFill>
                  <a:schemeClr val="bg2"/>
                </a:solidFill>
                <a:latin typeface="Arial" panose="020B0604020202020204" pitchFamily="34" charset="0"/>
                <a:cs typeface="Arial" panose="020B0604020202020204" pitchFamily="34" charset="0"/>
              </a:rPr>
              <a:t>PROGRAMME D’ÉTUDES </a:t>
            </a:r>
          </a:p>
          <a:p>
            <a:pPr marL="9525" marR="3335654">
              <a:lnSpc>
                <a:spcPct val="77300"/>
              </a:lnSpc>
            </a:pPr>
            <a:r>
              <a:rPr lang="fr-CA" sz="4400" dirty="0">
                <a:solidFill>
                  <a:schemeClr val="bg2"/>
                </a:solidFill>
                <a:latin typeface="Arial" panose="020B0604020202020204" pitchFamily="34" charset="0"/>
                <a:cs typeface="Arial" panose="020B0604020202020204" pitchFamily="34" charset="0"/>
              </a:rPr>
              <a:t>SUR LA SANTÉ MENTALE ET LES DÉPENDANCES</a:t>
            </a:r>
          </a:p>
        </p:txBody>
      </p:sp>
      <p:sp>
        <p:nvSpPr>
          <p:cNvPr id="8" name="object 4">
            <a:extLst>
              <a:ext uri="{FF2B5EF4-FFF2-40B4-BE49-F238E27FC236}">
                <a16:creationId xmlns:a16="http://schemas.microsoft.com/office/drawing/2014/main" id="{3A8D6A8D-A2C1-CECC-A1EA-C08A91B7988F}"/>
              </a:ext>
            </a:extLst>
          </p:cNvPr>
          <p:cNvSpPr txBox="1"/>
          <p:nvPr/>
        </p:nvSpPr>
        <p:spPr>
          <a:xfrm>
            <a:off x="7086600" y="434140"/>
            <a:ext cx="4890299" cy="1317027"/>
          </a:xfrm>
          <a:prstGeom prst="rect">
            <a:avLst/>
          </a:prstGeom>
        </p:spPr>
        <p:txBody>
          <a:bodyPr vert="horz" wrap="square" lIns="0" tIns="11430" rIns="0" bIns="0" rtlCol="0" anchor="ctr">
            <a:spAutoFit/>
          </a:bodyPr>
          <a:lstStyle/>
          <a:p>
            <a:pPr marL="12700" marR="5080" indent="-3175" algn="r">
              <a:lnSpc>
                <a:spcPct val="100400"/>
              </a:lnSpc>
              <a:spcBef>
                <a:spcPts val="90"/>
              </a:spcBef>
            </a:pPr>
            <a:r>
              <a:rPr lang="fr-FR" sz="2800" dirty="0">
                <a:solidFill>
                  <a:schemeClr val="accent2">
                    <a:lumMod val="75000"/>
                  </a:schemeClr>
                </a:solidFill>
                <a:latin typeface="Arial" panose="020B0604020202020204" pitchFamily="34" charset="0"/>
                <a:cs typeface="Arial" panose="020B0604020202020204" pitchFamily="34" charset="0"/>
              </a:rPr>
              <a:t>MODULE</a:t>
            </a:r>
            <a:r>
              <a:rPr sz="2800" dirty="0">
                <a:solidFill>
                  <a:schemeClr val="accent2">
                    <a:lumMod val="75000"/>
                  </a:schemeClr>
                </a:solidFill>
                <a:latin typeface="Arial" panose="020B0604020202020204" pitchFamily="34" charset="0"/>
                <a:cs typeface="Arial" panose="020B0604020202020204" pitchFamily="34" charset="0"/>
              </a:rPr>
              <a:t> </a:t>
            </a:r>
            <a:r>
              <a:rPr lang="fr-FR" sz="2800" dirty="0">
                <a:solidFill>
                  <a:schemeClr val="accent2">
                    <a:lumMod val="75000"/>
                  </a:schemeClr>
                </a:solidFill>
                <a:latin typeface="Arial" panose="020B0604020202020204" pitchFamily="34" charset="0"/>
                <a:cs typeface="Arial" panose="020B0604020202020204" pitchFamily="34" charset="0"/>
              </a:rPr>
              <a:t>4 </a:t>
            </a:r>
            <a:r>
              <a:rPr sz="2800" dirty="0">
                <a:solidFill>
                  <a:schemeClr val="accent2">
                    <a:lumMod val="75000"/>
                  </a:schemeClr>
                </a:solidFill>
                <a:latin typeface="Arial" panose="020B0604020202020204" pitchFamily="34" charset="0"/>
                <a:cs typeface="Arial" panose="020B0604020202020204" pitchFamily="34" charset="0"/>
              </a:rPr>
              <a:t>: </a:t>
            </a:r>
            <a:endParaRPr lang="fr-FR" sz="2800" dirty="0">
              <a:solidFill>
                <a:schemeClr val="accent2">
                  <a:lumMod val="75000"/>
                </a:schemeClr>
              </a:solidFill>
              <a:latin typeface="Arial" panose="020B0604020202020204" pitchFamily="34" charset="0"/>
              <a:cs typeface="Arial" panose="020B0604020202020204" pitchFamily="34" charset="0"/>
            </a:endParaRPr>
          </a:p>
          <a:p>
            <a:pPr marL="12700" marR="5080" indent="-3175" algn="r">
              <a:lnSpc>
                <a:spcPct val="100400"/>
              </a:lnSpc>
              <a:spcBef>
                <a:spcPts val="90"/>
              </a:spcBef>
            </a:pPr>
            <a:r>
              <a:rPr lang="fr-FR" sz="2800" dirty="0">
                <a:solidFill>
                  <a:schemeClr val="accent2">
                    <a:lumMod val="75000"/>
                  </a:schemeClr>
                </a:solidFill>
                <a:latin typeface="Arial" panose="020B0604020202020204" pitchFamily="34" charset="0"/>
                <a:cs typeface="Arial" panose="020B0604020202020204" pitchFamily="34" charset="0"/>
              </a:rPr>
              <a:t>GÉRER LES EFFETS </a:t>
            </a:r>
            <a:br>
              <a:rPr lang="fr-FR" sz="2800" dirty="0">
                <a:solidFill>
                  <a:schemeClr val="accent2">
                    <a:lumMod val="75000"/>
                  </a:schemeClr>
                </a:solidFill>
                <a:latin typeface="Arial" panose="020B0604020202020204" pitchFamily="34" charset="0"/>
                <a:cs typeface="Arial" panose="020B0604020202020204" pitchFamily="34" charset="0"/>
              </a:rPr>
            </a:br>
            <a:r>
              <a:rPr lang="fr-FR" sz="2800" dirty="0">
                <a:solidFill>
                  <a:schemeClr val="accent2">
                    <a:lumMod val="75000"/>
                  </a:schemeClr>
                </a:solidFill>
                <a:latin typeface="Arial" panose="020B0604020202020204" pitchFamily="34" charset="0"/>
                <a:cs typeface="Arial" panose="020B0604020202020204" pitchFamily="34" charset="0"/>
              </a:rPr>
              <a:t>D’UN TRAUMATISME</a:t>
            </a:r>
            <a:endParaRPr sz="2800" dirty="0">
              <a:solidFill>
                <a:schemeClr val="accent2">
                  <a:lumMod val="75000"/>
                </a:schemeClr>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7050D728-449E-54A1-B807-71AB617CA9D1}"/>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9AD7D383-06AB-211A-46A7-8A05B4D51991}"/>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000"/>
            <a:chOff x="0" y="0"/>
            <a:chExt cx="12193905" cy="6858000"/>
          </a:xfrm>
        </p:grpSpPr>
        <p:pic>
          <p:nvPicPr>
            <p:cNvPr id="3" name="object 3"/>
            <p:cNvPicPr/>
            <p:nvPr/>
          </p:nvPicPr>
          <p:blipFill>
            <a:blip r:embed="rId2" cstate="print"/>
            <a:stretch>
              <a:fillRect/>
            </a:stretch>
          </p:blipFill>
          <p:spPr>
            <a:xfrm>
              <a:off x="2813430" y="0"/>
              <a:ext cx="9380092" cy="6857998"/>
            </a:xfrm>
            <a:prstGeom prst="rect">
              <a:avLst/>
            </a:prstGeom>
          </p:spPr>
        </p:pic>
        <p:sp>
          <p:nvSpPr>
            <p:cNvPr id="4" name="object 4"/>
            <p:cNvSpPr/>
            <p:nvPr/>
          </p:nvSpPr>
          <p:spPr>
            <a:xfrm>
              <a:off x="0" y="0"/>
              <a:ext cx="7731759" cy="6858000"/>
            </a:xfrm>
            <a:custGeom>
              <a:avLst/>
              <a:gdLst/>
              <a:ahLst/>
              <a:cxnLst/>
              <a:rect l="l" t="t" r="r" b="b"/>
              <a:pathLst>
                <a:path w="7731759" h="6858000">
                  <a:moveTo>
                    <a:pt x="7731252" y="0"/>
                  </a:moveTo>
                  <a:lnTo>
                    <a:pt x="0" y="0"/>
                  </a:lnTo>
                  <a:lnTo>
                    <a:pt x="0" y="6858000"/>
                  </a:lnTo>
                  <a:lnTo>
                    <a:pt x="7731252" y="6858000"/>
                  </a:lnTo>
                  <a:lnTo>
                    <a:pt x="7731252" y="0"/>
                  </a:lnTo>
                  <a:close/>
                </a:path>
              </a:pathLst>
            </a:custGeom>
            <a:solidFill>
              <a:srgbClr val="BEC5B8"/>
            </a:solidFill>
          </p:spPr>
          <p:txBody>
            <a:bodyPr wrap="square" lIns="0" tIns="0" rIns="0" bIns="0" rtlCol="0"/>
            <a:lstStyle/>
            <a:p>
              <a:endParaRPr/>
            </a:p>
          </p:txBody>
        </p:sp>
      </p:grpSp>
      <p:sp>
        <p:nvSpPr>
          <p:cNvPr id="5" name="object 5"/>
          <p:cNvSpPr txBox="1">
            <a:spLocks noGrp="1"/>
          </p:cNvSpPr>
          <p:nvPr>
            <p:ph type="title"/>
          </p:nvPr>
        </p:nvSpPr>
        <p:spPr>
          <a:xfrm>
            <a:off x="567028" y="526491"/>
            <a:ext cx="6591933" cy="566181"/>
          </a:xfrm>
          <a:prstGeom prst="rect">
            <a:avLst/>
          </a:prstGeom>
        </p:spPr>
        <p:txBody>
          <a:bodyPr vert="horz" wrap="square" lIns="0" tIns="12065" rIns="0" bIns="0" rtlCol="0">
            <a:spAutoFit/>
          </a:bodyPr>
          <a:lstStyle/>
          <a:p>
            <a:pPr marL="12700">
              <a:lnSpc>
                <a:spcPct val="100000"/>
              </a:lnSpc>
              <a:spcBef>
                <a:spcPts val="95"/>
              </a:spcBef>
            </a:pPr>
            <a:r>
              <a:rPr lang="fr-CA" sz="3600" dirty="0">
                <a:solidFill>
                  <a:schemeClr val="accent2">
                    <a:lumMod val="75000"/>
                  </a:schemeClr>
                </a:solidFill>
              </a:rPr>
              <a:t>Effets d’un traumatisme grave :</a:t>
            </a:r>
            <a:endParaRPr sz="3600" dirty="0">
              <a:solidFill>
                <a:schemeClr val="accent2">
                  <a:lumMod val="75000"/>
                </a:schemeClr>
              </a:solidFill>
            </a:endParaRPr>
          </a:p>
        </p:txBody>
      </p:sp>
      <p:sp>
        <p:nvSpPr>
          <p:cNvPr id="6" name="object 6"/>
          <p:cNvSpPr txBox="1"/>
          <p:nvPr/>
        </p:nvSpPr>
        <p:spPr>
          <a:xfrm>
            <a:off x="567029" y="1537208"/>
            <a:ext cx="6591934" cy="3709284"/>
          </a:xfrm>
          <a:prstGeom prst="rect">
            <a:avLst/>
          </a:prstGeom>
        </p:spPr>
        <p:txBody>
          <a:bodyPr vert="horz" wrap="square" lIns="0" tIns="14604" rIns="0" bIns="0" rtlCol="0">
            <a:spAutoFit/>
          </a:bodyPr>
          <a:lstStyle/>
          <a:p>
            <a:pPr marL="12700" marR="740410">
              <a:lnSpc>
                <a:spcPts val="2380"/>
              </a:lnSpc>
              <a:spcBef>
                <a:spcPts val="105"/>
              </a:spcBef>
            </a:pPr>
            <a:r>
              <a:rPr lang="fr-CA" dirty="0"/>
              <a:t>Certaines personnes peuvent ne pas se souvenir des moments où elles ont vécu un traumatisme, même si ces expériences continuent d’affecter leur comportement.</a:t>
            </a:r>
          </a:p>
          <a:p>
            <a:pPr marL="12700" marR="740410">
              <a:lnSpc>
                <a:spcPts val="2380"/>
              </a:lnSpc>
              <a:spcBef>
                <a:spcPts val="105"/>
              </a:spcBef>
            </a:pPr>
            <a:br>
              <a:rPr lang="fr-CA" dirty="0"/>
            </a:br>
            <a:r>
              <a:rPr lang="fr-CA" dirty="0"/>
              <a:t>L’une des façons courantes de gérer un traumatisme est la «dissociation».</a:t>
            </a:r>
          </a:p>
          <a:p>
            <a:pPr marL="12700" marR="740410">
              <a:lnSpc>
                <a:spcPts val="2380"/>
              </a:lnSpc>
              <a:spcBef>
                <a:spcPts val="105"/>
              </a:spcBef>
            </a:pPr>
            <a:br>
              <a:rPr lang="fr-CA" dirty="0"/>
            </a:br>
            <a:r>
              <a:rPr lang="fr-CA" dirty="0"/>
              <a:t>La dissociation est la manière dont l’esprit isole les évènements traumatiques pour les empêcher d’interférer avec votre fonctionnement. Elle peut donner l’impression que vous séparez vos émotions des évènements traumatisants qui se sont produits.</a:t>
            </a:r>
            <a:endParaRPr dirty="0"/>
          </a:p>
        </p:txBody>
      </p:sp>
      <p:sp>
        <p:nvSpPr>
          <p:cNvPr id="8" name="object 8"/>
          <p:cNvSpPr/>
          <p:nvPr/>
        </p:nvSpPr>
        <p:spPr>
          <a:xfrm>
            <a:off x="9953243" y="5257799"/>
            <a:ext cx="1769745" cy="16004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sp>
        <p:nvSpPr>
          <p:cNvPr id="7" name="Rectangle 6">
            <a:extLst>
              <a:ext uri="{FF2B5EF4-FFF2-40B4-BE49-F238E27FC236}">
                <a16:creationId xmlns:a16="http://schemas.microsoft.com/office/drawing/2014/main" id="{37EE25A8-6727-DA86-CCA9-3C7AC1D55212}"/>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9" name="object 10">
            <a:extLst>
              <a:ext uri="{FF2B5EF4-FFF2-40B4-BE49-F238E27FC236}">
                <a16:creationId xmlns:a16="http://schemas.microsoft.com/office/drawing/2014/main" id="{56AA5CC2-339C-B47D-CD3F-87DC9AD511D9}"/>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3855" y="410980"/>
            <a:ext cx="11064290" cy="1366400"/>
          </a:xfrm>
          <a:prstGeom prst="rect">
            <a:avLst/>
          </a:prstGeom>
        </p:spPr>
        <p:txBody>
          <a:bodyPr vert="horz" wrap="square" lIns="0" tIns="12065" rIns="0" bIns="0" rtlCol="0">
            <a:spAutoFit/>
          </a:bodyPr>
          <a:lstStyle/>
          <a:p>
            <a:pPr marL="64769">
              <a:lnSpc>
                <a:spcPct val="100000"/>
              </a:lnSpc>
              <a:spcBef>
                <a:spcPts val="95"/>
              </a:spcBef>
            </a:pPr>
            <a:r>
              <a:rPr lang="fr-CA" b="0" i="0" u="none" strike="noStrike" dirty="0">
                <a:solidFill>
                  <a:schemeClr val="accent2">
                    <a:lumMod val="75000"/>
                  </a:schemeClr>
                </a:solidFill>
                <a:effectLst/>
                <a:latin typeface="-webkit-standard"/>
              </a:rPr>
              <a:t>Quels sont les effets des traumatismes chez la petite enfance ?</a:t>
            </a:r>
            <a:endParaRPr dirty="0">
              <a:solidFill>
                <a:schemeClr val="accent2">
                  <a:lumMod val="75000"/>
                </a:schemeClr>
              </a:solidFill>
            </a:endParaRPr>
          </a:p>
        </p:txBody>
      </p:sp>
      <p:sp>
        <p:nvSpPr>
          <p:cNvPr id="3" name="object 3"/>
          <p:cNvSpPr/>
          <p:nvPr/>
        </p:nvSpPr>
        <p:spPr>
          <a:xfrm>
            <a:off x="0" y="6400800"/>
            <a:ext cx="12193905" cy="457200"/>
          </a:xfrm>
          <a:custGeom>
            <a:avLst/>
            <a:gdLst/>
            <a:ahLst/>
            <a:cxnLst/>
            <a:rect l="l" t="t" r="r" b="b"/>
            <a:pathLst>
              <a:path w="12193905" h="457200">
                <a:moveTo>
                  <a:pt x="12193524" y="0"/>
                </a:moveTo>
                <a:lnTo>
                  <a:pt x="0" y="0"/>
                </a:lnTo>
                <a:lnTo>
                  <a:pt x="0" y="457200"/>
                </a:lnTo>
                <a:lnTo>
                  <a:pt x="12193524" y="457200"/>
                </a:lnTo>
                <a:lnTo>
                  <a:pt x="12193524" y="0"/>
                </a:lnTo>
                <a:close/>
              </a:path>
            </a:pathLst>
          </a:custGeom>
          <a:solidFill>
            <a:srgbClr val="BEC5B8"/>
          </a:solidFill>
        </p:spPr>
        <p:txBody>
          <a:bodyPr wrap="square" lIns="0" tIns="0" rIns="0" bIns="0" rtlCol="0"/>
          <a:lstStyle/>
          <a:p>
            <a:endParaRPr/>
          </a:p>
        </p:txBody>
      </p:sp>
      <p:sp>
        <p:nvSpPr>
          <p:cNvPr id="4" name="object 4"/>
          <p:cNvSpPr txBox="1"/>
          <p:nvPr/>
        </p:nvSpPr>
        <p:spPr>
          <a:xfrm>
            <a:off x="627075" y="3908248"/>
            <a:ext cx="2601595" cy="1397819"/>
          </a:xfrm>
          <a:prstGeom prst="rect">
            <a:avLst/>
          </a:prstGeom>
        </p:spPr>
        <p:txBody>
          <a:bodyPr vert="horz" wrap="square" lIns="0" tIns="12700" rIns="0" bIns="0" rtlCol="0">
            <a:spAutoFit/>
          </a:bodyPr>
          <a:lstStyle/>
          <a:p>
            <a:pPr marL="7620" algn="ctr"/>
            <a:r>
              <a:rPr lang="fr-CA" dirty="0"/>
              <a:t>Les traumatismes de l’enfance sont appelés «expériences négatives de l’enfance».</a:t>
            </a:r>
            <a:br>
              <a:rPr lang="fr-CA" sz="1800" dirty="0">
                <a:latin typeface="Arial"/>
                <a:cs typeface="Arial"/>
              </a:rPr>
            </a:br>
            <a:endParaRPr sz="1800" dirty="0">
              <a:latin typeface="Arial"/>
              <a:cs typeface="Arial"/>
            </a:endParaRPr>
          </a:p>
        </p:txBody>
      </p:sp>
      <p:pic>
        <p:nvPicPr>
          <p:cNvPr id="5" name="object 5"/>
          <p:cNvPicPr/>
          <p:nvPr/>
        </p:nvPicPr>
        <p:blipFill>
          <a:blip r:embed="rId2" cstate="print"/>
          <a:stretch>
            <a:fillRect/>
          </a:stretch>
        </p:blipFill>
        <p:spPr>
          <a:xfrm>
            <a:off x="1252727" y="2209800"/>
            <a:ext cx="1353311" cy="1499615"/>
          </a:xfrm>
          <a:prstGeom prst="rect">
            <a:avLst/>
          </a:prstGeom>
        </p:spPr>
      </p:pic>
      <p:sp>
        <p:nvSpPr>
          <p:cNvPr id="6" name="object 6"/>
          <p:cNvSpPr txBox="1"/>
          <p:nvPr/>
        </p:nvSpPr>
        <p:spPr>
          <a:xfrm>
            <a:off x="3591814" y="3908248"/>
            <a:ext cx="2249170" cy="1674817"/>
          </a:xfrm>
          <a:prstGeom prst="rect">
            <a:avLst/>
          </a:prstGeom>
        </p:spPr>
        <p:txBody>
          <a:bodyPr vert="horz" wrap="square" lIns="0" tIns="12700" rIns="0" bIns="0" rtlCol="0">
            <a:spAutoFit/>
          </a:bodyPr>
          <a:lstStyle/>
          <a:p>
            <a:pPr marL="12700" marR="5080" indent="1905" algn="ctr">
              <a:spcBef>
                <a:spcPts val="100"/>
              </a:spcBef>
            </a:pPr>
            <a:r>
              <a:rPr lang="fr-CA" dirty="0"/>
              <a:t>Les enfants n’ont pas l’expérience nécessaire pour comprendre </a:t>
            </a:r>
            <a:br>
              <a:rPr lang="fr-CA" dirty="0"/>
            </a:br>
            <a:r>
              <a:rPr lang="fr-CA" dirty="0"/>
              <a:t>les évènements traumatisants.</a:t>
            </a:r>
            <a:endParaRPr dirty="0"/>
          </a:p>
        </p:txBody>
      </p:sp>
      <p:pic>
        <p:nvPicPr>
          <p:cNvPr id="7" name="object 7"/>
          <p:cNvPicPr/>
          <p:nvPr/>
        </p:nvPicPr>
        <p:blipFill>
          <a:blip r:embed="rId3" cstate="print"/>
          <a:stretch>
            <a:fillRect/>
          </a:stretch>
        </p:blipFill>
        <p:spPr>
          <a:xfrm>
            <a:off x="4151376" y="2392681"/>
            <a:ext cx="1138427" cy="1133856"/>
          </a:xfrm>
          <a:prstGeom prst="rect">
            <a:avLst/>
          </a:prstGeom>
        </p:spPr>
      </p:pic>
      <p:sp>
        <p:nvSpPr>
          <p:cNvPr id="8" name="object 8"/>
          <p:cNvSpPr txBox="1"/>
          <p:nvPr/>
        </p:nvSpPr>
        <p:spPr>
          <a:xfrm>
            <a:off x="6343903" y="3908248"/>
            <a:ext cx="2209165" cy="1951816"/>
          </a:xfrm>
          <a:prstGeom prst="rect">
            <a:avLst/>
          </a:prstGeom>
        </p:spPr>
        <p:txBody>
          <a:bodyPr vert="horz" wrap="square" lIns="0" tIns="12700" rIns="0" bIns="0" rtlCol="0">
            <a:spAutoFit/>
          </a:bodyPr>
          <a:lstStyle/>
          <a:p>
            <a:pPr marL="12700" marR="5080" indent="-5080" algn="ctr">
              <a:spcBef>
                <a:spcPts val="100"/>
              </a:spcBef>
            </a:pPr>
            <a:r>
              <a:rPr lang="fr-CA" dirty="0"/>
              <a:t>Les enfants peuvent se sentir responsables </a:t>
            </a:r>
            <a:br>
              <a:rPr lang="fr-CA" dirty="0"/>
            </a:br>
            <a:r>
              <a:rPr lang="fr-CA" dirty="0"/>
              <a:t>d’un événement traumatisant, même si cela échappe à leur contrôle.</a:t>
            </a:r>
            <a:endParaRPr dirty="0"/>
          </a:p>
        </p:txBody>
      </p:sp>
      <p:pic>
        <p:nvPicPr>
          <p:cNvPr id="9" name="object 9"/>
          <p:cNvPicPr/>
          <p:nvPr/>
        </p:nvPicPr>
        <p:blipFill>
          <a:blip r:embed="rId4" cstate="print"/>
          <a:stretch>
            <a:fillRect/>
          </a:stretch>
        </p:blipFill>
        <p:spPr>
          <a:xfrm>
            <a:off x="6789419" y="2292097"/>
            <a:ext cx="1339596" cy="1335024"/>
          </a:xfrm>
          <a:prstGeom prst="rect">
            <a:avLst/>
          </a:prstGeom>
        </p:spPr>
      </p:pic>
      <p:sp>
        <p:nvSpPr>
          <p:cNvPr id="10" name="object 10"/>
          <p:cNvSpPr txBox="1"/>
          <p:nvPr/>
        </p:nvSpPr>
        <p:spPr>
          <a:xfrm>
            <a:off x="8917685" y="3908248"/>
            <a:ext cx="2640965" cy="1951816"/>
          </a:xfrm>
          <a:prstGeom prst="rect">
            <a:avLst/>
          </a:prstGeom>
        </p:spPr>
        <p:txBody>
          <a:bodyPr vert="horz" wrap="square" lIns="0" tIns="12700" rIns="0" bIns="0" rtlCol="0">
            <a:spAutoFit/>
          </a:bodyPr>
          <a:lstStyle/>
          <a:p>
            <a:pPr marL="5080" algn="ctr">
              <a:spcBef>
                <a:spcPts val="10"/>
              </a:spcBef>
            </a:pPr>
            <a:r>
              <a:rPr lang="fr-CA" dirty="0"/>
              <a:t>Les enfants qui subissent des abus, de la négligence ou des problèmes liés à leurs parents peuvent en porter les effets tout au long de leur vie.</a:t>
            </a:r>
            <a:endParaRPr dirty="0"/>
          </a:p>
        </p:txBody>
      </p:sp>
      <p:pic>
        <p:nvPicPr>
          <p:cNvPr id="11" name="object 11"/>
          <p:cNvPicPr/>
          <p:nvPr/>
        </p:nvPicPr>
        <p:blipFill>
          <a:blip r:embed="rId5" cstate="print"/>
          <a:stretch>
            <a:fillRect/>
          </a:stretch>
        </p:blipFill>
        <p:spPr>
          <a:xfrm>
            <a:off x="9646919" y="2401825"/>
            <a:ext cx="1248155" cy="124815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000"/>
            <a:chOff x="0" y="0"/>
            <a:chExt cx="12193905" cy="6858000"/>
          </a:xfrm>
        </p:grpSpPr>
        <p:sp>
          <p:nvSpPr>
            <p:cNvPr id="3" name="object 3"/>
            <p:cNvSpPr/>
            <p:nvPr/>
          </p:nvSpPr>
          <p:spPr>
            <a:xfrm>
              <a:off x="0" y="4594859"/>
              <a:ext cx="12193905" cy="2263140"/>
            </a:xfrm>
            <a:custGeom>
              <a:avLst/>
              <a:gdLst/>
              <a:ahLst/>
              <a:cxnLst/>
              <a:rect l="l" t="t" r="r" b="b"/>
              <a:pathLst>
                <a:path w="12193905" h="2263140">
                  <a:moveTo>
                    <a:pt x="12193524" y="0"/>
                  </a:moveTo>
                  <a:lnTo>
                    <a:pt x="0" y="0"/>
                  </a:lnTo>
                  <a:lnTo>
                    <a:pt x="0" y="2263140"/>
                  </a:lnTo>
                  <a:lnTo>
                    <a:pt x="12193524" y="2263140"/>
                  </a:lnTo>
                  <a:lnTo>
                    <a:pt x="12193524" y="0"/>
                  </a:lnTo>
                  <a:close/>
                </a:path>
              </a:pathLst>
            </a:custGeom>
            <a:solidFill>
              <a:srgbClr val="BEC5B8"/>
            </a:solidFill>
          </p:spPr>
          <p:txBody>
            <a:bodyPr wrap="square" lIns="0" tIns="0" rIns="0" bIns="0" rtlCol="0"/>
            <a:lstStyle/>
            <a:p>
              <a:endParaRPr/>
            </a:p>
          </p:txBody>
        </p:sp>
        <p:sp>
          <p:nvSpPr>
            <p:cNvPr id="4" name="object 4"/>
            <p:cNvSpPr/>
            <p:nvPr/>
          </p:nvSpPr>
          <p:spPr>
            <a:xfrm>
              <a:off x="7898786" y="644651"/>
              <a:ext cx="4295140" cy="6213475"/>
            </a:xfrm>
            <a:custGeom>
              <a:avLst/>
              <a:gdLst/>
              <a:ahLst/>
              <a:cxnLst/>
              <a:rect l="l" t="t" r="r" b="b"/>
              <a:pathLst>
                <a:path w="4295140" h="6213475">
                  <a:moveTo>
                    <a:pt x="4294736" y="0"/>
                  </a:moveTo>
                  <a:lnTo>
                    <a:pt x="3112747" y="0"/>
                  </a:lnTo>
                  <a:lnTo>
                    <a:pt x="0" y="6213348"/>
                  </a:lnTo>
                  <a:lnTo>
                    <a:pt x="4294736" y="6213348"/>
                  </a:lnTo>
                  <a:lnTo>
                    <a:pt x="4294736" y="0"/>
                  </a:lnTo>
                  <a:close/>
                </a:path>
              </a:pathLst>
            </a:custGeom>
            <a:solidFill>
              <a:srgbClr val="FFFFFF"/>
            </a:solidFill>
          </p:spPr>
          <p:txBody>
            <a:bodyPr wrap="square" lIns="0" tIns="0" rIns="0" bIns="0" rtlCol="0"/>
            <a:lstStyle/>
            <a:p>
              <a:endParaRPr/>
            </a:p>
          </p:txBody>
        </p:sp>
        <p:sp>
          <p:nvSpPr>
            <p:cNvPr id="5" name="object 5"/>
            <p:cNvSpPr/>
            <p:nvPr/>
          </p:nvSpPr>
          <p:spPr>
            <a:xfrm>
              <a:off x="9038843" y="0"/>
              <a:ext cx="3154680" cy="4594860"/>
            </a:xfrm>
            <a:custGeom>
              <a:avLst/>
              <a:gdLst/>
              <a:ahLst/>
              <a:cxnLst/>
              <a:rect l="l" t="t" r="r" b="b"/>
              <a:pathLst>
                <a:path w="3154679" h="4594860">
                  <a:moveTo>
                    <a:pt x="3154679" y="0"/>
                  </a:moveTo>
                  <a:lnTo>
                    <a:pt x="2387554" y="0"/>
                  </a:lnTo>
                  <a:lnTo>
                    <a:pt x="0" y="4594860"/>
                  </a:lnTo>
                  <a:lnTo>
                    <a:pt x="3154679" y="4594860"/>
                  </a:lnTo>
                  <a:lnTo>
                    <a:pt x="3154679" y="0"/>
                  </a:lnTo>
                  <a:close/>
                </a:path>
              </a:pathLst>
            </a:custGeom>
            <a:solidFill>
              <a:srgbClr val="7E2C20"/>
            </a:solidFill>
          </p:spPr>
          <p:txBody>
            <a:bodyPr wrap="square" lIns="0" tIns="0" rIns="0" bIns="0" rtlCol="0"/>
            <a:lstStyle/>
            <a:p>
              <a:endParaRPr/>
            </a:p>
          </p:txBody>
        </p:sp>
      </p:grpSp>
      <p:sp>
        <p:nvSpPr>
          <p:cNvPr id="6" name="object 6"/>
          <p:cNvSpPr txBox="1">
            <a:spLocks noGrp="1"/>
          </p:cNvSpPr>
          <p:nvPr>
            <p:ph type="title"/>
          </p:nvPr>
        </p:nvSpPr>
        <p:spPr>
          <a:xfrm>
            <a:off x="619455" y="345800"/>
            <a:ext cx="9392285" cy="1366400"/>
          </a:xfrm>
          <a:prstGeom prst="rect">
            <a:avLst/>
          </a:prstGeom>
        </p:spPr>
        <p:txBody>
          <a:bodyPr vert="horz" wrap="square" lIns="0" tIns="12065" rIns="0" bIns="0" rtlCol="0">
            <a:spAutoFit/>
          </a:bodyPr>
          <a:lstStyle/>
          <a:p>
            <a:pPr marL="12700">
              <a:lnSpc>
                <a:spcPct val="100000"/>
              </a:lnSpc>
              <a:spcBef>
                <a:spcPts val="95"/>
              </a:spcBef>
            </a:pPr>
            <a:r>
              <a:rPr lang="fr-CA" dirty="0">
                <a:solidFill>
                  <a:schemeClr val="accent2">
                    <a:lumMod val="75000"/>
                  </a:schemeClr>
                </a:solidFill>
              </a:rPr>
              <a:t>Certains effets d’un traumatisme </a:t>
            </a:r>
            <a:br>
              <a:rPr lang="fr-CA" dirty="0">
                <a:solidFill>
                  <a:schemeClr val="accent2">
                    <a:lumMod val="75000"/>
                  </a:schemeClr>
                </a:solidFill>
              </a:rPr>
            </a:br>
            <a:r>
              <a:rPr lang="fr-CA" dirty="0">
                <a:solidFill>
                  <a:schemeClr val="accent2">
                    <a:lumMod val="75000"/>
                  </a:schemeClr>
                </a:solidFill>
              </a:rPr>
              <a:t>sur les enfants :</a:t>
            </a:r>
            <a:endParaRPr dirty="0">
              <a:solidFill>
                <a:schemeClr val="accent2">
                  <a:lumMod val="75000"/>
                </a:schemeClr>
              </a:solidFill>
            </a:endParaRPr>
          </a:p>
        </p:txBody>
      </p:sp>
      <p:sp>
        <p:nvSpPr>
          <p:cNvPr id="7" name="object 7"/>
          <p:cNvSpPr txBox="1"/>
          <p:nvPr/>
        </p:nvSpPr>
        <p:spPr>
          <a:xfrm>
            <a:off x="619454" y="1740735"/>
            <a:ext cx="8295945" cy="2597506"/>
          </a:xfrm>
          <a:prstGeom prst="rect">
            <a:avLst/>
          </a:prstGeom>
        </p:spPr>
        <p:txBody>
          <a:bodyPr vert="horz" wrap="square" lIns="0" tIns="164465" rIns="0" bIns="0" rtlCol="0">
            <a:spAutoFit/>
          </a:bodyPr>
          <a:lstStyle/>
          <a:p>
            <a:pPr marL="245745" indent="-233045">
              <a:spcBef>
                <a:spcPts val="1205"/>
              </a:spcBef>
              <a:buClr>
                <a:srgbClr val="871C36"/>
              </a:buClr>
              <a:buFontTx/>
              <a:buChar char="•"/>
              <a:tabLst>
                <a:tab pos="245745" algn="l"/>
              </a:tabLst>
            </a:pPr>
            <a:r>
              <a:rPr lang="fr-CA" dirty="0"/>
              <a:t>Difficultés à gérer leurs émotions (par exemple, explosions de colère)</a:t>
            </a:r>
          </a:p>
          <a:p>
            <a:pPr marL="245745" indent="-233045">
              <a:spcBef>
                <a:spcPts val="1205"/>
              </a:spcBef>
              <a:buClr>
                <a:srgbClr val="871C36"/>
              </a:buClr>
              <a:buFontTx/>
              <a:buChar char="•"/>
              <a:tabLst>
                <a:tab pos="245745" algn="l"/>
              </a:tabLst>
            </a:pPr>
            <a:r>
              <a:rPr lang="fr-CA" dirty="0"/>
              <a:t>Dépendances</a:t>
            </a:r>
          </a:p>
          <a:p>
            <a:pPr marL="245745" indent="-233045">
              <a:spcBef>
                <a:spcPts val="1205"/>
              </a:spcBef>
              <a:buClr>
                <a:srgbClr val="871C36"/>
              </a:buClr>
              <a:buFontTx/>
              <a:buChar char="•"/>
              <a:tabLst>
                <a:tab pos="245745" algn="l"/>
              </a:tabLst>
            </a:pPr>
            <a:r>
              <a:rPr lang="fr-CA" dirty="0"/>
              <a:t>Problèmes de comportement</a:t>
            </a:r>
          </a:p>
          <a:p>
            <a:pPr marL="245745" indent="-233045">
              <a:spcBef>
                <a:spcPts val="1205"/>
              </a:spcBef>
              <a:buClr>
                <a:srgbClr val="871C36"/>
              </a:buClr>
              <a:buFontTx/>
              <a:buChar char="•"/>
              <a:tabLst>
                <a:tab pos="245745" algn="l"/>
              </a:tabLst>
            </a:pPr>
            <a:r>
              <a:rPr lang="fr-CA" dirty="0"/>
              <a:t>Problèmes relationnels et méfiance</a:t>
            </a:r>
          </a:p>
          <a:p>
            <a:pPr marL="245745" indent="-233045">
              <a:spcBef>
                <a:spcPts val="1205"/>
              </a:spcBef>
              <a:buClr>
                <a:srgbClr val="871C36"/>
              </a:buClr>
              <a:buFontTx/>
              <a:buChar char="•"/>
              <a:tabLst>
                <a:tab pos="245745" algn="l"/>
              </a:tabLst>
            </a:pPr>
            <a:r>
              <a:rPr lang="fr-CA" dirty="0"/>
              <a:t>Maladies mentales</a:t>
            </a:r>
          </a:p>
          <a:p>
            <a:pPr marL="245745" indent="-233045">
              <a:spcBef>
                <a:spcPts val="1205"/>
              </a:spcBef>
              <a:buClr>
                <a:srgbClr val="871C36"/>
              </a:buClr>
              <a:buFontTx/>
              <a:buChar char="•"/>
              <a:tabLst>
                <a:tab pos="245745" algn="l"/>
              </a:tabLst>
            </a:pPr>
            <a:r>
              <a:rPr lang="fr-CA" dirty="0"/>
              <a:t>Autres symptômes ayant un impact sur l’éducation et les opportunités d’emploi</a:t>
            </a:r>
            <a:endParaRPr dirty="0"/>
          </a:p>
        </p:txBody>
      </p:sp>
      <p:sp>
        <p:nvSpPr>
          <p:cNvPr id="8" name="object 8"/>
          <p:cNvSpPr txBox="1"/>
          <p:nvPr/>
        </p:nvSpPr>
        <p:spPr>
          <a:xfrm>
            <a:off x="507079" y="5286023"/>
            <a:ext cx="7428484" cy="752770"/>
          </a:xfrm>
          <a:prstGeom prst="rect">
            <a:avLst/>
          </a:prstGeom>
        </p:spPr>
        <p:txBody>
          <a:bodyPr vert="horz" wrap="square" lIns="0" tIns="13970" rIns="0" bIns="0" rtlCol="0">
            <a:spAutoFit/>
          </a:bodyPr>
          <a:lstStyle/>
          <a:p>
            <a:pPr marL="9525" marR="5080" indent="1588" algn="ctr">
              <a:spcBef>
                <a:spcPts val="110"/>
              </a:spcBef>
            </a:pPr>
            <a:r>
              <a:rPr lang="fr-CA" sz="2400" dirty="0">
                <a:solidFill>
                  <a:schemeClr val="accent2">
                    <a:lumMod val="75000"/>
                  </a:schemeClr>
                </a:solidFill>
              </a:rPr>
              <a:t>Certains enfants qui subissent un traumatisme mènent une vie saine et présentent peu de symptômes.</a:t>
            </a:r>
            <a:endParaRPr sz="2400" dirty="0">
              <a:solidFill>
                <a:schemeClr val="accent2">
                  <a:lumMod val="75000"/>
                </a:schemeClr>
              </a:solidFill>
            </a:endParaRPr>
          </a:p>
        </p:txBody>
      </p:sp>
      <p:sp>
        <p:nvSpPr>
          <p:cNvPr id="10" name="object 10"/>
          <p:cNvSpPr/>
          <p:nvPr/>
        </p:nvSpPr>
        <p:spPr>
          <a:xfrm>
            <a:off x="9953243" y="4764023"/>
            <a:ext cx="1769745" cy="2094230"/>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sp>
        <p:nvSpPr>
          <p:cNvPr id="9" name="Rectangle 8">
            <a:extLst>
              <a:ext uri="{FF2B5EF4-FFF2-40B4-BE49-F238E27FC236}">
                <a16:creationId xmlns:a16="http://schemas.microsoft.com/office/drawing/2014/main" id="{D5309BF6-9F3C-454A-2817-0E4EAEB0AA0A}"/>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8E357737-9F94-3254-F24D-C6A9B55C2AC9}"/>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253"/>
            <a:chOff x="0" y="0"/>
            <a:chExt cx="12193905" cy="6858253"/>
          </a:xfrm>
        </p:grpSpPr>
        <p:sp>
          <p:nvSpPr>
            <p:cNvPr id="3" name="object 3"/>
            <p:cNvSpPr/>
            <p:nvPr/>
          </p:nvSpPr>
          <p:spPr>
            <a:xfrm>
              <a:off x="0" y="0"/>
              <a:ext cx="12193905" cy="6400800"/>
            </a:xfrm>
            <a:custGeom>
              <a:avLst/>
              <a:gdLst/>
              <a:ahLst/>
              <a:cxnLst/>
              <a:rect l="l" t="t" r="r" b="b"/>
              <a:pathLst>
                <a:path w="12193905" h="6400800">
                  <a:moveTo>
                    <a:pt x="0" y="6400800"/>
                  </a:moveTo>
                  <a:lnTo>
                    <a:pt x="12193524" y="6400800"/>
                  </a:lnTo>
                  <a:lnTo>
                    <a:pt x="12193524" y="0"/>
                  </a:lnTo>
                  <a:lnTo>
                    <a:pt x="0" y="0"/>
                  </a:lnTo>
                  <a:lnTo>
                    <a:pt x="0" y="6400800"/>
                  </a:lnTo>
                  <a:close/>
                </a:path>
              </a:pathLst>
            </a:custGeom>
            <a:solidFill>
              <a:srgbClr val="7E2C20"/>
            </a:solidFill>
          </p:spPr>
          <p:txBody>
            <a:bodyPr wrap="square" lIns="0" tIns="0" rIns="0" bIns="0" rtlCol="0"/>
            <a:lstStyle/>
            <a:p>
              <a:endParaRPr/>
            </a:p>
          </p:txBody>
        </p:sp>
        <p:sp>
          <p:nvSpPr>
            <p:cNvPr id="4" name="object 4"/>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BEC5B8"/>
            </a:solidFill>
          </p:spPr>
          <p:txBody>
            <a:bodyPr wrap="square" lIns="0" tIns="0" rIns="0" bIns="0" rtlCol="0"/>
            <a:lstStyle/>
            <a:p>
              <a:endParaRPr/>
            </a:p>
          </p:txBody>
        </p:sp>
        <p:sp>
          <p:nvSpPr>
            <p:cNvPr id="5" name="object 5"/>
            <p:cNvSpPr/>
            <p:nvPr/>
          </p:nvSpPr>
          <p:spPr>
            <a:xfrm>
              <a:off x="9953243" y="5286045"/>
              <a:ext cx="1769745" cy="1572208"/>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pic>
          <p:nvPicPr>
            <p:cNvPr id="7" name="object 7"/>
            <p:cNvPicPr/>
            <p:nvPr/>
          </p:nvPicPr>
          <p:blipFill>
            <a:blip r:embed="rId2" cstate="print"/>
            <a:stretch>
              <a:fillRect/>
            </a:stretch>
          </p:blipFill>
          <p:spPr>
            <a:xfrm>
              <a:off x="1" y="4572000"/>
              <a:ext cx="3429000" cy="2285999"/>
            </a:xfrm>
            <a:prstGeom prst="rect">
              <a:avLst/>
            </a:prstGeom>
          </p:spPr>
        </p:pic>
      </p:grpSp>
      <p:sp>
        <p:nvSpPr>
          <p:cNvPr id="8" name="object 8"/>
          <p:cNvSpPr txBox="1">
            <a:spLocks noGrp="1"/>
          </p:cNvSpPr>
          <p:nvPr>
            <p:ph type="body" idx="1"/>
          </p:nvPr>
        </p:nvSpPr>
        <p:spPr>
          <a:xfrm>
            <a:off x="597018" y="1766564"/>
            <a:ext cx="10971341" cy="3415036"/>
          </a:xfrm>
          <a:prstGeom prst="rect">
            <a:avLst/>
          </a:prstGeom>
        </p:spPr>
        <p:txBody>
          <a:bodyPr vert="horz" wrap="square" lIns="0" tIns="29209" rIns="0" bIns="0" rtlCol="0" anchor="t">
            <a:spAutoFit/>
          </a:bodyPr>
          <a:lstStyle/>
          <a:p>
            <a:pPr marL="693420" indent="-457200">
              <a:lnSpc>
                <a:spcPts val="2390"/>
              </a:lnSpc>
              <a:buFont typeface="Arial" panose="020B0604020202020204" pitchFamily="34" charset="0"/>
              <a:buChar char="•"/>
            </a:pPr>
            <a:r>
              <a:rPr lang="fr-CA" sz="2200" dirty="0">
                <a:solidFill>
                  <a:schemeClr val="bg1"/>
                </a:solidFill>
              </a:rPr>
              <a:t>Deux personnes peuvent vivre le même évènement et le ressentir de manière différente.</a:t>
            </a:r>
            <a:br>
              <a:rPr lang="fr-CA" sz="2200" dirty="0">
                <a:solidFill>
                  <a:schemeClr val="bg1"/>
                </a:solidFill>
              </a:rPr>
            </a:br>
            <a:endParaRPr lang="fr-CA" sz="2200" dirty="0">
              <a:solidFill>
                <a:schemeClr val="bg1"/>
              </a:solidFill>
            </a:endParaRPr>
          </a:p>
          <a:p>
            <a:pPr marL="693420" indent="-457200">
              <a:lnSpc>
                <a:spcPts val="2390"/>
              </a:lnSpc>
              <a:buFont typeface="Arial" panose="020B0604020202020204" pitchFamily="34" charset="0"/>
              <a:buChar char="•"/>
            </a:pPr>
            <a:r>
              <a:rPr lang="fr-CA" sz="2200" dirty="0">
                <a:solidFill>
                  <a:schemeClr val="bg1"/>
                </a:solidFill>
              </a:rPr>
              <a:t>Le traumatisme est propre à chaque individu et est influencé par les liens sociaux, les évènements de la vie passée, la personnalité, les soutiens disponibles, etc.</a:t>
            </a:r>
          </a:p>
          <a:p>
            <a:pPr marL="236220">
              <a:lnSpc>
                <a:spcPts val="2390"/>
              </a:lnSpc>
            </a:pPr>
            <a:endParaRPr lang="fr-CA" sz="2200" dirty="0">
              <a:solidFill>
                <a:schemeClr val="bg1"/>
              </a:solidFill>
            </a:endParaRPr>
          </a:p>
          <a:p>
            <a:pPr marL="693420" indent="-457200">
              <a:lnSpc>
                <a:spcPts val="2390"/>
              </a:lnSpc>
              <a:buFont typeface="Arial" panose="020B0604020202020204" pitchFamily="34" charset="0"/>
              <a:buChar char="•"/>
            </a:pPr>
            <a:r>
              <a:rPr lang="fr-CA" sz="2200" dirty="0">
                <a:solidFill>
                  <a:schemeClr val="bg1"/>
                </a:solidFill>
              </a:rPr>
              <a:t>La façon dont vous percevez les évènements traumatiques dans votre vie peut déterminer l’impact qu’ils auront sur vous.</a:t>
            </a:r>
          </a:p>
          <a:p>
            <a:pPr marL="236220">
              <a:lnSpc>
                <a:spcPts val="2390"/>
              </a:lnSpc>
            </a:pPr>
            <a:endParaRPr lang="fr-CA" sz="2200" dirty="0">
              <a:solidFill>
                <a:schemeClr val="bg1"/>
              </a:solidFill>
            </a:endParaRPr>
          </a:p>
          <a:p>
            <a:pPr marL="693420" indent="-457200">
              <a:lnSpc>
                <a:spcPts val="2390"/>
              </a:lnSpc>
              <a:buFont typeface="Arial" panose="020B0604020202020204" pitchFamily="34" charset="0"/>
              <a:buChar char="•"/>
            </a:pPr>
            <a:r>
              <a:rPr lang="fr-CA" sz="2200" dirty="0">
                <a:solidFill>
                  <a:schemeClr val="bg1"/>
                </a:solidFill>
              </a:rPr>
              <a:t>Les personnes qui vivent des évènements traumatiques et continuent à fonctionner avec peu de symptômes sont parfois qualifiées comme «résilientes».</a:t>
            </a:r>
            <a:endParaRPr sz="2200">
              <a:solidFill>
                <a:schemeClr val="bg1"/>
              </a:solidFill>
            </a:endParaRPr>
          </a:p>
        </p:txBody>
      </p:sp>
      <p:sp>
        <p:nvSpPr>
          <p:cNvPr id="9" name="object 9"/>
          <p:cNvSpPr txBox="1">
            <a:spLocks noGrp="1"/>
          </p:cNvSpPr>
          <p:nvPr>
            <p:ph type="title"/>
          </p:nvPr>
        </p:nvSpPr>
        <p:spPr>
          <a:xfrm>
            <a:off x="563855" y="228600"/>
            <a:ext cx="11064290" cy="1366400"/>
          </a:xfrm>
          <a:prstGeom prst="rect">
            <a:avLst/>
          </a:prstGeom>
        </p:spPr>
        <p:txBody>
          <a:bodyPr vert="horz" wrap="square" lIns="0" tIns="12065" rIns="0" bIns="0" rtlCol="0">
            <a:spAutoFit/>
          </a:bodyPr>
          <a:lstStyle/>
          <a:p>
            <a:pPr marL="9525" algn="ctr">
              <a:lnSpc>
                <a:spcPct val="100000"/>
              </a:lnSpc>
              <a:spcBef>
                <a:spcPts val="95"/>
              </a:spcBef>
            </a:pPr>
            <a:r>
              <a:rPr lang="fr-CA" dirty="0">
                <a:solidFill>
                  <a:schemeClr val="bg1"/>
                </a:solidFill>
              </a:rPr>
              <a:t>Un traumatisme peut nous affecter différemment :</a:t>
            </a:r>
            <a:endParaRPr dirty="0">
              <a:solidFill>
                <a:schemeClr val="bg1"/>
              </a:solidFill>
            </a:endParaRPr>
          </a:p>
        </p:txBody>
      </p:sp>
      <p:sp>
        <p:nvSpPr>
          <p:cNvPr id="6" name="Rectangle 5">
            <a:extLst>
              <a:ext uri="{FF2B5EF4-FFF2-40B4-BE49-F238E27FC236}">
                <a16:creationId xmlns:a16="http://schemas.microsoft.com/office/drawing/2014/main" id="{E9056CA0-6EF8-A2DD-A0CB-7EC0E529C63D}"/>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553394BD-1BEB-DF93-E03A-2B062C3F365F}"/>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2"/>
            <a:ext cx="9953625" cy="6858000"/>
            <a:chOff x="0" y="-2"/>
            <a:chExt cx="9953625" cy="6858000"/>
          </a:xfrm>
        </p:grpSpPr>
        <p:pic>
          <p:nvPicPr>
            <p:cNvPr id="3" name="object 3"/>
            <p:cNvPicPr/>
            <p:nvPr/>
          </p:nvPicPr>
          <p:blipFill>
            <a:blip r:embed="rId2" cstate="print"/>
            <a:stretch>
              <a:fillRect/>
            </a:stretch>
          </p:blipFill>
          <p:spPr>
            <a:xfrm>
              <a:off x="0" y="-2"/>
              <a:ext cx="4576571" cy="6600903"/>
            </a:xfrm>
            <a:prstGeom prst="rect">
              <a:avLst/>
            </a:prstGeom>
          </p:spPr>
        </p:pic>
        <p:sp>
          <p:nvSpPr>
            <p:cNvPr id="4" name="object 4"/>
            <p:cNvSpPr/>
            <p:nvPr/>
          </p:nvSpPr>
          <p:spPr>
            <a:xfrm>
              <a:off x="0" y="6400799"/>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BEC5B8"/>
            </a:solidFill>
          </p:spPr>
          <p:txBody>
            <a:bodyPr wrap="square" lIns="0" tIns="0" rIns="0" bIns="0" rtlCol="0"/>
            <a:lstStyle/>
            <a:p>
              <a:endParaRPr/>
            </a:p>
          </p:txBody>
        </p:sp>
      </p:grpSp>
      <p:sp>
        <p:nvSpPr>
          <p:cNvPr id="5" name="object 5"/>
          <p:cNvSpPr txBox="1">
            <a:spLocks noGrp="1"/>
          </p:cNvSpPr>
          <p:nvPr>
            <p:ph type="title"/>
          </p:nvPr>
        </p:nvSpPr>
        <p:spPr>
          <a:xfrm>
            <a:off x="5199379" y="564591"/>
            <a:ext cx="6523228" cy="1271502"/>
          </a:xfrm>
          <a:prstGeom prst="rect">
            <a:avLst/>
          </a:prstGeom>
        </p:spPr>
        <p:txBody>
          <a:bodyPr vert="horz" wrap="square" lIns="0" tIns="116205" rIns="0" bIns="0" rtlCol="0">
            <a:spAutoFit/>
          </a:bodyPr>
          <a:lstStyle/>
          <a:p>
            <a:pPr marL="12700" marR="5080">
              <a:lnSpc>
                <a:spcPts val="4470"/>
              </a:lnSpc>
              <a:spcBef>
                <a:spcPts val="915"/>
              </a:spcBef>
            </a:pPr>
            <a:r>
              <a:rPr lang="fr-CA" sz="4000" dirty="0">
                <a:solidFill>
                  <a:schemeClr val="accent2">
                    <a:lumMod val="75000"/>
                  </a:schemeClr>
                </a:solidFill>
              </a:rPr>
              <a:t>Lorsque le traumatisme affecte votre santé mentale</a:t>
            </a:r>
            <a:endParaRPr dirty="0">
              <a:solidFill>
                <a:schemeClr val="accent2">
                  <a:lumMod val="75000"/>
                </a:schemeClr>
              </a:solidFill>
            </a:endParaRPr>
          </a:p>
        </p:txBody>
      </p:sp>
      <p:sp>
        <p:nvSpPr>
          <p:cNvPr id="6" name="object 6"/>
          <p:cNvSpPr txBox="1"/>
          <p:nvPr/>
        </p:nvSpPr>
        <p:spPr>
          <a:xfrm>
            <a:off x="5199379" y="1949348"/>
            <a:ext cx="6399276" cy="3582391"/>
          </a:xfrm>
          <a:prstGeom prst="rect">
            <a:avLst/>
          </a:prstGeom>
        </p:spPr>
        <p:txBody>
          <a:bodyPr vert="horz" wrap="square" lIns="0" tIns="164465" rIns="0" bIns="0" rtlCol="0">
            <a:spAutoFit/>
          </a:bodyPr>
          <a:lstStyle/>
          <a:p>
            <a:pPr marL="12700">
              <a:lnSpc>
                <a:spcPct val="100000"/>
              </a:lnSpc>
              <a:spcBef>
                <a:spcPts val="1200"/>
              </a:spcBef>
              <a:buClr>
                <a:srgbClr val="871C36"/>
              </a:buClr>
              <a:tabLst>
                <a:tab pos="245745" algn="l"/>
              </a:tabLst>
            </a:pPr>
            <a:r>
              <a:rPr lang="fr-CA" dirty="0">
                <a:solidFill>
                  <a:schemeClr val="accent2">
                    <a:lumMod val="75000"/>
                  </a:schemeClr>
                </a:solidFill>
              </a:rPr>
              <a:t>Certains des effets courants du traumatisme sont :</a:t>
            </a:r>
          </a:p>
          <a:p>
            <a:pPr marL="245745" indent="-233045">
              <a:lnSpc>
                <a:spcPct val="100000"/>
              </a:lnSpc>
              <a:spcBef>
                <a:spcPts val="1200"/>
              </a:spcBef>
              <a:buClr>
                <a:srgbClr val="871C36"/>
              </a:buClr>
              <a:buChar char="•"/>
              <a:tabLst>
                <a:tab pos="245745" algn="l"/>
              </a:tabLst>
            </a:pPr>
            <a:r>
              <a:rPr lang="fr-CA" dirty="0"/>
              <a:t>Pensées répétitives et indésirables, notamment revivre l’évènement traumatique à plusieurs reprises</a:t>
            </a:r>
          </a:p>
          <a:p>
            <a:pPr marL="245745" indent="-233045">
              <a:lnSpc>
                <a:spcPct val="100000"/>
              </a:lnSpc>
              <a:spcBef>
                <a:spcPts val="1200"/>
              </a:spcBef>
              <a:buClr>
                <a:srgbClr val="871C36"/>
              </a:buClr>
              <a:buChar char="•"/>
              <a:tabLst>
                <a:tab pos="245745" algn="l"/>
              </a:tabLst>
            </a:pPr>
            <a:r>
              <a:rPr lang="fr-CA" dirty="0"/>
              <a:t>Sentiment d’être trop alerte, «toujours en alerte» ou facilement surpris ou surprise</a:t>
            </a:r>
          </a:p>
          <a:p>
            <a:pPr marL="245745" indent="-233045">
              <a:lnSpc>
                <a:spcPct val="100000"/>
              </a:lnSpc>
              <a:spcBef>
                <a:spcPts val="1200"/>
              </a:spcBef>
              <a:buClr>
                <a:srgbClr val="871C36"/>
              </a:buClr>
              <a:buChar char="•"/>
              <a:tabLst>
                <a:tab pos="245745" algn="l"/>
              </a:tabLst>
            </a:pPr>
            <a:r>
              <a:rPr lang="fr-CA" dirty="0"/>
              <a:t>Éviter des personnes, des lieux ou des activités</a:t>
            </a:r>
          </a:p>
          <a:p>
            <a:pPr marL="245745" indent="-233045">
              <a:lnSpc>
                <a:spcPct val="100000"/>
              </a:lnSpc>
              <a:spcBef>
                <a:spcPts val="1200"/>
              </a:spcBef>
              <a:buClr>
                <a:srgbClr val="871C36"/>
              </a:buClr>
              <a:buChar char="•"/>
              <a:tabLst>
                <a:tab pos="245745" algn="l"/>
              </a:tabLst>
            </a:pPr>
            <a:r>
              <a:rPr lang="fr-CA" dirty="0"/>
              <a:t>Dépression ou anxiété</a:t>
            </a:r>
          </a:p>
          <a:p>
            <a:pPr marL="245745" indent="-233045">
              <a:lnSpc>
                <a:spcPct val="100000"/>
              </a:lnSpc>
              <a:spcBef>
                <a:spcPts val="1200"/>
              </a:spcBef>
              <a:buClr>
                <a:srgbClr val="871C36"/>
              </a:buClr>
              <a:buChar char="•"/>
              <a:tabLst>
                <a:tab pos="245745" algn="l"/>
              </a:tabLst>
            </a:pPr>
            <a:r>
              <a:rPr lang="fr-CA" dirty="0"/>
              <a:t>Changements dans la mémoire ou la concentration</a:t>
            </a:r>
          </a:p>
          <a:p>
            <a:pPr marL="245745" indent="-233045">
              <a:lnSpc>
                <a:spcPct val="100000"/>
              </a:lnSpc>
              <a:spcBef>
                <a:spcPts val="1200"/>
              </a:spcBef>
              <a:buClr>
                <a:srgbClr val="871C36"/>
              </a:buClr>
              <a:buChar char="•"/>
              <a:tabLst>
                <a:tab pos="245745" algn="l"/>
              </a:tabLst>
            </a:pPr>
            <a:endParaRPr dirty="0"/>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BEC5B8"/>
          </a:solidFill>
        </p:spPr>
        <p:txBody>
          <a:bodyPr wrap="square" lIns="0" tIns="0" rIns="0" bIns="0" rtlCol="0"/>
          <a:lstStyle/>
          <a:p>
            <a:endParaRPr/>
          </a:p>
        </p:txBody>
      </p:sp>
      <p:sp>
        <p:nvSpPr>
          <p:cNvPr id="8" name="Rectangle 7">
            <a:extLst>
              <a:ext uri="{FF2B5EF4-FFF2-40B4-BE49-F238E27FC236}">
                <a16:creationId xmlns:a16="http://schemas.microsoft.com/office/drawing/2014/main" id="{F587EEE1-4899-C060-EE17-6E2FE1D35AD5}"/>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76D464EF-0194-9E18-DB33-44431D376A02}"/>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3524" cy="6857996"/>
          </a:xfrm>
          <a:prstGeom prst="rect">
            <a:avLst/>
          </a:prstGeom>
        </p:spPr>
      </p:pic>
      <p:sp>
        <p:nvSpPr>
          <p:cNvPr id="3" name="object 3"/>
          <p:cNvSpPr txBox="1">
            <a:spLocks noGrp="1"/>
          </p:cNvSpPr>
          <p:nvPr>
            <p:ph type="title"/>
          </p:nvPr>
        </p:nvSpPr>
        <p:spPr>
          <a:xfrm>
            <a:off x="533400" y="304800"/>
            <a:ext cx="8049895" cy="2043508"/>
          </a:xfrm>
          <a:prstGeom prst="rect">
            <a:avLst/>
          </a:prstGeom>
        </p:spPr>
        <p:txBody>
          <a:bodyPr vert="horz" wrap="square" lIns="0" tIns="12065" rIns="0" bIns="0" rtlCol="0">
            <a:spAutoFit/>
          </a:bodyPr>
          <a:lstStyle/>
          <a:p>
            <a:pPr marL="12700">
              <a:lnSpc>
                <a:spcPct val="100000"/>
              </a:lnSpc>
              <a:spcBef>
                <a:spcPts val="95"/>
              </a:spcBef>
            </a:pPr>
            <a:r>
              <a:rPr lang="fr-CA" dirty="0">
                <a:solidFill>
                  <a:schemeClr val="bg1"/>
                </a:solidFill>
              </a:rPr>
              <a:t>Comment le corps réagit-il à </a:t>
            </a:r>
            <a:br>
              <a:rPr lang="fr-CA" dirty="0">
                <a:solidFill>
                  <a:schemeClr val="bg1"/>
                </a:solidFill>
              </a:rPr>
            </a:br>
            <a:r>
              <a:rPr lang="fr-CA" dirty="0">
                <a:solidFill>
                  <a:schemeClr val="bg1"/>
                </a:solidFill>
              </a:rPr>
              <a:t>un traumatisme ?</a:t>
            </a:r>
            <a:br>
              <a:rPr lang="fr-CA" dirty="0">
                <a:solidFill>
                  <a:schemeClr val="bg1"/>
                </a:solidFill>
              </a:rPr>
            </a:br>
            <a:endParaRPr dirty="0">
              <a:solidFill>
                <a:schemeClr val="bg1"/>
              </a:solidFill>
            </a:endParaRPr>
          </a:p>
        </p:txBody>
      </p:sp>
      <p:sp>
        <p:nvSpPr>
          <p:cNvPr id="4" name="object 4"/>
          <p:cNvSpPr txBox="1"/>
          <p:nvPr/>
        </p:nvSpPr>
        <p:spPr>
          <a:xfrm>
            <a:off x="593345" y="1852653"/>
            <a:ext cx="7102855" cy="4444165"/>
          </a:xfrm>
          <a:prstGeom prst="rect">
            <a:avLst/>
          </a:prstGeom>
        </p:spPr>
        <p:txBody>
          <a:bodyPr vert="horz" wrap="square" lIns="0" tIns="12065" rIns="0" bIns="0" rtlCol="0">
            <a:spAutoFit/>
          </a:bodyPr>
          <a:lstStyle/>
          <a:p>
            <a:pPr marL="12700">
              <a:lnSpc>
                <a:spcPct val="100000"/>
              </a:lnSpc>
              <a:spcBef>
                <a:spcPts val="1200"/>
              </a:spcBef>
              <a:buClr>
                <a:srgbClr val="871C36"/>
              </a:buClr>
              <a:tabLst>
                <a:tab pos="245745" algn="l"/>
              </a:tabLst>
            </a:pPr>
            <a:r>
              <a:rPr lang="fr-CA" dirty="0">
                <a:solidFill>
                  <a:schemeClr val="bg1"/>
                </a:solidFill>
              </a:rPr>
              <a:t>Un traumatisme peut influencer le fonctionnement de notre corps et jouer un rôle dans la formation de maladies. </a:t>
            </a:r>
          </a:p>
          <a:p>
            <a:pPr marL="12700">
              <a:lnSpc>
                <a:spcPct val="100000"/>
              </a:lnSpc>
              <a:spcBef>
                <a:spcPts val="1200"/>
              </a:spcBef>
              <a:buClr>
                <a:srgbClr val="871C36"/>
              </a:buClr>
              <a:tabLst>
                <a:tab pos="245745" algn="l"/>
              </a:tabLst>
            </a:pPr>
            <a:r>
              <a:rPr lang="fr-CA" dirty="0">
                <a:solidFill>
                  <a:schemeClr val="bg1"/>
                </a:solidFill>
              </a:rPr>
              <a:t>Lorsqu’un traumatisme survient, il peut provoquer :</a:t>
            </a:r>
          </a:p>
          <a:p>
            <a:pPr marL="245745" indent="-233045">
              <a:lnSpc>
                <a:spcPct val="100000"/>
              </a:lnSpc>
              <a:spcBef>
                <a:spcPts val="1200"/>
              </a:spcBef>
              <a:buClr>
                <a:srgbClr val="871C36"/>
              </a:buClr>
              <a:buChar char="•"/>
              <a:tabLst>
                <a:tab pos="245745" algn="l"/>
              </a:tabLst>
            </a:pPr>
            <a:r>
              <a:rPr lang="fr-CA" dirty="0">
                <a:solidFill>
                  <a:schemeClr val="bg1"/>
                </a:solidFill>
              </a:rPr>
              <a:t>de la fatigue</a:t>
            </a:r>
          </a:p>
          <a:p>
            <a:pPr marL="245745" indent="-233045">
              <a:lnSpc>
                <a:spcPct val="100000"/>
              </a:lnSpc>
              <a:spcBef>
                <a:spcPts val="1200"/>
              </a:spcBef>
              <a:buClr>
                <a:srgbClr val="871C36"/>
              </a:buClr>
              <a:buChar char="•"/>
              <a:tabLst>
                <a:tab pos="245745" algn="l"/>
              </a:tabLst>
            </a:pPr>
            <a:r>
              <a:rPr lang="fr-CA" dirty="0">
                <a:solidFill>
                  <a:schemeClr val="bg1"/>
                </a:solidFill>
              </a:rPr>
              <a:t>des nausées</a:t>
            </a:r>
          </a:p>
          <a:p>
            <a:pPr marL="245745" indent="-233045">
              <a:lnSpc>
                <a:spcPct val="100000"/>
              </a:lnSpc>
              <a:spcBef>
                <a:spcPts val="1200"/>
              </a:spcBef>
              <a:buClr>
                <a:srgbClr val="871C36"/>
              </a:buClr>
              <a:buChar char="•"/>
              <a:tabLst>
                <a:tab pos="245745" algn="l"/>
              </a:tabLst>
            </a:pPr>
            <a:r>
              <a:rPr lang="fr-CA" dirty="0">
                <a:solidFill>
                  <a:schemeClr val="bg1"/>
                </a:solidFill>
              </a:rPr>
              <a:t>des diarrhées</a:t>
            </a:r>
          </a:p>
          <a:p>
            <a:pPr marL="245745" indent="-233045">
              <a:lnSpc>
                <a:spcPct val="100000"/>
              </a:lnSpc>
              <a:spcBef>
                <a:spcPts val="1200"/>
              </a:spcBef>
              <a:buClr>
                <a:srgbClr val="871C36"/>
              </a:buClr>
              <a:buChar char="•"/>
              <a:tabLst>
                <a:tab pos="245745" algn="l"/>
              </a:tabLst>
            </a:pPr>
            <a:r>
              <a:rPr lang="fr-CA" dirty="0">
                <a:solidFill>
                  <a:schemeClr val="bg1"/>
                </a:solidFill>
              </a:rPr>
              <a:t>des maux de tête</a:t>
            </a:r>
          </a:p>
          <a:p>
            <a:pPr marL="245745" indent="-233045">
              <a:lnSpc>
                <a:spcPct val="100000"/>
              </a:lnSpc>
              <a:spcBef>
                <a:spcPts val="1200"/>
              </a:spcBef>
              <a:buClr>
                <a:srgbClr val="871C36"/>
              </a:buClr>
              <a:buChar char="•"/>
              <a:tabLst>
                <a:tab pos="245745" algn="l"/>
              </a:tabLst>
            </a:pPr>
            <a:r>
              <a:rPr lang="fr-CA" dirty="0">
                <a:solidFill>
                  <a:schemeClr val="bg1"/>
                </a:solidFill>
              </a:rPr>
              <a:t>des palpitations cardiaques</a:t>
            </a:r>
          </a:p>
          <a:p>
            <a:pPr marL="245745" indent="-233045">
              <a:lnSpc>
                <a:spcPct val="100000"/>
              </a:lnSpc>
              <a:spcBef>
                <a:spcPts val="1200"/>
              </a:spcBef>
              <a:buClr>
                <a:srgbClr val="871C36"/>
              </a:buClr>
              <a:buChar char="•"/>
              <a:tabLst>
                <a:tab pos="245745" algn="l"/>
              </a:tabLst>
            </a:pPr>
            <a:r>
              <a:rPr lang="fr-CA" dirty="0">
                <a:solidFill>
                  <a:schemeClr val="bg1"/>
                </a:solidFill>
              </a:rPr>
              <a:t>de la constipation</a:t>
            </a:r>
          </a:p>
          <a:p>
            <a:pPr marL="245745" indent="-233045">
              <a:lnSpc>
                <a:spcPct val="100000"/>
              </a:lnSpc>
              <a:spcBef>
                <a:spcPts val="1200"/>
              </a:spcBef>
              <a:buClr>
                <a:srgbClr val="871C36"/>
              </a:buClr>
              <a:buChar char="•"/>
              <a:tabLst>
                <a:tab pos="245745" algn="l"/>
              </a:tabLst>
            </a:pPr>
            <a:r>
              <a:rPr lang="fr-CA" dirty="0">
                <a:solidFill>
                  <a:schemeClr val="bg1"/>
                </a:solidFill>
              </a:rPr>
              <a:t>des douleurs articulaires</a:t>
            </a:r>
          </a:p>
          <a:p>
            <a:pPr marL="245745" indent="-233045">
              <a:lnSpc>
                <a:spcPct val="100000"/>
              </a:lnSpc>
              <a:spcBef>
                <a:spcPts val="1200"/>
              </a:spcBef>
              <a:buClr>
                <a:srgbClr val="871C36"/>
              </a:buClr>
              <a:buChar char="•"/>
              <a:tabLst>
                <a:tab pos="245745" algn="l"/>
              </a:tabLst>
            </a:pPr>
            <a:endParaRPr dirty="0">
              <a:solidFill>
                <a:schemeClr val="bg1"/>
              </a:solidFill>
            </a:endParaRPr>
          </a:p>
        </p:txBody>
      </p:sp>
      <p:grpSp>
        <p:nvGrpSpPr>
          <p:cNvPr id="5" name="object 5"/>
          <p:cNvGrpSpPr/>
          <p:nvPr/>
        </p:nvGrpSpPr>
        <p:grpSpPr>
          <a:xfrm>
            <a:off x="0" y="5257799"/>
            <a:ext cx="12193905" cy="1600453"/>
            <a:chOff x="0" y="5257799"/>
            <a:chExt cx="12193905" cy="1600453"/>
          </a:xfrm>
        </p:grpSpPr>
        <p:sp>
          <p:nvSpPr>
            <p:cNvPr id="6" name="object 6"/>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BEC5B8"/>
            </a:solidFill>
          </p:spPr>
          <p:txBody>
            <a:bodyPr wrap="square" lIns="0" tIns="0" rIns="0" bIns="0" rtlCol="0"/>
            <a:lstStyle/>
            <a:p>
              <a:endParaRPr/>
            </a:p>
          </p:txBody>
        </p:sp>
        <p:sp>
          <p:nvSpPr>
            <p:cNvPr id="7" name="object 7"/>
            <p:cNvSpPr/>
            <p:nvPr/>
          </p:nvSpPr>
          <p:spPr>
            <a:xfrm>
              <a:off x="9953243" y="5257799"/>
              <a:ext cx="1769745" cy="16004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8" name="Rectangle 7">
            <a:extLst>
              <a:ext uri="{FF2B5EF4-FFF2-40B4-BE49-F238E27FC236}">
                <a16:creationId xmlns:a16="http://schemas.microsoft.com/office/drawing/2014/main" id="{D380D5E4-EB49-5863-B9E2-80E0315867A1}"/>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E8495F31-0F4B-4459-2116-86E4ACB583E3}"/>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18286"/>
            <a:ext cx="12193523" cy="6839710"/>
          </a:xfrm>
          <a:prstGeom prst="rect">
            <a:avLst/>
          </a:prstGeom>
        </p:spPr>
      </p:pic>
      <p:sp>
        <p:nvSpPr>
          <p:cNvPr id="3" name="object 3"/>
          <p:cNvSpPr txBox="1">
            <a:spLocks noGrp="1"/>
          </p:cNvSpPr>
          <p:nvPr>
            <p:ph type="title"/>
          </p:nvPr>
        </p:nvSpPr>
        <p:spPr>
          <a:xfrm>
            <a:off x="457200" y="644123"/>
            <a:ext cx="9819945" cy="1271502"/>
          </a:xfrm>
          <a:prstGeom prst="rect">
            <a:avLst/>
          </a:prstGeom>
        </p:spPr>
        <p:txBody>
          <a:bodyPr vert="horz" wrap="square" lIns="0" tIns="116205" rIns="0" bIns="0" rtlCol="0">
            <a:spAutoFit/>
          </a:bodyPr>
          <a:lstStyle/>
          <a:p>
            <a:pPr marL="12700" marR="5080" algn="l">
              <a:lnSpc>
                <a:spcPts val="4470"/>
              </a:lnSpc>
              <a:spcBef>
                <a:spcPts val="915"/>
              </a:spcBef>
            </a:pPr>
            <a:r>
              <a:rPr lang="fr-CA" dirty="0">
                <a:solidFill>
                  <a:schemeClr val="accent2">
                    <a:lumMod val="75000"/>
                  </a:schemeClr>
                </a:solidFill>
              </a:rPr>
              <a:t>À long terme, un traumatisme peut avoir un impact sur le développement  :</a:t>
            </a:r>
            <a:endParaRPr dirty="0">
              <a:solidFill>
                <a:schemeClr val="accent2">
                  <a:lumMod val="75000"/>
                </a:schemeClr>
              </a:solidFill>
            </a:endParaRPr>
          </a:p>
        </p:txBody>
      </p:sp>
      <p:grpSp>
        <p:nvGrpSpPr>
          <p:cNvPr id="4" name="object 4"/>
          <p:cNvGrpSpPr/>
          <p:nvPr/>
        </p:nvGrpSpPr>
        <p:grpSpPr>
          <a:xfrm>
            <a:off x="0" y="5257799"/>
            <a:ext cx="12193905" cy="1609595"/>
            <a:chOff x="0" y="5248657"/>
            <a:chExt cx="12193905" cy="1609595"/>
          </a:xfrm>
        </p:grpSpPr>
        <p:sp>
          <p:nvSpPr>
            <p:cNvPr id="5" name="object 5"/>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AC9ED2"/>
            </a:solidFill>
          </p:spPr>
          <p:txBody>
            <a:bodyPr wrap="square" lIns="0" tIns="0" rIns="0" bIns="0" rtlCol="0"/>
            <a:lstStyle/>
            <a:p>
              <a:endParaRPr/>
            </a:p>
          </p:txBody>
        </p:sp>
        <p:sp>
          <p:nvSpPr>
            <p:cNvPr id="6" name="object 6"/>
            <p:cNvSpPr/>
            <p:nvPr/>
          </p:nvSpPr>
          <p:spPr>
            <a:xfrm>
              <a:off x="9953243" y="5248657"/>
              <a:ext cx="1769745" cy="1609595"/>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8" name="object 8"/>
          <p:cNvSpPr txBox="1"/>
          <p:nvPr/>
        </p:nvSpPr>
        <p:spPr>
          <a:xfrm>
            <a:off x="533400" y="2139388"/>
            <a:ext cx="5807455" cy="2597506"/>
          </a:xfrm>
          <a:prstGeom prst="rect">
            <a:avLst/>
          </a:prstGeom>
        </p:spPr>
        <p:txBody>
          <a:bodyPr vert="horz" wrap="square" lIns="0" tIns="164465" rIns="0" bIns="0" rtlCol="0">
            <a:spAutoFit/>
          </a:bodyPr>
          <a:lstStyle/>
          <a:p>
            <a:pPr marL="300355" indent="-287655">
              <a:spcBef>
                <a:spcPts val="1205"/>
              </a:spcBef>
              <a:buFontTx/>
              <a:buChar char="•"/>
              <a:tabLst>
                <a:tab pos="300355" algn="l"/>
              </a:tabLst>
            </a:pPr>
            <a:r>
              <a:rPr lang="fr-CA" dirty="0"/>
              <a:t>de maladies cardiaques</a:t>
            </a:r>
          </a:p>
          <a:p>
            <a:pPr marL="300355" indent="-287655">
              <a:spcBef>
                <a:spcPts val="1205"/>
              </a:spcBef>
              <a:buFontTx/>
              <a:buChar char="•"/>
              <a:tabLst>
                <a:tab pos="300355" algn="l"/>
              </a:tabLst>
            </a:pPr>
            <a:r>
              <a:rPr lang="fr-CA" dirty="0"/>
              <a:t>d’hypertension artérielle</a:t>
            </a:r>
          </a:p>
          <a:p>
            <a:pPr marL="300355" indent="-287655">
              <a:spcBef>
                <a:spcPts val="1205"/>
              </a:spcBef>
              <a:buFontTx/>
              <a:buChar char="•"/>
              <a:tabLst>
                <a:tab pos="300355" algn="l"/>
              </a:tabLst>
            </a:pPr>
            <a:r>
              <a:rPr lang="fr-CA" dirty="0"/>
              <a:t>d’accident vasculaire cérébral</a:t>
            </a:r>
          </a:p>
          <a:p>
            <a:pPr marL="300355" indent="-287655">
              <a:spcBef>
                <a:spcPts val="1205"/>
              </a:spcBef>
              <a:buFontTx/>
              <a:buChar char="•"/>
              <a:tabLst>
                <a:tab pos="300355" algn="l"/>
              </a:tabLst>
            </a:pPr>
            <a:r>
              <a:rPr lang="fr-CA" dirty="0"/>
              <a:t>de problèmes de digestion</a:t>
            </a:r>
          </a:p>
          <a:p>
            <a:pPr marL="300355" indent="-287655">
              <a:spcBef>
                <a:spcPts val="1205"/>
              </a:spcBef>
              <a:buFontTx/>
              <a:buChar char="•"/>
              <a:tabLst>
                <a:tab pos="300355" algn="l"/>
              </a:tabLst>
            </a:pPr>
            <a:r>
              <a:rPr lang="fr-CA" dirty="0"/>
              <a:t>de l’asthme</a:t>
            </a:r>
          </a:p>
          <a:p>
            <a:pPr marL="300355" indent="-287655">
              <a:spcBef>
                <a:spcPts val="1205"/>
              </a:spcBef>
              <a:buFontTx/>
              <a:buChar char="•"/>
              <a:tabLst>
                <a:tab pos="300355" algn="l"/>
              </a:tabLst>
            </a:pPr>
            <a:r>
              <a:rPr lang="fr-CA" dirty="0"/>
              <a:t>de l’arthrite</a:t>
            </a:r>
            <a:endParaRPr dirty="0"/>
          </a:p>
        </p:txBody>
      </p:sp>
      <p:sp>
        <p:nvSpPr>
          <p:cNvPr id="7" name="Rectangle 6">
            <a:extLst>
              <a:ext uri="{FF2B5EF4-FFF2-40B4-BE49-F238E27FC236}">
                <a16:creationId xmlns:a16="http://schemas.microsoft.com/office/drawing/2014/main" id="{9E879FA4-9448-BD2A-8621-E62AC49756AD}"/>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329EBFA0-943C-0F09-A94A-6DC3F0EC4DCF}"/>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457"/>
            <a:ext cx="9953625" cy="6858000"/>
            <a:chOff x="0" y="457"/>
            <a:chExt cx="9953625" cy="6858000"/>
          </a:xfrm>
        </p:grpSpPr>
        <p:pic>
          <p:nvPicPr>
            <p:cNvPr id="3" name="object 3"/>
            <p:cNvPicPr/>
            <p:nvPr/>
          </p:nvPicPr>
          <p:blipFill>
            <a:blip r:embed="rId2" cstate="print"/>
            <a:stretch>
              <a:fillRect/>
            </a:stretch>
          </p:blipFill>
          <p:spPr>
            <a:xfrm>
              <a:off x="0" y="457"/>
              <a:ext cx="4718303" cy="6722618"/>
            </a:xfrm>
            <a:prstGeom prst="rect">
              <a:avLst/>
            </a:prstGeom>
          </p:spPr>
        </p:pic>
        <p:sp>
          <p:nvSpPr>
            <p:cNvPr id="4" name="object 4"/>
            <p:cNvSpPr/>
            <p:nvPr/>
          </p:nvSpPr>
          <p:spPr>
            <a:xfrm>
              <a:off x="0" y="6400799"/>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BEC5B8"/>
            </a:solidFill>
          </p:spPr>
          <p:txBody>
            <a:bodyPr wrap="square" lIns="0" tIns="0" rIns="0" bIns="0" rtlCol="0"/>
            <a:lstStyle/>
            <a:p>
              <a:endParaRPr/>
            </a:p>
          </p:txBody>
        </p:sp>
      </p:grpSp>
      <p:sp>
        <p:nvSpPr>
          <p:cNvPr id="5" name="object 5"/>
          <p:cNvSpPr txBox="1">
            <a:spLocks noGrp="1"/>
          </p:cNvSpPr>
          <p:nvPr>
            <p:ph type="title"/>
          </p:nvPr>
        </p:nvSpPr>
        <p:spPr>
          <a:xfrm>
            <a:off x="5189982" y="304800"/>
            <a:ext cx="6411595" cy="1366400"/>
          </a:xfrm>
          <a:prstGeom prst="rect">
            <a:avLst/>
          </a:prstGeom>
        </p:spPr>
        <p:txBody>
          <a:bodyPr vert="horz" wrap="square" lIns="0" tIns="12065" rIns="0" bIns="0" rtlCol="0">
            <a:spAutoFit/>
          </a:bodyPr>
          <a:lstStyle/>
          <a:p>
            <a:pPr marL="12700">
              <a:lnSpc>
                <a:spcPct val="100000"/>
              </a:lnSpc>
              <a:spcBef>
                <a:spcPts val="95"/>
              </a:spcBef>
            </a:pPr>
            <a:r>
              <a:rPr lang="fr-CA" dirty="0">
                <a:solidFill>
                  <a:schemeClr val="accent2">
                    <a:lumMod val="75000"/>
                  </a:schemeClr>
                </a:solidFill>
              </a:rPr>
              <a:t>Comment se remettre d’un traumatisme :</a:t>
            </a:r>
            <a:endParaRPr dirty="0">
              <a:solidFill>
                <a:schemeClr val="accent2">
                  <a:lumMod val="75000"/>
                </a:schemeClr>
              </a:solidFill>
            </a:endParaRPr>
          </a:p>
        </p:txBody>
      </p:sp>
      <p:sp>
        <p:nvSpPr>
          <p:cNvPr id="6" name="object 6"/>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BEC5B8"/>
          </a:solidFill>
        </p:spPr>
        <p:txBody>
          <a:bodyPr wrap="square" lIns="0" tIns="0" rIns="0" bIns="0" rtlCol="0"/>
          <a:lstStyle/>
          <a:p>
            <a:endParaRPr/>
          </a:p>
        </p:txBody>
      </p:sp>
      <p:sp>
        <p:nvSpPr>
          <p:cNvPr id="8" name="Rectangle 7">
            <a:extLst>
              <a:ext uri="{FF2B5EF4-FFF2-40B4-BE49-F238E27FC236}">
                <a16:creationId xmlns:a16="http://schemas.microsoft.com/office/drawing/2014/main" id="{513C3A97-6473-EC4D-4E4F-311AD41449EC}"/>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A4128998-4DAD-FC33-DB97-9379AE7B4444}"/>
              </a:ext>
            </a:extLst>
          </p:cNvPr>
          <p:cNvPicPr/>
          <p:nvPr/>
        </p:nvPicPr>
        <p:blipFill>
          <a:blip r:embed="rId3" cstate="print"/>
          <a:stretch>
            <a:fillRect/>
          </a:stretch>
        </p:blipFill>
        <p:spPr>
          <a:xfrm>
            <a:off x="10077577" y="5410200"/>
            <a:ext cx="1521078" cy="1307338"/>
          </a:xfrm>
          <a:prstGeom prst="rect">
            <a:avLst/>
          </a:prstGeom>
        </p:spPr>
      </p:pic>
      <p:sp>
        <p:nvSpPr>
          <p:cNvPr id="7" name="object 7"/>
          <p:cNvSpPr txBox="1"/>
          <p:nvPr/>
        </p:nvSpPr>
        <p:spPr>
          <a:xfrm>
            <a:off x="5189982" y="1671200"/>
            <a:ext cx="6671512" cy="4142737"/>
          </a:xfrm>
          <a:prstGeom prst="rect">
            <a:avLst/>
          </a:prstGeom>
        </p:spPr>
        <p:txBody>
          <a:bodyPr vert="horz" wrap="square" lIns="0" tIns="164465" rIns="0" bIns="0" rtlCol="0" anchor="t">
            <a:spAutoFit/>
          </a:bodyPr>
          <a:lstStyle/>
          <a:p>
            <a:pPr marL="9525">
              <a:lnSpc>
                <a:spcPts val="2390"/>
              </a:lnSpc>
            </a:pPr>
            <a:r>
              <a:rPr lang="fr-CA" dirty="0">
                <a:solidFill>
                  <a:schemeClr val="accent2">
                    <a:lumMod val="75000"/>
                  </a:schemeClr>
                </a:solidFill>
              </a:rPr>
              <a:t>Quelles sont les voies de guérison?</a:t>
            </a:r>
          </a:p>
          <a:p>
            <a:pPr marL="295275" indent="-285750">
              <a:lnSpc>
                <a:spcPts val="2390"/>
              </a:lnSpc>
              <a:buFont typeface="Arial" panose="020B0604020202020204" pitchFamily="34" charset="0"/>
              <a:buChar char="•"/>
            </a:pPr>
            <a:r>
              <a:rPr lang="fr-CA" dirty="0"/>
              <a:t>Parler du traumatisme peut nous aider à le gérer. Participer à des séances de thérapie ou discuter avec un ami ou une amie de confiance peut être bénéfique.</a:t>
            </a:r>
          </a:p>
          <a:p>
            <a:pPr marL="295275" indent="-285750">
              <a:lnSpc>
                <a:spcPts val="2390"/>
              </a:lnSpc>
              <a:buFont typeface="Arial" panose="020B0604020202020204" pitchFamily="34" charset="0"/>
              <a:buChar char="•"/>
            </a:pPr>
            <a:endParaRPr lang="fr-CA" dirty="0"/>
          </a:p>
          <a:p>
            <a:pPr marL="295275" indent="-285750">
              <a:lnSpc>
                <a:spcPts val="2390"/>
              </a:lnSpc>
              <a:buFont typeface="Arial" panose="020B0604020202020204" pitchFamily="34" charset="0"/>
              <a:buChar char="•"/>
            </a:pPr>
            <a:r>
              <a:rPr lang="fr-CA" dirty="0"/>
              <a:t>Effectuer des exercices de respiration contrôlée</a:t>
            </a:r>
          </a:p>
          <a:p>
            <a:pPr marL="295275" indent="-285750">
              <a:lnSpc>
                <a:spcPts val="2390"/>
              </a:lnSpc>
              <a:buFont typeface="Arial" panose="020B0604020202020204" pitchFamily="34" charset="0"/>
              <a:buChar char="•"/>
            </a:pPr>
            <a:endParaRPr lang="fr-CA" dirty="0"/>
          </a:p>
          <a:p>
            <a:pPr marL="295275" indent="-285750">
              <a:lnSpc>
                <a:spcPts val="2390"/>
              </a:lnSpc>
              <a:buFont typeface="Arial" panose="020B0604020202020204" pitchFamily="34" charset="0"/>
              <a:buChar char="•"/>
            </a:pPr>
            <a:r>
              <a:rPr lang="fr-CA" dirty="0"/>
              <a:t>Participer à des cours de yoga</a:t>
            </a:r>
          </a:p>
          <a:p>
            <a:pPr marL="295275" indent="-285750">
              <a:lnSpc>
                <a:spcPts val="2390"/>
              </a:lnSpc>
              <a:buFont typeface="Arial" panose="020B0604020202020204" pitchFamily="34" charset="0"/>
              <a:buChar char="•"/>
            </a:pPr>
            <a:endParaRPr lang="fr-CA" dirty="0"/>
          </a:p>
          <a:p>
            <a:pPr marL="295275" indent="-285750">
              <a:lnSpc>
                <a:spcPts val="2390"/>
              </a:lnSpc>
              <a:buFont typeface="Arial" panose="020B0604020202020204" pitchFamily="34" charset="0"/>
              <a:buChar char="•"/>
            </a:pPr>
            <a:r>
              <a:rPr lang="fr-CA" dirty="0"/>
              <a:t>Trouver de nouvelles façons de rester calme et de maintenir notre sérénité lorsque nous sommes déclenchés par des pensées et des émotions passées.</a:t>
            </a:r>
          </a:p>
          <a:p>
            <a:pPr marL="9525">
              <a:lnSpc>
                <a:spcPts val="2390"/>
              </a:lnSpc>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953625" cy="6858000"/>
            <a:chOff x="0" y="0"/>
            <a:chExt cx="9953625" cy="6858000"/>
          </a:xfrm>
        </p:grpSpPr>
        <p:sp>
          <p:nvSpPr>
            <p:cNvPr id="3" name="object 3"/>
            <p:cNvSpPr/>
            <p:nvPr/>
          </p:nvSpPr>
          <p:spPr>
            <a:xfrm>
              <a:off x="0" y="0"/>
              <a:ext cx="4782820" cy="6828155"/>
            </a:xfrm>
            <a:custGeom>
              <a:avLst/>
              <a:gdLst/>
              <a:ahLst/>
              <a:cxnLst/>
              <a:rect l="l" t="t" r="r" b="b"/>
              <a:pathLst>
                <a:path w="4782820" h="6828155">
                  <a:moveTo>
                    <a:pt x="4782312" y="1188720"/>
                  </a:moveTo>
                  <a:lnTo>
                    <a:pt x="3944429" y="1188720"/>
                  </a:lnTo>
                  <a:lnTo>
                    <a:pt x="4775911" y="0"/>
                  </a:lnTo>
                  <a:lnTo>
                    <a:pt x="0" y="0"/>
                  </a:lnTo>
                  <a:lnTo>
                    <a:pt x="0" y="1188720"/>
                  </a:lnTo>
                  <a:lnTo>
                    <a:pt x="0" y="6400800"/>
                  </a:lnTo>
                  <a:lnTo>
                    <a:pt x="0" y="6827926"/>
                  </a:lnTo>
                  <a:lnTo>
                    <a:pt x="298754" y="6400800"/>
                  </a:lnTo>
                  <a:lnTo>
                    <a:pt x="4782312" y="6400800"/>
                  </a:lnTo>
                  <a:lnTo>
                    <a:pt x="4782312" y="1188720"/>
                  </a:lnTo>
                  <a:close/>
                </a:path>
              </a:pathLst>
            </a:custGeom>
            <a:solidFill>
              <a:srgbClr val="7E2C20"/>
            </a:solidFill>
          </p:spPr>
          <p:txBody>
            <a:bodyPr wrap="square" lIns="0" tIns="0" rIns="0" bIns="0" rtlCol="0"/>
            <a:lstStyle/>
            <a:p>
              <a:endParaRPr/>
            </a:p>
          </p:txBody>
        </p:sp>
        <p:sp>
          <p:nvSpPr>
            <p:cNvPr id="4" name="object 4"/>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BEC5B8"/>
            </a:solidFill>
          </p:spPr>
          <p:txBody>
            <a:bodyPr wrap="square" lIns="0" tIns="0" rIns="0" bIns="0" rtlCol="0"/>
            <a:lstStyle/>
            <a:p>
              <a:endParaRPr/>
            </a:p>
          </p:txBody>
        </p:sp>
        <p:pic>
          <p:nvPicPr>
            <p:cNvPr id="5" name="object 5"/>
            <p:cNvPicPr/>
            <p:nvPr/>
          </p:nvPicPr>
          <p:blipFill>
            <a:blip r:embed="rId2" cstate="print"/>
            <a:stretch>
              <a:fillRect/>
            </a:stretch>
          </p:blipFill>
          <p:spPr>
            <a:xfrm>
              <a:off x="694944" y="1988820"/>
              <a:ext cx="3790187" cy="3790188"/>
            </a:xfrm>
            <a:prstGeom prst="rect">
              <a:avLst/>
            </a:prstGeom>
          </p:spPr>
        </p:pic>
      </p:grpSp>
      <p:sp>
        <p:nvSpPr>
          <p:cNvPr id="7" name="object 7"/>
          <p:cNvSpPr txBox="1"/>
          <p:nvPr/>
        </p:nvSpPr>
        <p:spPr>
          <a:xfrm>
            <a:off x="5189982" y="2134018"/>
            <a:ext cx="6034405" cy="2907206"/>
          </a:xfrm>
          <a:prstGeom prst="rect">
            <a:avLst/>
          </a:prstGeom>
        </p:spPr>
        <p:txBody>
          <a:bodyPr vert="horz" wrap="square" lIns="0" tIns="13970" rIns="0" bIns="0" rtlCol="0" anchor="t">
            <a:spAutoFit/>
          </a:bodyPr>
          <a:lstStyle/>
          <a:p>
            <a:pPr marL="244475" marR="5080" indent="-232410">
              <a:lnSpc>
                <a:spcPct val="100299"/>
              </a:lnSpc>
              <a:spcBef>
                <a:spcPts val="1170"/>
              </a:spcBef>
              <a:buClr>
                <a:srgbClr val="871C36"/>
              </a:buClr>
              <a:buFontTx/>
              <a:buChar char="•"/>
              <a:tabLst>
                <a:tab pos="245745" algn="l"/>
              </a:tabLst>
            </a:pPr>
            <a:r>
              <a:rPr lang="fr-CA" sz="2400" dirty="0"/>
              <a:t>Maintenir des relations stables, saines et intimes</a:t>
            </a:r>
          </a:p>
          <a:p>
            <a:pPr marL="244475" marR="5080" indent="-232410">
              <a:lnSpc>
                <a:spcPct val="100299"/>
              </a:lnSpc>
              <a:spcBef>
                <a:spcPts val="1170"/>
              </a:spcBef>
              <a:buClr>
                <a:srgbClr val="871C36"/>
              </a:buClr>
              <a:buFontTx/>
              <a:buChar char="•"/>
              <a:tabLst>
                <a:tab pos="245745" algn="l"/>
              </a:tabLst>
            </a:pPr>
            <a:r>
              <a:rPr lang="fr-CA" sz="2400" dirty="0"/>
              <a:t>Méditer</a:t>
            </a:r>
          </a:p>
          <a:p>
            <a:pPr marL="244475" marR="5080" indent="-232410">
              <a:lnSpc>
                <a:spcPct val="100299"/>
              </a:lnSpc>
              <a:spcBef>
                <a:spcPts val="1170"/>
              </a:spcBef>
              <a:buClr>
                <a:srgbClr val="871C36"/>
              </a:buClr>
              <a:buFontTx/>
              <a:buChar char="•"/>
              <a:tabLst>
                <a:tab pos="245745" algn="l"/>
              </a:tabLst>
            </a:pPr>
            <a:r>
              <a:rPr lang="fr-CA" sz="2400" dirty="0"/>
              <a:t>Consulter un médecin, car il existe également des médicaments qui peuvent aider en cas de trouble mental diagnostiqué lié à un traumatisme.</a:t>
            </a:r>
            <a:endParaRPr sz="2400" dirty="0"/>
          </a:p>
        </p:txBody>
      </p:sp>
      <p:sp>
        <p:nvSpPr>
          <p:cNvPr id="8" name="object 8"/>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BEC5B8"/>
          </a:solidFill>
        </p:spPr>
        <p:txBody>
          <a:bodyPr wrap="square" lIns="0" tIns="0" rIns="0" bIns="0" rtlCol="0"/>
          <a:lstStyle/>
          <a:p>
            <a:endParaRPr/>
          </a:p>
        </p:txBody>
      </p:sp>
      <p:sp>
        <p:nvSpPr>
          <p:cNvPr id="13" name="object 5">
            <a:extLst>
              <a:ext uri="{FF2B5EF4-FFF2-40B4-BE49-F238E27FC236}">
                <a16:creationId xmlns:a16="http://schemas.microsoft.com/office/drawing/2014/main" id="{E5C95DA1-7BF4-48BC-AC7E-471C092CE32F}"/>
              </a:ext>
            </a:extLst>
          </p:cNvPr>
          <p:cNvSpPr txBox="1">
            <a:spLocks/>
          </p:cNvSpPr>
          <p:nvPr/>
        </p:nvSpPr>
        <p:spPr>
          <a:xfrm>
            <a:off x="5189982" y="304800"/>
            <a:ext cx="6411595" cy="1366400"/>
          </a:xfrm>
          <a:prstGeom prst="rect">
            <a:avLst/>
          </a:prstGeom>
        </p:spPr>
        <p:txBody>
          <a:bodyPr vert="horz" wrap="square" lIns="0" tIns="12065" rIns="0" bIns="0" rtlCol="0">
            <a:spAutoFit/>
          </a:bodyPr>
          <a:lstStyle>
            <a:lvl1pPr>
              <a:defRPr sz="4400" b="0" i="0">
                <a:solidFill>
                  <a:srgbClr val="BEC5B8"/>
                </a:solidFill>
                <a:latin typeface="Arial"/>
                <a:ea typeface="+mj-ea"/>
                <a:cs typeface="Arial"/>
              </a:defRPr>
            </a:lvl1pPr>
          </a:lstStyle>
          <a:p>
            <a:pPr marL="12700">
              <a:spcBef>
                <a:spcPts val="95"/>
              </a:spcBef>
            </a:pPr>
            <a:r>
              <a:rPr lang="fr-CA">
                <a:solidFill>
                  <a:schemeClr val="accent2">
                    <a:lumMod val="75000"/>
                  </a:schemeClr>
                </a:solidFill>
              </a:rPr>
              <a:t>Comment se remettre d’un traumatisme :</a:t>
            </a:r>
            <a:endParaRPr lang="fr-CA" dirty="0">
              <a:solidFill>
                <a:schemeClr val="accent2">
                  <a:lumMod val="75000"/>
                </a:schemeClr>
              </a:solidFill>
            </a:endParaRPr>
          </a:p>
        </p:txBody>
      </p:sp>
      <p:sp>
        <p:nvSpPr>
          <p:cNvPr id="6" name="Rectangle 5">
            <a:extLst>
              <a:ext uri="{FF2B5EF4-FFF2-40B4-BE49-F238E27FC236}">
                <a16:creationId xmlns:a16="http://schemas.microsoft.com/office/drawing/2014/main" id="{7B777326-0252-84F3-0754-42CB394AAFD2}"/>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9" name="object 10">
            <a:extLst>
              <a:ext uri="{FF2B5EF4-FFF2-40B4-BE49-F238E27FC236}">
                <a16:creationId xmlns:a16="http://schemas.microsoft.com/office/drawing/2014/main" id="{8758FDC4-FE2D-9F9E-8196-E5BFF006A9FF}"/>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C83436BB-7798-AD57-7A8F-82B85D65A1EF}"/>
              </a:ext>
            </a:extLst>
          </p:cNvPr>
          <p:cNvSpPr txBox="1"/>
          <p:nvPr/>
        </p:nvSpPr>
        <p:spPr>
          <a:xfrm>
            <a:off x="2374468" y="755615"/>
            <a:ext cx="7482205" cy="2782813"/>
          </a:xfrm>
          <a:prstGeom prst="rect">
            <a:avLst/>
          </a:prstGeom>
        </p:spPr>
        <p:txBody>
          <a:bodyPr vert="horz" wrap="square" lIns="0" tIns="12700" rIns="0" bIns="0" rtlCol="0">
            <a:spAutoFit/>
          </a:bodyPr>
          <a:lstStyle/>
          <a:p>
            <a:pPr marR="3175" algn="ctr">
              <a:spcBef>
                <a:spcPts val="1730"/>
              </a:spcBef>
            </a:pPr>
            <a:r>
              <a:rPr lang="fr-CA" sz="1800" dirty="0">
                <a:latin typeface="Arial"/>
                <a:cs typeface="Arial"/>
              </a:rPr>
              <a:t>Ce PowerPoint a été créé par Laubach </a:t>
            </a:r>
            <a:r>
              <a:rPr lang="fr-CA" sz="1800" dirty="0" err="1">
                <a:latin typeface="Arial"/>
                <a:cs typeface="Arial"/>
              </a:rPr>
              <a:t>Literacy</a:t>
            </a:r>
            <a:r>
              <a:rPr lang="fr-CA" sz="1800" dirty="0">
                <a:latin typeface="Arial"/>
                <a:cs typeface="Arial"/>
              </a:rPr>
              <a:t> Ontario.</a:t>
            </a:r>
            <a:br>
              <a:rPr lang="fr-CA" sz="1800" dirty="0">
                <a:latin typeface="Arial"/>
                <a:cs typeface="Arial"/>
              </a:rPr>
            </a:br>
            <a:br>
              <a:rPr lang="fr-CA" sz="1800" dirty="0">
                <a:latin typeface="Arial"/>
                <a:cs typeface="Arial"/>
              </a:rPr>
            </a:br>
            <a:r>
              <a:rPr lang="fr-CA" sz="1800" dirty="0">
                <a:latin typeface="Arial"/>
                <a:cs typeface="Arial"/>
              </a:rPr>
              <a:t>Les ressources peuvent être téléchargées gratuitement à l’adresse </a:t>
            </a:r>
            <a:r>
              <a:rPr lang="fr-CA" sz="1800" u="sng" spc="-95" dirty="0">
                <a:solidFill>
                  <a:srgbClr val="2997E2"/>
                </a:solidFill>
                <a:uFill>
                  <a:solidFill>
                    <a:srgbClr val="2997E2"/>
                  </a:solidFill>
                </a:uFill>
                <a:latin typeface="Arial"/>
                <a:cs typeface="Arial"/>
                <a:hlinkClick r:id="rId2"/>
              </a:rPr>
              <a:t>www.laubach-</a:t>
            </a:r>
            <a:r>
              <a:rPr lang="fr-CA" sz="1800" u="sng" spc="-10" dirty="0">
                <a:solidFill>
                  <a:srgbClr val="2997E2"/>
                </a:solidFill>
                <a:uFill>
                  <a:solidFill>
                    <a:srgbClr val="2997E2"/>
                  </a:solidFill>
                </a:uFill>
                <a:latin typeface="Arial"/>
                <a:cs typeface="Arial"/>
                <a:hlinkClick r:id="rId2"/>
              </a:rPr>
              <a:t>on.ca</a:t>
            </a:r>
            <a:r>
              <a:rPr lang="fr-CA" sz="1800" dirty="0">
                <a:latin typeface="Arial"/>
                <a:cs typeface="Arial"/>
              </a:rPr>
              <a:t>.</a:t>
            </a:r>
            <a:br>
              <a:rPr lang="fr-CA" sz="1800" dirty="0">
                <a:latin typeface="Arial"/>
                <a:cs typeface="Arial"/>
              </a:rPr>
            </a:br>
            <a:br>
              <a:rPr lang="fr-CA" sz="1800" dirty="0">
                <a:latin typeface="Arial"/>
                <a:cs typeface="Arial"/>
              </a:rPr>
            </a:br>
            <a:r>
              <a:rPr lang="fr-CA" sz="1800" dirty="0">
                <a:latin typeface="Arial"/>
                <a:cs typeface="Arial"/>
              </a:rPr>
              <a:t>Tous les liens vers les sites Web étaient exacts au moment </a:t>
            </a:r>
            <a:br>
              <a:rPr lang="fr-CA" sz="1800" dirty="0">
                <a:latin typeface="Arial"/>
                <a:cs typeface="Arial"/>
              </a:rPr>
            </a:br>
            <a:r>
              <a:rPr lang="fr-CA" sz="1800" dirty="0">
                <a:latin typeface="Arial"/>
                <a:cs typeface="Arial"/>
              </a:rPr>
              <a:t>de la distribution originale, en janvier 2024.</a:t>
            </a:r>
            <a:br>
              <a:rPr lang="fr-CA" sz="1800" dirty="0">
                <a:latin typeface="Arial"/>
                <a:cs typeface="Arial"/>
              </a:rPr>
            </a:br>
            <a:br>
              <a:rPr lang="fr-CA" sz="1800" dirty="0">
                <a:latin typeface="Arial"/>
                <a:cs typeface="Arial"/>
              </a:rPr>
            </a:br>
            <a:r>
              <a:rPr lang="fr-CA" sz="1800" dirty="0">
                <a:latin typeface="Arial"/>
                <a:cs typeface="Arial"/>
              </a:rPr>
              <a:t>Certaines des images utilisées dans ce PowerPoint proviennent</a:t>
            </a:r>
            <a:br>
              <a:rPr lang="fr-CA" sz="1800" dirty="0">
                <a:latin typeface="Arial"/>
                <a:cs typeface="Arial"/>
              </a:rPr>
            </a:br>
            <a:r>
              <a:rPr lang="fr-CA" sz="1800" dirty="0">
                <a:latin typeface="Arial"/>
                <a:cs typeface="Arial"/>
              </a:rPr>
              <a:t>de PowerPoint et de </a:t>
            </a:r>
            <a:r>
              <a:rPr lang="fr-CA" sz="1800" dirty="0" err="1">
                <a:latin typeface="Arial"/>
                <a:cs typeface="Arial"/>
              </a:rPr>
              <a:t>Canva</a:t>
            </a:r>
            <a:r>
              <a:rPr lang="fr-CA" sz="1800" dirty="0">
                <a:latin typeface="Arial"/>
                <a:cs typeface="Arial"/>
              </a:rPr>
              <a:t>.</a:t>
            </a:r>
            <a:endParaRPr sz="1800" dirty="0">
              <a:latin typeface="Arial"/>
              <a:cs typeface="Arial"/>
            </a:endParaRPr>
          </a:p>
        </p:txBody>
      </p:sp>
      <p:sp>
        <p:nvSpPr>
          <p:cNvPr id="7" name="ZoneTexte 6">
            <a:extLst>
              <a:ext uri="{FF2B5EF4-FFF2-40B4-BE49-F238E27FC236}">
                <a16:creationId xmlns:a16="http://schemas.microsoft.com/office/drawing/2014/main" id="{CE26BBFE-917E-3E91-267F-4C3262FFBC01}"/>
              </a:ext>
            </a:extLst>
          </p:cNvPr>
          <p:cNvSpPr txBox="1"/>
          <p:nvPr/>
        </p:nvSpPr>
        <p:spPr>
          <a:xfrm>
            <a:off x="3188793" y="5253709"/>
            <a:ext cx="5814412" cy="523220"/>
          </a:xfrm>
          <a:prstGeom prst="rect">
            <a:avLst/>
          </a:prstGeom>
          <a:noFill/>
        </p:spPr>
        <p:txBody>
          <a:bodyPr wrap="none" rtlCol="0">
            <a:spAutoFit/>
          </a:bodyPr>
          <a:lstStyle/>
          <a:p>
            <a:pPr algn="ctr"/>
            <a:r>
              <a:rPr lang="fr-FR" sz="1400" dirty="0"/>
              <a:t>Ce projet d’Emploi Ontario est financé par le gouvernement du Canada</a:t>
            </a:r>
            <a:br>
              <a:rPr lang="fr-FR" sz="1400" dirty="0"/>
            </a:br>
            <a:r>
              <a:rPr lang="fr-FR" sz="1400" dirty="0"/>
              <a:t>et le gouvernement de l’Ontario.</a:t>
            </a:r>
          </a:p>
        </p:txBody>
      </p:sp>
      <p:pic>
        <p:nvPicPr>
          <p:cNvPr id="8" name="Image 7">
            <a:extLst>
              <a:ext uri="{FF2B5EF4-FFF2-40B4-BE49-F238E27FC236}">
                <a16:creationId xmlns:a16="http://schemas.microsoft.com/office/drawing/2014/main" id="{B6E72893-FC24-606C-91B1-126D1AA0C6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177" y="4227612"/>
            <a:ext cx="7772400" cy="900397"/>
          </a:xfrm>
          <a:prstGeom prst="rect">
            <a:avLst/>
          </a:prstGeom>
        </p:spPr>
      </p:pic>
      <p:sp>
        <p:nvSpPr>
          <p:cNvPr id="2" name="object 5">
            <a:extLst>
              <a:ext uri="{FF2B5EF4-FFF2-40B4-BE49-F238E27FC236}">
                <a16:creationId xmlns:a16="http://schemas.microsoft.com/office/drawing/2014/main" id="{D653E6EF-B341-B4A8-15FC-F9844CAD0A63}"/>
              </a:ext>
            </a:extLst>
          </p:cNvPr>
          <p:cNvSpPr/>
          <p:nvPr/>
        </p:nvSpPr>
        <p:spPr>
          <a:xfrm>
            <a:off x="0" y="6400800"/>
            <a:ext cx="12193905" cy="457200"/>
          </a:xfrm>
          <a:custGeom>
            <a:avLst/>
            <a:gdLst/>
            <a:ahLst/>
            <a:cxnLst/>
            <a:rect l="l" t="t" r="r" b="b"/>
            <a:pathLst>
              <a:path w="12193905" h="457200">
                <a:moveTo>
                  <a:pt x="12193524" y="0"/>
                </a:moveTo>
                <a:lnTo>
                  <a:pt x="0" y="0"/>
                </a:lnTo>
                <a:lnTo>
                  <a:pt x="0" y="457200"/>
                </a:lnTo>
                <a:lnTo>
                  <a:pt x="12193524" y="457200"/>
                </a:lnTo>
                <a:lnTo>
                  <a:pt x="12193524" y="0"/>
                </a:lnTo>
                <a:close/>
              </a:path>
            </a:pathLst>
          </a:custGeom>
          <a:solidFill>
            <a:srgbClr val="BEC5B8"/>
          </a:solidFill>
        </p:spPr>
        <p:txBody>
          <a:bodyPr wrap="square" lIns="0" tIns="0" rIns="0" bIns="0" rtlCol="0"/>
          <a:lstStyle/>
          <a:p>
            <a:endParaRPr/>
          </a:p>
        </p:txBody>
      </p:sp>
      <p:sp>
        <p:nvSpPr>
          <p:cNvPr id="3" name="Rectangle 2">
            <a:extLst>
              <a:ext uri="{FF2B5EF4-FFF2-40B4-BE49-F238E27FC236}">
                <a16:creationId xmlns:a16="http://schemas.microsoft.com/office/drawing/2014/main" id="{713B4CAB-28FB-29FA-373A-D7BB25B5634C}"/>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31A1FD89-7A9F-2507-C5B9-4D402E4374C2}"/>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5728970" cy="6858000"/>
            <a:chOff x="0" y="0"/>
            <a:chExt cx="5728970" cy="6858000"/>
          </a:xfrm>
        </p:grpSpPr>
        <p:sp>
          <p:nvSpPr>
            <p:cNvPr id="3" name="object 3"/>
            <p:cNvSpPr/>
            <p:nvPr/>
          </p:nvSpPr>
          <p:spPr>
            <a:xfrm>
              <a:off x="0" y="0"/>
              <a:ext cx="4439920" cy="6858000"/>
            </a:xfrm>
            <a:custGeom>
              <a:avLst/>
              <a:gdLst/>
              <a:ahLst/>
              <a:cxnLst/>
              <a:rect l="l" t="t" r="r" b="b"/>
              <a:pathLst>
                <a:path w="4439920" h="6858000">
                  <a:moveTo>
                    <a:pt x="4439412" y="0"/>
                  </a:moveTo>
                  <a:lnTo>
                    <a:pt x="0" y="0"/>
                  </a:lnTo>
                  <a:lnTo>
                    <a:pt x="0" y="6858000"/>
                  </a:lnTo>
                  <a:lnTo>
                    <a:pt x="4439412" y="6858000"/>
                  </a:lnTo>
                  <a:lnTo>
                    <a:pt x="4439412" y="0"/>
                  </a:lnTo>
                  <a:close/>
                </a:path>
              </a:pathLst>
            </a:custGeom>
            <a:solidFill>
              <a:srgbClr val="7E2C20"/>
            </a:solidFill>
          </p:spPr>
          <p:txBody>
            <a:bodyPr wrap="square" lIns="0" tIns="0" rIns="0" bIns="0" rtlCol="0"/>
            <a:lstStyle/>
            <a:p>
              <a:endParaRPr/>
            </a:p>
          </p:txBody>
        </p:sp>
        <p:sp>
          <p:nvSpPr>
            <p:cNvPr id="4" name="object 4"/>
            <p:cNvSpPr/>
            <p:nvPr/>
          </p:nvSpPr>
          <p:spPr>
            <a:xfrm>
              <a:off x="992124" y="0"/>
              <a:ext cx="4737100" cy="6858000"/>
            </a:xfrm>
            <a:custGeom>
              <a:avLst/>
              <a:gdLst/>
              <a:ahLst/>
              <a:cxnLst/>
              <a:rect l="l" t="t" r="r" b="b"/>
              <a:pathLst>
                <a:path w="4737100" h="6858000">
                  <a:moveTo>
                    <a:pt x="3442970" y="4985169"/>
                  </a:moveTo>
                  <a:lnTo>
                    <a:pt x="3442970" y="6858000"/>
                  </a:lnTo>
                  <a:lnTo>
                    <a:pt x="4736592" y="6858000"/>
                  </a:lnTo>
                  <a:lnTo>
                    <a:pt x="3442970" y="4985169"/>
                  </a:lnTo>
                  <a:close/>
                </a:path>
                <a:path w="4737100" h="6858000">
                  <a:moveTo>
                    <a:pt x="3442970" y="0"/>
                  </a:moveTo>
                  <a:lnTo>
                    <a:pt x="223569" y="0"/>
                  </a:lnTo>
                  <a:lnTo>
                    <a:pt x="0" y="634"/>
                  </a:lnTo>
                  <a:lnTo>
                    <a:pt x="3442970" y="4985169"/>
                  </a:lnTo>
                  <a:lnTo>
                    <a:pt x="3442970" y="0"/>
                  </a:lnTo>
                  <a:close/>
                </a:path>
              </a:pathLst>
            </a:custGeom>
            <a:solidFill>
              <a:srgbClr val="BFC5B9"/>
            </a:solidFill>
            <a:ln>
              <a:noFill/>
            </a:ln>
          </p:spPr>
          <p:txBody>
            <a:bodyPr wrap="square" lIns="0" tIns="0" rIns="0" bIns="0" rtlCol="0"/>
            <a:lstStyle/>
            <a:p>
              <a:endParaRPr/>
            </a:p>
          </p:txBody>
        </p:sp>
      </p:grpSp>
      <p:sp>
        <p:nvSpPr>
          <p:cNvPr id="10" name="object 7">
            <a:extLst>
              <a:ext uri="{FF2B5EF4-FFF2-40B4-BE49-F238E27FC236}">
                <a16:creationId xmlns:a16="http://schemas.microsoft.com/office/drawing/2014/main" id="{D9504EBE-12F5-CB8C-1591-4E401946581D}"/>
              </a:ext>
            </a:extLst>
          </p:cNvPr>
          <p:cNvSpPr txBox="1"/>
          <p:nvPr/>
        </p:nvSpPr>
        <p:spPr>
          <a:xfrm>
            <a:off x="304800" y="5916269"/>
            <a:ext cx="4038600" cy="579646"/>
          </a:xfrm>
          <a:prstGeom prst="rect">
            <a:avLst/>
          </a:prstGeom>
        </p:spPr>
        <p:txBody>
          <a:bodyPr vert="horz" wrap="square" lIns="0" tIns="12700" rIns="0" bIns="0" rtlCol="0">
            <a:spAutoFit/>
          </a:bodyPr>
          <a:lstStyle/>
          <a:p>
            <a:pPr marL="12700">
              <a:lnSpc>
                <a:spcPct val="100000"/>
              </a:lnSpc>
              <a:spcBef>
                <a:spcPts val="100"/>
              </a:spcBef>
            </a:pPr>
            <a:r>
              <a:rPr lang="fr-FR" dirty="0">
                <a:solidFill>
                  <a:schemeClr val="bg2"/>
                </a:solidFill>
                <a:latin typeface="Arial" panose="020B0604020202020204" pitchFamily="34" charset="0"/>
                <a:cs typeface="Arial" panose="020B0604020202020204" pitchFamily="34" charset="0"/>
              </a:rPr>
              <a:t>Module</a:t>
            </a:r>
            <a:r>
              <a:rPr dirty="0">
                <a:solidFill>
                  <a:schemeClr val="bg2"/>
                </a:solidFill>
                <a:latin typeface="Arial" panose="020B0604020202020204" pitchFamily="34" charset="0"/>
                <a:cs typeface="Arial" panose="020B0604020202020204" pitchFamily="34" charset="0"/>
              </a:rPr>
              <a:t> </a:t>
            </a:r>
            <a:r>
              <a:rPr lang="fr-FR" dirty="0">
                <a:solidFill>
                  <a:schemeClr val="bg2"/>
                </a:solidFill>
                <a:latin typeface="Arial" panose="020B0604020202020204" pitchFamily="34" charset="0"/>
                <a:cs typeface="Arial" panose="020B0604020202020204" pitchFamily="34" charset="0"/>
              </a:rPr>
              <a:t>4 </a:t>
            </a:r>
            <a:r>
              <a:rPr dirty="0">
                <a:solidFill>
                  <a:schemeClr val="bg2"/>
                </a:solidFill>
                <a:latin typeface="Arial" panose="020B0604020202020204" pitchFamily="34" charset="0"/>
                <a:cs typeface="Arial" panose="020B0604020202020204" pitchFamily="34" charset="0"/>
              </a:rPr>
              <a:t>: </a:t>
            </a:r>
            <a:endParaRPr lang="fr-FR" dirty="0">
              <a:solidFill>
                <a:schemeClr val="bg2"/>
              </a:solidFill>
              <a:latin typeface="Arial" panose="020B0604020202020204" pitchFamily="34" charset="0"/>
              <a:cs typeface="Arial" panose="020B0604020202020204" pitchFamily="34" charset="0"/>
            </a:endParaRPr>
          </a:p>
          <a:p>
            <a:pPr marL="12700">
              <a:lnSpc>
                <a:spcPct val="100000"/>
              </a:lnSpc>
              <a:spcBef>
                <a:spcPts val="100"/>
              </a:spcBef>
            </a:pPr>
            <a:r>
              <a:rPr lang="fr-FR" dirty="0">
                <a:solidFill>
                  <a:schemeClr val="bg2"/>
                </a:solidFill>
                <a:latin typeface="Arial" panose="020B0604020202020204" pitchFamily="34" charset="0"/>
                <a:cs typeface="Arial" panose="020B0604020202020204" pitchFamily="34" charset="0"/>
              </a:rPr>
              <a:t>Gérer les effets d’un traumatisme</a:t>
            </a:r>
            <a:endParaRPr dirty="0">
              <a:solidFill>
                <a:schemeClr val="bg2"/>
              </a:solidFill>
              <a:latin typeface="Arial" panose="020B0604020202020204" pitchFamily="34" charset="0"/>
              <a:cs typeface="Arial" panose="020B0604020202020204" pitchFamily="34" charset="0"/>
            </a:endParaRPr>
          </a:p>
        </p:txBody>
      </p:sp>
      <p:sp>
        <p:nvSpPr>
          <p:cNvPr id="13" name="object 5">
            <a:extLst>
              <a:ext uri="{FF2B5EF4-FFF2-40B4-BE49-F238E27FC236}">
                <a16:creationId xmlns:a16="http://schemas.microsoft.com/office/drawing/2014/main" id="{AE34E731-D475-3AF8-6014-C0D09BD1B334}"/>
              </a:ext>
            </a:extLst>
          </p:cNvPr>
          <p:cNvSpPr txBox="1">
            <a:spLocks noGrp="1"/>
          </p:cNvSpPr>
          <p:nvPr>
            <p:ph type="title"/>
          </p:nvPr>
        </p:nvSpPr>
        <p:spPr>
          <a:xfrm>
            <a:off x="4926328" y="1023061"/>
            <a:ext cx="4827271"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tx1"/>
                </a:solidFill>
              </a:rPr>
              <a:t>VEUILLEZ NOTER</a:t>
            </a:r>
            <a:endParaRPr dirty="0">
              <a:solidFill>
                <a:schemeClr val="tx1"/>
              </a:solidFill>
            </a:endParaRPr>
          </a:p>
        </p:txBody>
      </p:sp>
      <p:sp>
        <p:nvSpPr>
          <p:cNvPr id="14" name="object 6">
            <a:extLst>
              <a:ext uri="{FF2B5EF4-FFF2-40B4-BE49-F238E27FC236}">
                <a16:creationId xmlns:a16="http://schemas.microsoft.com/office/drawing/2014/main" id="{8F8AEC77-57E9-60EA-A3E7-162DB934D6C6}"/>
              </a:ext>
            </a:extLst>
          </p:cNvPr>
          <p:cNvSpPr txBox="1"/>
          <p:nvPr/>
        </p:nvSpPr>
        <p:spPr>
          <a:xfrm>
            <a:off x="4926328" y="1922417"/>
            <a:ext cx="6503672" cy="3861954"/>
          </a:xfrm>
          <a:prstGeom prst="rect">
            <a:avLst/>
          </a:prstGeom>
        </p:spPr>
        <p:txBody>
          <a:bodyPr vert="horz" wrap="square" lIns="0" tIns="14604" rIns="0" bIns="0" rtlCol="0">
            <a:spAutoFit/>
          </a:bodyPr>
          <a:lstStyle/>
          <a:p>
            <a:pPr algn="l"/>
            <a:r>
              <a:rPr lang="fr-CA" sz="2000" dirty="0">
                <a:solidFill>
                  <a:schemeClr val="tx1">
                    <a:lumMod val="65000"/>
                    <a:lumOff val="35000"/>
                  </a:schemeClr>
                </a:solidFill>
                <a:latin typeface="Arial" panose="020B0604020202020204" pitchFamily="34" charset="0"/>
                <a:cs typeface="Arial" panose="020B0604020202020204" pitchFamily="34" charset="0"/>
              </a:rPr>
              <a:t>Le matériel fourni dans ce module est destiné à l’éducation sur la santé mentale, les dépendances et les traumatismes. Il n’est pas conçu pour diagnostiquer, traiter ou guérir les symptômes présentés.</a:t>
            </a:r>
          </a:p>
          <a:p>
            <a:pPr algn="l"/>
            <a:endParaRPr lang="fr-CA" sz="2000" dirty="0">
              <a:solidFill>
                <a:schemeClr val="tx1">
                  <a:lumMod val="65000"/>
                  <a:lumOff val="35000"/>
                </a:schemeClr>
              </a:solidFill>
              <a:latin typeface="Arial" panose="020B0604020202020204" pitchFamily="34" charset="0"/>
              <a:cs typeface="Arial" panose="020B0604020202020204" pitchFamily="34" charset="0"/>
            </a:endParaRPr>
          </a:p>
          <a:p>
            <a:pPr algn="l"/>
            <a:r>
              <a:rPr lang="fr-CA" sz="2000" dirty="0">
                <a:solidFill>
                  <a:schemeClr val="tx1">
                    <a:lumMod val="65000"/>
                    <a:lumOff val="35000"/>
                  </a:schemeClr>
                </a:solidFill>
                <a:latin typeface="Arial" panose="020B0604020202020204" pitchFamily="34" charset="0"/>
                <a:cs typeface="Arial" panose="020B0604020202020204" pitchFamily="34" charset="0"/>
              </a:rPr>
              <a:t>Si vous ou une personne proche êtes aux prises avec un problème de santé mentale ou de dépendance, veuillez consulter le module 5, «Où trouver de l’aide». Si l’un des éléments de ce module vous dérange et que vous souhaitez sauter une section, veuillez en informer votre formateur ou formatrice.</a:t>
            </a:r>
          </a:p>
          <a:p>
            <a:pPr marL="12700" marR="5080">
              <a:lnSpc>
                <a:spcPct val="100200"/>
              </a:lnSpc>
              <a:spcBef>
                <a:spcPts val="1195"/>
              </a:spcBef>
            </a:pPr>
            <a:endParaRPr sz="20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7497267C-DB18-4AAA-4024-AEB5B927F2BE}"/>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6" name="object 10">
            <a:extLst>
              <a:ext uri="{FF2B5EF4-FFF2-40B4-BE49-F238E27FC236}">
                <a16:creationId xmlns:a16="http://schemas.microsoft.com/office/drawing/2014/main" id="{08309860-B94F-AA4F-FC2F-FDCBE4533FB7}"/>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7106723" y="0"/>
            <a:ext cx="4735830" cy="6858000"/>
          </a:xfrm>
          <a:custGeom>
            <a:avLst/>
            <a:gdLst/>
            <a:ahLst/>
            <a:cxnLst/>
            <a:rect l="l" t="t" r="r" b="b"/>
            <a:pathLst>
              <a:path w="4735830" h="6858000">
                <a:moveTo>
                  <a:pt x="1437964" y="4775458"/>
                </a:moveTo>
                <a:lnTo>
                  <a:pt x="0" y="6858000"/>
                </a:lnTo>
                <a:lnTo>
                  <a:pt x="1437964" y="6858000"/>
                </a:lnTo>
                <a:lnTo>
                  <a:pt x="1437964" y="4775458"/>
                </a:lnTo>
                <a:close/>
              </a:path>
              <a:path w="4735830" h="6858000">
                <a:moveTo>
                  <a:pt x="4735349" y="0"/>
                </a:moveTo>
                <a:lnTo>
                  <a:pt x="1437964" y="0"/>
                </a:lnTo>
                <a:lnTo>
                  <a:pt x="1437964" y="4775458"/>
                </a:lnTo>
                <a:lnTo>
                  <a:pt x="4735349" y="0"/>
                </a:lnTo>
                <a:close/>
              </a:path>
            </a:pathLst>
          </a:custGeom>
          <a:solidFill>
            <a:srgbClr val="BEC5B8"/>
          </a:solidFill>
        </p:spPr>
        <p:txBody>
          <a:bodyPr wrap="square" lIns="0" tIns="0" rIns="0" bIns="0" rtlCol="0"/>
          <a:lstStyle/>
          <a:p>
            <a:endParaRPr/>
          </a:p>
        </p:txBody>
      </p:sp>
      <p:pic>
        <p:nvPicPr>
          <p:cNvPr id="4" name="object 4"/>
          <p:cNvPicPr/>
          <p:nvPr/>
        </p:nvPicPr>
        <p:blipFill>
          <a:blip r:embed="rId2" cstate="print"/>
          <a:stretch>
            <a:fillRect/>
          </a:stretch>
        </p:blipFill>
        <p:spPr>
          <a:xfrm>
            <a:off x="5582666" y="0"/>
            <a:ext cx="3312413" cy="2223135"/>
          </a:xfrm>
          <a:prstGeom prst="rect">
            <a:avLst/>
          </a:prstGeom>
        </p:spPr>
      </p:pic>
      <p:sp>
        <p:nvSpPr>
          <p:cNvPr id="5" name="object 5"/>
          <p:cNvSpPr/>
          <p:nvPr/>
        </p:nvSpPr>
        <p:spPr>
          <a:xfrm>
            <a:off x="8538846" y="4764023"/>
            <a:ext cx="3653154" cy="2094230"/>
          </a:xfrm>
          <a:custGeom>
            <a:avLst/>
            <a:gdLst/>
            <a:ahLst/>
            <a:cxnLst/>
            <a:rect l="l" t="t" r="r" b="b"/>
            <a:pathLst>
              <a:path w="3653154" h="2094229">
                <a:moveTo>
                  <a:pt x="1412748" y="0"/>
                </a:moveTo>
                <a:lnTo>
                  <a:pt x="0" y="0"/>
                </a:lnTo>
                <a:lnTo>
                  <a:pt x="0" y="2093976"/>
                </a:lnTo>
                <a:lnTo>
                  <a:pt x="1412748" y="2093976"/>
                </a:lnTo>
                <a:lnTo>
                  <a:pt x="1412748" y="0"/>
                </a:lnTo>
                <a:close/>
              </a:path>
              <a:path w="3653154" h="2094229">
                <a:moveTo>
                  <a:pt x="3653015" y="0"/>
                </a:moveTo>
                <a:lnTo>
                  <a:pt x="3182112" y="0"/>
                </a:lnTo>
                <a:lnTo>
                  <a:pt x="3182112" y="2093976"/>
                </a:lnTo>
                <a:lnTo>
                  <a:pt x="3653015" y="2093976"/>
                </a:lnTo>
                <a:lnTo>
                  <a:pt x="3653015" y="0"/>
                </a:lnTo>
                <a:close/>
              </a:path>
            </a:pathLst>
          </a:custGeom>
          <a:solidFill>
            <a:srgbClr val="BEC5B8"/>
          </a:solidFill>
        </p:spPr>
        <p:txBody>
          <a:bodyPr wrap="square" lIns="0" tIns="0" rIns="0" bIns="0" rtlCol="0"/>
          <a:lstStyle/>
          <a:p>
            <a:endParaRPr/>
          </a:p>
        </p:txBody>
      </p:sp>
      <p:sp>
        <p:nvSpPr>
          <p:cNvPr id="8" name="object 8"/>
          <p:cNvSpPr txBox="1"/>
          <p:nvPr/>
        </p:nvSpPr>
        <p:spPr>
          <a:xfrm>
            <a:off x="542092" y="2244906"/>
            <a:ext cx="7306508" cy="2491067"/>
          </a:xfrm>
          <a:prstGeom prst="rect">
            <a:avLst/>
          </a:prstGeom>
        </p:spPr>
        <p:txBody>
          <a:bodyPr vert="horz" wrap="square" lIns="0" tIns="89535" rIns="0" bIns="0" rtlCol="0">
            <a:spAutoFit/>
          </a:bodyPr>
          <a:lstStyle/>
          <a:p>
            <a:pPr marL="245110" indent="-232410">
              <a:spcBef>
                <a:spcPts val="605"/>
              </a:spcBef>
              <a:buClr>
                <a:srgbClr val="871C36"/>
              </a:buClr>
              <a:buFontTx/>
              <a:buChar char="•"/>
              <a:tabLst>
                <a:tab pos="245110" algn="l"/>
              </a:tabLst>
            </a:pPr>
            <a:r>
              <a:rPr lang="fr-CA" dirty="0"/>
              <a:t>Qu’est-ce qu’un traumatisme?</a:t>
            </a:r>
          </a:p>
          <a:p>
            <a:pPr marL="245110" indent="-232410">
              <a:spcBef>
                <a:spcPts val="605"/>
              </a:spcBef>
              <a:buClr>
                <a:srgbClr val="871C36"/>
              </a:buClr>
              <a:buFontTx/>
              <a:buChar char="•"/>
              <a:tabLst>
                <a:tab pos="245110" algn="l"/>
              </a:tabLst>
            </a:pPr>
            <a:r>
              <a:rPr lang="fr-CA" dirty="0"/>
              <a:t>Comment un traumatisme peut-il vous affecter?</a:t>
            </a:r>
          </a:p>
          <a:p>
            <a:pPr marL="245110" indent="-232410">
              <a:spcBef>
                <a:spcPts val="605"/>
              </a:spcBef>
              <a:buClr>
                <a:srgbClr val="871C36"/>
              </a:buClr>
              <a:buFontTx/>
              <a:buChar char="•"/>
              <a:tabLst>
                <a:tab pos="245110" algn="l"/>
              </a:tabLst>
            </a:pPr>
            <a:r>
              <a:rPr lang="fr-CA" dirty="0"/>
              <a:t>Quel est le lien entre un traumatisme et la santé mentale?</a:t>
            </a:r>
          </a:p>
          <a:p>
            <a:pPr marL="245110" indent="-232410">
              <a:spcBef>
                <a:spcPts val="605"/>
              </a:spcBef>
              <a:buClr>
                <a:srgbClr val="871C36"/>
              </a:buClr>
              <a:buFontTx/>
              <a:buChar char="•"/>
              <a:tabLst>
                <a:tab pos="245110" algn="l"/>
              </a:tabLst>
            </a:pPr>
            <a:r>
              <a:rPr lang="fr-CA" dirty="0"/>
              <a:t>Quels sont les effets des traumatismes chez la petite enfance (ENE)?</a:t>
            </a:r>
          </a:p>
          <a:p>
            <a:pPr marL="245110" indent="-232410">
              <a:spcBef>
                <a:spcPts val="605"/>
              </a:spcBef>
              <a:buClr>
                <a:srgbClr val="871C36"/>
              </a:buClr>
              <a:buFontTx/>
              <a:buChar char="•"/>
              <a:tabLst>
                <a:tab pos="245110" algn="l"/>
              </a:tabLst>
            </a:pPr>
            <a:r>
              <a:rPr lang="fr-CA" dirty="0"/>
              <a:t>Comment l’esprit réagit-il au traumatisme?</a:t>
            </a:r>
          </a:p>
          <a:p>
            <a:pPr marL="245110" indent="-232410">
              <a:spcBef>
                <a:spcPts val="605"/>
              </a:spcBef>
              <a:buClr>
                <a:srgbClr val="871C36"/>
              </a:buClr>
              <a:buFontTx/>
              <a:buChar char="•"/>
              <a:tabLst>
                <a:tab pos="245110" algn="l"/>
              </a:tabLst>
            </a:pPr>
            <a:r>
              <a:rPr lang="fr-CA" dirty="0"/>
              <a:t>Comment le corps réagit-il au traumatisme?</a:t>
            </a:r>
          </a:p>
          <a:p>
            <a:pPr marL="245110" indent="-232410">
              <a:spcBef>
                <a:spcPts val="605"/>
              </a:spcBef>
              <a:buClr>
                <a:srgbClr val="871C36"/>
              </a:buClr>
              <a:buFontTx/>
              <a:buChar char="•"/>
              <a:tabLst>
                <a:tab pos="245110" algn="l"/>
              </a:tabLst>
            </a:pPr>
            <a:r>
              <a:rPr lang="fr-CA" dirty="0"/>
              <a:t>Quelles sont les voies de guérison?</a:t>
            </a:r>
          </a:p>
        </p:txBody>
      </p:sp>
      <p:pic>
        <p:nvPicPr>
          <p:cNvPr id="9" name="object 9"/>
          <p:cNvPicPr/>
          <p:nvPr/>
        </p:nvPicPr>
        <p:blipFill>
          <a:blip r:embed="rId3" cstate="print"/>
          <a:stretch>
            <a:fillRect/>
          </a:stretch>
        </p:blipFill>
        <p:spPr>
          <a:xfrm>
            <a:off x="8540495" y="0"/>
            <a:ext cx="3653028" cy="4764024"/>
          </a:xfrm>
          <a:prstGeom prst="rect">
            <a:avLst/>
          </a:prstGeom>
        </p:spPr>
      </p:pic>
      <p:sp>
        <p:nvSpPr>
          <p:cNvPr id="14" name="object 5">
            <a:extLst>
              <a:ext uri="{FF2B5EF4-FFF2-40B4-BE49-F238E27FC236}">
                <a16:creationId xmlns:a16="http://schemas.microsoft.com/office/drawing/2014/main" id="{05ABF11E-40E1-1A9E-07ED-748981323D23}"/>
              </a:ext>
            </a:extLst>
          </p:cNvPr>
          <p:cNvSpPr txBox="1">
            <a:spLocks/>
          </p:cNvSpPr>
          <p:nvPr/>
        </p:nvSpPr>
        <p:spPr>
          <a:xfrm>
            <a:off x="348423" y="536463"/>
            <a:ext cx="7685234" cy="1366400"/>
          </a:xfrm>
          <a:prstGeom prst="rect">
            <a:avLst/>
          </a:prstGeom>
        </p:spPr>
        <p:txBody>
          <a:bodyPr vert="horz" wrap="square" lIns="0" tIns="12065" rIns="0" bIns="0" rtlCol="0">
            <a:spAutoFit/>
          </a:bodyPr>
          <a:lstStyle>
            <a:lvl1pPr>
              <a:defRPr sz="4400" b="0" i="0">
                <a:solidFill>
                  <a:srgbClr val="BEC5B8"/>
                </a:solidFill>
                <a:latin typeface="Arial"/>
                <a:ea typeface="+mj-ea"/>
                <a:cs typeface="Arial"/>
              </a:defRPr>
            </a:lvl1pPr>
          </a:lstStyle>
          <a:p>
            <a:pPr marL="12700">
              <a:spcBef>
                <a:spcPts val="95"/>
              </a:spcBef>
            </a:pPr>
            <a:r>
              <a:rPr lang="fr-FR" dirty="0">
                <a:solidFill>
                  <a:schemeClr val="accent2">
                    <a:lumMod val="75000"/>
                  </a:schemeClr>
                </a:solidFill>
              </a:rPr>
              <a:t>Aujourd’hui, nous allons apprendre… </a:t>
            </a:r>
          </a:p>
        </p:txBody>
      </p:sp>
      <p:sp>
        <p:nvSpPr>
          <p:cNvPr id="7" name="Rectangle 6">
            <a:extLst>
              <a:ext uri="{FF2B5EF4-FFF2-40B4-BE49-F238E27FC236}">
                <a16:creationId xmlns:a16="http://schemas.microsoft.com/office/drawing/2014/main" id="{691AB782-FCA4-50D4-5718-E686B5FFEC01}"/>
              </a:ext>
            </a:extLst>
          </p:cNvPr>
          <p:cNvSpPr/>
          <p:nvPr/>
        </p:nvSpPr>
        <p:spPr>
          <a:xfrm>
            <a:off x="9906000" y="4761546"/>
            <a:ext cx="1828800" cy="209423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B46D3B4B-664C-3219-B2F1-87ACE6EBE823}"/>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000"/>
            <a:chOff x="0" y="0"/>
            <a:chExt cx="12193905" cy="6858000"/>
          </a:xfrm>
        </p:grpSpPr>
        <p:pic>
          <p:nvPicPr>
            <p:cNvPr id="3" name="object 3"/>
            <p:cNvPicPr/>
            <p:nvPr/>
          </p:nvPicPr>
          <p:blipFill>
            <a:blip r:embed="rId2" cstate="print"/>
            <a:stretch>
              <a:fillRect/>
            </a:stretch>
          </p:blipFill>
          <p:spPr>
            <a:xfrm>
              <a:off x="0" y="0"/>
              <a:ext cx="3488435" cy="4764024"/>
            </a:xfrm>
            <a:prstGeom prst="rect">
              <a:avLst/>
            </a:prstGeom>
          </p:spPr>
        </p:pic>
        <p:sp>
          <p:nvSpPr>
            <p:cNvPr id="4" name="object 4"/>
            <p:cNvSpPr/>
            <p:nvPr/>
          </p:nvSpPr>
          <p:spPr>
            <a:xfrm>
              <a:off x="0" y="4764023"/>
              <a:ext cx="12193905" cy="2094230"/>
            </a:xfrm>
            <a:custGeom>
              <a:avLst/>
              <a:gdLst/>
              <a:ahLst/>
              <a:cxnLst/>
              <a:rect l="l" t="t" r="r" b="b"/>
              <a:pathLst>
                <a:path w="12193905" h="2094229">
                  <a:moveTo>
                    <a:pt x="12193524" y="0"/>
                  </a:moveTo>
                  <a:lnTo>
                    <a:pt x="0" y="0"/>
                  </a:lnTo>
                  <a:lnTo>
                    <a:pt x="0" y="2093976"/>
                  </a:lnTo>
                  <a:lnTo>
                    <a:pt x="12193524" y="2093976"/>
                  </a:lnTo>
                  <a:lnTo>
                    <a:pt x="12193524" y="0"/>
                  </a:lnTo>
                  <a:close/>
                </a:path>
              </a:pathLst>
            </a:custGeom>
            <a:solidFill>
              <a:srgbClr val="BEC5B8"/>
            </a:solidFill>
          </p:spPr>
          <p:txBody>
            <a:bodyPr wrap="square" lIns="0" tIns="0" rIns="0" bIns="0" rtlCol="0"/>
            <a:lstStyle/>
            <a:p>
              <a:endParaRPr/>
            </a:p>
          </p:txBody>
        </p:sp>
        <p:sp>
          <p:nvSpPr>
            <p:cNvPr id="5" name="object 5"/>
            <p:cNvSpPr/>
            <p:nvPr/>
          </p:nvSpPr>
          <p:spPr>
            <a:xfrm>
              <a:off x="7738147" y="0"/>
              <a:ext cx="4455795" cy="6858000"/>
            </a:xfrm>
            <a:custGeom>
              <a:avLst/>
              <a:gdLst/>
              <a:ahLst/>
              <a:cxnLst/>
              <a:rect l="l" t="t" r="r" b="b"/>
              <a:pathLst>
                <a:path w="4455795" h="6858000">
                  <a:moveTo>
                    <a:pt x="4455377" y="0"/>
                  </a:moveTo>
                  <a:lnTo>
                    <a:pt x="3260346" y="0"/>
                  </a:lnTo>
                  <a:lnTo>
                    <a:pt x="0" y="6858000"/>
                  </a:lnTo>
                  <a:lnTo>
                    <a:pt x="4455377" y="6858000"/>
                  </a:lnTo>
                  <a:lnTo>
                    <a:pt x="4455377" y="0"/>
                  </a:lnTo>
                  <a:close/>
                </a:path>
              </a:pathLst>
            </a:custGeom>
            <a:solidFill>
              <a:srgbClr val="7E2C20"/>
            </a:solidFill>
          </p:spPr>
          <p:txBody>
            <a:bodyPr wrap="square" lIns="0" tIns="0" rIns="0" bIns="0" rtlCol="0"/>
            <a:lstStyle/>
            <a:p>
              <a:endParaRPr/>
            </a:p>
          </p:txBody>
        </p:sp>
      </p:grpSp>
      <p:sp>
        <p:nvSpPr>
          <p:cNvPr id="6" name="object 6"/>
          <p:cNvSpPr txBox="1"/>
          <p:nvPr/>
        </p:nvSpPr>
        <p:spPr>
          <a:xfrm>
            <a:off x="3578844" y="1480275"/>
            <a:ext cx="5716270" cy="2507737"/>
          </a:xfrm>
          <a:prstGeom prst="rect">
            <a:avLst/>
          </a:prstGeom>
        </p:spPr>
        <p:txBody>
          <a:bodyPr vert="horz" wrap="square" lIns="0" tIns="14604" rIns="0" bIns="0" rtlCol="0">
            <a:spAutoFit/>
          </a:bodyPr>
          <a:lstStyle/>
          <a:p>
            <a:pPr marL="314325" indent="-282575">
              <a:lnSpc>
                <a:spcPct val="100000"/>
              </a:lnSpc>
              <a:spcBef>
                <a:spcPts val="15"/>
              </a:spcBef>
              <a:buClr>
                <a:schemeClr val="accent2">
                  <a:lumMod val="75000"/>
                </a:schemeClr>
              </a:buClr>
              <a:buFont typeface="Arial" panose="020B0604020202020204" pitchFamily="34" charset="0"/>
              <a:buChar char="•"/>
            </a:pPr>
            <a:r>
              <a:rPr lang="fr-CA" dirty="0"/>
              <a:t>Cette section du programme examinera comment un traumatisme peut vous affecter. </a:t>
            </a:r>
          </a:p>
          <a:p>
            <a:pPr marL="314325" indent="-282575">
              <a:lnSpc>
                <a:spcPct val="100000"/>
              </a:lnSpc>
              <a:spcBef>
                <a:spcPts val="15"/>
              </a:spcBef>
              <a:buClr>
                <a:schemeClr val="accent2">
                  <a:lumMod val="75000"/>
                </a:schemeClr>
              </a:buClr>
              <a:buFont typeface="Arial" panose="020B0604020202020204" pitchFamily="34" charset="0"/>
              <a:buChar char="•"/>
            </a:pPr>
            <a:endParaRPr lang="fr-CA" dirty="0"/>
          </a:p>
          <a:p>
            <a:pPr marL="314325" indent="-282575">
              <a:lnSpc>
                <a:spcPct val="100000"/>
              </a:lnSpc>
              <a:spcBef>
                <a:spcPts val="15"/>
              </a:spcBef>
              <a:buClr>
                <a:schemeClr val="accent2">
                  <a:lumMod val="75000"/>
                </a:schemeClr>
              </a:buClr>
              <a:buFont typeface="Arial" panose="020B0604020202020204" pitchFamily="34" charset="0"/>
              <a:buChar char="•"/>
            </a:pPr>
            <a:r>
              <a:rPr lang="fr-CA" dirty="0"/>
              <a:t>Certaines des informations présentées et les questions de discussion peuvent vous mettre mal à l’aise ou vous perturber. </a:t>
            </a:r>
          </a:p>
          <a:p>
            <a:pPr marL="314325" indent="-282575">
              <a:lnSpc>
                <a:spcPct val="100000"/>
              </a:lnSpc>
              <a:spcBef>
                <a:spcPts val="15"/>
              </a:spcBef>
              <a:buClr>
                <a:schemeClr val="accent2">
                  <a:lumMod val="75000"/>
                </a:schemeClr>
              </a:buClr>
              <a:buFont typeface="Arial" panose="020B0604020202020204" pitchFamily="34" charset="0"/>
              <a:buChar char="•"/>
            </a:pPr>
            <a:endParaRPr lang="fr-CA" dirty="0"/>
          </a:p>
          <a:p>
            <a:pPr marL="314325" indent="-282575">
              <a:lnSpc>
                <a:spcPct val="100000"/>
              </a:lnSpc>
              <a:spcBef>
                <a:spcPts val="15"/>
              </a:spcBef>
              <a:buClr>
                <a:schemeClr val="accent2">
                  <a:lumMod val="75000"/>
                </a:schemeClr>
              </a:buClr>
              <a:buFont typeface="Arial" panose="020B0604020202020204" pitchFamily="34" charset="0"/>
              <a:buChar char="•"/>
            </a:pPr>
            <a:r>
              <a:rPr lang="fr-CA" dirty="0"/>
              <a:t>Si tel est le cas, veuillez passer cette section et passer au module 5.</a:t>
            </a:r>
            <a:endParaRPr dirty="0"/>
          </a:p>
        </p:txBody>
      </p:sp>
      <p:sp>
        <p:nvSpPr>
          <p:cNvPr id="7" name="object 7"/>
          <p:cNvSpPr txBox="1">
            <a:spLocks noGrp="1"/>
          </p:cNvSpPr>
          <p:nvPr>
            <p:ph type="title"/>
          </p:nvPr>
        </p:nvSpPr>
        <p:spPr>
          <a:prstGeom prst="rect">
            <a:avLst/>
          </a:prstGeom>
        </p:spPr>
        <p:txBody>
          <a:bodyPr vert="horz" wrap="square" lIns="0" tIns="12065" rIns="0" bIns="0" rtlCol="0">
            <a:spAutoFit/>
          </a:bodyPr>
          <a:lstStyle/>
          <a:p>
            <a:pPr marL="3315335">
              <a:lnSpc>
                <a:spcPct val="100000"/>
              </a:lnSpc>
              <a:spcBef>
                <a:spcPts val="95"/>
              </a:spcBef>
            </a:pPr>
            <a:r>
              <a:rPr lang="fr-CA" dirty="0">
                <a:solidFill>
                  <a:schemeClr val="accent2">
                    <a:lumMod val="75000"/>
                  </a:schemeClr>
                </a:solidFill>
              </a:rPr>
              <a:t>Avant de commencer…</a:t>
            </a:r>
            <a:endParaRPr dirty="0">
              <a:solidFill>
                <a:schemeClr val="accent2">
                  <a:lumMod val="75000"/>
                </a:schemeClr>
              </a:solidFill>
            </a:endParaRPr>
          </a:p>
        </p:txBody>
      </p:sp>
      <p:sp>
        <p:nvSpPr>
          <p:cNvPr id="8" name="object 8"/>
          <p:cNvSpPr txBox="1"/>
          <p:nvPr/>
        </p:nvSpPr>
        <p:spPr>
          <a:xfrm>
            <a:off x="816355" y="5101793"/>
            <a:ext cx="6600825" cy="1491434"/>
          </a:xfrm>
          <a:prstGeom prst="rect">
            <a:avLst/>
          </a:prstGeom>
        </p:spPr>
        <p:txBody>
          <a:bodyPr vert="horz" wrap="square" lIns="0" tIns="13970" rIns="0" bIns="0" rtlCol="0">
            <a:spAutoFit/>
          </a:bodyPr>
          <a:lstStyle/>
          <a:p>
            <a:pPr marL="12065" marR="5080" indent="-3810" algn="ctr">
              <a:spcBef>
                <a:spcPts val="110"/>
              </a:spcBef>
            </a:pPr>
            <a:r>
              <a:rPr lang="fr-CA" sz="2400" dirty="0">
                <a:solidFill>
                  <a:schemeClr val="accent2">
                    <a:lumMod val="75000"/>
                  </a:schemeClr>
                </a:solidFill>
              </a:rPr>
              <a:t>Si vous pensez que ce matériel peut vous causer de la détresse, veuillez en parler à votre formateur ou formatrice pour savoir comment obtenir de l’aide.</a:t>
            </a:r>
            <a:endParaRPr sz="2400" dirty="0">
              <a:solidFill>
                <a:schemeClr val="accent2">
                  <a:lumMod val="75000"/>
                </a:schemeClr>
              </a:solidFill>
            </a:endParaRPr>
          </a:p>
        </p:txBody>
      </p:sp>
      <p:sp>
        <p:nvSpPr>
          <p:cNvPr id="9" name="Rectangle 8">
            <a:extLst>
              <a:ext uri="{FF2B5EF4-FFF2-40B4-BE49-F238E27FC236}">
                <a16:creationId xmlns:a16="http://schemas.microsoft.com/office/drawing/2014/main" id="{5EB3487F-8FB6-116C-7EA5-94AA6AD067E6}"/>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C4DE6C31-6BC5-F5D1-B6CB-C3500698CB69}"/>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5677535" cy="6858000"/>
            <a:chOff x="0" y="0"/>
            <a:chExt cx="5677535" cy="6858000"/>
          </a:xfrm>
        </p:grpSpPr>
        <p:sp>
          <p:nvSpPr>
            <p:cNvPr id="3" name="object 3"/>
            <p:cNvSpPr/>
            <p:nvPr/>
          </p:nvSpPr>
          <p:spPr>
            <a:xfrm>
              <a:off x="0" y="0"/>
              <a:ext cx="4776470" cy="6828155"/>
            </a:xfrm>
            <a:custGeom>
              <a:avLst/>
              <a:gdLst/>
              <a:ahLst/>
              <a:cxnLst/>
              <a:rect l="l" t="t" r="r" b="b"/>
              <a:pathLst>
                <a:path w="4776470" h="6828155">
                  <a:moveTo>
                    <a:pt x="4775916" y="0"/>
                  </a:moveTo>
                  <a:lnTo>
                    <a:pt x="0" y="0"/>
                  </a:lnTo>
                  <a:lnTo>
                    <a:pt x="0" y="6827926"/>
                  </a:lnTo>
                  <a:lnTo>
                    <a:pt x="4775916" y="0"/>
                  </a:lnTo>
                  <a:close/>
                </a:path>
              </a:pathLst>
            </a:custGeom>
            <a:solidFill>
              <a:srgbClr val="7E2C20"/>
            </a:solidFill>
          </p:spPr>
          <p:txBody>
            <a:bodyPr wrap="square" lIns="0" tIns="0" rIns="0" bIns="0" rtlCol="0"/>
            <a:lstStyle/>
            <a:p>
              <a:endParaRPr/>
            </a:p>
          </p:txBody>
        </p:sp>
        <p:sp>
          <p:nvSpPr>
            <p:cNvPr id="4" name="object 4"/>
            <p:cNvSpPr/>
            <p:nvPr/>
          </p:nvSpPr>
          <p:spPr>
            <a:xfrm>
              <a:off x="0" y="1188719"/>
              <a:ext cx="4887595" cy="5669280"/>
            </a:xfrm>
            <a:custGeom>
              <a:avLst/>
              <a:gdLst/>
              <a:ahLst/>
              <a:cxnLst/>
              <a:rect l="l" t="t" r="r" b="b"/>
              <a:pathLst>
                <a:path w="4887595" h="5669280">
                  <a:moveTo>
                    <a:pt x="0" y="5669280"/>
                  </a:moveTo>
                  <a:lnTo>
                    <a:pt x="4887468" y="5669280"/>
                  </a:lnTo>
                  <a:lnTo>
                    <a:pt x="4887468" y="0"/>
                  </a:lnTo>
                  <a:lnTo>
                    <a:pt x="0" y="0"/>
                  </a:lnTo>
                  <a:lnTo>
                    <a:pt x="0" y="5669280"/>
                  </a:lnTo>
                  <a:close/>
                </a:path>
              </a:pathLst>
            </a:custGeom>
            <a:solidFill>
              <a:srgbClr val="BEC5B8"/>
            </a:solidFill>
          </p:spPr>
          <p:txBody>
            <a:bodyPr wrap="square" lIns="0" tIns="0" rIns="0" bIns="0" rtlCol="0"/>
            <a:lstStyle/>
            <a:p>
              <a:endParaRPr/>
            </a:p>
          </p:txBody>
        </p:sp>
        <p:pic>
          <p:nvPicPr>
            <p:cNvPr id="5" name="object 5"/>
            <p:cNvPicPr/>
            <p:nvPr/>
          </p:nvPicPr>
          <p:blipFill>
            <a:blip r:embed="rId2" cstate="print"/>
            <a:stretch>
              <a:fillRect/>
            </a:stretch>
          </p:blipFill>
          <p:spPr>
            <a:xfrm>
              <a:off x="0" y="1439163"/>
              <a:ext cx="5677535" cy="5032451"/>
            </a:xfrm>
            <a:prstGeom prst="rect">
              <a:avLst/>
            </a:prstGeom>
          </p:spPr>
        </p:pic>
      </p:grpSp>
      <p:sp>
        <p:nvSpPr>
          <p:cNvPr id="6" name="object 6"/>
          <p:cNvSpPr txBox="1">
            <a:spLocks noGrp="1"/>
          </p:cNvSpPr>
          <p:nvPr>
            <p:ph type="title"/>
          </p:nvPr>
        </p:nvSpPr>
        <p:spPr>
          <a:xfrm>
            <a:off x="567028" y="526491"/>
            <a:ext cx="11472571" cy="627736"/>
          </a:xfrm>
          <a:prstGeom prst="rect">
            <a:avLst/>
          </a:prstGeom>
        </p:spPr>
        <p:txBody>
          <a:bodyPr vert="horz" wrap="square" lIns="0" tIns="12065" rIns="0" bIns="0" rtlCol="0">
            <a:spAutoFit/>
          </a:bodyPr>
          <a:lstStyle/>
          <a:p>
            <a:pPr marL="4622800">
              <a:lnSpc>
                <a:spcPct val="100000"/>
              </a:lnSpc>
              <a:spcBef>
                <a:spcPts val="95"/>
              </a:spcBef>
            </a:pPr>
            <a:r>
              <a:rPr lang="fr-FR" sz="4000" dirty="0">
                <a:solidFill>
                  <a:schemeClr val="accent2">
                    <a:lumMod val="75000"/>
                  </a:schemeClr>
                </a:solidFill>
              </a:rPr>
              <a:t>Qu’est-ce qu’un traumatisme?</a:t>
            </a:r>
            <a:endParaRPr sz="4000" dirty="0">
              <a:solidFill>
                <a:schemeClr val="accent2">
                  <a:lumMod val="75000"/>
                </a:schemeClr>
              </a:solidFill>
            </a:endParaRPr>
          </a:p>
        </p:txBody>
      </p:sp>
      <p:sp>
        <p:nvSpPr>
          <p:cNvPr id="7" name="object 7"/>
          <p:cNvSpPr txBox="1">
            <a:spLocks noGrp="1"/>
          </p:cNvSpPr>
          <p:nvPr>
            <p:ph type="body" idx="1"/>
          </p:nvPr>
        </p:nvSpPr>
        <p:spPr>
          <a:xfrm>
            <a:off x="2631439" y="1571955"/>
            <a:ext cx="9081770" cy="4169730"/>
          </a:xfrm>
          <a:prstGeom prst="rect">
            <a:avLst/>
          </a:prstGeom>
        </p:spPr>
        <p:txBody>
          <a:bodyPr vert="horz" wrap="square" lIns="0" tIns="14604" rIns="0" bIns="0" rtlCol="0">
            <a:spAutoFit/>
          </a:bodyPr>
          <a:lstStyle/>
          <a:p>
            <a:pPr marL="2713038">
              <a:lnSpc>
                <a:spcPct val="100000"/>
              </a:lnSpc>
              <a:spcBef>
                <a:spcPts val="114"/>
              </a:spcBef>
            </a:pPr>
            <a:r>
              <a:rPr lang="fr-CA" sz="2000" dirty="0">
                <a:solidFill>
                  <a:schemeClr val="tx1"/>
                </a:solidFill>
              </a:rPr>
              <a:t>Le traumatisme est la réaction émotionnelle durable qui résulte souvent du fait de vivre un évènement pénible.</a:t>
            </a:r>
          </a:p>
          <a:p>
            <a:pPr marL="2713038" marR="471170">
              <a:lnSpc>
                <a:spcPct val="100099"/>
              </a:lnSpc>
              <a:spcBef>
                <a:spcPts val="1200"/>
              </a:spcBef>
            </a:pPr>
            <a:r>
              <a:rPr lang="fr-CA" sz="2000" dirty="0">
                <a:solidFill>
                  <a:schemeClr val="tx1"/>
                </a:solidFill>
              </a:rPr>
              <a:t>Les traumatismes sont souvent associés à des évènements qui échappent à votre contrôle, comme une guerre, un accident ou une blessure corporelle, une catastrophe naturelle ou une perte dévastatrice.</a:t>
            </a:r>
          </a:p>
          <a:p>
            <a:pPr marL="2713038" marR="471170">
              <a:lnSpc>
                <a:spcPct val="100099"/>
              </a:lnSpc>
              <a:spcBef>
                <a:spcPts val="1200"/>
              </a:spcBef>
            </a:pPr>
            <a:r>
              <a:rPr lang="fr-CA" sz="2000" dirty="0">
                <a:solidFill>
                  <a:schemeClr val="tx1"/>
                </a:solidFill>
              </a:rPr>
              <a:t>Dans le cadre de ce module, nous nous concentrerons sur les traumatismes psychologiques plutôt que sur les blessures physiques. Si quelqu’un vous fait du mal physiquement, veuillez en informer une personne de confiance ou appeler le 911.</a:t>
            </a:r>
          </a:p>
          <a:p>
            <a:pPr marL="3466465" marR="471170">
              <a:lnSpc>
                <a:spcPct val="100099"/>
              </a:lnSpc>
              <a:spcBef>
                <a:spcPts val="1200"/>
              </a:spcBef>
            </a:pPr>
            <a:endParaRPr lang="fr-CA" sz="2000" dirty="0">
              <a:solidFill>
                <a:schemeClr val="tx1"/>
              </a:solidFill>
            </a:endParaRPr>
          </a:p>
        </p:txBody>
      </p:sp>
      <p:sp>
        <p:nvSpPr>
          <p:cNvPr id="8" name="Rectangle 7">
            <a:extLst>
              <a:ext uri="{FF2B5EF4-FFF2-40B4-BE49-F238E27FC236}">
                <a16:creationId xmlns:a16="http://schemas.microsoft.com/office/drawing/2014/main" id="{4C43423D-0E59-7EFD-3D03-50DCF50B2D30}"/>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339B6C9D-4BFF-68E8-4A09-428D4F6B8367}"/>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953625" cy="6858000"/>
            <a:chOff x="0" y="0"/>
            <a:chExt cx="9953625" cy="6858000"/>
          </a:xfrm>
        </p:grpSpPr>
        <p:pic>
          <p:nvPicPr>
            <p:cNvPr id="3" name="object 3"/>
            <p:cNvPicPr/>
            <p:nvPr/>
          </p:nvPicPr>
          <p:blipFill>
            <a:blip r:embed="rId2" cstate="print"/>
            <a:stretch>
              <a:fillRect/>
            </a:stretch>
          </p:blipFill>
          <p:spPr>
            <a:xfrm>
              <a:off x="0" y="469899"/>
              <a:ext cx="4892039" cy="6388098"/>
            </a:xfrm>
            <a:prstGeom prst="rect">
              <a:avLst/>
            </a:prstGeom>
          </p:spPr>
        </p:pic>
        <p:sp>
          <p:nvSpPr>
            <p:cNvPr id="4" name="object 4"/>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5" name="object 5"/>
            <p:cNvSpPr/>
            <p:nvPr/>
          </p:nvSpPr>
          <p:spPr>
            <a:xfrm>
              <a:off x="0" y="0"/>
              <a:ext cx="9953625" cy="6858000"/>
            </a:xfrm>
            <a:custGeom>
              <a:avLst/>
              <a:gdLst/>
              <a:ahLst/>
              <a:cxnLst/>
              <a:rect l="l" t="t" r="r" b="b"/>
              <a:pathLst>
                <a:path w="9953625" h="6858000">
                  <a:moveTo>
                    <a:pt x="1317536" y="962215"/>
                  </a:moveTo>
                  <a:lnTo>
                    <a:pt x="0" y="1130287"/>
                  </a:lnTo>
                  <a:lnTo>
                    <a:pt x="0" y="1880069"/>
                  </a:lnTo>
                  <a:lnTo>
                    <a:pt x="657034" y="1952244"/>
                  </a:lnTo>
                  <a:lnTo>
                    <a:pt x="1317536" y="962215"/>
                  </a:lnTo>
                  <a:close/>
                </a:path>
                <a:path w="9953625" h="6858000">
                  <a:moveTo>
                    <a:pt x="8860371" y="0"/>
                  </a:moveTo>
                  <a:lnTo>
                    <a:pt x="1959457" y="0"/>
                  </a:lnTo>
                  <a:lnTo>
                    <a:pt x="1317536" y="962215"/>
                  </a:lnTo>
                  <a:lnTo>
                    <a:pt x="8860371" y="0"/>
                  </a:lnTo>
                  <a:close/>
                </a:path>
                <a:path w="9953625" h="6858000">
                  <a:moveTo>
                    <a:pt x="9953244" y="6400800"/>
                  </a:moveTo>
                  <a:lnTo>
                    <a:pt x="0" y="6400800"/>
                  </a:lnTo>
                  <a:lnTo>
                    <a:pt x="0" y="6858000"/>
                  </a:lnTo>
                  <a:lnTo>
                    <a:pt x="9953244" y="6858000"/>
                  </a:lnTo>
                  <a:lnTo>
                    <a:pt x="9953244" y="6400800"/>
                  </a:lnTo>
                  <a:close/>
                </a:path>
              </a:pathLst>
            </a:custGeom>
            <a:solidFill>
              <a:srgbClr val="BEC5B8"/>
            </a:solidFill>
          </p:spPr>
          <p:txBody>
            <a:bodyPr wrap="square" lIns="0" tIns="0" rIns="0" bIns="0" rtlCol="0"/>
            <a:lstStyle/>
            <a:p>
              <a:endParaRPr/>
            </a:p>
          </p:txBody>
        </p:sp>
      </p:grpSp>
      <p:sp>
        <p:nvSpPr>
          <p:cNvPr id="6" name="object 6"/>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BEC5B8"/>
          </a:solidFill>
        </p:spPr>
        <p:txBody>
          <a:bodyPr wrap="square" lIns="0" tIns="0" rIns="0" bIns="0" rtlCol="0"/>
          <a:lstStyle/>
          <a:p>
            <a:endParaRPr/>
          </a:p>
        </p:txBody>
      </p:sp>
      <p:sp>
        <p:nvSpPr>
          <p:cNvPr id="7" name="object 7"/>
          <p:cNvSpPr txBox="1">
            <a:spLocks noGrp="1"/>
          </p:cNvSpPr>
          <p:nvPr>
            <p:ph type="title"/>
          </p:nvPr>
        </p:nvSpPr>
        <p:spPr>
          <a:xfrm>
            <a:off x="567028" y="526491"/>
            <a:ext cx="11320171" cy="1366400"/>
          </a:xfrm>
          <a:prstGeom prst="rect">
            <a:avLst/>
          </a:prstGeom>
        </p:spPr>
        <p:txBody>
          <a:bodyPr vert="horz" wrap="square" lIns="0" tIns="12065" rIns="0" bIns="0" rtlCol="0">
            <a:spAutoFit/>
          </a:bodyPr>
          <a:lstStyle/>
          <a:p>
            <a:pPr marL="4797425">
              <a:spcBef>
                <a:spcPts val="95"/>
              </a:spcBef>
            </a:pPr>
            <a:r>
              <a:rPr lang="fr-CA" dirty="0">
                <a:solidFill>
                  <a:schemeClr val="accent2">
                    <a:lumMod val="75000"/>
                  </a:schemeClr>
                </a:solidFill>
              </a:rPr>
              <a:t>Comment un traumatisme peut-il vous affecter ?</a:t>
            </a:r>
            <a:endParaRPr dirty="0">
              <a:solidFill>
                <a:schemeClr val="accent2">
                  <a:lumMod val="75000"/>
                </a:schemeClr>
              </a:solidFill>
            </a:endParaRPr>
          </a:p>
        </p:txBody>
      </p:sp>
      <p:sp>
        <p:nvSpPr>
          <p:cNvPr id="9" name="Rectangle 8">
            <a:extLst>
              <a:ext uri="{FF2B5EF4-FFF2-40B4-BE49-F238E27FC236}">
                <a16:creationId xmlns:a16="http://schemas.microsoft.com/office/drawing/2014/main" id="{04C05765-D023-5D7C-4762-D199CBD5416B}"/>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EF9B654C-BDB5-42CA-5641-23B223BAD54D}"/>
              </a:ext>
            </a:extLst>
          </p:cNvPr>
          <p:cNvPicPr/>
          <p:nvPr/>
        </p:nvPicPr>
        <p:blipFill>
          <a:blip r:embed="rId3" cstate="print"/>
          <a:stretch>
            <a:fillRect/>
          </a:stretch>
        </p:blipFill>
        <p:spPr>
          <a:xfrm>
            <a:off x="10077577" y="5410200"/>
            <a:ext cx="1521078" cy="1307338"/>
          </a:xfrm>
          <a:prstGeom prst="rect">
            <a:avLst/>
          </a:prstGeom>
        </p:spPr>
      </p:pic>
      <p:sp>
        <p:nvSpPr>
          <p:cNvPr id="8" name="object 8"/>
          <p:cNvSpPr txBox="1"/>
          <p:nvPr/>
        </p:nvSpPr>
        <p:spPr>
          <a:xfrm>
            <a:off x="5410200" y="1928484"/>
            <a:ext cx="6071870" cy="3674724"/>
          </a:xfrm>
          <a:prstGeom prst="rect">
            <a:avLst/>
          </a:prstGeom>
        </p:spPr>
        <p:txBody>
          <a:bodyPr vert="horz" wrap="square" lIns="0" tIns="164465" rIns="0" bIns="0" rtlCol="0">
            <a:spAutoFit/>
          </a:bodyPr>
          <a:lstStyle/>
          <a:p>
            <a:pPr marL="245745" marR="323215" indent="-233679">
              <a:lnSpc>
                <a:spcPct val="99800"/>
              </a:lnSpc>
              <a:spcBef>
                <a:spcPts val="1210"/>
              </a:spcBef>
              <a:buClr>
                <a:srgbClr val="871C36"/>
              </a:buClr>
              <a:buFontTx/>
              <a:buChar char="•"/>
              <a:tabLst>
                <a:tab pos="245745" algn="l"/>
              </a:tabLst>
            </a:pPr>
            <a:r>
              <a:rPr lang="fr-CA" dirty="0"/>
              <a:t>Un traumatisme peut modifier votre vision du monde. </a:t>
            </a:r>
          </a:p>
          <a:p>
            <a:pPr marL="245745" marR="323215" indent="-233679">
              <a:lnSpc>
                <a:spcPct val="99800"/>
              </a:lnSpc>
              <a:spcBef>
                <a:spcPts val="1210"/>
              </a:spcBef>
              <a:buClr>
                <a:srgbClr val="871C36"/>
              </a:buClr>
              <a:buFontTx/>
              <a:buChar char="•"/>
              <a:tabLst>
                <a:tab pos="245745" algn="l"/>
              </a:tabLst>
            </a:pPr>
            <a:r>
              <a:rPr lang="fr-CA" dirty="0"/>
              <a:t>Vous pouvez agir ou vous comporter d’une manière influencée par des expériences négatives que vous avez vécues. </a:t>
            </a:r>
          </a:p>
          <a:p>
            <a:pPr marL="245745" marR="323215" indent="-233679">
              <a:lnSpc>
                <a:spcPct val="99800"/>
              </a:lnSpc>
              <a:spcBef>
                <a:spcPts val="1210"/>
              </a:spcBef>
              <a:buClr>
                <a:srgbClr val="871C36"/>
              </a:buClr>
              <a:buFontTx/>
              <a:buChar char="•"/>
              <a:tabLst>
                <a:tab pos="245745" algn="l"/>
              </a:tabLst>
            </a:pPr>
            <a:r>
              <a:rPr lang="fr-CA" dirty="0"/>
              <a:t>Bien que vous ou d’autres puissiez interpréter vos comportements comme une expression de votre caractère, il est important de noter que ce n’est pas nécessairement le cas. </a:t>
            </a:r>
          </a:p>
          <a:p>
            <a:pPr marL="245745" marR="323215" indent="-233679">
              <a:lnSpc>
                <a:spcPct val="99800"/>
              </a:lnSpc>
              <a:spcBef>
                <a:spcPts val="1210"/>
              </a:spcBef>
              <a:buClr>
                <a:srgbClr val="871C36"/>
              </a:buClr>
              <a:buFontTx/>
              <a:buChar char="•"/>
              <a:tabLst>
                <a:tab pos="245745" algn="l"/>
              </a:tabLst>
            </a:pPr>
            <a:r>
              <a:rPr lang="fr-CA" dirty="0"/>
              <a:t>Le traumatisme nuit à notre capacité à donner un sens à notre vie et nous prive de notre perception de stabilité et de connectivité.</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1"/>
            <a:ext cx="12193905" cy="6858253"/>
            <a:chOff x="0" y="-1"/>
            <a:chExt cx="12193905" cy="6858253"/>
          </a:xfrm>
        </p:grpSpPr>
        <p:pic>
          <p:nvPicPr>
            <p:cNvPr id="3" name="object 3"/>
            <p:cNvPicPr/>
            <p:nvPr/>
          </p:nvPicPr>
          <p:blipFill>
            <a:blip r:embed="rId2" cstate="print"/>
            <a:stretch>
              <a:fillRect/>
            </a:stretch>
          </p:blipFill>
          <p:spPr>
            <a:xfrm>
              <a:off x="0" y="-1"/>
              <a:ext cx="12193524" cy="6844283"/>
            </a:xfrm>
            <a:prstGeom prst="rect">
              <a:avLst/>
            </a:prstGeom>
          </p:spPr>
        </p:pic>
        <p:sp>
          <p:nvSpPr>
            <p:cNvPr id="4" name="object 4"/>
            <p:cNvSpPr/>
            <p:nvPr/>
          </p:nvSpPr>
          <p:spPr>
            <a:xfrm>
              <a:off x="0" y="6400799"/>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871C36"/>
            </a:solidFill>
          </p:spPr>
          <p:txBody>
            <a:bodyPr wrap="square" lIns="0" tIns="0" rIns="0" bIns="0" rtlCol="0"/>
            <a:lstStyle/>
            <a:p>
              <a:endParaRPr/>
            </a:p>
          </p:txBody>
        </p:sp>
        <p:sp>
          <p:nvSpPr>
            <p:cNvPr id="5" name="object 5"/>
            <p:cNvSpPr/>
            <p:nvPr/>
          </p:nvSpPr>
          <p:spPr>
            <a:xfrm>
              <a:off x="9953243" y="5257799"/>
              <a:ext cx="1769745" cy="16004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7" name="object 7"/>
          <p:cNvSpPr txBox="1">
            <a:spLocks noGrp="1"/>
          </p:cNvSpPr>
          <p:nvPr>
            <p:ph type="title"/>
          </p:nvPr>
        </p:nvSpPr>
        <p:spPr>
          <a:xfrm>
            <a:off x="-2288" y="970940"/>
            <a:ext cx="12194288" cy="689291"/>
          </a:xfrm>
          <a:prstGeom prst="rect">
            <a:avLst/>
          </a:prstGeom>
        </p:spPr>
        <p:txBody>
          <a:bodyPr vert="horz" wrap="square" lIns="0" tIns="12065" rIns="0" bIns="0" rtlCol="0">
            <a:spAutoFit/>
          </a:bodyPr>
          <a:lstStyle/>
          <a:p>
            <a:pPr marL="12700" algn="ctr">
              <a:lnSpc>
                <a:spcPct val="100000"/>
              </a:lnSpc>
              <a:spcBef>
                <a:spcPts val="95"/>
              </a:spcBef>
            </a:pPr>
            <a:r>
              <a:rPr lang="fr-CA" dirty="0">
                <a:solidFill>
                  <a:schemeClr val="accent2">
                    <a:lumMod val="75000"/>
                  </a:schemeClr>
                </a:solidFill>
              </a:rPr>
              <a:t>Le traumatisme change les gens :</a:t>
            </a:r>
            <a:endParaRPr dirty="0">
              <a:solidFill>
                <a:schemeClr val="accent2">
                  <a:lumMod val="75000"/>
                </a:schemeClr>
              </a:solidFill>
            </a:endParaRPr>
          </a:p>
        </p:txBody>
      </p:sp>
      <p:sp>
        <p:nvSpPr>
          <p:cNvPr id="8" name="object 8"/>
          <p:cNvSpPr txBox="1"/>
          <p:nvPr/>
        </p:nvSpPr>
        <p:spPr>
          <a:xfrm>
            <a:off x="2814573" y="2026041"/>
            <a:ext cx="6562090" cy="3459922"/>
          </a:xfrm>
          <a:prstGeom prst="rect">
            <a:avLst/>
          </a:prstGeom>
        </p:spPr>
        <p:txBody>
          <a:bodyPr vert="horz" wrap="square" lIns="0" tIns="12700" rIns="0" bIns="0" rtlCol="0" anchor="t">
            <a:spAutoFit/>
          </a:bodyPr>
          <a:lstStyle/>
          <a:p>
            <a:pPr algn="ctr">
              <a:lnSpc>
                <a:spcPct val="100000"/>
              </a:lnSpc>
              <a:spcBef>
                <a:spcPts val="600"/>
              </a:spcBef>
            </a:pPr>
            <a:endParaRPr lang="fr-FR" dirty="0"/>
          </a:p>
          <a:p>
            <a:pPr algn="ctr">
              <a:lnSpc>
                <a:spcPct val="100000"/>
              </a:lnSpc>
              <a:spcBef>
                <a:spcPts val="600"/>
              </a:spcBef>
            </a:pPr>
            <a:r>
              <a:rPr lang="fr-CA" sz="2400" dirty="0">
                <a:solidFill>
                  <a:schemeClr val="accent2">
                    <a:lumMod val="75000"/>
                  </a:schemeClr>
                </a:solidFill>
              </a:rPr>
              <a:t>Par conséquent, nous ne devrions pas demander : </a:t>
            </a:r>
            <a:br>
              <a:rPr lang="fr-CA" sz="2400" dirty="0">
                <a:solidFill>
                  <a:schemeClr val="accent2">
                    <a:lumMod val="75000"/>
                  </a:schemeClr>
                </a:solidFill>
              </a:rPr>
            </a:br>
            <a:r>
              <a:rPr lang="fr-CA" sz="2400" dirty="0">
                <a:solidFill>
                  <a:schemeClr val="accent2">
                    <a:lumMod val="75000"/>
                  </a:schemeClr>
                </a:solidFill>
              </a:rPr>
              <a:t>«Qu’est-ce qui ne va pas chez moi?»</a:t>
            </a:r>
          </a:p>
          <a:p>
            <a:pPr algn="ctr">
              <a:lnSpc>
                <a:spcPct val="100000"/>
              </a:lnSpc>
              <a:spcBef>
                <a:spcPts val="600"/>
              </a:spcBef>
            </a:pPr>
            <a:endParaRPr lang="fr-CA" sz="2400" dirty="0"/>
          </a:p>
          <a:p>
            <a:pPr algn="ctr">
              <a:lnSpc>
                <a:spcPct val="100000"/>
              </a:lnSpc>
              <a:spcBef>
                <a:spcPts val="600"/>
              </a:spcBef>
            </a:pPr>
            <a:r>
              <a:rPr lang="fr-CA" sz="2400" dirty="0"/>
              <a:t>Plutôt, nous devrions demander : </a:t>
            </a:r>
            <a:br>
              <a:rPr lang="fr-CA" sz="2400" dirty="0"/>
            </a:br>
            <a:r>
              <a:rPr lang="fr-CA" sz="2400" dirty="0"/>
              <a:t>«Comment tes comportements t’aident-ils à gérer ton traumatisme?»</a:t>
            </a:r>
          </a:p>
          <a:p>
            <a:pPr algn="ctr">
              <a:lnSpc>
                <a:spcPct val="100000"/>
              </a:lnSpc>
              <a:spcBef>
                <a:spcPts val="600"/>
              </a:spcBef>
            </a:pPr>
            <a:endParaRPr dirty="0"/>
          </a:p>
        </p:txBody>
      </p:sp>
      <p:sp>
        <p:nvSpPr>
          <p:cNvPr id="6" name="Rectangle 5">
            <a:extLst>
              <a:ext uri="{FF2B5EF4-FFF2-40B4-BE49-F238E27FC236}">
                <a16:creationId xmlns:a16="http://schemas.microsoft.com/office/drawing/2014/main" id="{EF38C5A0-EAA7-78CB-3C36-BC95A3609D75}"/>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77F6AB97-3B88-FEA5-2B71-A6F806D65718}"/>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1"/>
            <a:ext cx="12193905" cy="6858000"/>
            <a:chOff x="0" y="-1"/>
            <a:chExt cx="12193905" cy="6858000"/>
          </a:xfrm>
        </p:grpSpPr>
        <p:pic>
          <p:nvPicPr>
            <p:cNvPr id="3" name="object 3"/>
            <p:cNvPicPr/>
            <p:nvPr/>
          </p:nvPicPr>
          <p:blipFill>
            <a:blip r:embed="rId2" cstate="print"/>
            <a:stretch>
              <a:fillRect/>
            </a:stretch>
          </p:blipFill>
          <p:spPr>
            <a:xfrm>
              <a:off x="0" y="-1"/>
              <a:ext cx="12193523" cy="6830567"/>
            </a:xfrm>
            <a:prstGeom prst="rect">
              <a:avLst/>
            </a:prstGeom>
          </p:spPr>
        </p:pic>
        <p:sp>
          <p:nvSpPr>
            <p:cNvPr id="4" name="object 4"/>
            <p:cNvSpPr/>
            <p:nvPr/>
          </p:nvSpPr>
          <p:spPr>
            <a:xfrm>
              <a:off x="0" y="6400799"/>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BEC5B8"/>
            </a:solidFill>
          </p:spPr>
          <p:txBody>
            <a:bodyPr wrap="square" lIns="0" tIns="0" rIns="0" bIns="0" rtlCol="0"/>
            <a:lstStyle/>
            <a:p>
              <a:endParaRPr/>
            </a:p>
          </p:txBody>
        </p:sp>
        <p:sp>
          <p:nvSpPr>
            <p:cNvPr id="5" name="object 5"/>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6" name="object 6"/>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rgbClr val="BEC5B8"/>
            </a:solidFill>
          </p:spPr>
          <p:txBody>
            <a:bodyPr wrap="square" lIns="0" tIns="0" rIns="0" bIns="0" rtlCol="0"/>
            <a:lstStyle/>
            <a:p>
              <a:endParaRPr/>
            </a:p>
          </p:txBody>
        </p:sp>
      </p:grpSp>
      <p:sp>
        <p:nvSpPr>
          <p:cNvPr id="7" name="object 7"/>
          <p:cNvSpPr txBox="1">
            <a:spLocks noGrp="1"/>
          </p:cNvSpPr>
          <p:nvPr>
            <p:ph type="title"/>
          </p:nvPr>
        </p:nvSpPr>
        <p:spPr>
          <a:xfrm>
            <a:off x="1600200" y="1043151"/>
            <a:ext cx="9365742" cy="689291"/>
          </a:xfrm>
          <a:prstGeom prst="rect">
            <a:avLst/>
          </a:prstGeom>
        </p:spPr>
        <p:txBody>
          <a:bodyPr vert="horz" wrap="square" lIns="0" tIns="12065" rIns="0" bIns="0" rtlCol="0">
            <a:spAutoFit/>
          </a:bodyPr>
          <a:lstStyle/>
          <a:p>
            <a:pPr marL="12700">
              <a:lnSpc>
                <a:spcPct val="100000"/>
              </a:lnSpc>
              <a:spcBef>
                <a:spcPts val="95"/>
              </a:spcBef>
            </a:pPr>
            <a:r>
              <a:rPr lang="fr-CA" dirty="0">
                <a:solidFill>
                  <a:schemeClr val="accent2">
                    <a:lumMod val="75000"/>
                  </a:schemeClr>
                </a:solidFill>
              </a:rPr>
              <a:t>Un traumatisme peut vous aider à :</a:t>
            </a:r>
            <a:endParaRPr dirty="0">
              <a:solidFill>
                <a:schemeClr val="accent2">
                  <a:lumMod val="75000"/>
                </a:schemeClr>
              </a:solidFill>
            </a:endParaRPr>
          </a:p>
        </p:txBody>
      </p:sp>
      <p:sp>
        <p:nvSpPr>
          <p:cNvPr id="9" name="object 9"/>
          <p:cNvSpPr/>
          <p:nvPr/>
        </p:nvSpPr>
        <p:spPr>
          <a:xfrm>
            <a:off x="9953243" y="5257799"/>
            <a:ext cx="1769745" cy="16004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aphicFrame>
        <p:nvGraphicFramePr>
          <p:cNvPr id="16" name="Diagramme 15">
            <a:extLst>
              <a:ext uri="{FF2B5EF4-FFF2-40B4-BE49-F238E27FC236}">
                <a16:creationId xmlns:a16="http://schemas.microsoft.com/office/drawing/2014/main" id="{B5D09008-C57A-2E9F-DFAE-4E0CA8FBD279}"/>
              </a:ext>
            </a:extLst>
          </p:cNvPr>
          <p:cNvGraphicFramePr/>
          <p:nvPr>
            <p:extLst>
              <p:ext uri="{D42A27DB-BD31-4B8C-83A1-F6EECF244321}">
                <p14:modId xmlns:p14="http://schemas.microsoft.com/office/powerpoint/2010/main" val="3295295953"/>
              </p:ext>
            </p:extLst>
          </p:nvPr>
        </p:nvGraphicFramePr>
        <p:xfrm>
          <a:off x="2654300" y="1966299"/>
          <a:ext cx="6883400" cy="4058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2AAD3CD1-C2BB-A47C-7400-CE5AD4D7B05B}"/>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58A2861F-0FF9-CF8D-D4AC-79F96912B2E1}"/>
              </a:ext>
            </a:extLst>
          </p:cNvPr>
          <p:cNvPicPr/>
          <p:nvPr/>
        </p:nvPicPr>
        <p:blipFill>
          <a:blip r:embed="rId8" cstate="print"/>
          <a:stretch>
            <a:fillRect/>
          </a:stretch>
        </p:blipFill>
        <p:spPr>
          <a:xfrm>
            <a:off x="10077577" y="5410200"/>
            <a:ext cx="1521078" cy="13073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252"/>
            <a:chOff x="0" y="0"/>
            <a:chExt cx="12193905" cy="6858252"/>
          </a:xfrm>
        </p:grpSpPr>
        <p:sp>
          <p:nvSpPr>
            <p:cNvPr id="3" name="object 3"/>
            <p:cNvSpPr/>
            <p:nvPr/>
          </p:nvSpPr>
          <p:spPr>
            <a:xfrm>
              <a:off x="6304788" y="0"/>
              <a:ext cx="5888990" cy="6400800"/>
            </a:xfrm>
            <a:custGeom>
              <a:avLst/>
              <a:gdLst/>
              <a:ahLst/>
              <a:cxnLst/>
              <a:rect l="l" t="t" r="r" b="b"/>
              <a:pathLst>
                <a:path w="5888990" h="6400800">
                  <a:moveTo>
                    <a:pt x="0" y="6400800"/>
                  </a:moveTo>
                  <a:lnTo>
                    <a:pt x="5888735" y="6400800"/>
                  </a:lnTo>
                  <a:lnTo>
                    <a:pt x="5888735" y="0"/>
                  </a:lnTo>
                  <a:lnTo>
                    <a:pt x="0" y="0"/>
                  </a:lnTo>
                  <a:lnTo>
                    <a:pt x="0" y="6400800"/>
                  </a:lnTo>
                  <a:close/>
                </a:path>
              </a:pathLst>
            </a:custGeom>
            <a:solidFill>
              <a:srgbClr val="7E2C20"/>
            </a:solidFill>
          </p:spPr>
          <p:txBody>
            <a:bodyPr wrap="square" lIns="0" tIns="0" rIns="0" bIns="0" rtlCol="0"/>
            <a:lstStyle/>
            <a:p>
              <a:endParaRPr/>
            </a:p>
          </p:txBody>
        </p:sp>
        <p:pic>
          <p:nvPicPr>
            <p:cNvPr id="4" name="object 4"/>
            <p:cNvPicPr/>
            <p:nvPr/>
          </p:nvPicPr>
          <p:blipFill>
            <a:blip r:embed="rId2" cstate="print"/>
            <a:stretch>
              <a:fillRect/>
            </a:stretch>
          </p:blipFill>
          <p:spPr>
            <a:xfrm>
              <a:off x="7310628" y="0"/>
              <a:ext cx="3936491" cy="3429000"/>
            </a:xfrm>
            <a:prstGeom prst="rect">
              <a:avLst/>
            </a:prstGeom>
          </p:spPr>
        </p:pic>
        <p:sp>
          <p:nvSpPr>
            <p:cNvPr id="5" name="object 5"/>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BEC5B8"/>
            </a:solidFill>
          </p:spPr>
          <p:txBody>
            <a:bodyPr wrap="square" lIns="0" tIns="0" rIns="0" bIns="0" rtlCol="0"/>
            <a:lstStyle/>
            <a:p>
              <a:endParaRPr/>
            </a:p>
          </p:txBody>
        </p:sp>
        <p:sp>
          <p:nvSpPr>
            <p:cNvPr id="6" name="object 6"/>
            <p:cNvSpPr/>
            <p:nvPr/>
          </p:nvSpPr>
          <p:spPr>
            <a:xfrm>
              <a:off x="9953243" y="5333999"/>
              <a:ext cx="1769745" cy="15242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8" name="object 8"/>
          <p:cNvSpPr txBox="1">
            <a:spLocks noGrp="1"/>
          </p:cNvSpPr>
          <p:nvPr>
            <p:ph type="title"/>
          </p:nvPr>
        </p:nvSpPr>
        <p:spPr>
          <a:xfrm>
            <a:off x="665479" y="564591"/>
            <a:ext cx="5221733" cy="1848583"/>
          </a:xfrm>
          <a:prstGeom prst="rect">
            <a:avLst/>
          </a:prstGeom>
        </p:spPr>
        <p:txBody>
          <a:bodyPr vert="horz" wrap="square" lIns="0" tIns="116205" rIns="0" bIns="0" rtlCol="0">
            <a:spAutoFit/>
          </a:bodyPr>
          <a:lstStyle/>
          <a:p>
            <a:pPr marL="12700" marR="5080" algn="l">
              <a:lnSpc>
                <a:spcPts val="4470"/>
              </a:lnSpc>
              <a:spcBef>
                <a:spcPts val="915"/>
              </a:spcBef>
            </a:pPr>
            <a:r>
              <a:rPr lang="fr-CA" sz="4000" dirty="0">
                <a:solidFill>
                  <a:schemeClr val="accent2">
                    <a:lumMod val="75000"/>
                  </a:schemeClr>
                </a:solidFill>
              </a:rPr>
              <a:t>Quel est le lien entre un traumatisme et la santé mentale ?</a:t>
            </a:r>
            <a:endParaRPr sz="4000" dirty="0">
              <a:solidFill>
                <a:schemeClr val="accent2">
                  <a:lumMod val="75000"/>
                </a:schemeClr>
              </a:solidFill>
            </a:endParaRPr>
          </a:p>
        </p:txBody>
      </p:sp>
      <p:sp>
        <p:nvSpPr>
          <p:cNvPr id="9" name="object 9"/>
          <p:cNvSpPr txBox="1"/>
          <p:nvPr/>
        </p:nvSpPr>
        <p:spPr>
          <a:xfrm>
            <a:off x="687450" y="2713354"/>
            <a:ext cx="5177790" cy="3102708"/>
          </a:xfrm>
          <a:prstGeom prst="rect">
            <a:avLst/>
          </a:prstGeom>
        </p:spPr>
        <p:txBody>
          <a:bodyPr vert="horz" wrap="square" lIns="0" tIns="14604" rIns="0" bIns="0" rtlCol="0" anchor="t">
            <a:spAutoFit/>
          </a:bodyPr>
          <a:lstStyle/>
          <a:p>
            <a:pPr marL="12700" marR="5080">
              <a:lnSpc>
                <a:spcPct val="100600"/>
              </a:lnSpc>
              <a:spcBef>
                <a:spcPts val="1190"/>
              </a:spcBef>
            </a:pPr>
            <a:r>
              <a:rPr lang="fr-CA" dirty="0"/>
              <a:t>Notre esprit n’est pas simplement un enregistreur vidéo qui capte avec précision les évènements de notre vie.</a:t>
            </a:r>
          </a:p>
          <a:p>
            <a:pPr marL="12700" marR="5080">
              <a:lnSpc>
                <a:spcPct val="100600"/>
              </a:lnSpc>
              <a:spcBef>
                <a:spcPts val="1190"/>
              </a:spcBef>
            </a:pPr>
            <a:r>
              <a:rPr lang="fr-CA" dirty="0"/>
              <a:t>Un traumatisme peut déformer ce que nous vivons et  ce que dont nous nous souvenons. </a:t>
            </a:r>
          </a:p>
          <a:p>
            <a:pPr marL="12700" marR="5080">
              <a:lnSpc>
                <a:spcPct val="100600"/>
              </a:lnSpc>
              <a:spcBef>
                <a:spcPts val="1190"/>
              </a:spcBef>
            </a:pPr>
            <a:r>
              <a:rPr lang="fr-CA" dirty="0"/>
              <a:t>Un traumatisme modifie notre façon de voir le monde. Nous avons toutes et tous besoin de stabilité dans nos foyers, nos familles et nos cercles sociaux pour apprendre et donner un sens au monde.</a:t>
            </a:r>
            <a:endParaRPr dirty="0"/>
          </a:p>
        </p:txBody>
      </p:sp>
      <p:sp>
        <p:nvSpPr>
          <p:cNvPr id="7" name="Rectangle 6">
            <a:extLst>
              <a:ext uri="{FF2B5EF4-FFF2-40B4-BE49-F238E27FC236}">
                <a16:creationId xmlns:a16="http://schemas.microsoft.com/office/drawing/2014/main" id="{DB12CE39-0EF6-F20D-F74D-3C91AC4958A0}"/>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38C5033F-FB29-8CCC-E128-D127F24FBBE8}"/>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997E2"/>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63213C-02A0-46AB-A9D8-B3817E367AA4}">
  <ds:schemaRefs>
    <ds:schemaRef ds:uri="http://schemas.microsoft.com/office/2006/metadata/properties"/>
    <ds:schemaRef ds:uri="http://schemas.microsoft.com/office/2006/documentManagement/types"/>
    <ds:schemaRef ds:uri="http://purl.org/dc/terms/"/>
    <ds:schemaRef ds:uri="http://purl.org/dc/dcmitype/"/>
    <ds:schemaRef ds:uri="http://schemas.microsoft.com/office/infopath/2007/PartnerControls"/>
    <ds:schemaRef ds:uri="be062e46-ad8e-4d45-b7f6-a1a201f050bd"/>
    <ds:schemaRef ds:uri="8efe64b0-da98-4eb8-b3ee-39c9e9563711"/>
    <ds:schemaRef ds:uri="http://schemas.openxmlformats.org/package/2006/metadata/core-properties"/>
    <ds:schemaRef ds:uri="http://www.w3.org/XML/1998/namespace"/>
    <ds:schemaRef ds:uri="http://purl.org/dc/elements/1.1/"/>
    <ds:schemaRef ds:uri="71b2e3c4-79d5-4c98-b528-a3fa04795dc5"/>
    <ds:schemaRef ds:uri="eb0d3e1a-6422-4b6b-af90-65d0fc919568"/>
  </ds:schemaRefs>
</ds:datastoreItem>
</file>

<file path=customXml/itemProps2.xml><?xml version="1.0" encoding="utf-8"?>
<ds:datastoreItem xmlns:ds="http://schemas.openxmlformats.org/officeDocument/2006/customXml" ds:itemID="{FA204232-D019-4457-A659-DD9ABC1F9A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3E84B2F-D011-4E30-A537-1DBFC6DF0B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61</TotalTime>
  <Words>1262</Words>
  <Application>Microsoft Office PowerPoint</Application>
  <PresentationFormat>Grand écran</PresentationFormat>
  <Paragraphs>110</Paragraphs>
  <Slides>19</Slides>
  <Notes>0</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19</vt:i4>
      </vt:variant>
    </vt:vector>
  </HeadingPairs>
  <TitlesOfParts>
    <vt:vector size="22" baseType="lpstr">
      <vt:lpstr>Arial</vt:lpstr>
      <vt:lpstr>-webkit-standard</vt:lpstr>
      <vt:lpstr>Office Theme</vt:lpstr>
      <vt:lpstr>Présentation PowerPoint</vt:lpstr>
      <vt:lpstr>VEUILLEZ NOTER</vt:lpstr>
      <vt:lpstr>Présentation PowerPoint</vt:lpstr>
      <vt:lpstr>Avant de commencer…</vt:lpstr>
      <vt:lpstr>Qu’est-ce qu’un traumatisme?</vt:lpstr>
      <vt:lpstr>Comment un traumatisme peut-il vous affecter ?</vt:lpstr>
      <vt:lpstr>Le traumatisme change les gens :</vt:lpstr>
      <vt:lpstr>Un traumatisme peut vous aider à :</vt:lpstr>
      <vt:lpstr>Quel est le lien entre un traumatisme et la santé mentale ?</vt:lpstr>
      <vt:lpstr>Effets d’un traumatisme grave :</vt:lpstr>
      <vt:lpstr>Quels sont les effets des traumatismes chez la petite enfance ?</vt:lpstr>
      <vt:lpstr>Certains effets d’un traumatisme  sur les enfants :</vt:lpstr>
      <vt:lpstr>Un traumatisme peut nous affecter différemment :</vt:lpstr>
      <vt:lpstr>Lorsque le traumatisme affecte votre santé mentale</vt:lpstr>
      <vt:lpstr>Comment le corps réagit-il à  un traumatisme ? </vt:lpstr>
      <vt:lpstr>À long terme, un traumatisme peut avoir un impact sur le développement  :</vt:lpstr>
      <vt:lpstr>Comment se remettre d’un traumatisme :</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Alan McQuarrie</dc:creator>
  <cp:lastModifiedBy>Mélanie Gendron</cp:lastModifiedBy>
  <cp:revision>19</cp:revision>
  <dcterms:created xsi:type="dcterms:W3CDTF">2024-10-28T20:17:40Z</dcterms:created>
  <dcterms:modified xsi:type="dcterms:W3CDTF">2025-06-09T18:47:34Z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2024-03-10T00:00:00Z</vt:filetime>
  </property>
  <property fmtid="{D5CDD505-2E9C-101B-9397-08002B2CF9AE}" pid="3" name="Creator">
    <vt:lpwstr>Microsoft® PowerPoint® for Microsoft 365</vt:lpwstr>
  </property>
  <property fmtid="{D5CDD505-2E9C-101B-9397-08002B2CF9AE}" pid="4" name="LastSaved">
    <vt:filetime>2024-10-28T00:00:00Z</vt:filetime>
  </property>
  <property fmtid="{D5CDD505-2E9C-101B-9397-08002B2CF9AE}" pid="5" name="Producer">
    <vt:lpwstr>Microsoft® PowerPoint® for Microsoft 365</vt:lpwstr>
  </property>
  <property fmtid="{D5CDD505-2E9C-101B-9397-08002B2CF9AE}" pid="6" name="ContentTypeId">
    <vt:lpwstr>0x010100079358B3F27EFB43ADF249F01AC3C9F0</vt:lpwstr>
  </property>
  <property fmtid="{D5CDD505-2E9C-101B-9397-08002B2CF9AE}" pid="7" name="MediaServiceImageTags">
    <vt:lpwstr/>
  </property>
</Properties>
</file>