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sldIdLst>
    <p:sldId id="256" r:id="rId5"/>
    <p:sldId id="257"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7" r:id="rId24"/>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15A2F5-FEEB-7B40-6150-557E1E1D1A31}" name="Rachel Anne Normand" initials="" userId="S::rachelanne@revidaction.com::631bff65-363b-46bc-b0b5-eac538b8e3b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7DA9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263ACE-E6CF-4BCD-A1A8-1D0F5944F638}" v="23" dt="2025-06-09T18:51:23.11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p:cViewPr varScale="1">
        <p:scale>
          <a:sx n="78" d="100"/>
          <a:sy n="78" d="100"/>
        </p:scale>
        <p:origin x="850" y="6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ise1905@sympatico.ca" userId="S::urn:spo:guest#louise1905@sympatico.ca::" providerId="AD" clId="Web-{6F3B1A27-E3AF-D8B1-CC9A-DFF76031B381}"/>
    <pc:docChg chg="delSld modSld">
      <pc:chgData name="louise1905@sympatico.ca" userId="S::urn:spo:guest#louise1905@sympatico.ca::" providerId="AD" clId="Web-{6F3B1A27-E3AF-D8B1-CC9A-DFF76031B381}" dt="2024-11-25T14:49:38.787" v="59" actId="20577"/>
      <pc:docMkLst>
        <pc:docMk/>
      </pc:docMkLst>
      <pc:sldChg chg="del">
        <pc:chgData name="louise1905@sympatico.ca" userId="S::urn:spo:guest#louise1905@sympatico.ca::" providerId="AD" clId="Web-{6F3B1A27-E3AF-D8B1-CC9A-DFF76031B381}" dt="2024-11-25T14:37:27.965" v="0"/>
        <pc:sldMkLst>
          <pc:docMk/>
          <pc:sldMk cId="0" sldId="258"/>
        </pc:sldMkLst>
      </pc:sldChg>
      <pc:sldChg chg="modSp">
        <pc:chgData name="louise1905@sympatico.ca" userId="S::urn:spo:guest#louise1905@sympatico.ca::" providerId="AD" clId="Web-{6F3B1A27-E3AF-D8B1-CC9A-DFF76031B381}" dt="2024-11-25T14:42:38.346" v="55" actId="20577"/>
        <pc:sldMkLst>
          <pc:docMk/>
          <pc:sldMk cId="0" sldId="262"/>
        </pc:sldMkLst>
      </pc:sldChg>
      <pc:sldChg chg="modSp">
        <pc:chgData name="louise1905@sympatico.ca" userId="S::urn:spo:guest#louise1905@sympatico.ca::" providerId="AD" clId="Web-{6F3B1A27-E3AF-D8B1-CC9A-DFF76031B381}" dt="2024-11-25T14:46:45.801" v="56" actId="1076"/>
        <pc:sldMkLst>
          <pc:docMk/>
          <pc:sldMk cId="0" sldId="267"/>
        </pc:sldMkLst>
      </pc:sldChg>
      <pc:sldChg chg="modSp">
        <pc:chgData name="louise1905@sympatico.ca" userId="S::urn:spo:guest#louise1905@sympatico.ca::" providerId="AD" clId="Web-{6F3B1A27-E3AF-D8B1-CC9A-DFF76031B381}" dt="2024-11-25T14:49:38.787" v="59" actId="20577"/>
        <pc:sldMkLst>
          <pc:docMk/>
          <pc:sldMk cId="0" sldId="271"/>
        </pc:sldMkLst>
      </pc:sldChg>
    </pc:docChg>
  </pc:docChgLst>
  <pc:docChgLst>
    <pc:chgData name="Mélanie Gendron" userId="b05ed1a2-98bf-4a87-b261-4b22b31ddbe0" providerId="ADAL" clId="{36263ACE-E6CF-4BCD-A1A8-1D0F5944F638}"/>
    <pc:docChg chg="undo custSel modSld">
      <pc:chgData name="Mélanie Gendron" userId="b05ed1a2-98bf-4a87-b261-4b22b31ddbe0" providerId="ADAL" clId="{36263ACE-E6CF-4BCD-A1A8-1D0F5944F638}" dt="2025-06-09T18:51:23.111" v="68"/>
      <pc:docMkLst>
        <pc:docMk/>
      </pc:docMkLst>
      <pc:sldChg chg="addSp delSp modSp mod">
        <pc:chgData name="Mélanie Gendron" userId="b05ed1a2-98bf-4a87-b261-4b22b31ddbe0" providerId="ADAL" clId="{36263ACE-E6CF-4BCD-A1A8-1D0F5944F638}" dt="2025-06-09T18:47:50.956" v="1"/>
        <pc:sldMkLst>
          <pc:docMk/>
          <pc:sldMk cId="0" sldId="256"/>
        </pc:sldMkLst>
        <pc:spChg chg="add mod">
          <ac:chgData name="Mélanie Gendron" userId="b05ed1a2-98bf-4a87-b261-4b22b31ddbe0" providerId="ADAL" clId="{36263ACE-E6CF-4BCD-A1A8-1D0F5944F638}" dt="2025-06-09T18:47:50.956" v="1"/>
          <ac:spMkLst>
            <pc:docMk/>
            <pc:sldMk cId="0" sldId="256"/>
            <ac:spMk id="3" creationId="{FE937041-BD7A-61D5-44C3-91E23C9D7D57}"/>
          </ac:spMkLst>
        </pc:spChg>
        <pc:picChg chg="add mod">
          <ac:chgData name="Mélanie Gendron" userId="b05ed1a2-98bf-4a87-b261-4b22b31ddbe0" providerId="ADAL" clId="{36263ACE-E6CF-4BCD-A1A8-1D0F5944F638}" dt="2025-06-09T18:47:50.956" v="1"/>
          <ac:picMkLst>
            <pc:docMk/>
            <pc:sldMk cId="0" sldId="256"/>
            <ac:picMk id="4" creationId="{49EB3382-8264-644F-09D2-0BF5206DA8FA}"/>
          </ac:picMkLst>
        </pc:picChg>
        <pc:picChg chg="del">
          <ac:chgData name="Mélanie Gendron" userId="b05ed1a2-98bf-4a87-b261-4b22b31ddbe0" providerId="ADAL" clId="{36263ACE-E6CF-4BCD-A1A8-1D0F5944F638}" dt="2025-06-09T18:47:50.001" v="0" actId="478"/>
          <ac:picMkLst>
            <pc:docMk/>
            <pc:sldMk cId="0" sldId="256"/>
            <ac:picMk id="10" creationId="{D664036F-1B41-C252-0E41-4D662260EABD}"/>
          </ac:picMkLst>
        </pc:picChg>
      </pc:sldChg>
      <pc:sldChg chg="addSp delSp modSp mod">
        <pc:chgData name="Mélanie Gendron" userId="b05ed1a2-98bf-4a87-b261-4b22b31ddbe0" providerId="ADAL" clId="{36263ACE-E6CF-4BCD-A1A8-1D0F5944F638}" dt="2025-06-09T18:47:53.602" v="3"/>
        <pc:sldMkLst>
          <pc:docMk/>
          <pc:sldMk cId="0" sldId="257"/>
        </pc:sldMkLst>
        <pc:spChg chg="add mod">
          <ac:chgData name="Mélanie Gendron" userId="b05ed1a2-98bf-4a87-b261-4b22b31ddbe0" providerId="ADAL" clId="{36263ACE-E6CF-4BCD-A1A8-1D0F5944F638}" dt="2025-06-09T18:47:53.602" v="3"/>
          <ac:spMkLst>
            <pc:docMk/>
            <pc:sldMk cId="0" sldId="257"/>
            <ac:spMk id="5" creationId="{C8084F2E-C2D8-0C92-0829-4CDF5D655E5C}"/>
          </ac:spMkLst>
        </pc:spChg>
        <pc:picChg chg="add mod">
          <ac:chgData name="Mélanie Gendron" userId="b05ed1a2-98bf-4a87-b261-4b22b31ddbe0" providerId="ADAL" clId="{36263ACE-E6CF-4BCD-A1A8-1D0F5944F638}" dt="2025-06-09T18:47:53.602" v="3"/>
          <ac:picMkLst>
            <pc:docMk/>
            <pc:sldMk cId="0" sldId="257"/>
            <ac:picMk id="6" creationId="{2C914833-4B08-2F16-9659-94400AB9B7A4}"/>
          </ac:picMkLst>
        </pc:picChg>
        <pc:picChg chg="del">
          <ac:chgData name="Mélanie Gendron" userId="b05ed1a2-98bf-4a87-b261-4b22b31ddbe0" providerId="ADAL" clId="{36263ACE-E6CF-4BCD-A1A8-1D0F5944F638}" dt="2025-06-09T18:47:52.768" v="2" actId="478"/>
          <ac:picMkLst>
            <pc:docMk/>
            <pc:sldMk cId="0" sldId="257"/>
            <ac:picMk id="9" creationId="{F891C696-95BB-C768-6979-3BE7F875316D}"/>
          </ac:picMkLst>
        </pc:picChg>
      </pc:sldChg>
      <pc:sldChg chg="addSp delSp modSp mod">
        <pc:chgData name="Mélanie Gendron" userId="b05ed1a2-98bf-4a87-b261-4b22b31ddbe0" providerId="ADAL" clId="{36263ACE-E6CF-4BCD-A1A8-1D0F5944F638}" dt="2025-06-09T18:48:07.243" v="8" actId="1076"/>
        <pc:sldMkLst>
          <pc:docMk/>
          <pc:sldMk cId="0" sldId="259"/>
        </pc:sldMkLst>
        <pc:spChg chg="mod ord">
          <ac:chgData name="Mélanie Gendron" userId="b05ed1a2-98bf-4a87-b261-4b22b31ddbe0" providerId="ADAL" clId="{36263ACE-E6CF-4BCD-A1A8-1D0F5944F638}" dt="2025-06-09T18:48:07.243" v="8" actId="1076"/>
          <ac:spMkLst>
            <pc:docMk/>
            <pc:sldMk cId="0" sldId="259"/>
            <ac:spMk id="2" creationId="{00000000-0000-0000-0000-000000000000}"/>
          </ac:spMkLst>
        </pc:spChg>
        <pc:spChg chg="add mod">
          <ac:chgData name="Mélanie Gendron" userId="b05ed1a2-98bf-4a87-b261-4b22b31ddbe0" providerId="ADAL" clId="{36263ACE-E6CF-4BCD-A1A8-1D0F5944F638}" dt="2025-06-09T18:47:56.292" v="5"/>
          <ac:spMkLst>
            <pc:docMk/>
            <pc:sldMk cId="0" sldId="259"/>
            <ac:spMk id="7" creationId="{89C0F141-C044-0A78-F526-7D8A51D34338}"/>
          </ac:spMkLst>
        </pc:spChg>
        <pc:picChg chg="del">
          <ac:chgData name="Mélanie Gendron" userId="b05ed1a2-98bf-4a87-b261-4b22b31ddbe0" providerId="ADAL" clId="{36263ACE-E6CF-4BCD-A1A8-1D0F5944F638}" dt="2025-06-09T18:47:55.287" v="4" actId="478"/>
          <ac:picMkLst>
            <pc:docMk/>
            <pc:sldMk cId="0" sldId="259"/>
            <ac:picMk id="8" creationId="{91B409B7-C150-A19E-94B4-6282C1036964}"/>
          </ac:picMkLst>
        </pc:picChg>
        <pc:picChg chg="add mod">
          <ac:chgData name="Mélanie Gendron" userId="b05ed1a2-98bf-4a87-b261-4b22b31ddbe0" providerId="ADAL" clId="{36263ACE-E6CF-4BCD-A1A8-1D0F5944F638}" dt="2025-06-09T18:47:56.292" v="5"/>
          <ac:picMkLst>
            <pc:docMk/>
            <pc:sldMk cId="0" sldId="259"/>
            <ac:picMk id="9" creationId="{DA38AE9E-0C2E-F002-A9C9-C51B005EEE65}"/>
          </ac:picMkLst>
        </pc:picChg>
      </pc:sldChg>
      <pc:sldChg chg="addSp delSp modSp mod">
        <pc:chgData name="Mélanie Gendron" userId="b05ed1a2-98bf-4a87-b261-4b22b31ddbe0" providerId="ADAL" clId="{36263ACE-E6CF-4BCD-A1A8-1D0F5944F638}" dt="2025-06-09T18:48:11.985" v="10"/>
        <pc:sldMkLst>
          <pc:docMk/>
          <pc:sldMk cId="0" sldId="260"/>
        </pc:sldMkLst>
        <pc:spChg chg="add mod">
          <ac:chgData name="Mélanie Gendron" userId="b05ed1a2-98bf-4a87-b261-4b22b31ddbe0" providerId="ADAL" clId="{36263ACE-E6CF-4BCD-A1A8-1D0F5944F638}" dt="2025-06-09T18:48:11.985" v="10"/>
          <ac:spMkLst>
            <pc:docMk/>
            <pc:sldMk cId="0" sldId="260"/>
            <ac:spMk id="7" creationId="{BE2B0FD3-57BC-7DD3-CA9A-1B5DFCEE3CB1}"/>
          </ac:spMkLst>
        </pc:spChg>
        <pc:picChg chg="del">
          <ac:chgData name="Mélanie Gendron" userId="b05ed1a2-98bf-4a87-b261-4b22b31ddbe0" providerId="ADAL" clId="{36263ACE-E6CF-4BCD-A1A8-1D0F5944F638}" dt="2025-06-09T18:48:11.141" v="9" actId="478"/>
          <ac:picMkLst>
            <pc:docMk/>
            <pc:sldMk cId="0" sldId="260"/>
            <ac:picMk id="8" creationId="{8D5240C6-0910-FBA2-48EF-1942505171EE}"/>
          </ac:picMkLst>
        </pc:picChg>
        <pc:picChg chg="add mod">
          <ac:chgData name="Mélanie Gendron" userId="b05ed1a2-98bf-4a87-b261-4b22b31ddbe0" providerId="ADAL" clId="{36263ACE-E6CF-4BCD-A1A8-1D0F5944F638}" dt="2025-06-09T18:48:11.985" v="10"/>
          <ac:picMkLst>
            <pc:docMk/>
            <pc:sldMk cId="0" sldId="260"/>
            <ac:picMk id="9" creationId="{B90B4453-9646-BD70-86DB-D2A6204172F5}"/>
          </ac:picMkLst>
        </pc:picChg>
      </pc:sldChg>
      <pc:sldChg chg="addSp delSp modSp mod">
        <pc:chgData name="Mélanie Gendron" userId="b05ed1a2-98bf-4a87-b261-4b22b31ddbe0" providerId="ADAL" clId="{36263ACE-E6CF-4BCD-A1A8-1D0F5944F638}" dt="2025-06-09T18:51:23.111" v="68"/>
        <pc:sldMkLst>
          <pc:docMk/>
          <pc:sldMk cId="0" sldId="261"/>
        </pc:sldMkLst>
        <pc:spChg chg="add del mod">
          <ac:chgData name="Mélanie Gendron" userId="b05ed1a2-98bf-4a87-b261-4b22b31ddbe0" providerId="ADAL" clId="{36263ACE-E6CF-4BCD-A1A8-1D0F5944F638}" dt="2025-06-09T18:51:22.165" v="67" actId="478"/>
          <ac:spMkLst>
            <pc:docMk/>
            <pc:sldMk cId="0" sldId="261"/>
            <ac:spMk id="9" creationId="{59DEA793-F0CC-C80C-B2F7-75EC23F7C34A}"/>
          </ac:spMkLst>
        </pc:spChg>
        <pc:spChg chg="add mod">
          <ac:chgData name="Mélanie Gendron" userId="b05ed1a2-98bf-4a87-b261-4b22b31ddbe0" providerId="ADAL" clId="{36263ACE-E6CF-4BCD-A1A8-1D0F5944F638}" dt="2025-06-09T18:51:23.111" v="68"/>
          <ac:spMkLst>
            <pc:docMk/>
            <pc:sldMk cId="0" sldId="261"/>
            <ac:spMk id="13" creationId="{C64AD750-65F5-9ECC-2C98-A7A8F33746AE}"/>
          </ac:spMkLst>
        </pc:spChg>
        <pc:picChg chg="add del mod">
          <ac:chgData name="Mélanie Gendron" userId="b05ed1a2-98bf-4a87-b261-4b22b31ddbe0" providerId="ADAL" clId="{36263ACE-E6CF-4BCD-A1A8-1D0F5944F638}" dt="2025-06-09T18:51:21.181" v="66" actId="478"/>
          <ac:picMkLst>
            <pc:docMk/>
            <pc:sldMk cId="0" sldId="261"/>
            <ac:picMk id="10" creationId="{36569CD0-BFA3-B9F5-7E76-24121D125E17}"/>
          </ac:picMkLst>
        </pc:picChg>
        <pc:picChg chg="del">
          <ac:chgData name="Mélanie Gendron" userId="b05ed1a2-98bf-4a87-b261-4b22b31ddbe0" providerId="ADAL" clId="{36263ACE-E6CF-4BCD-A1A8-1D0F5944F638}" dt="2025-06-09T18:48:14.412" v="11" actId="478"/>
          <ac:picMkLst>
            <pc:docMk/>
            <pc:sldMk cId="0" sldId="261"/>
            <ac:picMk id="12" creationId="{CBF819A9-7B53-37D6-37C9-2C16CBFDF7F5}"/>
          </ac:picMkLst>
        </pc:picChg>
        <pc:picChg chg="add mod">
          <ac:chgData name="Mélanie Gendron" userId="b05ed1a2-98bf-4a87-b261-4b22b31ddbe0" providerId="ADAL" clId="{36263ACE-E6CF-4BCD-A1A8-1D0F5944F638}" dt="2025-06-09T18:51:23.111" v="68"/>
          <ac:picMkLst>
            <pc:docMk/>
            <pc:sldMk cId="0" sldId="261"/>
            <ac:picMk id="14" creationId="{6AE726AC-A8EB-B50B-FCB8-B411572BFA9B}"/>
          </ac:picMkLst>
        </pc:picChg>
      </pc:sldChg>
      <pc:sldChg chg="addSp delSp modSp mod">
        <pc:chgData name="Mélanie Gendron" userId="b05ed1a2-98bf-4a87-b261-4b22b31ddbe0" providerId="ADAL" clId="{36263ACE-E6CF-4BCD-A1A8-1D0F5944F638}" dt="2025-06-09T18:48:18.652" v="14"/>
        <pc:sldMkLst>
          <pc:docMk/>
          <pc:sldMk cId="0" sldId="262"/>
        </pc:sldMkLst>
        <pc:spChg chg="add mod">
          <ac:chgData name="Mélanie Gendron" userId="b05ed1a2-98bf-4a87-b261-4b22b31ddbe0" providerId="ADAL" clId="{36263ACE-E6CF-4BCD-A1A8-1D0F5944F638}" dt="2025-06-09T18:48:18.652" v="14"/>
          <ac:spMkLst>
            <pc:docMk/>
            <pc:sldMk cId="0" sldId="262"/>
            <ac:spMk id="11" creationId="{13868C4F-986E-4ADC-EE2A-D73297724695}"/>
          </ac:spMkLst>
        </pc:spChg>
        <pc:picChg chg="del">
          <ac:chgData name="Mélanie Gendron" userId="b05ed1a2-98bf-4a87-b261-4b22b31ddbe0" providerId="ADAL" clId="{36263ACE-E6CF-4BCD-A1A8-1D0F5944F638}" dt="2025-06-09T18:48:17.856" v="13" actId="478"/>
          <ac:picMkLst>
            <pc:docMk/>
            <pc:sldMk cId="0" sldId="262"/>
            <ac:picMk id="12" creationId="{448CDF8B-3E26-5EAA-6E30-F8B981E86CF7}"/>
          </ac:picMkLst>
        </pc:picChg>
        <pc:picChg chg="add mod">
          <ac:chgData name="Mélanie Gendron" userId="b05ed1a2-98bf-4a87-b261-4b22b31ddbe0" providerId="ADAL" clId="{36263ACE-E6CF-4BCD-A1A8-1D0F5944F638}" dt="2025-06-09T18:48:18.652" v="14"/>
          <ac:picMkLst>
            <pc:docMk/>
            <pc:sldMk cId="0" sldId="262"/>
            <ac:picMk id="13" creationId="{101A5A64-D7D9-5833-26C3-97D72FD87E5B}"/>
          </ac:picMkLst>
        </pc:picChg>
      </pc:sldChg>
      <pc:sldChg chg="addSp delSp modSp mod">
        <pc:chgData name="Mélanie Gendron" userId="b05ed1a2-98bf-4a87-b261-4b22b31ddbe0" providerId="ADAL" clId="{36263ACE-E6CF-4BCD-A1A8-1D0F5944F638}" dt="2025-06-09T18:48:21.423" v="16"/>
        <pc:sldMkLst>
          <pc:docMk/>
          <pc:sldMk cId="0" sldId="263"/>
        </pc:sldMkLst>
        <pc:spChg chg="add mod">
          <ac:chgData name="Mélanie Gendron" userId="b05ed1a2-98bf-4a87-b261-4b22b31ddbe0" providerId="ADAL" clId="{36263ACE-E6CF-4BCD-A1A8-1D0F5944F638}" dt="2025-06-09T18:48:21.423" v="16"/>
          <ac:spMkLst>
            <pc:docMk/>
            <pc:sldMk cId="0" sldId="263"/>
            <ac:spMk id="6" creationId="{75B9B544-4AA3-CC0A-2E3A-77CDF11C3EFC}"/>
          </ac:spMkLst>
        </pc:spChg>
        <pc:picChg chg="add mod">
          <ac:chgData name="Mélanie Gendron" userId="b05ed1a2-98bf-4a87-b261-4b22b31ddbe0" providerId="ADAL" clId="{36263ACE-E6CF-4BCD-A1A8-1D0F5944F638}" dt="2025-06-09T18:48:21.423" v="16"/>
          <ac:picMkLst>
            <pc:docMk/>
            <pc:sldMk cId="0" sldId="263"/>
            <ac:picMk id="7" creationId="{9F049924-7BAF-DF62-A46B-FC8B93521A1B}"/>
          </ac:picMkLst>
        </pc:picChg>
        <pc:picChg chg="del">
          <ac:chgData name="Mélanie Gendron" userId="b05ed1a2-98bf-4a87-b261-4b22b31ddbe0" providerId="ADAL" clId="{36263ACE-E6CF-4BCD-A1A8-1D0F5944F638}" dt="2025-06-09T18:48:20.411" v="15" actId="478"/>
          <ac:picMkLst>
            <pc:docMk/>
            <pc:sldMk cId="0" sldId="263"/>
            <ac:picMk id="12" creationId="{225A2B59-BECC-BD83-0035-7A9AA063A25A}"/>
          </ac:picMkLst>
        </pc:picChg>
      </pc:sldChg>
      <pc:sldChg chg="addSp delSp modSp mod">
        <pc:chgData name="Mélanie Gendron" userId="b05ed1a2-98bf-4a87-b261-4b22b31ddbe0" providerId="ADAL" clId="{36263ACE-E6CF-4BCD-A1A8-1D0F5944F638}" dt="2025-06-09T18:48:44.318" v="21" actId="20577"/>
        <pc:sldMkLst>
          <pc:docMk/>
          <pc:sldMk cId="0" sldId="264"/>
        </pc:sldMkLst>
        <pc:spChg chg="mod ord">
          <ac:chgData name="Mélanie Gendron" userId="b05ed1a2-98bf-4a87-b261-4b22b31ddbe0" providerId="ADAL" clId="{36263ACE-E6CF-4BCD-A1A8-1D0F5944F638}" dt="2025-06-09T18:48:44.318" v="21" actId="20577"/>
          <ac:spMkLst>
            <pc:docMk/>
            <pc:sldMk cId="0" sldId="264"/>
            <ac:spMk id="3" creationId="{00000000-0000-0000-0000-000000000000}"/>
          </ac:spMkLst>
        </pc:spChg>
        <pc:spChg chg="add mod">
          <ac:chgData name="Mélanie Gendron" userId="b05ed1a2-98bf-4a87-b261-4b22b31ddbe0" providerId="ADAL" clId="{36263ACE-E6CF-4BCD-A1A8-1D0F5944F638}" dt="2025-06-09T18:48:25.742" v="18"/>
          <ac:spMkLst>
            <pc:docMk/>
            <pc:sldMk cId="0" sldId="264"/>
            <ac:spMk id="8" creationId="{E7AB9AE1-C50F-42A1-1D12-2194A6F30638}"/>
          </ac:spMkLst>
        </pc:spChg>
        <pc:picChg chg="del">
          <ac:chgData name="Mélanie Gendron" userId="b05ed1a2-98bf-4a87-b261-4b22b31ddbe0" providerId="ADAL" clId="{36263ACE-E6CF-4BCD-A1A8-1D0F5944F638}" dt="2025-06-09T18:48:24.783" v="17" actId="478"/>
          <ac:picMkLst>
            <pc:docMk/>
            <pc:sldMk cId="0" sldId="264"/>
            <ac:picMk id="9" creationId="{3BDA008F-3AF4-C94D-BD49-DF177C377FEF}"/>
          </ac:picMkLst>
        </pc:picChg>
        <pc:picChg chg="add mod">
          <ac:chgData name="Mélanie Gendron" userId="b05ed1a2-98bf-4a87-b261-4b22b31ddbe0" providerId="ADAL" clId="{36263ACE-E6CF-4BCD-A1A8-1D0F5944F638}" dt="2025-06-09T18:48:25.742" v="18"/>
          <ac:picMkLst>
            <pc:docMk/>
            <pc:sldMk cId="0" sldId="264"/>
            <ac:picMk id="10" creationId="{7FC80244-309F-F2E9-CD8F-56F94E51E3BD}"/>
          </ac:picMkLst>
        </pc:picChg>
      </pc:sldChg>
      <pc:sldChg chg="addSp delSp modSp mod">
        <pc:chgData name="Mélanie Gendron" userId="b05ed1a2-98bf-4a87-b261-4b22b31ddbe0" providerId="ADAL" clId="{36263ACE-E6CF-4BCD-A1A8-1D0F5944F638}" dt="2025-06-09T18:48:58.219" v="27"/>
        <pc:sldMkLst>
          <pc:docMk/>
          <pc:sldMk cId="0" sldId="266"/>
        </pc:sldMkLst>
        <pc:spChg chg="add mod">
          <ac:chgData name="Mélanie Gendron" userId="b05ed1a2-98bf-4a87-b261-4b22b31ddbe0" providerId="ADAL" clId="{36263ACE-E6CF-4BCD-A1A8-1D0F5944F638}" dt="2025-06-09T18:48:58.219" v="27"/>
          <ac:spMkLst>
            <pc:docMk/>
            <pc:sldMk cId="0" sldId="266"/>
            <ac:spMk id="2" creationId="{9AE6D7DA-28E6-BC52-3D1F-B1C0A116E436}"/>
          </ac:spMkLst>
        </pc:spChg>
        <pc:spChg chg="mod topLvl">
          <ac:chgData name="Mélanie Gendron" userId="b05ed1a2-98bf-4a87-b261-4b22b31ddbe0" providerId="ADAL" clId="{36263ACE-E6CF-4BCD-A1A8-1D0F5944F638}" dt="2025-06-09T18:48:54.602" v="23" actId="165"/>
          <ac:spMkLst>
            <pc:docMk/>
            <pc:sldMk cId="0" sldId="266"/>
            <ac:spMk id="7" creationId="{00000000-0000-0000-0000-000000000000}"/>
          </ac:spMkLst>
        </pc:spChg>
        <pc:spChg chg="del mod topLvl">
          <ac:chgData name="Mélanie Gendron" userId="b05ed1a2-98bf-4a87-b261-4b22b31ddbe0" providerId="ADAL" clId="{36263ACE-E6CF-4BCD-A1A8-1D0F5944F638}" dt="2025-06-09T18:48:57.176" v="26" actId="478"/>
          <ac:spMkLst>
            <pc:docMk/>
            <pc:sldMk cId="0" sldId="266"/>
            <ac:spMk id="8" creationId="{00000000-0000-0000-0000-000000000000}"/>
          </ac:spMkLst>
        </pc:spChg>
        <pc:grpChg chg="del">
          <ac:chgData name="Mélanie Gendron" userId="b05ed1a2-98bf-4a87-b261-4b22b31ddbe0" providerId="ADAL" clId="{36263ACE-E6CF-4BCD-A1A8-1D0F5944F638}" dt="2025-06-09T18:48:54.602" v="23" actId="165"/>
          <ac:grpSpMkLst>
            <pc:docMk/>
            <pc:sldMk cId="0" sldId="266"/>
            <ac:grpSpMk id="6" creationId="{00000000-0000-0000-0000-000000000000}"/>
          </ac:grpSpMkLst>
        </pc:grpChg>
        <pc:graphicFrameChg chg="add del">
          <ac:chgData name="Mélanie Gendron" userId="b05ed1a2-98bf-4a87-b261-4b22b31ddbe0" providerId="ADAL" clId="{36263ACE-E6CF-4BCD-A1A8-1D0F5944F638}" dt="2025-06-09T18:48:56.571" v="25" actId="478"/>
          <ac:graphicFrameMkLst>
            <pc:docMk/>
            <pc:sldMk cId="0" sldId="266"/>
            <ac:graphicFrameMk id="13" creationId="{FE9F9804-DB43-3C9F-80A8-8FB9AE127EEA}"/>
          </ac:graphicFrameMkLst>
        </pc:graphicFrameChg>
        <pc:picChg chg="add mod">
          <ac:chgData name="Mélanie Gendron" userId="b05ed1a2-98bf-4a87-b261-4b22b31ddbe0" providerId="ADAL" clId="{36263ACE-E6CF-4BCD-A1A8-1D0F5944F638}" dt="2025-06-09T18:48:58.219" v="27"/>
          <ac:picMkLst>
            <pc:docMk/>
            <pc:sldMk cId="0" sldId="266"/>
            <ac:picMk id="4" creationId="{FAD8A070-87C5-031A-D9F0-D1C32B315DDD}"/>
          </ac:picMkLst>
        </pc:picChg>
        <pc:picChg chg="del">
          <ac:chgData name="Mélanie Gendron" userId="b05ed1a2-98bf-4a87-b261-4b22b31ddbe0" providerId="ADAL" clId="{36263ACE-E6CF-4BCD-A1A8-1D0F5944F638}" dt="2025-06-09T18:48:50.412" v="22" actId="478"/>
          <ac:picMkLst>
            <pc:docMk/>
            <pc:sldMk cId="0" sldId="266"/>
            <ac:picMk id="12" creationId="{11B0924B-4AD1-6BB4-D715-C545C0B36AA7}"/>
          </ac:picMkLst>
        </pc:picChg>
      </pc:sldChg>
      <pc:sldChg chg="addSp delSp modSp mod">
        <pc:chgData name="Mélanie Gendron" userId="b05ed1a2-98bf-4a87-b261-4b22b31ddbe0" providerId="ADAL" clId="{36263ACE-E6CF-4BCD-A1A8-1D0F5944F638}" dt="2025-06-09T18:49:56.093" v="49" actId="14100"/>
        <pc:sldMkLst>
          <pc:docMk/>
          <pc:sldMk cId="0" sldId="267"/>
        </pc:sldMkLst>
        <pc:spChg chg="del">
          <ac:chgData name="Mélanie Gendron" userId="b05ed1a2-98bf-4a87-b261-4b22b31ddbe0" providerId="ADAL" clId="{36263ACE-E6CF-4BCD-A1A8-1D0F5944F638}" dt="2025-06-09T18:49:19.981" v="38" actId="478"/>
          <ac:spMkLst>
            <pc:docMk/>
            <pc:sldMk cId="0" sldId="267"/>
            <ac:spMk id="5" creationId="{00000000-0000-0000-0000-000000000000}"/>
          </ac:spMkLst>
        </pc:spChg>
        <pc:spChg chg="mod topLvl">
          <ac:chgData name="Mélanie Gendron" userId="b05ed1a2-98bf-4a87-b261-4b22b31ddbe0" providerId="ADAL" clId="{36263ACE-E6CF-4BCD-A1A8-1D0F5944F638}" dt="2025-06-09T18:49:51.418" v="48" actId="1076"/>
          <ac:spMkLst>
            <pc:docMk/>
            <pc:sldMk cId="0" sldId="267"/>
            <ac:spMk id="7" creationId="{00000000-0000-0000-0000-000000000000}"/>
          </ac:spMkLst>
        </pc:spChg>
        <pc:spChg chg="add del mod">
          <ac:chgData name="Mélanie Gendron" userId="b05ed1a2-98bf-4a87-b261-4b22b31ddbe0" providerId="ADAL" clId="{36263ACE-E6CF-4BCD-A1A8-1D0F5944F638}" dt="2025-06-09T18:49:17.632" v="37" actId="478"/>
          <ac:spMkLst>
            <pc:docMk/>
            <pc:sldMk cId="0" sldId="267"/>
            <ac:spMk id="8" creationId="{E948B608-E0BF-2A43-D433-F0A46F234FA0}"/>
          </ac:spMkLst>
        </pc:spChg>
        <pc:spChg chg="add mod">
          <ac:chgData name="Mélanie Gendron" userId="b05ed1a2-98bf-4a87-b261-4b22b31ddbe0" providerId="ADAL" clId="{36263ACE-E6CF-4BCD-A1A8-1D0F5944F638}" dt="2025-06-09T18:49:56.093" v="49" actId="14100"/>
          <ac:spMkLst>
            <pc:docMk/>
            <pc:sldMk cId="0" sldId="267"/>
            <ac:spMk id="12" creationId="{1F34D1AE-FAD2-D3FF-DDA1-BC495B7C440B}"/>
          </ac:spMkLst>
        </pc:spChg>
        <pc:grpChg chg="del mod">
          <ac:chgData name="Mélanie Gendron" userId="b05ed1a2-98bf-4a87-b261-4b22b31ddbe0" providerId="ADAL" clId="{36263ACE-E6CF-4BCD-A1A8-1D0F5944F638}" dt="2025-06-09T18:49:37.485" v="42" actId="165"/>
          <ac:grpSpMkLst>
            <pc:docMk/>
            <pc:sldMk cId="0" sldId="267"/>
            <ac:grpSpMk id="6" creationId="{00000000-0000-0000-0000-000000000000}"/>
          </ac:grpSpMkLst>
        </pc:grpChg>
        <pc:picChg chg="mod topLvl">
          <ac:chgData name="Mélanie Gendron" userId="b05ed1a2-98bf-4a87-b261-4b22b31ddbe0" providerId="ADAL" clId="{36263ACE-E6CF-4BCD-A1A8-1D0F5944F638}" dt="2025-06-09T18:49:37.485" v="42" actId="165"/>
          <ac:picMkLst>
            <pc:docMk/>
            <pc:sldMk cId="0" sldId="267"/>
            <ac:picMk id="9" creationId="{00000000-0000-0000-0000-000000000000}"/>
          </ac:picMkLst>
        </pc:picChg>
        <pc:picChg chg="del">
          <ac:chgData name="Mélanie Gendron" userId="b05ed1a2-98bf-4a87-b261-4b22b31ddbe0" providerId="ADAL" clId="{36263ACE-E6CF-4BCD-A1A8-1D0F5944F638}" dt="2025-06-09T18:49:01.698" v="28" actId="478"/>
          <ac:picMkLst>
            <pc:docMk/>
            <pc:sldMk cId="0" sldId="267"/>
            <ac:picMk id="10" creationId="{1DC1D02C-8267-3F47-C02E-32146FC8FDB2}"/>
          </ac:picMkLst>
        </pc:picChg>
        <pc:picChg chg="add del mod">
          <ac:chgData name="Mélanie Gendron" userId="b05ed1a2-98bf-4a87-b261-4b22b31ddbe0" providerId="ADAL" clId="{36263ACE-E6CF-4BCD-A1A8-1D0F5944F638}" dt="2025-06-09T18:49:15.901" v="36" actId="478"/>
          <ac:picMkLst>
            <pc:docMk/>
            <pc:sldMk cId="0" sldId="267"/>
            <ac:picMk id="11" creationId="{4828A4BD-B741-C588-36B0-BF7C9663AE87}"/>
          </ac:picMkLst>
        </pc:picChg>
        <pc:picChg chg="add mod">
          <ac:chgData name="Mélanie Gendron" userId="b05ed1a2-98bf-4a87-b261-4b22b31ddbe0" providerId="ADAL" clId="{36263ACE-E6CF-4BCD-A1A8-1D0F5944F638}" dt="2025-06-09T18:49:20.962" v="39"/>
          <ac:picMkLst>
            <pc:docMk/>
            <pc:sldMk cId="0" sldId="267"/>
            <ac:picMk id="13" creationId="{247834E4-EA86-5610-2946-A79DEBF1A37D}"/>
          </ac:picMkLst>
        </pc:picChg>
      </pc:sldChg>
      <pc:sldChg chg="addSp delSp modSp mod">
        <pc:chgData name="Mélanie Gendron" userId="b05ed1a2-98bf-4a87-b261-4b22b31ddbe0" providerId="ADAL" clId="{36263ACE-E6CF-4BCD-A1A8-1D0F5944F638}" dt="2025-06-09T18:49:06.606" v="31"/>
        <pc:sldMkLst>
          <pc:docMk/>
          <pc:sldMk cId="0" sldId="268"/>
        </pc:sldMkLst>
        <pc:spChg chg="add mod">
          <ac:chgData name="Mélanie Gendron" userId="b05ed1a2-98bf-4a87-b261-4b22b31ddbe0" providerId="ADAL" clId="{36263ACE-E6CF-4BCD-A1A8-1D0F5944F638}" dt="2025-06-09T18:49:06.606" v="31"/>
          <ac:spMkLst>
            <pc:docMk/>
            <pc:sldMk cId="0" sldId="268"/>
            <ac:spMk id="7" creationId="{FF3187E0-796F-5778-3002-A38F1C837FB8}"/>
          </ac:spMkLst>
        </pc:spChg>
        <pc:picChg chg="add mod">
          <ac:chgData name="Mélanie Gendron" userId="b05ed1a2-98bf-4a87-b261-4b22b31ddbe0" providerId="ADAL" clId="{36263ACE-E6CF-4BCD-A1A8-1D0F5944F638}" dt="2025-06-09T18:49:06.606" v="31"/>
          <ac:picMkLst>
            <pc:docMk/>
            <pc:sldMk cId="0" sldId="268"/>
            <ac:picMk id="9" creationId="{BB5884FA-BB1F-4D23-65CD-3591C4B8D426}"/>
          </ac:picMkLst>
        </pc:picChg>
        <pc:picChg chg="del">
          <ac:chgData name="Mélanie Gendron" userId="b05ed1a2-98bf-4a87-b261-4b22b31ddbe0" providerId="ADAL" clId="{36263ACE-E6CF-4BCD-A1A8-1D0F5944F638}" dt="2025-06-09T18:49:05.705" v="30" actId="478"/>
          <ac:picMkLst>
            <pc:docMk/>
            <pc:sldMk cId="0" sldId="268"/>
            <ac:picMk id="11" creationId="{688A27D7-5407-1F7E-3F39-51A9EB78B98C}"/>
          </ac:picMkLst>
        </pc:picChg>
      </pc:sldChg>
      <pc:sldChg chg="addSp delSp modSp mod">
        <pc:chgData name="Mélanie Gendron" userId="b05ed1a2-98bf-4a87-b261-4b22b31ddbe0" providerId="ADAL" clId="{36263ACE-E6CF-4BCD-A1A8-1D0F5944F638}" dt="2025-06-09T18:49:13.889" v="35"/>
        <pc:sldMkLst>
          <pc:docMk/>
          <pc:sldMk cId="0" sldId="269"/>
        </pc:sldMkLst>
        <pc:spChg chg="add mod">
          <ac:chgData name="Mélanie Gendron" userId="b05ed1a2-98bf-4a87-b261-4b22b31ddbe0" providerId="ADAL" clId="{36263ACE-E6CF-4BCD-A1A8-1D0F5944F638}" dt="2025-06-09T18:49:13.889" v="35"/>
          <ac:spMkLst>
            <pc:docMk/>
            <pc:sldMk cId="0" sldId="269"/>
            <ac:spMk id="4" creationId="{9815D5B2-B411-7473-DD34-8DBB7F0DCF72}"/>
          </ac:spMkLst>
        </pc:spChg>
        <pc:graphicFrameChg chg="add del">
          <ac:chgData name="Mélanie Gendron" userId="b05ed1a2-98bf-4a87-b261-4b22b31ddbe0" providerId="ADAL" clId="{36263ACE-E6CF-4BCD-A1A8-1D0F5944F638}" dt="2025-06-09T18:49:11.782" v="33" actId="478"/>
          <ac:graphicFrameMkLst>
            <pc:docMk/>
            <pc:sldMk cId="0" sldId="269"/>
            <ac:graphicFrameMk id="12" creationId="{1EA91018-2AC3-9571-0075-6E8A6D1C63D4}"/>
          </ac:graphicFrameMkLst>
        </pc:graphicFrameChg>
        <pc:picChg chg="add mod">
          <ac:chgData name="Mélanie Gendron" userId="b05ed1a2-98bf-4a87-b261-4b22b31ddbe0" providerId="ADAL" clId="{36263ACE-E6CF-4BCD-A1A8-1D0F5944F638}" dt="2025-06-09T18:49:13.889" v="35"/>
          <ac:picMkLst>
            <pc:docMk/>
            <pc:sldMk cId="0" sldId="269"/>
            <ac:picMk id="5" creationId="{4D707BF9-09FE-149E-F7F5-13D3DBCE6B80}"/>
          </ac:picMkLst>
        </pc:picChg>
        <pc:picChg chg="del">
          <ac:chgData name="Mélanie Gendron" userId="b05ed1a2-98bf-4a87-b261-4b22b31ddbe0" providerId="ADAL" clId="{36263ACE-E6CF-4BCD-A1A8-1D0F5944F638}" dt="2025-06-09T18:49:13.004" v="34" actId="478"/>
          <ac:picMkLst>
            <pc:docMk/>
            <pc:sldMk cId="0" sldId="269"/>
            <ac:picMk id="9" creationId="{F0AF0FAC-07B5-338C-394A-AD053595ED90}"/>
          </ac:picMkLst>
        </pc:picChg>
      </pc:sldChg>
      <pc:sldChg chg="addSp delSp modSp mod">
        <pc:chgData name="Mélanie Gendron" userId="b05ed1a2-98bf-4a87-b261-4b22b31ddbe0" providerId="ADAL" clId="{36263ACE-E6CF-4BCD-A1A8-1D0F5944F638}" dt="2025-06-09T18:51:06.494" v="65"/>
        <pc:sldMkLst>
          <pc:docMk/>
          <pc:sldMk cId="0" sldId="270"/>
        </pc:sldMkLst>
        <pc:spChg chg="add mod">
          <ac:chgData name="Mélanie Gendron" userId="b05ed1a2-98bf-4a87-b261-4b22b31ddbe0" providerId="ADAL" clId="{36263ACE-E6CF-4BCD-A1A8-1D0F5944F638}" dt="2025-06-09T18:51:06.494" v="65"/>
          <ac:spMkLst>
            <pc:docMk/>
            <pc:sldMk cId="0" sldId="270"/>
            <ac:spMk id="5" creationId="{90E8F3E0-F08B-6A68-0783-931BAF4FD824}"/>
          </ac:spMkLst>
        </pc:spChg>
        <pc:picChg chg="add mod">
          <ac:chgData name="Mélanie Gendron" userId="b05ed1a2-98bf-4a87-b261-4b22b31ddbe0" providerId="ADAL" clId="{36263ACE-E6CF-4BCD-A1A8-1D0F5944F638}" dt="2025-06-09T18:51:06.494" v="65"/>
          <ac:picMkLst>
            <pc:docMk/>
            <pc:sldMk cId="0" sldId="270"/>
            <ac:picMk id="8" creationId="{7FB9D51C-7543-6FF7-64A9-1D5D2C275841}"/>
          </ac:picMkLst>
        </pc:picChg>
        <pc:picChg chg="del">
          <ac:chgData name="Mélanie Gendron" userId="b05ed1a2-98bf-4a87-b261-4b22b31ddbe0" providerId="ADAL" clId="{36263ACE-E6CF-4BCD-A1A8-1D0F5944F638}" dt="2025-06-09T18:51:05.432" v="64" actId="478"/>
          <ac:picMkLst>
            <pc:docMk/>
            <pc:sldMk cId="0" sldId="270"/>
            <ac:picMk id="9" creationId="{2AC048B4-639D-ACF3-2CDE-277E33AA12DE}"/>
          </ac:picMkLst>
        </pc:picChg>
      </pc:sldChg>
      <pc:sldChg chg="addSp delSp modSp mod">
        <pc:chgData name="Mélanie Gendron" userId="b05ed1a2-98bf-4a87-b261-4b22b31ddbe0" providerId="ADAL" clId="{36263ACE-E6CF-4BCD-A1A8-1D0F5944F638}" dt="2025-06-09T18:50:57.001" v="63" actId="166"/>
        <pc:sldMkLst>
          <pc:docMk/>
          <pc:sldMk cId="0" sldId="271"/>
        </pc:sldMkLst>
        <pc:spChg chg="mod ord">
          <ac:chgData name="Mélanie Gendron" userId="b05ed1a2-98bf-4a87-b261-4b22b31ddbe0" providerId="ADAL" clId="{36263ACE-E6CF-4BCD-A1A8-1D0F5944F638}" dt="2025-06-09T18:50:57.001" v="63" actId="166"/>
          <ac:spMkLst>
            <pc:docMk/>
            <pc:sldMk cId="0" sldId="271"/>
            <ac:spMk id="8" creationId="{00000000-0000-0000-0000-000000000000}"/>
          </ac:spMkLst>
        </pc:spChg>
        <pc:spChg chg="add mod">
          <ac:chgData name="Mélanie Gendron" userId="b05ed1a2-98bf-4a87-b261-4b22b31ddbe0" providerId="ADAL" clId="{36263ACE-E6CF-4BCD-A1A8-1D0F5944F638}" dt="2025-06-09T18:50:44.601" v="62"/>
          <ac:spMkLst>
            <pc:docMk/>
            <pc:sldMk cId="0" sldId="271"/>
            <ac:spMk id="9" creationId="{6B48BDD1-AFA3-141A-43CF-6062B661C333}"/>
          </ac:spMkLst>
        </pc:spChg>
        <pc:picChg chg="del">
          <ac:chgData name="Mélanie Gendron" userId="b05ed1a2-98bf-4a87-b261-4b22b31ddbe0" providerId="ADAL" clId="{36263ACE-E6CF-4BCD-A1A8-1D0F5944F638}" dt="2025-06-09T18:50:42.857" v="61" actId="478"/>
          <ac:picMkLst>
            <pc:docMk/>
            <pc:sldMk cId="0" sldId="271"/>
            <ac:picMk id="10" creationId="{8D1A1721-EBBC-2096-DE3E-05974D143DAF}"/>
          </ac:picMkLst>
        </pc:picChg>
        <pc:picChg chg="add mod">
          <ac:chgData name="Mélanie Gendron" userId="b05ed1a2-98bf-4a87-b261-4b22b31ddbe0" providerId="ADAL" clId="{36263ACE-E6CF-4BCD-A1A8-1D0F5944F638}" dt="2025-06-09T18:50:44.601" v="62"/>
          <ac:picMkLst>
            <pc:docMk/>
            <pc:sldMk cId="0" sldId="271"/>
            <ac:picMk id="11" creationId="{5E0E65D3-549E-6DE4-EFC4-A3AEDE0FA685}"/>
          </ac:picMkLst>
        </pc:picChg>
      </pc:sldChg>
      <pc:sldChg chg="addSp delSp modSp mod">
        <pc:chgData name="Mélanie Gendron" userId="b05ed1a2-98bf-4a87-b261-4b22b31ddbe0" providerId="ADAL" clId="{36263ACE-E6CF-4BCD-A1A8-1D0F5944F638}" dt="2025-06-09T18:50:35.531" v="60"/>
        <pc:sldMkLst>
          <pc:docMk/>
          <pc:sldMk cId="0" sldId="272"/>
        </pc:sldMkLst>
        <pc:spChg chg="add mod">
          <ac:chgData name="Mélanie Gendron" userId="b05ed1a2-98bf-4a87-b261-4b22b31ddbe0" providerId="ADAL" clId="{36263ACE-E6CF-4BCD-A1A8-1D0F5944F638}" dt="2025-06-09T18:50:35.531" v="60"/>
          <ac:spMkLst>
            <pc:docMk/>
            <pc:sldMk cId="0" sldId="272"/>
            <ac:spMk id="9" creationId="{22B6199A-2EC5-20FA-5A8C-A864A871C21E}"/>
          </ac:spMkLst>
        </pc:spChg>
        <pc:picChg chg="del">
          <ac:chgData name="Mélanie Gendron" userId="b05ed1a2-98bf-4a87-b261-4b22b31ddbe0" providerId="ADAL" clId="{36263ACE-E6CF-4BCD-A1A8-1D0F5944F638}" dt="2025-06-09T18:50:34.323" v="59" actId="478"/>
          <ac:picMkLst>
            <pc:docMk/>
            <pc:sldMk cId="0" sldId="272"/>
            <ac:picMk id="10" creationId="{E952328D-A191-4784-483F-1750CD8A2173}"/>
          </ac:picMkLst>
        </pc:picChg>
        <pc:picChg chg="add mod">
          <ac:chgData name="Mélanie Gendron" userId="b05ed1a2-98bf-4a87-b261-4b22b31ddbe0" providerId="ADAL" clId="{36263ACE-E6CF-4BCD-A1A8-1D0F5944F638}" dt="2025-06-09T18:50:35.531" v="60"/>
          <ac:picMkLst>
            <pc:docMk/>
            <pc:sldMk cId="0" sldId="272"/>
            <ac:picMk id="11" creationId="{B706B9D2-33EB-D82E-1B17-88B1F99E1E97}"/>
          </ac:picMkLst>
        </pc:picChg>
      </pc:sldChg>
      <pc:sldChg chg="addSp delSp modSp mod">
        <pc:chgData name="Mélanie Gendron" userId="b05ed1a2-98bf-4a87-b261-4b22b31ddbe0" providerId="ADAL" clId="{36263ACE-E6CF-4BCD-A1A8-1D0F5944F638}" dt="2025-06-09T18:50:10.793" v="52"/>
        <pc:sldMkLst>
          <pc:docMk/>
          <pc:sldMk cId="0" sldId="273"/>
        </pc:sldMkLst>
        <pc:spChg chg="add mod">
          <ac:chgData name="Mélanie Gendron" userId="b05ed1a2-98bf-4a87-b261-4b22b31ddbe0" providerId="ADAL" clId="{36263ACE-E6CF-4BCD-A1A8-1D0F5944F638}" dt="2025-06-09T18:50:10.793" v="52"/>
          <ac:spMkLst>
            <pc:docMk/>
            <pc:sldMk cId="0" sldId="273"/>
            <ac:spMk id="2" creationId="{72C57939-3390-A2B6-E7EB-18410A45F894}"/>
          </ac:spMkLst>
        </pc:spChg>
        <pc:picChg chg="add mod">
          <ac:chgData name="Mélanie Gendron" userId="b05ed1a2-98bf-4a87-b261-4b22b31ddbe0" providerId="ADAL" clId="{36263ACE-E6CF-4BCD-A1A8-1D0F5944F638}" dt="2025-06-09T18:50:10.793" v="52"/>
          <ac:picMkLst>
            <pc:docMk/>
            <pc:sldMk cId="0" sldId="273"/>
            <ac:picMk id="11" creationId="{828EAC87-186B-ABFD-F555-91DF8487A520}"/>
          </ac:picMkLst>
        </pc:picChg>
        <pc:picChg chg="del">
          <ac:chgData name="Mélanie Gendron" userId="b05ed1a2-98bf-4a87-b261-4b22b31ddbe0" providerId="ADAL" clId="{36263ACE-E6CF-4BCD-A1A8-1D0F5944F638}" dt="2025-06-09T18:50:09.799" v="51" actId="478"/>
          <ac:picMkLst>
            <pc:docMk/>
            <pc:sldMk cId="0" sldId="273"/>
            <ac:picMk id="12" creationId="{9B916750-5B0E-FFF2-68D0-42C4AA597A51}"/>
          </ac:picMkLst>
        </pc:picChg>
      </pc:sldChg>
      <pc:sldChg chg="addSp delSp modSp mod">
        <pc:chgData name="Mélanie Gendron" userId="b05ed1a2-98bf-4a87-b261-4b22b31ddbe0" providerId="ADAL" clId="{36263ACE-E6CF-4BCD-A1A8-1D0F5944F638}" dt="2025-06-09T18:50:18.799" v="54"/>
        <pc:sldMkLst>
          <pc:docMk/>
          <pc:sldMk cId="0" sldId="274"/>
        </pc:sldMkLst>
        <pc:spChg chg="add mod">
          <ac:chgData name="Mélanie Gendron" userId="b05ed1a2-98bf-4a87-b261-4b22b31ddbe0" providerId="ADAL" clId="{36263ACE-E6CF-4BCD-A1A8-1D0F5944F638}" dt="2025-06-09T18:50:18.799" v="54"/>
          <ac:spMkLst>
            <pc:docMk/>
            <pc:sldMk cId="0" sldId="274"/>
            <ac:spMk id="9" creationId="{E0CB4906-90A7-7F30-E6C7-E74750B76F04}"/>
          </ac:spMkLst>
        </pc:spChg>
        <pc:picChg chg="add mod">
          <ac:chgData name="Mélanie Gendron" userId="b05ed1a2-98bf-4a87-b261-4b22b31ddbe0" providerId="ADAL" clId="{36263ACE-E6CF-4BCD-A1A8-1D0F5944F638}" dt="2025-06-09T18:50:18.799" v="54"/>
          <ac:picMkLst>
            <pc:docMk/>
            <pc:sldMk cId="0" sldId="274"/>
            <ac:picMk id="10" creationId="{8DEF0665-B50E-D83C-CAB8-2D43A62A7C30}"/>
          </ac:picMkLst>
        </pc:picChg>
        <pc:picChg chg="del">
          <ac:chgData name="Mélanie Gendron" userId="b05ed1a2-98bf-4a87-b261-4b22b31ddbe0" providerId="ADAL" clId="{36263ACE-E6CF-4BCD-A1A8-1D0F5944F638}" dt="2025-06-09T18:50:16.527" v="53" actId="478"/>
          <ac:picMkLst>
            <pc:docMk/>
            <pc:sldMk cId="0" sldId="274"/>
            <ac:picMk id="11" creationId="{8BF0775D-8B38-47E4-50AE-1BCE0408B929}"/>
          </ac:picMkLst>
        </pc:picChg>
      </pc:sldChg>
      <pc:sldChg chg="addSp delSp modSp mod">
        <pc:chgData name="Mélanie Gendron" userId="b05ed1a2-98bf-4a87-b261-4b22b31ddbe0" providerId="ADAL" clId="{36263ACE-E6CF-4BCD-A1A8-1D0F5944F638}" dt="2025-06-09T18:50:23.127" v="56"/>
        <pc:sldMkLst>
          <pc:docMk/>
          <pc:sldMk cId="0" sldId="275"/>
        </pc:sldMkLst>
        <pc:spChg chg="add mod">
          <ac:chgData name="Mélanie Gendron" userId="b05ed1a2-98bf-4a87-b261-4b22b31ddbe0" providerId="ADAL" clId="{36263ACE-E6CF-4BCD-A1A8-1D0F5944F638}" dt="2025-06-09T18:50:23.127" v="56"/>
          <ac:spMkLst>
            <pc:docMk/>
            <pc:sldMk cId="0" sldId="275"/>
            <ac:spMk id="8" creationId="{79CAEA7D-C5B9-D8FA-F942-3FFD2CE6DE7D}"/>
          </ac:spMkLst>
        </pc:spChg>
        <pc:picChg chg="del">
          <ac:chgData name="Mélanie Gendron" userId="b05ed1a2-98bf-4a87-b261-4b22b31ddbe0" providerId="ADAL" clId="{36263ACE-E6CF-4BCD-A1A8-1D0F5944F638}" dt="2025-06-09T18:50:22.071" v="55" actId="478"/>
          <ac:picMkLst>
            <pc:docMk/>
            <pc:sldMk cId="0" sldId="275"/>
            <ac:picMk id="9" creationId="{4A321EA9-9235-242B-AF84-987BBEB00040}"/>
          </ac:picMkLst>
        </pc:picChg>
        <pc:picChg chg="add mod">
          <ac:chgData name="Mélanie Gendron" userId="b05ed1a2-98bf-4a87-b261-4b22b31ddbe0" providerId="ADAL" clId="{36263ACE-E6CF-4BCD-A1A8-1D0F5944F638}" dt="2025-06-09T18:50:23.127" v="56"/>
          <ac:picMkLst>
            <pc:docMk/>
            <pc:sldMk cId="0" sldId="275"/>
            <ac:picMk id="10" creationId="{2FF7DBC0-23B8-7275-C4AB-3A01BEE246B8}"/>
          </ac:picMkLst>
        </pc:picChg>
      </pc:sldChg>
      <pc:sldChg chg="addSp delSp modSp mod">
        <pc:chgData name="Mélanie Gendron" userId="b05ed1a2-98bf-4a87-b261-4b22b31ddbe0" providerId="ADAL" clId="{36263ACE-E6CF-4BCD-A1A8-1D0F5944F638}" dt="2025-06-09T18:50:26.283" v="58"/>
        <pc:sldMkLst>
          <pc:docMk/>
          <pc:sldMk cId="0" sldId="277"/>
        </pc:sldMkLst>
        <pc:spChg chg="add mod">
          <ac:chgData name="Mélanie Gendron" userId="b05ed1a2-98bf-4a87-b261-4b22b31ddbe0" providerId="ADAL" clId="{36263ACE-E6CF-4BCD-A1A8-1D0F5944F638}" dt="2025-06-09T18:50:26.283" v="58"/>
          <ac:spMkLst>
            <pc:docMk/>
            <pc:sldMk cId="0" sldId="277"/>
            <ac:spMk id="3" creationId="{B3926AFC-B4B5-D640-8F8E-4EBD4ED24478}"/>
          </ac:spMkLst>
        </pc:spChg>
        <pc:picChg chg="add mod">
          <ac:chgData name="Mélanie Gendron" userId="b05ed1a2-98bf-4a87-b261-4b22b31ddbe0" providerId="ADAL" clId="{36263ACE-E6CF-4BCD-A1A8-1D0F5944F638}" dt="2025-06-09T18:50:26.283" v="58"/>
          <ac:picMkLst>
            <pc:docMk/>
            <pc:sldMk cId="0" sldId="277"/>
            <ac:picMk id="4" creationId="{4DC10FAF-B7D7-7EA3-462A-FBE216C4A59C}"/>
          </ac:picMkLst>
        </pc:picChg>
        <pc:picChg chg="del">
          <ac:chgData name="Mélanie Gendron" userId="b05ed1a2-98bf-4a87-b261-4b22b31ddbe0" providerId="ADAL" clId="{36263ACE-E6CF-4BCD-A1A8-1D0F5944F638}" dt="2025-06-09T18:50:25.251" v="57" actId="478"/>
          <ac:picMkLst>
            <pc:docMk/>
            <pc:sldMk cId="0" sldId="277"/>
            <ac:picMk id="9" creationId="{E48E3143-2CD5-4049-F725-098C17541AAC}"/>
          </ac:picMkLst>
        </pc:picChg>
      </pc:sldChg>
    </pc:docChg>
  </pc:docChgLst>
  <pc:docChgLst>
    <pc:chgData name="Rachel Anne Normand" userId="631bff65-363b-46bc-b0b5-eac538b8e3b4" providerId="ADAL" clId="{C7C1B8A0-2BE3-384C-BA4D-7CF59BF32C89}"/>
    <pc:docChg chg="undo custSel addSld delSld modSld">
      <pc:chgData name="Rachel Anne Normand" userId="631bff65-363b-46bc-b0b5-eac538b8e3b4" providerId="ADAL" clId="{C7C1B8A0-2BE3-384C-BA4D-7CF59BF32C89}" dt="2024-11-14T16:28:03.758" v="1828" actId="20577"/>
      <pc:docMkLst>
        <pc:docMk/>
      </pc:docMkLst>
      <pc:sldChg chg="addSp delSp modSp mod">
        <pc:chgData name="Rachel Anne Normand" userId="631bff65-363b-46bc-b0b5-eac538b8e3b4" providerId="ADAL" clId="{C7C1B8A0-2BE3-384C-BA4D-7CF59BF32C89}" dt="2024-11-13T19:08:28.147" v="17"/>
        <pc:sldMkLst>
          <pc:docMk/>
          <pc:sldMk cId="0" sldId="256"/>
        </pc:sldMkLst>
      </pc:sldChg>
      <pc:sldChg chg="addSp delSp modSp mod">
        <pc:chgData name="Rachel Anne Normand" userId="631bff65-363b-46bc-b0b5-eac538b8e3b4" providerId="ADAL" clId="{C7C1B8A0-2BE3-384C-BA4D-7CF59BF32C89}" dt="2024-11-13T19:13:15.488" v="109" actId="1076"/>
        <pc:sldMkLst>
          <pc:docMk/>
          <pc:sldMk cId="0" sldId="257"/>
        </pc:sldMkLst>
      </pc:sldChg>
      <pc:sldChg chg="addSp delSp modSp mod">
        <pc:chgData name="Rachel Anne Normand" userId="631bff65-363b-46bc-b0b5-eac538b8e3b4" providerId="ADAL" clId="{C7C1B8A0-2BE3-384C-BA4D-7CF59BF32C89}" dt="2024-11-13T19:21:18.647" v="152" actId="1076"/>
        <pc:sldMkLst>
          <pc:docMk/>
          <pc:sldMk cId="0" sldId="258"/>
        </pc:sldMkLst>
      </pc:sldChg>
      <pc:sldChg chg="addSp delSp modSp mod">
        <pc:chgData name="Rachel Anne Normand" userId="631bff65-363b-46bc-b0b5-eac538b8e3b4" providerId="ADAL" clId="{C7C1B8A0-2BE3-384C-BA4D-7CF59BF32C89}" dt="2024-11-13T19:24:46.823" v="288" actId="20577"/>
        <pc:sldMkLst>
          <pc:docMk/>
          <pc:sldMk cId="0" sldId="259"/>
        </pc:sldMkLst>
      </pc:sldChg>
      <pc:sldChg chg="addSp delSp modSp mod">
        <pc:chgData name="Rachel Anne Normand" userId="631bff65-363b-46bc-b0b5-eac538b8e3b4" providerId="ADAL" clId="{C7C1B8A0-2BE3-384C-BA4D-7CF59BF32C89}" dt="2024-11-13T19:27:31.243" v="370" actId="20577"/>
        <pc:sldMkLst>
          <pc:docMk/>
          <pc:sldMk cId="0" sldId="260"/>
        </pc:sldMkLst>
      </pc:sldChg>
      <pc:sldChg chg="addSp delSp modSp mod">
        <pc:chgData name="Rachel Anne Normand" userId="631bff65-363b-46bc-b0b5-eac538b8e3b4" providerId="ADAL" clId="{C7C1B8A0-2BE3-384C-BA4D-7CF59BF32C89}" dt="2024-11-13T19:35:49.650" v="415" actId="20577"/>
        <pc:sldMkLst>
          <pc:docMk/>
          <pc:sldMk cId="0" sldId="261"/>
        </pc:sldMkLst>
      </pc:sldChg>
      <pc:sldChg chg="addSp delSp modSp mod">
        <pc:chgData name="Rachel Anne Normand" userId="631bff65-363b-46bc-b0b5-eac538b8e3b4" providerId="ADAL" clId="{C7C1B8A0-2BE3-384C-BA4D-7CF59BF32C89}" dt="2024-11-14T15:57:58.824" v="1372" actId="20577"/>
        <pc:sldMkLst>
          <pc:docMk/>
          <pc:sldMk cId="0" sldId="262"/>
        </pc:sldMkLst>
      </pc:sldChg>
      <pc:sldChg chg="addSp delSp modSp mod">
        <pc:chgData name="Rachel Anne Normand" userId="631bff65-363b-46bc-b0b5-eac538b8e3b4" providerId="ADAL" clId="{C7C1B8A0-2BE3-384C-BA4D-7CF59BF32C89}" dt="2024-11-13T19:58:10.962" v="759" actId="1076"/>
        <pc:sldMkLst>
          <pc:docMk/>
          <pc:sldMk cId="0" sldId="263"/>
        </pc:sldMkLst>
      </pc:sldChg>
      <pc:sldChg chg="addSp delSp modSp mod">
        <pc:chgData name="Rachel Anne Normand" userId="631bff65-363b-46bc-b0b5-eac538b8e3b4" providerId="ADAL" clId="{C7C1B8A0-2BE3-384C-BA4D-7CF59BF32C89}" dt="2024-11-13T20:10:37.109" v="859" actId="20577"/>
        <pc:sldMkLst>
          <pc:docMk/>
          <pc:sldMk cId="0" sldId="264"/>
        </pc:sldMkLst>
      </pc:sldChg>
      <pc:sldChg chg="modSp mod">
        <pc:chgData name="Rachel Anne Normand" userId="631bff65-363b-46bc-b0b5-eac538b8e3b4" providerId="ADAL" clId="{C7C1B8A0-2BE3-384C-BA4D-7CF59BF32C89}" dt="2024-11-13T20:18:18.960" v="978" actId="20577"/>
        <pc:sldMkLst>
          <pc:docMk/>
          <pc:sldMk cId="0" sldId="265"/>
        </pc:sldMkLst>
      </pc:sldChg>
      <pc:sldChg chg="addSp delSp modSp mod">
        <pc:chgData name="Rachel Anne Normand" userId="631bff65-363b-46bc-b0b5-eac538b8e3b4" providerId="ADAL" clId="{C7C1B8A0-2BE3-384C-BA4D-7CF59BF32C89}" dt="2024-11-13T20:20:50.295" v="1004" actId="255"/>
        <pc:sldMkLst>
          <pc:docMk/>
          <pc:sldMk cId="0" sldId="266"/>
        </pc:sldMkLst>
      </pc:sldChg>
      <pc:sldChg chg="addSp delSp modSp mod">
        <pc:chgData name="Rachel Anne Normand" userId="631bff65-363b-46bc-b0b5-eac538b8e3b4" providerId="ADAL" clId="{C7C1B8A0-2BE3-384C-BA4D-7CF59BF32C89}" dt="2024-11-13T20:23:15.264" v="1043" actId="1076"/>
        <pc:sldMkLst>
          <pc:docMk/>
          <pc:sldMk cId="0" sldId="267"/>
        </pc:sldMkLst>
      </pc:sldChg>
      <pc:sldChg chg="addSp delSp modSp mod">
        <pc:chgData name="Rachel Anne Normand" userId="631bff65-363b-46bc-b0b5-eac538b8e3b4" providerId="ADAL" clId="{C7C1B8A0-2BE3-384C-BA4D-7CF59BF32C89}" dt="2024-11-13T20:28:39.590" v="1115" actId="1076"/>
        <pc:sldMkLst>
          <pc:docMk/>
          <pc:sldMk cId="0" sldId="268"/>
        </pc:sldMkLst>
      </pc:sldChg>
      <pc:sldChg chg="addSp delSp modSp mod">
        <pc:chgData name="Rachel Anne Normand" userId="631bff65-363b-46bc-b0b5-eac538b8e3b4" providerId="ADAL" clId="{C7C1B8A0-2BE3-384C-BA4D-7CF59BF32C89}" dt="2024-11-13T20:33:39.379" v="1159" actId="207"/>
        <pc:sldMkLst>
          <pc:docMk/>
          <pc:sldMk cId="0" sldId="269"/>
        </pc:sldMkLst>
      </pc:sldChg>
      <pc:sldChg chg="addSp delSp modSp mod">
        <pc:chgData name="Rachel Anne Normand" userId="631bff65-363b-46bc-b0b5-eac538b8e3b4" providerId="ADAL" clId="{C7C1B8A0-2BE3-384C-BA4D-7CF59BF32C89}" dt="2024-11-14T15:55:04.499" v="1335" actId="404"/>
        <pc:sldMkLst>
          <pc:docMk/>
          <pc:sldMk cId="0" sldId="270"/>
        </pc:sldMkLst>
      </pc:sldChg>
      <pc:sldChg chg="addSp delSp modSp mod">
        <pc:chgData name="Rachel Anne Normand" userId="631bff65-363b-46bc-b0b5-eac538b8e3b4" providerId="ADAL" clId="{C7C1B8A0-2BE3-384C-BA4D-7CF59BF32C89}" dt="2024-11-14T15:59:30.545" v="1417" actId="1076"/>
        <pc:sldMkLst>
          <pc:docMk/>
          <pc:sldMk cId="0" sldId="271"/>
        </pc:sldMkLst>
      </pc:sldChg>
      <pc:sldChg chg="addSp delSp modSp mod">
        <pc:chgData name="Rachel Anne Normand" userId="631bff65-363b-46bc-b0b5-eac538b8e3b4" providerId="ADAL" clId="{C7C1B8A0-2BE3-384C-BA4D-7CF59BF32C89}" dt="2024-11-14T16:10:13.832" v="1533" actId="20577"/>
        <pc:sldMkLst>
          <pc:docMk/>
          <pc:sldMk cId="0" sldId="272"/>
        </pc:sldMkLst>
      </pc:sldChg>
      <pc:sldChg chg="addSp delSp modSp mod">
        <pc:chgData name="Rachel Anne Normand" userId="631bff65-363b-46bc-b0b5-eac538b8e3b4" providerId="ADAL" clId="{C7C1B8A0-2BE3-384C-BA4D-7CF59BF32C89}" dt="2024-11-14T16:17:15.841" v="1590" actId="404"/>
        <pc:sldMkLst>
          <pc:docMk/>
          <pc:sldMk cId="0" sldId="273"/>
        </pc:sldMkLst>
      </pc:sldChg>
      <pc:sldChg chg="addSp delSp modSp mod">
        <pc:chgData name="Rachel Anne Normand" userId="631bff65-363b-46bc-b0b5-eac538b8e3b4" providerId="ADAL" clId="{C7C1B8A0-2BE3-384C-BA4D-7CF59BF32C89}" dt="2024-11-14T16:21:56.998" v="1754" actId="20577"/>
        <pc:sldMkLst>
          <pc:docMk/>
          <pc:sldMk cId="0" sldId="274"/>
        </pc:sldMkLst>
      </pc:sldChg>
      <pc:sldChg chg="addSp delSp modSp mod">
        <pc:chgData name="Rachel Anne Normand" userId="631bff65-363b-46bc-b0b5-eac538b8e3b4" providerId="ADAL" clId="{C7C1B8A0-2BE3-384C-BA4D-7CF59BF32C89}" dt="2024-11-14T16:28:03.758" v="1828" actId="20577"/>
        <pc:sldMkLst>
          <pc:docMk/>
          <pc:sldMk cId="0" sldId="275"/>
        </pc:sldMkLst>
      </pc:sldChg>
      <pc:sldChg chg="del">
        <pc:chgData name="Rachel Anne Normand" userId="631bff65-363b-46bc-b0b5-eac538b8e3b4" providerId="ADAL" clId="{C7C1B8A0-2BE3-384C-BA4D-7CF59BF32C89}" dt="2024-11-13T19:12:03.287" v="77" actId="2696"/>
        <pc:sldMkLst>
          <pc:docMk/>
          <pc:sldMk cId="0" sldId="276"/>
        </pc:sldMkLst>
      </pc:sldChg>
      <pc:sldChg chg="modSp add mod">
        <pc:chgData name="Rachel Anne Normand" userId="631bff65-363b-46bc-b0b5-eac538b8e3b4" providerId="ADAL" clId="{C7C1B8A0-2BE3-384C-BA4D-7CF59BF32C89}" dt="2024-11-13T19:11:56.571" v="76" actId="207"/>
        <pc:sldMkLst>
          <pc:docMk/>
          <pc:sldMk cId="0" sldId="277"/>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D1824F-7F1C-A944-9693-F616E386072F}" type="doc">
      <dgm:prSet loTypeId="urn:microsoft.com/office/officeart/2008/layout/PictureAccentList" loCatId="" qsTypeId="urn:microsoft.com/office/officeart/2005/8/quickstyle/simple1" qsCatId="simple" csTypeId="urn:microsoft.com/office/officeart/2005/8/colors/accent1_4" csCatId="accent1" phldr="1"/>
      <dgm:spPr/>
      <dgm:t>
        <a:bodyPr/>
        <a:lstStyle/>
        <a:p>
          <a:endParaRPr lang="fr-CA"/>
        </a:p>
      </dgm:t>
    </dgm:pt>
    <dgm:pt modelId="{1B0FA8D5-DFD6-EA49-9AD4-6F30D2848206}">
      <dgm:prSet phldrT="[Texte]" custT="1"/>
      <dgm:spPr/>
      <dgm:t>
        <a:bodyPr/>
        <a:lstStyle/>
        <a:p>
          <a:r>
            <a:rPr lang="fr-CA" sz="2200" b="0" i="0" u="none" dirty="0">
              <a:latin typeface="Arial" panose="020B0604020202020204" pitchFamily="34" charset="0"/>
              <a:cs typeface="Arial" panose="020B0604020202020204" pitchFamily="34" charset="0"/>
            </a:rPr>
            <a:t>Les personnes qui présentent des signes de maladie mentale ont besoin du soutien et des soins de leur famille.</a:t>
          </a:r>
          <a:endParaRPr lang="fr-CA" sz="2200" dirty="0">
            <a:latin typeface="Arial" panose="020B0604020202020204" pitchFamily="34" charset="0"/>
            <a:cs typeface="Arial" panose="020B0604020202020204" pitchFamily="34" charset="0"/>
          </a:endParaRPr>
        </a:p>
      </dgm:t>
    </dgm:pt>
    <dgm:pt modelId="{E9643FAF-1AA0-E94C-82F7-F8E23D0A11DF}" type="parTrans" cxnId="{3538F7EE-4396-B84C-A801-274331BA1A05}">
      <dgm:prSet/>
      <dgm:spPr/>
      <dgm:t>
        <a:bodyPr/>
        <a:lstStyle/>
        <a:p>
          <a:endParaRPr lang="fr-CA"/>
        </a:p>
      </dgm:t>
    </dgm:pt>
    <dgm:pt modelId="{3294AD37-FD68-8E44-A4AE-148188BBB871}" type="sibTrans" cxnId="{3538F7EE-4396-B84C-A801-274331BA1A05}">
      <dgm:prSet/>
      <dgm:spPr/>
      <dgm:t>
        <a:bodyPr/>
        <a:lstStyle/>
        <a:p>
          <a:endParaRPr lang="fr-CA"/>
        </a:p>
      </dgm:t>
    </dgm:pt>
    <dgm:pt modelId="{066DBCCC-0EE5-4342-9E48-357D24151540}">
      <dgm:prSet custT="1"/>
      <dgm:spPr/>
      <dgm:t>
        <a:bodyPr/>
        <a:lstStyle/>
        <a:p>
          <a:r>
            <a:rPr lang="fr-CA" sz="2200" b="0" i="0" u="none" dirty="0">
              <a:latin typeface="Arial" panose="020B0604020202020204" pitchFamily="34" charset="0"/>
              <a:cs typeface="Arial" panose="020B0604020202020204" pitchFamily="34" charset="0"/>
            </a:rPr>
            <a:t>Il est important de ne pas blâmer une personne vivant avec une maladie mentale pour ses symptômes.</a:t>
          </a:r>
          <a:endParaRPr lang="fr-CA" sz="2200" dirty="0">
            <a:latin typeface="Arial" panose="020B0604020202020204" pitchFamily="34" charset="0"/>
            <a:cs typeface="Arial" panose="020B0604020202020204" pitchFamily="34" charset="0"/>
          </a:endParaRPr>
        </a:p>
      </dgm:t>
    </dgm:pt>
    <dgm:pt modelId="{5757E083-0D60-B044-9363-CB600C4BE47E}" type="parTrans" cxnId="{A84FC65F-9952-3F42-8978-2A8C7C905ECF}">
      <dgm:prSet/>
      <dgm:spPr/>
      <dgm:t>
        <a:bodyPr/>
        <a:lstStyle/>
        <a:p>
          <a:endParaRPr lang="fr-CA"/>
        </a:p>
      </dgm:t>
    </dgm:pt>
    <dgm:pt modelId="{16A0D8F0-B7F1-014D-A30E-EBD1E7509640}" type="sibTrans" cxnId="{A84FC65F-9952-3F42-8978-2A8C7C905ECF}">
      <dgm:prSet/>
      <dgm:spPr/>
      <dgm:t>
        <a:bodyPr/>
        <a:lstStyle/>
        <a:p>
          <a:endParaRPr lang="fr-CA"/>
        </a:p>
      </dgm:t>
    </dgm:pt>
    <dgm:pt modelId="{F50D8B2D-33FC-0B40-8A02-FC5406E3D57C}">
      <dgm:prSet custT="1"/>
      <dgm:spPr/>
      <dgm:t>
        <a:bodyPr/>
        <a:lstStyle/>
        <a:p>
          <a:r>
            <a:rPr lang="fr-CA" sz="2200" b="0" i="0" u="none" dirty="0">
              <a:latin typeface="Arial" panose="020B0604020202020204" pitchFamily="34" charset="0"/>
              <a:cs typeface="Arial" panose="020B0604020202020204" pitchFamily="34" charset="0"/>
            </a:rPr>
            <a:t>En même temps, une personne vivant avec une maladie mentale peut avoir besoin de soins qui dépassent les capacités de sa famille.</a:t>
          </a:r>
        </a:p>
      </dgm:t>
    </dgm:pt>
    <dgm:pt modelId="{5F05BE0F-E087-8B4A-8FBE-9C81522EAA11}" type="parTrans" cxnId="{07EEB164-CAC7-0E4A-B197-812B511D0B4E}">
      <dgm:prSet/>
      <dgm:spPr/>
      <dgm:t>
        <a:bodyPr/>
        <a:lstStyle/>
        <a:p>
          <a:endParaRPr lang="fr-CA"/>
        </a:p>
      </dgm:t>
    </dgm:pt>
    <dgm:pt modelId="{4940B040-4AE9-C448-8A65-31FA21C27FBE}" type="sibTrans" cxnId="{07EEB164-CAC7-0E4A-B197-812B511D0B4E}">
      <dgm:prSet/>
      <dgm:spPr/>
      <dgm:t>
        <a:bodyPr/>
        <a:lstStyle/>
        <a:p>
          <a:endParaRPr lang="fr-CA"/>
        </a:p>
      </dgm:t>
    </dgm:pt>
    <dgm:pt modelId="{7DD91ED0-FC09-8345-A7B9-2D5036ADEA97}" type="pres">
      <dgm:prSet presAssocID="{19D1824F-7F1C-A944-9693-F616E386072F}" presName="layout" presStyleCnt="0">
        <dgm:presLayoutVars>
          <dgm:chMax/>
          <dgm:chPref/>
          <dgm:dir/>
          <dgm:animOne val="branch"/>
          <dgm:animLvl val="lvl"/>
          <dgm:resizeHandles/>
        </dgm:presLayoutVars>
      </dgm:prSet>
      <dgm:spPr/>
    </dgm:pt>
    <dgm:pt modelId="{B4164F1F-4257-7840-B541-C3862943C3BB}" type="pres">
      <dgm:prSet presAssocID="{1B0FA8D5-DFD6-EA49-9AD4-6F30D2848206}" presName="root" presStyleCnt="0">
        <dgm:presLayoutVars>
          <dgm:chMax/>
          <dgm:chPref val="4"/>
        </dgm:presLayoutVars>
      </dgm:prSet>
      <dgm:spPr/>
    </dgm:pt>
    <dgm:pt modelId="{7473A1E7-8F17-354A-9037-0F70CDB2F6E7}" type="pres">
      <dgm:prSet presAssocID="{1B0FA8D5-DFD6-EA49-9AD4-6F30D2848206}" presName="rootComposite" presStyleCnt="0">
        <dgm:presLayoutVars/>
      </dgm:prSet>
      <dgm:spPr/>
    </dgm:pt>
    <dgm:pt modelId="{13372833-A4D1-8A46-9B50-623688ACAF14}" type="pres">
      <dgm:prSet presAssocID="{1B0FA8D5-DFD6-EA49-9AD4-6F30D2848206}" presName="rootText" presStyleLbl="node0" presStyleIdx="0" presStyleCnt="3" custScaleY="527773">
        <dgm:presLayoutVars>
          <dgm:chMax/>
          <dgm:chPref val="4"/>
        </dgm:presLayoutVars>
      </dgm:prSet>
      <dgm:spPr/>
    </dgm:pt>
    <dgm:pt modelId="{F233629B-C215-564A-BE7C-4777849EF66D}" type="pres">
      <dgm:prSet presAssocID="{1B0FA8D5-DFD6-EA49-9AD4-6F30D2848206}" presName="childShape" presStyleCnt="0">
        <dgm:presLayoutVars>
          <dgm:chMax val="0"/>
          <dgm:chPref val="0"/>
        </dgm:presLayoutVars>
      </dgm:prSet>
      <dgm:spPr/>
    </dgm:pt>
    <dgm:pt modelId="{FB8183AA-B4B9-FE4F-AFBE-9C5D9DF26859}" type="pres">
      <dgm:prSet presAssocID="{066DBCCC-0EE5-4342-9E48-357D24151540}" presName="root" presStyleCnt="0">
        <dgm:presLayoutVars>
          <dgm:chMax/>
          <dgm:chPref val="4"/>
        </dgm:presLayoutVars>
      </dgm:prSet>
      <dgm:spPr/>
    </dgm:pt>
    <dgm:pt modelId="{66C24FFE-5586-9746-8D1D-09DE510951A8}" type="pres">
      <dgm:prSet presAssocID="{066DBCCC-0EE5-4342-9E48-357D24151540}" presName="rootComposite" presStyleCnt="0">
        <dgm:presLayoutVars/>
      </dgm:prSet>
      <dgm:spPr/>
    </dgm:pt>
    <dgm:pt modelId="{A95D75EB-FE76-8F41-963C-94CB0EC1A041}" type="pres">
      <dgm:prSet presAssocID="{066DBCCC-0EE5-4342-9E48-357D24151540}" presName="rootText" presStyleLbl="node0" presStyleIdx="1" presStyleCnt="3" custScaleY="535543">
        <dgm:presLayoutVars>
          <dgm:chMax/>
          <dgm:chPref val="4"/>
        </dgm:presLayoutVars>
      </dgm:prSet>
      <dgm:spPr/>
    </dgm:pt>
    <dgm:pt modelId="{D4E2996F-EFEE-E340-B929-803BD28C050A}" type="pres">
      <dgm:prSet presAssocID="{066DBCCC-0EE5-4342-9E48-357D24151540}" presName="childShape" presStyleCnt="0">
        <dgm:presLayoutVars>
          <dgm:chMax val="0"/>
          <dgm:chPref val="0"/>
        </dgm:presLayoutVars>
      </dgm:prSet>
      <dgm:spPr/>
    </dgm:pt>
    <dgm:pt modelId="{8F8E62C2-DD62-AB48-BDBD-EA82FA7DEC32}" type="pres">
      <dgm:prSet presAssocID="{F50D8B2D-33FC-0B40-8A02-FC5406E3D57C}" presName="root" presStyleCnt="0">
        <dgm:presLayoutVars>
          <dgm:chMax/>
          <dgm:chPref val="4"/>
        </dgm:presLayoutVars>
      </dgm:prSet>
      <dgm:spPr/>
    </dgm:pt>
    <dgm:pt modelId="{76FF6ACA-429D-C84D-83E3-01C027E983F8}" type="pres">
      <dgm:prSet presAssocID="{F50D8B2D-33FC-0B40-8A02-FC5406E3D57C}" presName="rootComposite" presStyleCnt="0">
        <dgm:presLayoutVars/>
      </dgm:prSet>
      <dgm:spPr/>
    </dgm:pt>
    <dgm:pt modelId="{82C866E0-3755-C04C-A7B9-EBB8CF5DAF15}" type="pres">
      <dgm:prSet presAssocID="{F50D8B2D-33FC-0B40-8A02-FC5406E3D57C}" presName="rootText" presStyleLbl="node0" presStyleIdx="2" presStyleCnt="3" custScaleY="535748">
        <dgm:presLayoutVars>
          <dgm:chMax/>
          <dgm:chPref val="4"/>
        </dgm:presLayoutVars>
      </dgm:prSet>
      <dgm:spPr/>
    </dgm:pt>
    <dgm:pt modelId="{4666026A-ED6F-F242-9D5D-576DC0BA8FCD}" type="pres">
      <dgm:prSet presAssocID="{F50D8B2D-33FC-0B40-8A02-FC5406E3D57C}" presName="childShape" presStyleCnt="0">
        <dgm:presLayoutVars>
          <dgm:chMax val="0"/>
          <dgm:chPref val="0"/>
        </dgm:presLayoutVars>
      </dgm:prSet>
      <dgm:spPr/>
    </dgm:pt>
  </dgm:ptLst>
  <dgm:cxnLst>
    <dgm:cxn modelId="{A84FC65F-9952-3F42-8978-2A8C7C905ECF}" srcId="{19D1824F-7F1C-A944-9693-F616E386072F}" destId="{066DBCCC-0EE5-4342-9E48-357D24151540}" srcOrd="1" destOrd="0" parTransId="{5757E083-0D60-B044-9363-CB600C4BE47E}" sibTransId="{16A0D8F0-B7F1-014D-A30E-EBD1E7509640}"/>
    <dgm:cxn modelId="{07EEB164-CAC7-0E4A-B197-812B511D0B4E}" srcId="{19D1824F-7F1C-A944-9693-F616E386072F}" destId="{F50D8B2D-33FC-0B40-8A02-FC5406E3D57C}" srcOrd="2" destOrd="0" parTransId="{5F05BE0F-E087-8B4A-8FBE-9C81522EAA11}" sibTransId="{4940B040-4AE9-C448-8A65-31FA21C27FBE}"/>
    <dgm:cxn modelId="{FC0C4555-7F44-F143-A568-90F11BE345C4}" type="presOf" srcId="{066DBCCC-0EE5-4342-9E48-357D24151540}" destId="{A95D75EB-FE76-8F41-963C-94CB0EC1A041}" srcOrd="0" destOrd="0" presId="urn:microsoft.com/office/officeart/2008/layout/PictureAccentList"/>
    <dgm:cxn modelId="{DB42AB76-378F-0C4F-BFE0-177E3FC9499A}" type="presOf" srcId="{19D1824F-7F1C-A944-9693-F616E386072F}" destId="{7DD91ED0-FC09-8345-A7B9-2D5036ADEA97}" srcOrd="0" destOrd="0" presId="urn:microsoft.com/office/officeart/2008/layout/PictureAccentList"/>
    <dgm:cxn modelId="{C06922AD-D3F8-E946-9595-C18B34560F06}" type="presOf" srcId="{F50D8B2D-33FC-0B40-8A02-FC5406E3D57C}" destId="{82C866E0-3755-C04C-A7B9-EBB8CF5DAF15}" srcOrd="0" destOrd="0" presId="urn:microsoft.com/office/officeart/2008/layout/PictureAccentList"/>
    <dgm:cxn modelId="{3538F7EE-4396-B84C-A801-274331BA1A05}" srcId="{19D1824F-7F1C-A944-9693-F616E386072F}" destId="{1B0FA8D5-DFD6-EA49-9AD4-6F30D2848206}" srcOrd="0" destOrd="0" parTransId="{E9643FAF-1AA0-E94C-82F7-F8E23D0A11DF}" sibTransId="{3294AD37-FD68-8E44-A4AE-148188BBB871}"/>
    <dgm:cxn modelId="{A99F8DFC-A031-6846-AF3D-875FB321114F}" type="presOf" srcId="{1B0FA8D5-DFD6-EA49-9AD4-6F30D2848206}" destId="{13372833-A4D1-8A46-9B50-623688ACAF14}" srcOrd="0" destOrd="0" presId="urn:microsoft.com/office/officeart/2008/layout/PictureAccentList"/>
    <dgm:cxn modelId="{62D4A1BE-69DD-784C-8264-AC5F99B4C1EF}" type="presParOf" srcId="{7DD91ED0-FC09-8345-A7B9-2D5036ADEA97}" destId="{B4164F1F-4257-7840-B541-C3862943C3BB}" srcOrd="0" destOrd="0" presId="urn:microsoft.com/office/officeart/2008/layout/PictureAccentList"/>
    <dgm:cxn modelId="{4BC6B9BF-432D-064F-9067-F0AC50DD203B}" type="presParOf" srcId="{B4164F1F-4257-7840-B541-C3862943C3BB}" destId="{7473A1E7-8F17-354A-9037-0F70CDB2F6E7}" srcOrd="0" destOrd="0" presId="urn:microsoft.com/office/officeart/2008/layout/PictureAccentList"/>
    <dgm:cxn modelId="{AE96D2C1-B615-DA40-846E-76D115413B95}" type="presParOf" srcId="{7473A1E7-8F17-354A-9037-0F70CDB2F6E7}" destId="{13372833-A4D1-8A46-9B50-623688ACAF14}" srcOrd="0" destOrd="0" presId="urn:microsoft.com/office/officeart/2008/layout/PictureAccentList"/>
    <dgm:cxn modelId="{234F103B-647B-9F4D-9849-9799AD663690}" type="presParOf" srcId="{B4164F1F-4257-7840-B541-C3862943C3BB}" destId="{F233629B-C215-564A-BE7C-4777849EF66D}" srcOrd="1" destOrd="0" presId="urn:microsoft.com/office/officeart/2008/layout/PictureAccentList"/>
    <dgm:cxn modelId="{B2B9E8B1-33A5-114D-A2DF-FA50ACE1C093}" type="presParOf" srcId="{7DD91ED0-FC09-8345-A7B9-2D5036ADEA97}" destId="{FB8183AA-B4B9-FE4F-AFBE-9C5D9DF26859}" srcOrd="1" destOrd="0" presId="urn:microsoft.com/office/officeart/2008/layout/PictureAccentList"/>
    <dgm:cxn modelId="{F26E5A59-4D37-9541-A871-24ED84EF4658}" type="presParOf" srcId="{FB8183AA-B4B9-FE4F-AFBE-9C5D9DF26859}" destId="{66C24FFE-5586-9746-8D1D-09DE510951A8}" srcOrd="0" destOrd="0" presId="urn:microsoft.com/office/officeart/2008/layout/PictureAccentList"/>
    <dgm:cxn modelId="{5C3265E6-D8DE-3944-B12A-3EB11A559735}" type="presParOf" srcId="{66C24FFE-5586-9746-8D1D-09DE510951A8}" destId="{A95D75EB-FE76-8F41-963C-94CB0EC1A041}" srcOrd="0" destOrd="0" presId="urn:microsoft.com/office/officeart/2008/layout/PictureAccentList"/>
    <dgm:cxn modelId="{B79A810E-2FAF-0A48-AB82-56C0D6D35C9B}" type="presParOf" srcId="{FB8183AA-B4B9-FE4F-AFBE-9C5D9DF26859}" destId="{D4E2996F-EFEE-E340-B929-803BD28C050A}" srcOrd="1" destOrd="0" presId="urn:microsoft.com/office/officeart/2008/layout/PictureAccentList"/>
    <dgm:cxn modelId="{59054F10-DA50-BA41-81C4-523FA7B8E8A4}" type="presParOf" srcId="{7DD91ED0-FC09-8345-A7B9-2D5036ADEA97}" destId="{8F8E62C2-DD62-AB48-BDBD-EA82FA7DEC32}" srcOrd="2" destOrd="0" presId="urn:microsoft.com/office/officeart/2008/layout/PictureAccentList"/>
    <dgm:cxn modelId="{B5DAB9B2-092C-7A47-8B58-33D986E15A66}" type="presParOf" srcId="{8F8E62C2-DD62-AB48-BDBD-EA82FA7DEC32}" destId="{76FF6ACA-429D-C84D-83E3-01C027E983F8}" srcOrd="0" destOrd="0" presId="urn:microsoft.com/office/officeart/2008/layout/PictureAccentList"/>
    <dgm:cxn modelId="{E0AEE093-DD9F-404E-AF00-D27A7456CFD2}" type="presParOf" srcId="{76FF6ACA-429D-C84D-83E3-01C027E983F8}" destId="{82C866E0-3755-C04C-A7B9-EBB8CF5DAF15}" srcOrd="0" destOrd="0" presId="urn:microsoft.com/office/officeart/2008/layout/PictureAccentList"/>
    <dgm:cxn modelId="{C3EC4A4D-D462-A649-BF9A-8C5B20F047C5}" type="presParOf" srcId="{8F8E62C2-DD62-AB48-BDBD-EA82FA7DEC32}" destId="{4666026A-ED6F-F242-9D5D-576DC0BA8FCD}" srcOrd="1" destOrd="0" presId="urn:microsoft.com/office/officeart/2008/layout/Pictu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CDB9B2-D788-BE44-870B-71FC983812C6}" type="doc">
      <dgm:prSet loTypeId="urn:microsoft.com/office/officeart/2005/8/layout/bProcess3" loCatId="" qsTypeId="urn:microsoft.com/office/officeart/2005/8/quickstyle/simple1" qsCatId="simple" csTypeId="urn:microsoft.com/office/officeart/2005/8/colors/accent1_2" csCatId="accent1" phldr="1"/>
      <dgm:spPr/>
      <dgm:t>
        <a:bodyPr/>
        <a:lstStyle/>
        <a:p>
          <a:endParaRPr lang="fr-CA"/>
        </a:p>
      </dgm:t>
    </dgm:pt>
    <dgm:pt modelId="{3F395B65-2E23-0D4B-B63B-C0FAAAE0FD14}">
      <dgm:prSet phldrT="[Texte]"/>
      <dgm:spPr/>
      <dgm:t>
        <a:bodyPr/>
        <a:lstStyle/>
        <a:p>
          <a:r>
            <a:rPr lang="fr-CA" b="0" i="0" u="none" dirty="0">
              <a:latin typeface="Arial" panose="020B0604020202020204" pitchFamily="34" charset="0"/>
              <a:cs typeface="Arial" panose="020B0604020202020204" pitchFamily="34" charset="0"/>
            </a:rPr>
            <a:t>Si vous vivez avec une maladie mentale, il est important d’obtenir de l’aide dès que possible.</a:t>
          </a:r>
          <a:endParaRPr lang="fr-CA" dirty="0">
            <a:latin typeface="Arial" panose="020B0604020202020204" pitchFamily="34" charset="0"/>
            <a:cs typeface="Arial" panose="020B0604020202020204" pitchFamily="34" charset="0"/>
          </a:endParaRPr>
        </a:p>
      </dgm:t>
    </dgm:pt>
    <dgm:pt modelId="{B9E290FD-F7A5-B54A-B979-DDF3BAE5531B}" type="parTrans" cxnId="{0A62D3D7-5250-9744-AF4F-52459C74EC85}">
      <dgm:prSet/>
      <dgm:spPr/>
      <dgm:t>
        <a:bodyPr/>
        <a:lstStyle/>
        <a:p>
          <a:endParaRPr lang="fr-CA"/>
        </a:p>
      </dgm:t>
    </dgm:pt>
    <dgm:pt modelId="{39D9FC1D-5282-F741-8DEE-21E73C497D87}" type="sibTrans" cxnId="{0A62D3D7-5250-9744-AF4F-52459C74EC85}">
      <dgm:prSet/>
      <dgm:spPr/>
      <dgm:t>
        <a:bodyPr/>
        <a:lstStyle/>
        <a:p>
          <a:endParaRPr lang="fr-CA"/>
        </a:p>
      </dgm:t>
    </dgm:pt>
    <dgm:pt modelId="{6AD9335C-3C19-FB43-A25F-7617A1ACD0A7}">
      <dgm:prSet phldrT="[Texte]"/>
      <dgm:spPr/>
      <dgm:t>
        <a:bodyPr/>
        <a:lstStyle/>
        <a:p>
          <a:r>
            <a:rPr lang="fr-CA" b="0" i="0" u="none" dirty="0">
              <a:latin typeface="Arial" panose="020B0604020202020204" pitchFamily="34" charset="0"/>
              <a:cs typeface="Arial" panose="020B0604020202020204" pitchFamily="34" charset="0"/>
            </a:rPr>
            <a:t>Un diagnostic approprié est essentiel pour recevoir le traitement adéquat.</a:t>
          </a:r>
          <a:endParaRPr lang="fr-CA" dirty="0">
            <a:latin typeface="Arial" panose="020B0604020202020204" pitchFamily="34" charset="0"/>
            <a:cs typeface="Arial" panose="020B0604020202020204" pitchFamily="34" charset="0"/>
          </a:endParaRPr>
        </a:p>
      </dgm:t>
    </dgm:pt>
    <dgm:pt modelId="{119BA6B6-F83E-EC44-8B50-24A5B70D0A5A}" type="parTrans" cxnId="{8CAB167B-56D8-E645-A093-76C0F1DF6DAC}">
      <dgm:prSet/>
      <dgm:spPr/>
      <dgm:t>
        <a:bodyPr/>
        <a:lstStyle/>
        <a:p>
          <a:endParaRPr lang="fr-CA"/>
        </a:p>
      </dgm:t>
    </dgm:pt>
    <dgm:pt modelId="{3354E9E3-CBFA-F144-A814-FC465384BED2}" type="sibTrans" cxnId="{8CAB167B-56D8-E645-A093-76C0F1DF6DAC}">
      <dgm:prSet/>
      <dgm:spPr/>
      <dgm:t>
        <a:bodyPr/>
        <a:lstStyle/>
        <a:p>
          <a:endParaRPr lang="fr-CA"/>
        </a:p>
      </dgm:t>
    </dgm:pt>
    <dgm:pt modelId="{C76F6C4D-367E-614A-BE0C-E432E57B2874}">
      <dgm:prSet phldrT="[Texte]"/>
      <dgm:spPr/>
      <dgm:t>
        <a:bodyPr/>
        <a:lstStyle/>
        <a:p>
          <a:r>
            <a:rPr lang="fr-CA" b="0" i="0" u="none" dirty="0">
              <a:latin typeface="Arial" panose="020B0604020202020204" pitchFamily="34" charset="0"/>
              <a:cs typeface="Arial" panose="020B0604020202020204" pitchFamily="34" charset="0"/>
            </a:rPr>
            <a:t>Cependant, de nombreuses personnes vivant avec une maladie mentale ou une dépendance n’ont jamais été diagnostiquées ou n’ont jamais reçu de traitement.</a:t>
          </a:r>
          <a:endParaRPr lang="fr-CA" dirty="0">
            <a:latin typeface="Arial" panose="020B0604020202020204" pitchFamily="34" charset="0"/>
            <a:cs typeface="Arial" panose="020B0604020202020204" pitchFamily="34" charset="0"/>
          </a:endParaRPr>
        </a:p>
      </dgm:t>
    </dgm:pt>
    <dgm:pt modelId="{0F8D530E-2366-9E46-9728-197B0A11C81B}" type="parTrans" cxnId="{EB2B79DE-D2D6-0E41-A850-68A58C1DFD94}">
      <dgm:prSet/>
      <dgm:spPr/>
      <dgm:t>
        <a:bodyPr/>
        <a:lstStyle/>
        <a:p>
          <a:endParaRPr lang="fr-CA"/>
        </a:p>
      </dgm:t>
    </dgm:pt>
    <dgm:pt modelId="{A6A91F16-CE66-A549-B6D5-0D5CE523F685}" type="sibTrans" cxnId="{EB2B79DE-D2D6-0E41-A850-68A58C1DFD94}">
      <dgm:prSet/>
      <dgm:spPr/>
      <dgm:t>
        <a:bodyPr/>
        <a:lstStyle/>
        <a:p>
          <a:endParaRPr lang="fr-CA"/>
        </a:p>
      </dgm:t>
    </dgm:pt>
    <dgm:pt modelId="{BD184A7D-B39C-6642-BD32-5BD661E868BE}">
      <dgm:prSet phldrT="[Texte]"/>
      <dgm:spPr/>
      <dgm:t>
        <a:bodyPr/>
        <a:lstStyle/>
        <a:p>
          <a:r>
            <a:rPr lang="fr-CA" b="0" i="0" u="none" dirty="0">
              <a:latin typeface="Arial" panose="020B0604020202020204" pitchFamily="34" charset="0"/>
              <a:cs typeface="Arial" panose="020B0604020202020204" pitchFamily="34" charset="0"/>
            </a:rPr>
            <a:t>Nous vous montrerons comment obtenir de l’aide professionnelle plus tard dans ce module.</a:t>
          </a:r>
          <a:endParaRPr lang="fr-CA" dirty="0">
            <a:latin typeface="Arial" panose="020B0604020202020204" pitchFamily="34" charset="0"/>
            <a:cs typeface="Arial" panose="020B0604020202020204" pitchFamily="34" charset="0"/>
          </a:endParaRPr>
        </a:p>
      </dgm:t>
    </dgm:pt>
    <dgm:pt modelId="{12D4CD07-8428-1F4E-B83D-7B5BBA3CD15F}" type="parTrans" cxnId="{87F55CDA-1593-EB4C-93E6-D9B70331CFEA}">
      <dgm:prSet/>
      <dgm:spPr/>
      <dgm:t>
        <a:bodyPr/>
        <a:lstStyle/>
        <a:p>
          <a:endParaRPr lang="fr-CA"/>
        </a:p>
      </dgm:t>
    </dgm:pt>
    <dgm:pt modelId="{230C0D66-07BA-3A41-B468-1D83981F955F}" type="sibTrans" cxnId="{87F55CDA-1593-EB4C-93E6-D9B70331CFEA}">
      <dgm:prSet/>
      <dgm:spPr/>
      <dgm:t>
        <a:bodyPr/>
        <a:lstStyle/>
        <a:p>
          <a:endParaRPr lang="fr-CA"/>
        </a:p>
      </dgm:t>
    </dgm:pt>
    <dgm:pt modelId="{A1D8DCDF-80C3-0A45-A2D7-BD94398CE0C5}">
      <dgm:prSet phldrT="[Texte]"/>
      <dgm:spPr/>
      <dgm:t>
        <a:bodyPr/>
        <a:lstStyle/>
        <a:p>
          <a:r>
            <a:rPr lang="fr-CA" b="0" i="0" u="none" dirty="0">
              <a:latin typeface="Arial" panose="020B0604020202020204" pitchFamily="34" charset="0"/>
              <a:cs typeface="Arial" panose="020B0604020202020204" pitchFamily="34" charset="0"/>
            </a:rPr>
            <a:t>Une combinaison d’aide professionnelle et d’un soutien social et familial solide conduit aux meilleurs résultats.</a:t>
          </a:r>
          <a:endParaRPr lang="fr-CA" dirty="0">
            <a:latin typeface="Arial" panose="020B0604020202020204" pitchFamily="34" charset="0"/>
            <a:cs typeface="Arial" panose="020B0604020202020204" pitchFamily="34" charset="0"/>
          </a:endParaRPr>
        </a:p>
      </dgm:t>
    </dgm:pt>
    <dgm:pt modelId="{9913DD49-2878-2F4B-8C9F-CC9E82CC08D8}" type="parTrans" cxnId="{AF0BED55-CED4-AD4C-B722-7BD11500B49F}">
      <dgm:prSet/>
      <dgm:spPr/>
      <dgm:t>
        <a:bodyPr/>
        <a:lstStyle/>
        <a:p>
          <a:endParaRPr lang="fr-CA"/>
        </a:p>
      </dgm:t>
    </dgm:pt>
    <dgm:pt modelId="{F460CC00-4982-FC4E-9D19-778A3FEFA936}" type="sibTrans" cxnId="{AF0BED55-CED4-AD4C-B722-7BD11500B49F}">
      <dgm:prSet/>
      <dgm:spPr/>
      <dgm:t>
        <a:bodyPr/>
        <a:lstStyle/>
        <a:p>
          <a:endParaRPr lang="fr-CA"/>
        </a:p>
      </dgm:t>
    </dgm:pt>
    <dgm:pt modelId="{2BD9AD39-9635-ED4A-AAD2-0CCDC19701A5}" type="pres">
      <dgm:prSet presAssocID="{39CDB9B2-D788-BE44-870B-71FC983812C6}" presName="Name0" presStyleCnt="0">
        <dgm:presLayoutVars>
          <dgm:dir/>
          <dgm:resizeHandles val="exact"/>
        </dgm:presLayoutVars>
      </dgm:prSet>
      <dgm:spPr/>
    </dgm:pt>
    <dgm:pt modelId="{A690389A-742E-A84B-8DD4-286A297285FF}" type="pres">
      <dgm:prSet presAssocID="{3F395B65-2E23-0D4B-B63B-C0FAAAE0FD14}" presName="node" presStyleLbl="node1" presStyleIdx="0" presStyleCnt="5">
        <dgm:presLayoutVars>
          <dgm:bulletEnabled val="1"/>
        </dgm:presLayoutVars>
      </dgm:prSet>
      <dgm:spPr/>
    </dgm:pt>
    <dgm:pt modelId="{BF550EDC-1CDC-524A-B308-AA35D45C7DD6}" type="pres">
      <dgm:prSet presAssocID="{39D9FC1D-5282-F741-8DEE-21E73C497D87}" presName="sibTrans" presStyleLbl="sibTrans1D1" presStyleIdx="0" presStyleCnt="4"/>
      <dgm:spPr/>
    </dgm:pt>
    <dgm:pt modelId="{2D9D7706-43A1-8D48-96C8-F50B90245B98}" type="pres">
      <dgm:prSet presAssocID="{39D9FC1D-5282-F741-8DEE-21E73C497D87}" presName="connectorText" presStyleLbl="sibTrans1D1" presStyleIdx="0" presStyleCnt="4"/>
      <dgm:spPr/>
    </dgm:pt>
    <dgm:pt modelId="{F0C3FA38-9AE9-3F44-A06F-A96E5F73946E}" type="pres">
      <dgm:prSet presAssocID="{6AD9335C-3C19-FB43-A25F-7617A1ACD0A7}" presName="node" presStyleLbl="node1" presStyleIdx="1" presStyleCnt="5">
        <dgm:presLayoutVars>
          <dgm:bulletEnabled val="1"/>
        </dgm:presLayoutVars>
      </dgm:prSet>
      <dgm:spPr/>
    </dgm:pt>
    <dgm:pt modelId="{C0A863E0-6800-E945-8E5B-3C682DE60B71}" type="pres">
      <dgm:prSet presAssocID="{3354E9E3-CBFA-F144-A814-FC465384BED2}" presName="sibTrans" presStyleLbl="sibTrans1D1" presStyleIdx="1" presStyleCnt="4"/>
      <dgm:spPr/>
    </dgm:pt>
    <dgm:pt modelId="{4835999E-F660-B848-8824-2066AC1BF1C1}" type="pres">
      <dgm:prSet presAssocID="{3354E9E3-CBFA-F144-A814-FC465384BED2}" presName="connectorText" presStyleLbl="sibTrans1D1" presStyleIdx="1" presStyleCnt="4"/>
      <dgm:spPr/>
    </dgm:pt>
    <dgm:pt modelId="{D6E9B77D-5A9F-2244-A8D0-ADE327DD8A24}" type="pres">
      <dgm:prSet presAssocID="{C76F6C4D-367E-614A-BE0C-E432E57B2874}" presName="node" presStyleLbl="node1" presStyleIdx="2" presStyleCnt="5">
        <dgm:presLayoutVars>
          <dgm:bulletEnabled val="1"/>
        </dgm:presLayoutVars>
      </dgm:prSet>
      <dgm:spPr/>
    </dgm:pt>
    <dgm:pt modelId="{84DA471F-D8DA-3348-A1CC-532CCC848A8E}" type="pres">
      <dgm:prSet presAssocID="{A6A91F16-CE66-A549-B6D5-0D5CE523F685}" presName="sibTrans" presStyleLbl="sibTrans1D1" presStyleIdx="2" presStyleCnt="4"/>
      <dgm:spPr/>
    </dgm:pt>
    <dgm:pt modelId="{4D61CA48-2626-5B44-89DF-98F024B48C42}" type="pres">
      <dgm:prSet presAssocID="{A6A91F16-CE66-A549-B6D5-0D5CE523F685}" presName="connectorText" presStyleLbl="sibTrans1D1" presStyleIdx="2" presStyleCnt="4"/>
      <dgm:spPr/>
    </dgm:pt>
    <dgm:pt modelId="{B0B3437C-3A40-944D-9013-13917DC4BD59}" type="pres">
      <dgm:prSet presAssocID="{BD184A7D-B39C-6642-BD32-5BD661E868BE}" presName="node" presStyleLbl="node1" presStyleIdx="3" presStyleCnt="5">
        <dgm:presLayoutVars>
          <dgm:bulletEnabled val="1"/>
        </dgm:presLayoutVars>
      </dgm:prSet>
      <dgm:spPr/>
    </dgm:pt>
    <dgm:pt modelId="{D5A96001-E700-8943-80BF-5975FDBE9F21}" type="pres">
      <dgm:prSet presAssocID="{230C0D66-07BA-3A41-B468-1D83981F955F}" presName="sibTrans" presStyleLbl="sibTrans1D1" presStyleIdx="3" presStyleCnt="4"/>
      <dgm:spPr/>
    </dgm:pt>
    <dgm:pt modelId="{AF5C90BA-A77E-124E-80F1-C4075C2471F3}" type="pres">
      <dgm:prSet presAssocID="{230C0D66-07BA-3A41-B468-1D83981F955F}" presName="connectorText" presStyleLbl="sibTrans1D1" presStyleIdx="3" presStyleCnt="4"/>
      <dgm:spPr/>
    </dgm:pt>
    <dgm:pt modelId="{0907676F-4102-B447-9B25-90EE56026660}" type="pres">
      <dgm:prSet presAssocID="{A1D8DCDF-80C3-0A45-A2D7-BD94398CE0C5}" presName="node" presStyleLbl="node1" presStyleIdx="4" presStyleCnt="5">
        <dgm:presLayoutVars>
          <dgm:bulletEnabled val="1"/>
        </dgm:presLayoutVars>
      </dgm:prSet>
      <dgm:spPr/>
    </dgm:pt>
  </dgm:ptLst>
  <dgm:cxnLst>
    <dgm:cxn modelId="{69284C18-4E87-CE40-8812-D4011427032B}" type="presOf" srcId="{3354E9E3-CBFA-F144-A814-FC465384BED2}" destId="{4835999E-F660-B848-8824-2066AC1BF1C1}" srcOrd="1" destOrd="0" presId="urn:microsoft.com/office/officeart/2005/8/layout/bProcess3"/>
    <dgm:cxn modelId="{736CEF1A-7997-B947-97C2-929F40FB6C47}" type="presOf" srcId="{39CDB9B2-D788-BE44-870B-71FC983812C6}" destId="{2BD9AD39-9635-ED4A-AAD2-0CCDC19701A5}" srcOrd="0" destOrd="0" presId="urn:microsoft.com/office/officeart/2005/8/layout/bProcess3"/>
    <dgm:cxn modelId="{C8530325-9DAD-A148-B4D8-34F1AE00FD89}" type="presOf" srcId="{3354E9E3-CBFA-F144-A814-FC465384BED2}" destId="{C0A863E0-6800-E945-8E5B-3C682DE60B71}" srcOrd="0" destOrd="0" presId="urn:microsoft.com/office/officeart/2005/8/layout/bProcess3"/>
    <dgm:cxn modelId="{E804733E-D1C5-1D40-BE15-5402A524CCEF}" type="presOf" srcId="{39D9FC1D-5282-F741-8DEE-21E73C497D87}" destId="{2D9D7706-43A1-8D48-96C8-F50B90245B98}" srcOrd="1" destOrd="0" presId="urn:microsoft.com/office/officeart/2005/8/layout/bProcess3"/>
    <dgm:cxn modelId="{4FB12A74-59A4-ED46-9B76-D76F76F0E911}" type="presOf" srcId="{230C0D66-07BA-3A41-B468-1D83981F955F}" destId="{D5A96001-E700-8943-80BF-5975FDBE9F21}" srcOrd="0" destOrd="0" presId="urn:microsoft.com/office/officeart/2005/8/layout/bProcess3"/>
    <dgm:cxn modelId="{AF0BED55-CED4-AD4C-B722-7BD11500B49F}" srcId="{39CDB9B2-D788-BE44-870B-71FC983812C6}" destId="{A1D8DCDF-80C3-0A45-A2D7-BD94398CE0C5}" srcOrd="4" destOrd="0" parTransId="{9913DD49-2878-2F4B-8C9F-CC9E82CC08D8}" sibTransId="{F460CC00-4982-FC4E-9D19-778A3FEFA936}"/>
    <dgm:cxn modelId="{8CAB167B-56D8-E645-A093-76C0F1DF6DAC}" srcId="{39CDB9B2-D788-BE44-870B-71FC983812C6}" destId="{6AD9335C-3C19-FB43-A25F-7617A1ACD0A7}" srcOrd="1" destOrd="0" parTransId="{119BA6B6-F83E-EC44-8B50-24A5B70D0A5A}" sibTransId="{3354E9E3-CBFA-F144-A814-FC465384BED2}"/>
    <dgm:cxn modelId="{79AA197F-9F7F-AA4C-928D-6FDDB859C194}" type="presOf" srcId="{A1D8DCDF-80C3-0A45-A2D7-BD94398CE0C5}" destId="{0907676F-4102-B447-9B25-90EE56026660}" srcOrd="0" destOrd="0" presId="urn:microsoft.com/office/officeart/2005/8/layout/bProcess3"/>
    <dgm:cxn modelId="{53ED4F8A-D02C-664D-9F3E-08B7A96D5807}" type="presOf" srcId="{C76F6C4D-367E-614A-BE0C-E432E57B2874}" destId="{D6E9B77D-5A9F-2244-A8D0-ADE327DD8A24}" srcOrd="0" destOrd="0" presId="urn:microsoft.com/office/officeart/2005/8/layout/bProcess3"/>
    <dgm:cxn modelId="{FE1B528A-42BE-714F-A64F-8CFEE6BBC26D}" type="presOf" srcId="{6AD9335C-3C19-FB43-A25F-7617A1ACD0A7}" destId="{F0C3FA38-9AE9-3F44-A06F-A96E5F73946E}" srcOrd="0" destOrd="0" presId="urn:microsoft.com/office/officeart/2005/8/layout/bProcess3"/>
    <dgm:cxn modelId="{B38D4292-9048-654B-9E22-701067C8486F}" type="presOf" srcId="{A6A91F16-CE66-A549-B6D5-0D5CE523F685}" destId="{84DA471F-D8DA-3348-A1CC-532CCC848A8E}" srcOrd="0" destOrd="0" presId="urn:microsoft.com/office/officeart/2005/8/layout/bProcess3"/>
    <dgm:cxn modelId="{7D8F0D95-34D8-004A-B0A5-2AAD094D525B}" type="presOf" srcId="{39D9FC1D-5282-F741-8DEE-21E73C497D87}" destId="{BF550EDC-1CDC-524A-B308-AA35D45C7DD6}" srcOrd="0" destOrd="0" presId="urn:microsoft.com/office/officeart/2005/8/layout/bProcess3"/>
    <dgm:cxn modelId="{0941FB97-1549-9742-B527-F9DC68B4393C}" type="presOf" srcId="{3F395B65-2E23-0D4B-B63B-C0FAAAE0FD14}" destId="{A690389A-742E-A84B-8DD4-286A297285FF}" srcOrd="0" destOrd="0" presId="urn:microsoft.com/office/officeart/2005/8/layout/bProcess3"/>
    <dgm:cxn modelId="{A7C973A5-998C-084F-ACB9-26A73C6B6A4C}" type="presOf" srcId="{A6A91F16-CE66-A549-B6D5-0D5CE523F685}" destId="{4D61CA48-2626-5B44-89DF-98F024B48C42}" srcOrd="1" destOrd="0" presId="urn:microsoft.com/office/officeart/2005/8/layout/bProcess3"/>
    <dgm:cxn modelId="{07A297C9-847F-824B-8484-CCD9257FB010}" type="presOf" srcId="{230C0D66-07BA-3A41-B468-1D83981F955F}" destId="{AF5C90BA-A77E-124E-80F1-C4075C2471F3}" srcOrd="1" destOrd="0" presId="urn:microsoft.com/office/officeart/2005/8/layout/bProcess3"/>
    <dgm:cxn modelId="{A1FC17CA-4DF7-D948-A068-740036528734}" type="presOf" srcId="{BD184A7D-B39C-6642-BD32-5BD661E868BE}" destId="{B0B3437C-3A40-944D-9013-13917DC4BD59}" srcOrd="0" destOrd="0" presId="urn:microsoft.com/office/officeart/2005/8/layout/bProcess3"/>
    <dgm:cxn modelId="{0A62D3D7-5250-9744-AF4F-52459C74EC85}" srcId="{39CDB9B2-D788-BE44-870B-71FC983812C6}" destId="{3F395B65-2E23-0D4B-B63B-C0FAAAE0FD14}" srcOrd="0" destOrd="0" parTransId="{B9E290FD-F7A5-B54A-B979-DDF3BAE5531B}" sibTransId="{39D9FC1D-5282-F741-8DEE-21E73C497D87}"/>
    <dgm:cxn modelId="{87F55CDA-1593-EB4C-93E6-D9B70331CFEA}" srcId="{39CDB9B2-D788-BE44-870B-71FC983812C6}" destId="{BD184A7D-B39C-6642-BD32-5BD661E868BE}" srcOrd="3" destOrd="0" parTransId="{12D4CD07-8428-1F4E-B83D-7B5BBA3CD15F}" sibTransId="{230C0D66-07BA-3A41-B468-1D83981F955F}"/>
    <dgm:cxn modelId="{EB2B79DE-D2D6-0E41-A850-68A58C1DFD94}" srcId="{39CDB9B2-D788-BE44-870B-71FC983812C6}" destId="{C76F6C4D-367E-614A-BE0C-E432E57B2874}" srcOrd="2" destOrd="0" parTransId="{0F8D530E-2366-9E46-9728-197B0A11C81B}" sibTransId="{A6A91F16-CE66-A549-B6D5-0D5CE523F685}"/>
    <dgm:cxn modelId="{2DE1E3A1-AF62-F14F-981D-4D35A5836592}" type="presParOf" srcId="{2BD9AD39-9635-ED4A-AAD2-0CCDC19701A5}" destId="{A690389A-742E-A84B-8DD4-286A297285FF}" srcOrd="0" destOrd="0" presId="urn:microsoft.com/office/officeart/2005/8/layout/bProcess3"/>
    <dgm:cxn modelId="{09162370-9D40-D843-9592-9DAD0518C86A}" type="presParOf" srcId="{2BD9AD39-9635-ED4A-AAD2-0CCDC19701A5}" destId="{BF550EDC-1CDC-524A-B308-AA35D45C7DD6}" srcOrd="1" destOrd="0" presId="urn:microsoft.com/office/officeart/2005/8/layout/bProcess3"/>
    <dgm:cxn modelId="{B5E96175-E5A1-2A47-896D-4618DE703336}" type="presParOf" srcId="{BF550EDC-1CDC-524A-B308-AA35D45C7DD6}" destId="{2D9D7706-43A1-8D48-96C8-F50B90245B98}" srcOrd="0" destOrd="0" presId="urn:microsoft.com/office/officeart/2005/8/layout/bProcess3"/>
    <dgm:cxn modelId="{4B5CACD1-117F-F541-9487-5DA5E3439A6F}" type="presParOf" srcId="{2BD9AD39-9635-ED4A-AAD2-0CCDC19701A5}" destId="{F0C3FA38-9AE9-3F44-A06F-A96E5F73946E}" srcOrd="2" destOrd="0" presId="urn:microsoft.com/office/officeart/2005/8/layout/bProcess3"/>
    <dgm:cxn modelId="{FEB1280D-9209-5E40-95AF-7F0D9986E33D}" type="presParOf" srcId="{2BD9AD39-9635-ED4A-AAD2-0CCDC19701A5}" destId="{C0A863E0-6800-E945-8E5B-3C682DE60B71}" srcOrd="3" destOrd="0" presId="urn:microsoft.com/office/officeart/2005/8/layout/bProcess3"/>
    <dgm:cxn modelId="{61A1CF55-8A72-8C4C-9E47-F52DD4805557}" type="presParOf" srcId="{C0A863E0-6800-E945-8E5B-3C682DE60B71}" destId="{4835999E-F660-B848-8824-2066AC1BF1C1}" srcOrd="0" destOrd="0" presId="urn:microsoft.com/office/officeart/2005/8/layout/bProcess3"/>
    <dgm:cxn modelId="{303FC623-C9DF-BD46-8329-8B5DA3292DC7}" type="presParOf" srcId="{2BD9AD39-9635-ED4A-AAD2-0CCDC19701A5}" destId="{D6E9B77D-5A9F-2244-A8D0-ADE327DD8A24}" srcOrd="4" destOrd="0" presId="urn:microsoft.com/office/officeart/2005/8/layout/bProcess3"/>
    <dgm:cxn modelId="{0546554B-A8B1-C449-9311-3353E6F2505D}" type="presParOf" srcId="{2BD9AD39-9635-ED4A-AAD2-0CCDC19701A5}" destId="{84DA471F-D8DA-3348-A1CC-532CCC848A8E}" srcOrd="5" destOrd="0" presId="urn:microsoft.com/office/officeart/2005/8/layout/bProcess3"/>
    <dgm:cxn modelId="{EC9E4916-C1D1-AA4C-92C4-DFF438147945}" type="presParOf" srcId="{84DA471F-D8DA-3348-A1CC-532CCC848A8E}" destId="{4D61CA48-2626-5B44-89DF-98F024B48C42}" srcOrd="0" destOrd="0" presId="urn:microsoft.com/office/officeart/2005/8/layout/bProcess3"/>
    <dgm:cxn modelId="{B0DDEF62-EDD7-9B47-950B-604985B5BC2E}" type="presParOf" srcId="{2BD9AD39-9635-ED4A-AAD2-0CCDC19701A5}" destId="{B0B3437C-3A40-944D-9013-13917DC4BD59}" srcOrd="6" destOrd="0" presId="urn:microsoft.com/office/officeart/2005/8/layout/bProcess3"/>
    <dgm:cxn modelId="{311D16CF-3AA7-6741-8186-636560E37A2F}" type="presParOf" srcId="{2BD9AD39-9635-ED4A-AAD2-0CCDC19701A5}" destId="{D5A96001-E700-8943-80BF-5975FDBE9F21}" srcOrd="7" destOrd="0" presId="urn:microsoft.com/office/officeart/2005/8/layout/bProcess3"/>
    <dgm:cxn modelId="{B9E9FF9D-EB91-8945-92E6-FC79F15D0095}" type="presParOf" srcId="{D5A96001-E700-8943-80BF-5975FDBE9F21}" destId="{AF5C90BA-A77E-124E-80F1-C4075C2471F3}" srcOrd="0" destOrd="0" presId="urn:microsoft.com/office/officeart/2005/8/layout/bProcess3"/>
    <dgm:cxn modelId="{0C3D047B-3331-3C43-B36C-E2BA62C3465E}" type="presParOf" srcId="{2BD9AD39-9635-ED4A-AAD2-0CCDC19701A5}" destId="{0907676F-4102-B447-9B25-90EE56026660}" srcOrd="8"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372833-A4D1-8A46-9B50-623688ACAF14}">
      <dsp:nvSpPr>
        <dsp:cNvPr id="0" name=""/>
        <dsp:cNvSpPr/>
      </dsp:nvSpPr>
      <dsp:spPr>
        <a:xfrm>
          <a:off x="0" y="1575333"/>
          <a:ext cx="3516867" cy="2234239"/>
        </a:xfrm>
        <a:prstGeom prst="roundRect">
          <a:avLst>
            <a:gd name="adj" fmla="val 10000"/>
          </a:avLst>
        </a:prstGeom>
        <a:solidFill>
          <a:schemeClr val="accent1">
            <a:shade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fr-CA" sz="2200" b="0" i="0" u="none" kern="1200" dirty="0">
              <a:latin typeface="Arial" panose="020B0604020202020204" pitchFamily="34" charset="0"/>
              <a:cs typeface="Arial" panose="020B0604020202020204" pitchFamily="34" charset="0"/>
            </a:rPr>
            <a:t>Les personnes qui présentent des signes de maladie mentale ont besoin du soutien et des soins de leur famille.</a:t>
          </a:r>
          <a:endParaRPr lang="fr-CA" sz="2200" kern="1200" dirty="0">
            <a:latin typeface="Arial" panose="020B0604020202020204" pitchFamily="34" charset="0"/>
            <a:cs typeface="Arial" panose="020B0604020202020204" pitchFamily="34" charset="0"/>
          </a:endParaRPr>
        </a:p>
      </dsp:txBody>
      <dsp:txXfrm>
        <a:off x="65439" y="1640772"/>
        <a:ext cx="3385989" cy="2103361"/>
      </dsp:txXfrm>
    </dsp:sp>
    <dsp:sp modelId="{A95D75EB-FE76-8F41-963C-94CB0EC1A041}">
      <dsp:nvSpPr>
        <dsp:cNvPr id="0" name=""/>
        <dsp:cNvSpPr/>
      </dsp:nvSpPr>
      <dsp:spPr>
        <a:xfrm>
          <a:off x="3868554" y="1575333"/>
          <a:ext cx="3516867" cy="2267132"/>
        </a:xfrm>
        <a:prstGeom prst="roundRect">
          <a:avLst>
            <a:gd name="adj" fmla="val 10000"/>
          </a:avLst>
        </a:prstGeom>
        <a:solidFill>
          <a:schemeClr val="accent1">
            <a:shade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fr-CA" sz="2200" b="0" i="0" u="none" kern="1200" dirty="0">
              <a:latin typeface="Arial" panose="020B0604020202020204" pitchFamily="34" charset="0"/>
              <a:cs typeface="Arial" panose="020B0604020202020204" pitchFamily="34" charset="0"/>
            </a:rPr>
            <a:t>Il est important de ne pas blâmer une personne vivant avec une maladie mentale pour ses symptômes.</a:t>
          </a:r>
          <a:endParaRPr lang="fr-CA" sz="2200" kern="1200" dirty="0">
            <a:latin typeface="Arial" panose="020B0604020202020204" pitchFamily="34" charset="0"/>
            <a:cs typeface="Arial" panose="020B0604020202020204" pitchFamily="34" charset="0"/>
          </a:endParaRPr>
        </a:p>
      </dsp:txBody>
      <dsp:txXfrm>
        <a:off x="3934956" y="1641735"/>
        <a:ext cx="3384063" cy="2134328"/>
      </dsp:txXfrm>
    </dsp:sp>
    <dsp:sp modelId="{82C866E0-3755-C04C-A7B9-EBB8CF5DAF15}">
      <dsp:nvSpPr>
        <dsp:cNvPr id="0" name=""/>
        <dsp:cNvSpPr/>
      </dsp:nvSpPr>
      <dsp:spPr>
        <a:xfrm>
          <a:off x="7737108" y="1575333"/>
          <a:ext cx="3516867" cy="2268000"/>
        </a:xfrm>
        <a:prstGeom prst="roundRect">
          <a:avLst>
            <a:gd name="adj" fmla="val 10000"/>
          </a:avLst>
        </a:prstGeom>
        <a:solidFill>
          <a:schemeClr val="accent1">
            <a:shade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fr-CA" sz="2200" b="0" i="0" u="none" kern="1200" dirty="0">
              <a:latin typeface="Arial" panose="020B0604020202020204" pitchFamily="34" charset="0"/>
              <a:cs typeface="Arial" panose="020B0604020202020204" pitchFamily="34" charset="0"/>
            </a:rPr>
            <a:t>En même temps, une personne vivant avec une maladie mentale peut avoir besoin de soins qui dépassent les capacités de sa famille.</a:t>
          </a:r>
        </a:p>
      </dsp:txBody>
      <dsp:txXfrm>
        <a:off x="7803535" y="1641760"/>
        <a:ext cx="3384013" cy="21351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550EDC-1CDC-524A-B308-AA35D45C7DD6}">
      <dsp:nvSpPr>
        <dsp:cNvPr id="0" name=""/>
        <dsp:cNvSpPr/>
      </dsp:nvSpPr>
      <dsp:spPr>
        <a:xfrm>
          <a:off x="2810006" y="1499805"/>
          <a:ext cx="614402" cy="91440"/>
        </a:xfrm>
        <a:custGeom>
          <a:avLst/>
          <a:gdLst/>
          <a:ahLst/>
          <a:cxnLst/>
          <a:rect l="0" t="0" r="0" b="0"/>
          <a:pathLst>
            <a:path>
              <a:moveTo>
                <a:pt x="0" y="45720"/>
              </a:moveTo>
              <a:lnTo>
                <a:pt x="614402" y="45720"/>
              </a:lnTo>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CA" sz="500" kern="1200"/>
        </a:p>
      </dsp:txBody>
      <dsp:txXfrm>
        <a:off x="3101082" y="1542300"/>
        <a:ext cx="32250" cy="6450"/>
      </dsp:txXfrm>
    </dsp:sp>
    <dsp:sp modelId="{A690389A-742E-A84B-8DD4-286A297285FF}">
      <dsp:nvSpPr>
        <dsp:cNvPr id="0" name=""/>
        <dsp:cNvSpPr/>
      </dsp:nvSpPr>
      <dsp:spPr>
        <a:xfrm>
          <a:off x="7449" y="704218"/>
          <a:ext cx="2804357" cy="16826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fr-CA" sz="1600" b="0" i="0" u="none" kern="1200" dirty="0">
              <a:latin typeface="Arial" panose="020B0604020202020204" pitchFamily="34" charset="0"/>
              <a:cs typeface="Arial" panose="020B0604020202020204" pitchFamily="34" charset="0"/>
            </a:rPr>
            <a:t>Si vous vivez avec une maladie mentale, il est important d’obtenir de l’aide dès que possible.</a:t>
          </a:r>
          <a:endParaRPr lang="fr-CA" sz="1600" kern="1200" dirty="0">
            <a:latin typeface="Arial" panose="020B0604020202020204" pitchFamily="34" charset="0"/>
            <a:cs typeface="Arial" panose="020B0604020202020204" pitchFamily="34" charset="0"/>
          </a:endParaRPr>
        </a:p>
      </dsp:txBody>
      <dsp:txXfrm>
        <a:off x="7449" y="704218"/>
        <a:ext cx="2804357" cy="1682614"/>
      </dsp:txXfrm>
    </dsp:sp>
    <dsp:sp modelId="{C0A863E0-6800-E945-8E5B-3C682DE60B71}">
      <dsp:nvSpPr>
        <dsp:cNvPr id="0" name=""/>
        <dsp:cNvSpPr/>
      </dsp:nvSpPr>
      <dsp:spPr>
        <a:xfrm>
          <a:off x="6259366" y="1499805"/>
          <a:ext cx="614402" cy="91440"/>
        </a:xfrm>
        <a:custGeom>
          <a:avLst/>
          <a:gdLst/>
          <a:ahLst/>
          <a:cxnLst/>
          <a:rect l="0" t="0" r="0" b="0"/>
          <a:pathLst>
            <a:path>
              <a:moveTo>
                <a:pt x="0" y="45720"/>
              </a:moveTo>
              <a:lnTo>
                <a:pt x="614402" y="45720"/>
              </a:lnTo>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CA" sz="500" kern="1200"/>
        </a:p>
      </dsp:txBody>
      <dsp:txXfrm>
        <a:off x="6550442" y="1542300"/>
        <a:ext cx="32250" cy="6450"/>
      </dsp:txXfrm>
    </dsp:sp>
    <dsp:sp modelId="{F0C3FA38-9AE9-3F44-A06F-A96E5F73946E}">
      <dsp:nvSpPr>
        <dsp:cNvPr id="0" name=""/>
        <dsp:cNvSpPr/>
      </dsp:nvSpPr>
      <dsp:spPr>
        <a:xfrm>
          <a:off x="3456808" y="704218"/>
          <a:ext cx="2804357" cy="16826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fr-CA" sz="1600" b="0" i="0" u="none" kern="1200" dirty="0">
              <a:latin typeface="Arial" panose="020B0604020202020204" pitchFamily="34" charset="0"/>
              <a:cs typeface="Arial" panose="020B0604020202020204" pitchFamily="34" charset="0"/>
            </a:rPr>
            <a:t>Un diagnostic approprié est essentiel pour recevoir le traitement adéquat.</a:t>
          </a:r>
          <a:endParaRPr lang="fr-CA" sz="1600" kern="1200" dirty="0">
            <a:latin typeface="Arial" panose="020B0604020202020204" pitchFamily="34" charset="0"/>
            <a:cs typeface="Arial" panose="020B0604020202020204" pitchFamily="34" charset="0"/>
          </a:endParaRPr>
        </a:p>
      </dsp:txBody>
      <dsp:txXfrm>
        <a:off x="3456808" y="704218"/>
        <a:ext cx="2804357" cy="1682614"/>
      </dsp:txXfrm>
    </dsp:sp>
    <dsp:sp modelId="{84DA471F-D8DA-3348-A1CC-532CCC848A8E}">
      <dsp:nvSpPr>
        <dsp:cNvPr id="0" name=""/>
        <dsp:cNvSpPr/>
      </dsp:nvSpPr>
      <dsp:spPr>
        <a:xfrm>
          <a:off x="1409628" y="2385032"/>
          <a:ext cx="6898718" cy="614402"/>
        </a:xfrm>
        <a:custGeom>
          <a:avLst/>
          <a:gdLst/>
          <a:ahLst/>
          <a:cxnLst/>
          <a:rect l="0" t="0" r="0" b="0"/>
          <a:pathLst>
            <a:path>
              <a:moveTo>
                <a:pt x="6898718" y="0"/>
              </a:moveTo>
              <a:lnTo>
                <a:pt x="6898718" y="324301"/>
              </a:lnTo>
              <a:lnTo>
                <a:pt x="0" y="324301"/>
              </a:lnTo>
              <a:lnTo>
                <a:pt x="0" y="614402"/>
              </a:lnTo>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CA" sz="500" kern="1200"/>
        </a:p>
      </dsp:txBody>
      <dsp:txXfrm>
        <a:off x="4685767" y="2689008"/>
        <a:ext cx="346440" cy="6450"/>
      </dsp:txXfrm>
    </dsp:sp>
    <dsp:sp modelId="{D6E9B77D-5A9F-2244-A8D0-ADE327DD8A24}">
      <dsp:nvSpPr>
        <dsp:cNvPr id="0" name=""/>
        <dsp:cNvSpPr/>
      </dsp:nvSpPr>
      <dsp:spPr>
        <a:xfrm>
          <a:off x="6906168" y="704218"/>
          <a:ext cx="2804357" cy="16826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fr-CA" sz="1600" b="0" i="0" u="none" kern="1200" dirty="0">
              <a:latin typeface="Arial" panose="020B0604020202020204" pitchFamily="34" charset="0"/>
              <a:cs typeface="Arial" panose="020B0604020202020204" pitchFamily="34" charset="0"/>
            </a:rPr>
            <a:t>Cependant, de nombreuses personnes vivant avec une maladie mentale ou une dépendance n’ont jamais été diagnostiquées ou n’ont jamais reçu de traitement.</a:t>
          </a:r>
          <a:endParaRPr lang="fr-CA" sz="1600" kern="1200" dirty="0">
            <a:latin typeface="Arial" panose="020B0604020202020204" pitchFamily="34" charset="0"/>
            <a:cs typeface="Arial" panose="020B0604020202020204" pitchFamily="34" charset="0"/>
          </a:endParaRPr>
        </a:p>
      </dsp:txBody>
      <dsp:txXfrm>
        <a:off x="6906168" y="704218"/>
        <a:ext cx="2804357" cy="1682614"/>
      </dsp:txXfrm>
    </dsp:sp>
    <dsp:sp modelId="{D5A96001-E700-8943-80BF-5975FDBE9F21}">
      <dsp:nvSpPr>
        <dsp:cNvPr id="0" name=""/>
        <dsp:cNvSpPr/>
      </dsp:nvSpPr>
      <dsp:spPr>
        <a:xfrm>
          <a:off x="2810006" y="3827421"/>
          <a:ext cx="614402" cy="91440"/>
        </a:xfrm>
        <a:custGeom>
          <a:avLst/>
          <a:gdLst/>
          <a:ahLst/>
          <a:cxnLst/>
          <a:rect l="0" t="0" r="0" b="0"/>
          <a:pathLst>
            <a:path>
              <a:moveTo>
                <a:pt x="0" y="45720"/>
              </a:moveTo>
              <a:lnTo>
                <a:pt x="614402" y="45720"/>
              </a:lnTo>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CA" sz="500" kern="1200"/>
        </a:p>
      </dsp:txBody>
      <dsp:txXfrm>
        <a:off x="3101082" y="3869916"/>
        <a:ext cx="32250" cy="6450"/>
      </dsp:txXfrm>
    </dsp:sp>
    <dsp:sp modelId="{B0B3437C-3A40-944D-9013-13917DC4BD59}">
      <dsp:nvSpPr>
        <dsp:cNvPr id="0" name=""/>
        <dsp:cNvSpPr/>
      </dsp:nvSpPr>
      <dsp:spPr>
        <a:xfrm>
          <a:off x="7449" y="3031834"/>
          <a:ext cx="2804357" cy="16826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fr-CA" sz="1600" b="0" i="0" u="none" kern="1200" dirty="0">
              <a:latin typeface="Arial" panose="020B0604020202020204" pitchFamily="34" charset="0"/>
              <a:cs typeface="Arial" panose="020B0604020202020204" pitchFamily="34" charset="0"/>
            </a:rPr>
            <a:t>Nous vous montrerons comment obtenir de l’aide professionnelle plus tard dans ce module.</a:t>
          </a:r>
          <a:endParaRPr lang="fr-CA" sz="1600" kern="1200" dirty="0">
            <a:latin typeface="Arial" panose="020B0604020202020204" pitchFamily="34" charset="0"/>
            <a:cs typeface="Arial" panose="020B0604020202020204" pitchFamily="34" charset="0"/>
          </a:endParaRPr>
        </a:p>
      </dsp:txBody>
      <dsp:txXfrm>
        <a:off x="7449" y="3031834"/>
        <a:ext cx="2804357" cy="1682614"/>
      </dsp:txXfrm>
    </dsp:sp>
    <dsp:sp modelId="{0907676F-4102-B447-9B25-90EE56026660}">
      <dsp:nvSpPr>
        <dsp:cNvPr id="0" name=""/>
        <dsp:cNvSpPr/>
      </dsp:nvSpPr>
      <dsp:spPr>
        <a:xfrm>
          <a:off x="3456808" y="3031834"/>
          <a:ext cx="2804357" cy="168261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fr-CA" sz="1600" b="0" i="0" u="none" kern="1200" dirty="0">
              <a:latin typeface="Arial" panose="020B0604020202020204" pitchFamily="34" charset="0"/>
              <a:cs typeface="Arial" panose="020B0604020202020204" pitchFamily="34" charset="0"/>
            </a:rPr>
            <a:t>Une combinaison d’aide professionnelle et d’un soutien social et familial solide conduit aux meilleurs résultats.</a:t>
          </a:r>
          <a:endParaRPr lang="fr-CA" sz="1600" kern="1200" dirty="0">
            <a:latin typeface="Arial" panose="020B0604020202020204" pitchFamily="34" charset="0"/>
            <a:cs typeface="Arial" panose="020B0604020202020204" pitchFamily="34" charset="0"/>
          </a:endParaRPr>
        </a:p>
      </dsp:txBody>
      <dsp:txXfrm>
        <a:off x="3456808" y="3031834"/>
        <a:ext cx="2804357" cy="1682614"/>
      </dsp:txXfrm>
    </dsp:sp>
  </dsp:spTree>
</dsp:drawing>
</file>

<file path=ppt/diagrams/layout1.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876" y="2125980"/>
            <a:ext cx="10368598" cy="1440180"/>
          </a:xfrm>
          <a:prstGeom prst="rect">
            <a:avLst/>
          </a:prstGeom>
        </p:spPr>
        <p:txBody>
          <a:bodyPr wrap="square" lIns="0" tIns="0" rIns="0" bIns="0">
            <a:spAutoFit/>
          </a:bodyPr>
          <a:lstStyle>
            <a:lvl1pPr>
              <a:defRPr sz="4400" b="0" i="0">
                <a:solidFill>
                  <a:srgbClr val="7E2C20"/>
                </a:solidFill>
                <a:latin typeface="Arial"/>
                <a:cs typeface="Arial"/>
              </a:defRPr>
            </a:lvl1pPr>
          </a:lstStyle>
          <a:p>
            <a:endParaRPr/>
          </a:p>
        </p:txBody>
      </p:sp>
      <p:sp>
        <p:nvSpPr>
          <p:cNvPr id="3" name="Holder 3"/>
          <p:cNvSpPr>
            <a:spLocks noGrp="1"/>
          </p:cNvSpPr>
          <p:nvPr>
            <p:ph type="subTitle" idx="4"/>
          </p:nvPr>
        </p:nvSpPr>
        <p:spPr>
          <a:xfrm>
            <a:off x="1829752" y="3840480"/>
            <a:ext cx="8538845" cy="1714500"/>
          </a:xfrm>
          <a:prstGeom prst="rect">
            <a:avLst/>
          </a:prstGeom>
        </p:spPr>
        <p:txBody>
          <a:bodyPr wrap="square" lIns="0" tIns="0" rIns="0" bIns="0">
            <a:spAutoFit/>
          </a:bodyPr>
          <a:lstStyle>
            <a:lvl1pPr>
              <a:defRPr sz="2000" b="0" i="0">
                <a:solidFill>
                  <a:srgbClr val="7E2C20"/>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000" b="0" i="0">
                <a:solidFill>
                  <a:srgbClr val="7E2C20"/>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sz="half" idx="2"/>
          </p:nvPr>
        </p:nvSpPr>
        <p:spPr>
          <a:xfrm>
            <a:off x="609917" y="1577340"/>
            <a:ext cx="5306282"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19455" y="539318"/>
            <a:ext cx="10125710" cy="695325"/>
          </a:xfrm>
          <a:prstGeom prst="rect">
            <a:avLst/>
          </a:prstGeom>
        </p:spPr>
        <p:txBody>
          <a:bodyPr wrap="square" lIns="0" tIns="0" rIns="0" bIns="0">
            <a:spAutoFit/>
          </a:bodyPr>
          <a:lstStyle>
            <a:lvl1pPr>
              <a:defRPr sz="4400" b="0" i="0">
                <a:solidFill>
                  <a:srgbClr val="7E2C20"/>
                </a:solidFill>
                <a:latin typeface="Arial"/>
                <a:cs typeface="Arial"/>
              </a:defRPr>
            </a:lvl1pPr>
          </a:lstStyle>
          <a:p>
            <a:endParaRPr/>
          </a:p>
        </p:txBody>
      </p:sp>
      <p:sp>
        <p:nvSpPr>
          <p:cNvPr id="3" name="Holder 3"/>
          <p:cNvSpPr>
            <a:spLocks noGrp="1"/>
          </p:cNvSpPr>
          <p:nvPr>
            <p:ph type="body" idx="1"/>
          </p:nvPr>
        </p:nvSpPr>
        <p:spPr>
          <a:xfrm>
            <a:off x="4962905" y="1992081"/>
            <a:ext cx="6413500" cy="3686175"/>
          </a:xfrm>
          <a:prstGeom prst="rect">
            <a:avLst/>
          </a:prstGeom>
        </p:spPr>
        <p:txBody>
          <a:bodyPr wrap="square" lIns="0" tIns="0" rIns="0" bIns="0">
            <a:spAutoFit/>
          </a:bodyPr>
          <a:lstStyle>
            <a:lvl1pPr>
              <a:defRPr sz="2000" b="0" i="0">
                <a:solidFill>
                  <a:srgbClr val="7E2C20"/>
                </a:solidFill>
                <a:latin typeface="Arial"/>
                <a:cs typeface="Arial"/>
              </a:defRPr>
            </a:lvl1pPr>
          </a:lstStyle>
          <a:p>
            <a:endParaRPr/>
          </a:p>
        </p:txBody>
      </p:sp>
      <p:sp>
        <p:nvSpPr>
          <p:cNvPr id="4" name="Holder 4"/>
          <p:cNvSpPr>
            <a:spLocks noGrp="1"/>
          </p:cNvSpPr>
          <p:nvPr>
            <p:ph type="ftr" sz="quarter" idx="5"/>
          </p:nvPr>
        </p:nvSpPr>
        <p:spPr>
          <a:xfrm>
            <a:off x="4147439" y="6377940"/>
            <a:ext cx="3903472"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917" y="6377940"/>
            <a:ext cx="28056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a:xfrm>
            <a:off x="8782812" y="6377940"/>
            <a:ext cx="28056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s://www.camh.ca/fr/info-sante/guides-et-publications/si-un-membre-de-votre-famille-refuse-de-se-faire-soigner"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camh.ca/" TargetMode="Externa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jpg"/><Relationship Id="rId5" Type="http://schemas.openxmlformats.org/officeDocument/2006/relationships/hyperlink" Target="https://cmha.ca/fr/" TargetMode="External"/><Relationship Id="rId4" Type="http://schemas.openxmlformats.org/officeDocument/2006/relationships/hyperlink" Target="https://connexontario.ca/fr/nos-produits/"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onestoptalk.ca/fr/" TargetMode="External"/><Relationship Id="rId2" Type="http://schemas.openxmlformats.org/officeDocument/2006/relationships/hyperlink" Target="https://connexontario.ca/fr/" TargetMode="External"/><Relationship Id="rId1" Type="http://schemas.openxmlformats.org/officeDocument/2006/relationships/slideLayout" Target="../slideLayouts/slideLayout2.xml"/><Relationship Id="rId5" Type="http://schemas.openxmlformats.org/officeDocument/2006/relationships/image" Target="../media/image1.jpg"/><Relationship Id="rId4" Type="http://schemas.openxmlformats.org/officeDocument/2006/relationships/hyperlink" Target="https://www.ontariohealth.ca/fr/obtenir-des-soins-de-sante/sante-mentale-toxicomanie/depression-anxiete-ontario-psychotherapie-structuree"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laubach-on.ca/" TargetMode="External"/><Relationship Id="rId1" Type="http://schemas.openxmlformats.org/officeDocument/2006/relationships/slideLayout" Target="../slideLayouts/slideLayout5.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8028940" cy="6858000"/>
          </a:xfrm>
          <a:custGeom>
            <a:avLst/>
            <a:gdLst/>
            <a:ahLst/>
            <a:cxnLst/>
            <a:rect l="l" t="t" r="r" b="b"/>
            <a:pathLst>
              <a:path w="8028940" h="6858000">
                <a:moveTo>
                  <a:pt x="8028432" y="0"/>
                </a:moveTo>
                <a:lnTo>
                  <a:pt x="0" y="0"/>
                </a:lnTo>
                <a:lnTo>
                  <a:pt x="0" y="6858000"/>
                </a:lnTo>
                <a:lnTo>
                  <a:pt x="8028432" y="6858000"/>
                </a:lnTo>
                <a:lnTo>
                  <a:pt x="8028432" y="0"/>
                </a:lnTo>
                <a:close/>
              </a:path>
            </a:pathLst>
          </a:custGeom>
          <a:solidFill>
            <a:srgbClr val="7E2C20"/>
          </a:solidFill>
        </p:spPr>
        <p:txBody>
          <a:bodyPr wrap="square" lIns="0" tIns="0" rIns="0" bIns="0" rtlCol="0"/>
          <a:lstStyle/>
          <a:p>
            <a:endParaRPr/>
          </a:p>
        </p:txBody>
      </p:sp>
      <p:sp>
        <p:nvSpPr>
          <p:cNvPr id="6" name="object 6"/>
          <p:cNvSpPr/>
          <p:nvPr/>
        </p:nvSpPr>
        <p:spPr>
          <a:xfrm>
            <a:off x="6108555" y="0"/>
            <a:ext cx="3702050" cy="6858000"/>
          </a:xfrm>
          <a:custGeom>
            <a:avLst/>
            <a:gdLst/>
            <a:ahLst/>
            <a:cxnLst/>
            <a:rect l="l" t="t" r="r" b="b"/>
            <a:pathLst>
              <a:path w="3702050" h="6858000">
                <a:moveTo>
                  <a:pt x="1918352" y="3554320"/>
                </a:moveTo>
                <a:lnTo>
                  <a:pt x="1918352" y="6858000"/>
                </a:lnTo>
                <a:lnTo>
                  <a:pt x="3701428" y="6858000"/>
                </a:lnTo>
                <a:lnTo>
                  <a:pt x="1918352" y="3554320"/>
                </a:lnTo>
                <a:close/>
              </a:path>
              <a:path w="3702050" h="6858000">
                <a:moveTo>
                  <a:pt x="1918352" y="0"/>
                </a:moveTo>
                <a:lnTo>
                  <a:pt x="0" y="0"/>
                </a:lnTo>
                <a:lnTo>
                  <a:pt x="1918352" y="3554320"/>
                </a:lnTo>
                <a:lnTo>
                  <a:pt x="1918352" y="0"/>
                </a:lnTo>
                <a:close/>
              </a:path>
            </a:pathLst>
          </a:custGeom>
          <a:solidFill>
            <a:srgbClr val="7DA9C9"/>
          </a:solidFill>
        </p:spPr>
        <p:txBody>
          <a:bodyPr wrap="square" lIns="0" tIns="0" rIns="0" bIns="0" rtlCol="0"/>
          <a:lstStyle/>
          <a:p>
            <a:endParaRPr/>
          </a:p>
        </p:txBody>
      </p:sp>
      <p:sp>
        <p:nvSpPr>
          <p:cNvPr id="8" name="object 3">
            <a:extLst>
              <a:ext uri="{FF2B5EF4-FFF2-40B4-BE49-F238E27FC236}">
                <a16:creationId xmlns:a16="http://schemas.microsoft.com/office/drawing/2014/main" id="{B41B5063-86C6-8184-411F-8A446AD2AF86}"/>
              </a:ext>
            </a:extLst>
          </p:cNvPr>
          <p:cNvSpPr txBox="1"/>
          <p:nvPr/>
        </p:nvSpPr>
        <p:spPr>
          <a:xfrm>
            <a:off x="179221" y="3194559"/>
            <a:ext cx="10660989" cy="1766061"/>
          </a:xfrm>
          <a:prstGeom prst="rect">
            <a:avLst/>
          </a:prstGeom>
        </p:spPr>
        <p:txBody>
          <a:bodyPr vert="horz" wrap="square" lIns="0" tIns="200025" rIns="0" bIns="0" rtlCol="0">
            <a:spAutoFit/>
          </a:bodyPr>
          <a:lstStyle/>
          <a:p>
            <a:pPr marL="9525" marR="3335654">
              <a:lnSpc>
                <a:spcPct val="77300"/>
              </a:lnSpc>
            </a:pPr>
            <a:r>
              <a:rPr lang="fr-CA" sz="4400" dirty="0">
                <a:solidFill>
                  <a:schemeClr val="bg2"/>
                </a:solidFill>
                <a:latin typeface="Arial" panose="020B0604020202020204" pitchFamily="34" charset="0"/>
                <a:cs typeface="Arial" panose="020B0604020202020204" pitchFamily="34" charset="0"/>
              </a:rPr>
              <a:t>PROGRAMME D’ÉTUDES </a:t>
            </a:r>
          </a:p>
          <a:p>
            <a:pPr marL="9525" marR="3335654">
              <a:lnSpc>
                <a:spcPct val="77300"/>
              </a:lnSpc>
            </a:pPr>
            <a:r>
              <a:rPr lang="fr-CA" sz="4400" dirty="0">
                <a:solidFill>
                  <a:schemeClr val="bg2"/>
                </a:solidFill>
                <a:latin typeface="Arial" panose="020B0604020202020204" pitchFamily="34" charset="0"/>
                <a:cs typeface="Arial" panose="020B0604020202020204" pitchFamily="34" charset="0"/>
              </a:rPr>
              <a:t>SUR LA SANTÉ MENTALE ET LES DÉPENDANCES</a:t>
            </a:r>
          </a:p>
        </p:txBody>
      </p:sp>
      <p:sp>
        <p:nvSpPr>
          <p:cNvPr id="9" name="object 4">
            <a:extLst>
              <a:ext uri="{FF2B5EF4-FFF2-40B4-BE49-F238E27FC236}">
                <a16:creationId xmlns:a16="http://schemas.microsoft.com/office/drawing/2014/main" id="{97F22B8B-E24E-E76A-DDFE-1A1ED7F93D0C}"/>
              </a:ext>
            </a:extLst>
          </p:cNvPr>
          <p:cNvSpPr txBox="1"/>
          <p:nvPr/>
        </p:nvSpPr>
        <p:spPr>
          <a:xfrm>
            <a:off x="8077200" y="467016"/>
            <a:ext cx="3899699" cy="2204450"/>
          </a:xfrm>
          <a:prstGeom prst="rect">
            <a:avLst/>
          </a:prstGeom>
        </p:spPr>
        <p:txBody>
          <a:bodyPr vert="horz" wrap="square" lIns="0" tIns="11430" rIns="0" bIns="0" rtlCol="0" anchor="ctr">
            <a:spAutoFit/>
          </a:bodyPr>
          <a:lstStyle/>
          <a:p>
            <a:pPr marL="12700" marR="5080" indent="-3175" algn="r">
              <a:lnSpc>
                <a:spcPct val="100400"/>
              </a:lnSpc>
              <a:spcBef>
                <a:spcPts val="90"/>
              </a:spcBef>
            </a:pPr>
            <a:r>
              <a:rPr lang="fr-FR" sz="2800" dirty="0">
                <a:solidFill>
                  <a:srgbClr val="7DA9C9"/>
                </a:solidFill>
                <a:latin typeface="Arial" panose="020B0604020202020204" pitchFamily="34" charset="0"/>
                <a:cs typeface="Arial" panose="020B0604020202020204" pitchFamily="34" charset="0"/>
              </a:rPr>
              <a:t>MODULE</a:t>
            </a:r>
            <a:r>
              <a:rPr sz="2800" dirty="0">
                <a:solidFill>
                  <a:srgbClr val="7DA9C9"/>
                </a:solidFill>
                <a:latin typeface="Arial" panose="020B0604020202020204" pitchFamily="34" charset="0"/>
                <a:cs typeface="Arial" panose="020B0604020202020204" pitchFamily="34" charset="0"/>
              </a:rPr>
              <a:t> </a:t>
            </a:r>
            <a:r>
              <a:rPr lang="fr-FR" sz="2800" dirty="0">
                <a:solidFill>
                  <a:srgbClr val="7DA9C9"/>
                </a:solidFill>
                <a:latin typeface="Arial" panose="020B0604020202020204" pitchFamily="34" charset="0"/>
                <a:cs typeface="Arial" panose="020B0604020202020204" pitchFamily="34" charset="0"/>
              </a:rPr>
              <a:t>5 </a:t>
            </a:r>
            <a:r>
              <a:rPr sz="2800" dirty="0">
                <a:solidFill>
                  <a:srgbClr val="7DA9C9"/>
                </a:solidFill>
                <a:latin typeface="Arial" panose="020B0604020202020204" pitchFamily="34" charset="0"/>
                <a:cs typeface="Arial" panose="020B0604020202020204" pitchFamily="34" charset="0"/>
              </a:rPr>
              <a:t>: </a:t>
            </a:r>
            <a:endParaRPr lang="fr-FR" sz="2800" dirty="0">
              <a:solidFill>
                <a:srgbClr val="7DA9C9"/>
              </a:solidFill>
              <a:latin typeface="Arial" panose="020B0604020202020204" pitchFamily="34" charset="0"/>
              <a:cs typeface="Arial" panose="020B0604020202020204" pitchFamily="34" charset="0"/>
            </a:endParaRPr>
          </a:p>
          <a:p>
            <a:pPr marL="12700" marR="5080" indent="-3175" algn="r">
              <a:lnSpc>
                <a:spcPct val="100400"/>
              </a:lnSpc>
              <a:spcBef>
                <a:spcPts val="90"/>
              </a:spcBef>
            </a:pPr>
            <a:r>
              <a:rPr lang="fr-FR" sz="2800" dirty="0">
                <a:solidFill>
                  <a:srgbClr val="7DA9C9"/>
                </a:solidFill>
                <a:latin typeface="Arial" panose="020B0604020202020204" pitchFamily="34" charset="0"/>
                <a:cs typeface="Arial" panose="020B0604020202020204" pitchFamily="34" charset="0"/>
              </a:rPr>
              <a:t>COMMENT SAVOIR </a:t>
            </a:r>
          </a:p>
          <a:p>
            <a:pPr marL="12700" marR="5080" indent="-3175" algn="r">
              <a:lnSpc>
                <a:spcPct val="100400"/>
              </a:lnSpc>
              <a:spcBef>
                <a:spcPts val="90"/>
              </a:spcBef>
            </a:pPr>
            <a:r>
              <a:rPr lang="fr-FR" sz="2800" dirty="0">
                <a:solidFill>
                  <a:srgbClr val="7DA9C9"/>
                </a:solidFill>
                <a:latin typeface="Arial" panose="020B0604020202020204" pitchFamily="34" charset="0"/>
                <a:cs typeface="Arial" panose="020B0604020202020204" pitchFamily="34" charset="0"/>
              </a:rPr>
              <a:t>SI VOUS AVEZ BESOIN D’AIDE ET </a:t>
            </a:r>
          </a:p>
          <a:p>
            <a:pPr marL="12700" marR="5080" indent="-3175" algn="r">
              <a:lnSpc>
                <a:spcPct val="100400"/>
              </a:lnSpc>
              <a:spcBef>
                <a:spcPts val="90"/>
              </a:spcBef>
            </a:pPr>
            <a:r>
              <a:rPr lang="fr-FR" sz="2800" dirty="0">
                <a:solidFill>
                  <a:srgbClr val="7DA9C9"/>
                </a:solidFill>
                <a:latin typeface="Arial" panose="020B0604020202020204" pitchFamily="34" charset="0"/>
                <a:cs typeface="Arial" panose="020B0604020202020204" pitchFamily="34" charset="0"/>
              </a:rPr>
              <a:t>OÙ LA TROUVER </a:t>
            </a:r>
          </a:p>
        </p:txBody>
      </p:sp>
      <p:sp>
        <p:nvSpPr>
          <p:cNvPr id="3" name="Rectangle 2">
            <a:extLst>
              <a:ext uri="{FF2B5EF4-FFF2-40B4-BE49-F238E27FC236}">
                <a16:creationId xmlns:a16="http://schemas.microsoft.com/office/drawing/2014/main" id="{FE937041-BD7A-61D5-44C3-91E23C9D7D57}"/>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49EB3382-8264-644F-09D2-0BF5206DA8FA}"/>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10886" y="0"/>
            <a:ext cx="12193523" cy="6858000"/>
          </a:xfrm>
          <a:prstGeom prst="rect">
            <a:avLst/>
          </a:prstGeom>
        </p:spPr>
      </p:pic>
      <p:sp>
        <p:nvSpPr>
          <p:cNvPr id="5" name="object 5"/>
          <p:cNvSpPr txBox="1">
            <a:spLocks noGrp="1"/>
          </p:cNvSpPr>
          <p:nvPr>
            <p:ph type="title"/>
          </p:nvPr>
        </p:nvSpPr>
        <p:spPr>
          <a:xfrm>
            <a:off x="619455" y="572465"/>
            <a:ext cx="9972345" cy="1271502"/>
          </a:xfrm>
          <a:prstGeom prst="rect">
            <a:avLst/>
          </a:prstGeom>
        </p:spPr>
        <p:txBody>
          <a:bodyPr vert="horz" wrap="square" lIns="0" tIns="116205" rIns="0" bIns="0" rtlCol="0">
            <a:spAutoFit/>
          </a:bodyPr>
          <a:lstStyle/>
          <a:p>
            <a:pPr marL="12700" marR="5080">
              <a:lnSpc>
                <a:spcPts val="4470"/>
              </a:lnSpc>
              <a:spcBef>
                <a:spcPts val="915"/>
              </a:spcBef>
            </a:pPr>
            <a:r>
              <a:rPr lang="fr-CA" dirty="0"/>
              <a:t>Comment savoir si une maladie mentale devient incontrôlable ?</a:t>
            </a:r>
            <a:endParaRPr dirty="0"/>
          </a:p>
        </p:txBody>
      </p:sp>
      <p:sp>
        <p:nvSpPr>
          <p:cNvPr id="7" name="object 7"/>
          <p:cNvSpPr/>
          <p:nvPr/>
        </p:nvSpPr>
        <p:spPr>
          <a:xfrm>
            <a:off x="0" y="6400799"/>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40749B"/>
          </a:solidFill>
        </p:spPr>
        <p:txBody>
          <a:bodyPr wrap="square" lIns="0" tIns="0" rIns="0" bIns="0" rtlCol="0"/>
          <a:lstStyle/>
          <a:p>
            <a:endParaRPr/>
          </a:p>
        </p:txBody>
      </p:sp>
      <p:graphicFrame>
        <p:nvGraphicFramePr>
          <p:cNvPr id="13" name="Diagramme 12">
            <a:extLst>
              <a:ext uri="{FF2B5EF4-FFF2-40B4-BE49-F238E27FC236}">
                <a16:creationId xmlns:a16="http://schemas.microsoft.com/office/drawing/2014/main" id="{FE9F9804-DB43-3C9F-80A8-8FB9AE127EEA}"/>
              </a:ext>
            </a:extLst>
          </p:cNvPr>
          <p:cNvGraphicFramePr/>
          <p:nvPr>
            <p:extLst>
              <p:ext uri="{D42A27DB-BD31-4B8C-83A1-F6EECF244321}">
                <p14:modId xmlns:p14="http://schemas.microsoft.com/office/powerpoint/2010/main" val="3210514566"/>
              </p:ext>
            </p:extLst>
          </p:nvPr>
        </p:nvGraphicFramePr>
        <p:xfrm>
          <a:off x="469012" y="838684"/>
          <a:ext cx="11253976"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a:extLst>
              <a:ext uri="{FF2B5EF4-FFF2-40B4-BE49-F238E27FC236}">
                <a16:creationId xmlns:a16="http://schemas.microsoft.com/office/drawing/2014/main" id="{9AE6D7DA-28E6-BC52-3D1F-B1C0A116E436}"/>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FAD8A070-87C5-031A-D9F0-D1C32B315DDD}"/>
              </a:ext>
            </a:extLst>
          </p:cNvPr>
          <p:cNvPicPr/>
          <p:nvPr/>
        </p:nvPicPr>
        <p:blipFill>
          <a:blip r:embed="rId8" cstate="print"/>
          <a:stretch>
            <a:fillRect/>
          </a:stretch>
        </p:blipFill>
        <p:spPr>
          <a:xfrm>
            <a:off x="10077577" y="5410200"/>
            <a:ext cx="1521078" cy="130733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330952" y="0"/>
            <a:ext cx="6863080" cy="6766559"/>
          </a:xfrm>
          <a:custGeom>
            <a:avLst/>
            <a:gdLst/>
            <a:ahLst/>
            <a:cxnLst/>
            <a:rect l="l" t="t" r="r" b="b"/>
            <a:pathLst>
              <a:path w="6863080" h="6766559">
                <a:moveTo>
                  <a:pt x="6862571" y="0"/>
                </a:moveTo>
                <a:lnTo>
                  <a:pt x="4072020" y="0"/>
                </a:lnTo>
                <a:lnTo>
                  <a:pt x="0" y="6766560"/>
                </a:lnTo>
                <a:lnTo>
                  <a:pt x="6862571" y="6766560"/>
                </a:lnTo>
                <a:lnTo>
                  <a:pt x="6862571" y="0"/>
                </a:lnTo>
                <a:close/>
              </a:path>
            </a:pathLst>
          </a:custGeom>
          <a:solidFill>
            <a:srgbClr val="7E2C20"/>
          </a:solidFill>
        </p:spPr>
        <p:txBody>
          <a:bodyPr wrap="square" lIns="0" tIns="0" rIns="0" bIns="0" rtlCol="0"/>
          <a:lstStyle/>
          <a:p>
            <a:endParaRPr/>
          </a:p>
        </p:txBody>
      </p:sp>
      <p:sp>
        <p:nvSpPr>
          <p:cNvPr id="3" name="object 3"/>
          <p:cNvSpPr txBox="1">
            <a:spLocks noGrp="1"/>
          </p:cNvSpPr>
          <p:nvPr>
            <p:ph type="title"/>
          </p:nvPr>
        </p:nvSpPr>
        <p:spPr>
          <a:xfrm>
            <a:off x="304800" y="386166"/>
            <a:ext cx="8001000" cy="1848583"/>
          </a:xfrm>
          <a:prstGeom prst="rect">
            <a:avLst/>
          </a:prstGeom>
        </p:spPr>
        <p:txBody>
          <a:bodyPr vert="horz" wrap="square" lIns="0" tIns="116205" rIns="0" bIns="0" rtlCol="0">
            <a:spAutoFit/>
          </a:bodyPr>
          <a:lstStyle/>
          <a:p>
            <a:pPr marL="12700" marR="5080">
              <a:lnSpc>
                <a:spcPts val="4470"/>
              </a:lnSpc>
              <a:spcBef>
                <a:spcPts val="915"/>
              </a:spcBef>
            </a:pPr>
            <a:r>
              <a:rPr lang="fr-CA" sz="4000" dirty="0"/>
              <a:t>Une maladie mentale ou une dépendance peut être considérée comme incontrôlable si :</a:t>
            </a:r>
            <a:endParaRPr sz="4000" dirty="0"/>
          </a:p>
        </p:txBody>
      </p:sp>
      <p:sp>
        <p:nvSpPr>
          <p:cNvPr id="4" name="object 4"/>
          <p:cNvSpPr txBox="1"/>
          <p:nvPr/>
        </p:nvSpPr>
        <p:spPr>
          <a:xfrm>
            <a:off x="-4175" y="2324852"/>
            <a:ext cx="6125845" cy="3767057"/>
          </a:xfrm>
          <a:prstGeom prst="rect">
            <a:avLst/>
          </a:prstGeom>
        </p:spPr>
        <p:txBody>
          <a:bodyPr vert="horz" wrap="square" lIns="0" tIns="164465" rIns="0" bIns="0" rtlCol="0">
            <a:spAutoFit/>
          </a:bodyPr>
          <a:lstStyle/>
          <a:p>
            <a:pPr marL="531495" indent="-285750">
              <a:spcBef>
                <a:spcPts val="10"/>
              </a:spcBef>
              <a:buClr>
                <a:schemeClr val="accent1"/>
              </a:buClr>
              <a:buFont typeface="Arial" panose="020B0604020202020204" pitchFamily="34" charset="0"/>
              <a:buChar char="•"/>
            </a:pPr>
            <a:r>
              <a:rPr lang="fr-CA" dirty="0"/>
              <a:t>Des relations personnelles importantes se dégradent</a:t>
            </a:r>
          </a:p>
          <a:p>
            <a:pPr marL="531495" indent="-285750">
              <a:spcBef>
                <a:spcPts val="10"/>
              </a:spcBef>
              <a:buClr>
                <a:schemeClr val="accent1"/>
              </a:buClr>
              <a:buFont typeface="Arial" panose="020B0604020202020204" pitchFamily="34" charset="0"/>
              <a:buChar char="•"/>
            </a:pPr>
            <a:endParaRPr lang="fr-CA" dirty="0"/>
          </a:p>
          <a:p>
            <a:pPr marL="531495" indent="-285750">
              <a:spcBef>
                <a:spcPts val="10"/>
              </a:spcBef>
              <a:buClr>
                <a:schemeClr val="accent1"/>
              </a:buClr>
              <a:buFont typeface="Arial" panose="020B0604020202020204" pitchFamily="34" charset="0"/>
              <a:buChar char="•"/>
            </a:pPr>
            <a:r>
              <a:rPr lang="fr-CA" dirty="0"/>
              <a:t>La personne est incapable de travailler</a:t>
            </a:r>
          </a:p>
          <a:p>
            <a:pPr marL="531495" indent="-285750">
              <a:spcBef>
                <a:spcPts val="10"/>
              </a:spcBef>
              <a:buClr>
                <a:schemeClr val="accent1"/>
              </a:buClr>
              <a:buFont typeface="Arial" panose="020B0604020202020204" pitchFamily="34" charset="0"/>
              <a:buChar char="•"/>
            </a:pPr>
            <a:endParaRPr lang="fr-CA" dirty="0"/>
          </a:p>
          <a:p>
            <a:pPr marL="531495" indent="-285750">
              <a:spcBef>
                <a:spcPts val="10"/>
              </a:spcBef>
              <a:buClr>
                <a:schemeClr val="accent1"/>
              </a:buClr>
              <a:buFont typeface="Arial" panose="020B0604020202020204" pitchFamily="34" charset="0"/>
              <a:buChar char="•"/>
            </a:pPr>
            <a:r>
              <a:rPr lang="fr-CA" dirty="0"/>
              <a:t>La personne est incapable d’effectuer les activités de la vie quotidienne nécessaires pour maintenir sa santé de base et son niveau de vie</a:t>
            </a:r>
          </a:p>
          <a:p>
            <a:pPr marL="531495" indent="-285750">
              <a:spcBef>
                <a:spcPts val="10"/>
              </a:spcBef>
              <a:buClr>
                <a:schemeClr val="accent1"/>
              </a:buClr>
              <a:buFont typeface="Arial" panose="020B0604020202020204" pitchFamily="34" charset="0"/>
              <a:buChar char="•"/>
            </a:pPr>
            <a:endParaRPr lang="fr-CA" dirty="0"/>
          </a:p>
          <a:p>
            <a:pPr marL="531495" indent="-285750">
              <a:spcBef>
                <a:spcPts val="10"/>
              </a:spcBef>
              <a:buClr>
                <a:schemeClr val="accent1"/>
              </a:buClr>
              <a:buFont typeface="Arial" panose="020B0604020202020204" pitchFamily="34" charset="0"/>
              <a:buChar char="•"/>
            </a:pPr>
            <a:r>
              <a:rPr lang="fr-CA" dirty="0"/>
              <a:t>La personne se comporte d’une manière qui présente un danger pour sa santé ou celle des autres</a:t>
            </a:r>
          </a:p>
          <a:p>
            <a:pPr marL="531495" indent="-285750">
              <a:spcBef>
                <a:spcPts val="10"/>
              </a:spcBef>
              <a:buClr>
                <a:schemeClr val="accent1"/>
              </a:buClr>
              <a:buFont typeface="Arial" panose="020B0604020202020204" pitchFamily="34" charset="0"/>
              <a:buChar char="•"/>
            </a:pPr>
            <a:endParaRPr lang="fr-CA" dirty="0"/>
          </a:p>
          <a:p>
            <a:pPr marL="531495" indent="-285750">
              <a:spcBef>
                <a:spcPts val="10"/>
              </a:spcBef>
              <a:buClr>
                <a:schemeClr val="accent1"/>
              </a:buClr>
              <a:buFont typeface="Arial" panose="020B0604020202020204" pitchFamily="34" charset="0"/>
              <a:buChar char="•"/>
            </a:pPr>
            <a:r>
              <a:rPr lang="fr-CA" dirty="0"/>
              <a:t>La personne refuse de participer au traitement nécessaire pour rétablir sa santé mentale</a:t>
            </a:r>
            <a:endParaRPr dirty="0"/>
          </a:p>
        </p:txBody>
      </p:sp>
      <p:sp>
        <p:nvSpPr>
          <p:cNvPr id="7" name="object 7"/>
          <p:cNvSpPr/>
          <p:nvPr/>
        </p:nvSpPr>
        <p:spPr>
          <a:xfrm>
            <a:off x="0" y="6400800"/>
            <a:ext cx="12193905" cy="457200"/>
          </a:xfrm>
          <a:custGeom>
            <a:avLst/>
            <a:gdLst/>
            <a:ahLst/>
            <a:cxnLst/>
            <a:rect l="l" t="t" r="r" b="b"/>
            <a:pathLst>
              <a:path w="12193905" h="457200">
                <a:moveTo>
                  <a:pt x="9930384" y="0"/>
                </a:moveTo>
                <a:lnTo>
                  <a:pt x="0" y="0"/>
                </a:lnTo>
                <a:lnTo>
                  <a:pt x="0" y="457200"/>
                </a:lnTo>
                <a:lnTo>
                  <a:pt x="9930384" y="457200"/>
                </a:lnTo>
                <a:lnTo>
                  <a:pt x="9930384" y="0"/>
                </a:lnTo>
                <a:close/>
              </a:path>
              <a:path w="12193905" h="457200">
                <a:moveTo>
                  <a:pt x="12193524" y="0"/>
                </a:moveTo>
                <a:lnTo>
                  <a:pt x="11763756" y="0"/>
                </a:lnTo>
                <a:lnTo>
                  <a:pt x="11763756" y="457200"/>
                </a:lnTo>
                <a:lnTo>
                  <a:pt x="12193524" y="457200"/>
                </a:lnTo>
                <a:lnTo>
                  <a:pt x="12193524" y="0"/>
                </a:lnTo>
                <a:close/>
              </a:path>
            </a:pathLst>
          </a:custGeom>
          <a:solidFill>
            <a:srgbClr val="7DA9C9"/>
          </a:solidFill>
        </p:spPr>
        <p:txBody>
          <a:bodyPr wrap="square" lIns="0" tIns="0" rIns="0" bIns="0" rtlCol="0"/>
          <a:lstStyle/>
          <a:p>
            <a:endParaRPr/>
          </a:p>
        </p:txBody>
      </p:sp>
      <p:pic>
        <p:nvPicPr>
          <p:cNvPr id="9" name="object 9"/>
          <p:cNvPicPr/>
          <p:nvPr/>
        </p:nvPicPr>
        <p:blipFill>
          <a:blip r:embed="rId2" cstate="print"/>
          <a:stretch>
            <a:fillRect/>
          </a:stretch>
        </p:blipFill>
        <p:spPr>
          <a:xfrm>
            <a:off x="7621523" y="315468"/>
            <a:ext cx="4572000" cy="5367528"/>
          </a:xfrm>
          <a:prstGeom prst="rect">
            <a:avLst/>
          </a:prstGeom>
        </p:spPr>
      </p:pic>
      <p:sp>
        <p:nvSpPr>
          <p:cNvPr id="12" name="Rectangle 11">
            <a:extLst>
              <a:ext uri="{FF2B5EF4-FFF2-40B4-BE49-F238E27FC236}">
                <a16:creationId xmlns:a16="http://schemas.microsoft.com/office/drawing/2014/main" id="{1F34D1AE-FAD2-D3FF-DDA1-BC495B7C440B}"/>
              </a:ext>
            </a:extLst>
          </p:cNvPr>
          <p:cNvSpPr/>
          <p:nvPr/>
        </p:nvSpPr>
        <p:spPr>
          <a:xfrm>
            <a:off x="9906000" y="5181600"/>
            <a:ext cx="19050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3" name="object 10">
            <a:extLst>
              <a:ext uri="{FF2B5EF4-FFF2-40B4-BE49-F238E27FC236}">
                <a16:creationId xmlns:a16="http://schemas.microsoft.com/office/drawing/2014/main" id="{247834E4-EA86-5610-2946-A79DEBF1A37D}"/>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3905" cy="6858000"/>
            <a:chOff x="0" y="0"/>
            <a:chExt cx="12193905" cy="6858000"/>
          </a:xfrm>
        </p:grpSpPr>
        <p:sp>
          <p:nvSpPr>
            <p:cNvPr id="3" name="object 3"/>
            <p:cNvSpPr/>
            <p:nvPr/>
          </p:nvSpPr>
          <p:spPr>
            <a:xfrm>
              <a:off x="0" y="5001767"/>
              <a:ext cx="12193905" cy="1856739"/>
            </a:xfrm>
            <a:custGeom>
              <a:avLst/>
              <a:gdLst/>
              <a:ahLst/>
              <a:cxnLst/>
              <a:rect l="l" t="t" r="r" b="b"/>
              <a:pathLst>
                <a:path w="12193905" h="1856740">
                  <a:moveTo>
                    <a:pt x="12193524" y="0"/>
                  </a:moveTo>
                  <a:lnTo>
                    <a:pt x="0" y="0"/>
                  </a:lnTo>
                  <a:lnTo>
                    <a:pt x="0" y="1856231"/>
                  </a:lnTo>
                  <a:lnTo>
                    <a:pt x="12193524" y="1856231"/>
                  </a:lnTo>
                  <a:lnTo>
                    <a:pt x="12193524" y="0"/>
                  </a:lnTo>
                  <a:close/>
                </a:path>
              </a:pathLst>
            </a:custGeom>
            <a:solidFill>
              <a:srgbClr val="7DA9C9"/>
            </a:solidFill>
          </p:spPr>
          <p:txBody>
            <a:bodyPr wrap="square" lIns="0" tIns="0" rIns="0" bIns="0" rtlCol="0"/>
            <a:lstStyle/>
            <a:p>
              <a:endParaRPr/>
            </a:p>
          </p:txBody>
        </p:sp>
        <p:sp>
          <p:nvSpPr>
            <p:cNvPr id="4" name="object 4"/>
            <p:cNvSpPr/>
            <p:nvPr/>
          </p:nvSpPr>
          <p:spPr>
            <a:xfrm>
              <a:off x="8249877" y="0"/>
              <a:ext cx="3943985" cy="6858000"/>
            </a:xfrm>
            <a:custGeom>
              <a:avLst/>
              <a:gdLst/>
              <a:ahLst/>
              <a:cxnLst/>
              <a:rect l="l" t="t" r="r" b="b"/>
              <a:pathLst>
                <a:path w="3943984" h="6858000">
                  <a:moveTo>
                    <a:pt x="3943647" y="0"/>
                  </a:moveTo>
                  <a:lnTo>
                    <a:pt x="3508164" y="0"/>
                  </a:lnTo>
                  <a:lnTo>
                    <a:pt x="0" y="6858000"/>
                  </a:lnTo>
                  <a:lnTo>
                    <a:pt x="3943647" y="6858000"/>
                  </a:lnTo>
                  <a:lnTo>
                    <a:pt x="3943647" y="0"/>
                  </a:lnTo>
                  <a:close/>
                </a:path>
              </a:pathLst>
            </a:custGeom>
            <a:solidFill>
              <a:srgbClr val="7E2C20"/>
            </a:solidFill>
          </p:spPr>
          <p:txBody>
            <a:bodyPr wrap="square" lIns="0" tIns="0" rIns="0" bIns="0" rtlCol="0"/>
            <a:lstStyle/>
            <a:p>
              <a:endParaRPr/>
            </a:p>
          </p:txBody>
        </p:sp>
      </p:grpSp>
      <p:sp>
        <p:nvSpPr>
          <p:cNvPr id="5" name="object 5"/>
          <p:cNvSpPr txBox="1">
            <a:spLocks noGrp="1"/>
          </p:cNvSpPr>
          <p:nvPr>
            <p:ph type="title"/>
          </p:nvPr>
        </p:nvSpPr>
        <p:spPr>
          <a:xfrm>
            <a:off x="396595" y="190442"/>
            <a:ext cx="8861045" cy="1366400"/>
          </a:xfrm>
          <a:prstGeom prst="rect">
            <a:avLst/>
          </a:prstGeom>
        </p:spPr>
        <p:txBody>
          <a:bodyPr vert="horz" wrap="square" lIns="0" tIns="12065" rIns="0" bIns="0" rtlCol="0">
            <a:spAutoFit/>
          </a:bodyPr>
          <a:lstStyle/>
          <a:p>
            <a:pPr marL="12700">
              <a:lnSpc>
                <a:spcPct val="100000"/>
              </a:lnSpc>
              <a:spcBef>
                <a:spcPts val="95"/>
              </a:spcBef>
            </a:pPr>
            <a:r>
              <a:rPr lang="fr-CA" dirty="0"/>
              <a:t>Le traitement des troubles mentaux est un choix </a:t>
            </a:r>
          </a:p>
        </p:txBody>
      </p:sp>
      <p:sp>
        <p:nvSpPr>
          <p:cNvPr id="6" name="object 6"/>
          <p:cNvSpPr txBox="1"/>
          <p:nvPr/>
        </p:nvSpPr>
        <p:spPr>
          <a:xfrm>
            <a:off x="396595" y="1568234"/>
            <a:ext cx="9280805" cy="3113673"/>
          </a:xfrm>
          <a:prstGeom prst="rect">
            <a:avLst/>
          </a:prstGeom>
        </p:spPr>
        <p:txBody>
          <a:bodyPr vert="horz" wrap="square" lIns="0" tIns="165100" rIns="0" bIns="0" rtlCol="0">
            <a:spAutoFit/>
          </a:bodyPr>
          <a:lstStyle/>
          <a:p>
            <a:pPr marL="12700" marR="5080" algn="l">
              <a:lnSpc>
                <a:spcPct val="99800"/>
              </a:lnSpc>
              <a:spcBef>
                <a:spcPts val="1205"/>
              </a:spcBef>
            </a:pPr>
            <a:r>
              <a:rPr lang="fr-CA" sz="1650" dirty="0"/>
              <a:t>Les lois de l’Ontario permettent aux personnes de choisir de recevoir ou de refuser un traitement.</a:t>
            </a:r>
            <a:br>
              <a:rPr lang="fr-CA" sz="1650" dirty="0"/>
            </a:br>
            <a:br>
              <a:rPr lang="fr-CA" sz="1650" dirty="0"/>
            </a:br>
            <a:r>
              <a:rPr lang="fr-CA" sz="1650" dirty="0"/>
              <a:t>En cas de risque de préjudice pour elles-mêmes ou pour autrui, les autorités sont autorisées à imposer l’hospitalisation des personnes présentant des symptômes de troubles mentaux. Toutefois, des mesures sont en place pour permettre à ces mêmes personnes de quitter l’hôpital sans traitement après 72 heures si le risque n’est plus présent.</a:t>
            </a:r>
            <a:br>
              <a:rPr lang="fr-CA" sz="1650" dirty="0"/>
            </a:br>
            <a:br>
              <a:rPr lang="fr-CA" sz="1650" dirty="0"/>
            </a:br>
            <a:r>
              <a:rPr lang="fr-CA" sz="1650" dirty="0"/>
              <a:t>Le traitement des troubles mentaux est généralement plus efficace lorsqu’une personne y consent. </a:t>
            </a:r>
          </a:p>
          <a:p>
            <a:pPr marL="12700" marR="5080" algn="l">
              <a:lnSpc>
                <a:spcPct val="99800"/>
              </a:lnSpc>
              <a:spcBef>
                <a:spcPts val="1205"/>
              </a:spcBef>
            </a:pPr>
            <a:r>
              <a:rPr lang="fr-CA" sz="1650" dirty="0">
                <a:solidFill>
                  <a:schemeClr val="accent2">
                    <a:lumMod val="75000"/>
                  </a:schemeClr>
                </a:solidFill>
              </a:rPr>
              <a:t>Pour plus d’informations, consultez :</a:t>
            </a:r>
            <a:endParaRPr sz="1650" dirty="0">
              <a:solidFill>
                <a:schemeClr val="accent2">
                  <a:lumMod val="75000"/>
                </a:schemeClr>
              </a:solidFill>
            </a:endParaRPr>
          </a:p>
          <a:p>
            <a:pPr marL="12700">
              <a:lnSpc>
                <a:spcPct val="100000"/>
              </a:lnSpc>
              <a:spcBef>
                <a:spcPts val="15"/>
              </a:spcBef>
            </a:pPr>
            <a:r>
              <a:rPr lang="fr-CA" sz="1650" dirty="0">
                <a:hlinkClick r:id="rId2"/>
              </a:rPr>
              <a:t>https://www.camh.ca/fr/info-sante/guides-et-publications/si-un-membre-de-votre-famille-refuse-de-se-faire-soigner</a:t>
            </a:r>
            <a:r>
              <a:rPr lang="fr-CA" sz="1650" dirty="0"/>
              <a:t> </a:t>
            </a:r>
            <a:endParaRPr sz="1650" dirty="0"/>
          </a:p>
        </p:txBody>
      </p:sp>
      <p:sp>
        <p:nvSpPr>
          <p:cNvPr id="8" name="object 8"/>
          <p:cNvSpPr/>
          <p:nvPr/>
        </p:nvSpPr>
        <p:spPr>
          <a:xfrm>
            <a:off x="9930383" y="5335320"/>
            <a:ext cx="1833880" cy="1522806"/>
          </a:xfrm>
          <a:custGeom>
            <a:avLst/>
            <a:gdLst/>
            <a:ahLst/>
            <a:cxnLst/>
            <a:rect l="l" t="t" r="r" b="b"/>
            <a:pathLst>
              <a:path w="1833879" h="1892934">
                <a:moveTo>
                  <a:pt x="1833372" y="0"/>
                </a:moveTo>
                <a:lnTo>
                  <a:pt x="0" y="0"/>
                </a:lnTo>
                <a:lnTo>
                  <a:pt x="0" y="1892807"/>
                </a:lnTo>
                <a:lnTo>
                  <a:pt x="1833372" y="1892807"/>
                </a:lnTo>
                <a:lnTo>
                  <a:pt x="1833372" y="0"/>
                </a:lnTo>
                <a:close/>
              </a:path>
            </a:pathLst>
          </a:custGeom>
          <a:solidFill>
            <a:srgbClr val="FFFFFF"/>
          </a:solidFill>
        </p:spPr>
        <p:txBody>
          <a:bodyPr wrap="square" lIns="0" tIns="0" rIns="0" bIns="0" rtlCol="0"/>
          <a:lstStyle/>
          <a:p>
            <a:endParaRPr/>
          </a:p>
        </p:txBody>
      </p:sp>
      <p:sp>
        <p:nvSpPr>
          <p:cNvPr id="10" name="object 10"/>
          <p:cNvSpPr txBox="1"/>
          <p:nvPr/>
        </p:nvSpPr>
        <p:spPr>
          <a:xfrm>
            <a:off x="330785" y="5489261"/>
            <a:ext cx="7984902" cy="752770"/>
          </a:xfrm>
          <a:prstGeom prst="rect">
            <a:avLst/>
          </a:prstGeom>
        </p:spPr>
        <p:txBody>
          <a:bodyPr vert="horz" wrap="square" lIns="0" tIns="13970" rIns="0" bIns="0" rtlCol="0">
            <a:spAutoFit/>
          </a:bodyPr>
          <a:lstStyle/>
          <a:p>
            <a:pPr marL="9525" marR="5080" indent="1588" algn="ctr">
              <a:spcBef>
                <a:spcPts val="110"/>
              </a:spcBef>
            </a:pPr>
            <a:r>
              <a:rPr lang="fr-CA" sz="2400" dirty="0">
                <a:solidFill>
                  <a:schemeClr val="bg1"/>
                </a:solidFill>
              </a:rPr>
              <a:t>Une personne a le droit de refuser de l’aide même si </a:t>
            </a:r>
            <a:br>
              <a:rPr lang="fr-CA" sz="2400" dirty="0">
                <a:solidFill>
                  <a:schemeClr val="bg1"/>
                </a:solidFill>
              </a:rPr>
            </a:br>
            <a:r>
              <a:rPr lang="fr-CA" sz="2400" dirty="0">
                <a:solidFill>
                  <a:schemeClr val="bg1"/>
                </a:solidFill>
              </a:rPr>
              <a:t>sa santé mentale ou sa dépendance sont hors de contrôle.</a:t>
            </a:r>
            <a:endParaRPr sz="2400" dirty="0">
              <a:solidFill>
                <a:schemeClr val="bg1"/>
              </a:solidFill>
            </a:endParaRPr>
          </a:p>
        </p:txBody>
      </p:sp>
      <p:sp>
        <p:nvSpPr>
          <p:cNvPr id="7" name="Rectangle 6">
            <a:extLst>
              <a:ext uri="{FF2B5EF4-FFF2-40B4-BE49-F238E27FC236}">
                <a16:creationId xmlns:a16="http://schemas.microsoft.com/office/drawing/2014/main" id="{FF3187E0-796F-5778-3002-A38F1C837FB8}"/>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9" name="object 10">
            <a:extLst>
              <a:ext uri="{FF2B5EF4-FFF2-40B4-BE49-F238E27FC236}">
                <a16:creationId xmlns:a16="http://schemas.microsoft.com/office/drawing/2014/main" id="{BB5884FA-BB1F-4D23-65CD-3591C4B8D426}"/>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3524" cy="6858000"/>
          </a:xfrm>
          <a:prstGeom prst="rect">
            <a:avLst/>
          </a:prstGeom>
        </p:spPr>
      </p:pic>
      <p:sp>
        <p:nvSpPr>
          <p:cNvPr id="3" name="object 3"/>
          <p:cNvSpPr txBox="1">
            <a:spLocks noGrp="1"/>
          </p:cNvSpPr>
          <p:nvPr>
            <p:ph type="title"/>
          </p:nvPr>
        </p:nvSpPr>
        <p:spPr>
          <a:xfrm>
            <a:off x="457200" y="304800"/>
            <a:ext cx="9906000" cy="1809982"/>
          </a:xfrm>
          <a:prstGeom prst="rect">
            <a:avLst/>
          </a:prstGeom>
        </p:spPr>
        <p:txBody>
          <a:bodyPr vert="horz" wrap="square" lIns="0" tIns="116839" rIns="0" bIns="0" rtlCol="0">
            <a:spAutoFit/>
          </a:bodyPr>
          <a:lstStyle/>
          <a:p>
            <a:pPr marL="12700" marR="5080" algn="ctr">
              <a:lnSpc>
                <a:spcPts val="4470"/>
              </a:lnSpc>
              <a:spcBef>
                <a:spcPts val="919"/>
              </a:spcBef>
            </a:pPr>
            <a:r>
              <a:rPr lang="fr-CA" sz="3600" dirty="0">
                <a:solidFill>
                  <a:schemeClr val="tx2">
                    <a:lumMod val="50000"/>
                  </a:schemeClr>
                </a:solidFill>
              </a:rPr>
              <a:t>Ai-je besoin d’un professionnel ou </a:t>
            </a:r>
            <a:br>
              <a:rPr lang="fr-CA" sz="3600" dirty="0">
                <a:solidFill>
                  <a:schemeClr val="tx2">
                    <a:lumMod val="50000"/>
                  </a:schemeClr>
                </a:solidFill>
              </a:rPr>
            </a:br>
            <a:r>
              <a:rPr lang="fr-CA" sz="3600" dirty="0">
                <a:solidFill>
                  <a:schemeClr val="tx2">
                    <a:lumMod val="50000"/>
                  </a:schemeClr>
                </a:solidFill>
              </a:rPr>
              <a:t>d’une professionnelle? Puis-je me soigner </a:t>
            </a:r>
            <a:br>
              <a:rPr lang="fr-CA" sz="3600" dirty="0">
                <a:solidFill>
                  <a:schemeClr val="tx2">
                    <a:lumMod val="50000"/>
                  </a:schemeClr>
                </a:solidFill>
              </a:rPr>
            </a:br>
            <a:r>
              <a:rPr lang="fr-CA" sz="3600" dirty="0">
                <a:solidFill>
                  <a:schemeClr val="tx2">
                    <a:lumMod val="50000"/>
                  </a:schemeClr>
                </a:solidFill>
              </a:rPr>
              <a:t>moi-même ou aider les autres?</a:t>
            </a:r>
          </a:p>
        </p:txBody>
      </p:sp>
      <p:sp>
        <p:nvSpPr>
          <p:cNvPr id="6" name="object 6"/>
          <p:cNvSpPr/>
          <p:nvPr/>
        </p:nvSpPr>
        <p:spPr>
          <a:xfrm>
            <a:off x="9953243" y="5257799"/>
            <a:ext cx="1769745" cy="16004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aphicFrame>
        <p:nvGraphicFramePr>
          <p:cNvPr id="12" name="Diagramme 11">
            <a:extLst>
              <a:ext uri="{FF2B5EF4-FFF2-40B4-BE49-F238E27FC236}">
                <a16:creationId xmlns:a16="http://schemas.microsoft.com/office/drawing/2014/main" id="{1EA91018-2AC3-9571-0075-6E8A6D1C63D4}"/>
              </a:ext>
            </a:extLst>
          </p:cNvPr>
          <p:cNvGraphicFramePr/>
          <p:nvPr>
            <p:extLst>
              <p:ext uri="{D42A27DB-BD31-4B8C-83A1-F6EECF244321}">
                <p14:modId xmlns:p14="http://schemas.microsoft.com/office/powerpoint/2010/main" val="1090117955"/>
              </p:ext>
            </p:extLst>
          </p:nvPr>
        </p:nvGraphicFramePr>
        <p:xfrm>
          <a:off x="1237012" y="1777058"/>
          <a:ext cx="9717975"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9815D5B2-B411-7473-DD34-8DBB7F0DCF72}"/>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5" name="object 10">
            <a:extLst>
              <a:ext uri="{FF2B5EF4-FFF2-40B4-BE49-F238E27FC236}">
                <a16:creationId xmlns:a16="http://schemas.microsoft.com/office/drawing/2014/main" id="{4D707BF9-09FE-149E-F7F5-13D3DBCE6B80}"/>
              </a:ext>
            </a:extLst>
          </p:cNvPr>
          <p:cNvPicPr/>
          <p:nvPr/>
        </p:nvPicPr>
        <p:blipFill>
          <a:blip r:embed="rId8" cstate="print"/>
          <a:stretch>
            <a:fillRect/>
          </a:stretch>
        </p:blipFill>
        <p:spPr>
          <a:xfrm>
            <a:off x="10077577" y="5410200"/>
            <a:ext cx="1521078" cy="130733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3905" cy="3200400"/>
          </a:xfrm>
          <a:custGeom>
            <a:avLst/>
            <a:gdLst/>
            <a:ahLst/>
            <a:cxnLst/>
            <a:rect l="l" t="t" r="r" b="b"/>
            <a:pathLst>
              <a:path w="12193905" h="2583180">
                <a:moveTo>
                  <a:pt x="12193524" y="0"/>
                </a:moveTo>
                <a:lnTo>
                  <a:pt x="0" y="0"/>
                </a:lnTo>
                <a:lnTo>
                  <a:pt x="0" y="2583179"/>
                </a:lnTo>
                <a:lnTo>
                  <a:pt x="12193524" y="2583179"/>
                </a:lnTo>
                <a:lnTo>
                  <a:pt x="12193524" y="0"/>
                </a:lnTo>
                <a:close/>
              </a:path>
            </a:pathLst>
          </a:custGeom>
          <a:solidFill>
            <a:srgbClr val="7E2C20"/>
          </a:solidFill>
        </p:spPr>
        <p:txBody>
          <a:bodyPr wrap="square" lIns="0" tIns="0" rIns="0" bIns="0" rtlCol="0"/>
          <a:lstStyle/>
          <a:p>
            <a:endParaRPr dirty="0"/>
          </a:p>
        </p:txBody>
      </p:sp>
      <p:sp>
        <p:nvSpPr>
          <p:cNvPr id="3" name="object 3"/>
          <p:cNvSpPr txBox="1">
            <a:spLocks noGrp="1"/>
          </p:cNvSpPr>
          <p:nvPr>
            <p:ph type="title"/>
          </p:nvPr>
        </p:nvSpPr>
        <p:spPr>
          <a:xfrm>
            <a:off x="-1905" y="224833"/>
            <a:ext cx="12191999" cy="1243289"/>
          </a:xfrm>
          <a:prstGeom prst="rect">
            <a:avLst/>
          </a:prstGeom>
        </p:spPr>
        <p:txBody>
          <a:bodyPr vert="horz" wrap="square" lIns="0" tIns="12065" rIns="0" bIns="0" rtlCol="0">
            <a:spAutoFit/>
          </a:bodyPr>
          <a:lstStyle/>
          <a:p>
            <a:pPr marL="1004569" algn="ctr">
              <a:lnSpc>
                <a:spcPct val="100000"/>
              </a:lnSpc>
              <a:spcBef>
                <a:spcPts val="95"/>
              </a:spcBef>
            </a:pPr>
            <a:r>
              <a:rPr lang="fr-CA" sz="4000" dirty="0">
                <a:solidFill>
                  <a:schemeClr val="bg1"/>
                </a:solidFill>
              </a:rPr>
              <a:t>La meilleure façon de vous aider </a:t>
            </a:r>
            <a:br>
              <a:rPr lang="fr-CA" sz="4000" dirty="0">
                <a:solidFill>
                  <a:schemeClr val="bg1"/>
                </a:solidFill>
              </a:rPr>
            </a:br>
            <a:r>
              <a:rPr lang="fr-CA" sz="4000" dirty="0">
                <a:solidFill>
                  <a:schemeClr val="bg1"/>
                </a:solidFill>
              </a:rPr>
              <a:t>et d’aider les autres :</a:t>
            </a:r>
            <a:endParaRPr sz="4000" dirty="0">
              <a:solidFill>
                <a:schemeClr val="bg1"/>
              </a:solidFill>
            </a:endParaRPr>
          </a:p>
        </p:txBody>
      </p:sp>
      <p:sp>
        <p:nvSpPr>
          <p:cNvPr id="4" name="object 4"/>
          <p:cNvSpPr txBox="1"/>
          <p:nvPr/>
        </p:nvSpPr>
        <p:spPr>
          <a:xfrm>
            <a:off x="0" y="1613537"/>
            <a:ext cx="12192000" cy="1495281"/>
          </a:xfrm>
          <a:prstGeom prst="rect">
            <a:avLst/>
          </a:prstGeom>
        </p:spPr>
        <p:txBody>
          <a:bodyPr vert="horz" wrap="square" lIns="0" tIns="12700" rIns="0" bIns="0" rtlCol="0">
            <a:spAutoFit/>
          </a:bodyPr>
          <a:lstStyle/>
          <a:p>
            <a:pPr marL="13970" algn="ctr">
              <a:lnSpc>
                <a:spcPct val="100000"/>
              </a:lnSpc>
              <a:spcBef>
                <a:spcPts val="100"/>
              </a:spcBef>
            </a:pPr>
            <a:r>
              <a:rPr lang="fr-CA" dirty="0">
                <a:solidFill>
                  <a:schemeClr val="bg1"/>
                </a:solidFill>
              </a:rPr>
              <a:t>Renseignez-vous sur les symptômes que vous ressentez (consultez les sites d’information en ligne à la diapo 20).</a:t>
            </a:r>
          </a:p>
          <a:p>
            <a:pPr marL="13970" algn="ctr">
              <a:lnSpc>
                <a:spcPct val="100000"/>
              </a:lnSpc>
              <a:spcBef>
                <a:spcPts val="100"/>
              </a:spcBef>
            </a:pPr>
            <a:endParaRPr lang="fr-CA" sz="900" dirty="0">
              <a:solidFill>
                <a:schemeClr val="bg1"/>
              </a:solidFill>
            </a:endParaRPr>
          </a:p>
          <a:p>
            <a:pPr marL="13970" algn="ctr">
              <a:lnSpc>
                <a:spcPct val="100000"/>
              </a:lnSpc>
              <a:spcBef>
                <a:spcPts val="100"/>
              </a:spcBef>
            </a:pPr>
            <a:r>
              <a:rPr lang="fr-CA" dirty="0">
                <a:solidFill>
                  <a:schemeClr val="bg1"/>
                </a:solidFill>
              </a:rPr>
              <a:t>Vous pouvez en apprendre davantage en recherchant des informations ou en consultant un professionnel ou une professionnelle de la santé mentale.</a:t>
            </a:r>
          </a:p>
          <a:p>
            <a:pPr marL="13970" algn="ctr">
              <a:lnSpc>
                <a:spcPct val="100000"/>
              </a:lnSpc>
              <a:spcBef>
                <a:spcPts val="100"/>
              </a:spcBef>
            </a:pPr>
            <a:endParaRPr lang="fr-CA" sz="900" dirty="0">
              <a:solidFill>
                <a:schemeClr val="bg1"/>
              </a:solidFill>
            </a:endParaRPr>
          </a:p>
          <a:p>
            <a:pPr marL="13970" algn="ctr">
              <a:lnSpc>
                <a:spcPct val="100000"/>
              </a:lnSpc>
              <a:spcBef>
                <a:spcPts val="100"/>
              </a:spcBef>
            </a:pPr>
            <a:r>
              <a:rPr lang="fr-CA" dirty="0">
                <a:solidFill>
                  <a:schemeClr val="bg1"/>
                </a:solidFill>
              </a:rPr>
              <a:t>Évitez les sources d’information peu fiables sur Internet.</a:t>
            </a:r>
          </a:p>
        </p:txBody>
      </p:sp>
      <p:sp>
        <p:nvSpPr>
          <p:cNvPr id="6" name="object 6"/>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7DA9C9"/>
          </a:solidFill>
        </p:spPr>
        <p:txBody>
          <a:bodyPr wrap="square" lIns="0" tIns="0" rIns="0" bIns="0" rtlCol="0"/>
          <a:lstStyle/>
          <a:p>
            <a:endParaRPr/>
          </a:p>
        </p:txBody>
      </p:sp>
      <p:sp>
        <p:nvSpPr>
          <p:cNvPr id="7" name="object 7"/>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7DA9C9"/>
          </a:solidFill>
        </p:spPr>
        <p:txBody>
          <a:bodyPr wrap="square" lIns="0" tIns="0" rIns="0" bIns="0" rtlCol="0"/>
          <a:lstStyle/>
          <a:p>
            <a:endParaRPr/>
          </a:p>
        </p:txBody>
      </p:sp>
      <p:sp>
        <p:nvSpPr>
          <p:cNvPr id="12" name="object 4">
            <a:extLst>
              <a:ext uri="{FF2B5EF4-FFF2-40B4-BE49-F238E27FC236}">
                <a16:creationId xmlns:a16="http://schemas.microsoft.com/office/drawing/2014/main" id="{1E8DC2F4-340E-9BA0-0CD8-A8831C72068B}"/>
              </a:ext>
            </a:extLst>
          </p:cNvPr>
          <p:cNvSpPr txBox="1"/>
          <p:nvPr/>
        </p:nvSpPr>
        <p:spPr>
          <a:xfrm>
            <a:off x="74294" y="3345815"/>
            <a:ext cx="12039600" cy="3105978"/>
          </a:xfrm>
          <a:prstGeom prst="rect">
            <a:avLst/>
          </a:prstGeom>
        </p:spPr>
        <p:txBody>
          <a:bodyPr vert="horz" wrap="square" lIns="0" tIns="12700" rIns="0" bIns="0" rtlCol="0">
            <a:spAutoFit/>
          </a:bodyPr>
          <a:lstStyle/>
          <a:p>
            <a:pPr marL="13970" algn="ctr">
              <a:lnSpc>
                <a:spcPct val="100000"/>
              </a:lnSpc>
              <a:spcBef>
                <a:spcPts val="100"/>
              </a:spcBef>
            </a:pPr>
            <a:r>
              <a:rPr lang="fr-CA" sz="2400" dirty="0">
                <a:solidFill>
                  <a:schemeClr val="accent1"/>
                </a:solidFill>
              </a:rPr>
              <a:t>Soyez bienveillant envers vous-même. Reconnaissez et admettez que la maladie mentale est réelle et n’est pas le résultat de choix ou de mauvaises décisions.</a:t>
            </a:r>
          </a:p>
          <a:p>
            <a:pPr marL="13970" algn="ctr">
              <a:lnSpc>
                <a:spcPct val="100000"/>
              </a:lnSpc>
              <a:spcBef>
                <a:spcPts val="100"/>
              </a:spcBef>
            </a:pPr>
            <a:endParaRPr lang="fr-CA" sz="1100" dirty="0">
              <a:solidFill>
                <a:schemeClr val="accent1"/>
              </a:solidFill>
            </a:endParaRPr>
          </a:p>
          <a:p>
            <a:pPr marL="13970" algn="ctr">
              <a:lnSpc>
                <a:spcPct val="100000"/>
              </a:lnSpc>
              <a:spcBef>
                <a:spcPts val="100"/>
              </a:spcBef>
            </a:pPr>
            <a:r>
              <a:rPr lang="fr-CA" sz="2400" dirty="0">
                <a:solidFill>
                  <a:schemeClr val="accent1"/>
                </a:solidFill>
              </a:rPr>
              <a:t>Trouvez une communauté qui vous soutient. Entourez-vous de personnes qui se soucient de vous et qui comprennent votre expérience.</a:t>
            </a:r>
          </a:p>
          <a:p>
            <a:pPr marL="13970" algn="ctr">
              <a:lnSpc>
                <a:spcPct val="100000"/>
              </a:lnSpc>
              <a:spcBef>
                <a:spcPts val="100"/>
              </a:spcBef>
            </a:pPr>
            <a:endParaRPr lang="fr-CA" sz="1100" dirty="0">
              <a:solidFill>
                <a:schemeClr val="accent1"/>
              </a:solidFill>
            </a:endParaRPr>
          </a:p>
          <a:p>
            <a:pPr marL="13970" algn="ctr">
              <a:lnSpc>
                <a:spcPct val="100000"/>
              </a:lnSpc>
              <a:spcBef>
                <a:spcPts val="100"/>
              </a:spcBef>
            </a:pPr>
            <a:r>
              <a:rPr lang="fr-CA" sz="2400" dirty="0">
                <a:solidFill>
                  <a:schemeClr val="accent1"/>
                </a:solidFill>
              </a:rPr>
              <a:t>Cherchez un traitement. </a:t>
            </a:r>
          </a:p>
          <a:p>
            <a:pPr marL="13970" algn="ctr">
              <a:lnSpc>
                <a:spcPct val="100000"/>
              </a:lnSpc>
              <a:spcBef>
                <a:spcPts val="100"/>
              </a:spcBef>
            </a:pPr>
            <a:r>
              <a:rPr lang="fr-CA" sz="2400" dirty="0">
                <a:solidFill>
                  <a:schemeClr val="accent1"/>
                </a:solidFill>
              </a:rPr>
              <a:t>Un traitement efficace peut vous apporter un certain </a:t>
            </a:r>
          </a:p>
          <a:p>
            <a:pPr marL="13970" algn="ctr">
              <a:lnSpc>
                <a:spcPct val="100000"/>
              </a:lnSpc>
              <a:spcBef>
                <a:spcPts val="100"/>
              </a:spcBef>
            </a:pPr>
            <a:r>
              <a:rPr lang="fr-CA" sz="2400" dirty="0">
                <a:solidFill>
                  <a:schemeClr val="accent1"/>
                </a:solidFill>
              </a:rPr>
              <a:t>soulagement des symptômes.</a:t>
            </a:r>
          </a:p>
        </p:txBody>
      </p:sp>
      <p:sp>
        <p:nvSpPr>
          <p:cNvPr id="5" name="Rectangle 4">
            <a:extLst>
              <a:ext uri="{FF2B5EF4-FFF2-40B4-BE49-F238E27FC236}">
                <a16:creationId xmlns:a16="http://schemas.microsoft.com/office/drawing/2014/main" id="{90E8F3E0-F08B-6A68-0783-931BAF4FD824}"/>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8" name="object 10">
            <a:extLst>
              <a:ext uri="{FF2B5EF4-FFF2-40B4-BE49-F238E27FC236}">
                <a16:creationId xmlns:a16="http://schemas.microsoft.com/office/drawing/2014/main" id="{7FB9D51C-7543-6FF7-64A9-1D5D2C275841}"/>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953625" cy="6858000"/>
            <a:chOff x="0" y="0"/>
            <a:chExt cx="9953625" cy="6858000"/>
          </a:xfrm>
        </p:grpSpPr>
        <p:sp>
          <p:nvSpPr>
            <p:cNvPr id="3" name="object 3"/>
            <p:cNvSpPr/>
            <p:nvPr/>
          </p:nvSpPr>
          <p:spPr>
            <a:xfrm>
              <a:off x="0" y="0"/>
              <a:ext cx="3770629" cy="5390515"/>
            </a:xfrm>
            <a:custGeom>
              <a:avLst/>
              <a:gdLst/>
              <a:ahLst/>
              <a:cxnLst/>
              <a:rect l="l" t="t" r="r" b="b"/>
              <a:pathLst>
                <a:path w="3770629" h="5390515">
                  <a:moveTo>
                    <a:pt x="3770076" y="0"/>
                  </a:moveTo>
                  <a:lnTo>
                    <a:pt x="0" y="0"/>
                  </a:lnTo>
                  <a:lnTo>
                    <a:pt x="0" y="5389918"/>
                  </a:lnTo>
                  <a:lnTo>
                    <a:pt x="3770076" y="0"/>
                  </a:lnTo>
                  <a:close/>
                </a:path>
              </a:pathLst>
            </a:custGeom>
            <a:solidFill>
              <a:srgbClr val="7E2C20"/>
            </a:solidFill>
          </p:spPr>
          <p:txBody>
            <a:bodyPr wrap="square" lIns="0" tIns="0" rIns="0" bIns="0" rtlCol="0"/>
            <a:lstStyle/>
            <a:p>
              <a:endParaRPr/>
            </a:p>
          </p:txBody>
        </p:sp>
        <p:sp>
          <p:nvSpPr>
            <p:cNvPr id="4" name="object 4"/>
            <p:cNvSpPr/>
            <p:nvPr/>
          </p:nvSpPr>
          <p:spPr>
            <a:xfrm>
              <a:off x="0" y="1188719"/>
              <a:ext cx="9953625" cy="5669280"/>
            </a:xfrm>
            <a:custGeom>
              <a:avLst/>
              <a:gdLst/>
              <a:ahLst/>
              <a:cxnLst/>
              <a:rect l="l" t="t" r="r" b="b"/>
              <a:pathLst>
                <a:path w="9953625" h="5669280">
                  <a:moveTo>
                    <a:pt x="9953244" y="5212080"/>
                  </a:moveTo>
                  <a:lnTo>
                    <a:pt x="3767328" y="5212080"/>
                  </a:lnTo>
                  <a:lnTo>
                    <a:pt x="3767328" y="0"/>
                  </a:lnTo>
                  <a:lnTo>
                    <a:pt x="0" y="0"/>
                  </a:lnTo>
                  <a:lnTo>
                    <a:pt x="0" y="5212080"/>
                  </a:lnTo>
                  <a:lnTo>
                    <a:pt x="0" y="5669280"/>
                  </a:lnTo>
                  <a:lnTo>
                    <a:pt x="3767328" y="5669280"/>
                  </a:lnTo>
                  <a:lnTo>
                    <a:pt x="9953244" y="5669280"/>
                  </a:lnTo>
                  <a:lnTo>
                    <a:pt x="9953244" y="5212080"/>
                  </a:lnTo>
                  <a:close/>
                </a:path>
              </a:pathLst>
            </a:custGeom>
            <a:solidFill>
              <a:srgbClr val="7DA9C9"/>
            </a:solidFill>
          </p:spPr>
          <p:txBody>
            <a:bodyPr wrap="square" lIns="0" tIns="0" rIns="0" bIns="0" rtlCol="0"/>
            <a:lstStyle/>
            <a:p>
              <a:endParaRPr/>
            </a:p>
          </p:txBody>
        </p:sp>
        <p:pic>
          <p:nvPicPr>
            <p:cNvPr id="5" name="object 5"/>
            <p:cNvPicPr/>
            <p:nvPr/>
          </p:nvPicPr>
          <p:blipFill>
            <a:blip r:embed="rId2" cstate="print"/>
            <a:stretch>
              <a:fillRect/>
            </a:stretch>
          </p:blipFill>
          <p:spPr>
            <a:xfrm>
              <a:off x="118871" y="1901951"/>
              <a:ext cx="4041648" cy="4041648"/>
            </a:xfrm>
            <a:prstGeom prst="rect">
              <a:avLst/>
            </a:prstGeom>
          </p:spPr>
        </p:pic>
      </p:grpSp>
      <p:sp>
        <p:nvSpPr>
          <p:cNvPr id="6" name="object 6"/>
          <p:cNvSpPr txBox="1">
            <a:spLocks noGrp="1"/>
          </p:cNvSpPr>
          <p:nvPr>
            <p:ph type="title"/>
          </p:nvPr>
        </p:nvSpPr>
        <p:spPr>
          <a:xfrm>
            <a:off x="4199001" y="95940"/>
            <a:ext cx="7399654" cy="1848583"/>
          </a:xfrm>
          <a:prstGeom prst="rect">
            <a:avLst/>
          </a:prstGeom>
        </p:spPr>
        <p:txBody>
          <a:bodyPr vert="horz" wrap="square" lIns="0" tIns="116205" rIns="0" bIns="0" rtlCol="0">
            <a:spAutoFit/>
          </a:bodyPr>
          <a:lstStyle/>
          <a:p>
            <a:pPr marL="12700" marR="5080" algn="l">
              <a:lnSpc>
                <a:spcPts val="4470"/>
              </a:lnSpc>
              <a:spcBef>
                <a:spcPts val="915"/>
              </a:spcBef>
            </a:pPr>
            <a:r>
              <a:rPr lang="fr-CA" dirty="0"/>
              <a:t>Que faire si les médicaments contre la maladie mentale ne fonctionnent pas?</a:t>
            </a:r>
            <a:endParaRPr dirty="0"/>
          </a:p>
        </p:txBody>
      </p:sp>
      <p:sp>
        <p:nvSpPr>
          <p:cNvPr id="7" name="object 7"/>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7DA9C9"/>
          </a:solidFill>
        </p:spPr>
        <p:txBody>
          <a:bodyPr wrap="square" lIns="0" tIns="0" rIns="0" bIns="0" rtlCol="0"/>
          <a:lstStyle/>
          <a:p>
            <a:endParaRPr/>
          </a:p>
        </p:txBody>
      </p:sp>
      <p:sp>
        <p:nvSpPr>
          <p:cNvPr id="9" name="Rectangle 8">
            <a:extLst>
              <a:ext uri="{FF2B5EF4-FFF2-40B4-BE49-F238E27FC236}">
                <a16:creationId xmlns:a16="http://schemas.microsoft.com/office/drawing/2014/main" id="{6B48BDD1-AFA3-141A-43CF-6062B661C333}"/>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5E0E65D3-549E-6DE4-EFC4-A3AEDE0FA685}"/>
              </a:ext>
            </a:extLst>
          </p:cNvPr>
          <p:cNvPicPr/>
          <p:nvPr/>
        </p:nvPicPr>
        <p:blipFill>
          <a:blip r:embed="rId3" cstate="print"/>
          <a:stretch>
            <a:fillRect/>
          </a:stretch>
        </p:blipFill>
        <p:spPr>
          <a:xfrm>
            <a:off x="10077577" y="5410200"/>
            <a:ext cx="1521078" cy="1307338"/>
          </a:xfrm>
          <a:prstGeom prst="rect">
            <a:avLst/>
          </a:prstGeom>
        </p:spPr>
      </p:pic>
      <p:sp>
        <p:nvSpPr>
          <p:cNvPr id="8" name="object 8"/>
          <p:cNvSpPr txBox="1"/>
          <p:nvPr/>
        </p:nvSpPr>
        <p:spPr>
          <a:xfrm>
            <a:off x="4199001" y="2101831"/>
            <a:ext cx="7399654" cy="3613169"/>
          </a:xfrm>
          <a:prstGeom prst="rect">
            <a:avLst/>
          </a:prstGeom>
        </p:spPr>
        <p:txBody>
          <a:bodyPr vert="horz" wrap="square" lIns="0" tIns="12065" rIns="0" bIns="0" rtlCol="0" anchor="t">
            <a:spAutoFit/>
          </a:bodyPr>
          <a:lstStyle/>
          <a:p>
            <a:pPr marL="12700">
              <a:spcBef>
                <a:spcPts val="10"/>
              </a:spcBef>
            </a:pPr>
            <a:r>
              <a:rPr lang="fr-CA" dirty="0"/>
              <a:t>Il arrive parfois qu’un ou qu'une médecin prescrive des médicaments pour traiter une maladie mentale. Dans certains cas, les médicaments prescrits pour une maladie mentale ou une dépendance peuvent ne pas être efficaces immédiatement.</a:t>
            </a:r>
          </a:p>
          <a:p>
            <a:pPr marL="12700">
              <a:spcBef>
                <a:spcPts val="10"/>
              </a:spcBef>
            </a:pPr>
            <a:br>
              <a:rPr lang="fr-CA" dirty="0"/>
            </a:br>
            <a:r>
              <a:rPr lang="fr-CA" dirty="0"/>
              <a:t>Il se peut que le médicament ne fonctionne pas comme vous l’espériez ou qu’il ait des effets secondaires indésirables. </a:t>
            </a:r>
          </a:p>
          <a:p>
            <a:pPr marL="12700">
              <a:spcBef>
                <a:spcPts val="10"/>
              </a:spcBef>
            </a:pPr>
            <a:br>
              <a:rPr lang="fr-CA" dirty="0"/>
            </a:br>
            <a:r>
              <a:rPr lang="fr-CA" dirty="0"/>
              <a:t>Il est important de travailler avec votre médecin pour tirer le meilleur parti de votre traitement médicamenteux. </a:t>
            </a:r>
          </a:p>
          <a:p>
            <a:pPr marL="12700">
              <a:spcBef>
                <a:spcPts val="10"/>
              </a:spcBef>
            </a:pPr>
            <a:endParaRPr lang="fr-CA" dirty="0"/>
          </a:p>
          <a:p>
            <a:pPr marL="12700">
              <a:spcBef>
                <a:spcPts val="10"/>
              </a:spcBef>
            </a:pPr>
            <a:r>
              <a:rPr lang="fr-CA" dirty="0"/>
              <a:t>Votre médecin peut également recommander d’autres types </a:t>
            </a:r>
            <a:br>
              <a:rPr lang="fr-CA" dirty="0"/>
            </a:br>
            <a:r>
              <a:rPr lang="fr-CA" dirty="0"/>
              <a:t>de services en complément des médicaments.</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953625" cy="6858000"/>
            <a:chOff x="0" y="0"/>
            <a:chExt cx="9953625" cy="6858000"/>
          </a:xfrm>
        </p:grpSpPr>
        <p:sp>
          <p:nvSpPr>
            <p:cNvPr id="3" name="object 3"/>
            <p:cNvSpPr/>
            <p:nvPr/>
          </p:nvSpPr>
          <p:spPr>
            <a:xfrm>
              <a:off x="0" y="0"/>
              <a:ext cx="4776470" cy="6828155"/>
            </a:xfrm>
            <a:custGeom>
              <a:avLst/>
              <a:gdLst/>
              <a:ahLst/>
              <a:cxnLst/>
              <a:rect l="l" t="t" r="r" b="b"/>
              <a:pathLst>
                <a:path w="4776470" h="6828155">
                  <a:moveTo>
                    <a:pt x="4775916" y="0"/>
                  </a:moveTo>
                  <a:lnTo>
                    <a:pt x="0" y="0"/>
                  </a:lnTo>
                  <a:lnTo>
                    <a:pt x="0" y="6827926"/>
                  </a:lnTo>
                  <a:lnTo>
                    <a:pt x="4775916" y="0"/>
                  </a:lnTo>
                  <a:close/>
                </a:path>
              </a:pathLst>
            </a:custGeom>
            <a:solidFill>
              <a:srgbClr val="7E2C20"/>
            </a:solidFill>
          </p:spPr>
          <p:txBody>
            <a:bodyPr wrap="square" lIns="0" tIns="0" rIns="0" bIns="0" rtlCol="0"/>
            <a:lstStyle/>
            <a:p>
              <a:endParaRPr/>
            </a:p>
          </p:txBody>
        </p:sp>
        <p:sp>
          <p:nvSpPr>
            <p:cNvPr id="4" name="object 4"/>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7DA9C9"/>
            </a:solidFill>
          </p:spPr>
          <p:txBody>
            <a:bodyPr wrap="square" lIns="0" tIns="0" rIns="0" bIns="0" rtlCol="0"/>
            <a:lstStyle/>
            <a:p>
              <a:endParaRPr/>
            </a:p>
          </p:txBody>
        </p:sp>
        <p:pic>
          <p:nvPicPr>
            <p:cNvPr id="5" name="object 5"/>
            <p:cNvPicPr/>
            <p:nvPr/>
          </p:nvPicPr>
          <p:blipFill>
            <a:blip r:embed="rId2" cstate="print"/>
            <a:stretch>
              <a:fillRect/>
            </a:stretch>
          </p:blipFill>
          <p:spPr>
            <a:xfrm>
              <a:off x="13716" y="2350007"/>
              <a:ext cx="4768596" cy="4507989"/>
            </a:xfrm>
            <a:prstGeom prst="rect">
              <a:avLst/>
            </a:prstGeom>
          </p:spPr>
        </p:pic>
      </p:grpSp>
      <p:sp>
        <p:nvSpPr>
          <p:cNvPr id="6" name="object 6"/>
          <p:cNvSpPr txBox="1">
            <a:spLocks noGrp="1"/>
          </p:cNvSpPr>
          <p:nvPr>
            <p:ph type="title"/>
          </p:nvPr>
        </p:nvSpPr>
        <p:spPr>
          <a:xfrm>
            <a:off x="4648200" y="246360"/>
            <a:ext cx="6635750" cy="1271502"/>
          </a:xfrm>
          <a:prstGeom prst="rect">
            <a:avLst/>
          </a:prstGeom>
        </p:spPr>
        <p:txBody>
          <a:bodyPr vert="horz" wrap="square" lIns="0" tIns="116205" rIns="0" bIns="0" rtlCol="0">
            <a:spAutoFit/>
          </a:bodyPr>
          <a:lstStyle/>
          <a:p>
            <a:pPr marL="12700" marR="5080">
              <a:lnSpc>
                <a:spcPts val="4470"/>
              </a:lnSpc>
              <a:spcBef>
                <a:spcPts val="915"/>
              </a:spcBef>
            </a:pPr>
            <a:r>
              <a:rPr lang="fr-CA" dirty="0"/>
              <a:t>Où puis-je obtenir plus d’informations?</a:t>
            </a:r>
          </a:p>
        </p:txBody>
      </p:sp>
      <p:sp>
        <p:nvSpPr>
          <p:cNvPr id="7" name="object 7"/>
          <p:cNvSpPr txBox="1">
            <a:spLocks noGrp="1"/>
          </p:cNvSpPr>
          <p:nvPr>
            <p:ph type="body" idx="1"/>
          </p:nvPr>
        </p:nvSpPr>
        <p:spPr>
          <a:xfrm>
            <a:off x="4469438" y="1556562"/>
            <a:ext cx="7570162" cy="4782720"/>
          </a:xfrm>
          <a:prstGeom prst="rect">
            <a:avLst/>
          </a:prstGeom>
        </p:spPr>
        <p:txBody>
          <a:bodyPr vert="horz" wrap="square" lIns="0" tIns="164465" rIns="0" bIns="0" rtlCol="0">
            <a:spAutoFit/>
          </a:bodyPr>
          <a:lstStyle/>
          <a:p>
            <a:pPr marL="12700" algn="l">
              <a:spcBef>
                <a:spcPts val="1295"/>
              </a:spcBef>
            </a:pPr>
            <a:r>
              <a:rPr lang="fr-CA" sz="1800" dirty="0">
                <a:solidFill>
                  <a:schemeClr val="tx1"/>
                </a:solidFill>
              </a:rPr>
              <a:t>Voici quelques sources d’information fiables :</a:t>
            </a:r>
            <a:endParaRPr sz="1800" dirty="0">
              <a:solidFill>
                <a:schemeClr val="tx1"/>
              </a:solidFill>
            </a:endParaRPr>
          </a:p>
          <a:p>
            <a:pPr marL="245745" marR="10160" indent="-233679">
              <a:lnSpc>
                <a:spcPct val="99900"/>
              </a:lnSpc>
              <a:spcBef>
                <a:spcPts val="1205"/>
              </a:spcBef>
              <a:buClr>
                <a:srgbClr val="871C36"/>
              </a:buClr>
              <a:buFontTx/>
              <a:buChar char="•"/>
              <a:tabLst>
                <a:tab pos="245745" algn="l"/>
              </a:tabLst>
            </a:pPr>
            <a:r>
              <a:rPr lang="fr-CA" sz="1800" dirty="0">
                <a:solidFill>
                  <a:schemeClr val="accent2"/>
                </a:solidFill>
              </a:rPr>
              <a:t>Le Centre de toxicomanie et de santé mentale</a:t>
            </a:r>
            <a:br>
              <a:rPr lang="fr-CA" sz="1800" dirty="0">
                <a:solidFill>
                  <a:schemeClr val="tx1"/>
                </a:solidFill>
              </a:rPr>
            </a:br>
            <a:r>
              <a:rPr lang="fr-CA" sz="1800" dirty="0">
                <a:solidFill>
                  <a:schemeClr val="tx1"/>
                </a:solidFill>
              </a:rPr>
              <a:t>Ce site propose une vaste bibliothèque en ligne destinée aux personnes présentant des symptômes de troubles mentaux et de dépendance, ainsi qu’à leur famille.</a:t>
            </a:r>
            <a:br>
              <a:rPr lang="fr-CA" sz="1800" dirty="0">
                <a:solidFill>
                  <a:schemeClr val="tx1"/>
                </a:solidFill>
              </a:rPr>
            </a:br>
            <a:r>
              <a:rPr lang="fr-CA" sz="1800" dirty="0">
                <a:solidFill>
                  <a:schemeClr val="tx1"/>
                </a:solidFill>
                <a:hlinkClick r:id="rId3"/>
              </a:rPr>
              <a:t>www.camh.ca</a:t>
            </a:r>
            <a:endParaRPr lang="fr-CA" sz="1800" dirty="0">
              <a:solidFill>
                <a:schemeClr val="tx1"/>
              </a:solidFill>
            </a:endParaRPr>
          </a:p>
          <a:p>
            <a:pPr marL="245745" marR="10160" indent="-233679">
              <a:lnSpc>
                <a:spcPct val="99900"/>
              </a:lnSpc>
              <a:spcBef>
                <a:spcPts val="1205"/>
              </a:spcBef>
              <a:buClr>
                <a:srgbClr val="871C36"/>
              </a:buClr>
              <a:buFontTx/>
              <a:buChar char="•"/>
              <a:tabLst>
                <a:tab pos="245745" algn="l"/>
              </a:tabLst>
            </a:pPr>
            <a:r>
              <a:rPr lang="fr-CA" sz="1800" dirty="0" err="1">
                <a:solidFill>
                  <a:schemeClr val="accent2"/>
                </a:solidFill>
              </a:rPr>
              <a:t>ConnexGO</a:t>
            </a:r>
            <a:br>
              <a:rPr lang="fr-CA" sz="1800" dirty="0">
                <a:solidFill>
                  <a:schemeClr val="tx1"/>
                </a:solidFill>
              </a:rPr>
            </a:br>
            <a:r>
              <a:rPr lang="fr-CA" sz="1800" dirty="0">
                <a:solidFill>
                  <a:schemeClr val="tx1"/>
                </a:solidFill>
              </a:rPr>
              <a:t>Application mobile destinée à vous aider à découvrir les services de santé mentale, de toxicomanie et de jeu compulsif sur votre appareil sans fil.</a:t>
            </a:r>
            <a:br>
              <a:rPr lang="fr-CA" sz="1800" dirty="0">
                <a:solidFill>
                  <a:schemeClr val="tx1"/>
                </a:solidFill>
              </a:rPr>
            </a:br>
            <a:r>
              <a:rPr lang="fr-CA" sz="1800" dirty="0">
                <a:solidFill>
                  <a:schemeClr val="tx1"/>
                </a:solidFill>
                <a:hlinkClick r:id="rId4"/>
              </a:rPr>
              <a:t>https://connexontario.ca/fr/nos-produits/</a:t>
            </a:r>
            <a:r>
              <a:rPr lang="fr-CA" sz="1800" dirty="0">
                <a:solidFill>
                  <a:schemeClr val="tx1"/>
                </a:solidFill>
              </a:rPr>
              <a:t> </a:t>
            </a:r>
          </a:p>
          <a:p>
            <a:pPr marL="245745" marR="10160" indent="-233679">
              <a:lnSpc>
                <a:spcPct val="99900"/>
              </a:lnSpc>
              <a:spcBef>
                <a:spcPts val="1205"/>
              </a:spcBef>
              <a:buClr>
                <a:srgbClr val="871C36"/>
              </a:buClr>
              <a:buFontTx/>
              <a:buChar char="•"/>
              <a:tabLst>
                <a:tab pos="245745" algn="l"/>
              </a:tabLst>
            </a:pPr>
            <a:r>
              <a:rPr lang="fr-CA" sz="1800" dirty="0">
                <a:solidFill>
                  <a:schemeClr val="accent2"/>
                </a:solidFill>
              </a:rPr>
              <a:t>L’Association canadienne pour la santé mentale</a:t>
            </a:r>
            <a:br>
              <a:rPr lang="fr-CA" sz="1800" dirty="0">
                <a:solidFill>
                  <a:schemeClr val="tx1"/>
                </a:solidFill>
              </a:rPr>
            </a:br>
            <a:r>
              <a:rPr lang="fr-CA" sz="1800" dirty="0">
                <a:solidFill>
                  <a:schemeClr val="tx1"/>
                </a:solidFill>
              </a:rPr>
              <a:t>Ce site propose une bibliothèque de documents </a:t>
            </a:r>
            <a:br>
              <a:rPr lang="fr-CA" sz="1800" dirty="0">
                <a:solidFill>
                  <a:schemeClr val="tx1"/>
                </a:solidFill>
              </a:rPr>
            </a:br>
            <a:r>
              <a:rPr lang="fr-CA" sz="1800" dirty="0">
                <a:solidFill>
                  <a:schemeClr val="tx1"/>
                </a:solidFill>
              </a:rPr>
              <a:t>sur divers symptômes de troubles mentaux. </a:t>
            </a:r>
            <a:br>
              <a:rPr lang="fr-CA" sz="1800" dirty="0">
                <a:solidFill>
                  <a:schemeClr val="tx1"/>
                </a:solidFill>
              </a:rPr>
            </a:br>
            <a:r>
              <a:rPr lang="fr-CA" sz="1800" dirty="0">
                <a:solidFill>
                  <a:schemeClr val="tx1"/>
                </a:solidFill>
                <a:hlinkClick r:id="rId5"/>
              </a:rPr>
              <a:t>https://cmha.ca/fr/</a:t>
            </a:r>
            <a:r>
              <a:rPr lang="fr-CA" sz="1800" dirty="0">
                <a:solidFill>
                  <a:schemeClr val="tx1"/>
                </a:solidFill>
              </a:rPr>
              <a:t> </a:t>
            </a:r>
            <a:endParaRPr sz="1800" dirty="0"/>
          </a:p>
        </p:txBody>
      </p:sp>
      <p:sp>
        <p:nvSpPr>
          <p:cNvPr id="8" name="object 8"/>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7DA9C9"/>
          </a:solidFill>
        </p:spPr>
        <p:txBody>
          <a:bodyPr wrap="square" lIns="0" tIns="0" rIns="0" bIns="0" rtlCol="0"/>
          <a:lstStyle/>
          <a:p>
            <a:endParaRPr/>
          </a:p>
        </p:txBody>
      </p:sp>
      <p:sp>
        <p:nvSpPr>
          <p:cNvPr id="9" name="Rectangle 8">
            <a:extLst>
              <a:ext uri="{FF2B5EF4-FFF2-40B4-BE49-F238E27FC236}">
                <a16:creationId xmlns:a16="http://schemas.microsoft.com/office/drawing/2014/main" id="{22B6199A-2EC5-20FA-5A8C-A864A871C21E}"/>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B706B9D2-33EB-D82E-1B17-88B1F99E1E97}"/>
              </a:ext>
            </a:extLst>
          </p:cNvPr>
          <p:cNvPicPr/>
          <p:nvPr/>
        </p:nvPicPr>
        <p:blipFill>
          <a:blip r:embed="rId6" cstate="print"/>
          <a:stretch>
            <a:fillRect/>
          </a:stretch>
        </p:blipFill>
        <p:spPr>
          <a:xfrm>
            <a:off x="10077577" y="5410200"/>
            <a:ext cx="1521078" cy="130733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549351" y="460908"/>
            <a:ext cx="8228330" cy="689291"/>
          </a:xfrm>
          <a:prstGeom prst="rect">
            <a:avLst/>
          </a:prstGeom>
        </p:spPr>
        <p:txBody>
          <a:bodyPr vert="horz" wrap="square" lIns="0" tIns="12065" rIns="0" bIns="0" rtlCol="0">
            <a:spAutoFit/>
          </a:bodyPr>
          <a:lstStyle/>
          <a:p>
            <a:pPr marL="12700">
              <a:lnSpc>
                <a:spcPct val="100000"/>
              </a:lnSpc>
              <a:spcBef>
                <a:spcPts val="95"/>
              </a:spcBef>
            </a:pPr>
            <a:r>
              <a:rPr lang="fr-CA" dirty="0"/>
              <a:t>Où puis-je obtenir de l’aide?</a:t>
            </a:r>
          </a:p>
        </p:txBody>
      </p:sp>
      <p:grpSp>
        <p:nvGrpSpPr>
          <p:cNvPr id="4" name="object 4"/>
          <p:cNvGrpSpPr/>
          <p:nvPr/>
        </p:nvGrpSpPr>
        <p:grpSpPr>
          <a:xfrm>
            <a:off x="3346970" y="0"/>
            <a:ext cx="8846820" cy="1952625"/>
            <a:chOff x="3346970" y="0"/>
            <a:chExt cx="8846820" cy="1952625"/>
          </a:xfrm>
        </p:grpSpPr>
        <p:sp>
          <p:nvSpPr>
            <p:cNvPr id="5" name="object 5"/>
            <p:cNvSpPr/>
            <p:nvPr/>
          </p:nvSpPr>
          <p:spPr>
            <a:xfrm>
              <a:off x="10033038" y="0"/>
              <a:ext cx="2160905" cy="1154430"/>
            </a:xfrm>
            <a:custGeom>
              <a:avLst/>
              <a:gdLst/>
              <a:ahLst/>
              <a:cxnLst/>
              <a:rect l="l" t="t" r="r" b="b"/>
              <a:pathLst>
                <a:path w="2160904" h="1154430">
                  <a:moveTo>
                    <a:pt x="2160485" y="0"/>
                  </a:moveTo>
                  <a:lnTo>
                    <a:pt x="0" y="0"/>
                  </a:lnTo>
                  <a:lnTo>
                    <a:pt x="702271" y="946276"/>
                  </a:lnTo>
                  <a:lnTo>
                    <a:pt x="2160485" y="1154129"/>
                  </a:lnTo>
                  <a:lnTo>
                    <a:pt x="2160485" y="0"/>
                  </a:lnTo>
                  <a:close/>
                </a:path>
              </a:pathLst>
            </a:custGeom>
            <a:solidFill>
              <a:srgbClr val="7E2C20"/>
            </a:solidFill>
          </p:spPr>
          <p:txBody>
            <a:bodyPr wrap="square" lIns="0" tIns="0" rIns="0" bIns="0" rtlCol="0"/>
            <a:lstStyle/>
            <a:p>
              <a:endParaRPr/>
            </a:p>
          </p:txBody>
        </p:sp>
        <p:sp>
          <p:nvSpPr>
            <p:cNvPr id="6" name="object 6"/>
            <p:cNvSpPr/>
            <p:nvPr/>
          </p:nvSpPr>
          <p:spPr>
            <a:xfrm>
              <a:off x="3346970" y="0"/>
              <a:ext cx="8846820" cy="1952625"/>
            </a:xfrm>
            <a:custGeom>
              <a:avLst/>
              <a:gdLst/>
              <a:ahLst/>
              <a:cxnLst/>
              <a:rect l="l" t="t" r="r" b="b"/>
              <a:pathLst>
                <a:path w="8846820" h="1952625">
                  <a:moveTo>
                    <a:pt x="7546639" y="962207"/>
                  </a:moveTo>
                  <a:lnTo>
                    <a:pt x="8207489" y="1952244"/>
                  </a:lnTo>
                  <a:lnTo>
                    <a:pt x="8846553" y="1882068"/>
                  </a:lnTo>
                  <a:lnTo>
                    <a:pt x="8846553" y="1127948"/>
                  </a:lnTo>
                  <a:lnTo>
                    <a:pt x="7546639" y="962207"/>
                  </a:lnTo>
                  <a:close/>
                </a:path>
                <a:path w="8846820" h="1952625">
                  <a:moveTo>
                    <a:pt x="6904365" y="0"/>
                  </a:moveTo>
                  <a:lnTo>
                    <a:pt x="0" y="0"/>
                  </a:lnTo>
                  <a:lnTo>
                    <a:pt x="7546639" y="962207"/>
                  </a:lnTo>
                  <a:lnTo>
                    <a:pt x="6904365" y="0"/>
                  </a:lnTo>
                  <a:close/>
                </a:path>
              </a:pathLst>
            </a:custGeom>
            <a:solidFill>
              <a:srgbClr val="7DA9C9"/>
            </a:solidFill>
          </p:spPr>
          <p:txBody>
            <a:bodyPr wrap="square" lIns="0" tIns="0" rIns="0" bIns="0" rtlCol="0"/>
            <a:lstStyle/>
            <a:p>
              <a:endParaRPr/>
            </a:p>
          </p:txBody>
        </p:sp>
      </p:grpSp>
      <p:sp>
        <p:nvSpPr>
          <p:cNvPr id="7" name="object 7"/>
          <p:cNvSpPr txBox="1"/>
          <p:nvPr/>
        </p:nvSpPr>
        <p:spPr>
          <a:xfrm>
            <a:off x="549350" y="1331653"/>
            <a:ext cx="9483688" cy="4590296"/>
          </a:xfrm>
          <a:prstGeom prst="rect">
            <a:avLst/>
          </a:prstGeom>
        </p:spPr>
        <p:txBody>
          <a:bodyPr vert="horz" wrap="square" lIns="0" tIns="120015" rIns="0" bIns="0" rtlCol="0">
            <a:spAutoFit/>
          </a:bodyPr>
          <a:lstStyle/>
          <a:p>
            <a:pPr marL="12700" algn="l">
              <a:spcBef>
                <a:spcPts val="945"/>
              </a:spcBef>
            </a:pPr>
            <a:r>
              <a:rPr lang="fr-FR" dirty="0"/>
              <a:t>Le traitement des troubles mentaux et des dépendances peut prendre plusieurs formes.</a:t>
            </a:r>
            <a:endParaRPr dirty="0"/>
          </a:p>
          <a:p>
            <a:pPr marL="9525">
              <a:spcBef>
                <a:spcPts val="15"/>
              </a:spcBef>
            </a:pPr>
            <a:endParaRPr lang="fr-CA" dirty="0">
              <a:solidFill>
                <a:schemeClr val="accent2"/>
              </a:solidFill>
            </a:endParaRPr>
          </a:p>
          <a:p>
            <a:pPr marL="9525">
              <a:spcBef>
                <a:spcPts val="15"/>
              </a:spcBef>
            </a:pPr>
            <a:r>
              <a:rPr lang="fr-CA" sz="2400" dirty="0">
                <a:solidFill>
                  <a:schemeClr val="accent2"/>
                </a:solidFill>
              </a:rPr>
              <a:t>Médecins</a:t>
            </a:r>
            <a:endParaRPr lang="fr-CA" sz="2800" dirty="0">
              <a:solidFill>
                <a:schemeClr val="accent2"/>
              </a:solidFill>
            </a:endParaRPr>
          </a:p>
          <a:p>
            <a:pPr marL="295275" indent="-285750">
              <a:spcBef>
                <a:spcPts val="15"/>
              </a:spcBef>
              <a:buClr>
                <a:schemeClr val="accent2"/>
              </a:buClr>
              <a:buFont typeface="Arial" panose="020B0604020202020204" pitchFamily="34" charset="0"/>
              <a:buChar char="•"/>
            </a:pPr>
            <a:r>
              <a:rPr lang="fr-CA" dirty="0"/>
              <a:t>Votre médecin peut établir un diagnostic et, dans certains cas, prescrire des médicaments pour traiter les symptômes courants des troubles mentaux et de la dépendance.</a:t>
            </a:r>
          </a:p>
          <a:p>
            <a:pPr marL="295275" indent="-285750">
              <a:spcBef>
                <a:spcPts val="15"/>
              </a:spcBef>
              <a:buClr>
                <a:schemeClr val="accent2"/>
              </a:buClr>
              <a:buFont typeface="Arial" panose="020B0604020202020204" pitchFamily="34" charset="0"/>
              <a:buChar char="•"/>
            </a:pPr>
            <a:endParaRPr lang="fr-CA" dirty="0"/>
          </a:p>
          <a:p>
            <a:pPr marL="295275" indent="-285750">
              <a:spcBef>
                <a:spcPts val="15"/>
              </a:spcBef>
              <a:buClr>
                <a:schemeClr val="accent2"/>
              </a:buClr>
              <a:buFont typeface="Arial" panose="020B0604020202020204" pitchFamily="34" charset="0"/>
              <a:buChar char="•"/>
            </a:pPr>
            <a:r>
              <a:rPr lang="fr-CA" dirty="0"/>
              <a:t>Les médicaments peuvent soulager certains types de dépression, d’anxiété, de schizophrénie, de troubles bipolaires et d’autres troubles de santé mentale.</a:t>
            </a:r>
          </a:p>
          <a:p>
            <a:pPr marL="295275" indent="-285750">
              <a:spcBef>
                <a:spcPts val="15"/>
              </a:spcBef>
              <a:buClr>
                <a:schemeClr val="accent2"/>
              </a:buClr>
              <a:buFont typeface="Arial" panose="020B0604020202020204" pitchFamily="34" charset="0"/>
              <a:buChar char="•"/>
            </a:pPr>
            <a:endParaRPr lang="fr-CA" dirty="0"/>
          </a:p>
          <a:p>
            <a:pPr marL="295275" indent="-285750">
              <a:spcBef>
                <a:spcPts val="15"/>
              </a:spcBef>
              <a:buClr>
                <a:schemeClr val="accent2"/>
              </a:buClr>
              <a:buFont typeface="Arial" panose="020B0604020202020204" pitchFamily="34" charset="0"/>
              <a:buChar char="•"/>
            </a:pPr>
            <a:r>
              <a:rPr lang="fr-CA" dirty="0"/>
              <a:t>Il existe également des thérapies de substitution pour certains types de drogues et d’alcool afin de réduire les méfaits.</a:t>
            </a:r>
            <a:endParaRPr dirty="0"/>
          </a:p>
          <a:p>
            <a:pPr>
              <a:lnSpc>
                <a:spcPct val="100000"/>
              </a:lnSpc>
              <a:spcBef>
                <a:spcPts val="45"/>
              </a:spcBef>
            </a:pPr>
            <a:endParaRPr dirty="0"/>
          </a:p>
          <a:p>
            <a:pPr marL="12700">
              <a:lnSpc>
                <a:spcPts val="2390"/>
              </a:lnSpc>
            </a:pPr>
            <a:r>
              <a:rPr lang="fr-CA" sz="2400" dirty="0">
                <a:solidFill>
                  <a:schemeClr val="accent2"/>
                </a:solidFill>
              </a:rPr>
              <a:t>Équipes de traitement communautaire intensif </a:t>
            </a:r>
          </a:p>
          <a:p>
            <a:pPr marL="12700">
              <a:lnSpc>
                <a:spcPts val="2390"/>
              </a:lnSpc>
            </a:pPr>
            <a:r>
              <a:rPr lang="fr-CA" dirty="0"/>
              <a:t>Il s’agit d’équipes de soutien mobiles qui offrent un soutien communautaire aux personnes souffrant de troubles mentaux graves ou de troubles concomitants.</a:t>
            </a:r>
            <a:endParaRPr dirty="0"/>
          </a:p>
        </p:txBody>
      </p:sp>
      <p:grpSp>
        <p:nvGrpSpPr>
          <p:cNvPr id="8" name="object 8"/>
          <p:cNvGrpSpPr/>
          <p:nvPr/>
        </p:nvGrpSpPr>
        <p:grpSpPr>
          <a:xfrm>
            <a:off x="0" y="4764023"/>
            <a:ext cx="12193905" cy="2094230"/>
            <a:chOff x="0" y="4764023"/>
            <a:chExt cx="12193905" cy="2094230"/>
          </a:xfrm>
        </p:grpSpPr>
        <p:sp>
          <p:nvSpPr>
            <p:cNvPr id="9" name="object 9"/>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7DA9C9"/>
            </a:solidFill>
          </p:spPr>
          <p:txBody>
            <a:bodyPr wrap="square" lIns="0" tIns="0" rIns="0" bIns="0" rtlCol="0"/>
            <a:lstStyle/>
            <a:p>
              <a:endParaRPr/>
            </a:p>
          </p:txBody>
        </p:sp>
        <p:sp>
          <p:nvSpPr>
            <p:cNvPr id="10" name="object 10"/>
            <p:cNvSpPr/>
            <p:nvPr/>
          </p:nvSpPr>
          <p:spPr>
            <a:xfrm>
              <a:off x="9953243" y="4764023"/>
              <a:ext cx="1769745" cy="2094230"/>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sp>
        <p:nvSpPr>
          <p:cNvPr id="2" name="Rectangle 1">
            <a:extLst>
              <a:ext uri="{FF2B5EF4-FFF2-40B4-BE49-F238E27FC236}">
                <a16:creationId xmlns:a16="http://schemas.microsoft.com/office/drawing/2014/main" id="{72C57939-3390-A2B6-E7EB-18410A45F894}"/>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828EAC87-186B-ABFD-F555-91DF8487A520}"/>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3905" cy="6858000"/>
            <a:chOff x="0" y="0"/>
            <a:chExt cx="12193905" cy="6858000"/>
          </a:xfrm>
        </p:grpSpPr>
        <p:pic>
          <p:nvPicPr>
            <p:cNvPr id="3" name="object 3"/>
            <p:cNvPicPr/>
            <p:nvPr/>
          </p:nvPicPr>
          <p:blipFill>
            <a:blip r:embed="rId2" cstate="print"/>
            <a:stretch>
              <a:fillRect/>
            </a:stretch>
          </p:blipFill>
          <p:spPr>
            <a:xfrm>
              <a:off x="0" y="13712"/>
              <a:ext cx="12193269" cy="6844283"/>
            </a:xfrm>
            <a:prstGeom prst="rect">
              <a:avLst/>
            </a:prstGeom>
          </p:spPr>
        </p:pic>
        <p:sp>
          <p:nvSpPr>
            <p:cNvPr id="4" name="object 4"/>
            <p:cNvSpPr/>
            <p:nvPr/>
          </p:nvSpPr>
          <p:spPr>
            <a:xfrm>
              <a:off x="8778125" y="0"/>
              <a:ext cx="3415665" cy="4947920"/>
            </a:xfrm>
            <a:custGeom>
              <a:avLst/>
              <a:gdLst/>
              <a:ahLst/>
              <a:cxnLst/>
              <a:rect l="l" t="t" r="r" b="b"/>
              <a:pathLst>
                <a:path w="3415665" h="4947920">
                  <a:moveTo>
                    <a:pt x="3415398" y="0"/>
                  </a:moveTo>
                  <a:lnTo>
                    <a:pt x="0" y="0"/>
                  </a:lnTo>
                  <a:lnTo>
                    <a:pt x="3415398" y="4947914"/>
                  </a:lnTo>
                  <a:lnTo>
                    <a:pt x="3415398" y="0"/>
                  </a:lnTo>
                  <a:close/>
                </a:path>
              </a:pathLst>
            </a:custGeom>
            <a:solidFill>
              <a:srgbClr val="7E2C20"/>
            </a:solidFill>
          </p:spPr>
          <p:txBody>
            <a:bodyPr wrap="square" lIns="0" tIns="0" rIns="0" bIns="0" rtlCol="0"/>
            <a:lstStyle/>
            <a:p>
              <a:endParaRPr/>
            </a:p>
          </p:txBody>
        </p:sp>
      </p:grpSp>
      <p:sp>
        <p:nvSpPr>
          <p:cNvPr id="5" name="object 5"/>
          <p:cNvSpPr txBox="1"/>
          <p:nvPr/>
        </p:nvSpPr>
        <p:spPr>
          <a:xfrm>
            <a:off x="619454" y="1292795"/>
            <a:ext cx="9209455" cy="5053948"/>
          </a:xfrm>
          <a:prstGeom prst="rect">
            <a:avLst/>
          </a:prstGeom>
        </p:spPr>
        <p:txBody>
          <a:bodyPr vert="horz" wrap="square" lIns="0" tIns="232410" rIns="0" bIns="0" rtlCol="0">
            <a:spAutoFit/>
          </a:bodyPr>
          <a:lstStyle/>
          <a:p>
            <a:pPr marL="12700">
              <a:spcBef>
                <a:spcPts val="1830"/>
              </a:spcBef>
            </a:pPr>
            <a:r>
              <a:rPr lang="fr-CA" sz="2800" spc="-85" dirty="0">
                <a:solidFill>
                  <a:schemeClr val="accent2"/>
                </a:solidFill>
                <a:latin typeface="Arial"/>
                <a:cs typeface="Arial"/>
              </a:rPr>
              <a:t>Travail social/psychothérapie</a:t>
            </a:r>
            <a:endParaRPr lang="fr-CA" sz="2800" dirty="0">
              <a:solidFill>
                <a:schemeClr val="accent2"/>
              </a:solidFill>
              <a:latin typeface="Arial"/>
              <a:cs typeface="Arial"/>
            </a:endParaRPr>
          </a:p>
          <a:p>
            <a:pPr marL="12700">
              <a:spcBef>
                <a:spcPts val="1260"/>
              </a:spcBef>
            </a:pPr>
            <a:r>
              <a:rPr lang="fr-CA" dirty="0"/>
              <a:t>De nombreux hôpitaux et organismes communautaires disposent de travailleurs sociaux, de travailleuses sociales et de psychothérapeutes qui apportent un soutien aux personnes vivant avec des troubles de santé mentale et de dépendance. Les écoles financées par des fonds publics disposent également de professionnels et professionnelles en santé mentale à la disposition des élèves.</a:t>
            </a:r>
          </a:p>
          <a:p>
            <a:pPr marL="12700">
              <a:spcBef>
                <a:spcPts val="2275"/>
              </a:spcBef>
            </a:pPr>
            <a:r>
              <a:rPr lang="fr-CA" sz="2800" dirty="0">
                <a:solidFill>
                  <a:schemeClr val="accent2"/>
                </a:solidFill>
              </a:rPr>
              <a:t>Réseaux d’entraide entre pairs</a:t>
            </a:r>
          </a:p>
          <a:p>
            <a:pPr marL="12700">
              <a:spcBef>
                <a:spcPts val="2275"/>
              </a:spcBef>
            </a:pPr>
            <a:r>
              <a:rPr lang="fr-CA" dirty="0"/>
              <a:t>De nombreuses communautés disposent de réseaux d’entraide entre pairs pour les personnes vivant avec des troubles de santé mentale et de dépendance. Pour les troubles mentaux, certaines communautés proposent un modèle de point d’accueil qui offre éducation, soutien par les pairs et activités sociales. Pour les dépendances, de nombreuses personnes trouvent que les groupes </a:t>
            </a:r>
            <a:r>
              <a:rPr lang="fr-CA" b="1" u="sng" dirty="0">
                <a:solidFill>
                  <a:schemeClr val="accent5"/>
                </a:solidFill>
              </a:rPr>
              <a:t>Alcooliques anonymes</a:t>
            </a:r>
            <a:r>
              <a:rPr lang="fr-CA" dirty="0">
                <a:solidFill>
                  <a:schemeClr val="accent5"/>
                </a:solidFill>
              </a:rPr>
              <a:t> </a:t>
            </a:r>
            <a:r>
              <a:rPr lang="fr-CA" dirty="0"/>
              <a:t>et </a:t>
            </a:r>
            <a:r>
              <a:rPr lang="fr-CA" b="1" u="sng" dirty="0">
                <a:solidFill>
                  <a:schemeClr val="accent5"/>
                </a:solidFill>
              </a:rPr>
              <a:t>Narcotiques anonymes</a:t>
            </a:r>
            <a:r>
              <a:rPr lang="fr-CA" dirty="0"/>
              <a:t> sont très efficaces.</a:t>
            </a:r>
            <a:endParaRPr dirty="0"/>
          </a:p>
        </p:txBody>
      </p:sp>
      <p:grpSp>
        <p:nvGrpSpPr>
          <p:cNvPr id="6" name="object 6"/>
          <p:cNvGrpSpPr/>
          <p:nvPr/>
        </p:nvGrpSpPr>
        <p:grpSpPr>
          <a:xfrm>
            <a:off x="0" y="5257799"/>
            <a:ext cx="12193905" cy="1600453"/>
            <a:chOff x="0" y="5257799"/>
            <a:chExt cx="12193905" cy="1600453"/>
          </a:xfrm>
        </p:grpSpPr>
        <p:sp>
          <p:nvSpPr>
            <p:cNvPr id="7" name="object 7"/>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7DA9C9"/>
            </a:solidFill>
          </p:spPr>
          <p:txBody>
            <a:bodyPr wrap="square" lIns="0" tIns="0" rIns="0" bIns="0" rtlCol="0"/>
            <a:lstStyle/>
            <a:p>
              <a:endParaRPr/>
            </a:p>
          </p:txBody>
        </p:sp>
        <p:sp>
          <p:nvSpPr>
            <p:cNvPr id="8" name="object 8"/>
            <p:cNvSpPr/>
            <p:nvPr/>
          </p:nvSpPr>
          <p:spPr>
            <a:xfrm>
              <a:off x="9953243" y="5257799"/>
              <a:ext cx="1769745" cy="16004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sp>
        <p:nvSpPr>
          <p:cNvPr id="14" name="object 3">
            <a:extLst>
              <a:ext uri="{FF2B5EF4-FFF2-40B4-BE49-F238E27FC236}">
                <a16:creationId xmlns:a16="http://schemas.microsoft.com/office/drawing/2014/main" id="{45194BB4-8B8C-EE0C-6CB8-D3908F4CFD3B}"/>
              </a:ext>
            </a:extLst>
          </p:cNvPr>
          <p:cNvSpPr txBox="1">
            <a:spLocks noGrp="1"/>
          </p:cNvSpPr>
          <p:nvPr>
            <p:ph type="title"/>
          </p:nvPr>
        </p:nvSpPr>
        <p:spPr>
          <a:xfrm>
            <a:off x="549351" y="460908"/>
            <a:ext cx="8228330" cy="689291"/>
          </a:xfrm>
          <a:prstGeom prst="rect">
            <a:avLst/>
          </a:prstGeom>
        </p:spPr>
        <p:txBody>
          <a:bodyPr vert="horz" wrap="square" lIns="0" tIns="12065" rIns="0" bIns="0" rtlCol="0">
            <a:spAutoFit/>
          </a:bodyPr>
          <a:lstStyle/>
          <a:p>
            <a:pPr marL="12700">
              <a:lnSpc>
                <a:spcPct val="100000"/>
              </a:lnSpc>
              <a:spcBef>
                <a:spcPts val="95"/>
              </a:spcBef>
            </a:pPr>
            <a:r>
              <a:rPr lang="fr-CA" dirty="0"/>
              <a:t>Où puis-je obtenir de l’aide?</a:t>
            </a:r>
          </a:p>
        </p:txBody>
      </p:sp>
      <p:sp>
        <p:nvSpPr>
          <p:cNvPr id="9" name="Rectangle 8">
            <a:extLst>
              <a:ext uri="{FF2B5EF4-FFF2-40B4-BE49-F238E27FC236}">
                <a16:creationId xmlns:a16="http://schemas.microsoft.com/office/drawing/2014/main" id="{E0CB4906-90A7-7F30-E6C7-E74750B76F04}"/>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8DEF0665-B50E-D83C-CAB8-2D43A62A7C30}"/>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3905" cy="6400800"/>
          </a:xfrm>
          <a:custGeom>
            <a:avLst/>
            <a:gdLst/>
            <a:ahLst/>
            <a:cxnLst/>
            <a:rect l="l" t="t" r="r" b="b"/>
            <a:pathLst>
              <a:path w="12193905" h="6400800">
                <a:moveTo>
                  <a:pt x="0" y="6400800"/>
                </a:moveTo>
                <a:lnTo>
                  <a:pt x="12193524" y="6400800"/>
                </a:lnTo>
                <a:lnTo>
                  <a:pt x="12193524" y="0"/>
                </a:lnTo>
                <a:lnTo>
                  <a:pt x="0" y="0"/>
                </a:lnTo>
                <a:lnTo>
                  <a:pt x="0" y="6400800"/>
                </a:lnTo>
                <a:close/>
              </a:path>
            </a:pathLst>
          </a:custGeom>
          <a:solidFill>
            <a:srgbClr val="CCDDEA"/>
          </a:solidFill>
        </p:spPr>
        <p:txBody>
          <a:bodyPr wrap="square" lIns="0" tIns="0" rIns="0" bIns="0" rtlCol="0"/>
          <a:lstStyle/>
          <a:p>
            <a:endParaRPr/>
          </a:p>
        </p:txBody>
      </p:sp>
      <p:sp>
        <p:nvSpPr>
          <p:cNvPr id="3" name="object 3"/>
          <p:cNvSpPr txBox="1"/>
          <p:nvPr/>
        </p:nvSpPr>
        <p:spPr>
          <a:xfrm>
            <a:off x="1035367" y="1409557"/>
            <a:ext cx="10119360" cy="4665956"/>
          </a:xfrm>
          <a:prstGeom prst="rect">
            <a:avLst/>
          </a:prstGeom>
        </p:spPr>
        <p:txBody>
          <a:bodyPr vert="horz" wrap="square" lIns="0" tIns="14604" rIns="0" bIns="0" rtlCol="0">
            <a:spAutoFit/>
          </a:bodyPr>
          <a:lstStyle/>
          <a:p>
            <a:pPr algn="ctr">
              <a:spcBef>
                <a:spcPts val="114"/>
              </a:spcBef>
            </a:pPr>
            <a:r>
              <a:rPr lang="fr-CA" dirty="0">
                <a:solidFill>
                  <a:schemeClr val="accent2">
                    <a:lumMod val="75000"/>
                  </a:schemeClr>
                </a:solidFill>
              </a:rPr>
              <a:t>Vous pouvez trouver de l’aide sur les sites Web suivants :</a:t>
            </a:r>
          </a:p>
          <a:p>
            <a:pPr marL="1155700" marR="1143635" indent="-5080" algn="ctr">
              <a:lnSpc>
                <a:spcPts val="2410"/>
              </a:lnSpc>
              <a:spcBef>
                <a:spcPts val="60"/>
              </a:spcBef>
            </a:pPr>
            <a:endParaRPr lang="fr-FR" dirty="0">
              <a:solidFill>
                <a:schemeClr val="accent2">
                  <a:lumMod val="75000"/>
                </a:schemeClr>
              </a:solidFill>
            </a:endParaRPr>
          </a:p>
          <a:p>
            <a:pPr marL="1155700" marR="1143635" indent="-5080" algn="ctr">
              <a:lnSpc>
                <a:spcPts val="2410"/>
              </a:lnSpc>
              <a:spcBef>
                <a:spcPts val="60"/>
              </a:spcBef>
            </a:pPr>
            <a:r>
              <a:rPr lang="fr-FR" dirty="0" err="1">
                <a:solidFill>
                  <a:schemeClr val="accent2">
                    <a:lumMod val="75000"/>
                  </a:schemeClr>
                </a:solidFill>
              </a:rPr>
              <a:t>ConnexOntario</a:t>
            </a:r>
            <a:r>
              <a:rPr lang="fr-FR" dirty="0"/>
              <a:t> est une ressource provinciale qui offre une mine d’informations sur la manière d’accéder aux services de santé mentale et de lutte contre la toxicomanie</a:t>
            </a:r>
            <a:br>
              <a:rPr lang="fr-FR" dirty="0"/>
            </a:br>
            <a:r>
              <a:rPr lang="fr-FR" dirty="0"/>
              <a:t> </a:t>
            </a:r>
            <a:r>
              <a:rPr lang="fr-FR" dirty="0">
                <a:hlinkClick r:id="rId2"/>
              </a:rPr>
              <a:t>https://connexontario.ca/fr/</a:t>
            </a:r>
            <a:endParaRPr lang="fr-FR" dirty="0"/>
          </a:p>
          <a:p>
            <a:pPr marL="1155700" marR="1143635" indent="-5080" algn="ctr">
              <a:lnSpc>
                <a:spcPts val="2410"/>
              </a:lnSpc>
              <a:spcBef>
                <a:spcPts val="60"/>
              </a:spcBef>
            </a:pPr>
            <a:endParaRPr lang="fr-FR" dirty="0"/>
          </a:p>
          <a:p>
            <a:pPr marL="1155700" marR="1143635" indent="-5080" algn="ctr">
              <a:lnSpc>
                <a:spcPts val="2410"/>
              </a:lnSpc>
              <a:spcBef>
                <a:spcPts val="60"/>
              </a:spcBef>
            </a:pPr>
            <a:r>
              <a:rPr lang="fr-FR" dirty="0">
                <a:solidFill>
                  <a:schemeClr val="accent2">
                    <a:lumMod val="75000"/>
                  </a:schemeClr>
                </a:solidFill>
              </a:rPr>
              <a:t>Traitement virtuel pour les enfants, les jeunes et les familles </a:t>
            </a:r>
            <a:r>
              <a:rPr lang="fr-FR" dirty="0">
                <a:hlinkClick r:id="rId3"/>
              </a:rPr>
              <a:t>https://onestoptalk.ca/fr/</a:t>
            </a:r>
            <a:r>
              <a:rPr lang="fr-FR" dirty="0"/>
              <a:t>  </a:t>
            </a:r>
          </a:p>
          <a:p>
            <a:pPr marL="1155700" marR="1143635" indent="-5080" algn="ctr">
              <a:lnSpc>
                <a:spcPts val="2410"/>
              </a:lnSpc>
              <a:spcBef>
                <a:spcPts val="60"/>
              </a:spcBef>
            </a:pPr>
            <a:endParaRPr lang="fr-FR" dirty="0"/>
          </a:p>
          <a:p>
            <a:pPr marL="1155700" marR="1143635" indent="-5080" algn="ctr">
              <a:lnSpc>
                <a:spcPts val="2410"/>
              </a:lnSpc>
              <a:spcBef>
                <a:spcPts val="60"/>
              </a:spcBef>
            </a:pPr>
            <a:r>
              <a:rPr lang="fr-FR" dirty="0">
                <a:solidFill>
                  <a:schemeClr val="accent2">
                    <a:lumMod val="75000"/>
                  </a:schemeClr>
                </a:solidFill>
              </a:rPr>
              <a:t>Psychothérapie structurée de l’Ontario </a:t>
            </a:r>
            <a:r>
              <a:rPr lang="fr-FR" dirty="0"/>
              <a:t>: un programme de traitement gratuit pour les personnes souffrant d’anxiété ou de dépression. </a:t>
            </a:r>
          </a:p>
          <a:p>
            <a:pPr marL="1155700" marR="1143635" indent="-5080" algn="ctr">
              <a:lnSpc>
                <a:spcPts val="2410"/>
              </a:lnSpc>
              <a:spcBef>
                <a:spcPts val="60"/>
              </a:spcBef>
            </a:pPr>
            <a:r>
              <a:rPr lang="fr-FR" dirty="0"/>
              <a:t>Les services sont disponibles en ligne ou en personne.</a:t>
            </a:r>
          </a:p>
          <a:p>
            <a:pPr marL="1155700" marR="1143635" indent="-5080" algn="ctr">
              <a:lnSpc>
                <a:spcPts val="2410"/>
              </a:lnSpc>
              <a:spcBef>
                <a:spcPts val="60"/>
              </a:spcBef>
            </a:pPr>
            <a:r>
              <a:rPr lang="fr-FR" dirty="0">
                <a:hlinkClick r:id="rId4"/>
              </a:rPr>
              <a:t>https://www.ontariohealth.ca/fr/obtenir-des-soins-de-sante/sante-mentale-toxicomanie/depression-anxiete-ontario-psychotherapie-structuree</a:t>
            </a:r>
            <a:r>
              <a:rPr lang="fr-FR" dirty="0"/>
              <a:t> </a:t>
            </a:r>
          </a:p>
        </p:txBody>
      </p:sp>
      <p:sp>
        <p:nvSpPr>
          <p:cNvPr id="4" name="object 4"/>
          <p:cNvSpPr txBox="1">
            <a:spLocks noGrp="1"/>
          </p:cNvSpPr>
          <p:nvPr>
            <p:ph type="title"/>
          </p:nvPr>
        </p:nvSpPr>
        <p:spPr>
          <a:xfrm>
            <a:off x="-1905" y="539318"/>
            <a:ext cx="12193905" cy="627736"/>
          </a:xfrm>
          <a:prstGeom prst="rect">
            <a:avLst/>
          </a:prstGeom>
        </p:spPr>
        <p:txBody>
          <a:bodyPr vert="horz" wrap="square" lIns="0" tIns="12065" rIns="0" bIns="0" rtlCol="0">
            <a:spAutoFit/>
          </a:bodyPr>
          <a:lstStyle/>
          <a:p>
            <a:pPr marL="9525" algn="ctr">
              <a:spcBef>
                <a:spcPts val="95"/>
              </a:spcBef>
            </a:pPr>
            <a:r>
              <a:rPr lang="fr-CA" sz="4000" dirty="0"/>
              <a:t>Sites Web pour vous aider à trouver un traitement</a:t>
            </a:r>
            <a:endParaRPr sz="4000" dirty="0"/>
          </a:p>
        </p:txBody>
      </p:sp>
      <p:grpSp>
        <p:nvGrpSpPr>
          <p:cNvPr id="5" name="object 5"/>
          <p:cNvGrpSpPr/>
          <p:nvPr/>
        </p:nvGrpSpPr>
        <p:grpSpPr>
          <a:xfrm>
            <a:off x="0" y="5292775"/>
            <a:ext cx="12193905" cy="1565477"/>
            <a:chOff x="0" y="5292775"/>
            <a:chExt cx="12193905" cy="1565477"/>
          </a:xfrm>
        </p:grpSpPr>
        <p:sp>
          <p:nvSpPr>
            <p:cNvPr id="6" name="object 6"/>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7DA9C9"/>
            </a:solidFill>
          </p:spPr>
          <p:txBody>
            <a:bodyPr wrap="square" lIns="0" tIns="0" rIns="0" bIns="0" rtlCol="0"/>
            <a:lstStyle/>
            <a:p>
              <a:endParaRPr/>
            </a:p>
          </p:txBody>
        </p:sp>
        <p:sp>
          <p:nvSpPr>
            <p:cNvPr id="7" name="object 7"/>
            <p:cNvSpPr/>
            <p:nvPr/>
          </p:nvSpPr>
          <p:spPr>
            <a:xfrm>
              <a:off x="9953243" y="5292775"/>
              <a:ext cx="1769745" cy="1565477"/>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sp>
        <p:nvSpPr>
          <p:cNvPr id="8" name="Rectangle 7">
            <a:extLst>
              <a:ext uri="{FF2B5EF4-FFF2-40B4-BE49-F238E27FC236}">
                <a16:creationId xmlns:a16="http://schemas.microsoft.com/office/drawing/2014/main" id="{79CAEA7D-C5B9-D8FA-F942-3FFD2CE6DE7D}"/>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2FF7DBC0-23B8-7275-C4AB-3A01BEE246B8}"/>
              </a:ext>
            </a:extLst>
          </p:cNvPr>
          <p:cNvPicPr/>
          <p:nvPr/>
        </p:nvPicPr>
        <p:blipFill>
          <a:blip r:embed="rId5" cstate="print"/>
          <a:stretch>
            <a:fillRect/>
          </a:stretch>
        </p:blipFill>
        <p:spPr>
          <a:xfrm>
            <a:off x="10077577" y="5410200"/>
            <a:ext cx="1521078" cy="130733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5728970" cy="6858000"/>
            <a:chOff x="0" y="0"/>
            <a:chExt cx="5728970" cy="6858000"/>
          </a:xfrm>
        </p:grpSpPr>
        <p:sp>
          <p:nvSpPr>
            <p:cNvPr id="3" name="object 3"/>
            <p:cNvSpPr/>
            <p:nvPr/>
          </p:nvSpPr>
          <p:spPr>
            <a:xfrm>
              <a:off x="0" y="0"/>
              <a:ext cx="4439920" cy="6858000"/>
            </a:xfrm>
            <a:custGeom>
              <a:avLst/>
              <a:gdLst/>
              <a:ahLst/>
              <a:cxnLst/>
              <a:rect l="l" t="t" r="r" b="b"/>
              <a:pathLst>
                <a:path w="4439920" h="6858000">
                  <a:moveTo>
                    <a:pt x="4439412" y="0"/>
                  </a:moveTo>
                  <a:lnTo>
                    <a:pt x="0" y="0"/>
                  </a:lnTo>
                  <a:lnTo>
                    <a:pt x="0" y="6858000"/>
                  </a:lnTo>
                  <a:lnTo>
                    <a:pt x="4439412" y="6858000"/>
                  </a:lnTo>
                  <a:lnTo>
                    <a:pt x="4439412" y="0"/>
                  </a:lnTo>
                  <a:close/>
                </a:path>
              </a:pathLst>
            </a:custGeom>
            <a:solidFill>
              <a:srgbClr val="7E2C20"/>
            </a:solidFill>
          </p:spPr>
          <p:txBody>
            <a:bodyPr wrap="square" lIns="0" tIns="0" rIns="0" bIns="0" rtlCol="0"/>
            <a:lstStyle/>
            <a:p>
              <a:endParaRPr/>
            </a:p>
          </p:txBody>
        </p:sp>
        <p:sp>
          <p:nvSpPr>
            <p:cNvPr id="4" name="object 4"/>
            <p:cNvSpPr/>
            <p:nvPr/>
          </p:nvSpPr>
          <p:spPr>
            <a:xfrm>
              <a:off x="992124" y="0"/>
              <a:ext cx="4737100" cy="6858000"/>
            </a:xfrm>
            <a:custGeom>
              <a:avLst/>
              <a:gdLst/>
              <a:ahLst/>
              <a:cxnLst/>
              <a:rect l="l" t="t" r="r" b="b"/>
              <a:pathLst>
                <a:path w="4737100" h="6858000">
                  <a:moveTo>
                    <a:pt x="3442970" y="4985169"/>
                  </a:moveTo>
                  <a:lnTo>
                    <a:pt x="3442970" y="6858000"/>
                  </a:lnTo>
                  <a:lnTo>
                    <a:pt x="4736592" y="6858000"/>
                  </a:lnTo>
                  <a:lnTo>
                    <a:pt x="3442970" y="4985169"/>
                  </a:lnTo>
                  <a:close/>
                </a:path>
                <a:path w="4737100" h="6858000">
                  <a:moveTo>
                    <a:pt x="3442970" y="0"/>
                  </a:moveTo>
                  <a:lnTo>
                    <a:pt x="223569" y="0"/>
                  </a:lnTo>
                  <a:lnTo>
                    <a:pt x="0" y="634"/>
                  </a:lnTo>
                  <a:lnTo>
                    <a:pt x="3442970" y="4985169"/>
                  </a:lnTo>
                  <a:lnTo>
                    <a:pt x="3442970" y="0"/>
                  </a:lnTo>
                  <a:close/>
                </a:path>
              </a:pathLst>
            </a:custGeom>
            <a:solidFill>
              <a:srgbClr val="7DA9C9"/>
            </a:solidFill>
          </p:spPr>
          <p:txBody>
            <a:bodyPr wrap="square" lIns="0" tIns="0" rIns="0" bIns="0" rtlCol="0"/>
            <a:lstStyle/>
            <a:p>
              <a:endParaRPr/>
            </a:p>
          </p:txBody>
        </p:sp>
      </p:grpSp>
      <p:sp>
        <p:nvSpPr>
          <p:cNvPr id="12" name="object 7">
            <a:extLst>
              <a:ext uri="{FF2B5EF4-FFF2-40B4-BE49-F238E27FC236}">
                <a16:creationId xmlns:a16="http://schemas.microsoft.com/office/drawing/2014/main" id="{F3AB31F6-FFED-7B3B-C4CF-54643CE6D330}"/>
              </a:ext>
            </a:extLst>
          </p:cNvPr>
          <p:cNvSpPr txBox="1"/>
          <p:nvPr/>
        </p:nvSpPr>
        <p:spPr>
          <a:xfrm>
            <a:off x="304800" y="5511032"/>
            <a:ext cx="4038600" cy="856645"/>
          </a:xfrm>
          <a:prstGeom prst="rect">
            <a:avLst/>
          </a:prstGeom>
        </p:spPr>
        <p:txBody>
          <a:bodyPr vert="horz" wrap="square" lIns="0" tIns="12700" rIns="0" bIns="0" rtlCol="0">
            <a:spAutoFit/>
          </a:bodyPr>
          <a:lstStyle/>
          <a:p>
            <a:pPr marL="12700">
              <a:lnSpc>
                <a:spcPct val="100000"/>
              </a:lnSpc>
              <a:spcBef>
                <a:spcPts val="100"/>
              </a:spcBef>
            </a:pPr>
            <a:r>
              <a:rPr lang="fr-FR" dirty="0">
                <a:solidFill>
                  <a:schemeClr val="bg2"/>
                </a:solidFill>
                <a:latin typeface="Arial" panose="020B0604020202020204" pitchFamily="34" charset="0"/>
                <a:cs typeface="Arial" panose="020B0604020202020204" pitchFamily="34" charset="0"/>
              </a:rPr>
              <a:t>Module</a:t>
            </a:r>
            <a:r>
              <a:rPr dirty="0">
                <a:solidFill>
                  <a:schemeClr val="bg2"/>
                </a:solidFill>
                <a:latin typeface="Arial" panose="020B0604020202020204" pitchFamily="34" charset="0"/>
                <a:cs typeface="Arial" panose="020B0604020202020204" pitchFamily="34" charset="0"/>
              </a:rPr>
              <a:t> </a:t>
            </a:r>
            <a:r>
              <a:rPr lang="fr-FR" dirty="0">
                <a:solidFill>
                  <a:schemeClr val="bg2"/>
                </a:solidFill>
                <a:latin typeface="Arial" panose="020B0604020202020204" pitchFamily="34" charset="0"/>
                <a:cs typeface="Arial" panose="020B0604020202020204" pitchFamily="34" charset="0"/>
              </a:rPr>
              <a:t>5 </a:t>
            </a:r>
            <a:r>
              <a:rPr dirty="0">
                <a:solidFill>
                  <a:schemeClr val="bg2"/>
                </a:solidFill>
                <a:latin typeface="Arial" panose="020B0604020202020204" pitchFamily="34" charset="0"/>
                <a:cs typeface="Arial" panose="020B0604020202020204" pitchFamily="34" charset="0"/>
              </a:rPr>
              <a:t>: </a:t>
            </a:r>
            <a:endParaRPr lang="fr-FR" dirty="0">
              <a:solidFill>
                <a:schemeClr val="bg2"/>
              </a:solidFill>
              <a:latin typeface="Arial" panose="020B0604020202020204" pitchFamily="34" charset="0"/>
              <a:cs typeface="Arial" panose="020B0604020202020204" pitchFamily="34" charset="0"/>
            </a:endParaRPr>
          </a:p>
          <a:p>
            <a:pPr marL="12700">
              <a:lnSpc>
                <a:spcPct val="100000"/>
              </a:lnSpc>
              <a:spcBef>
                <a:spcPts val="100"/>
              </a:spcBef>
            </a:pPr>
            <a:r>
              <a:rPr lang="fr-FR" dirty="0">
                <a:solidFill>
                  <a:schemeClr val="bg2"/>
                </a:solidFill>
                <a:latin typeface="Arial" panose="020B0604020202020204" pitchFamily="34" charset="0"/>
                <a:cs typeface="Arial" panose="020B0604020202020204" pitchFamily="34" charset="0"/>
              </a:rPr>
              <a:t>Comment savoir si vous avez besoin d’aide et où la trouver </a:t>
            </a:r>
          </a:p>
        </p:txBody>
      </p:sp>
      <p:sp>
        <p:nvSpPr>
          <p:cNvPr id="13" name="object 5">
            <a:extLst>
              <a:ext uri="{FF2B5EF4-FFF2-40B4-BE49-F238E27FC236}">
                <a16:creationId xmlns:a16="http://schemas.microsoft.com/office/drawing/2014/main" id="{6F3690AA-091F-66EE-7BE1-D28E233D213A}"/>
              </a:ext>
            </a:extLst>
          </p:cNvPr>
          <p:cNvSpPr txBox="1">
            <a:spLocks noGrp="1"/>
          </p:cNvSpPr>
          <p:nvPr>
            <p:ph type="title"/>
          </p:nvPr>
        </p:nvSpPr>
        <p:spPr>
          <a:xfrm>
            <a:off x="4926328" y="1023061"/>
            <a:ext cx="4827271" cy="689291"/>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tx1"/>
                </a:solidFill>
              </a:rPr>
              <a:t>VEUILLEZ NOTER</a:t>
            </a:r>
            <a:endParaRPr dirty="0">
              <a:solidFill>
                <a:schemeClr val="tx1"/>
              </a:solidFill>
            </a:endParaRPr>
          </a:p>
        </p:txBody>
      </p:sp>
      <p:sp>
        <p:nvSpPr>
          <p:cNvPr id="14" name="object 6">
            <a:extLst>
              <a:ext uri="{FF2B5EF4-FFF2-40B4-BE49-F238E27FC236}">
                <a16:creationId xmlns:a16="http://schemas.microsoft.com/office/drawing/2014/main" id="{E54B7AA8-7E23-4C36-A57B-443EA47E7AD9}"/>
              </a:ext>
            </a:extLst>
          </p:cNvPr>
          <p:cNvSpPr txBox="1"/>
          <p:nvPr/>
        </p:nvSpPr>
        <p:spPr>
          <a:xfrm>
            <a:off x="4926328" y="1922417"/>
            <a:ext cx="6503672" cy="3861954"/>
          </a:xfrm>
          <a:prstGeom prst="rect">
            <a:avLst/>
          </a:prstGeom>
        </p:spPr>
        <p:txBody>
          <a:bodyPr vert="horz" wrap="square" lIns="0" tIns="14604" rIns="0" bIns="0" rtlCol="0">
            <a:spAutoFit/>
          </a:bodyPr>
          <a:lstStyle/>
          <a:p>
            <a:pPr algn="l"/>
            <a:r>
              <a:rPr lang="fr-CA" sz="2000" dirty="0">
                <a:solidFill>
                  <a:schemeClr val="tx1">
                    <a:lumMod val="65000"/>
                    <a:lumOff val="35000"/>
                  </a:schemeClr>
                </a:solidFill>
                <a:latin typeface="Arial" panose="020B0604020202020204" pitchFamily="34" charset="0"/>
                <a:cs typeface="Arial" panose="020B0604020202020204" pitchFamily="34" charset="0"/>
              </a:rPr>
              <a:t>Le matériel fourni dans ce module est destiné à l’éducation sur la santé mentale, les dépendances et les traumatismes. Il n’est pas conçu pour diagnostiquer, traiter ou guérir les symptômes présentés.</a:t>
            </a:r>
          </a:p>
          <a:p>
            <a:pPr algn="l"/>
            <a:endParaRPr lang="fr-CA" sz="2000" dirty="0">
              <a:solidFill>
                <a:schemeClr val="tx1">
                  <a:lumMod val="65000"/>
                  <a:lumOff val="35000"/>
                </a:schemeClr>
              </a:solidFill>
              <a:latin typeface="Arial" panose="020B0604020202020204" pitchFamily="34" charset="0"/>
              <a:cs typeface="Arial" panose="020B0604020202020204" pitchFamily="34" charset="0"/>
            </a:endParaRPr>
          </a:p>
          <a:p>
            <a:pPr algn="l"/>
            <a:r>
              <a:rPr lang="fr-CA" sz="2000" dirty="0">
                <a:solidFill>
                  <a:schemeClr val="tx1">
                    <a:lumMod val="65000"/>
                    <a:lumOff val="35000"/>
                  </a:schemeClr>
                </a:solidFill>
                <a:latin typeface="Arial" panose="020B0604020202020204" pitchFamily="34" charset="0"/>
                <a:cs typeface="Arial" panose="020B0604020202020204" pitchFamily="34" charset="0"/>
              </a:rPr>
              <a:t>Si vous ou une personne proche êtes aux prises avec un problème de santé mentale ou de dépendance, veuillez consulter le module 5, «Où trouver de l’aide». Si l’un des éléments de ce module vous dérange et que vous souhaitez sauter une section, veuillez en informer votre formateur ou formatrice.</a:t>
            </a:r>
          </a:p>
          <a:p>
            <a:pPr marL="12700" marR="5080">
              <a:lnSpc>
                <a:spcPct val="100200"/>
              </a:lnSpc>
              <a:spcBef>
                <a:spcPts val="1195"/>
              </a:spcBef>
            </a:pPr>
            <a:endParaRPr sz="20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C8084F2E-C2D8-0C92-0829-4CDF5D655E5C}"/>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6" name="object 10">
            <a:extLst>
              <a:ext uri="{FF2B5EF4-FFF2-40B4-BE49-F238E27FC236}">
                <a16:creationId xmlns:a16="http://schemas.microsoft.com/office/drawing/2014/main" id="{2C914833-4B08-2F16-9659-94400AB9B7A4}"/>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C83436BB-7798-AD57-7A8F-82B85D65A1EF}"/>
              </a:ext>
            </a:extLst>
          </p:cNvPr>
          <p:cNvSpPr txBox="1"/>
          <p:nvPr/>
        </p:nvSpPr>
        <p:spPr>
          <a:xfrm>
            <a:off x="2374468" y="755615"/>
            <a:ext cx="7482205" cy="2782813"/>
          </a:xfrm>
          <a:prstGeom prst="rect">
            <a:avLst/>
          </a:prstGeom>
        </p:spPr>
        <p:txBody>
          <a:bodyPr vert="horz" wrap="square" lIns="0" tIns="12700" rIns="0" bIns="0" rtlCol="0">
            <a:spAutoFit/>
          </a:bodyPr>
          <a:lstStyle/>
          <a:p>
            <a:pPr marR="3175" algn="ctr">
              <a:spcBef>
                <a:spcPts val="1730"/>
              </a:spcBef>
            </a:pPr>
            <a:r>
              <a:rPr lang="fr-CA" sz="1800" dirty="0">
                <a:latin typeface="Arial"/>
                <a:cs typeface="Arial"/>
              </a:rPr>
              <a:t>Ce PowerPoint a été créé par Laubach </a:t>
            </a:r>
            <a:r>
              <a:rPr lang="fr-CA" sz="1800" dirty="0" err="1">
                <a:latin typeface="Arial"/>
                <a:cs typeface="Arial"/>
              </a:rPr>
              <a:t>Literacy</a:t>
            </a:r>
            <a:r>
              <a:rPr lang="fr-CA" sz="1800" dirty="0">
                <a:latin typeface="Arial"/>
                <a:cs typeface="Arial"/>
              </a:rPr>
              <a:t> Ontario.</a:t>
            </a:r>
            <a:br>
              <a:rPr lang="fr-CA" sz="1800" dirty="0">
                <a:latin typeface="Arial"/>
                <a:cs typeface="Arial"/>
              </a:rPr>
            </a:br>
            <a:br>
              <a:rPr lang="fr-CA" sz="1800" dirty="0">
                <a:latin typeface="Arial"/>
                <a:cs typeface="Arial"/>
              </a:rPr>
            </a:br>
            <a:r>
              <a:rPr lang="fr-CA" sz="1800" dirty="0">
                <a:latin typeface="Arial"/>
                <a:cs typeface="Arial"/>
              </a:rPr>
              <a:t>Les ressources peuvent être téléchargées gratuitement à l’adresse </a:t>
            </a:r>
            <a:r>
              <a:rPr lang="fr-CA" sz="1800" u="sng" spc="-95" dirty="0">
                <a:solidFill>
                  <a:srgbClr val="2997E2"/>
                </a:solidFill>
                <a:uFill>
                  <a:solidFill>
                    <a:srgbClr val="2997E2"/>
                  </a:solidFill>
                </a:uFill>
                <a:latin typeface="Arial"/>
                <a:cs typeface="Arial"/>
                <a:hlinkClick r:id="rId2"/>
              </a:rPr>
              <a:t>www.laubach-</a:t>
            </a:r>
            <a:r>
              <a:rPr lang="fr-CA" sz="1800" u="sng" spc="-10" dirty="0">
                <a:solidFill>
                  <a:srgbClr val="2997E2"/>
                </a:solidFill>
                <a:uFill>
                  <a:solidFill>
                    <a:srgbClr val="2997E2"/>
                  </a:solidFill>
                </a:uFill>
                <a:latin typeface="Arial"/>
                <a:cs typeface="Arial"/>
                <a:hlinkClick r:id="rId2"/>
              </a:rPr>
              <a:t>on.ca</a:t>
            </a:r>
            <a:r>
              <a:rPr lang="fr-CA" sz="1800" dirty="0">
                <a:latin typeface="Arial"/>
                <a:cs typeface="Arial"/>
              </a:rPr>
              <a:t>.</a:t>
            </a:r>
            <a:br>
              <a:rPr lang="fr-CA" sz="1800" dirty="0">
                <a:latin typeface="Arial"/>
                <a:cs typeface="Arial"/>
              </a:rPr>
            </a:br>
            <a:br>
              <a:rPr lang="fr-CA" sz="1800" dirty="0">
                <a:latin typeface="Arial"/>
                <a:cs typeface="Arial"/>
              </a:rPr>
            </a:br>
            <a:r>
              <a:rPr lang="fr-CA" sz="1800" dirty="0">
                <a:latin typeface="Arial"/>
                <a:cs typeface="Arial"/>
              </a:rPr>
              <a:t>Tous les liens vers les sites Web étaient exacts au moment </a:t>
            </a:r>
            <a:br>
              <a:rPr lang="fr-CA" sz="1800" dirty="0">
                <a:latin typeface="Arial"/>
                <a:cs typeface="Arial"/>
              </a:rPr>
            </a:br>
            <a:r>
              <a:rPr lang="fr-CA" sz="1800" dirty="0">
                <a:latin typeface="Arial"/>
                <a:cs typeface="Arial"/>
              </a:rPr>
              <a:t>de la distribution originale, en janvier 2024.</a:t>
            </a:r>
            <a:br>
              <a:rPr lang="fr-CA" sz="1800" dirty="0">
                <a:latin typeface="Arial"/>
                <a:cs typeface="Arial"/>
              </a:rPr>
            </a:br>
            <a:br>
              <a:rPr lang="fr-CA" sz="1800" dirty="0">
                <a:latin typeface="Arial"/>
                <a:cs typeface="Arial"/>
              </a:rPr>
            </a:br>
            <a:r>
              <a:rPr lang="fr-CA" sz="1800" dirty="0">
                <a:latin typeface="Arial"/>
                <a:cs typeface="Arial"/>
              </a:rPr>
              <a:t>Certaines des images utilisées dans ce PowerPoint proviennent</a:t>
            </a:r>
            <a:br>
              <a:rPr lang="fr-CA" sz="1800" dirty="0">
                <a:latin typeface="Arial"/>
                <a:cs typeface="Arial"/>
              </a:rPr>
            </a:br>
            <a:r>
              <a:rPr lang="fr-CA" sz="1800" dirty="0">
                <a:latin typeface="Arial"/>
                <a:cs typeface="Arial"/>
              </a:rPr>
              <a:t>de PowerPoint et de </a:t>
            </a:r>
            <a:r>
              <a:rPr lang="fr-CA" sz="1800" dirty="0" err="1">
                <a:latin typeface="Arial"/>
                <a:cs typeface="Arial"/>
              </a:rPr>
              <a:t>Canva</a:t>
            </a:r>
            <a:r>
              <a:rPr lang="fr-CA" sz="1800" dirty="0">
                <a:latin typeface="Arial"/>
                <a:cs typeface="Arial"/>
              </a:rPr>
              <a:t>.</a:t>
            </a:r>
            <a:endParaRPr sz="1800" dirty="0">
              <a:latin typeface="Arial"/>
              <a:cs typeface="Arial"/>
            </a:endParaRPr>
          </a:p>
        </p:txBody>
      </p:sp>
      <p:sp>
        <p:nvSpPr>
          <p:cNvPr id="7" name="ZoneTexte 6">
            <a:extLst>
              <a:ext uri="{FF2B5EF4-FFF2-40B4-BE49-F238E27FC236}">
                <a16:creationId xmlns:a16="http://schemas.microsoft.com/office/drawing/2014/main" id="{CE26BBFE-917E-3E91-267F-4C3262FFBC01}"/>
              </a:ext>
            </a:extLst>
          </p:cNvPr>
          <p:cNvSpPr txBox="1"/>
          <p:nvPr/>
        </p:nvSpPr>
        <p:spPr>
          <a:xfrm>
            <a:off x="3188793" y="5253709"/>
            <a:ext cx="5814412" cy="523220"/>
          </a:xfrm>
          <a:prstGeom prst="rect">
            <a:avLst/>
          </a:prstGeom>
          <a:noFill/>
        </p:spPr>
        <p:txBody>
          <a:bodyPr wrap="none" rtlCol="0">
            <a:spAutoFit/>
          </a:bodyPr>
          <a:lstStyle/>
          <a:p>
            <a:pPr algn="ctr"/>
            <a:r>
              <a:rPr lang="fr-FR" sz="1400" dirty="0"/>
              <a:t>Ce projet d’Emploi Ontario est financé par le gouvernement du Canada</a:t>
            </a:r>
            <a:br>
              <a:rPr lang="fr-FR" sz="1400" dirty="0"/>
            </a:br>
            <a:r>
              <a:rPr lang="fr-FR" sz="1400" dirty="0"/>
              <a:t>et le gouvernement de l’Ontario.</a:t>
            </a:r>
          </a:p>
        </p:txBody>
      </p:sp>
      <p:pic>
        <p:nvPicPr>
          <p:cNvPr id="8" name="Image 7">
            <a:extLst>
              <a:ext uri="{FF2B5EF4-FFF2-40B4-BE49-F238E27FC236}">
                <a16:creationId xmlns:a16="http://schemas.microsoft.com/office/drawing/2014/main" id="{B6E72893-FC24-606C-91B1-126D1AA0C6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177" y="4227612"/>
            <a:ext cx="7772400" cy="900397"/>
          </a:xfrm>
          <a:prstGeom prst="rect">
            <a:avLst/>
          </a:prstGeom>
        </p:spPr>
      </p:pic>
      <p:sp>
        <p:nvSpPr>
          <p:cNvPr id="2" name="object 5">
            <a:extLst>
              <a:ext uri="{FF2B5EF4-FFF2-40B4-BE49-F238E27FC236}">
                <a16:creationId xmlns:a16="http://schemas.microsoft.com/office/drawing/2014/main" id="{D653E6EF-B341-B4A8-15FC-F9844CAD0A63}"/>
              </a:ext>
            </a:extLst>
          </p:cNvPr>
          <p:cNvSpPr/>
          <p:nvPr/>
        </p:nvSpPr>
        <p:spPr>
          <a:xfrm>
            <a:off x="0" y="6400800"/>
            <a:ext cx="12193905" cy="457200"/>
          </a:xfrm>
          <a:custGeom>
            <a:avLst/>
            <a:gdLst/>
            <a:ahLst/>
            <a:cxnLst/>
            <a:rect l="l" t="t" r="r" b="b"/>
            <a:pathLst>
              <a:path w="12193905" h="457200">
                <a:moveTo>
                  <a:pt x="12193524" y="0"/>
                </a:moveTo>
                <a:lnTo>
                  <a:pt x="0" y="0"/>
                </a:lnTo>
                <a:lnTo>
                  <a:pt x="0" y="457200"/>
                </a:lnTo>
                <a:lnTo>
                  <a:pt x="12193524" y="457200"/>
                </a:lnTo>
                <a:lnTo>
                  <a:pt x="12193524" y="0"/>
                </a:lnTo>
                <a:close/>
              </a:path>
            </a:pathLst>
          </a:custGeom>
          <a:solidFill>
            <a:srgbClr val="7DA9C9"/>
          </a:solidFill>
        </p:spPr>
        <p:txBody>
          <a:bodyPr wrap="square" lIns="0" tIns="0" rIns="0" bIns="0" rtlCol="0"/>
          <a:lstStyle/>
          <a:p>
            <a:endParaRPr/>
          </a:p>
        </p:txBody>
      </p:sp>
      <p:sp>
        <p:nvSpPr>
          <p:cNvPr id="3" name="Rectangle 2">
            <a:extLst>
              <a:ext uri="{FF2B5EF4-FFF2-40B4-BE49-F238E27FC236}">
                <a16:creationId xmlns:a16="http://schemas.microsoft.com/office/drawing/2014/main" id="{B3926AFC-B4B5-D640-8F8E-4EBD4ED24478}"/>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4DC10FAF-B7D7-7EA3-462A-FBE216C4A59C}"/>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4874912" y="300634"/>
            <a:ext cx="6161405" cy="1366400"/>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accent2">
                    <a:lumMod val="75000"/>
                  </a:schemeClr>
                </a:solidFill>
              </a:rPr>
              <a:t>Aujourd’hui, nous allons apprendre…</a:t>
            </a:r>
            <a:endParaRPr spc="-140" dirty="0"/>
          </a:p>
        </p:txBody>
      </p:sp>
      <p:grpSp>
        <p:nvGrpSpPr>
          <p:cNvPr id="4" name="object 4"/>
          <p:cNvGrpSpPr/>
          <p:nvPr/>
        </p:nvGrpSpPr>
        <p:grpSpPr>
          <a:xfrm>
            <a:off x="0" y="0"/>
            <a:ext cx="5116195" cy="6858000"/>
            <a:chOff x="0" y="0"/>
            <a:chExt cx="5116195" cy="6858000"/>
          </a:xfrm>
        </p:grpSpPr>
        <p:sp>
          <p:nvSpPr>
            <p:cNvPr id="5" name="object 5"/>
            <p:cNvSpPr/>
            <p:nvPr/>
          </p:nvSpPr>
          <p:spPr>
            <a:xfrm>
              <a:off x="0" y="0"/>
              <a:ext cx="4430395" cy="6858000"/>
            </a:xfrm>
            <a:custGeom>
              <a:avLst/>
              <a:gdLst/>
              <a:ahLst/>
              <a:cxnLst/>
              <a:rect l="l" t="t" r="r" b="b"/>
              <a:pathLst>
                <a:path w="4430395" h="6858000">
                  <a:moveTo>
                    <a:pt x="4430268" y="6858000"/>
                  </a:moveTo>
                  <a:lnTo>
                    <a:pt x="4430268" y="0"/>
                  </a:lnTo>
                  <a:lnTo>
                    <a:pt x="0" y="0"/>
                  </a:lnTo>
                  <a:lnTo>
                    <a:pt x="0" y="6858000"/>
                  </a:lnTo>
                  <a:lnTo>
                    <a:pt x="4430268" y="6858000"/>
                  </a:lnTo>
                  <a:close/>
                </a:path>
              </a:pathLst>
            </a:custGeom>
            <a:solidFill>
              <a:srgbClr val="7DA9C9"/>
            </a:solidFill>
          </p:spPr>
          <p:txBody>
            <a:bodyPr wrap="square" lIns="0" tIns="0" rIns="0" bIns="0" rtlCol="0"/>
            <a:lstStyle/>
            <a:p>
              <a:endParaRPr/>
            </a:p>
          </p:txBody>
        </p:sp>
        <p:pic>
          <p:nvPicPr>
            <p:cNvPr id="6" name="object 6"/>
            <p:cNvPicPr/>
            <p:nvPr/>
          </p:nvPicPr>
          <p:blipFill>
            <a:blip r:embed="rId2" cstate="print"/>
            <a:stretch>
              <a:fillRect/>
            </a:stretch>
          </p:blipFill>
          <p:spPr>
            <a:xfrm>
              <a:off x="0" y="1329817"/>
              <a:ext cx="5115940" cy="5067934"/>
            </a:xfrm>
            <a:prstGeom prst="rect">
              <a:avLst/>
            </a:prstGeom>
          </p:spPr>
        </p:pic>
      </p:grpSp>
      <p:sp>
        <p:nvSpPr>
          <p:cNvPr id="7" name="Rectangle 6">
            <a:extLst>
              <a:ext uri="{FF2B5EF4-FFF2-40B4-BE49-F238E27FC236}">
                <a16:creationId xmlns:a16="http://schemas.microsoft.com/office/drawing/2014/main" id="{89C0F141-C044-0A78-F526-7D8A51D34338}"/>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9" name="object 10">
            <a:extLst>
              <a:ext uri="{FF2B5EF4-FFF2-40B4-BE49-F238E27FC236}">
                <a16:creationId xmlns:a16="http://schemas.microsoft.com/office/drawing/2014/main" id="{DA38AE9E-0C2E-F002-A9C9-C51B005EEE65}"/>
              </a:ext>
            </a:extLst>
          </p:cNvPr>
          <p:cNvPicPr/>
          <p:nvPr/>
        </p:nvPicPr>
        <p:blipFill>
          <a:blip r:embed="rId3" cstate="print"/>
          <a:stretch>
            <a:fillRect/>
          </a:stretch>
        </p:blipFill>
        <p:spPr>
          <a:xfrm>
            <a:off x="10077577" y="5410200"/>
            <a:ext cx="1521078" cy="1307338"/>
          </a:xfrm>
          <a:prstGeom prst="rect">
            <a:avLst/>
          </a:prstGeom>
        </p:spPr>
      </p:pic>
      <p:sp>
        <p:nvSpPr>
          <p:cNvPr id="2" name="object 2"/>
          <p:cNvSpPr txBox="1"/>
          <p:nvPr/>
        </p:nvSpPr>
        <p:spPr>
          <a:xfrm>
            <a:off x="4874912" y="1895634"/>
            <a:ext cx="6756400" cy="4215897"/>
          </a:xfrm>
          <a:prstGeom prst="rect">
            <a:avLst/>
          </a:prstGeom>
        </p:spPr>
        <p:txBody>
          <a:bodyPr vert="horz" wrap="square" lIns="0" tIns="14604" rIns="0" bIns="0" rtlCol="0">
            <a:spAutoFit/>
          </a:bodyPr>
          <a:lstStyle/>
          <a:p>
            <a:pPr marL="241300" indent="-228600">
              <a:spcBef>
                <a:spcPts val="1780"/>
              </a:spcBef>
              <a:buClr>
                <a:srgbClr val="256A79"/>
              </a:buClr>
              <a:buFontTx/>
              <a:buChar char="•"/>
              <a:tabLst>
                <a:tab pos="241300" algn="l"/>
              </a:tabLst>
            </a:pPr>
            <a:r>
              <a:rPr lang="fr-CA" dirty="0"/>
              <a:t>Quels sont les symptômes courants de troubles mentaux ou de dépendance?</a:t>
            </a:r>
          </a:p>
          <a:p>
            <a:pPr marL="241300" indent="-228600">
              <a:spcBef>
                <a:spcPts val="1780"/>
              </a:spcBef>
              <a:buClr>
                <a:srgbClr val="256A79"/>
              </a:buClr>
              <a:buFontTx/>
              <a:buChar char="•"/>
              <a:tabLst>
                <a:tab pos="241300" algn="l"/>
              </a:tabLst>
            </a:pPr>
            <a:r>
              <a:rPr lang="fr-CA" dirty="0"/>
              <a:t>Comment savoir si vous souffrez ou si un de vos proches souffre d’une maladie mentale grave?</a:t>
            </a:r>
          </a:p>
          <a:p>
            <a:pPr marL="241300" indent="-228600">
              <a:spcBef>
                <a:spcPts val="1780"/>
              </a:spcBef>
              <a:buClr>
                <a:srgbClr val="256A79"/>
              </a:buClr>
              <a:buFontTx/>
              <a:buChar char="•"/>
              <a:tabLst>
                <a:tab pos="241300" algn="l"/>
              </a:tabLst>
            </a:pPr>
            <a:r>
              <a:rPr lang="fr-CA" dirty="0"/>
              <a:t>Comment savoir quand une maladie mentale ou une dépendance devient incontrôlable?</a:t>
            </a:r>
          </a:p>
          <a:p>
            <a:pPr marL="241300" indent="-228600">
              <a:spcBef>
                <a:spcPts val="1780"/>
              </a:spcBef>
              <a:buClr>
                <a:srgbClr val="256A79"/>
              </a:buClr>
              <a:buFontTx/>
              <a:buChar char="•"/>
              <a:tabLst>
                <a:tab pos="241300" algn="l"/>
              </a:tabLst>
            </a:pPr>
            <a:r>
              <a:rPr lang="fr-CA" dirty="0"/>
              <a:t>Ai-je besoin d’un professionnel ou d’une professionnelle? </a:t>
            </a:r>
            <a:br>
              <a:rPr lang="fr-CA" dirty="0"/>
            </a:br>
            <a:r>
              <a:rPr lang="fr-CA" dirty="0"/>
              <a:t>Puis-je me soigner moi-même ou aider les autres?</a:t>
            </a:r>
          </a:p>
          <a:p>
            <a:pPr marL="241300" indent="-228600">
              <a:spcBef>
                <a:spcPts val="1780"/>
              </a:spcBef>
              <a:buClr>
                <a:srgbClr val="256A79"/>
              </a:buClr>
              <a:buFontTx/>
              <a:buChar char="•"/>
              <a:tabLst>
                <a:tab pos="241300" algn="l"/>
              </a:tabLst>
            </a:pPr>
            <a:r>
              <a:rPr lang="fr-CA" dirty="0"/>
              <a:t>Que se passe-t-il si mon médecin me prescrit des médicaments et qu’ils ne fonctionnent pas?</a:t>
            </a:r>
          </a:p>
          <a:p>
            <a:pPr marL="241300" indent="-228600">
              <a:spcBef>
                <a:spcPts val="1780"/>
              </a:spcBef>
              <a:buClr>
                <a:srgbClr val="256A79"/>
              </a:buClr>
              <a:buFontTx/>
              <a:buChar char="•"/>
              <a:tabLst>
                <a:tab pos="241300" algn="l"/>
              </a:tabLst>
            </a:pPr>
            <a:r>
              <a:rPr lang="fr-CA" dirty="0"/>
              <a:t>Où puis-je trouver de l’aide?</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3905" cy="6858000"/>
          </a:xfrm>
          <a:custGeom>
            <a:avLst/>
            <a:gdLst/>
            <a:ahLst/>
            <a:cxnLst/>
            <a:rect l="l" t="t" r="r" b="b"/>
            <a:pathLst>
              <a:path w="12193905" h="6858000">
                <a:moveTo>
                  <a:pt x="12193524" y="0"/>
                </a:moveTo>
                <a:lnTo>
                  <a:pt x="0" y="0"/>
                </a:lnTo>
                <a:lnTo>
                  <a:pt x="0" y="6858000"/>
                </a:lnTo>
                <a:lnTo>
                  <a:pt x="12193524" y="6858000"/>
                </a:lnTo>
                <a:lnTo>
                  <a:pt x="12193524" y="0"/>
                </a:lnTo>
                <a:close/>
              </a:path>
            </a:pathLst>
          </a:custGeom>
          <a:solidFill>
            <a:srgbClr val="40749B"/>
          </a:solidFill>
        </p:spPr>
        <p:txBody>
          <a:bodyPr wrap="square" lIns="0" tIns="0" rIns="0" bIns="0" rtlCol="0"/>
          <a:lstStyle/>
          <a:p>
            <a:endParaRPr/>
          </a:p>
        </p:txBody>
      </p:sp>
      <p:sp>
        <p:nvSpPr>
          <p:cNvPr id="3" name="object 3"/>
          <p:cNvSpPr/>
          <p:nvPr/>
        </p:nvSpPr>
        <p:spPr>
          <a:xfrm>
            <a:off x="7715298" y="0"/>
            <a:ext cx="4478655" cy="6858000"/>
          </a:xfrm>
          <a:custGeom>
            <a:avLst/>
            <a:gdLst/>
            <a:ahLst/>
            <a:cxnLst/>
            <a:rect l="l" t="t" r="r" b="b"/>
            <a:pathLst>
              <a:path w="4478655" h="6858000">
                <a:moveTo>
                  <a:pt x="4478226" y="0"/>
                </a:moveTo>
                <a:lnTo>
                  <a:pt x="3514550" y="0"/>
                </a:lnTo>
                <a:lnTo>
                  <a:pt x="0" y="6858000"/>
                </a:lnTo>
                <a:lnTo>
                  <a:pt x="4478226" y="6858000"/>
                </a:lnTo>
                <a:lnTo>
                  <a:pt x="4478226" y="0"/>
                </a:lnTo>
                <a:close/>
              </a:path>
            </a:pathLst>
          </a:custGeom>
          <a:solidFill>
            <a:srgbClr val="FFFFFF"/>
          </a:solidFill>
        </p:spPr>
        <p:txBody>
          <a:bodyPr wrap="square" lIns="0" tIns="0" rIns="0" bIns="0" rtlCol="0"/>
          <a:lstStyle/>
          <a:p>
            <a:endParaRPr/>
          </a:p>
        </p:txBody>
      </p:sp>
      <p:sp>
        <p:nvSpPr>
          <p:cNvPr id="4" name="object 4"/>
          <p:cNvSpPr txBox="1">
            <a:spLocks noGrp="1"/>
          </p:cNvSpPr>
          <p:nvPr>
            <p:ph type="title"/>
          </p:nvPr>
        </p:nvSpPr>
        <p:spPr>
          <a:xfrm>
            <a:off x="304800" y="430516"/>
            <a:ext cx="10124745" cy="1271502"/>
          </a:xfrm>
          <a:prstGeom prst="rect">
            <a:avLst/>
          </a:prstGeom>
        </p:spPr>
        <p:txBody>
          <a:bodyPr vert="horz" wrap="square" lIns="0" tIns="116205" rIns="0" bIns="0" rtlCol="0">
            <a:spAutoFit/>
          </a:bodyPr>
          <a:lstStyle/>
          <a:p>
            <a:pPr marL="12700" marR="5080">
              <a:lnSpc>
                <a:spcPts val="4470"/>
              </a:lnSpc>
              <a:spcBef>
                <a:spcPts val="915"/>
              </a:spcBef>
            </a:pPr>
            <a:r>
              <a:rPr lang="fr-CA" dirty="0">
                <a:solidFill>
                  <a:schemeClr val="bg1"/>
                </a:solidFill>
              </a:rPr>
              <a:t>Quels sont les symptômes courants de la santé mentale et de la dépendance?</a:t>
            </a:r>
            <a:endParaRPr dirty="0">
              <a:solidFill>
                <a:schemeClr val="bg1"/>
              </a:solidFill>
            </a:endParaRPr>
          </a:p>
        </p:txBody>
      </p:sp>
      <p:sp>
        <p:nvSpPr>
          <p:cNvPr id="5" name="object 5"/>
          <p:cNvSpPr txBox="1"/>
          <p:nvPr/>
        </p:nvSpPr>
        <p:spPr>
          <a:xfrm>
            <a:off x="381000" y="1981200"/>
            <a:ext cx="8277225" cy="4477507"/>
          </a:xfrm>
          <a:prstGeom prst="rect">
            <a:avLst/>
          </a:prstGeom>
        </p:spPr>
        <p:txBody>
          <a:bodyPr vert="horz" wrap="square" lIns="0" tIns="14604" rIns="0" bIns="0" rtlCol="0">
            <a:spAutoFit/>
          </a:bodyPr>
          <a:lstStyle/>
          <a:p>
            <a:pPr marL="12700">
              <a:lnSpc>
                <a:spcPct val="100000"/>
              </a:lnSpc>
              <a:spcBef>
                <a:spcPts val="1205"/>
              </a:spcBef>
              <a:tabLst>
                <a:tab pos="354965" algn="l"/>
              </a:tabLst>
            </a:pPr>
            <a:r>
              <a:rPr lang="fr-FR" dirty="0">
                <a:solidFill>
                  <a:schemeClr val="bg1"/>
                </a:solidFill>
              </a:rPr>
              <a:t>Dans le module 1, nous avions mentionné que les symptômes de troubles mentaux peuvent prendre de nombreuses formes différentes :</a:t>
            </a:r>
          </a:p>
          <a:p>
            <a:pPr marL="354965" indent="-342265">
              <a:lnSpc>
                <a:spcPct val="100000"/>
              </a:lnSpc>
              <a:spcBef>
                <a:spcPts val="1205"/>
              </a:spcBef>
              <a:buChar char="•"/>
              <a:tabLst>
                <a:tab pos="354965" algn="l"/>
              </a:tabLst>
            </a:pPr>
            <a:r>
              <a:rPr lang="fr-FR" dirty="0">
                <a:solidFill>
                  <a:schemeClr val="bg1"/>
                </a:solidFill>
              </a:rPr>
              <a:t>Sentiment de tristesse ou de déprime</a:t>
            </a:r>
          </a:p>
          <a:p>
            <a:pPr marL="354965" indent="-342265">
              <a:lnSpc>
                <a:spcPct val="100000"/>
              </a:lnSpc>
              <a:spcBef>
                <a:spcPts val="1205"/>
              </a:spcBef>
              <a:buChar char="•"/>
              <a:tabLst>
                <a:tab pos="354965" algn="l"/>
              </a:tabLst>
            </a:pPr>
            <a:r>
              <a:rPr lang="fr-FR" dirty="0">
                <a:solidFill>
                  <a:schemeClr val="bg1"/>
                </a:solidFill>
              </a:rPr>
              <a:t>Pensées confuses ou capacité réduite à se concentrer</a:t>
            </a:r>
          </a:p>
          <a:p>
            <a:pPr marL="354965" indent="-342265">
              <a:lnSpc>
                <a:spcPct val="100000"/>
              </a:lnSpc>
              <a:spcBef>
                <a:spcPts val="1205"/>
              </a:spcBef>
              <a:buChar char="•"/>
              <a:tabLst>
                <a:tab pos="354965" algn="l"/>
              </a:tabLst>
            </a:pPr>
            <a:r>
              <a:rPr lang="fr-FR" dirty="0">
                <a:solidFill>
                  <a:schemeClr val="bg1"/>
                </a:solidFill>
              </a:rPr>
              <a:t>Peurs ou inquiétudes excessives ou sentiments extrêmes de culpabilité</a:t>
            </a:r>
          </a:p>
          <a:p>
            <a:pPr marL="354965" indent="-342265">
              <a:lnSpc>
                <a:spcPct val="100000"/>
              </a:lnSpc>
              <a:spcBef>
                <a:spcPts val="1205"/>
              </a:spcBef>
              <a:buChar char="•"/>
              <a:tabLst>
                <a:tab pos="354965" algn="l"/>
              </a:tabLst>
            </a:pPr>
            <a:r>
              <a:rPr lang="fr-FR" dirty="0">
                <a:solidFill>
                  <a:schemeClr val="bg1"/>
                </a:solidFill>
              </a:rPr>
              <a:t>Changements d’humeur extrêmes avec des hauts et des bas</a:t>
            </a:r>
          </a:p>
          <a:p>
            <a:pPr marL="354965" indent="-342265">
              <a:lnSpc>
                <a:spcPct val="100000"/>
              </a:lnSpc>
              <a:spcBef>
                <a:spcPts val="1205"/>
              </a:spcBef>
              <a:buChar char="•"/>
              <a:tabLst>
                <a:tab pos="354965" algn="l"/>
              </a:tabLst>
            </a:pPr>
            <a:r>
              <a:rPr lang="fr-FR" dirty="0">
                <a:solidFill>
                  <a:schemeClr val="bg1"/>
                </a:solidFill>
              </a:rPr>
              <a:t>Retrait des amis et des activités</a:t>
            </a:r>
          </a:p>
          <a:p>
            <a:pPr marL="354965" indent="-342265">
              <a:lnSpc>
                <a:spcPct val="100000"/>
              </a:lnSpc>
              <a:spcBef>
                <a:spcPts val="1205"/>
              </a:spcBef>
              <a:buChar char="•"/>
              <a:tabLst>
                <a:tab pos="354965" algn="l"/>
              </a:tabLst>
            </a:pPr>
            <a:r>
              <a:rPr lang="fr-FR" dirty="0">
                <a:solidFill>
                  <a:schemeClr val="bg1"/>
                </a:solidFill>
              </a:rPr>
              <a:t>Fatigue importante, manque d’énergie ou problèmes de sommeil</a:t>
            </a:r>
          </a:p>
          <a:p>
            <a:pPr marL="354965" indent="-342265">
              <a:lnSpc>
                <a:spcPct val="100000"/>
              </a:lnSpc>
              <a:spcBef>
                <a:spcPts val="1205"/>
              </a:spcBef>
              <a:buChar char="•"/>
              <a:tabLst>
                <a:tab pos="354965" algn="l"/>
              </a:tabLst>
            </a:pPr>
            <a:r>
              <a:rPr lang="fr-FR" dirty="0">
                <a:solidFill>
                  <a:schemeClr val="bg1"/>
                </a:solidFill>
              </a:rPr>
              <a:t>Détachement de la réalité (délires), paranoïa ou hallucinations</a:t>
            </a:r>
          </a:p>
          <a:p>
            <a:pPr marL="354965" indent="-342265">
              <a:lnSpc>
                <a:spcPct val="100000"/>
              </a:lnSpc>
              <a:spcBef>
                <a:spcPts val="1205"/>
              </a:spcBef>
              <a:buChar char="•"/>
              <a:tabLst>
                <a:tab pos="354965" algn="l"/>
              </a:tabLst>
            </a:pPr>
            <a:endParaRPr lang="fr-FR" dirty="0">
              <a:solidFill>
                <a:schemeClr val="bg1"/>
              </a:solidFill>
            </a:endParaRPr>
          </a:p>
          <a:p>
            <a:pPr marL="354965" indent="-342265">
              <a:lnSpc>
                <a:spcPct val="100000"/>
              </a:lnSpc>
              <a:spcBef>
                <a:spcPts val="1205"/>
              </a:spcBef>
              <a:buChar char="•"/>
              <a:tabLst>
                <a:tab pos="354965" algn="l"/>
              </a:tabLst>
            </a:pPr>
            <a:endParaRPr lang="fr-CA" sz="2000" dirty="0">
              <a:latin typeface="Arial"/>
              <a:cs typeface="Arial"/>
            </a:endParaRPr>
          </a:p>
        </p:txBody>
      </p:sp>
      <p:sp>
        <p:nvSpPr>
          <p:cNvPr id="6" name="object 6"/>
          <p:cNvSpPr/>
          <p:nvPr/>
        </p:nvSpPr>
        <p:spPr>
          <a:xfrm>
            <a:off x="9011411" y="0"/>
            <a:ext cx="3182620" cy="4297680"/>
          </a:xfrm>
          <a:custGeom>
            <a:avLst/>
            <a:gdLst/>
            <a:ahLst/>
            <a:cxnLst/>
            <a:rect l="l" t="t" r="r" b="b"/>
            <a:pathLst>
              <a:path w="3182620" h="4297680">
                <a:moveTo>
                  <a:pt x="3182111" y="0"/>
                </a:moveTo>
                <a:lnTo>
                  <a:pt x="2183511" y="0"/>
                </a:lnTo>
                <a:lnTo>
                  <a:pt x="0" y="4297680"/>
                </a:lnTo>
                <a:lnTo>
                  <a:pt x="3182111" y="4297680"/>
                </a:lnTo>
                <a:lnTo>
                  <a:pt x="3182111" y="0"/>
                </a:lnTo>
                <a:close/>
              </a:path>
            </a:pathLst>
          </a:custGeom>
          <a:solidFill>
            <a:srgbClr val="7E2C20"/>
          </a:solidFill>
        </p:spPr>
        <p:txBody>
          <a:bodyPr wrap="square" lIns="0" tIns="0" rIns="0" bIns="0" rtlCol="0"/>
          <a:lstStyle/>
          <a:p>
            <a:endParaRPr/>
          </a:p>
        </p:txBody>
      </p:sp>
      <p:sp>
        <p:nvSpPr>
          <p:cNvPr id="7" name="Rectangle 6">
            <a:extLst>
              <a:ext uri="{FF2B5EF4-FFF2-40B4-BE49-F238E27FC236}">
                <a16:creationId xmlns:a16="http://schemas.microsoft.com/office/drawing/2014/main" id="{BE2B0FD3-57BC-7DD3-CA9A-1B5DFCEE3CB1}"/>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9" name="object 10">
            <a:extLst>
              <a:ext uri="{FF2B5EF4-FFF2-40B4-BE49-F238E27FC236}">
                <a16:creationId xmlns:a16="http://schemas.microsoft.com/office/drawing/2014/main" id="{B90B4453-9646-BD70-86DB-D2A6204172F5}"/>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8860790" cy="1952625"/>
            <a:chOff x="0" y="0"/>
            <a:chExt cx="8860790" cy="1952625"/>
          </a:xfrm>
        </p:grpSpPr>
        <p:sp>
          <p:nvSpPr>
            <p:cNvPr id="3" name="object 3"/>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4" name="object 4"/>
            <p:cNvSpPr/>
            <p:nvPr/>
          </p:nvSpPr>
          <p:spPr>
            <a:xfrm>
              <a:off x="0" y="0"/>
              <a:ext cx="8860790" cy="1952625"/>
            </a:xfrm>
            <a:custGeom>
              <a:avLst/>
              <a:gdLst/>
              <a:ahLst/>
              <a:cxnLst/>
              <a:rect l="l" t="t" r="r" b="b"/>
              <a:pathLst>
                <a:path w="8860790" h="1952625">
                  <a:moveTo>
                    <a:pt x="1317537" y="962203"/>
                  </a:moveTo>
                  <a:lnTo>
                    <a:pt x="0" y="1130275"/>
                  </a:lnTo>
                  <a:lnTo>
                    <a:pt x="0" y="1880062"/>
                  </a:lnTo>
                  <a:lnTo>
                    <a:pt x="657034" y="1952244"/>
                  </a:lnTo>
                  <a:lnTo>
                    <a:pt x="1317537" y="962203"/>
                  </a:lnTo>
                  <a:close/>
                </a:path>
                <a:path w="8860790" h="1952625">
                  <a:moveTo>
                    <a:pt x="8860376" y="0"/>
                  </a:moveTo>
                  <a:lnTo>
                    <a:pt x="1959469" y="0"/>
                  </a:lnTo>
                  <a:lnTo>
                    <a:pt x="1317537" y="962203"/>
                  </a:lnTo>
                  <a:lnTo>
                    <a:pt x="8860376" y="0"/>
                  </a:lnTo>
                  <a:close/>
                </a:path>
              </a:pathLst>
            </a:custGeom>
            <a:solidFill>
              <a:srgbClr val="7DA9C9"/>
            </a:solidFill>
          </p:spPr>
          <p:txBody>
            <a:bodyPr wrap="square" lIns="0" tIns="0" rIns="0" bIns="0" rtlCol="0"/>
            <a:lstStyle/>
            <a:p>
              <a:endParaRPr/>
            </a:p>
          </p:txBody>
        </p:sp>
      </p:grpSp>
      <p:sp>
        <p:nvSpPr>
          <p:cNvPr id="5" name="object 5"/>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7DA9C9"/>
          </a:solidFill>
        </p:spPr>
        <p:txBody>
          <a:bodyPr wrap="square" lIns="0" tIns="0" rIns="0" bIns="0" rtlCol="0"/>
          <a:lstStyle/>
          <a:p>
            <a:endParaRPr/>
          </a:p>
        </p:txBody>
      </p:sp>
      <p:sp>
        <p:nvSpPr>
          <p:cNvPr id="6" name="object 6"/>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7DA9C9"/>
          </a:solidFill>
        </p:spPr>
        <p:txBody>
          <a:bodyPr wrap="square" lIns="0" tIns="0" rIns="0" bIns="0" rtlCol="0"/>
          <a:lstStyle/>
          <a:p>
            <a:endParaRPr/>
          </a:p>
        </p:txBody>
      </p:sp>
      <p:sp>
        <p:nvSpPr>
          <p:cNvPr id="7" name="object 7"/>
          <p:cNvSpPr txBox="1">
            <a:spLocks noGrp="1"/>
          </p:cNvSpPr>
          <p:nvPr>
            <p:ph type="title"/>
          </p:nvPr>
        </p:nvSpPr>
        <p:spPr>
          <a:xfrm>
            <a:off x="1359535" y="989504"/>
            <a:ext cx="9003665" cy="1559466"/>
          </a:xfrm>
          <a:prstGeom prst="rect">
            <a:avLst/>
          </a:prstGeom>
        </p:spPr>
        <p:txBody>
          <a:bodyPr vert="horz" wrap="square" lIns="0" tIns="171450" rIns="0" bIns="0" rtlCol="0">
            <a:spAutoFit/>
          </a:bodyPr>
          <a:lstStyle/>
          <a:p>
            <a:pPr marL="12700" marR="5080" algn="l">
              <a:lnSpc>
                <a:spcPct val="74700"/>
              </a:lnSpc>
              <a:spcBef>
                <a:spcPts val="1350"/>
              </a:spcBef>
            </a:pPr>
            <a:r>
              <a:rPr lang="fr-CA" sz="4000" dirty="0"/>
              <a:t>Autres symptômes courants de troubles mentaux et de dépendance :</a:t>
            </a:r>
            <a:br>
              <a:rPr lang="fr-CA" sz="4000" dirty="0"/>
            </a:br>
            <a:endParaRPr lang="fr-CA" sz="4000" dirty="0"/>
          </a:p>
        </p:txBody>
      </p:sp>
      <p:sp>
        <p:nvSpPr>
          <p:cNvPr id="8" name="object 8"/>
          <p:cNvSpPr txBox="1"/>
          <p:nvPr/>
        </p:nvSpPr>
        <p:spPr>
          <a:xfrm>
            <a:off x="1359535" y="2283282"/>
            <a:ext cx="5569585" cy="3860031"/>
          </a:xfrm>
          <a:prstGeom prst="rect">
            <a:avLst/>
          </a:prstGeom>
        </p:spPr>
        <p:txBody>
          <a:bodyPr vert="horz" wrap="square" lIns="0" tIns="165100" rIns="0" bIns="0" rtlCol="0">
            <a:spAutoFit/>
          </a:bodyPr>
          <a:lstStyle/>
          <a:p>
            <a:pPr marL="245745" indent="-233045">
              <a:spcBef>
                <a:spcPts val="1205"/>
              </a:spcBef>
              <a:buClr>
                <a:srgbClr val="871C36"/>
              </a:buClr>
              <a:buFontTx/>
              <a:buChar char="•"/>
              <a:tabLst>
                <a:tab pos="245745" algn="l"/>
              </a:tabLst>
            </a:pPr>
            <a:r>
              <a:rPr lang="fr-CA" dirty="0"/>
              <a:t>Incapacité à faire face aux problèmes quotidiens ou au stress</a:t>
            </a:r>
          </a:p>
          <a:p>
            <a:pPr marL="245745" indent="-233045">
              <a:spcBef>
                <a:spcPts val="1205"/>
              </a:spcBef>
              <a:buClr>
                <a:srgbClr val="871C36"/>
              </a:buClr>
              <a:buFontTx/>
              <a:buChar char="•"/>
              <a:tabLst>
                <a:tab pos="245745" algn="l"/>
              </a:tabLst>
            </a:pPr>
            <a:r>
              <a:rPr lang="fr-CA" dirty="0"/>
              <a:t>Difficulté à comprendre et à établir des relations avec les situations et les personnes</a:t>
            </a:r>
          </a:p>
          <a:p>
            <a:pPr marL="245745" indent="-233045">
              <a:spcBef>
                <a:spcPts val="1205"/>
              </a:spcBef>
              <a:buClr>
                <a:srgbClr val="871C36"/>
              </a:buClr>
              <a:buFontTx/>
              <a:buChar char="•"/>
              <a:tabLst>
                <a:tab pos="245745" algn="l"/>
              </a:tabLst>
            </a:pPr>
            <a:r>
              <a:rPr lang="fr-CA" dirty="0"/>
              <a:t>Problèmes de consommation d’alcool ou de drogues</a:t>
            </a:r>
          </a:p>
          <a:p>
            <a:pPr marL="245745" indent="-233045">
              <a:spcBef>
                <a:spcPts val="1205"/>
              </a:spcBef>
              <a:buClr>
                <a:srgbClr val="871C36"/>
              </a:buClr>
              <a:buFontTx/>
              <a:buChar char="•"/>
              <a:tabLst>
                <a:tab pos="245745" algn="l"/>
              </a:tabLst>
            </a:pPr>
            <a:r>
              <a:rPr lang="fr-CA" dirty="0"/>
              <a:t>Changements majeurs dans les habitudes alimentaires</a:t>
            </a:r>
          </a:p>
          <a:p>
            <a:pPr marL="245745" indent="-233045">
              <a:spcBef>
                <a:spcPts val="1205"/>
              </a:spcBef>
              <a:buClr>
                <a:srgbClr val="871C36"/>
              </a:buClr>
              <a:buFontTx/>
              <a:buChar char="•"/>
              <a:tabLst>
                <a:tab pos="245745" algn="l"/>
              </a:tabLst>
            </a:pPr>
            <a:r>
              <a:rPr lang="fr-CA" dirty="0"/>
              <a:t>Changements de libido</a:t>
            </a:r>
          </a:p>
          <a:p>
            <a:pPr marL="245745" indent="-233045">
              <a:spcBef>
                <a:spcPts val="1205"/>
              </a:spcBef>
              <a:buClr>
                <a:srgbClr val="871C36"/>
              </a:buClr>
              <a:buFontTx/>
              <a:buChar char="•"/>
              <a:tabLst>
                <a:tab pos="245745" algn="l"/>
              </a:tabLst>
            </a:pPr>
            <a:r>
              <a:rPr lang="fr-CA" dirty="0"/>
              <a:t>Colère, hostilité ou violence excessives</a:t>
            </a:r>
          </a:p>
          <a:p>
            <a:pPr marL="245745" indent="-233045">
              <a:spcBef>
                <a:spcPts val="1205"/>
              </a:spcBef>
              <a:buClr>
                <a:srgbClr val="871C36"/>
              </a:buClr>
              <a:buFontTx/>
              <a:buChar char="•"/>
              <a:tabLst>
                <a:tab pos="245745" algn="l"/>
              </a:tabLst>
            </a:pPr>
            <a:r>
              <a:rPr lang="fr-CA" dirty="0"/>
              <a:t>Pensées suicidaires</a:t>
            </a:r>
            <a:endParaRPr dirty="0"/>
          </a:p>
        </p:txBody>
      </p:sp>
      <p:pic>
        <p:nvPicPr>
          <p:cNvPr id="11" name="object 11"/>
          <p:cNvPicPr/>
          <p:nvPr/>
        </p:nvPicPr>
        <p:blipFill>
          <a:blip r:embed="rId2" cstate="print"/>
          <a:stretch>
            <a:fillRect/>
          </a:stretch>
        </p:blipFill>
        <p:spPr>
          <a:xfrm>
            <a:off x="5894024" y="457200"/>
            <a:ext cx="6677786" cy="6857996"/>
          </a:xfrm>
          <a:prstGeom prst="rect">
            <a:avLst/>
          </a:prstGeom>
        </p:spPr>
      </p:pic>
      <p:sp>
        <p:nvSpPr>
          <p:cNvPr id="13" name="Rectangle 12">
            <a:extLst>
              <a:ext uri="{FF2B5EF4-FFF2-40B4-BE49-F238E27FC236}">
                <a16:creationId xmlns:a16="http://schemas.microsoft.com/office/drawing/2014/main" id="{C64AD750-65F5-9ECC-2C98-A7A8F33746AE}"/>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4" name="object 10">
            <a:extLst>
              <a:ext uri="{FF2B5EF4-FFF2-40B4-BE49-F238E27FC236}">
                <a16:creationId xmlns:a16="http://schemas.microsoft.com/office/drawing/2014/main" id="{6AE726AC-A8EB-B50B-FCB8-B411572BFA9B}"/>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 y="-1"/>
            <a:ext cx="9953625" cy="6858000"/>
            <a:chOff x="-1" y="-1"/>
            <a:chExt cx="9953625" cy="6858000"/>
          </a:xfrm>
        </p:grpSpPr>
        <p:pic>
          <p:nvPicPr>
            <p:cNvPr id="3" name="object 3"/>
            <p:cNvPicPr/>
            <p:nvPr/>
          </p:nvPicPr>
          <p:blipFill>
            <a:blip r:embed="rId2" cstate="print"/>
            <a:stretch>
              <a:fillRect/>
            </a:stretch>
          </p:blipFill>
          <p:spPr>
            <a:xfrm>
              <a:off x="-1" y="-1"/>
              <a:ext cx="4581143" cy="6857863"/>
            </a:xfrm>
            <a:prstGeom prst="rect">
              <a:avLst/>
            </a:prstGeom>
          </p:spPr>
        </p:pic>
        <p:sp>
          <p:nvSpPr>
            <p:cNvPr id="4" name="object 4"/>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7DA9C9"/>
            </a:solidFill>
          </p:spPr>
          <p:txBody>
            <a:bodyPr wrap="square" lIns="0" tIns="0" rIns="0" bIns="0" rtlCol="0"/>
            <a:lstStyle/>
            <a:p>
              <a:endParaRPr/>
            </a:p>
          </p:txBody>
        </p:sp>
      </p:grpSp>
      <p:sp>
        <p:nvSpPr>
          <p:cNvPr id="5" name="object 5"/>
          <p:cNvSpPr txBox="1">
            <a:spLocks noGrp="1"/>
          </p:cNvSpPr>
          <p:nvPr>
            <p:ph type="title"/>
          </p:nvPr>
        </p:nvSpPr>
        <p:spPr>
          <a:xfrm>
            <a:off x="4876801" y="561621"/>
            <a:ext cx="6845806" cy="2021131"/>
          </a:xfrm>
          <a:prstGeom prst="rect">
            <a:avLst/>
          </a:prstGeom>
        </p:spPr>
        <p:txBody>
          <a:bodyPr vert="horz" wrap="square" lIns="0" tIns="171450" rIns="0" bIns="0" rtlCol="0" anchor="t">
            <a:spAutoFit/>
          </a:bodyPr>
          <a:lstStyle/>
          <a:p>
            <a:pPr marL="12700" marR="5080">
              <a:lnSpc>
                <a:spcPct val="74700"/>
              </a:lnSpc>
              <a:spcBef>
                <a:spcPts val="1350"/>
              </a:spcBef>
            </a:pPr>
            <a:r>
              <a:rPr lang="fr-FR" sz="4000" dirty="0"/>
              <a:t>Est-ce que je souffre ou est-ce qu'un de mes proches</a:t>
            </a:r>
            <a:br>
              <a:rPr lang="fr-FR" sz="4000" dirty="0"/>
            </a:br>
            <a:r>
              <a:rPr lang="fr-FR" sz="4000" dirty="0"/>
              <a:t>souffre d'une maladie mentale?</a:t>
            </a:r>
          </a:p>
        </p:txBody>
      </p:sp>
      <p:sp>
        <p:nvSpPr>
          <p:cNvPr id="6" name="object 6"/>
          <p:cNvSpPr txBox="1"/>
          <p:nvPr/>
        </p:nvSpPr>
        <p:spPr>
          <a:xfrm>
            <a:off x="4574088" y="2573650"/>
            <a:ext cx="7247767" cy="2541978"/>
          </a:xfrm>
          <a:prstGeom prst="rect">
            <a:avLst/>
          </a:prstGeom>
        </p:spPr>
        <p:txBody>
          <a:bodyPr vert="horz" wrap="square" lIns="0" tIns="13335" rIns="0" bIns="0" rtlCol="0" anchor="t">
            <a:spAutoFit/>
          </a:bodyPr>
          <a:lstStyle/>
          <a:p>
            <a:pPr marL="12700" marR="193675">
              <a:lnSpc>
                <a:spcPct val="100600"/>
              </a:lnSpc>
              <a:spcBef>
                <a:spcPts val="1185"/>
              </a:spcBef>
            </a:pPr>
            <a:r>
              <a:rPr lang="fr-CA" dirty="0"/>
              <a:t>Les symptômes dont nous avons parlé ne sont que quelques-uns des signes que vous pourriez remarquer en cas de maladie mentale.</a:t>
            </a:r>
          </a:p>
          <a:p>
            <a:pPr marL="12700" marR="193675">
              <a:lnSpc>
                <a:spcPct val="100600"/>
              </a:lnSpc>
              <a:spcBef>
                <a:spcPts val="1185"/>
              </a:spcBef>
            </a:pPr>
            <a:r>
              <a:rPr lang="fr-CA" dirty="0"/>
              <a:t>Seuls les médecins ou les psychologues qualifiés sont en mesure de déterminer si vous souffrez d’une maladie mentale. Lorsqu’un /une médecin ou un/une psychologue confirme que vous souffrez d’une maladie mentale, il s’agit d’un «diagnostic».</a:t>
            </a:r>
          </a:p>
          <a:p>
            <a:pPr marL="12700" marR="193675">
              <a:lnSpc>
                <a:spcPct val="100600"/>
              </a:lnSpc>
              <a:spcBef>
                <a:spcPts val="1185"/>
              </a:spcBef>
            </a:pPr>
            <a:r>
              <a:rPr lang="fr-CA" dirty="0"/>
              <a:t>Il existe de nombreux types de troubles mentaux, et votre diagnostic décrira le type de trouble dont vous souffrez.</a:t>
            </a:r>
            <a:endParaRPr dirty="0"/>
          </a:p>
        </p:txBody>
      </p:sp>
      <p:sp>
        <p:nvSpPr>
          <p:cNvPr id="7" name="object 7"/>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7DA9C9"/>
          </a:solidFill>
        </p:spPr>
        <p:txBody>
          <a:bodyPr wrap="square" lIns="0" tIns="0" rIns="0" bIns="0" rtlCol="0"/>
          <a:lstStyle/>
          <a:p>
            <a:endParaRPr/>
          </a:p>
        </p:txBody>
      </p:sp>
      <p:grpSp>
        <p:nvGrpSpPr>
          <p:cNvPr id="8" name="object 8"/>
          <p:cNvGrpSpPr/>
          <p:nvPr/>
        </p:nvGrpSpPr>
        <p:grpSpPr>
          <a:xfrm>
            <a:off x="0" y="0"/>
            <a:ext cx="8860790" cy="1952625"/>
            <a:chOff x="0" y="0"/>
            <a:chExt cx="8860790" cy="1952625"/>
          </a:xfrm>
        </p:grpSpPr>
        <p:sp>
          <p:nvSpPr>
            <p:cNvPr id="9" name="object 9"/>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10" name="object 10"/>
            <p:cNvSpPr/>
            <p:nvPr/>
          </p:nvSpPr>
          <p:spPr>
            <a:xfrm>
              <a:off x="0" y="0"/>
              <a:ext cx="8860790" cy="1952625"/>
            </a:xfrm>
            <a:custGeom>
              <a:avLst/>
              <a:gdLst/>
              <a:ahLst/>
              <a:cxnLst/>
              <a:rect l="l" t="t" r="r" b="b"/>
              <a:pathLst>
                <a:path w="8860790" h="1952625">
                  <a:moveTo>
                    <a:pt x="1317537" y="962203"/>
                  </a:moveTo>
                  <a:lnTo>
                    <a:pt x="0" y="1130275"/>
                  </a:lnTo>
                  <a:lnTo>
                    <a:pt x="0" y="1880062"/>
                  </a:lnTo>
                  <a:lnTo>
                    <a:pt x="657034" y="1952244"/>
                  </a:lnTo>
                  <a:lnTo>
                    <a:pt x="1317537" y="962203"/>
                  </a:lnTo>
                  <a:close/>
                </a:path>
                <a:path w="8860790" h="1952625">
                  <a:moveTo>
                    <a:pt x="8860376" y="0"/>
                  </a:moveTo>
                  <a:lnTo>
                    <a:pt x="1959469" y="0"/>
                  </a:lnTo>
                  <a:lnTo>
                    <a:pt x="1317537" y="962203"/>
                  </a:lnTo>
                  <a:lnTo>
                    <a:pt x="8860376" y="0"/>
                  </a:lnTo>
                  <a:close/>
                </a:path>
              </a:pathLst>
            </a:custGeom>
            <a:solidFill>
              <a:srgbClr val="7DA9C9"/>
            </a:solidFill>
          </p:spPr>
          <p:txBody>
            <a:bodyPr wrap="square" lIns="0" tIns="0" rIns="0" bIns="0" rtlCol="0"/>
            <a:lstStyle/>
            <a:p>
              <a:endParaRPr/>
            </a:p>
          </p:txBody>
        </p:sp>
      </p:grpSp>
      <p:sp>
        <p:nvSpPr>
          <p:cNvPr id="11" name="Rectangle 10">
            <a:extLst>
              <a:ext uri="{FF2B5EF4-FFF2-40B4-BE49-F238E27FC236}">
                <a16:creationId xmlns:a16="http://schemas.microsoft.com/office/drawing/2014/main" id="{13868C4F-986E-4ADC-EE2A-D73297724695}"/>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3" name="object 10">
            <a:extLst>
              <a:ext uri="{FF2B5EF4-FFF2-40B4-BE49-F238E27FC236}">
                <a16:creationId xmlns:a16="http://schemas.microsoft.com/office/drawing/2014/main" id="{101A5A64-D7D9-5833-26C3-97D72FD87E5B}"/>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3905" cy="6858000"/>
            <a:chOff x="0" y="-2"/>
            <a:chExt cx="12193905" cy="6858000"/>
          </a:xfrm>
        </p:grpSpPr>
        <p:sp>
          <p:nvSpPr>
            <p:cNvPr id="3" name="object 3"/>
            <p:cNvSpPr/>
            <p:nvPr/>
          </p:nvSpPr>
          <p:spPr>
            <a:xfrm>
              <a:off x="0" y="0"/>
              <a:ext cx="9953625" cy="6400800"/>
            </a:xfrm>
            <a:custGeom>
              <a:avLst/>
              <a:gdLst/>
              <a:ahLst/>
              <a:cxnLst/>
              <a:rect l="l" t="t" r="r" b="b"/>
              <a:pathLst>
                <a:path w="9953625" h="6400800">
                  <a:moveTo>
                    <a:pt x="0" y="6400800"/>
                  </a:moveTo>
                  <a:lnTo>
                    <a:pt x="9953244" y="6400800"/>
                  </a:lnTo>
                  <a:lnTo>
                    <a:pt x="9953244" y="0"/>
                  </a:lnTo>
                  <a:lnTo>
                    <a:pt x="0" y="0"/>
                  </a:lnTo>
                  <a:lnTo>
                    <a:pt x="0" y="6400800"/>
                  </a:lnTo>
                  <a:close/>
                </a:path>
              </a:pathLst>
            </a:custGeom>
            <a:solidFill>
              <a:srgbClr val="7E2C20"/>
            </a:solidFill>
          </p:spPr>
          <p:txBody>
            <a:bodyPr wrap="square" lIns="0" tIns="0" rIns="0" bIns="0" rtlCol="0"/>
            <a:lstStyle/>
            <a:p>
              <a:endParaRPr/>
            </a:p>
          </p:txBody>
        </p:sp>
        <p:pic>
          <p:nvPicPr>
            <p:cNvPr id="4" name="object 4"/>
            <p:cNvPicPr/>
            <p:nvPr/>
          </p:nvPicPr>
          <p:blipFill>
            <a:blip r:embed="rId2" cstate="print"/>
            <a:stretch>
              <a:fillRect/>
            </a:stretch>
          </p:blipFill>
          <p:spPr>
            <a:xfrm>
              <a:off x="7324343" y="-2"/>
              <a:ext cx="4869180" cy="6835140"/>
            </a:xfrm>
            <a:prstGeom prst="rect">
              <a:avLst/>
            </a:prstGeom>
          </p:spPr>
        </p:pic>
        <p:sp>
          <p:nvSpPr>
            <p:cNvPr id="5" name="object 5"/>
            <p:cNvSpPr/>
            <p:nvPr/>
          </p:nvSpPr>
          <p:spPr>
            <a:xfrm>
              <a:off x="0" y="6400799"/>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7DA9C9"/>
            </a:solidFill>
          </p:spPr>
          <p:txBody>
            <a:bodyPr wrap="square" lIns="0" tIns="0" rIns="0" bIns="0" rtlCol="0"/>
            <a:lstStyle/>
            <a:p>
              <a:endParaRPr/>
            </a:p>
          </p:txBody>
        </p:sp>
      </p:grpSp>
      <p:sp>
        <p:nvSpPr>
          <p:cNvPr id="11" name="object 11"/>
          <p:cNvSpPr txBox="1"/>
          <p:nvPr/>
        </p:nvSpPr>
        <p:spPr>
          <a:xfrm>
            <a:off x="626002" y="457198"/>
            <a:ext cx="6188455" cy="5596404"/>
          </a:xfrm>
          <a:prstGeom prst="rect">
            <a:avLst/>
          </a:prstGeom>
        </p:spPr>
        <p:txBody>
          <a:bodyPr vert="horz" wrap="square" lIns="0" tIns="15240" rIns="0" bIns="0" rtlCol="0">
            <a:spAutoFit/>
          </a:bodyPr>
          <a:lstStyle/>
          <a:p>
            <a:pPr marL="407034" marR="5080">
              <a:lnSpc>
                <a:spcPct val="100099"/>
              </a:lnSpc>
              <a:spcBef>
                <a:spcPts val="1125"/>
              </a:spcBef>
            </a:pPr>
            <a:r>
              <a:rPr lang="fr-CA" dirty="0">
                <a:solidFill>
                  <a:schemeClr val="bg1"/>
                </a:solidFill>
              </a:rPr>
              <a:t>Parfois, les proches de la personne vivant avec une maladie mentale peuvent tarder à accepter ce diagnostic. Les proches peuvent ressentir de la honte, ce qui les empêche de reconnaitre les signes et les symptômes. </a:t>
            </a:r>
          </a:p>
          <a:p>
            <a:pPr marL="407034" marR="5080">
              <a:lnSpc>
                <a:spcPct val="100099"/>
              </a:lnSpc>
              <a:spcBef>
                <a:spcPts val="1125"/>
              </a:spcBef>
            </a:pPr>
            <a:endParaRPr lang="fr-CA" dirty="0">
              <a:solidFill>
                <a:schemeClr val="bg1"/>
              </a:solidFill>
            </a:endParaRPr>
          </a:p>
          <a:p>
            <a:pPr marL="407034" marR="5080">
              <a:lnSpc>
                <a:spcPct val="100099"/>
              </a:lnSpc>
              <a:spcBef>
                <a:spcPts val="1125"/>
              </a:spcBef>
            </a:pPr>
            <a:r>
              <a:rPr lang="fr-CA" dirty="0">
                <a:solidFill>
                  <a:schemeClr val="bg1"/>
                </a:solidFill>
              </a:rPr>
              <a:t>Les proches peuvent également ignorer ces signes en affirmant que </a:t>
            </a:r>
          </a:p>
          <a:p>
            <a:pPr marL="407034" marR="5080">
              <a:lnSpc>
                <a:spcPct val="100099"/>
              </a:lnSpc>
              <a:spcBef>
                <a:spcPts val="1125"/>
              </a:spcBef>
            </a:pPr>
            <a:r>
              <a:rPr lang="fr-CA" sz="2000" b="1" dirty="0">
                <a:solidFill>
                  <a:srgbClr val="7DA9C9"/>
                </a:solidFill>
              </a:rPr>
              <a:t>«cette personne a toujours été comme ça».</a:t>
            </a:r>
          </a:p>
          <a:p>
            <a:pPr marL="407034" marR="5080">
              <a:lnSpc>
                <a:spcPct val="100099"/>
              </a:lnSpc>
              <a:spcBef>
                <a:spcPts val="1125"/>
              </a:spcBef>
            </a:pPr>
            <a:br>
              <a:rPr lang="fr-CA" dirty="0">
                <a:solidFill>
                  <a:schemeClr val="bg1"/>
                </a:solidFill>
              </a:rPr>
            </a:br>
            <a:r>
              <a:rPr lang="fr-CA" dirty="0">
                <a:solidFill>
                  <a:schemeClr val="bg1"/>
                </a:solidFill>
              </a:rPr>
              <a:t>D’autres troubles mentaux, comme la dépression, apparaissent et disparaissent de manière à donner l’impression que les symptômes sont un choix.</a:t>
            </a:r>
            <a:br>
              <a:rPr lang="fr-CA" dirty="0">
                <a:solidFill>
                  <a:schemeClr val="bg1"/>
                </a:solidFill>
              </a:rPr>
            </a:br>
            <a:r>
              <a:rPr lang="fr-CA" dirty="0">
                <a:solidFill>
                  <a:schemeClr val="bg1"/>
                </a:solidFill>
              </a:rPr>
              <a:t>Parfois, les symptômes de la maladie mentale se manifestent à l’approche de l’âge adulte. Cela peut être une période de tensions et de conflits au sein de la famille, conflits qui peuvent être exacerbés par la maladie mentale.</a:t>
            </a:r>
            <a:endParaRPr dirty="0">
              <a:solidFill>
                <a:schemeClr val="bg1"/>
              </a:solidFill>
            </a:endParaRPr>
          </a:p>
        </p:txBody>
      </p:sp>
      <p:sp>
        <p:nvSpPr>
          <p:cNvPr id="6" name="Rectangle 5">
            <a:extLst>
              <a:ext uri="{FF2B5EF4-FFF2-40B4-BE49-F238E27FC236}">
                <a16:creationId xmlns:a16="http://schemas.microsoft.com/office/drawing/2014/main" id="{75B9B544-4AA3-CC0A-2E3A-77CDF11C3EFC}"/>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7" name="object 10">
            <a:extLst>
              <a:ext uri="{FF2B5EF4-FFF2-40B4-BE49-F238E27FC236}">
                <a16:creationId xmlns:a16="http://schemas.microsoft.com/office/drawing/2014/main" id="{9F049924-7BAF-DF62-A46B-FC8B93521A1B}"/>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724400" y="172908"/>
            <a:ext cx="7315200" cy="1809341"/>
          </a:xfrm>
          <a:prstGeom prst="rect">
            <a:avLst/>
          </a:prstGeom>
        </p:spPr>
        <p:txBody>
          <a:bodyPr vert="horz" wrap="square" lIns="0" tIns="116205" rIns="0" bIns="0" rtlCol="0">
            <a:spAutoFit/>
          </a:bodyPr>
          <a:lstStyle/>
          <a:p>
            <a:pPr marL="12700" marR="5080">
              <a:lnSpc>
                <a:spcPts val="4470"/>
              </a:lnSpc>
              <a:spcBef>
                <a:spcPts val="915"/>
              </a:spcBef>
            </a:pPr>
            <a:r>
              <a:rPr lang="fr-CA" sz="3600" dirty="0"/>
              <a:t>Que se passe-t-il si je souffre d’une maladie mentale, mais que je ne reçois jamais de traitement?</a:t>
            </a:r>
            <a:endParaRPr sz="3600" dirty="0"/>
          </a:p>
        </p:txBody>
      </p:sp>
      <p:grpSp>
        <p:nvGrpSpPr>
          <p:cNvPr id="4" name="object 4"/>
          <p:cNvGrpSpPr/>
          <p:nvPr/>
        </p:nvGrpSpPr>
        <p:grpSpPr>
          <a:xfrm>
            <a:off x="0" y="0"/>
            <a:ext cx="9953625" cy="6858000"/>
            <a:chOff x="0" y="0"/>
            <a:chExt cx="9953625" cy="6858000"/>
          </a:xfrm>
        </p:grpSpPr>
        <p:sp>
          <p:nvSpPr>
            <p:cNvPr id="5" name="object 5"/>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ACC7DD"/>
            </a:solidFill>
          </p:spPr>
          <p:txBody>
            <a:bodyPr wrap="square" lIns="0" tIns="0" rIns="0" bIns="0" rtlCol="0"/>
            <a:lstStyle/>
            <a:p>
              <a:endParaRPr/>
            </a:p>
          </p:txBody>
        </p:sp>
        <p:pic>
          <p:nvPicPr>
            <p:cNvPr id="6" name="object 6"/>
            <p:cNvPicPr/>
            <p:nvPr/>
          </p:nvPicPr>
          <p:blipFill>
            <a:blip r:embed="rId2" cstate="print"/>
            <a:stretch>
              <a:fillRect/>
            </a:stretch>
          </p:blipFill>
          <p:spPr>
            <a:xfrm>
              <a:off x="0" y="0"/>
              <a:ext cx="4581143" cy="6857999"/>
            </a:xfrm>
            <a:prstGeom prst="rect">
              <a:avLst/>
            </a:prstGeom>
          </p:spPr>
        </p:pic>
      </p:grpSp>
      <p:sp>
        <p:nvSpPr>
          <p:cNvPr id="7" name="object 7"/>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ACC7DD"/>
          </a:solidFill>
        </p:spPr>
        <p:txBody>
          <a:bodyPr wrap="square" lIns="0" tIns="0" rIns="0" bIns="0" rtlCol="0"/>
          <a:lstStyle/>
          <a:p>
            <a:endParaRPr/>
          </a:p>
        </p:txBody>
      </p:sp>
      <p:sp>
        <p:nvSpPr>
          <p:cNvPr id="8" name="Rectangle 7">
            <a:extLst>
              <a:ext uri="{FF2B5EF4-FFF2-40B4-BE49-F238E27FC236}">
                <a16:creationId xmlns:a16="http://schemas.microsoft.com/office/drawing/2014/main" id="{E7AB9AE1-C50F-42A1-1D12-2194A6F30638}"/>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7FC80244-309F-F2E9-CD8F-56F94E51E3BD}"/>
              </a:ext>
            </a:extLst>
          </p:cNvPr>
          <p:cNvPicPr/>
          <p:nvPr/>
        </p:nvPicPr>
        <p:blipFill>
          <a:blip r:embed="rId3" cstate="print"/>
          <a:stretch>
            <a:fillRect/>
          </a:stretch>
        </p:blipFill>
        <p:spPr>
          <a:xfrm>
            <a:off x="10077577" y="5410200"/>
            <a:ext cx="1521078" cy="1307338"/>
          </a:xfrm>
          <a:prstGeom prst="rect">
            <a:avLst/>
          </a:prstGeom>
        </p:spPr>
      </p:pic>
      <p:sp>
        <p:nvSpPr>
          <p:cNvPr id="3" name="object 3"/>
          <p:cNvSpPr txBox="1">
            <a:spLocks noGrp="1"/>
          </p:cNvSpPr>
          <p:nvPr>
            <p:ph type="body" idx="1"/>
          </p:nvPr>
        </p:nvSpPr>
        <p:spPr>
          <a:xfrm>
            <a:off x="4724400" y="1982249"/>
            <a:ext cx="7184572" cy="4135480"/>
          </a:xfrm>
          <a:prstGeom prst="rect">
            <a:avLst/>
          </a:prstGeom>
        </p:spPr>
        <p:txBody>
          <a:bodyPr vert="horz" wrap="square" lIns="0" tIns="157215" rIns="0" bIns="0" rtlCol="0">
            <a:spAutoFit/>
          </a:bodyPr>
          <a:lstStyle/>
          <a:p>
            <a:pPr marL="9525">
              <a:lnSpc>
                <a:spcPts val="2380"/>
              </a:lnSpc>
            </a:pPr>
            <a:r>
              <a:rPr lang="fr-CA" sz="1800" dirty="0">
                <a:solidFill>
                  <a:schemeClr val="tx1"/>
                </a:solidFill>
              </a:rPr>
              <a:t>De nombreuses personnes vivant avec une maladie mentale ou une dépendance ne reçoivent jamais de diagnostic. Dans certains cas, ces personnes développent des moyens d’adaptation pour faire face à leur condition.</a:t>
            </a:r>
            <a:br>
              <a:rPr lang="fr-CA" sz="1800" dirty="0">
                <a:solidFill>
                  <a:schemeClr val="tx1"/>
                </a:solidFill>
              </a:rPr>
            </a:br>
            <a:endParaRPr lang="fr-CA" sz="1800" dirty="0">
              <a:solidFill>
                <a:schemeClr val="tx1"/>
              </a:solidFill>
            </a:endParaRPr>
          </a:p>
          <a:p>
            <a:pPr marL="9525">
              <a:lnSpc>
                <a:spcPts val="2380"/>
              </a:lnSpc>
            </a:pPr>
            <a:r>
              <a:rPr lang="fr-CA" sz="1800" dirty="0">
                <a:solidFill>
                  <a:schemeClr val="tx1"/>
                </a:solidFill>
              </a:rPr>
              <a:t>Certaines personnes bénéficient de liens familiaux et sociaux solides qui les aident à gérer leur maladie mentale. </a:t>
            </a:r>
          </a:p>
          <a:p>
            <a:pPr marL="9525">
              <a:lnSpc>
                <a:spcPts val="2380"/>
              </a:lnSpc>
            </a:pPr>
            <a:endParaRPr lang="fr-CA" sz="1800" dirty="0">
              <a:solidFill>
                <a:schemeClr val="tx1"/>
              </a:solidFill>
            </a:endParaRPr>
          </a:p>
          <a:p>
            <a:pPr marL="9525">
              <a:lnSpc>
                <a:spcPts val="2380"/>
              </a:lnSpc>
            </a:pPr>
            <a:r>
              <a:rPr lang="fr-CA" sz="1800" dirty="0">
                <a:solidFill>
                  <a:schemeClr val="tx1"/>
                </a:solidFill>
              </a:rPr>
              <a:t>D’autres peuvent présenter des signes de maladie mentale sans en être conscientes ou peuvent nier son existence.</a:t>
            </a:r>
            <a:br>
              <a:rPr lang="fr-CA" sz="1800" dirty="0">
                <a:solidFill>
                  <a:schemeClr val="tx1"/>
                </a:solidFill>
              </a:rPr>
            </a:br>
            <a:endParaRPr lang="fr-CA" sz="1800" dirty="0">
              <a:solidFill>
                <a:schemeClr val="tx1"/>
              </a:solidFill>
            </a:endParaRPr>
          </a:p>
          <a:p>
            <a:pPr marL="9525">
              <a:lnSpc>
                <a:spcPts val="2380"/>
              </a:lnSpc>
            </a:pPr>
            <a:r>
              <a:rPr lang="fr-CA" sz="1800" dirty="0">
                <a:solidFill>
                  <a:schemeClr val="tx1"/>
                </a:solidFill>
              </a:rPr>
              <a:t>Cela est souvent également vrai pour </a:t>
            </a:r>
            <a:br>
              <a:rPr lang="fr-CA" sz="1800" dirty="0">
                <a:solidFill>
                  <a:schemeClr val="tx1"/>
                </a:solidFill>
              </a:rPr>
            </a:br>
            <a:r>
              <a:rPr lang="fr-CA" sz="1800" dirty="0">
                <a:solidFill>
                  <a:schemeClr val="tx1"/>
                </a:solidFill>
              </a:rPr>
              <a:t>les dépendances.</a:t>
            </a:r>
            <a:endParaRPr sz="1800"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1226" y="441352"/>
            <a:ext cx="10989996" cy="1366400"/>
          </a:xfrm>
          <a:prstGeom prst="rect">
            <a:avLst/>
          </a:prstGeom>
        </p:spPr>
        <p:txBody>
          <a:bodyPr vert="horz" wrap="square" lIns="0" tIns="12065" rIns="0" bIns="0" rtlCol="0">
            <a:spAutoFit/>
          </a:bodyPr>
          <a:lstStyle/>
          <a:p>
            <a:pPr marL="12700">
              <a:lnSpc>
                <a:spcPct val="100000"/>
              </a:lnSpc>
              <a:spcBef>
                <a:spcPts val="95"/>
              </a:spcBef>
            </a:pPr>
            <a:r>
              <a:rPr lang="fr-CA" dirty="0"/>
              <a:t>Prise de conscience et acceptation </a:t>
            </a:r>
            <a:br>
              <a:rPr lang="fr-CA" dirty="0"/>
            </a:br>
            <a:r>
              <a:rPr lang="fr-CA" dirty="0"/>
              <a:t>d’une maladie mentale :</a:t>
            </a:r>
            <a:endParaRPr dirty="0"/>
          </a:p>
        </p:txBody>
      </p:sp>
      <p:sp>
        <p:nvSpPr>
          <p:cNvPr id="3" name="object 3"/>
          <p:cNvSpPr/>
          <p:nvPr/>
        </p:nvSpPr>
        <p:spPr>
          <a:xfrm>
            <a:off x="0" y="6400800"/>
            <a:ext cx="12193905" cy="457200"/>
          </a:xfrm>
          <a:custGeom>
            <a:avLst/>
            <a:gdLst/>
            <a:ahLst/>
            <a:cxnLst/>
            <a:rect l="l" t="t" r="r" b="b"/>
            <a:pathLst>
              <a:path w="12193905" h="457200">
                <a:moveTo>
                  <a:pt x="12193524" y="0"/>
                </a:moveTo>
                <a:lnTo>
                  <a:pt x="0" y="0"/>
                </a:lnTo>
                <a:lnTo>
                  <a:pt x="0" y="457200"/>
                </a:lnTo>
                <a:lnTo>
                  <a:pt x="12193524" y="457200"/>
                </a:lnTo>
                <a:lnTo>
                  <a:pt x="12193524" y="0"/>
                </a:lnTo>
                <a:close/>
              </a:path>
            </a:pathLst>
          </a:custGeom>
          <a:solidFill>
            <a:srgbClr val="7DA9C9"/>
          </a:solidFill>
        </p:spPr>
        <p:txBody>
          <a:bodyPr wrap="square" lIns="0" tIns="0" rIns="0" bIns="0" rtlCol="0"/>
          <a:lstStyle/>
          <a:p>
            <a:endParaRPr/>
          </a:p>
        </p:txBody>
      </p:sp>
      <p:pic>
        <p:nvPicPr>
          <p:cNvPr id="4" name="object 4"/>
          <p:cNvPicPr/>
          <p:nvPr/>
        </p:nvPicPr>
        <p:blipFill>
          <a:blip r:embed="rId2" cstate="print"/>
          <a:stretch>
            <a:fillRect/>
          </a:stretch>
        </p:blipFill>
        <p:spPr>
          <a:xfrm>
            <a:off x="1845781" y="2180002"/>
            <a:ext cx="707332" cy="872489"/>
          </a:xfrm>
          <a:prstGeom prst="rect">
            <a:avLst/>
          </a:prstGeom>
        </p:spPr>
      </p:pic>
      <p:sp>
        <p:nvSpPr>
          <p:cNvPr id="5" name="object 5"/>
          <p:cNvSpPr txBox="1"/>
          <p:nvPr/>
        </p:nvSpPr>
        <p:spPr>
          <a:xfrm>
            <a:off x="619455" y="3588050"/>
            <a:ext cx="3150235" cy="2505814"/>
          </a:xfrm>
          <a:prstGeom prst="rect">
            <a:avLst/>
          </a:prstGeom>
        </p:spPr>
        <p:txBody>
          <a:bodyPr vert="horz" wrap="square" lIns="0" tIns="12700" rIns="0" bIns="0" rtlCol="0">
            <a:spAutoFit/>
          </a:bodyPr>
          <a:lstStyle/>
          <a:p>
            <a:pPr marL="12700" marR="5080" algn="ctr">
              <a:lnSpc>
                <a:spcPct val="100000"/>
              </a:lnSpc>
              <a:spcBef>
                <a:spcPts val="100"/>
              </a:spcBef>
            </a:pPr>
            <a:r>
              <a:rPr lang="fr-CA" dirty="0"/>
              <a:t>Certaines personnes ne demandent de l’aide que lorsqu’elles risquent de perdre leur emploi ou leurs relations. Il est important de noter que la prise de conscience et l’acceptation d’une maladie mentale sont des processus profondément personnels.</a:t>
            </a:r>
            <a:endParaRPr dirty="0"/>
          </a:p>
        </p:txBody>
      </p:sp>
      <p:sp>
        <p:nvSpPr>
          <p:cNvPr id="6" name="object 6"/>
          <p:cNvSpPr txBox="1"/>
          <p:nvPr/>
        </p:nvSpPr>
        <p:spPr>
          <a:xfrm>
            <a:off x="4629963" y="3588050"/>
            <a:ext cx="2978785" cy="1674817"/>
          </a:xfrm>
          <a:prstGeom prst="rect">
            <a:avLst/>
          </a:prstGeom>
        </p:spPr>
        <p:txBody>
          <a:bodyPr vert="horz" wrap="square" lIns="0" tIns="12700" rIns="0" bIns="0" rtlCol="0">
            <a:spAutoFit/>
          </a:bodyPr>
          <a:lstStyle/>
          <a:p>
            <a:pPr marL="12700" marR="5080" indent="-10160" algn="ctr">
              <a:spcBef>
                <a:spcPts val="100"/>
              </a:spcBef>
            </a:pPr>
            <a:r>
              <a:rPr lang="fr-CA" dirty="0"/>
              <a:t>Parfois, des membres de la famille cherchent à obtenir un traitement ou du soutien avant que la personne vivant avec une maladie mentale ne soit prête à le faire.</a:t>
            </a:r>
            <a:endParaRPr dirty="0"/>
          </a:p>
        </p:txBody>
      </p:sp>
      <p:pic>
        <p:nvPicPr>
          <p:cNvPr id="7" name="object 7"/>
          <p:cNvPicPr/>
          <p:nvPr/>
        </p:nvPicPr>
        <p:blipFill>
          <a:blip r:embed="rId3" cstate="print"/>
          <a:stretch>
            <a:fillRect/>
          </a:stretch>
        </p:blipFill>
        <p:spPr>
          <a:xfrm>
            <a:off x="5763985" y="2248382"/>
            <a:ext cx="707332" cy="854601"/>
          </a:xfrm>
          <a:prstGeom prst="rect">
            <a:avLst/>
          </a:prstGeom>
        </p:spPr>
      </p:pic>
      <p:sp>
        <p:nvSpPr>
          <p:cNvPr id="8" name="object 8"/>
          <p:cNvSpPr txBox="1"/>
          <p:nvPr/>
        </p:nvSpPr>
        <p:spPr>
          <a:xfrm>
            <a:off x="8476285" y="3588050"/>
            <a:ext cx="3188335" cy="1674817"/>
          </a:xfrm>
          <a:prstGeom prst="rect">
            <a:avLst/>
          </a:prstGeom>
        </p:spPr>
        <p:txBody>
          <a:bodyPr vert="horz" wrap="square" lIns="0" tIns="12700" rIns="0" bIns="0" rtlCol="0">
            <a:spAutoFit/>
          </a:bodyPr>
          <a:lstStyle/>
          <a:p>
            <a:pPr marL="12700" marR="5080" algn="ctr">
              <a:spcBef>
                <a:spcPts val="100"/>
              </a:spcBef>
            </a:pPr>
            <a:r>
              <a:rPr lang="fr-CA" dirty="0"/>
              <a:t>Certaines personnes vivant avec une maladie mentale apportent une contribution exceptionnelle à la société par leur travail, leur art ou leurs réalisations scolaires.</a:t>
            </a:r>
            <a:endParaRPr dirty="0"/>
          </a:p>
        </p:txBody>
      </p:sp>
      <p:pic>
        <p:nvPicPr>
          <p:cNvPr id="9" name="object 9"/>
          <p:cNvPicPr/>
          <p:nvPr/>
        </p:nvPicPr>
        <p:blipFill>
          <a:blip r:embed="rId4" cstate="print"/>
          <a:stretch>
            <a:fillRect/>
          </a:stretch>
        </p:blipFill>
        <p:spPr>
          <a:xfrm>
            <a:off x="9626904" y="2211625"/>
            <a:ext cx="886462" cy="84582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997E2"/>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43C8DFD-FEEF-4B06-BA62-1157545179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b2e3c4-79d5-4c98-b528-a3fa04795dc5"/>
    <ds:schemaRef ds:uri="eb0d3e1a-6422-4b6b-af90-65d0fc9195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6A7419-AA3B-4A34-93F0-8FBE52128CCC}">
  <ds:schemaRefs>
    <ds:schemaRef ds:uri="http://schemas.microsoft.com/office/2006/documentManagement/types"/>
    <ds:schemaRef ds:uri="http://schemas.microsoft.com/office/2006/metadata/properties"/>
    <ds:schemaRef ds:uri="http://purl.org/dc/terms/"/>
    <ds:schemaRef ds:uri="http://www.w3.org/XML/1998/namespace"/>
    <ds:schemaRef ds:uri="be062e46-ad8e-4d45-b7f6-a1a201f050bd"/>
    <ds:schemaRef ds:uri="http://purl.org/dc/dcmitype/"/>
    <ds:schemaRef ds:uri="http://purl.org/dc/elements/1.1/"/>
    <ds:schemaRef ds:uri="http://schemas.microsoft.com/office/infopath/2007/PartnerControls"/>
    <ds:schemaRef ds:uri="http://schemas.openxmlformats.org/package/2006/metadata/core-properties"/>
    <ds:schemaRef ds:uri="8efe64b0-da98-4eb8-b3ee-39c9e9563711"/>
    <ds:schemaRef ds:uri="71b2e3c4-79d5-4c98-b528-a3fa04795dc5"/>
    <ds:schemaRef ds:uri="eb0d3e1a-6422-4b6b-af90-65d0fc919568"/>
  </ds:schemaRefs>
</ds:datastoreItem>
</file>

<file path=customXml/itemProps3.xml><?xml version="1.0" encoding="utf-8"?>
<ds:datastoreItem xmlns:ds="http://schemas.openxmlformats.org/officeDocument/2006/customXml" ds:itemID="{D7BF6439-5EA5-4E19-9922-B702A2A4D2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1286</TotalTime>
  <Words>2006</Words>
  <Application>Microsoft Office PowerPoint</Application>
  <PresentationFormat>Grand écran</PresentationFormat>
  <Paragraphs>133</Paragraphs>
  <Slides>20</Slides>
  <Notes>0</Notes>
  <HiddenSlides>0</HiddenSlides>
  <MMClips>0</MMClips>
  <ScaleCrop>false</ScaleCrop>
  <HeadingPairs>
    <vt:vector size="6" baseType="variant">
      <vt:variant>
        <vt:lpstr>Polices utilisées</vt:lpstr>
      </vt:variant>
      <vt:variant>
        <vt:i4>1</vt:i4>
      </vt:variant>
      <vt:variant>
        <vt:lpstr>Thème</vt:lpstr>
      </vt:variant>
      <vt:variant>
        <vt:i4>1</vt:i4>
      </vt:variant>
      <vt:variant>
        <vt:lpstr>Titres des diapositives</vt:lpstr>
      </vt:variant>
      <vt:variant>
        <vt:i4>20</vt:i4>
      </vt:variant>
    </vt:vector>
  </HeadingPairs>
  <TitlesOfParts>
    <vt:vector size="22" baseType="lpstr">
      <vt:lpstr>Arial</vt:lpstr>
      <vt:lpstr>Office Theme</vt:lpstr>
      <vt:lpstr>Présentation PowerPoint</vt:lpstr>
      <vt:lpstr>VEUILLEZ NOTER</vt:lpstr>
      <vt:lpstr>Aujourd’hui, nous allons apprendre…</vt:lpstr>
      <vt:lpstr>Quels sont les symptômes courants de la santé mentale et de la dépendance?</vt:lpstr>
      <vt:lpstr>Autres symptômes courants de troubles mentaux et de dépendance : </vt:lpstr>
      <vt:lpstr>Est-ce que je souffre ou est-ce qu'un de mes proches souffre d'une maladie mentale?</vt:lpstr>
      <vt:lpstr>Présentation PowerPoint</vt:lpstr>
      <vt:lpstr>Que se passe-t-il si je souffre d’une maladie mentale, mais que je ne reçois jamais de traitement?</vt:lpstr>
      <vt:lpstr>Prise de conscience et acceptation  d’une maladie mentale :</vt:lpstr>
      <vt:lpstr>Comment savoir si une maladie mentale devient incontrôlable ?</vt:lpstr>
      <vt:lpstr>Une maladie mentale ou une dépendance peut être considérée comme incontrôlable si :</vt:lpstr>
      <vt:lpstr>Le traitement des troubles mentaux est un choix </vt:lpstr>
      <vt:lpstr>Ai-je besoin d’un professionnel ou  d’une professionnelle? Puis-je me soigner  moi-même ou aider les autres?</vt:lpstr>
      <vt:lpstr>La meilleure façon de vous aider  et d’aider les autres :</vt:lpstr>
      <vt:lpstr>Que faire si les médicaments contre la maladie mentale ne fonctionnent pas?</vt:lpstr>
      <vt:lpstr>Où puis-je obtenir plus d’informations?</vt:lpstr>
      <vt:lpstr>Où puis-je obtenir de l’aide?</vt:lpstr>
      <vt:lpstr>Où puis-je obtenir de l’aide?</vt:lpstr>
      <vt:lpstr>Sites Web pour vous aider à trouver un traitement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Alan McQuarrie</dc:creator>
  <cp:lastModifiedBy>Mélanie Gendron</cp:lastModifiedBy>
  <cp:revision>28</cp:revision>
  <dcterms:created xsi:type="dcterms:W3CDTF">2024-10-28T20:17:57Z</dcterms:created>
  <dcterms:modified xsi:type="dcterms:W3CDTF">2025-06-09T18:51:31Z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2024-03-10T00:00:00Z</vt:filetime>
  </property>
  <property fmtid="{D5CDD505-2E9C-101B-9397-08002B2CF9AE}" pid="3" name="Creator">
    <vt:lpwstr>Microsoft® PowerPoint® for Microsoft 365</vt:lpwstr>
  </property>
  <property fmtid="{D5CDD505-2E9C-101B-9397-08002B2CF9AE}" pid="4" name="LastSaved">
    <vt:filetime>2024-10-28T00:00:00Z</vt:filetime>
  </property>
  <property fmtid="{D5CDD505-2E9C-101B-9397-08002B2CF9AE}" pid="5" name="Producer">
    <vt:lpwstr>Microsoft® PowerPoint® for Microsoft 365</vt:lpwstr>
  </property>
  <property fmtid="{D5CDD505-2E9C-101B-9397-08002B2CF9AE}" pid="6" name="ContentTypeId">
    <vt:lpwstr>0x010100079358B3F27EFB43ADF249F01AC3C9F0</vt:lpwstr>
  </property>
  <property fmtid="{D5CDD505-2E9C-101B-9397-08002B2CF9AE}" pid="7" name="MediaServiceImageTags">
    <vt:lpwstr/>
  </property>
</Properties>
</file>