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media/image3.jpg" ContentType="image/jpeg"/>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sldIdLst>
    <p:sldId id="256" r:id="rId5"/>
    <p:sldId id="275"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4" r:id="rId22"/>
  </p:sldIdLst>
  <p:sldSz cx="12192000" cy="6858000"/>
  <p:notesSz cx="12192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399A0"/>
    <a:srgbClr val="355A65"/>
    <a:srgbClr val="F46F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5F6AC2-4FEF-4FA7-BDDF-AC182F3FD0DD}" v="16" dt="2025-06-09T18:44:38.563"/>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2"/>
    <p:restoredTop sz="94648"/>
  </p:normalViewPr>
  <p:slideViewPr>
    <p:cSldViewPr>
      <p:cViewPr varScale="1">
        <p:scale>
          <a:sx n="78" d="100"/>
          <a:sy n="78" d="100"/>
        </p:scale>
        <p:origin x="850" y="6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Anne Normand" userId="631bff65-363b-46bc-b0b5-eac538b8e3b4" providerId="ADAL" clId="{128ADC1C-F607-BE4C-910C-F41F2E9046AB}"/>
    <pc:docChg chg="undo custSel addSld delSld modSld">
      <pc:chgData name="Rachel Anne Normand" userId="631bff65-363b-46bc-b0b5-eac538b8e3b4" providerId="ADAL" clId="{128ADC1C-F607-BE4C-910C-F41F2E9046AB}" dt="2024-11-06T20:52:03.215" v="1884" actId="207"/>
      <pc:docMkLst>
        <pc:docMk/>
      </pc:docMkLst>
      <pc:sldChg chg="addSp delSp modSp mod">
        <pc:chgData name="Rachel Anne Normand" userId="631bff65-363b-46bc-b0b5-eac538b8e3b4" providerId="ADAL" clId="{128ADC1C-F607-BE4C-910C-F41F2E9046AB}" dt="2024-11-06T17:42:06.213" v="281" actId="207"/>
        <pc:sldMkLst>
          <pc:docMk/>
          <pc:sldMk cId="0" sldId="256"/>
        </pc:sldMkLst>
      </pc:sldChg>
      <pc:sldChg chg="addSp delSp modSp del mod">
        <pc:chgData name="Rachel Anne Normand" userId="631bff65-363b-46bc-b0b5-eac538b8e3b4" providerId="ADAL" clId="{128ADC1C-F607-BE4C-910C-F41F2E9046AB}" dt="2024-11-06T17:34:30.214" v="169" actId="2696"/>
        <pc:sldMkLst>
          <pc:docMk/>
          <pc:sldMk cId="0" sldId="257"/>
        </pc:sldMkLst>
      </pc:sldChg>
      <pc:sldChg chg="addSp delSp modSp mod">
        <pc:chgData name="Rachel Anne Normand" userId="631bff65-363b-46bc-b0b5-eac538b8e3b4" providerId="ADAL" clId="{128ADC1C-F607-BE4C-910C-F41F2E9046AB}" dt="2024-11-06T20:49:54.220" v="1858" actId="20577"/>
        <pc:sldMkLst>
          <pc:docMk/>
          <pc:sldMk cId="0" sldId="258"/>
        </pc:sldMkLst>
      </pc:sldChg>
      <pc:sldChg chg="addSp delSp modSp mod">
        <pc:chgData name="Rachel Anne Normand" userId="631bff65-363b-46bc-b0b5-eac538b8e3b4" providerId="ADAL" clId="{128ADC1C-F607-BE4C-910C-F41F2E9046AB}" dt="2024-11-06T17:45:00.898" v="332" actId="20577"/>
        <pc:sldMkLst>
          <pc:docMk/>
          <pc:sldMk cId="0" sldId="259"/>
        </pc:sldMkLst>
      </pc:sldChg>
      <pc:sldChg chg="addSp delSp modSp mod">
        <pc:chgData name="Rachel Anne Normand" userId="631bff65-363b-46bc-b0b5-eac538b8e3b4" providerId="ADAL" clId="{128ADC1C-F607-BE4C-910C-F41F2E9046AB}" dt="2024-11-06T17:51:30.860" v="436" actId="20577"/>
        <pc:sldMkLst>
          <pc:docMk/>
          <pc:sldMk cId="0" sldId="260"/>
        </pc:sldMkLst>
      </pc:sldChg>
      <pc:sldChg chg="addSp delSp modSp mod">
        <pc:chgData name="Rachel Anne Normand" userId="631bff65-363b-46bc-b0b5-eac538b8e3b4" providerId="ADAL" clId="{128ADC1C-F607-BE4C-910C-F41F2E9046AB}" dt="2024-11-06T17:58:10.343" v="648" actId="1076"/>
        <pc:sldMkLst>
          <pc:docMk/>
          <pc:sldMk cId="0" sldId="261"/>
        </pc:sldMkLst>
      </pc:sldChg>
      <pc:sldChg chg="addSp delSp modSp mod">
        <pc:chgData name="Rachel Anne Normand" userId="631bff65-363b-46bc-b0b5-eac538b8e3b4" providerId="ADAL" clId="{128ADC1C-F607-BE4C-910C-F41F2E9046AB}" dt="2024-11-06T19:59:04.528" v="769" actId="478"/>
        <pc:sldMkLst>
          <pc:docMk/>
          <pc:sldMk cId="0" sldId="262"/>
        </pc:sldMkLst>
      </pc:sldChg>
      <pc:sldChg chg="addSp delSp modSp mod">
        <pc:chgData name="Rachel Anne Normand" userId="631bff65-363b-46bc-b0b5-eac538b8e3b4" providerId="ADAL" clId="{128ADC1C-F607-BE4C-910C-F41F2E9046AB}" dt="2024-11-06T20:04:03.285" v="829"/>
        <pc:sldMkLst>
          <pc:docMk/>
          <pc:sldMk cId="0" sldId="263"/>
        </pc:sldMkLst>
      </pc:sldChg>
      <pc:sldChg chg="addSp delSp modSp mod">
        <pc:chgData name="Rachel Anne Normand" userId="631bff65-363b-46bc-b0b5-eac538b8e3b4" providerId="ADAL" clId="{128ADC1C-F607-BE4C-910C-F41F2E9046AB}" dt="2024-11-06T20:08:20.507" v="920" actId="1076"/>
        <pc:sldMkLst>
          <pc:docMk/>
          <pc:sldMk cId="0" sldId="264"/>
        </pc:sldMkLst>
      </pc:sldChg>
      <pc:sldChg chg="addSp delSp modSp mod">
        <pc:chgData name="Rachel Anne Normand" userId="631bff65-363b-46bc-b0b5-eac538b8e3b4" providerId="ADAL" clId="{128ADC1C-F607-BE4C-910C-F41F2E9046AB}" dt="2024-11-06T20:12:36.080" v="1161" actId="20577"/>
        <pc:sldMkLst>
          <pc:docMk/>
          <pc:sldMk cId="0" sldId="265"/>
        </pc:sldMkLst>
      </pc:sldChg>
      <pc:sldChg chg="addSp delSp modSp mod">
        <pc:chgData name="Rachel Anne Normand" userId="631bff65-363b-46bc-b0b5-eac538b8e3b4" providerId="ADAL" clId="{128ADC1C-F607-BE4C-910C-F41F2E9046AB}" dt="2024-11-06T20:20:20.234" v="1252" actId="1076"/>
        <pc:sldMkLst>
          <pc:docMk/>
          <pc:sldMk cId="0" sldId="266"/>
        </pc:sldMkLst>
      </pc:sldChg>
      <pc:sldChg chg="addSp delSp modSp mod">
        <pc:chgData name="Rachel Anne Normand" userId="631bff65-363b-46bc-b0b5-eac538b8e3b4" providerId="ADAL" clId="{128ADC1C-F607-BE4C-910C-F41F2E9046AB}" dt="2024-11-06T20:25:14.422" v="1327" actId="404"/>
        <pc:sldMkLst>
          <pc:docMk/>
          <pc:sldMk cId="0" sldId="267"/>
        </pc:sldMkLst>
      </pc:sldChg>
      <pc:sldChg chg="addSp delSp modSp mod">
        <pc:chgData name="Rachel Anne Normand" userId="631bff65-363b-46bc-b0b5-eac538b8e3b4" providerId="ADAL" clId="{128ADC1C-F607-BE4C-910C-F41F2E9046AB}" dt="2024-11-06T20:29:46.577" v="1374" actId="1076"/>
        <pc:sldMkLst>
          <pc:docMk/>
          <pc:sldMk cId="0" sldId="268"/>
        </pc:sldMkLst>
      </pc:sldChg>
      <pc:sldChg chg="addSp delSp modSp mod">
        <pc:chgData name="Rachel Anne Normand" userId="631bff65-363b-46bc-b0b5-eac538b8e3b4" providerId="ADAL" clId="{128ADC1C-F607-BE4C-910C-F41F2E9046AB}" dt="2024-11-06T20:32:30.671" v="1447" actId="20577"/>
        <pc:sldMkLst>
          <pc:docMk/>
          <pc:sldMk cId="0" sldId="269"/>
        </pc:sldMkLst>
      </pc:sldChg>
      <pc:sldChg chg="addSp delSp modSp mod">
        <pc:chgData name="Rachel Anne Normand" userId="631bff65-363b-46bc-b0b5-eac538b8e3b4" providerId="ADAL" clId="{128ADC1C-F607-BE4C-910C-F41F2E9046AB}" dt="2024-11-06T20:36:39.339" v="1541" actId="11529"/>
        <pc:sldMkLst>
          <pc:docMk/>
          <pc:sldMk cId="0" sldId="270"/>
        </pc:sldMkLst>
      </pc:sldChg>
      <pc:sldChg chg="addSp delSp modSp mod">
        <pc:chgData name="Rachel Anne Normand" userId="631bff65-363b-46bc-b0b5-eac538b8e3b4" providerId="ADAL" clId="{128ADC1C-F607-BE4C-910C-F41F2E9046AB}" dt="2024-11-06T20:47:40.272" v="1775" actId="1076"/>
        <pc:sldMkLst>
          <pc:docMk/>
          <pc:sldMk cId="0" sldId="271"/>
        </pc:sldMkLst>
      </pc:sldChg>
      <pc:sldChg chg="addSp delSp modSp mod">
        <pc:chgData name="Rachel Anne Normand" userId="631bff65-363b-46bc-b0b5-eac538b8e3b4" providerId="ADAL" clId="{128ADC1C-F607-BE4C-910C-F41F2E9046AB}" dt="2024-11-06T20:51:57.701" v="1883" actId="207"/>
        <pc:sldMkLst>
          <pc:docMk/>
          <pc:sldMk cId="0" sldId="272"/>
        </pc:sldMkLst>
      </pc:sldChg>
      <pc:sldChg chg="del">
        <pc:chgData name="Rachel Anne Normand" userId="631bff65-363b-46bc-b0b5-eac538b8e3b4" providerId="ADAL" clId="{128ADC1C-F607-BE4C-910C-F41F2E9046AB}" dt="2024-11-06T17:29:13.731" v="90" actId="2696"/>
        <pc:sldMkLst>
          <pc:docMk/>
          <pc:sldMk cId="0" sldId="273"/>
        </pc:sldMkLst>
      </pc:sldChg>
      <pc:sldChg chg="modSp add mod">
        <pc:chgData name="Rachel Anne Normand" userId="631bff65-363b-46bc-b0b5-eac538b8e3b4" providerId="ADAL" clId="{128ADC1C-F607-BE4C-910C-F41F2E9046AB}" dt="2024-11-06T20:52:03.215" v="1884" actId="207"/>
        <pc:sldMkLst>
          <pc:docMk/>
          <pc:sldMk cId="0" sldId="274"/>
        </pc:sldMkLst>
      </pc:sldChg>
      <pc:sldChg chg="modSp add mod">
        <pc:chgData name="Rachel Anne Normand" userId="631bff65-363b-46bc-b0b5-eac538b8e3b4" providerId="ADAL" clId="{128ADC1C-F607-BE4C-910C-F41F2E9046AB}" dt="2024-11-06T17:42:00.498" v="279" actId="207"/>
        <pc:sldMkLst>
          <pc:docMk/>
          <pc:sldMk cId="0" sldId="275"/>
        </pc:sldMkLst>
      </pc:sldChg>
    </pc:docChg>
  </pc:docChgLst>
  <pc:docChgLst>
    <pc:chgData name="Mélanie Gendron" userId="b05ed1a2-98bf-4a87-b261-4b22b31ddbe0" providerId="ADAL" clId="{B95F6AC2-4FEF-4FA7-BDDF-AC182F3FD0DD}"/>
    <pc:docChg chg="undo custSel modSld">
      <pc:chgData name="Mélanie Gendron" userId="b05ed1a2-98bf-4a87-b261-4b22b31ddbe0" providerId="ADAL" clId="{B95F6AC2-4FEF-4FA7-BDDF-AC182F3FD0DD}" dt="2025-06-09T18:44:38.563" v="44"/>
      <pc:docMkLst>
        <pc:docMk/>
      </pc:docMkLst>
      <pc:sldChg chg="addSp delSp modSp mod">
        <pc:chgData name="Mélanie Gendron" userId="b05ed1a2-98bf-4a87-b261-4b22b31ddbe0" providerId="ADAL" clId="{B95F6AC2-4FEF-4FA7-BDDF-AC182F3FD0DD}" dt="2025-06-09T18:41:25.477" v="5" actId="1076"/>
        <pc:sldMkLst>
          <pc:docMk/>
          <pc:sldMk cId="0" sldId="256"/>
        </pc:sldMkLst>
        <pc:spChg chg="mod">
          <ac:chgData name="Mélanie Gendron" userId="b05ed1a2-98bf-4a87-b261-4b22b31ddbe0" providerId="ADAL" clId="{B95F6AC2-4FEF-4FA7-BDDF-AC182F3FD0DD}" dt="2025-06-09T18:41:18.825" v="3" actId="1076"/>
          <ac:spMkLst>
            <pc:docMk/>
            <pc:sldMk cId="0" sldId="256"/>
            <ac:spMk id="2" creationId="{00000000-0000-0000-0000-000000000000}"/>
          </ac:spMkLst>
        </pc:spChg>
        <pc:spChg chg="add mod">
          <ac:chgData name="Mélanie Gendron" userId="b05ed1a2-98bf-4a87-b261-4b22b31ddbe0" providerId="ADAL" clId="{B95F6AC2-4FEF-4FA7-BDDF-AC182F3FD0DD}" dt="2025-06-09T18:41:14.910" v="1"/>
          <ac:spMkLst>
            <pc:docMk/>
            <pc:sldMk cId="0" sldId="256"/>
            <ac:spMk id="3" creationId="{013C1EDC-E5EB-4CC1-DB9B-340BD54EE5F6}"/>
          </ac:spMkLst>
        </pc:spChg>
        <pc:spChg chg="mod">
          <ac:chgData name="Mélanie Gendron" userId="b05ed1a2-98bf-4a87-b261-4b22b31ddbe0" providerId="ADAL" clId="{B95F6AC2-4FEF-4FA7-BDDF-AC182F3FD0DD}" dt="2025-06-09T18:41:25.477" v="5" actId="1076"/>
          <ac:spMkLst>
            <pc:docMk/>
            <pc:sldMk cId="0" sldId="256"/>
            <ac:spMk id="7" creationId="{2BF9D20B-9220-98C2-15C7-5BD6E4A1EA3F}"/>
          </ac:spMkLst>
        </pc:spChg>
        <pc:picChg chg="add mod">
          <ac:chgData name="Mélanie Gendron" userId="b05ed1a2-98bf-4a87-b261-4b22b31ddbe0" providerId="ADAL" clId="{B95F6AC2-4FEF-4FA7-BDDF-AC182F3FD0DD}" dt="2025-06-09T18:41:14.910" v="1"/>
          <ac:picMkLst>
            <pc:docMk/>
            <pc:sldMk cId="0" sldId="256"/>
            <ac:picMk id="4" creationId="{D831BA3C-2B6F-BEBE-BB62-C6BE6D37F3BA}"/>
          </ac:picMkLst>
        </pc:picChg>
        <pc:picChg chg="del">
          <ac:chgData name="Mélanie Gendron" userId="b05ed1a2-98bf-4a87-b261-4b22b31ddbe0" providerId="ADAL" clId="{B95F6AC2-4FEF-4FA7-BDDF-AC182F3FD0DD}" dt="2025-06-09T18:41:12.987" v="0" actId="478"/>
          <ac:picMkLst>
            <pc:docMk/>
            <pc:sldMk cId="0" sldId="256"/>
            <ac:picMk id="9" creationId="{63DFCF9E-9F8C-94F9-3F1A-0741B59F690B}"/>
          </ac:picMkLst>
        </pc:picChg>
      </pc:sldChg>
      <pc:sldChg chg="addSp delSp modSp mod">
        <pc:chgData name="Mélanie Gendron" userId="b05ed1a2-98bf-4a87-b261-4b22b31ddbe0" providerId="ADAL" clId="{B95F6AC2-4FEF-4FA7-BDDF-AC182F3FD0DD}" dt="2025-06-09T18:43:07.187" v="13" actId="1076"/>
        <pc:sldMkLst>
          <pc:docMk/>
          <pc:sldMk cId="0" sldId="258"/>
        </pc:sldMkLst>
        <pc:spChg chg="add mod">
          <ac:chgData name="Mélanie Gendron" userId="b05ed1a2-98bf-4a87-b261-4b22b31ddbe0" providerId="ADAL" clId="{B95F6AC2-4FEF-4FA7-BDDF-AC182F3FD0DD}" dt="2025-06-09T18:42:54.810" v="9"/>
          <ac:spMkLst>
            <pc:docMk/>
            <pc:sldMk cId="0" sldId="258"/>
            <ac:spMk id="5" creationId="{40701060-1730-EC93-01A4-700846732D71}"/>
          </ac:spMkLst>
        </pc:spChg>
        <pc:grpChg chg="mod">
          <ac:chgData name="Mélanie Gendron" userId="b05ed1a2-98bf-4a87-b261-4b22b31ddbe0" providerId="ADAL" clId="{B95F6AC2-4FEF-4FA7-BDDF-AC182F3FD0DD}" dt="2025-06-09T18:43:07.187" v="13" actId="1076"/>
          <ac:grpSpMkLst>
            <pc:docMk/>
            <pc:sldMk cId="0" sldId="258"/>
            <ac:grpSpMk id="2" creationId="{00000000-0000-0000-0000-000000000000}"/>
          </ac:grpSpMkLst>
        </pc:grpChg>
        <pc:picChg chg="add mod">
          <ac:chgData name="Mélanie Gendron" userId="b05ed1a2-98bf-4a87-b261-4b22b31ddbe0" providerId="ADAL" clId="{B95F6AC2-4FEF-4FA7-BDDF-AC182F3FD0DD}" dt="2025-06-09T18:42:54.810" v="9"/>
          <ac:picMkLst>
            <pc:docMk/>
            <pc:sldMk cId="0" sldId="258"/>
            <ac:picMk id="7" creationId="{78364E77-20CB-98D4-26F3-AD74B0CBF36A}"/>
          </ac:picMkLst>
        </pc:picChg>
        <pc:picChg chg="mod">
          <ac:chgData name="Mélanie Gendron" userId="b05ed1a2-98bf-4a87-b261-4b22b31ddbe0" providerId="ADAL" clId="{B95F6AC2-4FEF-4FA7-BDDF-AC182F3FD0DD}" dt="2025-06-09T18:43:03.480" v="11" actId="1076"/>
          <ac:picMkLst>
            <pc:docMk/>
            <pc:sldMk cId="0" sldId="258"/>
            <ac:picMk id="9" creationId="{00000000-0000-0000-0000-000000000000}"/>
          </ac:picMkLst>
        </pc:picChg>
        <pc:picChg chg="del">
          <ac:chgData name="Mélanie Gendron" userId="b05ed1a2-98bf-4a87-b261-4b22b31ddbe0" providerId="ADAL" clId="{B95F6AC2-4FEF-4FA7-BDDF-AC182F3FD0DD}" dt="2025-06-09T18:42:54.313" v="8" actId="478"/>
          <ac:picMkLst>
            <pc:docMk/>
            <pc:sldMk cId="0" sldId="258"/>
            <ac:picMk id="10" creationId="{7248924D-1432-4D86-CDE5-965E85CDFF82}"/>
          </ac:picMkLst>
        </pc:picChg>
      </pc:sldChg>
      <pc:sldChg chg="addSp delSp modSp mod">
        <pc:chgData name="Mélanie Gendron" userId="b05ed1a2-98bf-4a87-b261-4b22b31ddbe0" providerId="ADAL" clId="{B95F6AC2-4FEF-4FA7-BDDF-AC182F3FD0DD}" dt="2025-06-09T18:43:10.685" v="15"/>
        <pc:sldMkLst>
          <pc:docMk/>
          <pc:sldMk cId="0" sldId="259"/>
        </pc:sldMkLst>
        <pc:spChg chg="add mod">
          <ac:chgData name="Mélanie Gendron" userId="b05ed1a2-98bf-4a87-b261-4b22b31ddbe0" providerId="ADAL" clId="{B95F6AC2-4FEF-4FA7-BDDF-AC182F3FD0DD}" dt="2025-06-09T18:43:10.685" v="15"/>
          <ac:spMkLst>
            <pc:docMk/>
            <pc:sldMk cId="0" sldId="259"/>
            <ac:spMk id="3" creationId="{7630E311-ED79-849B-304F-0D5124F6D27B}"/>
          </ac:spMkLst>
        </pc:spChg>
        <pc:picChg chg="del">
          <ac:chgData name="Mélanie Gendron" userId="b05ed1a2-98bf-4a87-b261-4b22b31ddbe0" providerId="ADAL" clId="{B95F6AC2-4FEF-4FA7-BDDF-AC182F3FD0DD}" dt="2025-06-09T18:43:10.268" v="14" actId="478"/>
          <ac:picMkLst>
            <pc:docMk/>
            <pc:sldMk cId="0" sldId="259"/>
            <ac:picMk id="9" creationId="{DBE0B9F0-557B-9C80-97E5-9959F0826DF5}"/>
          </ac:picMkLst>
        </pc:picChg>
        <pc:picChg chg="add mod">
          <ac:chgData name="Mélanie Gendron" userId="b05ed1a2-98bf-4a87-b261-4b22b31ddbe0" providerId="ADAL" clId="{B95F6AC2-4FEF-4FA7-BDDF-AC182F3FD0DD}" dt="2025-06-09T18:43:10.685" v="15"/>
          <ac:picMkLst>
            <pc:docMk/>
            <pc:sldMk cId="0" sldId="259"/>
            <ac:picMk id="10" creationId="{73573491-6871-F5C9-5154-8DDA604DC6DA}"/>
          </ac:picMkLst>
        </pc:picChg>
      </pc:sldChg>
      <pc:sldChg chg="addSp delSp modSp mod">
        <pc:chgData name="Mélanie Gendron" userId="b05ed1a2-98bf-4a87-b261-4b22b31ddbe0" providerId="ADAL" clId="{B95F6AC2-4FEF-4FA7-BDDF-AC182F3FD0DD}" dt="2025-06-09T18:43:19.462" v="17"/>
        <pc:sldMkLst>
          <pc:docMk/>
          <pc:sldMk cId="0" sldId="260"/>
        </pc:sldMkLst>
        <pc:spChg chg="add mod">
          <ac:chgData name="Mélanie Gendron" userId="b05ed1a2-98bf-4a87-b261-4b22b31ddbe0" providerId="ADAL" clId="{B95F6AC2-4FEF-4FA7-BDDF-AC182F3FD0DD}" dt="2025-06-09T18:43:19.462" v="17"/>
          <ac:spMkLst>
            <pc:docMk/>
            <pc:sldMk cId="0" sldId="260"/>
            <ac:spMk id="3" creationId="{F51081F3-DFB9-22F4-983E-D8113099A93F}"/>
          </ac:spMkLst>
        </pc:spChg>
        <pc:picChg chg="add mod">
          <ac:chgData name="Mélanie Gendron" userId="b05ed1a2-98bf-4a87-b261-4b22b31ddbe0" providerId="ADAL" clId="{B95F6AC2-4FEF-4FA7-BDDF-AC182F3FD0DD}" dt="2025-06-09T18:43:19.462" v="17"/>
          <ac:picMkLst>
            <pc:docMk/>
            <pc:sldMk cId="0" sldId="260"/>
            <ac:picMk id="4" creationId="{7A560D30-AFDD-7346-A547-F6B1C990CD0E}"/>
          </ac:picMkLst>
        </pc:picChg>
        <pc:picChg chg="del">
          <ac:chgData name="Mélanie Gendron" userId="b05ed1a2-98bf-4a87-b261-4b22b31ddbe0" providerId="ADAL" clId="{B95F6AC2-4FEF-4FA7-BDDF-AC182F3FD0DD}" dt="2025-06-09T18:43:17.951" v="16" actId="478"/>
          <ac:picMkLst>
            <pc:docMk/>
            <pc:sldMk cId="0" sldId="260"/>
            <ac:picMk id="8" creationId="{192F1B4E-12CB-FB2A-E8F2-FAF5BC0DB4CB}"/>
          </ac:picMkLst>
        </pc:picChg>
      </pc:sldChg>
      <pc:sldChg chg="addSp delSp modSp mod">
        <pc:chgData name="Mélanie Gendron" userId="b05ed1a2-98bf-4a87-b261-4b22b31ddbe0" providerId="ADAL" clId="{B95F6AC2-4FEF-4FA7-BDDF-AC182F3FD0DD}" dt="2025-06-09T18:43:26.863" v="19"/>
        <pc:sldMkLst>
          <pc:docMk/>
          <pc:sldMk cId="0" sldId="261"/>
        </pc:sldMkLst>
        <pc:spChg chg="add mod">
          <ac:chgData name="Mélanie Gendron" userId="b05ed1a2-98bf-4a87-b261-4b22b31ddbe0" providerId="ADAL" clId="{B95F6AC2-4FEF-4FA7-BDDF-AC182F3FD0DD}" dt="2025-06-09T18:43:26.863" v="19"/>
          <ac:spMkLst>
            <pc:docMk/>
            <pc:sldMk cId="0" sldId="261"/>
            <ac:spMk id="6" creationId="{F6031DE3-7576-32A7-9296-772A026D6FC0}"/>
          </ac:spMkLst>
        </pc:spChg>
        <pc:picChg chg="del">
          <ac:chgData name="Mélanie Gendron" userId="b05ed1a2-98bf-4a87-b261-4b22b31ddbe0" providerId="ADAL" clId="{B95F6AC2-4FEF-4FA7-BDDF-AC182F3FD0DD}" dt="2025-06-09T18:43:26.036" v="18" actId="478"/>
          <ac:picMkLst>
            <pc:docMk/>
            <pc:sldMk cId="0" sldId="261"/>
            <ac:picMk id="9" creationId="{828B06CC-A16B-6182-7FB9-2C5327C44D0D}"/>
          </ac:picMkLst>
        </pc:picChg>
        <pc:picChg chg="add mod">
          <ac:chgData name="Mélanie Gendron" userId="b05ed1a2-98bf-4a87-b261-4b22b31ddbe0" providerId="ADAL" clId="{B95F6AC2-4FEF-4FA7-BDDF-AC182F3FD0DD}" dt="2025-06-09T18:43:26.863" v="19"/>
          <ac:picMkLst>
            <pc:docMk/>
            <pc:sldMk cId="0" sldId="261"/>
            <ac:picMk id="10" creationId="{BDD1E0A0-4975-1237-2C7F-AE20EA0500A1}"/>
          </ac:picMkLst>
        </pc:picChg>
      </pc:sldChg>
      <pc:sldChg chg="addSp delSp modSp mod">
        <pc:chgData name="Mélanie Gendron" userId="b05ed1a2-98bf-4a87-b261-4b22b31ddbe0" providerId="ADAL" clId="{B95F6AC2-4FEF-4FA7-BDDF-AC182F3FD0DD}" dt="2025-06-09T18:43:31.163" v="21"/>
        <pc:sldMkLst>
          <pc:docMk/>
          <pc:sldMk cId="0" sldId="262"/>
        </pc:sldMkLst>
        <pc:spChg chg="add mod">
          <ac:chgData name="Mélanie Gendron" userId="b05ed1a2-98bf-4a87-b261-4b22b31ddbe0" providerId="ADAL" clId="{B95F6AC2-4FEF-4FA7-BDDF-AC182F3FD0DD}" dt="2025-06-09T18:43:31.163" v="21"/>
          <ac:spMkLst>
            <pc:docMk/>
            <pc:sldMk cId="0" sldId="262"/>
            <ac:spMk id="3" creationId="{ADF7992C-B0BA-62D2-DB17-4B7C21A50D3B}"/>
          </ac:spMkLst>
        </pc:spChg>
        <pc:picChg chg="add mod">
          <ac:chgData name="Mélanie Gendron" userId="b05ed1a2-98bf-4a87-b261-4b22b31ddbe0" providerId="ADAL" clId="{B95F6AC2-4FEF-4FA7-BDDF-AC182F3FD0DD}" dt="2025-06-09T18:43:31.163" v="21"/>
          <ac:picMkLst>
            <pc:docMk/>
            <pc:sldMk cId="0" sldId="262"/>
            <ac:picMk id="12" creationId="{30532AAC-67D3-107A-1F45-90289CE3FC8B}"/>
          </ac:picMkLst>
        </pc:picChg>
        <pc:picChg chg="del">
          <ac:chgData name="Mélanie Gendron" userId="b05ed1a2-98bf-4a87-b261-4b22b31ddbe0" providerId="ADAL" clId="{B95F6AC2-4FEF-4FA7-BDDF-AC182F3FD0DD}" dt="2025-06-09T18:43:30.364" v="20" actId="478"/>
          <ac:picMkLst>
            <pc:docMk/>
            <pc:sldMk cId="0" sldId="262"/>
            <ac:picMk id="13" creationId="{EB2563FB-A764-E918-8548-F4AD4F3F3D3C}"/>
          </ac:picMkLst>
        </pc:picChg>
      </pc:sldChg>
      <pc:sldChg chg="addSp delSp modSp mod">
        <pc:chgData name="Mélanie Gendron" userId="b05ed1a2-98bf-4a87-b261-4b22b31ddbe0" providerId="ADAL" clId="{B95F6AC2-4FEF-4FA7-BDDF-AC182F3FD0DD}" dt="2025-06-09T18:43:34.913" v="23"/>
        <pc:sldMkLst>
          <pc:docMk/>
          <pc:sldMk cId="0" sldId="263"/>
        </pc:sldMkLst>
        <pc:spChg chg="add mod">
          <ac:chgData name="Mélanie Gendron" userId="b05ed1a2-98bf-4a87-b261-4b22b31ddbe0" providerId="ADAL" clId="{B95F6AC2-4FEF-4FA7-BDDF-AC182F3FD0DD}" dt="2025-06-09T18:43:34.913" v="23"/>
          <ac:spMkLst>
            <pc:docMk/>
            <pc:sldMk cId="0" sldId="263"/>
            <ac:spMk id="7" creationId="{342E1508-8F28-9E96-594D-7A29BE15D4E3}"/>
          </ac:spMkLst>
        </pc:spChg>
        <pc:picChg chg="add mod">
          <ac:chgData name="Mélanie Gendron" userId="b05ed1a2-98bf-4a87-b261-4b22b31ddbe0" providerId="ADAL" clId="{B95F6AC2-4FEF-4FA7-BDDF-AC182F3FD0DD}" dt="2025-06-09T18:43:34.913" v="23"/>
          <ac:picMkLst>
            <pc:docMk/>
            <pc:sldMk cId="0" sldId="263"/>
            <ac:picMk id="8" creationId="{7A287317-4F31-93BC-C147-B7E05FE1F1A8}"/>
          </ac:picMkLst>
        </pc:picChg>
        <pc:picChg chg="del">
          <ac:chgData name="Mélanie Gendron" userId="b05ed1a2-98bf-4a87-b261-4b22b31ddbe0" providerId="ADAL" clId="{B95F6AC2-4FEF-4FA7-BDDF-AC182F3FD0DD}" dt="2025-06-09T18:43:34.138" v="22" actId="478"/>
          <ac:picMkLst>
            <pc:docMk/>
            <pc:sldMk cId="0" sldId="263"/>
            <ac:picMk id="9" creationId="{5D82385C-5F19-CC73-B4E7-FC208BCD8FAA}"/>
          </ac:picMkLst>
        </pc:picChg>
      </pc:sldChg>
      <pc:sldChg chg="addSp delSp modSp mod">
        <pc:chgData name="Mélanie Gendron" userId="b05ed1a2-98bf-4a87-b261-4b22b31ddbe0" providerId="ADAL" clId="{B95F6AC2-4FEF-4FA7-BDDF-AC182F3FD0DD}" dt="2025-06-09T18:43:38.077" v="25"/>
        <pc:sldMkLst>
          <pc:docMk/>
          <pc:sldMk cId="0" sldId="264"/>
        </pc:sldMkLst>
        <pc:spChg chg="add mod">
          <ac:chgData name="Mélanie Gendron" userId="b05ed1a2-98bf-4a87-b261-4b22b31ddbe0" providerId="ADAL" clId="{B95F6AC2-4FEF-4FA7-BDDF-AC182F3FD0DD}" dt="2025-06-09T18:43:38.077" v="25"/>
          <ac:spMkLst>
            <pc:docMk/>
            <pc:sldMk cId="0" sldId="264"/>
            <ac:spMk id="8" creationId="{506B465A-3E45-9CA9-4347-AE83FD931E75}"/>
          </ac:spMkLst>
        </pc:spChg>
        <pc:picChg chg="del">
          <ac:chgData name="Mélanie Gendron" userId="b05ed1a2-98bf-4a87-b261-4b22b31ddbe0" providerId="ADAL" clId="{B95F6AC2-4FEF-4FA7-BDDF-AC182F3FD0DD}" dt="2025-06-09T18:43:37.643" v="24" actId="478"/>
          <ac:picMkLst>
            <pc:docMk/>
            <pc:sldMk cId="0" sldId="264"/>
            <ac:picMk id="12" creationId="{1110C0C3-7634-7A99-CCF8-FFF432E9DA9D}"/>
          </ac:picMkLst>
        </pc:picChg>
        <pc:picChg chg="add mod">
          <ac:chgData name="Mélanie Gendron" userId="b05ed1a2-98bf-4a87-b261-4b22b31ddbe0" providerId="ADAL" clId="{B95F6AC2-4FEF-4FA7-BDDF-AC182F3FD0DD}" dt="2025-06-09T18:43:38.077" v="25"/>
          <ac:picMkLst>
            <pc:docMk/>
            <pc:sldMk cId="0" sldId="264"/>
            <ac:picMk id="13" creationId="{F65458D4-75DB-1D91-B542-74F77F1BD57F}"/>
          </ac:picMkLst>
        </pc:picChg>
      </pc:sldChg>
      <pc:sldChg chg="addSp delSp modSp mod">
        <pc:chgData name="Mélanie Gendron" userId="b05ed1a2-98bf-4a87-b261-4b22b31ddbe0" providerId="ADAL" clId="{B95F6AC2-4FEF-4FA7-BDDF-AC182F3FD0DD}" dt="2025-06-09T18:43:45.524" v="27"/>
        <pc:sldMkLst>
          <pc:docMk/>
          <pc:sldMk cId="0" sldId="267"/>
        </pc:sldMkLst>
        <pc:spChg chg="add mod">
          <ac:chgData name="Mélanie Gendron" userId="b05ed1a2-98bf-4a87-b261-4b22b31ddbe0" providerId="ADAL" clId="{B95F6AC2-4FEF-4FA7-BDDF-AC182F3FD0DD}" dt="2025-06-09T18:43:45.524" v="27"/>
          <ac:spMkLst>
            <pc:docMk/>
            <pc:sldMk cId="0" sldId="267"/>
            <ac:spMk id="8" creationId="{B6714242-28DD-7765-1604-33D3C0304244}"/>
          </ac:spMkLst>
        </pc:spChg>
        <pc:picChg chg="del">
          <ac:chgData name="Mélanie Gendron" userId="b05ed1a2-98bf-4a87-b261-4b22b31ddbe0" providerId="ADAL" clId="{B95F6AC2-4FEF-4FA7-BDDF-AC182F3FD0DD}" dt="2025-06-09T18:43:42.857" v="26" actId="478"/>
          <ac:picMkLst>
            <pc:docMk/>
            <pc:sldMk cId="0" sldId="267"/>
            <ac:picMk id="10" creationId="{71463A66-30A8-1E0A-0B51-EB9E0B340533}"/>
          </ac:picMkLst>
        </pc:picChg>
        <pc:picChg chg="add mod">
          <ac:chgData name="Mélanie Gendron" userId="b05ed1a2-98bf-4a87-b261-4b22b31ddbe0" providerId="ADAL" clId="{B95F6AC2-4FEF-4FA7-BDDF-AC182F3FD0DD}" dt="2025-06-09T18:43:45.524" v="27"/>
          <ac:picMkLst>
            <pc:docMk/>
            <pc:sldMk cId="0" sldId="267"/>
            <ac:picMk id="11" creationId="{BB78900E-E2F7-A330-2896-39D3F3B26F8C}"/>
          </ac:picMkLst>
        </pc:picChg>
      </pc:sldChg>
      <pc:sldChg chg="addSp delSp modSp mod">
        <pc:chgData name="Mélanie Gendron" userId="b05ed1a2-98bf-4a87-b261-4b22b31ddbe0" providerId="ADAL" clId="{B95F6AC2-4FEF-4FA7-BDDF-AC182F3FD0DD}" dt="2025-06-09T18:43:51.563" v="29"/>
        <pc:sldMkLst>
          <pc:docMk/>
          <pc:sldMk cId="0" sldId="268"/>
        </pc:sldMkLst>
        <pc:spChg chg="add mod">
          <ac:chgData name="Mélanie Gendron" userId="b05ed1a2-98bf-4a87-b261-4b22b31ddbe0" providerId="ADAL" clId="{B95F6AC2-4FEF-4FA7-BDDF-AC182F3FD0DD}" dt="2025-06-09T18:43:51.563" v="29"/>
          <ac:spMkLst>
            <pc:docMk/>
            <pc:sldMk cId="0" sldId="268"/>
            <ac:spMk id="6" creationId="{0D4200A5-78AF-B4D1-2706-2D06116F26DF}"/>
          </ac:spMkLst>
        </pc:spChg>
        <pc:picChg chg="add mod">
          <ac:chgData name="Mélanie Gendron" userId="b05ed1a2-98bf-4a87-b261-4b22b31ddbe0" providerId="ADAL" clId="{B95F6AC2-4FEF-4FA7-BDDF-AC182F3FD0DD}" dt="2025-06-09T18:43:51.563" v="29"/>
          <ac:picMkLst>
            <pc:docMk/>
            <pc:sldMk cId="0" sldId="268"/>
            <ac:picMk id="8" creationId="{849D03C4-B318-3666-AFEA-36416F035E5F}"/>
          </ac:picMkLst>
        </pc:picChg>
        <pc:picChg chg="del">
          <ac:chgData name="Mélanie Gendron" userId="b05ed1a2-98bf-4a87-b261-4b22b31ddbe0" providerId="ADAL" clId="{B95F6AC2-4FEF-4FA7-BDDF-AC182F3FD0DD}" dt="2025-06-09T18:43:48.323" v="28" actId="478"/>
          <ac:picMkLst>
            <pc:docMk/>
            <pc:sldMk cId="0" sldId="268"/>
            <ac:picMk id="11" creationId="{2BF5009F-76C8-1256-ADD6-F72AC7153921}"/>
          </ac:picMkLst>
        </pc:picChg>
      </pc:sldChg>
      <pc:sldChg chg="addSp delSp modSp mod">
        <pc:chgData name="Mélanie Gendron" userId="b05ed1a2-98bf-4a87-b261-4b22b31ddbe0" providerId="ADAL" clId="{B95F6AC2-4FEF-4FA7-BDDF-AC182F3FD0DD}" dt="2025-06-09T18:43:56.857" v="31"/>
        <pc:sldMkLst>
          <pc:docMk/>
          <pc:sldMk cId="0" sldId="269"/>
        </pc:sldMkLst>
        <pc:spChg chg="add mod">
          <ac:chgData name="Mélanie Gendron" userId="b05ed1a2-98bf-4a87-b261-4b22b31ddbe0" providerId="ADAL" clId="{B95F6AC2-4FEF-4FA7-BDDF-AC182F3FD0DD}" dt="2025-06-09T18:43:56.857" v="31"/>
          <ac:spMkLst>
            <pc:docMk/>
            <pc:sldMk cId="0" sldId="269"/>
            <ac:spMk id="8" creationId="{7AE0CF30-0575-88C7-C063-3135DA6B6FCA}"/>
          </ac:spMkLst>
        </pc:spChg>
        <pc:picChg chg="del">
          <ac:chgData name="Mélanie Gendron" userId="b05ed1a2-98bf-4a87-b261-4b22b31ddbe0" providerId="ADAL" clId="{B95F6AC2-4FEF-4FA7-BDDF-AC182F3FD0DD}" dt="2025-06-09T18:43:56.393" v="30" actId="478"/>
          <ac:picMkLst>
            <pc:docMk/>
            <pc:sldMk cId="0" sldId="269"/>
            <ac:picMk id="9" creationId="{034BE4D2-E3AB-5758-310D-8487A85B15CB}"/>
          </ac:picMkLst>
        </pc:picChg>
        <pc:picChg chg="add mod">
          <ac:chgData name="Mélanie Gendron" userId="b05ed1a2-98bf-4a87-b261-4b22b31ddbe0" providerId="ADAL" clId="{B95F6AC2-4FEF-4FA7-BDDF-AC182F3FD0DD}" dt="2025-06-09T18:43:56.857" v="31"/>
          <ac:picMkLst>
            <pc:docMk/>
            <pc:sldMk cId="0" sldId="269"/>
            <ac:picMk id="10" creationId="{F8A1141A-5F3D-038B-C6B5-21878510B5A3}"/>
          </ac:picMkLst>
        </pc:picChg>
      </pc:sldChg>
      <pc:sldChg chg="addSp delSp modSp mod">
        <pc:chgData name="Mélanie Gendron" userId="b05ed1a2-98bf-4a87-b261-4b22b31ddbe0" providerId="ADAL" clId="{B95F6AC2-4FEF-4FA7-BDDF-AC182F3FD0DD}" dt="2025-06-09T18:44:24.818" v="38" actId="166"/>
        <pc:sldMkLst>
          <pc:docMk/>
          <pc:sldMk cId="0" sldId="270"/>
        </pc:sldMkLst>
        <pc:spChg chg="ord">
          <ac:chgData name="Mélanie Gendron" userId="b05ed1a2-98bf-4a87-b261-4b22b31ddbe0" providerId="ADAL" clId="{B95F6AC2-4FEF-4FA7-BDDF-AC182F3FD0DD}" dt="2025-06-09T18:44:24.818" v="38" actId="166"/>
          <ac:spMkLst>
            <pc:docMk/>
            <pc:sldMk cId="0" sldId="270"/>
            <ac:spMk id="6" creationId="{00000000-0000-0000-0000-000000000000}"/>
          </ac:spMkLst>
        </pc:spChg>
        <pc:spChg chg="add del mod">
          <ac:chgData name="Mélanie Gendron" userId="b05ed1a2-98bf-4a87-b261-4b22b31ddbe0" providerId="ADAL" clId="{B95F6AC2-4FEF-4FA7-BDDF-AC182F3FD0DD}" dt="2025-06-09T18:44:11.550" v="37" actId="478"/>
          <ac:spMkLst>
            <pc:docMk/>
            <pc:sldMk cId="0" sldId="270"/>
            <ac:spMk id="8" creationId="{0DBDEB81-E3A6-052C-0264-7F12471866A4}"/>
          </ac:spMkLst>
        </pc:spChg>
        <pc:picChg chg="del">
          <ac:chgData name="Mélanie Gendron" userId="b05ed1a2-98bf-4a87-b261-4b22b31ddbe0" providerId="ADAL" clId="{B95F6AC2-4FEF-4FA7-BDDF-AC182F3FD0DD}" dt="2025-06-09T18:44:00.151" v="32" actId="478"/>
          <ac:picMkLst>
            <pc:docMk/>
            <pc:sldMk cId="0" sldId="270"/>
            <ac:picMk id="9" creationId="{02D2FC25-6B1F-010C-7130-D25FFCE15AE6}"/>
          </ac:picMkLst>
        </pc:picChg>
        <pc:picChg chg="add mod">
          <ac:chgData name="Mélanie Gendron" userId="b05ed1a2-98bf-4a87-b261-4b22b31ddbe0" providerId="ADAL" clId="{B95F6AC2-4FEF-4FA7-BDDF-AC182F3FD0DD}" dt="2025-06-09T18:44:00.633" v="33"/>
          <ac:picMkLst>
            <pc:docMk/>
            <pc:sldMk cId="0" sldId="270"/>
            <ac:picMk id="10" creationId="{3FF04FE6-2AF7-9C05-4281-52613B88127D}"/>
          </ac:picMkLst>
        </pc:picChg>
      </pc:sldChg>
      <pc:sldChg chg="addSp delSp modSp mod">
        <pc:chgData name="Mélanie Gendron" userId="b05ed1a2-98bf-4a87-b261-4b22b31ddbe0" providerId="ADAL" clId="{B95F6AC2-4FEF-4FA7-BDDF-AC182F3FD0DD}" dt="2025-06-09T18:44:29.443" v="40"/>
        <pc:sldMkLst>
          <pc:docMk/>
          <pc:sldMk cId="0" sldId="271"/>
        </pc:sldMkLst>
        <pc:spChg chg="add mod">
          <ac:chgData name="Mélanie Gendron" userId="b05ed1a2-98bf-4a87-b261-4b22b31ddbe0" providerId="ADAL" clId="{B95F6AC2-4FEF-4FA7-BDDF-AC182F3FD0DD}" dt="2025-06-09T18:44:29.443" v="40"/>
          <ac:spMkLst>
            <pc:docMk/>
            <pc:sldMk cId="0" sldId="271"/>
            <ac:spMk id="6" creationId="{6E14BFAC-743C-63BD-E702-8F103B679D33}"/>
          </ac:spMkLst>
        </pc:spChg>
        <pc:picChg chg="add mod">
          <ac:chgData name="Mélanie Gendron" userId="b05ed1a2-98bf-4a87-b261-4b22b31ddbe0" providerId="ADAL" clId="{B95F6AC2-4FEF-4FA7-BDDF-AC182F3FD0DD}" dt="2025-06-09T18:44:29.443" v="40"/>
          <ac:picMkLst>
            <pc:docMk/>
            <pc:sldMk cId="0" sldId="271"/>
            <ac:picMk id="8" creationId="{6152917F-13EE-46BA-B5D8-5DD69E872D90}"/>
          </ac:picMkLst>
        </pc:picChg>
        <pc:picChg chg="del">
          <ac:chgData name="Mélanie Gendron" userId="b05ed1a2-98bf-4a87-b261-4b22b31ddbe0" providerId="ADAL" clId="{B95F6AC2-4FEF-4FA7-BDDF-AC182F3FD0DD}" dt="2025-06-09T18:44:28.368" v="39" actId="478"/>
          <ac:picMkLst>
            <pc:docMk/>
            <pc:sldMk cId="0" sldId="271"/>
            <ac:picMk id="10" creationId="{615FFD94-9CC1-E1AC-B206-BA2638F66E68}"/>
          </ac:picMkLst>
        </pc:picChg>
      </pc:sldChg>
      <pc:sldChg chg="addSp delSp modSp mod">
        <pc:chgData name="Mélanie Gendron" userId="b05ed1a2-98bf-4a87-b261-4b22b31ddbe0" providerId="ADAL" clId="{B95F6AC2-4FEF-4FA7-BDDF-AC182F3FD0DD}" dt="2025-06-09T18:44:34.933" v="42"/>
        <pc:sldMkLst>
          <pc:docMk/>
          <pc:sldMk cId="0" sldId="272"/>
        </pc:sldMkLst>
        <pc:spChg chg="add mod">
          <ac:chgData name="Mélanie Gendron" userId="b05ed1a2-98bf-4a87-b261-4b22b31ddbe0" providerId="ADAL" clId="{B95F6AC2-4FEF-4FA7-BDDF-AC182F3FD0DD}" dt="2025-06-09T18:44:34.933" v="42"/>
          <ac:spMkLst>
            <pc:docMk/>
            <pc:sldMk cId="0" sldId="272"/>
            <ac:spMk id="5" creationId="{69F6A28C-6354-AA49-DA59-41CF8DFBB15B}"/>
          </ac:spMkLst>
        </pc:spChg>
        <pc:picChg chg="add mod">
          <ac:chgData name="Mélanie Gendron" userId="b05ed1a2-98bf-4a87-b261-4b22b31ddbe0" providerId="ADAL" clId="{B95F6AC2-4FEF-4FA7-BDDF-AC182F3FD0DD}" dt="2025-06-09T18:44:34.933" v="42"/>
          <ac:picMkLst>
            <pc:docMk/>
            <pc:sldMk cId="0" sldId="272"/>
            <ac:picMk id="6" creationId="{535A4391-A82F-F98F-1B59-CD09F8B87F3C}"/>
          </ac:picMkLst>
        </pc:picChg>
        <pc:picChg chg="del">
          <ac:chgData name="Mélanie Gendron" userId="b05ed1a2-98bf-4a87-b261-4b22b31ddbe0" providerId="ADAL" clId="{B95F6AC2-4FEF-4FA7-BDDF-AC182F3FD0DD}" dt="2025-06-09T18:44:34.422" v="41" actId="478"/>
          <ac:picMkLst>
            <pc:docMk/>
            <pc:sldMk cId="0" sldId="272"/>
            <ac:picMk id="13" creationId="{3C6A84A5-A394-49EF-810C-A2081D7C65CE}"/>
          </ac:picMkLst>
        </pc:picChg>
      </pc:sldChg>
      <pc:sldChg chg="addSp delSp modSp mod">
        <pc:chgData name="Mélanie Gendron" userId="b05ed1a2-98bf-4a87-b261-4b22b31ddbe0" providerId="ADAL" clId="{B95F6AC2-4FEF-4FA7-BDDF-AC182F3FD0DD}" dt="2025-06-09T18:44:38.563" v="44"/>
        <pc:sldMkLst>
          <pc:docMk/>
          <pc:sldMk cId="0" sldId="274"/>
        </pc:sldMkLst>
        <pc:spChg chg="add mod">
          <ac:chgData name="Mélanie Gendron" userId="b05ed1a2-98bf-4a87-b261-4b22b31ddbe0" providerId="ADAL" clId="{B95F6AC2-4FEF-4FA7-BDDF-AC182F3FD0DD}" dt="2025-06-09T18:44:38.563" v="44"/>
          <ac:spMkLst>
            <pc:docMk/>
            <pc:sldMk cId="0" sldId="274"/>
            <ac:spMk id="2" creationId="{60236DA4-5C24-1670-809F-0CC4FA316165}"/>
          </ac:spMkLst>
        </pc:spChg>
        <pc:picChg chg="add mod">
          <ac:chgData name="Mélanie Gendron" userId="b05ed1a2-98bf-4a87-b261-4b22b31ddbe0" providerId="ADAL" clId="{B95F6AC2-4FEF-4FA7-BDDF-AC182F3FD0DD}" dt="2025-06-09T18:44:38.563" v="44"/>
          <ac:picMkLst>
            <pc:docMk/>
            <pc:sldMk cId="0" sldId="274"/>
            <ac:picMk id="3" creationId="{CCCAAF9C-BBEA-814B-02D4-6D89723A0D53}"/>
          </ac:picMkLst>
        </pc:picChg>
        <pc:picChg chg="del">
          <ac:chgData name="Mélanie Gendron" userId="b05ed1a2-98bf-4a87-b261-4b22b31ddbe0" providerId="ADAL" clId="{B95F6AC2-4FEF-4FA7-BDDF-AC182F3FD0DD}" dt="2025-06-09T18:44:37.621" v="43" actId="478"/>
          <ac:picMkLst>
            <pc:docMk/>
            <pc:sldMk cId="0" sldId="274"/>
            <ac:picMk id="9" creationId="{E48E3143-2CD5-4049-F725-098C17541AAC}"/>
          </ac:picMkLst>
        </pc:picChg>
      </pc:sldChg>
      <pc:sldChg chg="addSp delSp modSp mod">
        <pc:chgData name="Mélanie Gendron" userId="b05ed1a2-98bf-4a87-b261-4b22b31ddbe0" providerId="ADAL" clId="{B95F6AC2-4FEF-4FA7-BDDF-AC182F3FD0DD}" dt="2025-06-09T18:42:51.210" v="7"/>
        <pc:sldMkLst>
          <pc:docMk/>
          <pc:sldMk cId="0" sldId="275"/>
        </pc:sldMkLst>
        <pc:spChg chg="add mod">
          <ac:chgData name="Mélanie Gendron" userId="b05ed1a2-98bf-4a87-b261-4b22b31ddbe0" providerId="ADAL" clId="{B95F6AC2-4FEF-4FA7-BDDF-AC182F3FD0DD}" dt="2025-06-09T18:42:51.210" v="7"/>
          <ac:spMkLst>
            <pc:docMk/>
            <pc:sldMk cId="0" sldId="275"/>
            <ac:spMk id="5" creationId="{AA263E02-E371-2C64-F74A-8486BF8243FB}"/>
          </ac:spMkLst>
        </pc:spChg>
        <pc:picChg chg="add mod">
          <ac:chgData name="Mélanie Gendron" userId="b05ed1a2-98bf-4a87-b261-4b22b31ddbe0" providerId="ADAL" clId="{B95F6AC2-4FEF-4FA7-BDDF-AC182F3FD0DD}" dt="2025-06-09T18:42:51.210" v="7"/>
          <ac:picMkLst>
            <pc:docMk/>
            <pc:sldMk cId="0" sldId="275"/>
            <ac:picMk id="6" creationId="{658C1594-B4E3-07D7-CFCA-7BE4D1FEFBED}"/>
          </ac:picMkLst>
        </pc:picChg>
        <pc:picChg chg="del">
          <ac:chgData name="Mélanie Gendron" userId="b05ed1a2-98bf-4a87-b261-4b22b31ddbe0" providerId="ADAL" clId="{B95F6AC2-4FEF-4FA7-BDDF-AC182F3FD0DD}" dt="2025-06-09T18:42:50.108" v="6" actId="478"/>
          <ac:picMkLst>
            <pc:docMk/>
            <pc:sldMk cId="0" sldId="275"/>
            <ac:picMk id="9" creationId="{73DBFE9A-25E1-4C30-725A-AA213ACE830B}"/>
          </ac:picMkLst>
        </pc:picChg>
      </pc:sldChg>
    </pc:docChg>
  </pc:docChgLst>
  <pc:docChgLst>
    <pc:chgData name="louise1905@sympatico.ca" userId="S::urn:spo:guest#louise1905@sympatico.ca::" providerId="AD" clId="Web-{51097563-8746-A5B2-FAE6-2DEAE2DBB2C2}"/>
    <pc:docChg chg="modSld">
      <pc:chgData name="louise1905@sympatico.ca" userId="S::urn:spo:guest#louise1905@sympatico.ca::" providerId="AD" clId="Web-{51097563-8746-A5B2-FAE6-2DEAE2DBB2C2}" dt="2024-11-25T11:27:41.289" v="2" actId="20577"/>
      <pc:docMkLst>
        <pc:docMk/>
      </pc:docMkLst>
      <pc:sldChg chg="modSp">
        <pc:chgData name="louise1905@sympatico.ca" userId="S::urn:spo:guest#louise1905@sympatico.ca::" providerId="AD" clId="Web-{51097563-8746-A5B2-FAE6-2DEAE2DBB2C2}" dt="2024-11-25T11:27:41.289" v="2" actId="20577"/>
        <pc:sldMkLst>
          <pc:docMk/>
          <pc:sldMk cId="0" sldId="264"/>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876" y="2125980"/>
            <a:ext cx="10368598" cy="1440180"/>
          </a:xfrm>
          <a:prstGeom prst="rect">
            <a:avLst/>
          </a:prstGeom>
        </p:spPr>
        <p:txBody>
          <a:bodyPr wrap="square" lIns="0" tIns="0" rIns="0" bIns="0">
            <a:spAutoFit/>
          </a:bodyPr>
          <a:lstStyle>
            <a:lvl1pPr>
              <a:defRPr sz="4400" b="0" i="0">
                <a:solidFill>
                  <a:srgbClr val="7E2C20"/>
                </a:solidFill>
                <a:latin typeface="Arial"/>
                <a:cs typeface="Arial"/>
              </a:defRPr>
            </a:lvl1pPr>
          </a:lstStyle>
          <a:p>
            <a:endParaRPr/>
          </a:p>
        </p:txBody>
      </p:sp>
      <p:sp>
        <p:nvSpPr>
          <p:cNvPr id="3" name="Holder 3"/>
          <p:cNvSpPr>
            <a:spLocks noGrp="1"/>
          </p:cNvSpPr>
          <p:nvPr>
            <p:ph type="subTitle" idx="4"/>
          </p:nvPr>
        </p:nvSpPr>
        <p:spPr>
          <a:xfrm>
            <a:off x="1829752" y="3840480"/>
            <a:ext cx="8538845" cy="1714500"/>
          </a:xfrm>
          <a:prstGeom prst="rect">
            <a:avLst/>
          </a:prstGeom>
        </p:spPr>
        <p:txBody>
          <a:bodyPr wrap="square" lIns="0" tIns="0" rIns="0" bIns="0">
            <a:spAutoFit/>
          </a:bodyPr>
          <a:lstStyle>
            <a:lvl1pPr>
              <a:defRPr sz="2000" b="0" i="0">
                <a:solidFill>
                  <a:srgbClr val="7E2C20"/>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6/9/2025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7E2C20"/>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2000" b="0" i="0">
                <a:solidFill>
                  <a:srgbClr val="7E2C20"/>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6/9/2025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7E2C20"/>
                </a:solidFill>
                <a:latin typeface="Arial"/>
                <a:cs typeface="Arial"/>
              </a:defRPr>
            </a:lvl1pPr>
          </a:lstStyle>
          <a:p>
            <a:endParaRPr/>
          </a:p>
        </p:txBody>
      </p:sp>
      <p:sp>
        <p:nvSpPr>
          <p:cNvPr id="3" name="Holder 3"/>
          <p:cNvSpPr>
            <a:spLocks noGrp="1"/>
          </p:cNvSpPr>
          <p:nvPr>
            <p:ph sz="half" idx="2"/>
          </p:nvPr>
        </p:nvSpPr>
        <p:spPr>
          <a:xfrm>
            <a:off x="619455" y="2103831"/>
            <a:ext cx="4387215" cy="3993515"/>
          </a:xfrm>
          <a:prstGeom prst="rect">
            <a:avLst/>
          </a:prstGeom>
        </p:spPr>
        <p:txBody>
          <a:bodyPr wrap="square" lIns="0" tIns="0" rIns="0" bIns="0">
            <a:spAutoFit/>
          </a:bodyPr>
          <a:lstStyle>
            <a:lvl1pPr>
              <a:defRPr sz="2000" b="0" i="0">
                <a:solidFill>
                  <a:schemeClr val="tx1"/>
                </a:solidFill>
                <a:latin typeface="Arial"/>
                <a:cs typeface="Arial"/>
              </a:defRPr>
            </a:lvl1pPr>
          </a:lstStyle>
          <a:p>
            <a:endParaRPr/>
          </a:p>
        </p:txBody>
      </p:sp>
      <p:sp>
        <p:nvSpPr>
          <p:cNvPr id="4" name="Holder 4"/>
          <p:cNvSpPr>
            <a:spLocks noGrp="1"/>
          </p:cNvSpPr>
          <p:nvPr>
            <p:ph sz="half" idx="3"/>
          </p:nvPr>
        </p:nvSpPr>
        <p:spPr>
          <a:xfrm>
            <a:off x="6282150" y="1577340"/>
            <a:ext cx="5306282"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6/9/2025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7E2C20"/>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6/9/2025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6/9/2025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619455" y="564591"/>
            <a:ext cx="10959439" cy="695325"/>
          </a:xfrm>
          <a:prstGeom prst="rect">
            <a:avLst/>
          </a:prstGeom>
        </p:spPr>
        <p:txBody>
          <a:bodyPr wrap="square" lIns="0" tIns="0" rIns="0" bIns="0">
            <a:spAutoFit/>
          </a:bodyPr>
          <a:lstStyle>
            <a:lvl1pPr>
              <a:defRPr sz="4400" b="0" i="0">
                <a:solidFill>
                  <a:srgbClr val="7E2C20"/>
                </a:solidFill>
                <a:latin typeface="Arial"/>
                <a:cs typeface="Arial"/>
              </a:defRPr>
            </a:lvl1pPr>
          </a:lstStyle>
          <a:p>
            <a:endParaRPr/>
          </a:p>
        </p:txBody>
      </p:sp>
      <p:sp>
        <p:nvSpPr>
          <p:cNvPr id="3" name="Holder 3"/>
          <p:cNvSpPr>
            <a:spLocks noGrp="1"/>
          </p:cNvSpPr>
          <p:nvPr>
            <p:ph type="body" idx="1"/>
          </p:nvPr>
        </p:nvSpPr>
        <p:spPr>
          <a:xfrm>
            <a:off x="619455" y="1576527"/>
            <a:ext cx="7722870" cy="4144010"/>
          </a:xfrm>
          <a:prstGeom prst="rect">
            <a:avLst/>
          </a:prstGeom>
        </p:spPr>
        <p:txBody>
          <a:bodyPr wrap="square" lIns="0" tIns="0" rIns="0" bIns="0">
            <a:spAutoFit/>
          </a:bodyPr>
          <a:lstStyle>
            <a:lvl1pPr>
              <a:defRPr sz="2000" b="0" i="0">
                <a:solidFill>
                  <a:srgbClr val="7E2C20"/>
                </a:solidFill>
                <a:latin typeface="Arial"/>
                <a:cs typeface="Arial"/>
              </a:defRPr>
            </a:lvl1pPr>
          </a:lstStyle>
          <a:p>
            <a:endParaRPr/>
          </a:p>
        </p:txBody>
      </p:sp>
      <p:sp>
        <p:nvSpPr>
          <p:cNvPr id="4" name="Holder 4"/>
          <p:cNvSpPr>
            <a:spLocks noGrp="1"/>
          </p:cNvSpPr>
          <p:nvPr>
            <p:ph type="ftr" sz="quarter" idx="5"/>
          </p:nvPr>
        </p:nvSpPr>
        <p:spPr>
          <a:xfrm>
            <a:off x="4147439" y="6377940"/>
            <a:ext cx="3903472"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917" y="6377940"/>
            <a:ext cx="28056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6/9/2025</a:t>
            </a:fld>
            <a:endParaRPr lang="en-US"/>
          </a:p>
        </p:txBody>
      </p:sp>
      <p:sp>
        <p:nvSpPr>
          <p:cNvPr id="6" name="Holder 6"/>
          <p:cNvSpPr>
            <a:spLocks noGrp="1"/>
          </p:cNvSpPr>
          <p:nvPr>
            <p:ph type="sldNum" sz="quarter" idx="7"/>
          </p:nvPr>
        </p:nvSpPr>
        <p:spPr>
          <a:xfrm>
            <a:off x="8782812" y="6377940"/>
            <a:ext cx="28056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ontariohealth.ca/fr/obtenir-des-soins-de-sante/sante-mentale-toxicomanie/depression-anxiete-ontario-psychotherapie-structuree" TargetMode="Externa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www.laubach-on.ca/" TargetMode="External"/><Relationship Id="rId1" Type="http://schemas.openxmlformats.org/officeDocument/2006/relationships/slideLayout" Target="../slideLayouts/slideLayout5.xml"/><Relationship Id="rId4" Type="http://schemas.openxmlformats.org/officeDocument/2006/relationships/image" Target="../media/image1.jpg"/></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focusfitness.net/stock-photos/downloads/athletic-woman-running-pedestrian-crossing/" TargetMode="External"/><Relationship Id="rId2" Type="http://schemas.openxmlformats.org/officeDocument/2006/relationships/image" Target="../media/image3.jpg"/><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6.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8028940" cy="6858000"/>
          </a:xfrm>
          <a:custGeom>
            <a:avLst/>
            <a:gdLst/>
            <a:ahLst/>
            <a:cxnLst/>
            <a:rect l="l" t="t" r="r" b="b"/>
            <a:pathLst>
              <a:path w="8028940" h="6858000">
                <a:moveTo>
                  <a:pt x="8028432" y="0"/>
                </a:moveTo>
                <a:lnTo>
                  <a:pt x="0" y="0"/>
                </a:lnTo>
                <a:lnTo>
                  <a:pt x="0" y="6858000"/>
                </a:lnTo>
                <a:lnTo>
                  <a:pt x="8028432" y="6858000"/>
                </a:lnTo>
                <a:lnTo>
                  <a:pt x="8028432" y="0"/>
                </a:lnTo>
                <a:close/>
              </a:path>
            </a:pathLst>
          </a:custGeom>
          <a:solidFill>
            <a:srgbClr val="7E2C20"/>
          </a:solidFill>
        </p:spPr>
        <p:txBody>
          <a:bodyPr wrap="square" lIns="0" tIns="0" rIns="0" bIns="0" rtlCol="0"/>
          <a:lstStyle/>
          <a:p>
            <a:endParaRPr/>
          </a:p>
        </p:txBody>
      </p:sp>
      <p:sp>
        <p:nvSpPr>
          <p:cNvPr id="5" name="object 5"/>
          <p:cNvSpPr/>
          <p:nvPr/>
        </p:nvSpPr>
        <p:spPr>
          <a:xfrm>
            <a:off x="6113121" y="0"/>
            <a:ext cx="3696970" cy="6858000"/>
          </a:xfrm>
          <a:custGeom>
            <a:avLst/>
            <a:gdLst/>
            <a:ahLst/>
            <a:cxnLst/>
            <a:rect l="l" t="t" r="r" b="b"/>
            <a:pathLst>
              <a:path w="3696970" h="6858000">
                <a:moveTo>
                  <a:pt x="1916072" y="3554420"/>
                </a:moveTo>
                <a:lnTo>
                  <a:pt x="1916072" y="6858000"/>
                </a:lnTo>
                <a:lnTo>
                  <a:pt x="3696925" y="6858000"/>
                </a:lnTo>
                <a:lnTo>
                  <a:pt x="1916072" y="3554420"/>
                </a:lnTo>
                <a:close/>
              </a:path>
              <a:path w="3696970" h="6858000">
                <a:moveTo>
                  <a:pt x="1916072" y="0"/>
                </a:moveTo>
                <a:lnTo>
                  <a:pt x="0" y="0"/>
                </a:lnTo>
                <a:lnTo>
                  <a:pt x="1916072" y="3554420"/>
                </a:lnTo>
                <a:lnTo>
                  <a:pt x="1916072" y="0"/>
                </a:lnTo>
                <a:close/>
              </a:path>
            </a:pathLst>
          </a:custGeom>
          <a:solidFill>
            <a:srgbClr val="8399A0">
              <a:alpha val="61961"/>
            </a:srgbClr>
          </a:solidFill>
        </p:spPr>
        <p:txBody>
          <a:bodyPr wrap="square" lIns="0" tIns="0" rIns="0" bIns="0" rtlCol="0"/>
          <a:lstStyle/>
          <a:p>
            <a:endParaRPr/>
          </a:p>
        </p:txBody>
      </p:sp>
      <p:sp>
        <p:nvSpPr>
          <p:cNvPr id="7" name="object 3">
            <a:extLst>
              <a:ext uri="{FF2B5EF4-FFF2-40B4-BE49-F238E27FC236}">
                <a16:creationId xmlns:a16="http://schemas.microsoft.com/office/drawing/2014/main" id="{2BF9D20B-9220-98C2-15C7-5BD6E4A1EA3F}"/>
              </a:ext>
            </a:extLst>
          </p:cNvPr>
          <p:cNvSpPr txBox="1"/>
          <p:nvPr/>
        </p:nvSpPr>
        <p:spPr>
          <a:xfrm>
            <a:off x="381000" y="3048000"/>
            <a:ext cx="10660989" cy="1766061"/>
          </a:xfrm>
          <a:prstGeom prst="rect">
            <a:avLst/>
          </a:prstGeom>
        </p:spPr>
        <p:txBody>
          <a:bodyPr vert="horz" wrap="square" lIns="0" tIns="200025" rIns="0" bIns="0" rtlCol="0">
            <a:spAutoFit/>
          </a:bodyPr>
          <a:lstStyle/>
          <a:p>
            <a:pPr marL="9525" marR="3335654">
              <a:lnSpc>
                <a:spcPct val="77300"/>
              </a:lnSpc>
            </a:pPr>
            <a:r>
              <a:rPr lang="fr-CA" sz="4400" dirty="0">
                <a:solidFill>
                  <a:schemeClr val="bg2"/>
                </a:solidFill>
                <a:latin typeface="Arial" panose="020B0604020202020204" pitchFamily="34" charset="0"/>
                <a:cs typeface="Arial" panose="020B0604020202020204" pitchFamily="34" charset="0"/>
              </a:rPr>
              <a:t>PROGRAMME D’ÉTUDES </a:t>
            </a:r>
          </a:p>
          <a:p>
            <a:pPr marL="9525" marR="3335654">
              <a:lnSpc>
                <a:spcPct val="77300"/>
              </a:lnSpc>
            </a:pPr>
            <a:r>
              <a:rPr lang="fr-CA" sz="4400" dirty="0">
                <a:solidFill>
                  <a:schemeClr val="bg2"/>
                </a:solidFill>
                <a:latin typeface="Arial" panose="020B0604020202020204" pitchFamily="34" charset="0"/>
                <a:cs typeface="Arial" panose="020B0604020202020204" pitchFamily="34" charset="0"/>
              </a:rPr>
              <a:t>SUR LA SANTÉ MENTALE ET LES DÉPENDANCES</a:t>
            </a:r>
          </a:p>
        </p:txBody>
      </p:sp>
      <p:sp>
        <p:nvSpPr>
          <p:cNvPr id="8" name="object 4">
            <a:extLst>
              <a:ext uri="{FF2B5EF4-FFF2-40B4-BE49-F238E27FC236}">
                <a16:creationId xmlns:a16="http://schemas.microsoft.com/office/drawing/2014/main" id="{00FA41A6-F80F-5ECE-4A33-176C6B8C9435}"/>
              </a:ext>
            </a:extLst>
          </p:cNvPr>
          <p:cNvSpPr txBox="1"/>
          <p:nvPr/>
        </p:nvSpPr>
        <p:spPr>
          <a:xfrm>
            <a:off x="7162800" y="335395"/>
            <a:ext cx="4890299" cy="1514517"/>
          </a:xfrm>
          <a:prstGeom prst="rect">
            <a:avLst/>
          </a:prstGeom>
        </p:spPr>
        <p:txBody>
          <a:bodyPr vert="horz" wrap="square" lIns="0" tIns="11430" rIns="0" bIns="0" rtlCol="0" anchor="ctr">
            <a:spAutoFit/>
          </a:bodyPr>
          <a:lstStyle/>
          <a:p>
            <a:pPr marL="12700" marR="5080" indent="-3175" algn="r">
              <a:lnSpc>
                <a:spcPct val="100400"/>
              </a:lnSpc>
              <a:spcBef>
                <a:spcPts val="90"/>
              </a:spcBef>
            </a:pPr>
            <a:r>
              <a:rPr lang="fr-FR" sz="3200" dirty="0">
                <a:solidFill>
                  <a:schemeClr val="accent2">
                    <a:lumMod val="75000"/>
                  </a:schemeClr>
                </a:solidFill>
                <a:latin typeface="Arial" panose="020B0604020202020204" pitchFamily="34" charset="0"/>
                <a:cs typeface="Arial" panose="020B0604020202020204" pitchFamily="34" charset="0"/>
              </a:rPr>
              <a:t>MODULE</a:t>
            </a:r>
            <a:r>
              <a:rPr sz="3200" dirty="0">
                <a:solidFill>
                  <a:schemeClr val="accent2">
                    <a:lumMod val="75000"/>
                  </a:schemeClr>
                </a:solidFill>
                <a:latin typeface="Arial" panose="020B0604020202020204" pitchFamily="34" charset="0"/>
                <a:cs typeface="Arial" panose="020B0604020202020204" pitchFamily="34" charset="0"/>
              </a:rPr>
              <a:t> </a:t>
            </a:r>
            <a:r>
              <a:rPr lang="fr-FR" sz="3200" dirty="0">
                <a:solidFill>
                  <a:schemeClr val="accent2">
                    <a:lumMod val="75000"/>
                  </a:schemeClr>
                </a:solidFill>
                <a:latin typeface="Arial" panose="020B0604020202020204" pitchFamily="34" charset="0"/>
                <a:cs typeface="Arial" panose="020B0604020202020204" pitchFamily="34" charset="0"/>
              </a:rPr>
              <a:t>3 </a:t>
            </a:r>
            <a:r>
              <a:rPr sz="3200" dirty="0">
                <a:solidFill>
                  <a:schemeClr val="accent2">
                    <a:lumMod val="75000"/>
                  </a:schemeClr>
                </a:solidFill>
                <a:latin typeface="Arial" panose="020B0604020202020204" pitchFamily="34" charset="0"/>
                <a:cs typeface="Arial" panose="020B0604020202020204" pitchFamily="34" charset="0"/>
              </a:rPr>
              <a:t>: </a:t>
            </a:r>
            <a:endParaRPr lang="fr-FR" sz="3200" dirty="0">
              <a:solidFill>
                <a:schemeClr val="accent2">
                  <a:lumMod val="75000"/>
                </a:schemeClr>
              </a:solidFill>
              <a:latin typeface="Arial" panose="020B0604020202020204" pitchFamily="34" charset="0"/>
              <a:cs typeface="Arial" panose="020B0604020202020204" pitchFamily="34" charset="0"/>
            </a:endParaRPr>
          </a:p>
          <a:p>
            <a:pPr marL="12700" marR="5080" indent="-3175" algn="r">
              <a:lnSpc>
                <a:spcPct val="100400"/>
              </a:lnSpc>
              <a:spcBef>
                <a:spcPts val="90"/>
              </a:spcBef>
            </a:pPr>
            <a:r>
              <a:rPr lang="fr-FR" sz="3200" dirty="0">
                <a:solidFill>
                  <a:schemeClr val="accent2">
                    <a:lumMod val="75000"/>
                  </a:schemeClr>
                </a:solidFill>
                <a:latin typeface="Arial" panose="020B0604020202020204" pitchFamily="34" charset="0"/>
                <a:cs typeface="Arial" panose="020B0604020202020204" pitchFamily="34" charset="0"/>
              </a:rPr>
              <a:t>GÉRER LE STRESS</a:t>
            </a:r>
          </a:p>
          <a:p>
            <a:pPr marL="12700" marR="5080" indent="-3175" algn="r">
              <a:lnSpc>
                <a:spcPct val="100400"/>
              </a:lnSpc>
              <a:spcBef>
                <a:spcPts val="90"/>
              </a:spcBef>
            </a:pPr>
            <a:r>
              <a:rPr lang="fr-FR" sz="3200" dirty="0">
                <a:solidFill>
                  <a:schemeClr val="accent2">
                    <a:lumMod val="75000"/>
                  </a:schemeClr>
                </a:solidFill>
                <a:latin typeface="Arial" panose="020B0604020202020204" pitchFamily="34" charset="0"/>
                <a:cs typeface="Arial" panose="020B0604020202020204" pitchFamily="34" charset="0"/>
              </a:rPr>
              <a:t>ET L’ANXIÉTÉ</a:t>
            </a:r>
            <a:endParaRPr sz="3200" dirty="0">
              <a:solidFill>
                <a:schemeClr val="accent2">
                  <a:lumMod val="75000"/>
                </a:schemeClr>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013C1EDC-E5EB-4CC1-DB9B-340BD54EE5F6}"/>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4" name="object 10">
            <a:extLst>
              <a:ext uri="{FF2B5EF4-FFF2-40B4-BE49-F238E27FC236}">
                <a16:creationId xmlns:a16="http://schemas.microsoft.com/office/drawing/2014/main" id="{D831BA3C-2B6F-BEBE-BB62-C6BE6D37F3BA}"/>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310895"/>
            <a:ext cx="9953625" cy="6547484"/>
            <a:chOff x="0" y="310895"/>
            <a:chExt cx="9953625" cy="6547484"/>
          </a:xfrm>
        </p:grpSpPr>
        <p:pic>
          <p:nvPicPr>
            <p:cNvPr id="3" name="object 3"/>
            <p:cNvPicPr/>
            <p:nvPr/>
          </p:nvPicPr>
          <p:blipFill>
            <a:blip r:embed="rId2" cstate="print"/>
            <a:stretch>
              <a:fillRect/>
            </a:stretch>
          </p:blipFill>
          <p:spPr>
            <a:xfrm>
              <a:off x="0" y="310895"/>
              <a:ext cx="5102351" cy="6236208"/>
            </a:xfrm>
            <a:prstGeom prst="rect">
              <a:avLst/>
            </a:prstGeom>
          </p:spPr>
        </p:pic>
        <p:sp>
          <p:nvSpPr>
            <p:cNvPr id="4" name="object 4"/>
            <p:cNvSpPr/>
            <p:nvPr/>
          </p:nvSpPr>
          <p:spPr>
            <a:xfrm>
              <a:off x="0" y="6400799"/>
              <a:ext cx="9953625"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rgbClr val="8399A0"/>
            </a:solidFill>
          </p:spPr>
          <p:txBody>
            <a:bodyPr wrap="square" lIns="0" tIns="0" rIns="0" bIns="0" rtlCol="0"/>
            <a:lstStyle/>
            <a:p>
              <a:endParaRPr dirty="0"/>
            </a:p>
          </p:txBody>
        </p:sp>
      </p:grpSp>
      <p:sp>
        <p:nvSpPr>
          <p:cNvPr id="5" name="object 5"/>
          <p:cNvSpPr/>
          <p:nvPr/>
        </p:nvSpPr>
        <p:spPr>
          <a:xfrm>
            <a:off x="11722607" y="6400800"/>
            <a:ext cx="471170" cy="457200"/>
          </a:xfrm>
          <a:custGeom>
            <a:avLst/>
            <a:gdLst/>
            <a:ahLst/>
            <a:cxnLst/>
            <a:rect l="l" t="t" r="r" b="b"/>
            <a:pathLst>
              <a:path w="471170" h="457200">
                <a:moveTo>
                  <a:pt x="0" y="457200"/>
                </a:moveTo>
                <a:lnTo>
                  <a:pt x="470916" y="457200"/>
                </a:lnTo>
                <a:lnTo>
                  <a:pt x="470916" y="0"/>
                </a:lnTo>
                <a:lnTo>
                  <a:pt x="0" y="0"/>
                </a:lnTo>
                <a:lnTo>
                  <a:pt x="0" y="457200"/>
                </a:lnTo>
                <a:close/>
              </a:path>
            </a:pathLst>
          </a:custGeom>
          <a:solidFill>
            <a:srgbClr val="8399A0"/>
          </a:solidFill>
        </p:spPr>
        <p:txBody>
          <a:bodyPr wrap="square" lIns="0" tIns="0" rIns="0" bIns="0" rtlCol="0"/>
          <a:lstStyle/>
          <a:p>
            <a:endParaRPr/>
          </a:p>
        </p:txBody>
      </p:sp>
      <p:sp>
        <p:nvSpPr>
          <p:cNvPr id="7" name="object 7"/>
          <p:cNvSpPr txBox="1"/>
          <p:nvPr/>
        </p:nvSpPr>
        <p:spPr>
          <a:xfrm>
            <a:off x="5084594" y="386420"/>
            <a:ext cx="6573520" cy="5703483"/>
          </a:xfrm>
          <a:prstGeom prst="rect">
            <a:avLst/>
          </a:prstGeom>
        </p:spPr>
        <p:txBody>
          <a:bodyPr vert="horz" wrap="square" lIns="0" tIns="14604" rIns="0" bIns="0" rtlCol="0">
            <a:spAutoFit/>
          </a:bodyPr>
          <a:lstStyle/>
          <a:p>
            <a:pPr marL="12700">
              <a:lnSpc>
                <a:spcPct val="100000"/>
              </a:lnSpc>
              <a:spcBef>
                <a:spcPts val="114"/>
              </a:spcBef>
            </a:pPr>
            <a:r>
              <a:rPr lang="fr-CA" dirty="0">
                <a:solidFill>
                  <a:schemeClr val="accent2">
                    <a:lumMod val="75000"/>
                  </a:schemeClr>
                </a:solidFill>
              </a:rPr>
              <a:t>Les personnes exposées à un stress intense ou chronique peuvent éprouver des symptômes qui affectent leur santé mentale ou physique. </a:t>
            </a:r>
          </a:p>
          <a:p>
            <a:pPr marL="12700">
              <a:lnSpc>
                <a:spcPct val="100000"/>
              </a:lnSpc>
              <a:spcBef>
                <a:spcPts val="114"/>
              </a:spcBef>
            </a:pPr>
            <a:endParaRPr lang="fr-CA" dirty="0">
              <a:solidFill>
                <a:schemeClr val="accent2">
                  <a:lumMod val="75000"/>
                </a:schemeClr>
              </a:solidFill>
            </a:endParaRPr>
          </a:p>
          <a:p>
            <a:pPr marL="12700">
              <a:lnSpc>
                <a:spcPct val="100000"/>
              </a:lnSpc>
              <a:spcBef>
                <a:spcPts val="114"/>
              </a:spcBef>
            </a:pPr>
            <a:r>
              <a:rPr lang="fr-CA" dirty="0">
                <a:solidFill>
                  <a:schemeClr val="accent2">
                    <a:lumMod val="75000"/>
                  </a:schemeClr>
                </a:solidFill>
              </a:rPr>
              <a:t>Ces symptômes peuvent inclure :</a:t>
            </a:r>
            <a:endParaRPr lang="fr-CA" dirty="0"/>
          </a:p>
          <a:p>
            <a:pPr marL="245745" indent="-233045">
              <a:spcBef>
                <a:spcPts val="1205"/>
              </a:spcBef>
              <a:buClr>
                <a:srgbClr val="871C36"/>
              </a:buClr>
              <a:buFontTx/>
              <a:buChar char="•"/>
              <a:tabLst>
                <a:tab pos="245745" algn="l"/>
              </a:tabLst>
            </a:pPr>
            <a:r>
              <a:rPr lang="fr-CA" dirty="0"/>
              <a:t>avoir de la difficulté à sortir une pensée ou une idée de votre tête</a:t>
            </a:r>
          </a:p>
          <a:p>
            <a:pPr marL="245745" indent="-233045">
              <a:spcBef>
                <a:spcPts val="1205"/>
              </a:spcBef>
              <a:buClr>
                <a:srgbClr val="871C36"/>
              </a:buClr>
              <a:buFontTx/>
              <a:buChar char="•"/>
              <a:tabLst>
                <a:tab pos="245745" algn="l"/>
              </a:tabLst>
            </a:pPr>
            <a:r>
              <a:rPr lang="fr-CA" dirty="0"/>
              <a:t>grincer des dents, ronger ses ongles ou s’arracher les cheveux</a:t>
            </a:r>
          </a:p>
          <a:p>
            <a:pPr marL="245745" indent="-233045">
              <a:spcBef>
                <a:spcPts val="1205"/>
              </a:spcBef>
              <a:buClr>
                <a:srgbClr val="871C36"/>
              </a:buClr>
              <a:buFontTx/>
              <a:buChar char="•"/>
              <a:tabLst>
                <a:tab pos="245745" algn="l"/>
              </a:tabLst>
            </a:pPr>
            <a:r>
              <a:rPr lang="fr-CA" dirty="0"/>
              <a:t>augmenter sa consommation de tabac, de drogues, d’alcool ou de boissons contenant de la caféine</a:t>
            </a:r>
          </a:p>
          <a:p>
            <a:pPr marL="245745" indent="-233045">
              <a:spcBef>
                <a:spcPts val="1205"/>
              </a:spcBef>
              <a:buClr>
                <a:srgbClr val="871C36"/>
              </a:buClr>
              <a:buFontTx/>
              <a:buChar char="•"/>
              <a:tabLst>
                <a:tab pos="245745" algn="l"/>
              </a:tabLst>
            </a:pPr>
            <a:r>
              <a:rPr lang="fr-CA" dirty="0"/>
              <a:t>avoir des inquiétudes fréquentes</a:t>
            </a:r>
          </a:p>
          <a:p>
            <a:pPr marL="245745" indent="-233045">
              <a:spcBef>
                <a:spcPts val="1205"/>
              </a:spcBef>
              <a:buClr>
                <a:srgbClr val="871C36"/>
              </a:buClr>
              <a:buFontTx/>
              <a:buChar char="•"/>
              <a:tabLst>
                <a:tab pos="245745" algn="l"/>
              </a:tabLst>
            </a:pPr>
            <a:r>
              <a:rPr lang="fr-CA" dirty="0"/>
              <a:t>être incapable de se détendre</a:t>
            </a:r>
          </a:p>
          <a:p>
            <a:pPr marL="245745" indent="-233045">
              <a:spcBef>
                <a:spcPts val="1205"/>
              </a:spcBef>
              <a:buClr>
                <a:srgbClr val="871C36"/>
              </a:buClr>
              <a:buFontTx/>
              <a:buChar char="•"/>
              <a:tabLst>
                <a:tab pos="245745" algn="l"/>
              </a:tabLst>
            </a:pPr>
            <a:r>
              <a:rPr lang="fr-CA" dirty="0"/>
              <a:t>manquer de concentration </a:t>
            </a:r>
          </a:p>
          <a:p>
            <a:pPr marL="245745" indent="-233045">
              <a:spcBef>
                <a:spcPts val="1205"/>
              </a:spcBef>
              <a:buClr>
                <a:srgbClr val="871C36"/>
              </a:buClr>
              <a:buFontTx/>
              <a:buChar char="•"/>
              <a:tabLst>
                <a:tab pos="245745" algn="l"/>
              </a:tabLst>
            </a:pPr>
            <a:r>
              <a:rPr lang="fr-CA" dirty="0"/>
              <a:t>éprouver des maux d’estomac ou de tête</a:t>
            </a:r>
          </a:p>
          <a:p>
            <a:pPr marL="245745" indent="-233045">
              <a:spcBef>
                <a:spcPts val="1205"/>
              </a:spcBef>
              <a:buClr>
                <a:srgbClr val="871C36"/>
              </a:buClr>
              <a:buFontTx/>
              <a:buChar char="•"/>
              <a:tabLst>
                <a:tab pos="245745" algn="l"/>
              </a:tabLst>
            </a:pPr>
            <a:r>
              <a:rPr lang="fr-CA" dirty="0"/>
              <a:t>éprouver des troubles de sommeil</a:t>
            </a:r>
            <a:endParaRPr dirty="0"/>
          </a:p>
        </p:txBody>
      </p:sp>
      <p:pic>
        <p:nvPicPr>
          <p:cNvPr id="8" name="object 10">
            <a:extLst>
              <a:ext uri="{FF2B5EF4-FFF2-40B4-BE49-F238E27FC236}">
                <a16:creationId xmlns:a16="http://schemas.microsoft.com/office/drawing/2014/main" id="{6C6E43D3-59D4-659D-064C-2B8337A2AF19}"/>
              </a:ext>
            </a:extLst>
          </p:cNvPr>
          <p:cNvPicPr/>
          <p:nvPr/>
        </p:nvPicPr>
        <p:blipFill>
          <a:blip r:embed="rId3" cstate="print"/>
          <a:stretch>
            <a:fillRect/>
          </a:stretch>
        </p:blipFill>
        <p:spPr>
          <a:xfrm>
            <a:off x="10077577" y="5489261"/>
            <a:ext cx="1521078" cy="130733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4251959" y="0"/>
            <a:ext cx="7941945" cy="6858000"/>
            <a:chOff x="4251959" y="0"/>
            <a:chExt cx="7941945" cy="6858000"/>
          </a:xfrm>
        </p:grpSpPr>
        <p:sp>
          <p:nvSpPr>
            <p:cNvPr id="3" name="object 3"/>
            <p:cNvSpPr/>
            <p:nvPr/>
          </p:nvSpPr>
          <p:spPr>
            <a:xfrm>
              <a:off x="4251959" y="0"/>
              <a:ext cx="4737100" cy="6858000"/>
            </a:xfrm>
            <a:custGeom>
              <a:avLst/>
              <a:gdLst/>
              <a:ahLst/>
              <a:cxnLst/>
              <a:rect l="l" t="t" r="r" b="b"/>
              <a:pathLst>
                <a:path w="4737100" h="6858000">
                  <a:moveTo>
                    <a:pt x="1293622" y="4985169"/>
                  </a:moveTo>
                  <a:lnTo>
                    <a:pt x="0" y="6858000"/>
                  </a:lnTo>
                  <a:lnTo>
                    <a:pt x="1293622" y="6858000"/>
                  </a:lnTo>
                  <a:lnTo>
                    <a:pt x="1293622" y="4985169"/>
                  </a:lnTo>
                  <a:close/>
                </a:path>
                <a:path w="4737100" h="6858000">
                  <a:moveTo>
                    <a:pt x="4513022" y="0"/>
                  </a:moveTo>
                  <a:lnTo>
                    <a:pt x="1293622" y="0"/>
                  </a:lnTo>
                  <a:lnTo>
                    <a:pt x="1293622" y="4985169"/>
                  </a:lnTo>
                  <a:lnTo>
                    <a:pt x="4736592" y="634"/>
                  </a:lnTo>
                  <a:lnTo>
                    <a:pt x="4513022" y="0"/>
                  </a:lnTo>
                  <a:close/>
                </a:path>
              </a:pathLst>
            </a:custGeom>
            <a:solidFill>
              <a:srgbClr val="8399A0"/>
            </a:solidFill>
          </p:spPr>
          <p:txBody>
            <a:bodyPr wrap="square" lIns="0" tIns="0" rIns="0" bIns="0" rtlCol="0"/>
            <a:lstStyle/>
            <a:p>
              <a:endParaRPr/>
            </a:p>
          </p:txBody>
        </p:sp>
        <p:sp>
          <p:nvSpPr>
            <p:cNvPr id="4" name="object 4"/>
            <p:cNvSpPr/>
            <p:nvPr/>
          </p:nvSpPr>
          <p:spPr>
            <a:xfrm>
              <a:off x="5536691" y="0"/>
              <a:ext cx="6657340" cy="6400800"/>
            </a:xfrm>
            <a:custGeom>
              <a:avLst/>
              <a:gdLst/>
              <a:ahLst/>
              <a:cxnLst/>
              <a:rect l="l" t="t" r="r" b="b"/>
              <a:pathLst>
                <a:path w="6657340" h="6400800">
                  <a:moveTo>
                    <a:pt x="0" y="6400800"/>
                  </a:moveTo>
                  <a:lnTo>
                    <a:pt x="6656831" y="6400800"/>
                  </a:lnTo>
                  <a:lnTo>
                    <a:pt x="6656831" y="0"/>
                  </a:lnTo>
                  <a:lnTo>
                    <a:pt x="0" y="0"/>
                  </a:lnTo>
                  <a:lnTo>
                    <a:pt x="0" y="6400800"/>
                  </a:lnTo>
                  <a:close/>
                </a:path>
              </a:pathLst>
            </a:custGeom>
            <a:solidFill>
              <a:srgbClr val="7E2C20"/>
            </a:solidFill>
          </p:spPr>
          <p:txBody>
            <a:bodyPr wrap="square" lIns="0" tIns="0" rIns="0" bIns="0" rtlCol="0"/>
            <a:lstStyle/>
            <a:p>
              <a:endParaRPr/>
            </a:p>
          </p:txBody>
        </p:sp>
      </p:grpSp>
      <p:grpSp>
        <p:nvGrpSpPr>
          <p:cNvPr id="6" name="object 6"/>
          <p:cNvGrpSpPr/>
          <p:nvPr/>
        </p:nvGrpSpPr>
        <p:grpSpPr>
          <a:xfrm>
            <a:off x="0" y="-3"/>
            <a:ext cx="12193905" cy="6858000"/>
            <a:chOff x="0" y="-3"/>
            <a:chExt cx="12193905" cy="6858000"/>
          </a:xfrm>
        </p:grpSpPr>
        <p:sp>
          <p:nvSpPr>
            <p:cNvPr id="7" name="object 7"/>
            <p:cNvSpPr/>
            <p:nvPr/>
          </p:nvSpPr>
          <p:spPr>
            <a:xfrm>
              <a:off x="0" y="6400800"/>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8399A0"/>
            </a:solidFill>
          </p:spPr>
          <p:txBody>
            <a:bodyPr wrap="square" lIns="0" tIns="0" rIns="0" bIns="0" rtlCol="0"/>
            <a:lstStyle/>
            <a:p>
              <a:endParaRPr dirty="0"/>
            </a:p>
          </p:txBody>
        </p:sp>
        <p:sp>
          <p:nvSpPr>
            <p:cNvPr id="8" name="object 8"/>
            <p:cNvSpPr/>
            <p:nvPr/>
          </p:nvSpPr>
          <p:spPr>
            <a:xfrm>
              <a:off x="9953243" y="4764023"/>
              <a:ext cx="1769745" cy="2094230"/>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a:p>
          </p:txBody>
        </p:sp>
        <p:pic>
          <p:nvPicPr>
            <p:cNvPr id="9" name="object 9"/>
            <p:cNvPicPr/>
            <p:nvPr/>
          </p:nvPicPr>
          <p:blipFill>
            <a:blip r:embed="rId2" cstate="print"/>
            <a:stretch>
              <a:fillRect/>
            </a:stretch>
          </p:blipFill>
          <p:spPr>
            <a:xfrm>
              <a:off x="10081132" y="4961648"/>
              <a:ext cx="1521078" cy="1307338"/>
            </a:xfrm>
            <a:prstGeom prst="rect">
              <a:avLst/>
            </a:prstGeom>
          </p:spPr>
        </p:pic>
        <p:pic>
          <p:nvPicPr>
            <p:cNvPr id="10" name="object 10"/>
            <p:cNvPicPr/>
            <p:nvPr/>
          </p:nvPicPr>
          <p:blipFill>
            <a:blip r:embed="rId3" cstate="print"/>
            <a:stretch>
              <a:fillRect/>
            </a:stretch>
          </p:blipFill>
          <p:spPr>
            <a:xfrm>
              <a:off x="5536691" y="-3"/>
              <a:ext cx="6656831" cy="6858000"/>
            </a:xfrm>
            <a:prstGeom prst="rect">
              <a:avLst/>
            </a:prstGeom>
          </p:spPr>
        </p:pic>
      </p:grpSp>
      <p:sp>
        <p:nvSpPr>
          <p:cNvPr id="11" name="object 11"/>
          <p:cNvSpPr txBox="1">
            <a:spLocks noGrp="1"/>
          </p:cNvSpPr>
          <p:nvPr>
            <p:ph type="title"/>
          </p:nvPr>
        </p:nvSpPr>
        <p:spPr>
          <a:xfrm>
            <a:off x="382470" y="231186"/>
            <a:ext cx="4916727" cy="1271502"/>
          </a:xfrm>
          <a:prstGeom prst="rect">
            <a:avLst/>
          </a:prstGeom>
        </p:spPr>
        <p:txBody>
          <a:bodyPr vert="horz" wrap="square" lIns="0" tIns="116205" rIns="0" bIns="0" rtlCol="0">
            <a:spAutoFit/>
          </a:bodyPr>
          <a:lstStyle/>
          <a:p>
            <a:pPr marL="12700" marR="5080">
              <a:lnSpc>
                <a:spcPts val="4470"/>
              </a:lnSpc>
              <a:spcBef>
                <a:spcPts val="915"/>
              </a:spcBef>
            </a:pPr>
            <a:r>
              <a:rPr lang="fr-CA" sz="3900" dirty="0"/>
              <a:t>Le stress nous affecte différemment :</a:t>
            </a:r>
            <a:endParaRPr sz="3900" dirty="0"/>
          </a:p>
        </p:txBody>
      </p:sp>
      <p:sp>
        <p:nvSpPr>
          <p:cNvPr id="12" name="object 12"/>
          <p:cNvSpPr txBox="1"/>
          <p:nvPr/>
        </p:nvSpPr>
        <p:spPr>
          <a:xfrm>
            <a:off x="8273121" y="4114628"/>
            <a:ext cx="3514725" cy="1981312"/>
          </a:xfrm>
          <a:prstGeom prst="rect">
            <a:avLst/>
          </a:prstGeom>
        </p:spPr>
        <p:txBody>
          <a:bodyPr vert="horz" wrap="square" lIns="0" tIns="11430" rIns="0" bIns="0" rtlCol="0">
            <a:spAutoFit/>
          </a:bodyPr>
          <a:lstStyle/>
          <a:p>
            <a:pPr marL="12700" marR="5080" algn="ctr">
              <a:lnSpc>
                <a:spcPct val="100099"/>
              </a:lnSpc>
              <a:spcBef>
                <a:spcPts val="90"/>
              </a:spcBef>
            </a:pPr>
            <a:r>
              <a:rPr lang="fr-CA" sz="3200" dirty="0">
                <a:solidFill>
                  <a:schemeClr val="accent1">
                    <a:lumMod val="20000"/>
                    <a:lumOff val="80000"/>
                  </a:schemeClr>
                </a:solidFill>
              </a:rPr>
              <a:t>De quelles autres manières le stress vous a-t-il affecté ou affectée?</a:t>
            </a:r>
          </a:p>
        </p:txBody>
      </p:sp>
      <p:sp>
        <p:nvSpPr>
          <p:cNvPr id="13" name="ZoneTexte 12">
            <a:extLst>
              <a:ext uri="{FF2B5EF4-FFF2-40B4-BE49-F238E27FC236}">
                <a16:creationId xmlns:a16="http://schemas.microsoft.com/office/drawing/2014/main" id="{9111D775-C9FC-CE17-BC3D-2C5224930F14}"/>
              </a:ext>
            </a:extLst>
          </p:cNvPr>
          <p:cNvSpPr txBox="1"/>
          <p:nvPr/>
        </p:nvSpPr>
        <p:spPr>
          <a:xfrm>
            <a:off x="418009" y="1600200"/>
            <a:ext cx="4845647" cy="4801314"/>
          </a:xfrm>
          <a:prstGeom prst="rect">
            <a:avLst/>
          </a:prstGeom>
          <a:noFill/>
        </p:spPr>
        <p:txBody>
          <a:bodyPr wrap="square" rtlCol="0">
            <a:spAutoFit/>
          </a:bodyPr>
          <a:lstStyle/>
          <a:p>
            <a:r>
              <a:rPr lang="fr-FR" dirty="0"/>
              <a:t>Les situations stressantes nous impactent de manière différente. </a:t>
            </a:r>
          </a:p>
          <a:p>
            <a:endParaRPr lang="fr-FR" dirty="0"/>
          </a:p>
          <a:p>
            <a:r>
              <a:rPr lang="fr-FR" dirty="0"/>
              <a:t>Certaines personnes sont très sensibles au stress et peuvent se sentir «déclenchées» par des situations stressantes. </a:t>
            </a:r>
          </a:p>
          <a:p>
            <a:endParaRPr lang="fr-FR" dirty="0"/>
          </a:p>
          <a:p>
            <a:r>
              <a:rPr lang="fr-FR" dirty="0"/>
              <a:t>Cela se produit lorsqu’une situation stressante fait remonter à la surface des pensées et des sentiments liés à une expérience antérieure.</a:t>
            </a:r>
          </a:p>
          <a:p>
            <a:endParaRPr lang="fr-FR" dirty="0"/>
          </a:p>
          <a:p>
            <a:r>
              <a:rPr lang="fr-FR" dirty="0"/>
              <a:t>Certaines personnes exposées à des évènements très stressants ou à un stress chronique peuvent développer des troubles de santé mentale nécessitant un traitement médical ou psychologique.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820160" y="-152400"/>
            <a:ext cx="8371840" cy="7010400"/>
          </a:xfrm>
          <a:custGeom>
            <a:avLst/>
            <a:gdLst/>
            <a:ahLst/>
            <a:cxnLst/>
            <a:rect l="l" t="t" r="r" b="b"/>
            <a:pathLst>
              <a:path w="8371840" h="6812280">
                <a:moveTo>
                  <a:pt x="8371331" y="0"/>
                </a:moveTo>
                <a:lnTo>
                  <a:pt x="4072194" y="0"/>
                </a:lnTo>
                <a:lnTo>
                  <a:pt x="0" y="6768715"/>
                </a:lnTo>
                <a:lnTo>
                  <a:pt x="8371331" y="6811972"/>
                </a:lnTo>
                <a:lnTo>
                  <a:pt x="8371331" y="0"/>
                </a:lnTo>
                <a:close/>
              </a:path>
            </a:pathLst>
          </a:custGeom>
          <a:solidFill>
            <a:srgbClr val="7E2C20"/>
          </a:solidFill>
        </p:spPr>
        <p:txBody>
          <a:bodyPr wrap="square" lIns="0" tIns="0" rIns="0" bIns="0" rtlCol="0"/>
          <a:lstStyle/>
          <a:p>
            <a:endParaRPr/>
          </a:p>
        </p:txBody>
      </p:sp>
      <p:sp>
        <p:nvSpPr>
          <p:cNvPr id="3" name="object 3"/>
          <p:cNvSpPr txBox="1">
            <a:spLocks noGrp="1"/>
          </p:cNvSpPr>
          <p:nvPr>
            <p:ph type="title"/>
          </p:nvPr>
        </p:nvSpPr>
        <p:spPr>
          <a:xfrm>
            <a:off x="619455" y="564591"/>
            <a:ext cx="2885745" cy="689291"/>
          </a:xfrm>
          <a:prstGeom prst="rect">
            <a:avLst/>
          </a:prstGeom>
        </p:spPr>
        <p:txBody>
          <a:bodyPr vert="horz" wrap="square" lIns="0" tIns="12065" rIns="0" bIns="0" rtlCol="0">
            <a:spAutoFit/>
          </a:bodyPr>
          <a:lstStyle/>
          <a:p>
            <a:pPr marL="12700">
              <a:lnSpc>
                <a:spcPct val="100000"/>
              </a:lnSpc>
              <a:spcBef>
                <a:spcPts val="95"/>
              </a:spcBef>
            </a:pPr>
            <a:r>
              <a:rPr lang="fr-FR" dirty="0"/>
              <a:t>Anxiété</a:t>
            </a:r>
            <a:r>
              <a:rPr spc="-215" dirty="0"/>
              <a:t>:</a:t>
            </a:r>
          </a:p>
        </p:txBody>
      </p:sp>
      <p:sp>
        <p:nvSpPr>
          <p:cNvPr id="4" name="object 4"/>
          <p:cNvSpPr txBox="1"/>
          <p:nvPr/>
        </p:nvSpPr>
        <p:spPr>
          <a:xfrm>
            <a:off x="619455" y="1524076"/>
            <a:ext cx="5109210" cy="3375860"/>
          </a:xfrm>
          <a:prstGeom prst="rect">
            <a:avLst/>
          </a:prstGeom>
        </p:spPr>
        <p:txBody>
          <a:bodyPr vert="horz" wrap="square" lIns="0" tIns="14604" rIns="0" bIns="0" rtlCol="0">
            <a:spAutoFit/>
          </a:bodyPr>
          <a:lstStyle/>
          <a:p>
            <a:pPr marL="12700">
              <a:lnSpc>
                <a:spcPts val="2390"/>
              </a:lnSpc>
            </a:pPr>
            <a:r>
              <a:rPr lang="fr-CA" dirty="0"/>
              <a:t>La plupart des gens se sentent anxieux lorsqu’ils sont stressés.</a:t>
            </a:r>
          </a:p>
          <a:p>
            <a:pPr marL="12700">
              <a:lnSpc>
                <a:spcPts val="2390"/>
              </a:lnSpc>
            </a:pPr>
            <a:br>
              <a:rPr lang="fr-CA" dirty="0"/>
            </a:br>
            <a:r>
              <a:rPr lang="fr-CA" sz="2000" dirty="0"/>
              <a:t>L’anxiété est une émotion caractérisée par des sentiments de tension, des pensées inquiètes et des changements physiques, tels qu’une augmentation de la pression artérielle.</a:t>
            </a:r>
          </a:p>
          <a:p>
            <a:pPr marL="12700">
              <a:lnSpc>
                <a:spcPts val="2390"/>
              </a:lnSpc>
            </a:pPr>
            <a:br>
              <a:rPr lang="fr-CA" dirty="0"/>
            </a:br>
            <a:r>
              <a:rPr lang="fr-CA" dirty="0"/>
              <a:t>Ressentir de l’anxiété dans des situations stressantes est normal.</a:t>
            </a:r>
            <a:endParaRPr dirty="0"/>
          </a:p>
        </p:txBody>
      </p:sp>
      <p:grpSp>
        <p:nvGrpSpPr>
          <p:cNvPr id="5" name="object 5"/>
          <p:cNvGrpSpPr/>
          <p:nvPr/>
        </p:nvGrpSpPr>
        <p:grpSpPr>
          <a:xfrm>
            <a:off x="0" y="5257800"/>
            <a:ext cx="12193905" cy="1600200"/>
            <a:chOff x="0" y="5257800"/>
            <a:chExt cx="12193905" cy="1600326"/>
          </a:xfrm>
          <a:solidFill>
            <a:schemeClr val="accent6">
              <a:lumMod val="40000"/>
              <a:lumOff val="60000"/>
            </a:schemeClr>
          </a:solidFill>
        </p:grpSpPr>
        <p:sp>
          <p:nvSpPr>
            <p:cNvPr id="6" name="object 6"/>
            <p:cNvSpPr/>
            <p:nvPr/>
          </p:nvSpPr>
          <p:spPr>
            <a:xfrm>
              <a:off x="0" y="6400799"/>
              <a:ext cx="12193905" cy="457200"/>
            </a:xfrm>
            <a:custGeom>
              <a:avLst/>
              <a:gdLst/>
              <a:ahLst/>
              <a:cxnLst/>
              <a:rect l="l" t="t" r="r" b="b"/>
              <a:pathLst>
                <a:path w="12193905" h="457200">
                  <a:moveTo>
                    <a:pt x="9930384" y="0"/>
                  </a:moveTo>
                  <a:lnTo>
                    <a:pt x="0" y="0"/>
                  </a:lnTo>
                  <a:lnTo>
                    <a:pt x="0" y="457200"/>
                  </a:lnTo>
                  <a:lnTo>
                    <a:pt x="9930384" y="457200"/>
                  </a:lnTo>
                  <a:lnTo>
                    <a:pt x="9930384" y="0"/>
                  </a:lnTo>
                  <a:close/>
                </a:path>
                <a:path w="12193905" h="457200">
                  <a:moveTo>
                    <a:pt x="12193524" y="0"/>
                  </a:moveTo>
                  <a:lnTo>
                    <a:pt x="11763756" y="0"/>
                  </a:lnTo>
                  <a:lnTo>
                    <a:pt x="11763756" y="457200"/>
                  </a:lnTo>
                  <a:lnTo>
                    <a:pt x="12193524" y="457200"/>
                  </a:lnTo>
                  <a:lnTo>
                    <a:pt x="12193524" y="0"/>
                  </a:lnTo>
                  <a:close/>
                </a:path>
              </a:pathLst>
            </a:custGeom>
            <a:solidFill>
              <a:srgbClr val="8399A0"/>
            </a:solidFill>
          </p:spPr>
          <p:txBody>
            <a:bodyPr wrap="square" lIns="0" tIns="0" rIns="0" bIns="0" rtlCol="0"/>
            <a:lstStyle/>
            <a:p>
              <a:endParaRPr dirty="0"/>
            </a:p>
          </p:txBody>
        </p:sp>
        <p:sp>
          <p:nvSpPr>
            <p:cNvPr id="7" name="object 7"/>
            <p:cNvSpPr/>
            <p:nvPr/>
          </p:nvSpPr>
          <p:spPr>
            <a:xfrm>
              <a:off x="9930383" y="5257800"/>
              <a:ext cx="1833880" cy="1600326"/>
            </a:xfrm>
            <a:custGeom>
              <a:avLst/>
              <a:gdLst/>
              <a:ahLst/>
              <a:cxnLst/>
              <a:rect l="l" t="t" r="r" b="b"/>
              <a:pathLst>
                <a:path w="1833879" h="1892934">
                  <a:moveTo>
                    <a:pt x="1833372" y="0"/>
                  </a:moveTo>
                  <a:lnTo>
                    <a:pt x="0" y="0"/>
                  </a:lnTo>
                  <a:lnTo>
                    <a:pt x="0" y="1892807"/>
                  </a:lnTo>
                  <a:lnTo>
                    <a:pt x="1833372" y="1892807"/>
                  </a:lnTo>
                  <a:lnTo>
                    <a:pt x="1833372" y="0"/>
                  </a:lnTo>
                  <a:close/>
                </a:path>
              </a:pathLst>
            </a:custGeom>
            <a:solidFill>
              <a:schemeClr val="bg1"/>
            </a:solidFill>
          </p:spPr>
          <p:txBody>
            <a:bodyPr wrap="square" lIns="0" tIns="0" rIns="0" bIns="0" rtlCol="0"/>
            <a:lstStyle/>
            <a:p>
              <a:endParaRPr/>
            </a:p>
          </p:txBody>
        </p:sp>
      </p:grpSp>
      <p:sp>
        <p:nvSpPr>
          <p:cNvPr id="9" name="object 9"/>
          <p:cNvSpPr txBox="1"/>
          <p:nvPr/>
        </p:nvSpPr>
        <p:spPr>
          <a:xfrm>
            <a:off x="7281163" y="1960490"/>
            <a:ext cx="4483100" cy="1910716"/>
          </a:xfrm>
          <a:prstGeom prst="rect">
            <a:avLst/>
          </a:prstGeom>
        </p:spPr>
        <p:txBody>
          <a:bodyPr vert="horz" wrap="square" lIns="0" tIns="163830" rIns="0" bIns="0" rtlCol="0">
            <a:spAutoFit/>
          </a:bodyPr>
          <a:lstStyle/>
          <a:p>
            <a:pPr algn="ctr">
              <a:lnSpc>
                <a:spcPts val="4780"/>
              </a:lnSpc>
            </a:pPr>
            <a:endParaRPr lang="fr-CA" sz="2000" dirty="0"/>
          </a:p>
          <a:p>
            <a:pPr algn="ctr">
              <a:lnSpc>
                <a:spcPts val="4780"/>
              </a:lnSpc>
            </a:pPr>
            <a:r>
              <a:rPr lang="fr-CA" sz="4400" b="1" dirty="0">
                <a:solidFill>
                  <a:schemeClr val="accent1">
                    <a:lumMod val="20000"/>
                    <a:lumOff val="80000"/>
                  </a:schemeClr>
                </a:solidFill>
              </a:rPr>
              <a:t>1 </a:t>
            </a:r>
            <a:r>
              <a:rPr lang="fr-CA" sz="2000" dirty="0">
                <a:solidFill>
                  <a:schemeClr val="accent1">
                    <a:lumMod val="20000"/>
                    <a:lumOff val="80000"/>
                  </a:schemeClr>
                </a:solidFill>
              </a:rPr>
              <a:t>CANADIEN SUR </a:t>
            </a:r>
            <a:r>
              <a:rPr lang="fr-CA" sz="4400" b="1" dirty="0">
                <a:solidFill>
                  <a:schemeClr val="accent1">
                    <a:lumMod val="20000"/>
                    <a:lumOff val="80000"/>
                  </a:schemeClr>
                </a:solidFill>
              </a:rPr>
              <a:t>10</a:t>
            </a:r>
            <a:r>
              <a:rPr lang="fr-CA" sz="2000" dirty="0">
                <a:solidFill>
                  <a:schemeClr val="accent1">
                    <a:lumMod val="20000"/>
                    <a:lumOff val="80000"/>
                  </a:schemeClr>
                </a:solidFill>
              </a:rPr>
              <a:t> </a:t>
            </a:r>
          </a:p>
          <a:p>
            <a:pPr algn="ctr">
              <a:lnSpc>
                <a:spcPts val="4780"/>
              </a:lnSpc>
            </a:pPr>
            <a:r>
              <a:rPr lang="fr-CA" sz="2000" dirty="0">
                <a:solidFill>
                  <a:schemeClr val="accent1">
                    <a:lumMod val="20000"/>
                    <a:lumOff val="80000"/>
                  </a:schemeClr>
                </a:solidFill>
              </a:rPr>
              <a:t>ÉPROUVE UN TROUBLE ANXIEUX</a:t>
            </a:r>
          </a:p>
        </p:txBody>
      </p:sp>
      <p:sp>
        <p:nvSpPr>
          <p:cNvPr id="8" name="Rectangle 7">
            <a:extLst>
              <a:ext uri="{FF2B5EF4-FFF2-40B4-BE49-F238E27FC236}">
                <a16:creationId xmlns:a16="http://schemas.microsoft.com/office/drawing/2014/main" id="{B6714242-28DD-7765-1604-33D3C0304244}"/>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1" name="object 10">
            <a:extLst>
              <a:ext uri="{FF2B5EF4-FFF2-40B4-BE49-F238E27FC236}">
                <a16:creationId xmlns:a16="http://schemas.microsoft.com/office/drawing/2014/main" id="{BB78900E-E2F7-A330-2896-39D3F3B26F8C}"/>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6304788" y="0"/>
            <a:ext cx="5888990" cy="6858252"/>
            <a:chOff x="6304788" y="0"/>
            <a:chExt cx="5888990" cy="6858252"/>
          </a:xfrm>
          <a:solidFill>
            <a:schemeClr val="accent6">
              <a:lumMod val="40000"/>
              <a:lumOff val="60000"/>
            </a:schemeClr>
          </a:solidFill>
        </p:grpSpPr>
        <p:sp>
          <p:nvSpPr>
            <p:cNvPr id="3" name="object 3"/>
            <p:cNvSpPr/>
            <p:nvPr/>
          </p:nvSpPr>
          <p:spPr>
            <a:xfrm>
              <a:off x="6304788" y="0"/>
              <a:ext cx="5888990" cy="6858000"/>
            </a:xfrm>
            <a:custGeom>
              <a:avLst/>
              <a:gdLst/>
              <a:ahLst/>
              <a:cxnLst/>
              <a:rect l="l" t="t" r="r" b="b"/>
              <a:pathLst>
                <a:path w="5888990" h="6858000">
                  <a:moveTo>
                    <a:pt x="0" y="0"/>
                  </a:moveTo>
                  <a:lnTo>
                    <a:pt x="0" y="6858000"/>
                  </a:lnTo>
                  <a:lnTo>
                    <a:pt x="5888735" y="6858000"/>
                  </a:lnTo>
                  <a:lnTo>
                    <a:pt x="5888735" y="0"/>
                  </a:lnTo>
                  <a:lnTo>
                    <a:pt x="0" y="0"/>
                  </a:lnTo>
                  <a:close/>
                </a:path>
              </a:pathLst>
            </a:custGeom>
            <a:solidFill>
              <a:srgbClr val="8399A0"/>
            </a:solidFill>
          </p:spPr>
          <p:txBody>
            <a:bodyPr wrap="square" lIns="0" tIns="0" rIns="0" bIns="0" rtlCol="0"/>
            <a:lstStyle/>
            <a:p>
              <a:endParaRPr/>
            </a:p>
          </p:txBody>
        </p:sp>
        <p:pic>
          <p:nvPicPr>
            <p:cNvPr id="4" name="object 4"/>
            <p:cNvPicPr/>
            <p:nvPr/>
          </p:nvPicPr>
          <p:blipFill>
            <a:blip r:embed="rId2" cstate="print"/>
            <a:stretch>
              <a:fillRect/>
            </a:stretch>
          </p:blipFill>
          <p:spPr>
            <a:xfrm>
              <a:off x="7310627" y="0"/>
              <a:ext cx="3936491" cy="3429000"/>
            </a:xfrm>
            <a:prstGeom prst="rect">
              <a:avLst/>
            </a:prstGeom>
            <a:grpFill/>
          </p:spPr>
        </p:pic>
        <p:sp>
          <p:nvSpPr>
            <p:cNvPr id="5" name="object 5"/>
            <p:cNvSpPr/>
            <p:nvPr/>
          </p:nvSpPr>
          <p:spPr>
            <a:xfrm>
              <a:off x="9953244" y="5331281"/>
              <a:ext cx="1769745" cy="1526971"/>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chemeClr val="bg1"/>
            </a:solidFill>
          </p:spPr>
          <p:txBody>
            <a:bodyPr wrap="square" lIns="0" tIns="0" rIns="0" bIns="0" rtlCol="0"/>
            <a:lstStyle/>
            <a:p>
              <a:endParaRPr/>
            </a:p>
          </p:txBody>
        </p:sp>
      </p:grpSp>
      <p:sp>
        <p:nvSpPr>
          <p:cNvPr id="7" name="object 7"/>
          <p:cNvSpPr txBox="1"/>
          <p:nvPr/>
        </p:nvSpPr>
        <p:spPr>
          <a:xfrm>
            <a:off x="630762" y="1100862"/>
            <a:ext cx="5184775" cy="568744"/>
          </a:xfrm>
          <a:prstGeom prst="rect">
            <a:avLst/>
          </a:prstGeom>
        </p:spPr>
        <p:txBody>
          <a:bodyPr vert="horz" wrap="square" lIns="0" tIns="14604" rIns="0" bIns="0" rtlCol="0">
            <a:spAutoFit/>
          </a:bodyPr>
          <a:lstStyle/>
          <a:p>
            <a:pPr marL="12700">
              <a:lnSpc>
                <a:spcPct val="100000"/>
              </a:lnSpc>
              <a:spcBef>
                <a:spcPts val="114"/>
              </a:spcBef>
            </a:pPr>
            <a:r>
              <a:rPr lang="fr-CA" dirty="0"/>
              <a:t>Un trouble anxieux peut exister même sans situations stressantes connues.</a:t>
            </a:r>
            <a:endParaRPr dirty="0"/>
          </a:p>
        </p:txBody>
      </p:sp>
      <p:sp>
        <p:nvSpPr>
          <p:cNvPr id="9" name="object 9"/>
          <p:cNvSpPr txBox="1"/>
          <p:nvPr/>
        </p:nvSpPr>
        <p:spPr>
          <a:xfrm>
            <a:off x="630762" y="1933297"/>
            <a:ext cx="5184775" cy="3583673"/>
          </a:xfrm>
          <a:prstGeom prst="rect">
            <a:avLst/>
          </a:prstGeom>
        </p:spPr>
        <p:txBody>
          <a:bodyPr vert="horz" wrap="square" lIns="0" tIns="13335" rIns="0" bIns="0" rtlCol="0">
            <a:spAutoFit/>
          </a:bodyPr>
          <a:lstStyle/>
          <a:p>
            <a:pPr algn="l"/>
            <a:r>
              <a:rPr lang="fr-CA" sz="2000" b="0" i="0" u="none" strike="noStrike" dirty="0">
                <a:solidFill>
                  <a:schemeClr val="accent2">
                    <a:lumMod val="75000"/>
                  </a:schemeClr>
                </a:solidFill>
                <a:effectLst/>
              </a:rPr>
              <a:t>Les troubles anxieux se manifestent sous de nombreuses formes différentes. Ils peuvent survenir de manière soudaine et inattendue lors d’épisodes appelés «crises de panique». Ces crises se produisent généralement de manière répétée et peuvent être si intenses qu’elles perturbent les activités de la vie quotidienne.</a:t>
            </a:r>
          </a:p>
          <a:p>
            <a:pPr algn="l"/>
            <a:endParaRPr lang="fr-CA" b="0" i="0" u="none" strike="noStrike" dirty="0">
              <a:solidFill>
                <a:srgbClr val="000000"/>
              </a:solidFill>
              <a:effectLst/>
            </a:endParaRPr>
          </a:p>
          <a:p>
            <a:pPr algn="l"/>
            <a:r>
              <a:rPr lang="fr-CA" b="0" i="0" u="none" strike="noStrike" dirty="0">
                <a:solidFill>
                  <a:srgbClr val="000000"/>
                </a:solidFill>
                <a:effectLst/>
              </a:rPr>
              <a:t>Les troubles anxieux peuvent être causés par une combinaison de facteurs biologiques et d’évènements de la vie.</a:t>
            </a:r>
          </a:p>
        </p:txBody>
      </p:sp>
      <p:sp>
        <p:nvSpPr>
          <p:cNvPr id="10" name="object 10"/>
          <p:cNvSpPr txBox="1"/>
          <p:nvPr/>
        </p:nvSpPr>
        <p:spPr>
          <a:xfrm>
            <a:off x="6569256" y="4215912"/>
            <a:ext cx="3108144" cy="1979387"/>
          </a:xfrm>
          <a:prstGeom prst="rect">
            <a:avLst/>
          </a:prstGeom>
        </p:spPr>
        <p:txBody>
          <a:bodyPr vert="horz" wrap="square" lIns="0" tIns="14604" rIns="0" bIns="0" rtlCol="0">
            <a:spAutoFit/>
          </a:bodyPr>
          <a:lstStyle/>
          <a:p>
            <a:pPr marL="12700" marR="5080" algn="ctr">
              <a:spcBef>
                <a:spcPts val="114"/>
              </a:spcBef>
            </a:pPr>
            <a:r>
              <a:rPr lang="fr-CA" dirty="0"/>
              <a:t>Ils peuvent généralement être traités grâce à une combinaison de médicaments, de psychothérapie, </a:t>
            </a:r>
          </a:p>
          <a:p>
            <a:pPr marL="12700" marR="5080" algn="ctr">
              <a:spcBef>
                <a:spcPts val="114"/>
              </a:spcBef>
            </a:pPr>
            <a:r>
              <a:rPr lang="fr-CA" dirty="0"/>
              <a:t>de techniques de relaxation, d'exercice modéré ou </a:t>
            </a:r>
          </a:p>
          <a:p>
            <a:pPr marL="12700" marR="5080" algn="ctr">
              <a:spcBef>
                <a:spcPts val="114"/>
              </a:spcBef>
            </a:pPr>
            <a:r>
              <a:rPr lang="fr-CA" dirty="0"/>
              <a:t>de méditation.</a:t>
            </a:r>
            <a:endParaRPr dirty="0"/>
          </a:p>
        </p:txBody>
      </p:sp>
      <p:sp>
        <p:nvSpPr>
          <p:cNvPr id="6" name="Rectangle 5">
            <a:extLst>
              <a:ext uri="{FF2B5EF4-FFF2-40B4-BE49-F238E27FC236}">
                <a16:creationId xmlns:a16="http://schemas.microsoft.com/office/drawing/2014/main" id="{0D4200A5-78AF-B4D1-2706-2D06116F26DF}"/>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8" name="object 10">
            <a:extLst>
              <a:ext uri="{FF2B5EF4-FFF2-40B4-BE49-F238E27FC236}">
                <a16:creationId xmlns:a16="http://schemas.microsoft.com/office/drawing/2014/main" id="{849D03C4-B318-3666-AFEA-36416F035E5F}"/>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9953625" cy="6858000"/>
            <a:chOff x="0" y="0"/>
            <a:chExt cx="9953625" cy="6858000"/>
          </a:xfrm>
        </p:grpSpPr>
        <p:pic>
          <p:nvPicPr>
            <p:cNvPr id="3" name="object 3"/>
            <p:cNvPicPr/>
            <p:nvPr/>
          </p:nvPicPr>
          <p:blipFill>
            <a:blip r:embed="rId2" cstate="print"/>
            <a:stretch>
              <a:fillRect/>
            </a:stretch>
          </p:blipFill>
          <p:spPr>
            <a:xfrm>
              <a:off x="0" y="0"/>
              <a:ext cx="4576571" cy="6858000"/>
            </a:xfrm>
            <a:prstGeom prst="rect">
              <a:avLst/>
            </a:prstGeom>
          </p:spPr>
        </p:pic>
        <p:sp>
          <p:nvSpPr>
            <p:cNvPr id="4" name="object 4"/>
            <p:cNvSpPr/>
            <p:nvPr/>
          </p:nvSpPr>
          <p:spPr>
            <a:xfrm>
              <a:off x="0" y="6400800"/>
              <a:ext cx="9953625"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rgbClr val="8399A0"/>
            </a:solidFill>
          </p:spPr>
          <p:txBody>
            <a:bodyPr wrap="square" lIns="0" tIns="0" rIns="0" bIns="0" rtlCol="0"/>
            <a:lstStyle/>
            <a:p>
              <a:endParaRPr/>
            </a:p>
          </p:txBody>
        </p:sp>
      </p:grpSp>
      <p:sp>
        <p:nvSpPr>
          <p:cNvPr id="5" name="object 5"/>
          <p:cNvSpPr txBox="1">
            <a:spLocks noGrp="1"/>
          </p:cNvSpPr>
          <p:nvPr>
            <p:ph type="title"/>
          </p:nvPr>
        </p:nvSpPr>
        <p:spPr>
          <a:xfrm>
            <a:off x="619455" y="564591"/>
            <a:ext cx="11572545" cy="689291"/>
          </a:xfrm>
          <a:prstGeom prst="rect">
            <a:avLst/>
          </a:prstGeom>
        </p:spPr>
        <p:txBody>
          <a:bodyPr vert="horz" wrap="square" lIns="0" tIns="12065" rIns="0" bIns="0" rtlCol="0">
            <a:spAutoFit/>
          </a:bodyPr>
          <a:lstStyle/>
          <a:p>
            <a:pPr marL="4592320">
              <a:lnSpc>
                <a:spcPct val="100000"/>
              </a:lnSpc>
              <a:spcBef>
                <a:spcPts val="95"/>
              </a:spcBef>
            </a:pPr>
            <a:r>
              <a:rPr lang="fr-FR" dirty="0"/>
              <a:t>Comment gérer le stress :</a:t>
            </a:r>
            <a:endParaRPr dirty="0"/>
          </a:p>
        </p:txBody>
      </p:sp>
      <p:sp>
        <p:nvSpPr>
          <p:cNvPr id="6" name="object 6"/>
          <p:cNvSpPr txBox="1"/>
          <p:nvPr/>
        </p:nvSpPr>
        <p:spPr>
          <a:xfrm>
            <a:off x="5199379" y="1576527"/>
            <a:ext cx="6514465" cy="3842077"/>
          </a:xfrm>
          <a:prstGeom prst="rect">
            <a:avLst/>
          </a:prstGeom>
        </p:spPr>
        <p:txBody>
          <a:bodyPr vert="horz" wrap="square" lIns="0" tIns="15240" rIns="0" bIns="0" rtlCol="0">
            <a:spAutoFit/>
          </a:bodyPr>
          <a:lstStyle/>
          <a:p>
            <a:pPr marL="12700" marR="578485">
              <a:lnSpc>
                <a:spcPct val="100000"/>
              </a:lnSpc>
              <a:spcBef>
                <a:spcPts val="1735"/>
              </a:spcBef>
            </a:pPr>
            <a:r>
              <a:rPr lang="fr-CA" dirty="0"/>
              <a:t>Comme le stress est lié à votre environnement, l’un des moyens les plus efficaces de le gérer est de modifier cet environnement. </a:t>
            </a:r>
          </a:p>
          <a:p>
            <a:pPr marL="12700" marR="578485">
              <a:lnSpc>
                <a:spcPct val="100000"/>
              </a:lnSpc>
              <a:spcBef>
                <a:spcPts val="1735"/>
              </a:spcBef>
            </a:pPr>
            <a:r>
              <a:rPr lang="fr-CA" dirty="0"/>
              <a:t>Cela peut être difficile si vous êtes coincé ou coincée dans un logement dangereux ou dans une relation abusive.</a:t>
            </a:r>
          </a:p>
          <a:p>
            <a:pPr marL="12700" marR="578485">
              <a:lnSpc>
                <a:spcPct val="100000"/>
              </a:lnSpc>
              <a:spcBef>
                <a:spcPts val="1735"/>
              </a:spcBef>
            </a:pPr>
            <a:r>
              <a:rPr lang="fr-CA" dirty="0"/>
              <a:t>Cependant, la première étape pour réduire le stress est de rendre votre environnement moins stressant.</a:t>
            </a:r>
          </a:p>
          <a:p>
            <a:pPr marL="12700" marR="578485">
              <a:lnSpc>
                <a:spcPct val="100000"/>
              </a:lnSpc>
              <a:spcBef>
                <a:spcPts val="1735"/>
              </a:spcBef>
            </a:pPr>
            <a:r>
              <a:rPr lang="fr-CA" sz="2400" dirty="0">
                <a:solidFill>
                  <a:schemeClr val="accent2">
                    <a:lumMod val="75000"/>
                  </a:schemeClr>
                </a:solidFill>
              </a:rPr>
              <a:t>De quelles manières pouvez-vous adapter votre situation pour réduire votre stress?</a:t>
            </a:r>
          </a:p>
          <a:p>
            <a:pPr marL="12700" marR="578485">
              <a:lnSpc>
                <a:spcPct val="100000"/>
              </a:lnSpc>
              <a:spcBef>
                <a:spcPts val="1735"/>
              </a:spcBef>
            </a:pPr>
            <a:endParaRPr dirty="0"/>
          </a:p>
        </p:txBody>
      </p:sp>
      <p:sp>
        <p:nvSpPr>
          <p:cNvPr id="7" name="object 7"/>
          <p:cNvSpPr/>
          <p:nvPr/>
        </p:nvSpPr>
        <p:spPr>
          <a:xfrm>
            <a:off x="11722607" y="6400800"/>
            <a:ext cx="471170" cy="457200"/>
          </a:xfrm>
          <a:custGeom>
            <a:avLst/>
            <a:gdLst/>
            <a:ahLst/>
            <a:cxnLst/>
            <a:rect l="l" t="t" r="r" b="b"/>
            <a:pathLst>
              <a:path w="471170" h="457200">
                <a:moveTo>
                  <a:pt x="0" y="457200"/>
                </a:moveTo>
                <a:lnTo>
                  <a:pt x="470916" y="457200"/>
                </a:lnTo>
                <a:lnTo>
                  <a:pt x="470916" y="0"/>
                </a:lnTo>
                <a:lnTo>
                  <a:pt x="0" y="0"/>
                </a:lnTo>
                <a:lnTo>
                  <a:pt x="0" y="457200"/>
                </a:lnTo>
                <a:close/>
              </a:path>
            </a:pathLst>
          </a:custGeom>
          <a:solidFill>
            <a:srgbClr val="8399A0"/>
          </a:solidFill>
        </p:spPr>
        <p:txBody>
          <a:bodyPr wrap="square" lIns="0" tIns="0" rIns="0" bIns="0" rtlCol="0"/>
          <a:lstStyle/>
          <a:p>
            <a:endParaRPr/>
          </a:p>
        </p:txBody>
      </p:sp>
      <p:sp>
        <p:nvSpPr>
          <p:cNvPr id="8" name="Rectangle 7">
            <a:extLst>
              <a:ext uri="{FF2B5EF4-FFF2-40B4-BE49-F238E27FC236}">
                <a16:creationId xmlns:a16="http://schemas.microsoft.com/office/drawing/2014/main" id="{7AE0CF30-0575-88C7-C063-3135DA6B6FCA}"/>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0" name="object 10">
            <a:extLst>
              <a:ext uri="{FF2B5EF4-FFF2-40B4-BE49-F238E27FC236}">
                <a16:creationId xmlns:a16="http://schemas.microsoft.com/office/drawing/2014/main" id="{F8A1141A-5F3D-038B-C6B5-21878510B5A3}"/>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9953625" cy="6858000"/>
            <a:chOff x="0" y="0"/>
            <a:chExt cx="9953625" cy="6858000"/>
          </a:xfrm>
          <a:solidFill>
            <a:schemeClr val="accent6">
              <a:lumMod val="40000"/>
              <a:lumOff val="60000"/>
            </a:schemeClr>
          </a:solidFill>
        </p:grpSpPr>
        <p:sp>
          <p:nvSpPr>
            <p:cNvPr id="3" name="object 3"/>
            <p:cNvSpPr/>
            <p:nvPr/>
          </p:nvSpPr>
          <p:spPr>
            <a:xfrm>
              <a:off x="0" y="0"/>
              <a:ext cx="9953625" cy="6858000"/>
            </a:xfrm>
            <a:custGeom>
              <a:avLst/>
              <a:gdLst/>
              <a:ahLst/>
              <a:cxnLst/>
              <a:rect l="l" t="t" r="r" b="b"/>
              <a:pathLst>
                <a:path w="9953625" h="6858000">
                  <a:moveTo>
                    <a:pt x="9953244" y="6400800"/>
                  </a:moveTo>
                  <a:lnTo>
                    <a:pt x="4411980" y="6400800"/>
                  </a:lnTo>
                  <a:lnTo>
                    <a:pt x="4411980" y="0"/>
                  </a:lnTo>
                  <a:lnTo>
                    <a:pt x="0" y="0"/>
                  </a:lnTo>
                  <a:lnTo>
                    <a:pt x="0" y="6400800"/>
                  </a:lnTo>
                  <a:lnTo>
                    <a:pt x="0" y="6858000"/>
                  </a:lnTo>
                  <a:lnTo>
                    <a:pt x="9953244" y="6858000"/>
                  </a:lnTo>
                  <a:lnTo>
                    <a:pt x="9953244" y="6400800"/>
                  </a:lnTo>
                  <a:close/>
                </a:path>
              </a:pathLst>
            </a:custGeom>
            <a:solidFill>
              <a:srgbClr val="8399A0"/>
            </a:solidFill>
          </p:spPr>
          <p:txBody>
            <a:bodyPr wrap="square" lIns="0" tIns="0" rIns="0" bIns="0" rtlCol="0"/>
            <a:lstStyle/>
            <a:p>
              <a:endParaRPr/>
            </a:p>
          </p:txBody>
        </p:sp>
        <p:pic>
          <p:nvPicPr>
            <p:cNvPr id="4" name="object 4"/>
            <p:cNvPicPr/>
            <p:nvPr/>
          </p:nvPicPr>
          <p:blipFill>
            <a:blip r:embed="rId2" cstate="print"/>
            <a:stretch>
              <a:fillRect/>
            </a:stretch>
          </p:blipFill>
          <p:spPr>
            <a:xfrm>
              <a:off x="1" y="626363"/>
              <a:ext cx="4419600" cy="5532120"/>
            </a:xfrm>
            <a:prstGeom prst="rect">
              <a:avLst/>
            </a:prstGeom>
            <a:grpFill/>
          </p:spPr>
        </p:pic>
      </p:grpSp>
      <p:sp>
        <p:nvSpPr>
          <p:cNvPr id="5" name="object 5"/>
          <p:cNvSpPr txBox="1">
            <a:spLocks noGrp="1"/>
          </p:cNvSpPr>
          <p:nvPr>
            <p:ph type="title"/>
          </p:nvPr>
        </p:nvSpPr>
        <p:spPr>
          <a:xfrm>
            <a:off x="639216" y="232133"/>
            <a:ext cx="11400384" cy="566181"/>
          </a:xfrm>
          <a:prstGeom prst="rect">
            <a:avLst/>
          </a:prstGeom>
        </p:spPr>
        <p:txBody>
          <a:bodyPr vert="horz" wrap="square" lIns="0" tIns="12065" rIns="0" bIns="0" rtlCol="0">
            <a:spAutoFit/>
          </a:bodyPr>
          <a:lstStyle/>
          <a:p>
            <a:pPr marL="4266565">
              <a:lnSpc>
                <a:spcPct val="100000"/>
              </a:lnSpc>
              <a:spcBef>
                <a:spcPts val="95"/>
              </a:spcBef>
            </a:pPr>
            <a:r>
              <a:rPr lang="fr-CA" sz="3600" dirty="0"/>
              <a:t>D’autres façons de gérer le stress :</a:t>
            </a:r>
            <a:endParaRPr sz="3600" dirty="0"/>
          </a:p>
        </p:txBody>
      </p:sp>
      <p:sp>
        <p:nvSpPr>
          <p:cNvPr id="7" name="object 7"/>
          <p:cNvSpPr/>
          <p:nvPr/>
        </p:nvSpPr>
        <p:spPr>
          <a:xfrm>
            <a:off x="11722607" y="6400800"/>
            <a:ext cx="471170" cy="457200"/>
          </a:xfrm>
          <a:custGeom>
            <a:avLst/>
            <a:gdLst/>
            <a:ahLst/>
            <a:cxnLst/>
            <a:rect l="l" t="t" r="r" b="b"/>
            <a:pathLst>
              <a:path w="471170" h="457200">
                <a:moveTo>
                  <a:pt x="0" y="457200"/>
                </a:moveTo>
                <a:lnTo>
                  <a:pt x="470916" y="457200"/>
                </a:lnTo>
                <a:lnTo>
                  <a:pt x="470916" y="0"/>
                </a:lnTo>
                <a:lnTo>
                  <a:pt x="0" y="0"/>
                </a:lnTo>
                <a:lnTo>
                  <a:pt x="0" y="457200"/>
                </a:lnTo>
                <a:close/>
              </a:path>
            </a:pathLst>
          </a:custGeom>
          <a:solidFill>
            <a:srgbClr val="8399A0"/>
          </a:solidFill>
        </p:spPr>
        <p:txBody>
          <a:bodyPr wrap="square" lIns="0" tIns="0" rIns="0" bIns="0" rtlCol="0"/>
          <a:lstStyle/>
          <a:p>
            <a:endParaRPr/>
          </a:p>
        </p:txBody>
      </p:sp>
      <p:sp>
        <p:nvSpPr>
          <p:cNvPr id="8" name="Rectangle 7">
            <a:extLst>
              <a:ext uri="{FF2B5EF4-FFF2-40B4-BE49-F238E27FC236}">
                <a16:creationId xmlns:a16="http://schemas.microsoft.com/office/drawing/2014/main" id="{0DBDEB81-E3A6-052C-0264-7F12471866A4}"/>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0" name="object 10">
            <a:extLst>
              <a:ext uri="{FF2B5EF4-FFF2-40B4-BE49-F238E27FC236}">
                <a16:creationId xmlns:a16="http://schemas.microsoft.com/office/drawing/2014/main" id="{3FF04FE6-2AF7-9C05-4281-52613B88127D}"/>
              </a:ext>
            </a:extLst>
          </p:cNvPr>
          <p:cNvPicPr/>
          <p:nvPr/>
        </p:nvPicPr>
        <p:blipFill>
          <a:blip r:embed="rId3" cstate="print"/>
          <a:stretch>
            <a:fillRect/>
          </a:stretch>
        </p:blipFill>
        <p:spPr>
          <a:xfrm>
            <a:off x="10077577" y="5410200"/>
            <a:ext cx="1521078" cy="1307338"/>
          </a:xfrm>
          <a:prstGeom prst="rect">
            <a:avLst/>
          </a:prstGeom>
        </p:spPr>
      </p:pic>
      <p:sp>
        <p:nvSpPr>
          <p:cNvPr id="6" name="object 6"/>
          <p:cNvSpPr txBox="1"/>
          <p:nvPr/>
        </p:nvSpPr>
        <p:spPr>
          <a:xfrm>
            <a:off x="4944870" y="1169058"/>
            <a:ext cx="7013322" cy="4723728"/>
          </a:xfrm>
          <a:prstGeom prst="rect">
            <a:avLst/>
          </a:prstGeom>
        </p:spPr>
        <p:txBody>
          <a:bodyPr vert="horz" wrap="square" lIns="0" tIns="14604" rIns="0" bIns="0" rtlCol="0">
            <a:spAutoFit/>
          </a:bodyPr>
          <a:lstStyle/>
          <a:p>
            <a:pPr marL="12700">
              <a:lnSpc>
                <a:spcPct val="100000"/>
              </a:lnSpc>
              <a:spcBef>
                <a:spcPts val="15"/>
              </a:spcBef>
            </a:pPr>
            <a:r>
              <a:rPr lang="fr-CA" dirty="0">
                <a:solidFill>
                  <a:schemeClr val="accent2">
                    <a:lumMod val="75000"/>
                  </a:schemeClr>
                </a:solidFill>
              </a:rPr>
              <a:t>En plus de modifier votre environnement, il existe d’autres moyens que vous pouvez adopter pour réduire votre stress :</a:t>
            </a:r>
          </a:p>
          <a:p>
            <a:pPr marL="12700">
              <a:lnSpc>
                <a:spcPct val="100000"/>
              </a:lnSpc>
              <a:spcBef>
                <a:spcPts val="15"/>
              </a:spcBef>
            </a:pPr>
            <a:endParaRPr lang="fr-CA" dirty="0"/>
          </a:p>
          <a:p>
            <a:pPr marL="298450" indent="-285750">
              <a:lnSpc>
                <a:spcPct val="100000"/>
              </a:lnSpc>
              <a:spcBef>
                <a:spcPts val="15"/>
              </a:spcBef>
              <a:buClr>
                <a:schemeClr val="accent2">
                  <a:lumMod val="75000"/>
                </a:schemeClr>
              </a:buClr>
              <a:buFont typeface="Arial" panose="020B0604020202020204" pitchFamily="34" charset="0"/>
              <a:buChar char="•"/>
            </a:pPr>
            <a:r>
              <a:rPr lang="fr-CA" dirty="0"/>
              <a:t>Établissez des relations de soutien où vous pouvez parler librement.</a:t>
            </a:r>
          </a:p>
          <a:p>
            <a:pPr marL="298450" indent="-285750">
              <a:lnSpc>
                <a:spcPct val="100000"/>
              </a:lnSpc>
              <a:spcBef>
                <a:spcPts val="15"/>
              </a:spcBef>
              <a:buClr>
                <a:schemeClr val="accent2">
                  <a:lumMod val="75000"/>
                </a:schemeClr>
              </a:buClr>
              <a:buFont typeface="Arial" panose="020B0604020202020204" pitchFamily="34" charset="0"/>
              <a:buChar char="•"/>
            </a:pPr>
            <a:r>
              <a:rPr lang="fr-CA" dirty="0"/>
              <a:t>Gérez votre régime alimentaire pour inclure des aliments sains et réduire la consommation de malbouffe ou de choix alimentaires peu judicieux.</a:t>
            </a:r>
          </a:p>
          <a:p>
            <a:pPr marL="298450" indent="-285750">
              <a:lnSpc>
                <a:spcPct val="100000"/>
              </a:lnSpc>
              <a:spcBef>
                <a:spcPts val="15"/>
              </a:spcBef>
              <a:buClr>
                <a:schemeClr val="accent2">
                  <a:lumMod val="75000"/>
                </a:schemeClr>
              </a:buClr>
              <a:buFont typeface="Arial" panose="020B0604020202020204" pitchFamily="34" charset="0"/>
              <a:buChar char="•"/>
            </a:pPr>
            <a:r>
              <a:rPr lang="fr-CA" dirty="0"/>
              <a:t>Assurez-vous d’avoir une routine de sommeil adéquate et régulière.</a:t>
            </a:r>
          </a:p>
          <a:p>
            <a:pPr marL="298450" indent="-285750">
              <a:lnSpc>
                <a:spcPct val="100000"/>
              </a:lnSpc>
              <a:spcBef>
                <a:spcPts val="15"/>
              </a:spcBef>
              <a:buClr>
                <a:schemeClr val="accent2">
                  <a:lumMod val="75000"/>
                </a:schemeClr>
              </a:buClr>
              <a:buFont typeface="Arial" panose="020B0604020202020204" pitchFamily="34" charset="0"/>
              <a:buChar char="•"/>
            </a:pPr>
            <a:r>
              <a:rPr lang="fr-CA" dirty="0"/>
              <a:t>Participez à des exercices modérés.</a:t>
            </a:r>
          </a:p>
          <a:p>
            <a:pPr marL="298450" indent="-285750">
              <a:lnSpc>
                <a:spcPct val="100000"/>
              </a:lnSpc>
              <a:spcBef>
                <a:spcPts val="15"/>
              </a:spcBef>
              <a:buClr>
                <a:schemeClr val="accent2">
                  <a:lumMod val="75000"/>
                </a:schemeClr>
              </a:buClr>
              <a:buFont typeface="Arial" panose="020B0604020202020204" pitchFamily="34" charset="0"/>
              <a:buChar char="•"/>
            </a:pPr>
            <a:r>
              <a:rPr lang="fr-CA" dirty="0"/>
              <a:t>Faites des activités que vous aimez.</a:t>
            </a:r>
          </a:p>
          <a:p>
            <a:pPr marL="298450" indent="-285750">
              <a:lnSpc>
                <a:spcPct val="100000"/>
              </a:lnSpc>
              <a:spcBef>
                <a:spcPts val="15"/>
              </a:spcBef>
              <a:buClr>
                <a:schemeClr val="accent2">
                  <a:lumMod val="75000"/>
                </a:schemeClr>
              </a:buClr>
              <a:buFont typeface="Arial" panose="020B0604020202020204" pitchFamily="34" charset="0"/>
              <a:buChar char="•"/>
            </a:pPr>
            <a:r>
              <a:rPr lang="fr-CA" dirty="0"/>
              <a:t>Apprenez des techniques de relaxation et de méditation.</a:t>
            </a:r>
          </a:p>
          <a:p>
            <a:pPr marL="12700">
              <a:lnSpc>
                <a:spcPct val="100000"/>
              </a:lnSpc>
              <a:spcBef>
                <a:spcPts val="15"/>
              </a:spcBef>
            </a:pPr>
            <a:endParaRPr lang="fr-CA" dirty="0"/>
          </a:p>
          <a:p>
            <a:pPr marL="12700">
              <a:lnSpc>
                <a:spcPct val="100000"/>
              </a:lnSpc>
              <a:spcBef>
                <a:spcPts val="15"/>
              </a:spcBef>
            </a:pPr>
            <a:r>
              <a:rPr lang="fr-CA" dirty="0">
                <a:solidFill>
                  <a:schemeClr val="accent2">
                    <a:lumMod val="75000"/>
                  </a:schemeClr>
                </a:solidFill>
              </a:rPr>
              <a:t>Quelles sont les autres façons dont le stress vous a affecté ou affectée?</a:t>
            </a:r>
          </a:p>
          <a:p>
            <a:pPr marL="12700">
              <a:lnSpc>
                <a:spcPct val="100000"/>
              </a:lnSpc>
              <a:spcBef>
                <a:spcPts val="15"/>
              </a:spcBef>
            </a:pP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2193905" cy="6858000"/>
          </a:xfrm>
          <a:custGeom>
            <a:avLst/>
            <a:gdLst/>
            <a:ahLst/>
            <a:cxnLst/>
            <a:rect l="l" t="t" r="r" b="b"/>
            <a:pathLst>
              <a:path w="12193905" h="6858000">
                <a:moveTo>
                  <a:pt x="12193524" y="0"/>
                </a:moveTo>
                <a:lnTo>
                  <a:pt x="8723376" y="0"/>
                </a:lnTo>
                <a:lnTo>
                  <a:pt x="8723376" y="5934456"/>
                </a:lnTo>
                <a:lnTo>
                  <a:pt x="0" y="5934456"/>
                </a:lnTo>
                <a:lnTo>
                  <a:pt x="0" y="6858000"/>
                </a:lnTo>
                <a:lnTo>
                  <a:pt x="8723376" y="6858000"/>
                </a:lnTo>
                <a:lnTo>
                  <a:pt x="12193524" y="6858000"/>
                </a:lnTo>
                <a:lnTo>
                  <a:pt x="12193524" y="5934456"/>
                </a:lnTo>
                <a:lnTo>
                  <a:pt x="12193524" y="0"/>
                </a:lnTo>
                <a:close/>
              </a:path>
            </a:pathLst>
          </a:custGeom>
          <a:solidFill>
            <a:srgbClr val="8399A0"/>
          </a:solidFill>
        </p:spPr>
        <p:txBody>
          <a:bodyPr wrap="square" lIns="0" tIns="0" rIns="0" bIns="0" rtlCol="0"/>
          <a:lstStyle/>
          <a:p>
            <a:endParaRPr dirty="0"/>
          </a:p>
        </p:txBody>
      </p:sp>
      <p:sp>
        <p:nvSpPr>
          <p:cNvPr id="3" name="object 3"/>
          <p:cNvSpPr txBox="1">
            <a:spLocks noGrp="1"/>
          </p:cNvSpPr>
          <p:nvPr>
            <p:ph type="title"/>
          </p:nvPr>
        </p:nvSpPr>
        <p:spPr>
          <a:xfrm>
            <a:off x="453101" y="277856"/>
            <a:ext cx="7722869" cy="689291"/>
          </a:xfrm>
          <a:prstGeom prst="rect">
            <a:avLst/>
          </a:prstGeom>
        </p:spPr>
        <p:txBody>
          <a:bodyPr vert="horz" wrap="square" lIns="0" tIns="12065" rIns="0" bIns="0" rtlCol="0">
            <a:spAutoFit/>
          </a:bodyPr>
          <a:lstStyle/>
          <a:p>
            <a:pPr marL="12700">
              <a:lnSpc>
                <a:spcPct val="100000"/>
              </a:lnSpc>
              <a:spcBef>
                <a:spcPts val="95"/>
              </a:spcBef>
            </a:pPr>
            <a:r>
              <a:rPr lang="fr-FR" dirty="0"/>
              <a:t>Comment gérer l’anxiété :</a:t>
            </a:r>
            <a:endParaRPr dirty="0"/>
          </a:p>
        </p:txBody>
      </p:sp>
      <p:sp>
        <p:nvSpPr>
          <p:cNvPr id="4" name="object 4"/>
          <p:cNvSpPr txBox="1">
            <a:spLocks noGrp="1"/>
          </p:cNvSpPr>
          <p:nvPr>
            <p:ph type="body" idx="1"/>
          </p:nvPr>
        </p:nvSpPr>
        <p:spPr>
          <a:xfrm>
            <a:off x="531824" y="1173213"/>
            <a:ext cx="7722870" cy="4607608"/>
          </a:xfrm>
          <a:prstGeom prst="rect">
            <a:avLst/>
          </a:prstGeom>
        </p:spPr>
        <p:txBody>
          <a:bodyPr vert="horz" wrap="square" lIns="0" tIns="15240" rIns="0" bIns="0" rtlCol="0">
            <a:spAutoFit/>
          </a:bodyPr>
          <a:lstStyle/>
          <a:p>
            <a:pPr marL="11113">
              <a:lnSpc>
                <a:spcPts val="2390"/>
              </a:lnSpc>
            </a:pPr>
            <a:r>
              <a:rPr lang="fr-FR" sz="1800" dirty="0"/>
              <a:t>La plupart des conseils pour gérer le stress s’appliquent également à la gestion de l’anxiété. Cependant, comme l’anxiété n’a pas toujours de déclencheur externe, voici quelques façons supplémentaires d’y faire face :</a:t>
            </a:r>
          </a:p>
          <a:p>
            <a:pPr marL="11113">
              <a:lnSpc>
                <a:spcPts val="2390"/>
              </a:lnSpc>
            </a:pPr>
            <a:endParaRPr lang="fr-FR" sz="1800" dirty="0"/>
          </a:p>
          <a:p>
            <a:pPr marL="354013" indent="-342900">
              <a:lnSpc>
                <a:spcPts val="2390"/>
              </a:lnSpc>
              <a:buClr>
                <a:schemeClr val="accent2">
                  <a:lumMod val="75000"/>
                </a:schemeClr>
              </a:buClr>
              <a:buFont typeface="Arial" panose="020B0604020202020204" pitchFamily="34" charset="0"/>
              <a:buChar char="•"/>
            </a:pPr>
            <a:r>
              <a:rPr lang="fr-FR" sz="1800" dirty="0">
                <a:solidFill>
                  <a:schemeClr val="tx1"/>
                </a:solidFill>
              </a:rPr>
              <a:t>Tenez un journal de vos épisodes d’anxiété et notez les éléments communs.</a:t>
            </a:r>
          </a:p>
          <a:p>
            <a:pPr marL="354013" indent="-342900">
              <a:lnSpc>
                <a:spcPts val="2390"/>
              </a:lnSpc>
              <a:buClr>
                <a:schemeClr val="accent2">
                  <a:lumMod val="75000"/>
                </a:schemeClr>
              </a:buClr>
              <a:buFont typeface="Arial" panose="020B0604020202020204" pitchFamily="34" charset="0"/>
              <a:buChar char="•"/>
            </a:pPr>
            <a:r>
              <a:rPr lang="fr-FR" sz="1800" dirty="0">
                <a:solidFill>
                  <a:schemeClr val="tx1"/>
                </a:solidFill>
              </a:rPr>
              <a:t>Identifiez les pensées qui précèdent votre anxiété.</a:t>
            </a:r>
          </a:p>
          <a:p>
            <a:pPr marL="354013" indent="-342900">
              <a:lnSpc>
                <a:spcPts val="2390"/>
              </a:lnSpc>
              <a:buClr>
                <a:schemeClr val="accent2">
                  <a:lumMod val="75000"/>
                </a:schemeClr>
              </a:buClr>
              <a:buFont typeface="Arial" panose="020B0604020202020204" pitchFamily="34" charset="0"/>
              <a:buChar char="•"/>
            </a:pPr>
            <a:r>
              <a:rPr lang="fr-FR" sz="1800" dirty="0">
                <a:solidFill>
                  <a:schemeClr val="tx1"/>
                </a:solidFill>
              </a:rPr>
              <a:t>Testez l’exactitude de vos pensées. L’anxiété est souvent déclenchée par des messages irréalistes ou erronés que vous vous envoyez.</a:t>
            </a:r>
          </a:p>
          <a:p>
            <a:pPr marL="354013" indent="-342900">
              <a:lnSpc>
                <a:spcPts val="2390"/>
              </a:lnSpc>
              <a:buClr>
                <a:schemeClr val="accent2">
                  <a:lumMod val="75000"/>
                </a:schemeClr>
              </a:buClr>
              <a:buFont typeface="Arial" panose="020B0604020202020204" pitchFamily="34" charset="0"/>
              <a:buChar char="•"/>
            </a:pPr>
            <a:r>
              <a:rPr lang="fr-FR" sz="1800" dirty="0">
                <a:solidFill>
                  <a:schemeClr val="tx1"/>
                </a:solidFill>
              </a:rPr>
              <a:t>Observez votre respiration lorsque vous ressentez de l’anxiété. Utilisez des stratégies cognitives, telles que compter ou fredonner une mélodie, et ralentissez volontairement votre respiration.</a:t>
            </a:r>
          </a:p>
          <a:p>
            <a:pPr marL="354013" indent="-342900">
              <a:lnSpc>
                <a:spcPts val="2390"/>
              </a:lnSpc>
              <a:buClr>
                <a:schemeClr val="accent2">
                  <a:lumMod val="75000"/>
                </a:schemeClr>
              </a:buClr>
              <a:buFont typeface="Arial" panose="020B0604020202020204" pitchFamily="34" charset="0"/>
              <a:buChar char="•"/>
            </a:pPr>
            <a:r>
              <a:rPr lang="fr-FR" sz="1800" dirty="0">
                <a:solidFill>
                  <a:schemeClr val="tx1"/>
                </a:solidFill>
              </a:rPr>
              <a:t>Utilisez un discours intérieur positif face à l’anxiété, car parfois, la peur de l’anxiété suffit à déclencher une crise de panique. </a:t>
            </a:r>
          </a:p>
          <a:p>
            <a:pPr marL="11113">
              <a:lnSpc>
                <a:spcPts val="2390"/>
              </a:lnSpc>
            </a:pPr>
            <a:endParaRPr lang="fr-FR" sz="1800" dirty="0"/>
          </a:p>
        </p:txBody>
      </p:sp>
      <p:sp>
        <p:nvSpPr>
          <p:cNvPr id="5" name="object 5"/>
          <p:cNvSpPr txBox="1"/>
          <p:nvPr/>
        </p:nvSpPr>
        <p:spPr>
          <a:xfrm>
            <a:off x="0" y="5996158"/>
            <a:ext cx="8762999" cy="825226"/>
          </a:xfrm>
          <a:prstGeom prst="rect">
            <a:avLst/>
          </a:prstGeom>
        </p:spPr>
        <p:txBody>
          <a:bodyPr vert="horz" wrap="square" lIns="0" tIns="12065" rIns="0" bIns="0" rtlCol="0">
            <a:spAutoFit/>
          </a:bodyPr>
          <a:lstStyle/>
          <a:p>
            <a:pPr marL="12700" algn="ctr">
              <a:lnSpc>
                <a:spcPct val="100000"/>
              </a:lnSpc>
              <a:spcBef>
                <a:spcPts val="95"/>
              </a:spcBef>
            </a:pPr>
            <a:r>
              <a:rPr lang="fr-FR" sz="2600" dirty="0">
                <a:solidFill>
                  <a:schemeClr val="bg1"/>
                </a:solidFill>
                <a:latin typeface="Arial"/>
                <a:cs typeface="Arial"/>
              </a:rPr>
              <a:t>«Je vais surmonter mon anxiété!» </a:t>
            </a:r>
          </a:p>
          <a:p>
            <a:pPr marL="12700" algn="ctr">
              <a:lnSpc>
                <a:spcPct val="100000"/>
              </a:lnSpc>
              <a:spcBef>
                <a:spcPts val="95"/>
              </a:spcBef>
            </a:pPr>
            <a:r>
              <a:rPr lang="fr-FR" sz="2600" dirty="0">
                <a:solidFill>
                  <a:schemeClr val="bg1"/>
                </a:solidFill>
                <a:latin typeface="Arial"/>
                <a:cs typeface="Arial"/>
              </a:rPr>
              <a:t>«Tout va bien aller!»</a:t>
            </a:r>
            <a:endParaRPr sz="2600" dirty="0">
              <a:solidFill>
                <a:schemeClr val="bg1"/>
              </a:solidFill>
              <a:latin typeface="Arial"/>
              <a:cs typeface="Arial"/>
            </a:endParaRPr>
          </a:p>
        </p:txBody>
      </p:sp>
      <p:sp>
        <p:nvSpPr>
          <p:cNvPr id="7" name="object 7"/>
          <p:cNvSpPr/>
          <p:nvPr/>
        </p:nvSpPr>
        <p:spPr>
          <a:xfrm>
            <a:off x="9953243" y="5338495"/>
            <a:ext cx="1769745" cy="1519757"/>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a:p>
        </p:txBody>
      </p:sp>
      <p:sp>
        <p:nvSpPr>
          <p:cNvPr id="9" name="object 9"/>
          <p:cNvSpPr txBox="1"/>
          <p:nvPr/>
        </p:nvSpPr>
        <p:spPr>
          <a:xfrm>
            <a:off x="9075801" y="1519504"/>
            <a:ext cx="2623185" cy="3030317"/>
          </a:xfrm>
          <a:prstGeom prst="rect">
            <a:avLst/>
          </a:prstGeom>
        </p:spPr>
        <p:txBody>
          <a:bodyPr vert="horz" wrap="square" lIns="0" tIns="13970" rIns="0" bIns="0" rtlCol="0">
            <a:spAutoFit/>
          </a:bodyPr>
          <a:lstStyle/>
          <a:p>
            <a:pPr marL="12700" marR="5080" algn="ctr">
              <a:spcBef>
                <a:spcPts val="110"/>
              </a:spcBef>
            </a:pPr>
            <a:r>
              <a:rPr lang="fr-CA" sz="2800" dirty="0">
                <a:solidFill>
                  <a:schemeClr val="bg1"/>
                </a:solidFill>
              </a:rPr>
              <a:t>Quels messages positifs pouvez-vous vous transmettre pour réduire votre anxiété?</a:t>
            </a:r>
          </a:p>
        </p:txBody>
      </p:sp>
      <p:sp>
        <p:nvSpPr>
          <p:cNvPr id="6" name="Rectangle 5">
            <a:extLst>
              <a:ext uri="{FF2B5EF4-FFF2-40B4-BE49-F238E27FC236}">
                <a16:creationId xmlns:a16="http://schemas.microsoft.com/office/drawing/2014/main" id="{6E14BFAC-743C-63BD-E702-8F103B679D33}"/>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8" name="object 10">
            <a:extLst>
              <a:ext uri="{FF2B5EF4-FFF2-40B4-BE49-F238E27FC236}">
                <a16:creationId xmlns:a16="http://schemas.microsoft.com/office/drawing/2014/main" id="{6152917F-13EE-46BA-B5D8-5DD69E872D90}"/>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4050791"/>
            <a:ext cx="631190" cy="2807335"/>
          </a:xfrm>
          <a:custGeom>
            <a:avLst/>
            <a:gdLst/>
            <a:ahLst/>
            <a:cxnLst/>
            <a:rect l="l" t="t" r="r" b="b"/>
            <a:pathLst>
              <a:path w="631190" h="2807334">
                <a:moveTo>
                  <a:pt x="0" y="2807207"/>
                </a:moveTo>
                <a:lnTo>
                  <a:pt x="630936" y="2807207"/>
                </a:lnTo>
                <a:lnTo>
                  <a:pt x="630936" y="0"/>
                </a:lnTo>
                <a:lnTo>
                  <a:pt x="0" y="0"/>
                </a:lnTo>
                <a:lnTo>
                  <a:pt x="0" y="2807207"/>
                </a:lnTo>
                <a:close/>
              </a:path>
            </a:pathLst>
          </a:custGeom>
          <a:solidFill>
            <a:srgbClr val="8399A0"/>
          </a:solidFill>
        </p:spPr>
        <p:txBody>
          <a:bodyPr wrap="square" lIns="0" tIns="0" rIns="0" bIns="0" rtlCol="0"/>
          <a:lstStyle/>
          <a:p>
            <a:endParaRPr/>
          </a:p>
        </p:txBody>
      </p:sp>
      <p:grpSp>
        <p:nvGrpSpPr>
          <p:cNvPr id="3" name="object 3"/>
          <p:cNvGrpSpPr/>
          <p:nvPr/>
        </p:nvGrpSpPr>
        <p:grpSpPr>
          <a:xfrm>
            <a:off x="8572500" y="4050791"/>
            <a:ext cx="3621404" cy="2807461"/>
            <a:chOff x="8572500" y="4050791"/>
            <a:chExt cx="3621404" cy="2807461"/>
          </a:xfrm>
          <a:solidFill>
            <a:srgbClr val="8399A0"/>
          </a:solidFill>
        </p:grpSpPr>
        <p:sp>
          <p:nvSpPr>
            <p:cNvPr id="4" name="object 4"/>
            <p:cNvSpPr/>
            <p:nvPr/>
          </p:nvSpPr>
          <p:spPr>
            <a:xfrm>
              <a:off x="8572500" y="4050791"/>
              <a:ext cx="3621404" cy="2807335"/>
            </a:xfrm>
            <a:custGeom>
              <a:avLst/>
              <a:gdLst/>
              <a:ahLst/>
              <a:cxnLst/>
              <a:rect l="l" t="t" r="r" b="b"/>
              <a:pathLst>
                <a:path w="3621404" h="2807334">
                  <a:moveTo>
                    <a:pt x="0" y="2807207"/>
                  </a:moveTo>
                  <a:lnTo>
                    <a:pt x="3621024" y="2807207"/>
                  </a:lnTo>
                  <a:lnTo>
                    <a:pt x="3621024" y="0"/>
                  </a:lnTo>
                  <a:lnTo>
                    <a:pt x="0" y="0"/>
                  </a:lnTo>
                  <a:lnTo>
                    <a:pt x="0" y="2807207"/>
                  </a:lnTo>
                  <a:close/>
                </a:path>
              </a:pathLst>
            </a:custGeom>
            <a:grpFill/>
          </p:spPr>
          <p:txBody>
            <a:bodyPr wrap="square" lIns="0" tIns="0" rIns="0" bIns="0" rtlCol="0"/>
            <a:lstStyle/>
            <a:p>
              <a:endParaRPr/>
            </a:p>
          </p:txBody>
        </p:sp>
        <p:sp>
          <p:nvSpPr>
            <p:cNvPr id="9" name="object 9"/>
            <p:cNvSpPr/>
            <p:nvPr/>
          </p:nvSpPr>
          <p:spPr>
            <a:xfrm>
              <a:off x="9953243" y="5181599"/>
              <a:ext cx="1769745" cy="1676653"/>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chemeClr val="bg1"/>
            </a:solidFill>
          </p:spPr>
          <p:txBody>
            <a:bodyPr wrap="square" lIns="0" tIns="0" rIns="0" bIns="0" rtlCol="0"/>
            <a:lstStyle/>
            <a:p>
              <a:endParaRPr/>
            </a:p>
          </p:txBody>
        </p:sp>
      </p:grpSp>
      <p:sp>
        <p:nvSpPr>
          <p:cNvPr id="11" name="object 11"/>
          <p:cNvSpPr txBox="1">
            <a:spLocks noGrp="1"/>
          </p:cNvSpPr>
          <p:nvPr>
            <p:ph type="title"/>
          </p:nvPr>
        </p:nvSpPr>
        <p:spPr>
          <a:xfrm>
            <a:off x="619454" y="408584"/>
            <a:ext cx="6467145" cy="689291"/>
          </a:xfrm>
          <a:prstGeom prst="rect">
            <a:avLst/>
          </a:prstGeom>
        </p:spPr>
        <p:txBody>
          <a:bodyPr vert="horz" wrap="square" lIns="0" tIns="12065" rIns="0" bIns="0" rtlCol="0">
            <a:spAutoFit/>
          </a:bodyPr>
          <a:lstStyle/>
          <a:p>
            <a:pPr marL="12700">
              <a:lnSpc>
                <a:spcPct val="100000"/>
              </a:lnSpc>
              <a:spcBef>
                <a:spcPts val="95"/>
              </a:spcBef>
            </a:pPr>
            <a:r>
              <a:rPr lang="fr-FR" dirty="0"/>
              <a:t>Où trouver de l’aide :</a:t>
            </a:r>
            <a:endParaRPr dirty="0"/>
          </a:p>
        </p:txBody>
      </p:sp>
      <p:sp>
        <p:nvSpPr>
          <p:cNvPr id="12" name="object 12"/>
          <p:cNvSpPr txBox="1"/>
          <p:nvPr/>
        </p:nvSpPr>
        <p:spPr>
          <a:xfrm>
            <a:off x="619455" y="1296314"/>
            <a:ext cx="11092815" cy="1862626"/>
          </a:xfrm>
          <a:prstGeom prst="rect">
            <a:avLst/>
          </a:prstGeom>
        </p:spPr>
        <p:txBody>
          <a:bodyPr vert="horz" wrap="square" lIns="0" tIns="12065" rIns="0" bIns="0" rtlCol="0">
            <a:spAutoFit/>
          </a:bodyPr>
          <a:lstStyle/>
          <a:p>
            <a:pPr marL="12700" marR="5080">
              <a:lnSpc>
                <a:spcPct val="150100"/>
              </a:lnSpc>
              <a:spcBef>
                <a:spcPts val="95"/>
              </a:spcBef>
            </a:pPr>
            <a:r>
              <a:rPr lang="fr-FR" dirty="0"/>
              <a:t>Un ami ou une amie de confiance, un membre de la famille ou un membre du clergé peut vous apporter un soutien précieux lorsque vous faites face au stress. Si le stress interfère avec les activités de votre vie quotidienne, vous pouvez trouver de l’aide auprès de :</a:t>
            </a:r>
            <a:endParaRPr dirty="0"/>
          </a:p>
          <a:p>
            <a:pPr marL="12700" marR="3089910">
              <a:lnSpc>
                <a:spcPts val="2380"/>
              </a:lnSpc>
              <a:spcBef>
                <a:spcPts val="110"/>
              </a:spcBef>
            </a:pPr>
            <a:r>
              <a:rPr lang="fr-CA" dirty="0">
                <a:hlinkClick r:id="rId2"/>
              </a:rPr>
              <a:t>https://www.ontariohealth.ca/fr/obtenir-des-soins-de-sante/sante-mentale-toxicomanie/depression-anxiete-ontario-psychotherapie-structuree</a:t>
            </a:r>
            <a:r>
              <a:rPr lang="fr-CA" dirty="0"/>
              <a:t> </a:t>
            </a:r>
            <a:endParaRPr dirty="0"/>
          </a:p>
        </p:txBody>
      </p:sp>
      <p:pic>
        <p:nvPicPr>
          <p:cNvPr id="15" name="Image 14">
            <a:extLst>
              <a:ext uri="{FF2B5EF4-FFF2-40B4-BE49-F238E27FC236}">
                <a16:creationId xmlns:a16="http://schemas.microsoft.com/office/drawing/2014/main" id="{CED3146A-987A-98D2-476D-1EFEA3A0A8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5645" y="3699061"/>
            <a:ext cx="7772400" cy="3062458"/>
          </a:xfrm>
          <a:prstGeom prst="rect">
            <a:avLst/>
          </a:prstGeom>
        </p:spPr>
      </p:pic>
      <p:sp>
        <p:nvSpPr>
          <p:cNvPr id="5" name="Rectangle 4">
            <a:extLst>
              <a:ext uri="{FF2B5EF4-FFF2-40B4-BE49-F238E27FC236}">
                <a16:creationId xmlns:a16="http://schemas.microsoft.com/office/drawing/2014/main" id="{69F6A28C-6354-AA49-DA59-41CF8DFBB15B}"/>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6" name="object 10">
            <a:extLst>
              <a:ext uri="{FF2B5EF4-FFF2-40B4-BE49-F238E27FC236}">
                <a16:creationId xmlns:a16="http://schemas.microsoft.com/office/drawing/2014/main" id="{535A4391-A82F-F98F-1B59-CD09F8B87F3C}"/>
              </a:ext>
            </a:extLst>
          </p:cNvPr>
          <p:cNvPicPr/>
          <p:nvPr/>
        </p:nvPicPr>
        <p:blipFill>
          <a:blip r:embed="rId4" cstate="print"/>
          <a:stretch>
            <a:fillRect/>
          </a:stretch>
        </p:blipFill>
        <p:spPr>
          <a:xfrm>
            <a:off x="10077577" y="5410200"/>
            <a:ext cx="1521078" cy="130733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6">
            <a:extLst>
              <a:ext uri="{FF2B5EF4-FFF2-40B4-BE49-F238E27FC236}">
                <a16:creationId xmlns:a16="http://schemas.microsoft.com/office/drawing/2014/main" id="{9191FDA8-E799-E521-8F9C-35C579F9E107}"/>
              </a:ext>
            </a:extLst>
          </p:cNvPr>
          <p:cNvSpPr/>
          <p:nvPr/>
        </p:nvSpPr>
        <p:spPr>
          <a:xfrm>
            <a:off x="0" y="6400800"/>
            <a:ext cx="12192000"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rgbClr val="8399A0"/>
          </a:solidFill>
        </p:spPr>
        <p:txBody>
          <a:bodyPr wrap="square" lIns="0" tIns="0" rIns="0" bIns="0" rtlCol="0"/>
          <a:lstStyle/>
          <a:p>
            <a:endParaRPr/>
          </a:p>
        </p:txBody>
      </p:sp>
      <p:sp>
        <p:nvSpPr>
          <p:cNvPr id="6" name="object 2">
            <a:extLst>
              <a:ext uri="{FF2B5EF4-FFF2-40B4-BE49-F238E27FC236}">
                <a16:creationId xmlns:a16="http://schemas.microsoft.com/office/drawing/2014/main" id="{C83436BB-7798-AD57-7A8F-82B85D65A1EF}"/>
              </a:ext>
            </a:extLst>
          </p:cNvPr>
          <p:cNvSpPr txBox="1"/>
          <p:nvPr/>
        </p:nvSpPr>
        <p:spPr>
          <a:xfrm>
            <a:off x="2374468" y="755615"/>
            <a:ext cx="7482205" cy="2782813"/>
          </a:xfrm>
          <a:prstGeom prst="rect">
            <a:avLst/>
          </a:prstGeom>
        </p:spPr>
        <p:txBody>
          <a:bodyPr vert="horz" wrap="square" lIns="0" tIns="12700" rIns="0" bIns="0" rtlCol="0">
            <a:spAutoFit/>
          </a:bodyPr>
          <a:lstStyle/>
          <a:p>
            <a:pPr marR="3175" algn="ctr">
              <a:spcBef>
                <a:spcPts val="1730"/>
              </a:spcBef>
            </a:pPr>
            <a:r>
              <a:rPr lang="fr-CA" sz="1800" dirty="0">
                <a:latin typeface="Arial"/>
                <a:cs typeface="Arial"/>
              </a:rPr>
              <a:t>Ce PowerPoint a été créé par Laubach </a:t>
            </a:r>
            <a:r>
              <a:rPr lang="fr-CA" sz="1800" dirty="0" err="1">
                <a:latin typeface="Arial"/>
                <a:cs typeface="Arial"/>
              </a:rPr>
              <a:t>Literacy</a:t>
            </a:r>
            <a:r>
              <a:rPr lang="fr-CA" sz="1800" dirty="0">
                <a:latin typeface="Arial"/>
                <a:cs typeface="Arial"/>
              </a:rPr>
              <a:t> Ontario.</a:t>
            </a:r>
            <a:br>
              <a:rPr lang="fr-CA" sz="1800" dirty="0">
                <a:latin typeface="Arial"/>
                <a:cs typeface="Arial"/>
              </a:rPr>
            </a:br>
            <a:br>
              <a:rPr lang="fr-CA" sz="1800" dirty="0">
                <a:latin typeface="Arial"/>
                <a:cs typeface="Arial"/>
              </a:rPr>
            </a:br>
            <a:r>
              <a:rPr lang="fr-CA" sz="1800" dirty="0">
                <a:latin typeface="Arial"/>
                <a:cs typeface="Arial"/>
              </a:rPr>
              <a:t>Les ressources peuvent être téléchargées gratuitement à l’adresse </a:t>
            </a:r>
            <a:r>
              <a:rPr lang="fr-CA" sz="1800" u="sng" spc="-95" dirty="0">
                <a:solidFill>
                  <a:srgbClr val="2997E2"/>
                </a:solidFill>
                <a:uFill>
                  <a:solidFill>
                    <a:srgbClr val="2997E2"/>
                  </a:solidFill>
                </a:uFill>
                <a:latin typeface="Arial"/>
                <a:cs typeface="Arial"/>
                <a:hlinkClick r:id="rId2"/>
              </a:rPr>
              <a:t>www.laubach-</a:t>
            </a:r>
            <a:r>
              <a:rPr lang="fr-CA" sz="1800" u="sng" spc="-10" dirty="0">
                <a:solidFill>
                  <a:srgbClr val="2997E2"/>
                </a:solidFill>
                <a:uFill>
                  <a:solidFill>
                    <a:srgbClr val="2997E2"/>
                  </a:solidFill>
                </a:uFill>
                <a:latin typeface="Arial"/>
                <a:cs typeface="Arial"/>
                <a:hlinkClick r:id="rId2"/>
              </a:rPr>
              <a:t>on.ca</a:t>
            </a:r>
            <a:r>
              <a:rPr lang="fr-CA" sz="1800" dirty="0">
                <a:latin typeface="Arial"/>
                <a:cs typeface="Arial"/>
              </a:rPr>
              <a:t>.</a:t>
            </a:r>
            <a:br>
              <a:rPr lang="fr-CA" sz="1800" dirty="0">
                <a:latin typeface="Arial"/>
                <a:cs typeface="Arial"/>
              </a:rPr>
            </a:br>
            <a:br>
              <a:rPr lang="fr-CA" sz="1800" dirty="0">
                <a:latin typeface="Arial"/>
                <a:cs typeface="Arial"/>
              </a:rPr>
            </a:br>
            <a:r>
              <a:rPr lang="fr-CA" sz="1800" dirty="0">
                <a:latin typeface="Arial"/>
                <a:cs typeface="Arial"/>
              </a:rPr>
              <a:t>Tous les liens vers les sites Web étaient exacts au moment </a:t>
            </a:r>
            <a:br>
              <a:rPr lang="fr-CA" sz="1800" dirty="0">
                <a:latin typeface="Arial"/>
                <a:cs typeface="Arial"/>
              </a:rPr>
            </a:br>
            <a:r>
              <a:rPr lang="fr-CA" sz="1800" dirty="0">
                <a:latin typeface="Arial"/>
                <a:cs typeface="Arial"/>
              </a:rPr>
              <a:t>de la distribution originale, en janvier 2024.</a:t>
            </a:r>
            <a:br>
              <a:rPr lang="fr-CA" sz="1800" dirty="0">
                <a:latin typeface="Arial"/>
                <a:cs typeface="Arial"/>
              </a:rPr>
            </a:br>
            <a:br>
              <a:rPr lang="fr-CA" sz="1800" dirty="0">
                <a:latin typeface="Arial"/>
                <a:cs typeface="Arial"/>
              </a:rPr>
            </a:br>
            <a:r>
              <a:rPr lang="fr-CA" sz="1800" dirty="0">
                <a:latin typeface="Arial"/>
                <a:cs typeface="Arial"/>
              </a:rPr>
              <a:t>Certaines des images utilisées dans ce PowerPoint proviennent</a:t>
            </a:r>
            <a:br>
              <a:rPr lang="fr-CA" sz="1800" dirty="0">
                <a:latin typeface="Arial"/>
                <a:cs typeface="Arial"/>
              </a:rPr>
            </a:br>
            <a:r>
              <a:rPr lang="fr-CA" sz="1800" dirty="0">
                <a:latin typeface="Arial"/>
                <a:cs typeface="Arial"/>
              </a:rPr>
              <a:t>de PowerPoint et de </a:t>
            </a:r>
            <a:r>
              <a:rPr lang="fr-CA" sz="1800" dirty="0" err="1">
                <a:latin typeface="Arial"/>
                <a:cs typeface="Arial"/>
              </a:rPr>
              <a:t>Canva</a:t>
            </a:r>
            <a:r>
              <a:rPr lang="fr-CA" sz="1800" dirty="0">
                <a:latin typeface="Arial"/>
                <a:cs typeface="Arial"/>
              </a:rPr>
              <a:t>.</a:t>
            </a:r>
            <a:endParaRPr sz="1800" dirty="0">
              <a:latin typeface="Arial"/>
              <a:cs typeface="Arial"/>
            </a:endParaRPr>
          </a:p>
        </p:txBody>
      </p:sp>
      <p:sp>
        <p:nvSpPr>
          <p:cNvPr id="7" name="ZoneTexte 6">
            <a:extLst>
              <a:ext uri="{FF2B5EF4-FFF2-40B4-BE49-F238E27FC236}">
                <a16:creationId xmlns:a16="http://schemas.microsoft.com/office/drawing/2014/main" id="{CE26BBFE-917E-3E91-267F-4C3262FFBC01}"/>
              </a:ext>
            </a:extLst>
          </p:cNvPr>
          <p:cNvSpPr txBox="1"/>
          <p:nvPr/>
        </p:nvSpPr>
        <p:spPr>
          <a:xfrm>
            <a:off x="3188793" y="5253709"/>
            <a:ext cx="5814412" cy="523220"/>
          </a:xfrm>
          <a:prstGeom prst="rect">
            <a:avLst/>
          </a:prstGeom>
          <a:noFill/>
        </p:spPr>
        <p:txBody>
          <a:bodyPr wrap="none" rtlCol="0">
            <a:spAutoFit/>
          </a:bodyPr>
          <a:lstStyle/>
          <a:p>
            <a:pPr algn="ctr"/>
            <a:r>
              <a:rPr lang="fr-FR" sz="1400" dirty="0"/>
              <a:t>Ce projet d’Emploi Ontario est financé par le gouvernement du Canada</a:t>
            </a:r>
            <a:br>
              <a:rPr lang="fr-FR" sz="1400" dirty="0"/>
            </a:br>
            <a:r>
              <a:rPr lang="fr-FR" sz="1400" dirty="0"/>
              <a:t>et le gouvernement de l’Ontario.</a:t>
            </a:r>
          </a:p>
        </p:txBody>
      </p:sp>
      <p:pic>
        <p:nvPicPr>
          <p:cNvPr id="8" name="Image 7">
            <a:extLst>
              <a:ext uri="{FF2B5EF4-FFF2-40B4-BE49-F238E27FC236}">
                <a16:creationId xmlns:a16="http://schemas.microsoft.com/office/drawing/2014/main" id="{B6E72893-FC24-606C-91B1-126D1AA0C6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5177" y="4227612"/>
            <a:ext cx="7772400" cy="900397"/>
          </a:xfrm>
          <a:prstGeom prst="rect">
            <a:avLst/>
          </a:prstGeom>
        </p:spPr>
      </p:pic>
      <p:sp>
        <p:nvSpPr>
          <p:cNvPr id="2" name="Rectangle 1">
            <a:extLst>
              <a:ext uri="{FF2B5EF4-FFF2-40B4-BE49-F238E27FC236}">
                <a16:creationId xmlns:a16="http://schemas.microsoft.com/office/drawing/2014/main" id="{60236DA4-5C24-1670-809F-0CC4FA316165}"/>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3" name="object 10">
            <a:extLst>
              <a:ext uri="{FF2B5EF4-FFF2-40B4-BE49-F238E27FC236}">
                <a16:creationId xmlns:a16="http://schemas.microsoft.com/office/drawing/2014/main" id="{CCCAAF9C-BBEA-814B-02D4-6D89723A0D53}"/>
              </a:ext>
            </a:extLst>
          </p:cNvPr>
          <p:cNvPicPr/>
          <p:nvPr/>
        </p:nvPicPr>
        <p:blipFill>
          <a:blip r:embed="rId4" cstate="print"/>
          <a:stretch>
            <a:fillRect/>
          </a:stretch>
        </p:blipFill>
        <p:spPr>
          <a:xfrm>
            <a:off x="10077577" y="5410200"/>
            <a:ext cx="1521078" cy="130733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5737860" cy="6858000"/>
            <a:chOff x="0" y="0"/>
            <a:chExt cx="5737860" cy="6858000"/>
          </a:xfrm>
        </p:grpSpPr>
        <p:sp>
          <p:nvSpPr>
            <p:cNvPr id="3" name="object 3"/>
            <p:cNvSpPr/>
            <p:nvPr/>
          </p:nvSpPr>
          <p:spPr>
            <a:xfrm>
              <a:off x="0" y="0"/>
              <a:ext cx="4439920" cy="6858000"/>
            </a:xfrm>
            <a:custGeom>
              <a:avLst/>
              <a:gdLst/>
              <a:ahLst/>
              <a:cxnLst/>
              <a:rect l="l" t="t" r="r" b="b"/>
              <a:pathLst>
                <a:path w="4439920" h="6858000">
                  <a:moveTo>
                    <a:pt x="4439412" y="0"/>
                  </a:moveTo>
                  <a:lnTo>
                    <a:pt x="0" y="0"/>
                  </a:lnTo>
                  <a:lnTo>
                    <a:pt x="0" y="6858000"/>
                  </a:lnTo>
                  <a:lnTo>
                    <a:pt x="4439412" y="6858000"/>
                  </a:lnTo>
                  <a:lnTo>
                    <a:pt x="4439412" y="0"/>
                  </a:lnTo>
                  <a:close/>
                </a:path>
              </a:pathLst>
            </a:custGeom>
            <a:solidFill>
              <a:srgbClr val="7E2C20"/>
            </a:solidFill>
          </p:spPr>
          <p:txBody>
            <a:bodyPr wrap="square" lIns="0" tIns="0" rIns="0" bIns="0" rtlCol="0"/>
            <a:lstStyle/>
            <a:p>
              <a:endParaRPr/>
            </a:p>
          </p:txBody>
        </p:sp>
        <p:sp>
          <p:nvSpPr>
            <p:cNvPr id="4" name="object 4"/>
            <p:cNvSpPr/>
            <p:nvPr/>
          </p:nvSpPr>
          <p:spPr>
            <a:xfrm>
              <a:off x="1001267" y="0"/>
              <a:ext cx="4737100" cy="6858000"/>
            </a:xfrm>
            <a:custGeom>
              <a:avLst/>
              <a:gdLst/>
              <a:ahLst/>
              <a:cxnLst/>
              <a:rect l="l" t="t" r="r" b="b"/>
              <a:pathLst>
                <a:path w="4737100" h="6858000">
                  <a:moveTo>
                    <a:pt x="3442970" y="4985169"/>
                  </a:moveTo>
                  <a:lnTo>
                    <a:pt x="3442970" y="6858000"/>
                  </a:lnTo>
                  <a:lnTo>
                    <a:pt x="4736592" y="6858000"/>
                  </a:lnTo>
                  <a:lnTo>
                    <a:pt x="3442970" y="4985169"/>
                  </a:lnTo>
                  <a:close/>
                </a:path>
                <a:path w="4737100" h="6858000">
                  <a:moveTo>
                    <a:pt x="3442970" y="0"/>
                  </a:moveTo>
                  <a:lnTo>
                    <a:pt x="223569" y="0"/>
                  </a:lnTo>
                  <a:lnTo>
                    <a:pt x="0" y="634"/>
                  </a:lnTo>
                  <a:lnTo>
                    <a:pt x="3442970" y="4985169"/>
                  </a:lnTo>
                  <a:lnTo>
                    <a:pt x="3442970" y="0"/>
                  </a:lnTo>
                  <a:close/>
                </a:path>
              </a:pathLst>
            </a:custGeom>
            <a:solidFill>
              <a:srgbClr val="8399A0"/>
            </a:solidFill>
          </p:spPr>
          <p:txBody>
            <a:bodyPr wrap="square" lIns="0" tIns="0" rIns="0" bIns="0" rtlCol="0"/>
            <a:lstStyle/>
            <a:p>
              <a:endParaRPr/>
            </a:p>
          </p:txBody>
        </p:sp>
      </p:grpSp>
      <p:sp>
        <p:nvSpPr>
          <p:cNvPr id="12" name="object 5">
            <a:extLst>
              <a:ext uri="{FF2B5EF4-FFF2-40B4-BE49-F238E27FC236}">
                <a16:creationId xmlns:a16="http://schemas.microsoft.com/office/drawing/2014/main" id="{A4BDEE9C-B2A1-0071-09D8-20C0936A0FD1}"/>
              </a:ext>
            </a:extLst>
          </p:cNvPr>
          <p:cNvSpPr txBox="1">
            <a:spLocks noGrp="1"/>
          </p:cNvSpPr>
          <p:nvPr>
            <p:ph type="title"/>
          </p:nvPr>
        </p:nvSpPr>
        <p:spPr>
          <a:xfrm>
            <a:off x="4926328" y="1023061"/>
            <a:ext cx="4827271" cy="689291"/>
          </a:xfrm>
          <a:prstGeom prst="rect">
            <a:avLst/>
          </a:prstGeom>
        </p:spPr>
        <p:txBody>
          <a:bodyPr vert="horz" wrap="square" lIns="0" tIns="12065" rIns="0" bIns="0" rtlCol="0">
            <a:spAutoFit/>
          </a:bodyPr>
          <a:lstStyle/>
          <a:p>
            <a:pPr marL="12700">
              <a:lnSpc>
                <a:spcPct val="100000"/>
              </a:lnSpc>
              <a:spcBef>
                <a:spcPts val="95"/>
              </a:spcBef>
            </a:pPr>
            <a:r>
              <a:rPr lang="fr-FR" dirty="0">
                <a:solidFill>
                  <a:schemeClr val="tx1"/>
                </a:solidFill>
              </a:rPr>
              <a:t>VEUILLEZ NOTER</a:t>
            </a:r>
            <a:endParaRPr dirty="0">
              <a:solidFill>
                <a:schemeClr val="tx1"/>
              </a:solidFill>
            </a:endParaRPr>
          </a:p>
        </p:txBody>
      </p:sp>
      <p:sp>
        <p:nvSpPr>
          <p:cNvPr id="13" name="object 6">
            <a:extLst>
              <a:ext uri="{FF2B5EF4-FFF2-40B4-BE49-F238E27FC236}">
                <a16:creationId xmlns:a16="http://schemas.microsoft.com/office/drawing/2014/main" id="{F188C1BE-B608-E50D-98BE-F0B64A4677C3}"/>
              </a:ext>
            </a:extLst>
          </p:cNvPr>
          <p:cNvSpPr txBox="1"/>
          <p:nvPr/>
        </p:nvSpPr>
        <p:spPr>
          <a:xfrm>
            <a:off x="4926328" y="1922417"/>
            <a:ext cx="6503672" cy="3861954"/>
          </a:xfrm>
          <a:prstGeom prst="rect">
            <a:avLst/>
          </a:prstGeom>
        </p:spPr>
        <p:txBody>
          <a:bodyPr vert="horz" wrap="square" lIns="0" tIns="14604" rIns="0" bIns="0" rtlCol="0">
            <a:spAutoFit/>
          </a:bodyPr>
          <a:lstStyle/>
          <a:p>
            <a:pPr algn="l"/>
            <a:r>
              <a:rPr lang="fr-CA" sz="2000" dirty="0">
                <a:solidFill>
                  <a:schemeClr val="tx1">
                    <a:lumMod val="65000"/>
                    <a:lumOff val="35000"/>
                  </a:schemeClr>
                </a:solidFill>
                <a:latin typeface="Arial" panose="020B0604020202020204" pitchFamily="34" charset="0"/>
                <a:cs typeface="Arial" panose="020B0604020202020204" pitchFamily="34" charset="0"/>
              </a:rPr>
              <a:t>Le matériel fourni dans ce module est destiné à l’éducation sur la santé mentale, les dépendances et les traumatismes. Il n’est pas conçu pour diagnostiquer, traiter ou guérir les symptômes présentés.</a:t>
            </a:r>
          </a:p>
          <a:p>
            <a:pPr algn="l"/>
            <a:endParaRPr lang="fr-CA" sz="2000" dirty="0">
              <a:solidFill>
                <a:schemeClr val="tx1">
                  <a:lumMod val="65000"/>
                  <a:lumOff val="35000"/>
                </a:schemeClr>
              </a:solidFill>
              <a:latin typeface="Arial" panose="020B0604020202020204" pitchFamily="34" charset="0"/>
              <a:cs typeface="Arial" panose="020B0604020202020204" pitchFamily="34" charset="0"/>
            </a:endParaRPr>
          </a:p>
          <a:p>
            <a:pPr algn="l"/>
            <a:r>
              <a:rPr lang="fr-CA" sz="2000" dirty="0">
                <a:solidFill>
                  <a:schemeClr val="tx1">
                    <a:lumMod val="65000"/>
                    <a:lumOff val="35000"/>
                  </a:schemeClr>
                </a:solidFill>
                <a:latin typeface="Arial" panose="020B0604020202020204" pitchFamily="34" charset="0"/>
                <a:cs typeface="Arial" panose="020B0604020202020204" pitchFamily="34" charset="0"/>
              </a:rPr>
              <a:t>Si vous ou une personne proche êtes aux prises avec un problème de santé mentale ou de dépendance, veuillez consulter le module 5, «Où trouver de l’aide». Si l’un des éléments de ce module vous dérange et que vous souhaitez sauter une section, veuillez en informer votre formateur ou formatrice.</a:t>
            </a:r>
          </a:p>
          <a:p>
            <a:pPr marL="12700" marR="5080">
              <a:lnSpc>
                <a:spcPct val="100200"/>
              </a:lnSpc>
              <a:spcBef>
                <a:spcPts val="1195"/>
              </a:spcBef>
            </a:pPr>
            <a:endParaRPr sz="2000" dirty="0">
              <a:latin typeface="Arial" panose="020B0604020202020204" pitchFamily="34" charset="0"/>
              <a:cs typeface="Arial" panose="020B0604020202020204" pitchFamily="34" charset="0"/>
            </a:endParaRPr>
          </a:p>
        </p:txBody>
      </p:sp>
      <p:sp>
        <p:nvSpPr>
          <p:cNvPr id="14" name="object 7">
            <a:extLst>
              <a:ext uri="{FF2B5EF4-FFF2-40B4-BE49-F238E27FC236}">
                <a16:creationId xmlns:a16="http://schemas.microsoft.com/office/drawing/2014/main" id="{257B9421-A00B-152C-3D8B-6D539541F10C}"/>
              </a:ext>
            </a:extLst>
          </p:cNvPr>
          <p:cNvSpPr txBox="1"/>
          <p:nvPr/>
        </p:nvSpPr>
        <p:spPr>
          <a:xfrm>
            <a:off x="304800" y="5916269"/>
            <a:ext cx="4038600" cy="289823"/>
          </a:xfrm>
          <a:prstGeom prst="rect">
            <a:avLst/>
          </a:prstGeom>
        </p:spPr>
        <p:txBody>
          <a:bodyPr vert="horz" wrap="square" lIns="0" tIns="12700" rIns="0" bIns="0" rtlCol="0">
            <a:spAutoFit/>
          </a:bodyPr>
          <a:lstStyle/>
          <a:p>
            <a:pPr marL="12700">
              <a:lnSpc>
                <a:spcPct val="100000"/>
              </a:lnSpc>
              <a:spcBef>
                <a:spcPts val="100"/>
              </a:spcBef>
            </a:pPr>
            <a:r>
              <a:rPr lang="fr-FR" dirty="0">
                <a:solidFill>
                  <a:schemeClr val="bg2"/>
                </a:solidFill>
                <a:latin typeface="Arial" panose="020B0604020202020204" pitchFamily="34" charset="0"/>
                <a:cs typeface="Arial" panose="020B0604020202020204" pitchFamily="34" charset="0"/>
              </a:rPr>
              <a:t>Module</a:t>
            </a:r>
            <a:r>
              <a:rPr dirty="0">
                <a:solidFill>
                  <a:schemeClr val="bg2"/>
                </a:solidFill>
                <a:latin typeface="Arial" panose="020B0604020202020204" pitchFamily="34" charset="0"/>
                <a:cs typeface="Arial" panose="020B0604020202020204" pitchFamily="34" charset="0"/>
              </a:rPr>
              <a:t> </a:t>
            </a:r>
            <a:r>
              <a:rPr lang="fr-FR" dirty="0">
                <a:solidFill>
                  <a:schemeClr val="bg2"/>
                </a:solidFill>
                <a:latin typeface="Arial" panose="020B0604020202020204" pitchFamily="34" charset="0"/>
                <a:cs typeface="Arial" panose="020B0604020202020204" pitchFamily="34" charset="0"/>
              </a:rPr>
              <a:t>3 </a:t>
            </a:r>
            <a:r>
              <a:rPr dirty="0">
                <a:solidFill>
                  <a:schemeClr val="bg2"/>
                </a:solidFill>
                <a:latin typeface="Arial" panose="020B0604020202020204" pitchFamily="34" charset="0"/>
                <a:cs typeface="Arial" panose="020B0604020202020204" pitchFamily="34" charset="0"/>
              </a:rPr>
              <a:t>: </a:t>
            </a:r>
            <a:r>
              <a:rPr lang="fr-FR" dirty="0">
                <a:solidFill>
                  <a:schemeClr val="bg2"/>
                </a:solidFill>
                <a:latin typeface="Arial" panose="020B0604020202020204" pitchFamily="34" charset="0"/>
                <a:cs typeface="Arial" panose="020B0604020202020204" pitchFamily="34" charset="0"/>
              </a:rPr>
              <a:t>Gérer le stress et l’anxiété</a:t>
            </a:r>
            <a:endParaRPr dirty="0">
              <a:solidFill>
                <a:schemeClr val="bg2"/>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AA263E02-E371-2C64-F74A-8486BF8243FB}"/>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6" name="object 10">
            <a:extLst>
              <a:ext uri="{FF2B5EF4-FFF2-40B4-BE49-F238E27FC236}">
                <a16:creationId xmlns:a16="http://schemas.microsoft.com/office/drawing/2014/main" id="{658C1594-B4E3-07D7-CFCA-7BE4D1FEFBED}"/>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4736591"/>
            <a:ext cx="9749155" cy="2121535"/>
            <a:chOff x="0" y="4736591"/>
            <a:chExt cx="9749155" cy="2121535"/>
          </a:xfrm>
        </p:grpSpPr>
        <p:sp>
          <p:nvSpPr>
            <p:cNvPr id="3" name="object 3"/>
            <p:cNvSpPr/>
            <p:nvPr/>
          </p:nvSpPr>
          <p:spPr>
            <a:xfrm>
              <a:off x="0" y="5596649"/>
              <a:ext cx="2379980" cy="1261745"/>
            </a:xfrm>
            <a:custGeom>
              <a:avLst/>
              <a:gdLst/>
              <a:ahLst/>
              <a:cxnLst/>
              <a:rect l="l" t="t" r="r" b="b"/>
              <a:pathLst>
                <a:path w="2379980" h="1261745">
                  <a:moveTo>
                    <a:pt x="0" y="0"/>
                  </a:moveTo>
                  <a:lnTo>
                    <a:pt x="0" y="1250415"/>
                  </a:lnTo>
                  <a:lnTo>
                    <a:pt x="1299686" y="1261349"/>
                  </a:lnTo>
                  <a:lnTo>
                    <a:pt x="2379721" y="1261349"/>
                  </a:lnTo>
                  <a:lnTo>
                    <a:pt x="1602613" y="225880"/>
                  </a:lnTo>
                  <a:lnTo>
                    <a:pt x="0" y="0"/>
                  </a:lnTo>
                  <a:close/>
                </a:path>
              </a:pathLst>
            </a:custGeom>
            <a:solidFill>
              <a:srgbClr val="7E2C20"/>
            </a:solidFill>
          </p:spPr>
          <p:txBody>
            <a:bodyPr wrap="square" lIns="0" tIns="0" rIns="0" bIns="0" rtlCol="0"/>
            <a:lstStyle/>
            <a:p>
              <a:endParaRPr/>
            </a:p>
          </p:txBody>
        </p:sp>
        <p:sp>
          <p:nvSpPr>
            <p:cNvPr id="4" name="object 4"/>
            <p:cNvSpPr/>
            <p:nvPr/>
          </p:nvSpPr>
          <p:spPr>
            <a:xfrm>
              <a:off x="0" y="4736591"/>
              <a:ext cx="9749155" cy="2121535"/>
            </a:xfrm>
            <a:custGeom>
              <a:avLst/>
              <a:gdLst/>
              <a:ahLst/>
              <a:cxnLst/>
              <a:rect l="l" t="t" r="r" b="b"/>
              <a:pathLst>
                <a:path w="9749155" h="2121534">
                  <a:moveTo>
                    <a:pt x="1428273" y="1065493"/>
                  </a:moveTo>
                  <a:lnTo>
                    <a:pt x="2136358" y="2121407"/>
                  </a:lnTo>
                  <a:lnTo>
                    <a:pt x="9748606" y="2121407"/>
                  </a:lnTo>
                  <a:lnTo>
                    <a:pt x="1428273" y="1065493"/>
                  </a:lnTo>
                  <a:close/>
                </a:path>
                <a:path w="9749155" h="2121534">
                  <a:moveTo>
                    <a:pt x="713765" y="0"/>
                  </a:moveTo>
                  <a:lnTo>
                    <a:pt x="0" y="77921"/>
                  </a:lnTo>
                  <a:lnTo>
                    <a:pt x="0" y="884234"/>
                  </a:lnTo>
                  <a:lnTo>
                    <a:pt x="1428273" y="1065493"/>
                  </a:lnTo>
                  <a:lnTo>
                    <a:pt x="713765" y="0"/>
                  </a:lnTo>
                  <a:close/>
                </a:path>
              </a:pathLst>
            </a:custGeom>
            <a:solidFill>
              <a:srgbClr val="8399A0">
                <a:alpha val="74118"/>
              </a:srgbClr>
            </a:solidFill>
          </p:spPr>
          <p:txBody>
            <a:bodyPr wrap="square" lIns="0" tIns="0" rIns="0" bIns="0" rtlCol="0"/>
            <a:lstStyle/>
            <a:p>
              <a:endParaRPr/>
            </a:p>
          </p:txBody>
        </p:sp>
      </p:grpSp>
      <p:sp>
        <p:nvSpPr>
          <p:cNvPr id="6" name="object 6"/>
          <p:cNvSpPr txBox="1"/>
          <p:nvPr/>
        </p:nvSpPr>
        <p:spPr>
          <a:xfrm>
            <a:off x="1189990" y="1478171"/>
            <a:ext cx="5363210" cy="2842445"/>
          </a:xfrm>
          <a:prstGeom prst="rect">
            <a:avLst/>
          </a:prstGeom>
        </p:spPr>
        <p:txBody>
          <a:bodyPr vert="horz" wrap="square" lIns="0" tIns="86995" rIns="0" bIns="0" rtlCol="0">
            <a:spAutoFit/>
          </a:bodyPr>
          <a:lstStyle/>
          <a:p>
            <a:pPr marL="245745" indent="-233045">
              <a:spcBef>
                <a:spcPts val="590"/>
              </a:spcBef>
              <a:buClr>
                <a:srgbClr val="871C36"/>
              </a:buClr>
              <a:buFontTx/>
              <a:buChar char="•"/>
              <a:tabLst>
                <a:tab pos="245745" algn="l"/>
              </a:tabLst>
            </a:pPr>
            <a:r>
              <a:rPr lang="fr-CA" dirty="0"/>
              <a:t>la définition du bon stress</a:t>
            </a:r>
          </a:p>
          <a:p>
            <a:pPr marL="245745" indent="-233045">
              <a:spcBef>
                <a:spcPts val="590"/>
              </a:spcBef>
              <a:buClr>
                <a:srgbClr val="871C36"/>
              </a:buClr>
              <a:buFontTx/>
              <a:buChar char="•"/>
              <a:tabLst>
                <a:tab pos="245745" algn="l"/>
              </a:tabLst>
            </a:pPr>
            <a:r>
              <a:rPr lang="fr-CA" dirty="0"/>
              <a:t>la définition du mauvais stress (ou stress nocif)</a:t>
            </a:r>
          </a:p>
          <a:p>
            <a:pPr marL="245745" indent="-233045">
              <a:spcBef>
                <a:spcPts val="590"/>
              </a:spcBef>
              <a:buClr>
                <a:srgbClr val="871C36"/>
              </a:buClr>
              <a:buFontTx/>
              <a:buChar char="•"/>
              <a:tabLst>
                <a:tab pos="245745" algn="l"/>
              </a:tabLst>
            </a:pPr>
            <a:r>
              <a:rPr lang="fr-CA" dirty="0"/>
              <a:t>les effets du stress chronique</a:t>
            </a:r>
          </a:p>
          <a:p>
            <a:pPr marL="245745" indent="-233045">
              <a:spcBef>
                <a:spcPts val="590"/>
              </a:spcBef>
              <a:buClr>
                <a:srgbClr val="871C36"/>
              </a:buClr>
              <a:buFontTx/>
              <a:buChar char="•"/>
              <a:tabLst>
                <a:tab pos="245745" algn="l"/>
              </a:tabLst>
            </a:pPr>
            <a:r>
              <a:rPr lang="fr-CA" dirty="0"/>
              <a:t>la définition de l’anxiété</a:t>
            </a:r>
          </a:p>
          <a:p>
            <a:pPr marL="245745" indent="-233045">
              <a:spcBef>
                <a:spcPts val="590"/>
              </a:spcBef>
              <a:buClr>
                <a:srgbClr val="871C36"/>
              </a:buClr>
              <a:buFontTx/>
              <a:buChar char="•"/>
              <a:tabLst>
                <a:tab pos="245745" algn="l"/>
              </a:tabLst>
            </a:pPr>
            <a:r>
              <a:rPr lang="fr-CA" dirty="0"/>
              <a:t>la relation entre l’anxiété et le stress</a:t>
            </a:r>
          </a:p>
          <a:p>
            <a:pPr marL="245745" indent="-233045">
              <a:spcBef>
                <a:spcPts val="590"/>
              </a:spcBef>
              <a:buClr>
                <a:srgbClr val="871C36"/>
              </a:buClr>
              <a:buFontTx/>
              <a:buChar char="•"/>
              <a:tabLst>
                <a:tab pos="245745" algn="l"/>
              </a:tabLst>
            </a:pPr>
            <a:r>
              <a:rPr lang="fr-CA" dirty="0"/>
              <a:t>comment gérer le stress</a:t>
            </a:r>
          </a:p>
          <a:p>
            <a:pPr marL="245745" indent="-233045">
              <a:spcBef>
                <a:spcPts val="590"/>
              </a:spcBef>
              <a:buClr>
                <a:srgbClr val="871C36"/>
              </a:buClr>
              <a:buFontTx/>
              <a:buChar char="•"/>
              <a:tabLst>
                <a:tab pos="245745" algn="l"/>
              </a:tabLst>
            </a:pPr>
            <a:r>
              <a:rPr lang="fr-CA" dirty="0"/>
              <a:t>comment gérer l’anxiété</a:t>
            </a:r>
          </a:p>
          <a:p>
            <a:pPr marL="245745" indent="-233045">
              <a:spcBef>
                <a:spcPts val="590"/>
              </a:spcBef>
              <a:buClr>
                <a:srgbClr val="871C36"/>
              </a:buClr>
              <a:buFontTx/>
              <a:buChar char="•"/>
              <a:tabLst>
                <a:tab pos="245745" algn="l"/>
              </a:tabLst>
            </a:pPr>
            <a:r>
              <a:rPr lang="fr-CA" dirty="0"/>
              <a:t>où trouver de l’aide</a:t>
            </a:r>
            <a:endParaRPr dirty="0"/>
          </a:p>
        </p:txBody>
      </p:sp>
      <p:pic>
        <p:nvPicPr>
          <p:cNvPr id="9" name="object 9"/>
          <p:cNvPicPr/>
          <p:nvPr/>
        </p:nvPicPr>
        <p:blipFill>
          <a:blip r:embed="rId2" cstate="print"/>
          <a:stretch>
            <a:fillRect/>
          </a:stretch>
        </p:blipFill>
        <p:spPr>
          <a:xfrm>
            <a:off x="5412130" y="1203867"/>
            <a:ext cx="5476545" cy="5359586"/>
          </a:xfrm>
          <a:prstGeom prst="rect">
            <a:avLst/>
          </a:prstGeom>
        </p:spPr>
      </p:pic>
      <p:sp>
        <p:nvSpPr>
          <p:cNvPr id="13" name="object 5">
            <a:extLst>
              <a:ext uri="{FF2B5EF4-FFF2-40B4-BE49-F238E27FC236}">
                <a16:creationId xmlns:a16="http://schemas.microsoft.com/office/drawing/2014/main" id="{FB35FB81-9B5C-AF0A-67AA-770B18A6A8FA}"/>
              </a:ext>
            </a:extLst>
          </p:cNvPr>
          <p:cNvSpPr txBox="1">
            <a:spLocks noGrp="1"/>
          </p:cNvSpPr>
          <p:nvPr>
            <p:ph type="title"/>
          </p:nvPr>
        </p:nvSpPr>
        <p:spPr>
          <a:xfrm>
            <a:off x="611530" y="528015"/>
            <a:ext cx="9827870" cy="689291"/>
          </a:xfrm>
          <a:prstGeom prst="rect">
            <a:avLst/>
          </a:prstGeom>
        </p:spPr>
        <p:txBody>
          <a:bodyPr vert="horz" wrap="square" lIns="0" tIns="12065" rIns="0" bIns="0" rtlCol="0">
            <a:spAutoFit/>
          </a:bodyPr>
          <a:lstStyle/>
          <a:p>
            <a:pPr marL="12700">
              <a:lnSpc>
                <a:spcPct val="100000"/>
              </a:lnSpc>
              <a:spcBef>
                <a:spcPts val="95"/>
              </a:spcBef>
            </a:pPr>
            <a:r>
              <a:rPr lang="fr-FR" dirty="0">
                <a:solidFill>
                  <a:schemeClr val="accent2">
                    <a:lumMod val="75000"/>
                  </a:schemeClr>
                </a:solidFill>
              </a:rPr>
              <a:t>Aujourd’hui, nous allons apprendre… </a:t>
            </a:r>
            <a:endParaRPr dirty="0">
              <a:solidFill>
                <a:schemeClr val="accent2">
                  <a:lumMod val="75000"/>
                </a:schemeClr>
              </a:solidFill>
            </a:endParaRPr>
          </a:p>
        </p:txBody>
      </p:sp>
      <p:sp>
        <p:nvSpPr>
          <p:cNvPr id="5" name="Rectangle 4">
            <a:extLst>
              <a:ext uri="{FF2B5EF4-FFF2-40B4-BE49-F238E27FC236}">
                <a16:creationId xmlns:a16="http://schemas.microsoft.com/office/drawing/2014/main" id="{40701060-1730-EC93-01A4-700846732D71}"/>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7" name="object 10">
            <a:extLst>
              <a:ext uri="{FF2B5EF4-FFF2-40B4-BE49-F238E27FC236}">
                <a16:creationId xmlns:a16="http://schemas.microsoft.com/office/drawing/2014/main" id="{78364E77-20CB-98D4-26F3-AD74B0CBF36A}"/>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065" rIns="0" bIns="0" rtlCol="0">
            <a:spAutoFit/>
          </a:bodyPr>
          <a:lstStyle/>
          <a:p>
            <a:pPr marL="4241800">
              <a:lnSpc>
                <a:spcPct val="100000"/>
              </a:lnSpc>
              <a:spcBef>
                <a:spcPts val="95"/>
              </a:spcBef>
            </a:pPr>
            <a:r>
              <a:rPr lang="fr-FR" dirty="0"/>
              <a:t>Définition</a:t>
            </a:r>
            <a:r>
              <a:rPr dirty="0"/>
              <a:t> </a:t>
            </a:r>
            <a:r>
              <a:rPr lang="fr-FR" dirty="0"/>
              <a:t>du</a:t>
            </a:r>
            <a:r>
              <a:rPr dirty="0"/>
              <a:t> stress</a:t>
            </a:r>
            <a:r>
              <a:rPr lang="fr-FR" dirty="0"/>
              <a:t> </a:t>
            </a:r>
            <a:r>
              <a:rPr dirty="0"/>
              <a:t>:</a:t>
            </a:r>
          </a:p>
        </p:txBody>
      </p:sp>
      <p:sp>
        <p:nvSpPr>
          <p:cNvPr id="4" name="object 4"/>
          <p:cNvSpPr/>
          <p:nvPr/>
        </p:nvSpPr>
        <p:spPr>
          <a:xfrm>
            <a:off x="0" y="0"/>
            <a:ext cx="4192904" cy="6858000"/>
          </a:xfrm>
          <a:custGeom>
            <a:avLst/>
            <a:gdLst/>
            <a:ahLst/>
            <a:cxnLst/>
            <a:rect l="l" t="t" r="r" b="b"/>
            <a:pathLst>
              <a:path w="4192904" h="6858000">
                <a:moveTo>
                  <a:pt x="4192524" y="0"/>
                </a:moveTo>
                <a:lnTo>
                  <a:pt x="0" y="0"/>
                </a:lnTo>
                <a:lnTo>
                  <a:pt x="0" y="6858000"/>
                </a:lnTo>
                <a:lnTo>
                  <a:pt x="4192524" y="6858000"/>
                </a:lnTo>
                <a:lnTo>
                  <a:pt x="4192524" y="0"/>
                </a:lnTo>
                <a:close/>
              </a:path>
            </a:pathLst>
          </a:custGeom>
          <a:solidFill>
            <a:srgbClr val="7E2C20"/>
          </a:solidFill>
        </p:spPr>
        <p:txBody>
          <a:bodyPr wrap="square" lIns="0" tIns="0" rIns="0" bIns="0" rtlCol="0"/>
          <a:lstStyle/>
          <a:p>
            <a:endParaRPr/>
          </a:p>
        </p:txBody>
      </p:sp>
      <p:sp>
        <p:nvSpPr>
          <p:cNvPr id="5" name="object 5"/>
          <p:cNvSpPr txBox="1"/>
          <p:nvPr/>
        </p:nvSpPr>
        <p:spPr>
          <a:xfrm>
            <a:off x="4896200" y="1295400"/>
            <a:ext cx="7044055" cy="1553629"/>
          </a:xfrm>
          <a:prstGeom prst="rect">
            <a:avLst/>
          </a:prstGeom>
        </p:spPr>
        <p:txBody>
          <a:bodyPr vert="horz" wrap="square" lIns="0" tIns="14604" rIns="0" bIns="0" rtlCol="0">
            <a:spAutoFit/>
          </a:bodyPr>
          <a:lstStyle/>
          <a:p>
            <a:pPr marL="12700">
              <a:spcBef>
                <a:spcPts val="1205"/>
              </a:spcBef>
            </a:pPr>
            <a:r>
              <a:rPr lang="fr-CA" dirty="0">
                <a:solidFill>
                  <a:schemeClr val="accent2">
                    <a:lumMod val="75000"/>
                  </a:schemeClr>
                </a:solidFill>
                <a:latin typeface="Arial" panose="020B0604020202020204" pitchFamily="34" charset="0"/>
                <a:cs typeface="Arial" panose="020B0604020202020204" pitchFamily="34" charset="0"/>
              </a:rPr>
              <a:t>Le stress est une réaction normale à des événements qui nous arrivent ou qui pourraient nous arriver lorsque nous les considérons comme excitants, menaçants ou dangereux. </a:t>
            </a:r>
          </a:p>
          <a:p>
            <a:pPr marL="12700">
              <a:spcBef>
                <a:spcPts val="1205"/>
              </a:spcBef>
            </a:pPr>
            <a:r>
              <a:rPr lang="fr-CA" dirty="0">
                <a:solidFill>
                  <a:schemeClr val="accent2">
                    <a:lumMod val="75000"/>
                  </a:schemeClr>
                </a:solidFill>
                <a:latin typeface="Arial" panose="020B0604020202020204" pitchFamily="34" charset="0"/>
                <a:cs typeface="Arial" panose="020B0604020202020204" pitchFamily="34" charset="0"/>
              </a:rPr>
              <a:t>Vous pouvez ressentir les signes suivants lorsque vous êtes stressé ou stressée :</a:t>
            </a:r>
            <a:endParaRPr dirty="0">
              <a:solidFill>
                <a:schemeClr val="accent2">
                  <a:lumMod val="75000"/>
                </a:schemeClr>
              </a:solidFill>
              <a:latin typeface="Arial" panose="020B0604020202020204" pitchFamily="34" charset="0"/>
              <a:cs typeface="Arial" panose="020B0604020202020204" pitchFamily="34" charset="0"/>
            </a:endParaRPr>
          </a:p>
        </p:txBody>
      </p:sp>
      <p:sp>
        <p:nvSpPr>
          <p:cNvPr id="6" name="object 6"/>
          <p:cNvSpPr txBox="1"/>
          <p:nvPr/>
        </p:nvSpPr>
        <p:spPr>
          <a:xfrm>
            <a:off x="5867400" y="3010078"/>
            <a:ext cx="4210177" cy="3306033"/>
          </a:xfrm>
          <a:prstGeom prst="rect">
            <a:avLst/>
          </a:prstGeom>
        </p:spPr>
        <p:txBody>
          <a:bodyPr vert="horz" wrap="square" lIns="0" tIns="165100" rIns="0" bIns="0" rtlCol="0">
            <a:spAutoFit/>
          </a:bodyPr>
          <a:lstStyle/>
          <a:p>
            <a:pPr marL="314325" indent="-301625">
              <a:spcBef>
                <a:spcPts val="1205"/>
              </a:spcBef>
              <a:buClr>
                <a:srgbClr val="871C36"/>
              </a:buClr>
              <a:buFontTx/>
              <a:buChar char="•"/>
              <a:tabLst>
                <a:tab pos="314325" algn="l"/>
              </a:tabLst>
            </a:pPr>
            <a:r>
              <a:rPr lang="fr-CA" dirty="0"/>
              <a:t>Battements de cœur rapides</a:t>
            </a:r>
          </a:p>
          <a:p>
            <a:pPr marL="314325" indent="-301625">
              <a:spcBef>
                <a:spcPts val="1205"/>
              </a:spcBef>
              <a:buClr>
                <a:srgbClr val="871C36"/>
              </a:buClr>
              <a:buFontTx/>
              <a:buChar char="•"/>
              <a:tabLst>
                <a:tab pos="314325" algn="l"/>
              </a:tabLst>
            </a:pPr>
            <a:r>
              <a:rPr lang="fr-CA" dirty="0"/>
              <a:t>Respiration courte et superficielle</a:t>
            </a:r>
          </a:p>
          <a:p>
            <a:pPr marL="314325" indent="-301625">
              <a:spcBef>
                <a:spcPts val="1205"/>
              </a:spcBef>
              <a:buClr>
                <a:srgbClr val="871C36"/>
              </a:buClr>
              <a:buFontTx/>
              <a:buChar char="•"/>
              <a:tabLst>
                <a:tab pos="314325" algn="l"/>
              </a:tabLst>
            </a:pPr>
            <a:r>
              <a:rPr lang="fr-CA" dirty="0"/>
              <a:t>Transpiration accrue</a:t>
            </a:r>
          </a:p>
          <a:p>
            <a:pPr marL="314325" indent="-301625">
              <a:spcBef>
                <a:spcPts val="1205"/>
              </a:spcBef>
              <a:buClr>
                <a:srgbClr val="871C36"/>
              </a:buClr>
              <a:buFontTx/>
              <a:buChar char="•"/>
              <a:tabLst>
                <a:tab pos="314325" algn="l"/>
              </a:tabLst>
            </a:pPr>
            <a:r>
              <a:rPr lang="fr-CA" dirty="0"/>
              <a:t>Tensions musculaires</a:t>
            </a:r>
          </a:p>
          <a:p>
            <a:pPr marL="314325" indent="-301625">
              <a:spcBef>
                <a:spcPts val="1205"/>
              </a:spcBef>
              <a:buClr>
                <a:srgbClr val="871C36"/>
              </a:buClr>
              <a:buFontTx/>
              <a:buChar char="•"/>
              <a:tabLst>
                <a:tab pos="314325" algn="l"/>
              </a:tabLst>
            </a:pPr>
            <a:r>
              <a:rPr lang="fr-CA" dirty="0"/>
              <a:t>Sensations de brulure au visage ou aux mains</a:t>
            </a:r>
          </a:p>
          <a:p>
            <a:pPr marL="314325" indent="-301625">
              <a:spcBef>
                <a:spcPts val="1205"/>
              </a:spcBef>
              <a:buClr>
                <a:srgbClr val="871C36"/>
              </a:buClr>
              <a:buFontTx/>
              <a:buChar char="•"/>
              <a:tabLst>
                <a:tab pos="314325" algn="l"/>
              </a:tabLst>
            </a:pPr>
            <a:r>
              <a:rPr lang="fr-CA" dirty="0"/>
              <a:t>Agitation</a:t>
            </a:r>
          </a:p>
          <a:p>
            <a:pPr marL="314325" indent="-301625">
              <a:spcBef>
                <a:spcPts val="1205"/>
              </a:spcBef>
              <a:buClr>
                <a:srgbClr val="871C36"/>
              </a:buClr>
              <a:buFontTx/>
              <a:buChar char="•"/>
              <a:tabLst>
                <a:tab pos="314325" algn="l"/>
              </a:tabLst>
            </a:pPr>
            <a:r>
              <a:rPr lang="fr-CA" dirty="0"/>
              <a:t>Peur</a:t>
            </a:r>
            <a:endParaRPr dirty="0"/>
          </a:p>
        </p:txBody>
      </p:sp>
      <p:sp>
        <p:nvSpPr>
          <p:cNvPr id="7" name="object 7"/>
          <p:cNvSpPr txBox="1"/>
          <p:nvPr/>
        </p:nvSpPr>
        <p:spPr>
          <a:xfrm>
            <a:off x="579526" y="4930216"/>
            <a:ext cx="3252470" cy="937436"/>
          </a:xfrm>
          <a:prstGeom prst="rect">
            <a:avLst/>
          </a:prstGeom>
        </p:spPr>
        <p:txBody>
          <a:bodyPr vert="horz" wrap="square" lIns="0" tIns="13970" rIns="0" bIns="0" rtlCol="0">
            <a:spAutoFit/>
          </a:bodyPr>
          <a:lstStyle/>
          <a:p>
            <a:pPr marL="12700" marR="5080">
              <a:spcBef>
                <a:spcPts val="110"/>
              </a:spcBef>
            </a:pPr>
            <a:r>
              <a:rPr lang="fr-CA" sz="2000" dirty="0">
                <a:solidFill>
                  <a:schemeClr val="bg1"/>
                </a:solidFill>
              </a:rPr>
              <a:t>Dans votre manuel, réfléchissez à d’autres signes de stress.</a:t>
            </a:r>
            <a:endParaRPr sz="2000" dirty="0">
              <a:solidFill>
                <a:schemeClr val="bg1"/>
              </a:solidFill>
            </a:endParaRPr>
          </a:p>
        </p:txBody>
      </p:sp>
      <p:sp>
        <p:nvSpPr>
          <p:cNvPr id="8" name="object 8"/>
          <p:cNvSpPr/>
          <p:nvPr/>
        </p:nvSpPr>
        <p:spPr>
          <a:xfrm>
            <a:off x="749808" y="0"/>
            <a:ext cx="4737100" cy="6858000"/>
          </a:xfrm>
          <a:custGeom>
            <a:avLst/>
            <a:gdLst/>
            <a:ahLst/>
            <a:cxnLst/>
            <a:rect l="l" t="t" r="r" b="b"/>
            <a:pathLst>
              <a:path w="4737100" h="6858000">
                <a:moveTo>
                  <a:pt x="3442969" y="4985169"/>
                </a:moveTo>
                <a:lnTo>
                  <a:pt x="3442969" y="6858000"/>
                </a:lnTo>
                <a:lnTo>
                  <a:pt x="4736592" y="6858000"/>
                </a:lnTo>
                <a:lnTo>
                  <a:pt x="3442969" y="4985169"/>
                </a:lnTo>
                <a:close/>
              </a:path>
              <a:path w="4737100" h="6858000">
                <a:moveTo>
                  <a:pt x="3442969" y="0"/>
                </a:moveTo>
                <a:lnTo>
                  <a:pt x="223569" y="0"/>
                </a:lnTo>
                <a:lnTo>
                  <a:pt x="0" y="634"/>
                </a:lnTo>
                <a:lnTo>
                  <a:pt x="3442969" y="4985169"/>
                </a:lnTo>
                <a:lnTo>
                  <a:pt x="3442969" y="0"/>
                </a:lnTo>
                <a:close/>
              </a:path>
            </a:pathLst>
          </a:custGeom>
          <a:solidFill>
            <a:srgbClr val="8399A0"/>
          </a:solidFill>
        </p:spPr>
        <p:txBody>
          <a:bodyPr wrap="square" lIns="0" tIns="0" rIns="0" bIns="0" rtlCol="0"/>
          <a:lstStyle/>
          <a:p>
            <a:endParaRPr/>
          </a:p>
        </p:txBody>
      </p:sp>
      <p:sp>
        <p:nvSpPr>
          <p:cNvPr id="3" name="Rectangle 2">
            <a:extLst>
              <a:ext uri="{FF2B5EF4-FFF2-40B4-BE49-F238E27FC236}">
                <a16:creationId xmlns:a16="http://schemas.microsoft.com/office/drawing/2014/main" id="{7630E311-ED79-849B-304F-0D5124F6D27B}"/>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0" name="object 10">
            <a:extLst>
              <a:ext uri="{FF2B5EF4-FFF2-40B4-BE49-F238E27FC236}">
                <a16:creationId xmlns:a16="http://schemas.microsoft.com/office/drawing/2014/main" id="{73573491-6871-F5C9-5154-8DDA604DC6DA}"/>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19455" y="340936"/>
            <a:ext cx="10959439" cy="695325"/>
          </a:xfrm>
          <a:prstGeom prst="rect">
            <a:avLst/>
          </a:prstGeom>
        </p:spPr>
        <p:txBody>
          <a:bodyPr vert="horz" wrap="square" lIns="0" tIns="12065" rIns="0" bIns="0" rtlCol="0">
            <a:spAutoFit/>
          </a:bodyPr>
          <a:lstStyle/>
          <a:p>
            <a:pPr marL="12700">
              <a:lnSpc>
                <a:spcPct val="100000"/>
              </a:lnSpc>
              <a:spcBef>
                <a:spcPts val="95"/>
              </a:spcBef>
            </a:pPr>
            <a:r>
              <a:rPr lang="fr-FR" dirty="0"/>
              <a:t>Bon stress</a:t>
            </a:r>
            <a:endParaRPr dirty="0"/>
          </a:p>
        </p:txBody>
      </p:sp>
      <p:pic>
        <p:nvPicPr>
          <p:cNvPr id="10" name="Image 9">
            <a:extLst>
              <a:ext uri="{FF2B5EF4-FFF2-40B4-BE49-F238E27FC236}">
                <a16:creationId xmlns:a16="http://schemas.microsoft.com/office/drawing/2014/main" id="{152EF93B-0D86-B385-6780-E1C1BAE4B62F}"/>
              </a:ext>
            </a:extLst>
          </p:cNvPr>
          <p:cNvPicPr>
            <a:picLocks noChangeAspect="1"/>
          </p:cNvPicPr>
          <p:nvPr/>
        </p:nvPicPr>
        <p:blipFill>
          <a:blip r:embed="rId2">
            <a:duotone>
              <a:prstClr val="black"/>
              <a:srgbClr val="8399A0">
                <a:tint val="45000"/>
                <a:satMod val="400000"/>
              </a:srgbClr>
            </a:duotone>
            <a:alphaModFix amt="20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flipH="1">
            <a:off x="6197479" y="0"/>
            <a:ext cx="9797143" cy="6858000"/>
          </a:xfrm>
          <a:prstGeom prst="rect">
            <a:avLst/>
          </a:prstGeom>
        </p:spPr>
      </p:pic>
      <p:sp>
        <p:nvSpPr>
          <p:cNvPr id="7" name="object 7"/>
          <p:cNvSpPr txBox="1"/>
          <p:nvPr/>
        </p:nvSpPr>
        <p:spPr>
          <a:xfrm>
            <a:off x="619455" y="1225800"/>
            <a:ext cx="8905545" cy="5346977"/>
          </a:xfrm>
          <a:prstGeom prst="rect">
            <a:avLst/>
          </a:prstGeom>
        </p:spPr>
        <p:txBody>
          <a:bodyPr vert="horz" wrap="square" lIns="0" tIns="12065" rIns="0" bIns="0" rtlCol="0">
            <a:spAutoFit/>
          </a:bodyPr>
          <a:lstStyle/>
          <a:p>
            <a:pPr marL="12700" marR="1398270">
              <a:lnSpc>
                <a:spcPts val="2420"/>
              </a:lnSpc>
              <a:spcBef>
                <a:spcPts val="50"/>
              </a:spcBef>
            </a:pPr>
            <a:r>
              <a:rPr lang="fr-FR" sz="1600" dirty="0"/>
              <a:t>Le stress n’est pas toujours mauvais. En fait, certains types de stress sont bénéfiques pour nous. Avez-vous déjà ressenti de l’excitation en montagnes russes, en regardant un film d’action ou lors d’une rencontre amoureuse?</a:t>
            </a:r>
          </a:p>
          <a:p>
            <a:pPr marL="12700" marR="1398270">
              <a:lnSpc>
                <a:spcPts val="2420"/>
              </a:lnSpc>
              <a:spcBef>
                <a:spcPts val="50"/>
              </a:spcBef>
            </a:pPr>
            <a:endParaRPr lang="fr-FR" sz="1600" dirty="0"/>
          </a:p>
          <a:p>
            <a:pPr marL="12700" marR="1398270">
              <a:lnSpc>
                <a:spcPts val="2420"/>
              </a:lnSpc>
              <a:spcBef>
                <a:spcPts val="50"/>
              </a:spcBef>
            </a:pPr>
            <a:r>
              <a:rPr lang="fr-FR" sz="1600" dirty="0"/>
              <a:t>Notre corps peut envoyer des signaux similaires à ceux du mauvais stress. Cependant, notre esprit interprète ces signaux comme quelque chose de positif. </a:t>
            </a:r>
          </a:p>
          <a:p>
            <a:pPr marL="12700" marR="1398270">
              <a:lnSpc>
                <a:spcPts val="2420"/>
              </a:lnSpc>
              <a:spcBef>
                <a:spcPts val="50"/>
              </a:spcBef>
            </a:pPr>
            <a:endParaRPr lang="fr-FR" sz="1600" dirty="0"/>
          </a:p>
          <a:p>
            <a:pPr marL="12700" marR="1398270">
              <a:lnSpc>
                <a:spcPts val="2420"/>
              </a:lnSpc>
              <a:spcBef>
                <a:spcPts val="50"/>
              </a:spcBef>
            </a:pPr>
            <a:r>
              <a:rPr lang="fr-FR" sz="1600" dirty="0"/>
              <a:t>Lorsque nous faisons de l’exercice, nous mettons délibérément notre corps dans un état de stress. Pour la plupart des gens, cela peut être sain et aider notre corps à rester fort.</a:t>
            </a:r>
          </a:p>
          <a:p>
            <a:pPr marL="12700" marR="1398270">
              <a:lnSpc>
                <a:spcPts val="2420"/>
              </a:lnSpc>
              <a:spcBef>
                <a:spcPts val="50"/>
              </a:spcBef>
            </a:pPr>
            <a:endParaRPr lang="fr-FR" sz="1600" dirty="0"/>
          </a:p>
          <a:p>
            <a:pPr marL="12700" marR="1398270">
              <a:lnSpc>
                <a:spcPts val="2420"/>
              </a:lnSpc>
              <a:spcBef>
                <a:spcPts val="50"/>
              </a:spcBef>
            </a:pPr>
            <a:r>
              <a:rPr lang="fr-FR" sz="1600" dirty="0"/>
              <a:t>Certaines études ont montré que l’exercice peut contribuer à améliorer notre humeur. De la même manière, certains types de stress peuvent nous motiver et même nous donner l’énergie nécessaire pour accomplir des tâches.</a:t>
            </a:r>
          </a:p>
          <a:p>
            <a:pPr marL="12700" marR="1398270">
              <a:lnSpc>
                <a:spcPts val="2420"/>
              </a:lnSpc>
              <a:spcBef>
                <a:spcPts val="50"/>
              </a:spcBef>
            </a:pPr>
            <a:endParaRPr lang="fr-CA" sz="2000" dirty="0">
              <a:solidFill>
                <a:schemeClr val="accent2">
                  <a:lumMod val="75000"/>
                </a:schemeClr>
              </a:solidFill>
            </a:endParaRPr>
          </a:p>
          <a:p>
            <a:pPr marL="12700" marR="1398270">
              <a:lnSpc>
                <a:spcPts val="2420"/>
              </a:lnSpc>
              <a:spcBef>
                <a:spcPts val="50"/>
              </a:spcBef>
            </a:pPr>
            <a:r>
              <a:rPr lang="fr-CA" sz="2000" dirty="0">
                <a:solidFill>
                  <a:schemeClr val="accent2">
                    <a:lumMod val="75000"/>
                  </a:schemeClr>
                </a:solidFill>
              </a:rPr>
              <a:t>Dans votre manuel, donnez trois exemples de moments récents où vous avez ressenti un bon stress.</a:t>
            </a:r>
            <a:endParaRPr sz="2000" dirty="0">
              <a:solidFill>
                <a:schemeClr val="accent2">
                  <a:lumMod val="75000"/>
                </a:schemeClr>
              </a:solidFill>
            </a:endParaRPr>
          </a:p>
        </p:txBody>
      </p:sp>
      <p:sp>
        <p:nvSpPr>
          <p:cNvPr id="3" name="Rectangle 2">
            <a:extLst>
              <a:ext uri="{FF2B5EF4-FFF2-40B4-BE49-F238E27FC236}">
                <a16:creationId xmlns:a16="http://schemas.microsoft.com/office/drawing/2014/main" id="{F51081F3-DFB9-22F4-983E-D8113099A93F}"/>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4" name="object 10">
            <a:extLst>
              <a:ext uri="{FF2B5EF4-FFF2-40B4-BE49-F238E27FC236}">
                <a16:creationId xmlns:a16="http://schemas.microsoft.com/office/drawing/2014/main" id="{7A560D30-AFDD-7346-A547-F6B1C990CD0E}"/>
              </a:ext>
            </a:extLst>
          </p:cNvPr>
          <p:cNvPicPr/>
          <p:nvPr/>
        </p:nvPicPr>
        <p:blipFill>
          <a:blip r:embed="rId4" cstate="print"/>
          <a:stretch>
            <a:fillRect/>
          </a:stretch>
        </p:blipFill>
        <p:spPr>
          <a:xfrm>
            <a:off x="10077577" y="5410200"/>
            <a:ext cx="1521078" cy="130733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1"/>
            <a:ext cx="12193905" cy="6858253"/>
            <a:chOff x="0" y="-1"/>
            <a:chExt cx="12193905" cy="6858253"/>
          </a:xfrm>
        </p:grpSpPr>
        <p:pic>
          <p:nvPicPr>
            <p:cNvPr id="3" name="object 3"/>
            <p:cNvPicPr/>
            <p:nvPr/>
          </p:nvPicPr>
          <p:blipFill>
            <a:blip r:embed="rId2" cstate="print">
              <a:duotone>
                <a:prstClr val="black"/>
                <a:srgbClr val="8399A0">
                  <a:tint val="45000"/>
                  <a:satMod val="400000"/>
                </a:srgbClr>
              </a:duotone>
            </a:blip>
            <a:stretch>
              <a:fillRect/>
            </a:stretch>
          </p:blipFill>
          <p:spPr>
            <a:xfrm>
              <a:off x="0" y="-1"/>
              <a:ext cx="12193524" cy="6844283"/>
            </a:xfrm>
            <a:prstGeom prst="rect">
              <a:avLst/>
            </a:prstGeom>
          </p:spPr>
        </p:pic>
        <p:sp>
          <p:nvSpPr>
            <p:cNvPr id="4" name="object 4"/>
            <p:cNvSpPr/>
            <p:nvPr/>
          </p:nvSpPr>
          <p:spPr>
            <a:xfrm>
              <a:off x="0" y="6400799"/>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8399A0"/>
            </a:solidFill>
          </p:spPr>
          <p:txBody>
            <a:bodyPr wrap="square" lIns="0" tIns="0" rIns="0" bIns="0" rtlCol="0"/>
            <a:lstStyle/>
            <a:p>
              <a:endParaRPr/>
            </a:p>
          </p:txBody>
        </p:sp>
        <p:sp>
          <p:nvSpPr>
            <p:cNvPr id="5" name="object 5"/>
            <p:cNvSpPr/>
            <p:nvPr/>
          </p:nvSpPr>
          <p:spPr>
            <a:xfrm>
              <a:off x="9953243" y="5257800"/>
              <a:ext cx="1769745" cy="1600452"/>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a:p>
          </p:txBody>
        </p:sp>
      </p:grpSp>
      <p:sp>
        <p:nvSpPr>
          <p:cNvPr id="7" name="object 7"/>
          <p:cNvSpPr txBox="1">
            <a:spLocks noGrp="1"/>
          </p:cNvSpPr>
          <p:nvPr>
            <p:ph type="title"/>
          </p:nvPr>
        </p:nvSpPr>
        <p:spPr>
          <a:xfrm>
            <a:off x="4429252" y="833549"/>
            <a:ext cx="3326129" cy="689291"/>
          </a:xfrm>
          <a:prstGeom prst="rect">
            <a:avLst/>
          </a:prstGeom>
        </p:spPr>
        <p:txBody>
          <a:bodyPr vert="horz" wrap="square" lIns="0" tIns="12065" rIns="0" bIns="0" rtlCol="0">
            <a:spAutoFit/>
          </a:bodyPr>
          <a:lstStyle/>
          <a:p>
            <a:pPr marL="12700" algn="ctr">
              <a:lnSpc>
                <a:spcPct val="100000"/>
              </a:lnSpc>
              <a:spcBef>
                <a:spcPts val="95"/>
              </a:spcBef>
            </a:pPr>
            <a:r>
              <a:rPr lang="fr-FR" dirty="0">
                <a:solidFill>
                  <a:schemeClr val="tx2">
                    <a:lumMod val="20000"/>
                    <a:lumOff val="80000"/>
                  </a:schemeClr>
                </a:solidFill>
              </a:rPr>
              <a:t>Stress nocif</a:t>
            </a:r>
            <a:endParaRPr dirty="0">
              <a:solidFill>
                <a:schemeClr val="tx2">
                  <a:lumMod val="20000"/>
                  <a:lumOff val="80000"/>
                </a:schemeClr>
              </a:solidFill>
            </a:endParaRPr>
          </a:p>
        </p:txBody>
      </p:sp>
      <p:sp>
        <p:nvSpPr>
          <p:cNvPr id="8" name="object 8"/>
          <p:cNvSpPr txBox="1"/>
          <p:nvPr/>
        </p:nvSpPr>
        <p:spPr>
          <a:xfrm>
            <a:off x="2855721" y="1752600"/>
            <a:ext cx="6473190" cy="3933127"/>
          </a:xfrm>
          <a:prstGeom prst="rect">
            <a:avLst/>
          </a:prstGeom>
        </p:spPr>
        <p:txBody>
          <a:bodyPr vert="horz" wrap="square" lIns="0" tIns="29209" rIns="0" bIns="0" rtlCol="0">
            <a:spAutoFit/>
          </a:bodyPr>
          <a:lstStyle/>
          <a:p>
            <a:pPr marL="12700" marR="5080" indent="10795" algn="ctr">
              <a:lnSpc>
                <a:spcPts val="3350"/>
              </a:lnSpc>
              <a:spcBef>
                <a:spcPts val="229"/>
              </a:spcBef>
            </a:pPr>
            <a:r>
              <a:rPr lang="fr-FR" sz="2800" dirty="0">
                <a:solidFill>
                  <a:schemeClr val="bg1"/>
                </a:solidFill>
                <a:latin typeface="Arial" panose="020B0604020202020204" pitchFamily="34" charset="0"/>
                <a:cs typeface="Arial" panose="020B0604020202020204" pitchFamily="34" charset="0"/>
              </a:rPr>
              <a:t>L’Organisation mondiale de la Santé définit le stress comme «</a:t>
            </a:r>
            <a:r>
              <a:rPr lang="fr-CA" sz="2800" dirty="0">
                <a:solidFill>
                  <a:schemeClr val="bg1"/>
                </a:solidFill>
                <a:latin typeface="Arial" panose="020B0604020202020204" pitchFamily="34" charset="0"/>
                <a:cs typeface="Arial" panose="020B0604020202020204" pitchFamily="34" charset="0"/>
              </a:rPr>
              <a:t>un état d’inquiétude ou de tension mentale causé par une situation difficile.»</a:t>
            </a:r>
            <a:endParaRPr sz="2800" dirty="0">
              <a:solidFill>
                <a:schemeClr val="bg1"/>
              </a:solidFill>
              <a:latin typeface="Arial" panose="020B0604020202020204" pitchFamily="34" charset="0"/>
              <a:cs typeface="Arial" panose="020B0604020202020204" pitchFamily="34" charset="0"/>
            </a:endParaRPr>
          </a:p>
          <a:p>
            <a:pPr marL="40005" marR="23495" algn="ctr">
              <a:lnSpc>
                <a:spcPct val="100000"/>
              </a:lnSpc>
              <a:spcBef>
                <a:spcPts val="1720"/>
              </a:spcBef>
            </a:pPr>
            <a:r>
              <a:rPr lang="fr-CA" sz="2800" dirty="0">
                <a:solidFill>
                  <a:schemeClr val="tx2">
                    <a:lumMod val="20000"/>
                    <a:lumOff val="80000"/>
                  </a:schemeClr>
                </a:solidFill>
                <a:latin typeface="Arial" panose="020B0604020202020204" pitchFamily="34" charset="0"/>
                <a:cs typeface="Arial" panose="020B0604020202020204" pitchFamily="34" charset="0"/>
              </a:rPr>
              <a:t>Si nous subissons trop de stress, cela peut avoir des effets négatifs sur notre corps et notre esprit. </a:t>
            </a:r>
          </a:p>
          <a:p>
            <a:pPr marL="40005" marR="23495" algn="ctr">
              <a:lnSpc>
                <a:spcPct val="100000"/>
              </a:lnSpc>
              <a:spcBef>
                <a:spcPts val="1720"/>
              </a:spcBef>
            </a:pPr>
            <a:r>
              <a:rPr lang="fr-CA" sz="2800" dirty="0">
                <a:solidFill>
                  <a:schemeClr val="tx2">
                    <a:lumMod val="20000"/>
                    <a:lumOff val="80000"/>
                  </a:schemeClr>
                </a:solidFill>
                <a:latin typeface="Arial" panose="020B0604020202020204" pitchFamily="34" charset="0"/>
                <a:cs typeface="Arial" panose="020B0604020202020204" pitchFamily="34" charset="0"/>
              </a:rPr>
              <a:t>On peut se sentir dépassé ou dépassée.</a:t>
            </a:r>
            <a:endParaRPr sz="2800" dirty="0">
              <a:solidFill>
                <a:schemeClr val="tx2">
                  <a:lumMod val="20000"/>
                  <a:lumOff val="80000"/>
                </a:schemeClr>
              </a:solidFill>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F6031DE3-7576-32A7-9296-772A026D6FC0}"/>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0" name="object 10">
            <a:extLst>
              <a:ext uri="{FF2B5EF4-FFF2-40B4-BE49-F238E27FC236}">
                <a16:creationId xmlns:a16="http://schemas.microsoft.com/office/drawing/2014/main" id="{BDD1E0A0-4975-1237-2C7F-AE20EA0500A1}"/>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8860790" cy="1952625"/>
            <a:chOff x="0" y="0"/>
            <a:chExt cx="8860790" cy="1952625"/>
          </a:xfrm>
        </p:grpSpPr>
        <p:sp>
          <p:nvSpPr>
            <p:cNvPr id="4" name="object 4"/>
            <p:cNvSpPr/>
            <p:nvPr/>
          </p:nvSpPr>
          <p:spPr>
            <a:xfrm>
              <a:off x="0" y="0"/>
              <a:ext cx="2179320" cy="1156335"/>
            </a:xfrm>
            <a:custGeom>
              <a:avLst/>
              <a:gdLst/>
              <a:ahLst/>
              <a:cxnLst/>
              <a:rect l="l" t="t" r="r" b="b"/>
              <a:pathLst>
                <a:path w="2179320" h="1156335">
                  <a:moveTo>
                    <a:pt x="2178730" y="0"/>
                  </a:moveTo>
                  <a:lnTo>
                    <a:pt x="0" y="0"/>
                  </a:lnTo>
                  <a:lnTo>
                    <a:pt x="0" y="1156103"/>
                  </a:lnTo>
                  <a:lnTo>
                    <a:pt x="1474978" y="946276"/>
                  </a:lnTo>
                  <a:lnTo>
                    <a:pt x="2178730" y="0"/>
                  </a:lnTo>
                  <a:close/>
                </a:path>
              </a:pathLst>
            </a:custGeom>
            <a:solidFill>
              <a:srgbClr val="7E2C20"/>
            </a:solidFill>
          </p:spPr>
          <p:txBody>
            <a:bodyPr wrap="square" lIns="0" tIns="0" rIns="0" bIns="0" rtlCol="0"/>
            <a:lstStyle/>
            <a:p>
              <a:endParaRPr/>
            </a:p>
          </p:txBody>
        </p:sp>
        <p:sp>
          <p:nvSpPr>
            <p:cNvPr id="5" name="object 5"/>
            <p:cNvSpPr/>
            <p:nvPr/>
          </p:nvSpPr>
          <p:spPr>
            <a:xfrm>
              <a:off x="0" y="0"/>
              <a:ext cx="8860790" cy="1952625"/>
            </a:xfrm>
            <a:custGeom>
              <a:avLst/>
              <a:gdLst/>
              <a:ahLst/>
              <a:cxnLst/>
              <a:rect l="l" t="t" r="r" b="b"/>
              <a:pathLst>
                <a:path w="8860790" h="1952625">
                  <a:moveTo>
                    <a:pt x="1317537" y="962203"/>
                  </a:moveTo>
                  <a:lnTo>
                    <a:pt x="0" y="1130275"/>
                  </a:lnTo>
                  <a:lnTo>
                    <a:pt x="0" y="1880062"/>
                  </a:lnTo>
                  <a:lnTo>
                    <a:pt x="657034" y="1952244"/>
                  </a:lnTo>
                  <a:lnTo>
                    <a:pt x="1317537" y="962203"/>
                  </a:lnTo>
                  <a:close/>
                </a:path>
                <a:path w="8860790" h="1952625">
                  <a:moveTo>
                    <a:pt x="8860376" y="0"/>
                  </a:moveTo>
                  <a:lnTo>
                    <a:pt x="1959469" y="0"/>
                  </a:lnTo>
                  <a:lnTo>
                    <a:pt x="1317537" y="962203"/>
                  </a:lnTo>
                  <a:lnTo>
                    <a:pt x="8860376" y="0"/>
                  </a:lnTo>
                  <a:close/>
                </a:path>
              </a:pathLst>
            </a:custGeom>
            <a:solidFill>
              <a:srgbClr val="8399A0"/>
            </a:solidFill>
          </p:spPr>
          <p:txBody>
            <a:bodyPr wrap="square" lIns="0" tIns="0" rIns="0" bIns="0" rtlCol="0"/>
            <a:lstStyle/>
            <a:p>
              <a:endParaRPr/>
            </a:p>
          </p:txBody>
        </p:sp>
      </p:grpSp>
      <p:sp>
        <p:nvSpPr>
          <p:cNvPr id="6" name="object 6"/>
          <p:cNvSpPr txBox="1"/>
          <p:nvPr/>
        </p:nvSpPr>
        <p:spPr>
          <a:xfrm>
            <a:off x="1572005" y="1571955"/>
            <a:ext cx="9039225" cy="1298560"/>
          </a:xfrm>
          <a:prstGeom prst="rect">
            <a:avLst/>
          </a:prstGeom>
        </p:spPr>
        <p:txBody>
          <a:bodyPr vert="horz" wrap="square" lIns="0" tIns="29209" rIns="0" bIns="0" rtlCol="0">
            <a:spAutoFit/>
          </a:bodyPr>
          <a:lstStyle/>
          <a:p>
            <a:pPr marL="12065" marR="5080" algn="ctr">
              <a:lnSpc>
                <a:spcPts val="3350"/>
              </a:lnSpc>
              <a:spcBef>
                <a:spcPts val="229"/>
              </a:spcBef>
            </a:pPr>
            <a:r>
              <a:rPr lang="fr-CA" sz="2400" dirty="0">
                <a:latin typeface="Arial" panose="020B0604020202020204" pitchFamily="34" charset="0"/>
                <a:cs typeface="Arial" panose="020B0604020202020204" pitchFamily="34" charset="0"/>
              </a:rPr>
              <a:t>Lorsque certaines personnes vivent des situations stressantes, elles peuvent devenir agressives et agir de manière inhabituelle, ou elles peuvent essayer de fuir la situation. </a:t>
            </a:r>
            <a:endParaRPr sz="2400" dirty="0">
              <a:latin typeface="Arial" panose="020B0604020202020204" pitchFamily="34" charset="0"/>
              <a:cs typeface="Arial" panose="020B0604020202020204" pitchFamily="34" charset="0"/>
            </a:endParaRPr>
          </a:p>
        </p:txBody>
      </p:sp>
      <p:sp>
        <p:nvSpPr>
          <p:cNvPr id="7" name="object 7"/>
          <p:cNvSpPr txBox="1"/>
          <p:nvPr/>
        </p:nvSpPr>
        <p:spPr>
          <a:xfrm>
            <a:off x="2498724" y="3395368"/>
            <a:ext cx="7185786" cy="482183"/>
          </a:xfrm>
          <a:prstGeom prst="rect">
            <a:avLst/>
          </a:prstGeom>
          <a:solidFill>
            <a:srgbClr val="7E2C20"/>
          </a:solidFill>
        </p:spPr>
        <p:txBody>
          <a:bodyPr vert="horz" wrap="square" lIns="0" tIns="50800" rIns="0" bIns="0" rtlCol="0">
            <a:spAutoFit/>
          </a:bodyPr>
          <a:lstStyle/>
          <a:p>
            <a:pPr marL="158750" algn="ctr">
              <a:lnSpc>
                <a:spcPct val="100000"/>
              </a:lnSpc>
              <a:spcBef>
                <a:spcPts val="400"/>
              </a:spcBef>
            </a:pPr>
            <a:r>
              <a:rPr lang="fr-CA" sz="2800" dirty="0">
                <a:solidFill>
                  <a:schemeClr val="accent1">
                    <a:lumMod val="20000"/>
                    <a:lumOff val="80000"/>
                  </a:schemeClr>
                </a:solidFill>
              </a:rPr>
              <a:t>Nous appelons cela « combattre ou fuir ».</a:t>
            </a:r>
            <a:endParaRPr sz="2800" dirty="0">
              <a:solidFill>
                <a:schemeClr val="accent1">
                  <a:lumMod val="20000"/>
                  <a:lumOff val="80000"/>
                </a:schemeClr>
              </a:solidFill>
            </a:endParaRPr>
          </a:p>
        </p:txBody>
      </p:sp>
      <p:sp>
        <p:nvSpPr>
          <p:cNvPr id="8" name="object 8"/>
          <p:cNvSpPr txBox="1"/>
          <p:nvPr/>
        </p:nvSpPr>
        <p:spPr>
          <a:xfrm>
            <a:off x="2793744" y="4533601"/>
            <a:ext cx="6595745" cy="1295996"/>
          </a:xfrm>
          <a:prstGeom prst="rect">
            <a:avLst/>
          </a:prstGeom>
        </p:spPr>
        <p:txBody>
          <a:bodyPr vert="horz" wrap="square" lIns="0" tIns="13970" rIns="0" bIns="0" rtlCol="0">
            <a:spAutoFit/>
          </a:bodyPr>
          <a:lstStyle/>
          <a:p>
            <a:pPr algn="ctr">
              <a:lnSpc>
                <a:spcPts val="3354"/>
              </a:lnSpc>
              <a:spcBef>
                <a:spcPts val="110"/>
              </a:spcBef>
            </a:pPr>
            <a:r>
              <a:rPr lang="fr-CA" sz="2400" dirty="0">
                <a:latin typeface="Arial" panose="020B0604020202020204" pitchFamily="34" charset="0"/>
                <a:cs typeface="Arial" panose="020B0604020202020204" pitchFamily="34" charset="0"/>
              </a:rPr>
              <a:t>La plupart des personnes expérimentent une situation de «combat ou de fuite» lorsqu’elles se trouvent dans des situations stressantes.</a:t>
            </a:r>
            <a:endParaRPr sz="2400" dirty="0">
              <a:latin typeface="Arial" panose="020B0604020202020204" pitchFamily="34" charset="0"/>
              <a:cs typeface="Arial" panose="020B0604020202020204" pitchFamily="34" charset="0"/>
            </a:endParaRPr>
          </a:p>
        </p:txBody>
      </p:sp>
      <p:grpSp>
        <p:nvGrpSpPr>
          <p:cNvPr id="9" name="object 9"/>
          <p:cNvGrpSpPr/>
          <p:nvPr/>
        </p:nvGrpSpPr>
        <p:grpSpPr>
          <a:xfrm>
            <a:off x="0" y="5181599"/>
            <a:ext cx="12193905" cy="1676653"/>
            <a:chOff x="0" y="5181599"/>
            <a:chExt cx="12193905" cy="1676653"/>
          </a:xfrm>
          <a:solidFill>
            <a:schemeClr val="accent6">
              <a:lumMod val="40000"/>
              <a:lumOff val="60000"/>
            </a:schemeClr>
          </a:solidFill>
        </p:grpSpPr>
        <p:sp>
          <p:nvSpPr>
            <p:cNvPr id="10" name="object 10"/>
            <p:cNvSpPr/>
            <p:nvPr/>
          </p:nvSpPr>
          <p:spPr>
            <a:xfrm>
              <a:off x="0" y="6400800"/>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8399A0"/>
            </a:solidFill>
          </p:spPr>
          <p:txBody>
            <a:bodyPr wrap="square" lIns="0" tIns="0" rIns="0" bIns="0" rtlCol="0"/>
            <a:lstStyle/>
            <a:p>
              <a:endParaRPr/>
            </a:p>
          </p:txBody>
        </p:sp>
        <p:sp>
          <p:nvSpPr>
            <p:cNvPr id="11" name="object 11"/>
            <p:cNvSpPr/>
            <p:nvPr/>
          </p:nvSpPr>
          <p:spPr>
            <a:xfrm>
              <a:off x="9953243" y="5181599"/>
              <a:ext cx="1769745" cy="1676653"/>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chemeClr val="bg1"/>
            </a:solidFill>
          </p:spPr>
          <p:txBody>
            <a:bodyPr wrap="square" lIns="0" tIns="0" rIns="0" bIns="0" rtlCol="0"/>
            <a:lstStyle/>
            <a:p>
              <a:endParaRPr/>
            </a:p>
          </p:txBody>
        </p:sp>
      </p:grpSp>
      <p:sp>
        <p:nvSpPr>
          <p:cNvPr id="3" name="Rectangle 2">
            <a:extLst>
              <a:ext uri="{FF2B5EF4-FFF2-40B4-BE49-F238E27FC236}">
                <a16:creationId xmlns:a16="http://schemas.microsoft.com/office/drawing/2014/main" id="{ADF7992C-B0BA-62D2-DB17-4B7C21A50D3B}"/>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2" name="object 10">
            <a:extLst>
              <a:ext uri="{FF2B5EF4-FFF2-40B4-BE49-F238E27FC236}">
                <a16:creationId xmlns:a16="http://schemas.microsoft.com/office/drawing/2014/main" id="{30532AAC-67D3-107A-1F45-90289CE3FC8B}"/>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3523" cy="6857999"/>
          </a:xfrm>
          <a:prstGeom prst="rect">
            <a:avLst/>
          </a:prstGeom>
        </p:spPr>
      </p:pic>
      <p:sp>
        <p:nvSpPr>
          <p:cNvPr id="3" name="object 3"/>
          <p:cNvSpPr txBox="1">
            <a:spLocks noGrp="1"/>
          </p:cNvSpPr>
          <p:nvPr>
            <p:ph type="title"/>
          </p:nvPr>
        </p:nvSpPr>
        <p:spPr>
          <a:xfrm>
            <a:off x="685698" y="742724"/>
            <a:ext cx="10813210" cy="752770"/>
          </a:xfrm>
          <a:prstGeom prst="rect">
            <a:avLst/>
          </a:prstGeom>
        </p:spPr>
        <p:txBody>
          <a:bodyPr vert="horz" wrap="square" lIns="0" tIns="13970" rIns="0" bIns="0" rtlCol="0">
            <a:spAutoFit/>
          </a:bodyPr>
          <a:lstStyle/>
          <a:p>
            <a:pPr marL="1365885" marR="5080" indent="-1353820" algn="ctr">
              <a:spcBef>
                <a:spcPts val="110"/>
              </a:spcBef>
            </a:pPr>
            <a:r>
              <a:rPr lang="fr-CA" sz="2400" dirty="0">
                <a:solidFill>
                  <a:schemeClr val="tx1"/>
                </a:solidFill>
              </a:rPr>
              <a:t>Le stress peut provoquer une augmentation de substances chimiques appelées hormones dans notre corps.</a:t>
            </a:r>
            <a:endParaRPr sz="2400" dirty="0">
              <a:solidFill>
                <a:schemeClr val="tx1"/>
              </a:solidFill>
            </a:endParaRPr>
          </a:p>
        </p:txBody>
      </p:sp>
      <p:grpSp>
        <p:nvGrpSpPr>
          <p:cNvPr id="4" name="object 4"/>
          <p:cNvGrpSpPr/>
          <p:nvPr/>
        </p:nvGrpSpPr>
        <p:grpSpPr>
          <a:xfrm>
            <a:off x="0" y="5269827"/>
            <a:ext cx="12193905" cy="1588425"/>
            <a:chOff x="0" y="5269827"/>
            <a:chExt cx="12193905" cy="1588425"/>
          </a:xfrm>
        </p:grpSpPr>
        <p:sp>
          <p:nvSpPr>
            <p:cNvPr id="5" name="object 5"/>
            <p:cNvSpPr/>
            <p:nvPr/>
          </p:nvSpPr>
          <p:spPr>
            <a:xfrm>
              <a:off x="0" y="6400800"/>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8399A0"/>
            </a:solidFill>
          </p:spPr>
          <p:txBody>
            <a:bodyPr wrap="square" lIns="0" tIns="0" rIns="0" bIns="0" rtlCol="0"/>
            <a:lstStyle/>
            <a:p>
              <a:endParaRPr/>
            </a:p>
          </p:txBody>
        </p:sp>
        <p:sp>
          <p:nvSpPr>
            <p:cNvPr id="6" name="object 6"/>
            <p:cNvSpPr/>
            <p:nvPr/>
          </p:nvSpPr>
          <p:spPr>
            <a:xfrm>
              <a:off x="9953243" y="5269827"/>
              <a:ext cx="1769745" cy="1588425"/>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dirty="0"/>
            </a:p>
          </p:txBody>
        </p:sp>
      </p:grpSp>
      <p:sp>
        <p:nvSpPr>
          <p:cNvPr id="12" name="ZoneTexte 11">
            <a:extLst>
              <a:ext uri="{FF2B5EF4-FFF2-40B4-BE49-F238E27FC236}">
                <a16:creationId xmlns:a16="http://schemas.microsoft.com/office/drawing/2014/main" id="{D367EAA6-BC24-E7A3-D4B1-C8A96EDA1419}"/>
              </a:ext>
            </a:extLst>
          </p:cNvPr>
          <p:cNvSpPr txBox="1"/>
          <p:nvPr/>
        </p:nvSpPr>
        <p:spPr>
          <a:xfrm>
            <a:off x="609015" y="1899674"/>
            <a:ext cx="10889893" cy="3370153"/>
          </a:xfrm>
          <a:prstGeom prst="rect">
            <a:avLst/>
          </a:prstGeom>
          <a:noFill/>
        </p:spPr>
        <p:txBody>
          <a:bodyPr wrap="square" rtlCol="0">
            <a:spAutoFit/>
          </a:bodyPr>
          <a:lstStyle/>
          <a:p>
            <a:pPr algn="ctr"/>
            <a:r>
              <a:rPr lang="fr-FR" sz="2400" dirty="0"/>
              <a:t>Ces hormones nous préparent à l’action. </a:t>
            </a:r>
          </a:p>
          <a:p>
            <a:pPr algn="ctr"/>
            <a:r>
              <a:rPr lang="fr-FR" sz="2400" dirty="0"/>
              <a:t>C’est pourquoi, face à des situations compliquées et stressantes, il peut être très difficile de faire ce qu’il y a de mieux : </a:t>
            </a:r>
          </a:p>
          <a:p>
            <a:pPr algn="ctr"/>
            <a:endParaRPr lang="fr-FR" sz="2400" dirty="0"/>
          </a:p>
          <a:p>
            <a:pPr algn="ctr"/>
            <a:r>
              <a:rPr lang="fr-FR" sz="2700" b="1" dirty="0">
                <a:solidFill>
                  <a:schemeClr val="accent2">
                    <a:lumMod val="75000"/>
                  </a:schemeClr>
                </a:solidFill>
              </a:rPr>
              <a:t>prendre plusieurs respirations profondes, se calmer et réfléchir. </a:t>
            </a:r>
          </a:p>
          <a:p>
            <a:pPr algn="ctr"/>
            <a:endParaRPr lang="fr-FR" sz="2400" dirty="0"/>
          </a:p>
          <a:p>
            <a:pPr algn="ctr"/>
            <a:r>
              <a:rPr lang="fr-FR" sz="2400" dirty="0"/>
              <a:t>À d’autres moments, ces hormones peuvent nous donner la force de fuir </a:t>
            </a:r>
          </a:p>
          <a:p>
            <a:pPr algn="ctr"/>
            <a:r>
              <a:rPr lang="fr-FR" sz="2400" dirty="0"/>
              <a:t>et d’échapper à une situation dangereuse.</a:t>
            </a:r>
          </a:p>
          <a:p>
            <a:pPr algn="ctr"/>
            <a:endParaRPr lang="fr-FR" dirty="0"/>
          </a:p>
        </p:txBody>
      </p:sp>
      <p:sp>
        <p:nvSpPr>
          <p:cNvPr id="7" name="Rectangle 6">
            <a:extLst>
              <a:ext uri="{FF2B5EF4-FFF2-40B4-BE49-F238E27FC236}">
                <a16:creationId xmlns:a16="http://schemas.microsoft.com/office/drawing/2014/main" id="{342E1508-8F28-9E96-594D-7A29BE15D4E3}"/>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8" name="object 10">
            <a:extLst>
              <a:ext uri="{FF2B5EF4-FFF2-40B4-BE49-F238E27FC236}">
                <a16:creationId xmlns:a16="http://schemas.microsoft.com/office/drawing/2014/main" id="{7A287317-4F31-93BC-C147-B7E05FE1F1A8}"/>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6400800"/>
            <a:ext cx="9953625"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rgbClr val="8399A0"/>
          </a:solidFill>
        </p:spPr>
        <p:txBody>
          <a:bodyPr wrap="square" lIns="0" tIns="0" rIns="0" bIns="0" rtlCol="0"/>
          <a:lstStyle/>
          <a:p>
            <a:endParaRPr/>
          </a:p>
        </p:txBody>
      </p:sp>
      <p:sp>
        <p:nvSpPr>
          <p:cNvPr id="3" name="object 3"/>
          <p:cNvSpPr/>
          <p:nvPr/>
        </p:nvSpPr>
        <p:spPr>
          <a:xfrm>
            <a:off x="11722607" y="6400800"/>
            <a:ext cx="471170" cy="457200"/>
          </a:xfrm>
          <a:custGeom>
            <a:avLst/>
            <a:gdLst/>
            <a:ahLst/>
            <a:cxnLst/>
            <a:rect l="l" t="t" r="r" b="b"/>
            <a:pathLst>
              <a:path w="471170" h="457200">
                <a:moveTo>
                  <a:pt x="0" y="457200"/>
                </a:moveTo>
                <a:lnTo>
                  <a:pt x="470916" y="457200"/>
                </a:lnTo>
                <a:lnTo>
                  <a:pt x="470916" y="0"/>
                </a:lnTo>
                <a:lnTo>
                  <a:pt x="0" y="0"/>
                </a:lnTo>
                <a:lnTo>
                  <a:pt x="0" y="457200"/>
                </a:lnTo>
                <a:close/>
              </a:path>
            </a:pathLst>
          </a:custGeom>
          <a:solidFill>
            <a:srgbClr val="8399A0"/>
          </a:solidFill>
        </p:spPr>
        <p:txBody>
          <a:bodyPr wrap="square" lIns="0" tIns="0" rIns="0" bIns="0" rtlCol="0"/>
          <a:lstStyle/>
          <a:p>
            <a:endParaRPr/>
          </a:p>
        </p:txBody>
      </p:sp>
      <p:grpSp>
        <p:nvGrpSpPr>
          <p:cNvPr id="4" name="object 4"/>
          <p:cNvGrpSpPr/>
          <p:nvPr/>
        </p:nvGrpSpPr>
        <p:grpSpPr>
          <a:xfrm>
            <a:off x="0" y="0"/>
            <a:ext cx="8860790" cy="1952625"/>
            <a:chOff x="0" y="0"/>
            <a:chExt cx="8860790" cy="1952625"/>
          </a:xfrm>
          <a:solidFill>
            <a:srgbClr val="8399A0"/>
          </a:solidFill>
        </p:grpSpPr>
        <p:sp>
          <p:nvSpPr>
            <p:cNvPr id="5" name="object 5"/>
            <p:cNvSpPr/>
            <p:nvPr/>
          </p:nvSpPr>
          <p:spPr>
            <a:xfrm>
              <a:off x="0" y="0"/>
              <a:ext cx="2179320" cy="1156335"/>
            </a:xfrm>
            <a:custGeom>
              <a:avLst/>
              <a:gdLst/>
              <a:ahLst/>
              <a:cxnLst/>
              <a:rect l="l" t="t" r="r" b="b"/>
              <a:pathLst>
                <a:path w="2179320" h="1156335">
                  <a:moveTo>
                    <a:pt x="2178730" y="0"/>
                  </a:moveTo>
                  <a:lnTo>
                    <a:pt x="0" y="0"/>
                  </a:lnTo>
                  <a:lnTo>
                    <a:pt x="0" y="1156103"/>
                  </a:lnTo>
                  <a:lnTo>
                    <a:pt x="1474978" y="946276"/>
                  </a:lnTo>
                  <a:lnTo>
                    <a:pt x="2178730" y="0"/>
                  </a:lnTo>
                  <a:close/>
                </a:path>
              </a:pathLst>
            </a:custGeom>
            <a:grpFill/>
          </p:spPr>
          <p:txBody>
            <a:bodyPr wrap="square" lIns="0" tIns="0" rIns="0" bIns="0" rtlCol="0"/>
            <a:lstStyle/>
            <a:p>
              <a:endParaRPr/>
            </a:p>
          </p:txBody>
        </p:sp>
        <p:sp>
          <p:nvSpPr>
            <p:cNvPr id="6" name="object 6"/>
            <p:cNvSpPr/>
            <p:nvPr/>
          </p:nvSpPr>
          <p:spPr>
            <a:xfrm>
              <a:off x="0" y="0"/>
              <a:ext cx="8860790" cy="1952625"/>
            </a:xfrm>
            <a:custGeom>
              <a:avLst/>
              <a:gdLst/>
              <a:ahLst/>
              <a:cxnLst/>
              <a:rect l="l" t="t" r="r" b="b"/>
              <a:pathLst>
                <a:path w="8860790" h="1952625">
                  <a:moveTo>
                    <a:pt x="1317537" y="962203"/>
                  </a:moveTo>
                  <a:lnTo>
                    <a:pt x="0" y="1130275"/>
                  </a:lnTo>
                  <a:lnTo>
                    <a:pt x="0" y="1880062"/>
                  </a:lnTo>
                  <a:lnTo>
                    <a:pt x="657034" y="1952244"/>
                  </a:lnTo>
                  <a:lnTo>
                    <a:pt x="1317537" y="962203"/>
                  </a:lnTo>
                  <a:close/>
                </a:path>
                <a:path w="8860790" h="1952625">
                  <a:moveTo>
                    <a:pt x="8860376" y="0"/>
                  </a:moveTo>
                  <a:lnTo>
                    <a:pt x="1959469" y="0"/>
                  </a:lnTo>
                  <a:lnTo>
                    <a:pt x="1317537" y="962203"/>
                  </a:lnTo>
                  <a:lnTo>
                    <a:pt x="8860376" y="0"/>
                  </a:lnTo>
                  <a:close/>
                </a:path>
              </a:pathLst>
            </a:custGeom>
            <a:grpFill/>
          </p:spPr>
          <p:txBody>
            <a:bodyPr wrap="square" lIns="0" tIns="0" rIns="0" bIns="0" rtlCol="0"/>
            <a:lstStyle/>
            <a:p>
              <a:endParaRPr/>
            </a:p>
          </p:txBody>
        </p:sp>
      </p:grpSp>
      <p:sp>
        <p:nvSpPr>
          <p:cNvPr id="7" name="object 7"/>
          <p:cNvSpPr txBox="1"/>
          <p:nvPr/>
        </p:nvSpPr>
        <p:spPr>
          <a:xfrm>
            <a:off x="598728" y="3535666"/>
            <a:ext cx="6934200" cy="2905604"/>
          </a:xfrm>
          <a:prstGeom prst="rect">
            <a:avLst/>
          </a:prstGeom>
        </p:spPr>
        <p:txBody>
          <a:bodyPr vert="horz" wrap="square" lIns="0" tIns="313690" rIns="0" bIns="0" rtlCol="0" anchor="t">
            <a:spAutoFit/>
          </a:bodyPr>
          <a:lstStyle/>
          <a:p>
            <a:pPr marL="12700">
              <a:lnSpc>
                <a:spcPts val="3354"/>
              </a:lnSpc>
            </a:pPr>
            <a:r>
              <a:rPr lang="fr-CA" sz="2800" b="1" dirty="0">
                <a:solidFill>
                  <a:schemeClr val="accent2">
                    <a:lumMod val="75000"/>
                  </a:schemeClr>
                </a:solidFill>
              </a:rPr>
              <a:t>Stress chronique :</a:t>
            </a:r>
          </a:p>
          <a:p>
            <a:pPr marL="12700">
              <a:lnSpc>
                <a:spcPts val="3354"/>
              </a:lnSpc>
            </a:pPr>
            <a:r>
              <a:rPr lang="fr-CA" sz="2800" dirty="0">
                <a:solidFill>
                  <a:schemeClr val="accent2">
                    <a:lumMod val="75000"/>
                  </a:schemeClr>
                </a:solidFill>
              </a:rPr>
              <a:t>Les personnes qui vivent dans des situations stressantes de manière continue subissent un</a:t>
            </a:r>
          </a:p>
          <a:p>
            <a:pPr marL="12700">
              <a:lnSpc>
                <a:spcPts val="3354"/>
              </a:lnSpc>
            </a:pPr>
            <a:r>
              <a:rPr lang="fr-CA" sz="2800" dirty="0">
                <a:solidFill>
                  <a:schemeClr val="accent2">
                    <a:lumMod val="75000"/>
                  </a:schemeClr>
                </a:solidFill>
              </a:rPr>
              <a:t>« stress chronique ».</a:t>
            </a:r>
            <a:endParaRPr lang="fr-CA" dirty="0">
              <a:solidFill>
                <a:schemeClr val="accent2">
                  <a:lumMod val="75000"/>
                </a:schemeClr>
              </a:solidFill>
            </a:endParaRPr>
          </a:p>
          <a:p>
            <a:pPr marL="12700">
              <a:lnSpc>
                <a:spcPts val="3354"/>
              </a:lnSpc>
            </a:pPr>
            <a:endParaRPr sz="2800" dirty="0">
              <a:solidFill>
                <a:schemeClr val="accent2">
                  <a:lumMod val="75000"/>
                </a:schemeClr>
              </a:solidFill>
            </a:endParaRPr>
          </a:p>
        </p:txBody>
      </p:sp>
      <p:sp>
        <p:nvSpPr>
          <p:cNvPr id="9" name="object 9"/>
          <p:cNvSpPr txBox="1"/>
          <p:nvPr/>
        </p:nvSpPr>
        <p:spPr>
          <a:xfrm>
            <a:off x="7980044" y="939696"/>
            <a:ext cx="3618611" cy="950900"/>
          </a:xfrm>
          <a:prstGeom prst="rect">
            <a:avLst/>
          </a:prstGeom>
        </p:spPr>
        <p:txBody>
          <a:bodyPr vert="horz" wrap="square" lIns="0" tIns="14604" rIns="0" bIns="0" rtlCol="0">
            <a:spAutoFit/>
          </a:bodyPr>
          <a:lstStyle/>
          <a:p>
            <a:pPr marL="12700">
              <a:lnSpc>
                <a:spcPct val="100000"/>
              </a:lnSpc>
              <a:spcBef>
                <a:spcPts val="114"/>
              </a:spcBef>
            </a:pPr>
            <a:r>
              <a:rPr lang="fr-CA" sz="2000" dirty="0">
                <a:solidFill>
                  <a:schemeClr val="accent2">
                    <a:lumMod val="75000"/>
                  </a:schemeClr>
                </a:solidFill>
              </a:rPr>
              <a:t>Le stress chronique est souvent hors de notre contrôle. </a:t>
            </a:r>
          </a:p>
          <a:p>
            <a:pPr marL="12700">
              <a:lnSpc>
                <a:spcPct val="100000"/>
              </a:lnSpc>
              <a:spcBef>
                <a:spcPts val="114"/>
              </a:spcBef>
            </a:pPr>
            <a:r>
              <a:rPr lang="fr-CA" sz="2000" dirty="0">
                <a:solidFill>
                  <a:schemeClr val="accent2">
                    <a:lumMod val="75000"/>
                  </a:schemeClr>
                </a:solidFill>
              </a:rPr>
              <a:t>Il peut être lié à :</a:t>
            </a:r>
            <a:endParaRPr sz="2000" dirty="0">
              <a:solidFill>
                <a:schemeClr val="accent2">
                  <a:lumMod val="75000"/>
                </a:schemeClr>
              </a:solidFill>
            </a:endParaRPr>
          </a:p>
        </p:txBody>
      </p:sp>
      <p:sp>
        <p:nvSpPr>
          <p:cNvPr id="10" name="object 10"/>
          <p:cNvSpPr txBox="1"/>
          <p:nvPr/>
        </p:nvSpPr>
        <p:spPr>
          <a:xfrm>
            <a:off x="7980044" y="1949024"/>
            <a:ext cx="3613228" cy="3305392"/>
          </a:xfrm>
          <a:prstGeom prst="rect">
            <a:avLst/>
          </a:prstGeom>
        </p:spPr>
        <p:txBody>
          <a:bodyPr vert="horz" wrap="square" lIns="0" tIns="164465" rIns="0" bIns="0" rtlCol="0">
            <a:spAutoFit/>
          </a:bodyPr>
          <a:lstStyle/>
          <a:p>
            <a:pPr marL="277495" indent="-264795">
              <a:spcBef>
                <a:spcPts val="1205"/>
              </a:spcBef>
              <a:buClr>
                <a:srgbClr val="871C36"/>
              </a:buClr>
              <a:buFontTx/>
              <a:buChar char="•"/>
              <a:tabLst>
                <a:tab pos="277495" algn="l"/>
              </a:tabLst>
            </a:pPr>
            <a:r>
              <a:rPr lang="fr-CA" dirty="0"/>
              <a:t>l’extrême pauvreté</a:t>
            </a:r>
          </a:p>
          <a:p>
            <a:pPr marL="277495" indent="-264795">
              <a:spcBef>
                <a:spcPts val="1205"/>
              </a:spcBef>
              <a:buClr>
                <a:srgbClr val="871C36"/>
              </a:buClr>
              <a:buFontTx/>
              <a:buChar char="•"/>
              <a:tabLst>
                <a:tab pos="277495" algn="l"/>
              </a:tabLst>
            </a:pPr>
            <a:r>
              <a:rPr lang="fr-CA" dirty="0"/>
              <a:t>des conditions de logement dangereuses</a:t>
            </a:r>
          </a:p>
          <a:p>
            <a:pPr marL="277495" indent="-264795">
              <a:spcBef>
                <a:spcPts val="1205"/>
              </a:spcBef>
              <a:buClr>
                <a:srgbClr val="871C36"/>
              </a:buClr>
              <a:buFontTx/>
              <a:buChar char="•"/>
              <a:tabLst>
                <a:tab pos="277495" algn="l"/>
              </a:tabLst>
            </a:pPr>
            <a:r>
              <a:rPr lang="fr-CA" dirty="0"/>
              <a:t>la famine</a:t>
            </a:r>
          </a:p>
          <a:p>
            <a:pPr marL="277495" indent="-264795">
              <a:spcBef>
                <a:spcPts val="1205"/>
              </a:spcBef>
              <a:buClr>
                <a:srgbClr val="871C36"/>
              </a:buClr>
              <a:buFontTx/>
              <a:buChar char="•"/>
              <a:tabLst>
                <a:tab pos="277495" algn="l"/>
              </a:tabLst>
            </a:pPr>
            <a:r>
              <a:rPr lang="fr-CA" dirty="0"/>
              <a:t>la guerre</a:t>
            </a:r>
          </a:p>
          <a:p>
            <a:pPr marL="277495" indent="-264795">
              <a:spcBef>
                <a:spcPts val="1205"/>
              </a:spcBef>
              <a:buClr>
                <a:srgbClr val="871C36"/>
              </a:buClr>
              <a:buFontTx/>
              <a:buChar char="•"/>
              <a:tabLst>
                <a:tab pos="277495" algn="l"/>
              </a:tabLst>
            </a:pPr>
            <a:r>
              <a:rPr lang="fr-CA" dirty="0"/>
              <a:t>la violence domestique</a:t>
            </a:r>
          </a:p>
          <a:p>
            <a:pPr marL="277495" indent="-264795">
              <a:spcBef>
                <a:spcPts val="1205"/>
              </a:spcBef>
              <a:buClr>
                <a:srgbClr val="871C36"/>
              </a:buClr>
              <a:buFontTx/>
              <a:buChar char="•"/>
              <a:tabLst>
                <a:tab pos="277495" algn="l"/>
              </a:tabLst>
            </a:pPr>
            <a:r>
              <a:rPr lang="fr-CA" dirty="0"/>
              <a:t>la négligence ou les abus</a:t>
            </a:r>
          </a:p>
          <a:p>
            <a:pPr marL="277495" indent="-264795">
              <a:spcBef>
                <a:spcPts val="1205"/>
              </a:spcBef>
              <a:buClr>
                <a:srgbClr val="871C36"/>
              </a:buClr>
              <a:buFontTx/>
              <a:buChar char="•"/>
              <a:tabLst>
                <a:tab pos="277495" algn="l"/>
              </a:tabLst>
            </a:pPr>
            <a:r>
              <a:rPr lang="fr-CA" dirty="0"/>
              <a:t>une mauvaise santé</a:t>
            </a:r>
            <a:endParaRPr dirty="0"/>
          </a:p>
        </p:txBody>
      </p:sp>
      <p:pic>
        <p:nvPicPr>
          <p:cNvPr id="11" name="object 11"/>
          <p:cNvPicPr/>
          <p:nvPr/>
        </p:nvPicPr>
        <p:blipFill>
          <a:blip r:embed="rId2" cstate="print"/>
          <a:stretch>
            <a:fillRect/>
          </a:stretch>
        </p:blipFill>
        <p:spPr>
          <a:xfrm>
            <a:off x="362838" y="0"/>
            <a:ext cx="7226084" cy="4751705"/>
          </a:xfrm>
          <a:prstGeom prst="rect">
            <a:avLst/>
          </a:prstGeom>
        </p:spPr>
      </p:pic>
      <p:sp>
        <p:nvSpPr>
          <p:cNvPr id="8" name="Rectangle 7">
            <a:extLst>
              <a:ext uri="{FF2B5EF4-FFF2-40B4-BE49-F238E27FC236}">
                <a16:creationId xmlns:a16="http://schemas.microsoft.com/office/drawing/2014/main" id="{506B465A-3E45-9CA9-4347-AE83FD931E75}"/>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3" name="object 10">
            <a:extLst>
              <a:ext uri="{FF2B5EF4-FFF2-40B4-BE49-F238E27FC236}">
                <a16:creationId xmlns:a16="http://schemas.microsoft.com/office/drawing/2014/main" id="{F65458D4-75DB-1D91-B542-74F77F1BD57F}"/>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2997E2"/>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79358B3F27EFB43ADF249F01AC3C9F0" ma:contentTypeVersion="18" ma:contentTypeDescription="Crée un document." ma:contentTypeScope="" ma:versionID="1b423985c283ffc9fc59b302a9a41ae9">
  <xsd:schema xmlns:xsd="http://www.w3.org/2001/XMLSchema" xmlns:xs="http://www.w3.org/2001/XMLSchema" xmlns:p="http://schemas.microsoft.com/office/2006/metadata/properties" xmlns:ns2="71b2e3c4-79d5-4c98-b528-a3fa04795dc5" xmlns:ns3="eb0d3e1a-6422-4b6b-af90-65d0fc919568" targetNamespace="http://schemas.microsoft.com/office/2006/metadata/properties" ma:root="true" ma:fieldsID="5e167ed6868601fd51612f25c25c712c" ns2:_="" ns3:_="">
    <xsd:import namespace="71b2e3c4-79d5-4c98-b528-a3fa04795dc5"/>
    <xsd:import namespace="eb0d3e1a-6422-4b6b-af90-65d0fc91956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b2e3c4-79d5-4c98-b528-a3fa04795dc5" elementFormDefault="qualified">
    <xsd:import namespace="http://schemas.microsoft.com/office/2006/documentManagement/types"/>
    <xsd:import namespace="http://schemas.microsoft.com/office/infopath/2007/PartnerControls"/>
    <xsd:element name="SharedWithUsers" ma:index="8" nillable="true" ma:displayName="Partagé avec"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description="" ma:internalName="SharedWithDetails" ma:readOnly="true">
      <xsd:simpleType>
        <xsd:restriction base="dms:Note">
          <xsd:maxLength value="255"/>
        </xsd:restriction>
      </xsd:simpleType>
    </xsd:element>
    <xsd:element name="TaxCatchAll" ma:index="23" nillable="true" ma:displayName="Taxonomy Catch All Column" ma:hidden="true" ma:list="{c6334424-3693-4fff-a368-14903a3bc8ec}" ma:internalName="TaxCatchAll" ma:showField="CatchAllData" ma:web="71b2e3c4-79d5-4c98-b528-a3fa04795dc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b0d3e1a-6422-4b6b-af90-65d0fc919568"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80755866-13cf-410b-9c5d-c7abb0189b65"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71b2e3c4-79d5-4c98-b528-a3fa04795dc5" xsi:nil="true"/>
    <lcf76f155ced4ddcb4097134ff3c332f xmlns="eb0d3e1a-6422-4b6b-af90-65d0fc919568">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B321ED6-8F51-4F74-84EC-D3759F7D00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b2e3c4-79d5-4c98-b528-a3fa04795dc5"/>
    <ds:schemaRef ds:uri="eb0d3e1a-6422-4b6b-af90-65d0fc91956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218D534-92F4-4EED-A600-0EF68DE784AF}">
  <ds:schemaRefs>
    <ds:schemaRef ds:uri="http://schemas.openxmlformats.org/package/2006/metadata/core-properties"/>
    <ds:schemaRef ds:uri="http://purl.org/dc/elements/1.1/"/>
    <ds:schemaRef ds:uri="http://schemas.microsoft.com/office/2006/documentManagement/types"/>
    <ds:schemaRef ds:uri="http://www.w3.org/XML/1998/namespace"/>
    <ds:schemaRef ds:uri="http://schemas.microsoft.com/office/infopath/2007/PartnerControls"/>
    <ds:schemaRef ds:uri="http://purl.org/dc/terms/"/>
    <ds:schemaRef ds:uri="be062e46-ad8e-4d45-b7f6-a1a201f050bd"/>
    <ds:schemaRef ds:uri="8efe64b0-da98-4eb8-b3ee-39c9e9563711"/>
    <ds:schemaRef ds:uri="http://schemas.microsoft.com/office/2006/metadata/properties"/>
    <ds:schemaRef ds:uri="http://purl.org/dc/dcmitype/"/>
    <ds:schemaRef ds:uri="71b2e3c4-79d5-4c98-b528-a3fa04795dc5"/>
    <ds:schemaRef ds:uri="eb0d3e1a-6422-4b6b-af90-65d0fc919568"/>
  </ds:schemaRefs>
</ds:datastoreItem>
</file>

<file path=customXml/itemProps3.xml><?xml version="1.0" encoding="utf-8"?>
<ds:datastoreItem xmlns:ds="http://schemas.openxmlformats.org/officeDocument/2006/customXml" ds:itemID="{D67C37F6-8545-4B2C-BABF-B3B1FBE603E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209</TotalTime>
  <Words>1492</Words>
  <Application>Microsoft Office PowerPoint</Application>
  <PresentationFormat>Grand écran</PresentationFormat>
  <Paragraphs>133</Paragraphs>
  <Slides>18</Slides>
  <Notes>0</Notes>
  <HiddenSlides>0</HiddenSlides>
  <MMClips>0</MMClips>
  <ScaleCrop>false</ScaleCrop>
  <HeadingPairs>
    <vt:vector size="6" baseType="variant">
      <vt:variant>
        <vt:lpstr>Polices utilisées</vt:lpstr>
      </vt:variant>
      <vt:variant>
        <vt:i4>1</vt:i4>
      </vt:variant>
      <vt:variant>
        <vt:lpstr>Thème</vt:lpstr>
      </vt:variant>
      <vt:variant>
        <vt:i4>1</vt:i4>
      </vt:variant>
      <vt:variant>
        <vt:lpstr>Titres des diapositives</vt:lpstr>
      </vt:variant>
      <vt:variant>
        <vt:i4>18</vt:i4>
      </vt:variant>
    </vt:vector>
  </HeadingPairs>
  <TitlesOfParts>
    <vt:vector size="20" baseType="lpstr">
      <vt:lpstr>Arial</vt:lpstr>
      <vt:lpstr>Office Theme</vt:lpstr>
      <vt:lpstr>Présentation PowerPoint</vt:lpstr>
      <vt:lpstr>VEUILLEZ NOTER</vt:lpstr>
      <vt:lpstr>Aujourd’hui, nous allons apprendre… </vt:lpstr>
      <vt:lpstr>Définition du stress :</vt:lpstr>
      <vt:lpstr>Bon stress</vt:lpstr>
      <vt:lpstr>Stress nocif</vt:lpstr>
      <vt:lpstr>Présentation PowerPoint</vt:lpstr>
      <vt:lpstr>Le stress peut provoquer une augmentation de substances chimiques appelées hormones dans notre corps.</vt:lpstr>
      <vt:lpstr>Présentation PowerPoint</vt:lpstr>
      <vt:lpstr>Présentation PowerPoint</vt:lpstr>
      <vt:lpstr>Le stress nous affecte différemment :</vt:lpstr>
      <vt:lpstr>Anxiété:</vt:lpstr>
      <vt:lpstr>Présentation PowerPoint</vt:lpstr>
      <vt:lpstr>Comment gérer le stress :</vt:lpstr>
      <vt:lpstr>D’autres façons de gérer le stress :</vt:lpstr>
      <vt:lpstr>Comment gérer l’anxiété :</vt:lpstr>
      <vt:lpstr>Où trouver de l’aide :</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Alan McQuarrie</dc:creator>
  <cp:lastModifiedBy>Mélanie Gendron</cp:lastModifiedBy>
  <cp:revision>3</cp:revision>
  <dcterms:created xsi:type="dcterms:W3CDTF">2024-10-28T20:17:26Z</dcterms:created>
  <dcterms:modified xsi:type="dcterms:W3CDTF">2025-06-09T18:44:39Z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2024-03-10T00:00:00Z</vt:filetime>
  </property>
  <property fmtid="{D5CDD505-2E9C-101B-9397-08002B2CF9AE}" pid="3" name="Creator">
    <vt:lpwstr>Microsoft® PowerPoint® for Microsoft 365</vt:lpwstr>
  </property>
  <property fmtid="{D5CDD505-2E9C-101B-9397-08002B2CF9AE}" pid="4" name="LastSaved">
    <vt:filetime>2024-10-28T00:00:00Z</vt:filetime>
  </property>
  <property fmtid="{D5CDD505-2E9C-101B-9397-08002B2CF9AE}" pid="5" name="Producer">
    <vt:lpwstr>Microsoft® PowerPoint® for Microsoft 365</vt:lpwstr>
  </property>
  <property fmtid="{D5CDD505-2E9C-101B-9397-08002B2CF9AE}" pid="6" name="ContentTypeId">
    <vt:lpwstr>0x010100079358B3F27EFB43ADF249F01AC3C9F0</vt:lpwstr>
  </property>
  <property fmtid="{D5CDD505-2E9C-101B-9397-08002B2CF9AE}" pid="7" name="MediaServiceImageTags">
    <vt:lpwstr/>
  </property>
</Properties>
</file>