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307" r:id="rId7"/>
    <p:sldId id="554" r:id="rId8"/>
    <p:sldId id="555" r:id="rId9"/>
    <p:sldId id="495" r:id="rId10"/>
    <p:sldId id="510" r:id="rId11"/>
    <p:sldId id="512" r:id="rId12"/>
    <p:sldId id="513" r:id="rId13"/>
    <p:sldId id="556" r:id="rId14"/>
    <p:sldId id="557" r:id="rId15"/>
    <p:sldId id="558" r:id="rId16"/>
    <p:sldId id="559" r:id="rId17"/>
    <p:sldId id="560" r:id="rId18"/>
    <p:sldId id="561" r:id="rId19"/>
    <p:sldId id="529" r:id="rId20"/>
    <p:sldId id="562" r:id="rId21"/>
    <p:sldId id="545" r:id="rId22"/>
    <p:sldId id="563" r:id="rId23"/>
    <p:sldId id="564" r:id="rId24"/>
    <p:sldId id="565" r:id="rId25"/>
    <p:sldId id="566" r:id="rId26"/>
    <p:sldId id="567" r:id="rId27"/>
    <p:sldId id="568" r:id="rId28"/>
    <p:sldId id="569" r:id="rId29"/>
    <p:sldId id="570" r:id="rId30"/>
    <p:sldId id="571" r:id="rId31"/>
    <p:sldId id="572" r:id="rId32"/>
    <p:sldId id="573" r:id="rId33"/>
    <p:sldId id="574" r:id="rId34"/>
    <p:sldId id="575" r:id="rId35"/>
    <p:sldId id="576" r:id="rId36"/>
    <p:sldId id="577" r:id="rId37"/>
    <p:sldId id="578" r:id="rId38"/>
    <p:sldId id="579" r:id="rId39"/>
    <p:sldId id="580" r:id="rId40"/>
    <p:sldId id="546" r:id="rId41"/>
    <p:sldId id="581" r:id="rId42"/>
    <p:sldId id="582" r:id="rId43"/>
    <p:sldId id="583" r:id="rId44"/>
    <p:sldId id="584" r:id="rId45"/>
    <p:sldId id="585" r:id="rId46"/>
    <p:sldId id="586" r:id="rId47"/>
    <p:sldId id="587" r:id="rId48"/>
    <p:sldId id="588" r:id="rId49"/>
    <p:sldId id="589" r:id="rId50"/>
    <p:sldId id="590" r:id="rId51"/>
    <p:sldId id="591" r:id="rId52"/>
    <p:sldId id="592" r:id="rId53"/>
    <p:sldId id="593" r:id="rId54"/>
    <p:sldId id="594" r:id="rId55"/>
    <p:sldId id="595" r:id="rId56"/>
    <p:sldId id="596" r:id="rId57"/>
    <p:sldId id="553" r:id="rId58"/>
    <p:sldId id="597" r:id="rId59"/>
    <p:sldId id="598" r:id="rId60"/>
    <p:sldId id="599" r:id="rId61"/>
    <p:sldId id="600" r:id="rId62"/>
    <p:sldId id="601" r:id="rId63"/>
    <p:sldId id="287" r:id="rId6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14CC7C-8CED-4F59-B9CD-68C0F3E8DB32}" v="1" dt="2025-07-21T19:01:35.119"/>
    <p1510:client id="{97F88EC2-2F95-45F6-77F2-911FBBBF9CAF}" v="135" dt="2025-07-22T14:58:41.6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1" autoAdjust="0"/>
    <p:restoredTop sz="94660"/>
  </p:normalViewPr>
  <p:slideViewPr>
    <p:cSldViewPr snapToGrid="0">
      <p:cViewPr varScale="1">
        <p:scale>
          <a:sx n="71" d="100"/>
          <a:sy n="71" d="100"/>
        </p:scale>
        <p:origin x="8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élanie Gendron" userId="b05ed1a2-98bf-4a87-b261-4b22b31ddbe0" providerId="ADAL" clId="{9414CC7C-8CED-4F59-B9CD-68C0F3E8DB32}"/>
    <pc:docChg chg="custSel modSld">
      <pc:chgData name="Mélanie Gendron" userId="b05ed1a2-98bf-4a87-b261-4b22b31ddbe0" providerId="ADAL" clId="{9414CC7C-8CED-4F59-B9CD-68C0F3E8DB32}" dt="2025-07-21T19:01:35.119" v="4"/>
      <pc:docMkLst>
        <pc:docMk/>
      </pc:docMkLst>
      <pc:sldChg chg="modSp mod">
        <pc:chgData name="Mélanie Gendron" userId="b05ed1a2-98bf-4a87-b261-4b22b31ddbe0" providerId="ADAL" clId="{9414CC7C-8CED-4F59-B9CD-68C0F3E8DB32}" dt="2025-07-21T18:58:42.917" v="0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9414CC7C-8CED-4F59-B9CD-68C0F3E8DB32}" dt="2025-07-21T18:58:42.917" v="0" actId="1076"/>
          <ac:spMkLst>
            <pc:docMk/>
            <pc:sldMk cId="3861369899" sldId="256"/>
            <ac:spMk id="6" creationId="{B72DE80D-ED44-A0C5-C216-994C86E447CD}"/>
          </ac:spMkLst>
        </pc:spChg>
        <pc:spChg chg="mod">
          <ac:chgData name="Mélanie Gendron" userId="b05ed1a2-98bf-4a87-b261-4b22b31ddbe0" providerId="ADAL" clId="{9414CC7C-8CED-4F59-B9CD-68C0F3E8DB32}" dt="2025-07-21T18:58:42.917" v="0" actId="1076"/>
          <ac:spMkLst>
            <pc:docMk/>
            <pc:sldMk cId="3861369899" sldId="256"/>
            <ac:spMk id="9" creationId="{46811512-44D6-B427-0F4F-2C8417E9A4B5}"/>
          </ac:spMkLst>
        </pc:spChg>
      </pc:sldChg>
      <pc:sldChg chg="addSp delSp modSp mod">
        <pc:chgData name="Mélanie Gendron" userId="b05ed1a2-98bf-4a87-b261-4b22b31ddbe0" providerId="ADAL" clId="{9414CC7C-8CED-4F59-B9CD-68C0F3E8DB32}" dt="2025-07-21T19:01:35.119" v="4"/>
        <pc:sldMkLst>
          <pc:docMk/>
          <pc:sldMk cId="3521868599" sldId="562"/>
        </pc:sldMkLst>
        <pc:spChg chg="del">
          <ac:chgData name="Mélanie Gendron" userId="b05ed1a2-98bf-4a87-b261-4b22b31ddbe0" providerId="ADAL" clId="{9414CC7C-8CED-4F59-B9CD-68C0F3E8DB32}" dt="2025-07-21T19:01:33.419" v="2" actId="478"/>
          <ac:spMkLst>
            <pc:docMk/>
            <pc:sldMk cId="3521868599" sldId="562"/>
            <ac:spMk id="2" creationId="{00000000-0000-0000-0000-000000000000}"/>
          </ac:spMkLst>
        </pc:spChg>
        <pc:spChg chg="add del mod">
          <ac:chgData name="Mélanie Gendron" userId="b05ed1a2-98bf-4a87-b261-4b22b31ddbe0" providerId="ADAL" clId="{9414CC7C-8CED-4F59-B9CD-68C0F3E8DB32}" dt="2025-07-21T19:01:34.049" v="3" actId="478"/>
          <ac:spMkLst>
            <pc:docMk/>
            <pc:sldMk cId="3521868599" sldId="562"/>
            <ac:spMk id="6" creationId="{1321F512-ADCD-871C-3F0B-2ACF40CFA3E8}"/>
          </ac:spMkLst>
        </pc:spChg>
        <pc:spChg chg="add mod">
          <ac:chgData name="Mélanie Gendron" userId="b05ed1a2-98bf-4a87-b261-4b22b31ddbe0" providerId="ADAL" clId="{9414CC7C-8CED-4F59-B9CD-68C0F3E8DB32}" dt="2025-07-21T19:01:35.119" v="4"/>
          <ac:spMkLst>
            <pc:docMk/>
            <pc:sldMk cId="3521868599" sldId="562"/>
            <ac:spMk id="7" creationId="{EF409F8E-C4B3-5AAA-3810-B3D7E93AE1BA}"/>
          </ac:spMkLst>
        </pc:spChg>
        <pc:picChg chg="del">
          <ac:chgData name="Mélanie Gendron" userId="b05ed1a2-98bf-4a87-b261-4b22b31ddbe0" providerId="ADAL" clId="{9414CC7C-8CED-4F59-B9CD-68C0F3E8DB32}" dt="2025-07-21T19:01:32.264" v="1" actId="478"/>
          <ac:picMkLst>
            <pc:docMk/>
            <pc:sldMk cId="3521868599" sldId="562"/>
            <ac:picMk id="4" creationId="{00000000-0000-0000-0000-000000000000}"/>
          </ac:picMkLst>
        </pc:picChg>
        <pc:picChg chg="add mod">
          <ac:chgData name="Mélanie Gendron" userId="b05ed1a2-98bf-4a87-b261-4b22b31ddbe0" providerId="ADAL" clId="{9414CC7C-8CED-4F59-B9CD-68C0F3E8DB32}" dt="2025-07-21T19:01:35.119" v="4"/>
          <ac:picMkLst>
            <pc:docMk/>
            <pc:sldMk cId="3521868599" sldId="562"/>
            <ac:picMk id="8" creationId="{DB4CE95A-798E-A6FA-E45D-7CD426FB0A6F}"/>
          </ac:picMkLst>
        </pc:picChg>
      </pc:sldChg>
    </pc:docChg>
  </pc:docChgLst>
  <pc:docChgLst>
    <pc:chgData name="Utilisateur invité" userId="S::urn:spo:tenantanon#26fc914f-9c5c-4e24-95aa-0dabac7a976a::" providerId="AD" clId="Web-{97F88EC2-2F95-45F6-77F2-911FBBBF9CAF}"/>
    <pc:docChg chg="modSld">
      <pc:chgData name="Utilisateur invité" userId="S::urn:spo:tenantanon#26fc914f-9c5c-4e24-95aa-0dabac7a976a::" providerId="AD" clId="Web-{97F88EC2-2F95-45F6-77F2-911FBBBF9CAF}" dt="2025-07-22T14:58:41.690" v="119" actId="20577"/>
      <pc:docMkLst>
        <pc:docMk/>
      </pc:docMkLst>
      <pc:sldChg chg="modSp">
        <pc:chgData name="Utilisateur invité" userId="S::urn:spo:tenantanon#26fc914f-9c5c-4e24-95aa-0dabac7a976a::" providerId="AD" clId="Web-{97F88EC2-2F95-45F6-77F2-911FBBBF9CAF}" dt="2025-07-22T14:50:12.234" v="12" actId="20577"/>
        <pc:sldMkLst>
          <pc:docMk/>
          <pc:sldMk cId="2421184393" sldId="495"/>
        </pc:sldMkLst>
        <pc:spChg chg="mod">
          <ac:chgData name="Utilisateur invité" userId="S::urn:spo:tenantanon#26fc914f-9c5c-4e24-95aa-0dabac7a976a::" providerId="AD" clId="Web-{97F88EC2-2F95-45F6-77F2-911FBBBF9CAF}" dt="2025-07-22T14:50:12.234" v="12" actId="20577"/>
          <ac:spMkLst>
            <pc:docMk/>
            <pc:sldMk cId="2421184393" sldId="495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49:23.920" v="5" actId="20577"/>
        <pc:sldMkLst>
          <pc:docMk/>
          <pc:sldMk cId="2939948794" sldId="555"/>
        </pc:sldMkLst>
        <pc:spChg chg="mod">
          <ac:chgData name="Utilisateur invité" userId="S::urn:spo:tenantanon#26fc914f-9c5c-4e24-95aa-0dabac7a976a::" providerId="AD" clId="Web-{97F88EC2-2F95-45F6-77F2-911FBBBF9CAF}" dt="2025-07-22T14:49:23.920" v="5" actId="20577"/>
          <ac:spMkLst>
            <pc:docMk/>
            <pc:sldMk cId="2939948794" sldId="555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0:52.204" v="21" actId="20577"/>
        <pc:sldMkLst>
          <pc:docMk/>
          <pc:sldMk cId="1268370559" sldId="556"/>
        </pc:sldMkLst>
        <pc:spChg chg="mod">
          <ac:chgData name="Utilisateur invité" userId="S::urn:spo:tenantanon#26fc914f-9c5c-4e24-95aa-0dabac7a976a::" providerId="AD" clId="Web-{97F88EC2-2F95-45F6-77F2-911FBBBF9CAF}" dt="2025-07-22T14:50:52.204" v="21" actId="20577"/>
          <ac:spMkLst>
            <pc:docMk/>
            <pc:sldMk cId="1268370559" sldId="556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1:06.861" v="24" actId="20577"/>
        <pc:sldMkLst>
          <pc:docMk/>
          <pc:sldMk cId="2170634967" sldId="557"/>
        </pc:sldMkLst>
        <pc:spChg chg="mod">
          <ac:chgData name="Utilisateur invité" userId="S::urn:spo:tenantanon#26fc914f-9c5c-4e24-95aa-0dabac7a976a::" providerId="AD" clId="Web-{97F88EC2-2F95-45F6-77F2-911FBBBF9CAF}" dt="2025-07-22T14:51:06.861" v="24" actId="20577"/>
          <ac:spMkLst>
            <pc:docMk/>
            <pc:sldMk cId="2170634967" sldId="557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1:21.736" v="27" actId="14100"/>
        <pc:sldMkLst>
          <pc:docMk/>
          <pc:sldMk cId="3138549345" sldId="558"/>
        </pc:sldMkLst>
        <pc:spChg chg="mod">
          <ac:chgData name="Utilisateur invité" userId="S::urn:spo:tenantanon#26fc914f-9c5c-4e24-95aa-0dabac7a976a::" providerId="AD" clId="Web-{97F88EC2-2F95-45F6-77F2-911FBBBF9CAF}" dt="2025-07-22T14:51:21.736" v="27" actId="14100"/>
          <ac:spMkLst>
            <pc:docMk/>
            <pc:sldMk cId="3138549345" sldId="558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1:39.065" v="29" actId="20577"/>
        <pc:sldMkLst>
          <pc:docMk/>
          <pc:sldMk cId="626918773" sldId="561"/>
        </pc:sldMkLst>
        <pc:spChg chg="mod">
          <ac:chgData name="Utilisateur invité" userId="S::urn:spo:tenantanon#26fc914f-9c5c-4e24-95aa-0dabac7a976a::" providerId="AD" clId="Web-{97F88EC2-2F95-45F6-77F2-911FBBBF9CAF}" dt="2025-07-22T14:51:39.065" v="29" actId="20577"/>
          <ac:spMkLst>
            <pc:docMk/>
            <pc:sldMk cId="626918773" sldId="561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2:03.300" v="32" actId="20577"/>
        <pc:sldMkLst>
          <pc:docMk/>
          <pc:sldMk cId="3521868599" sldId="562"/>
        </pc:sldMkLst>
        <pc:spChg chg="mod">
          <ac:chgData name="Utilisateur invité" userId="S::urn:spo:tenantanon#26fc914f-9c5c-4e24-95aa-0dabac7a976a::" providerId="AD" clId="Web-{97F88EC2-2F95-45F6-77F2-911FBBBF9CAF}" dt="2025-07-22T14:52:03.300" v="32" actId="20577"/>
          <ac:spMkLst>
            <pc:docMk/>
            <pc:sldMk cId="3521868599" sldId="562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2:29.786" v="37" actId="1076"/>
        <pc:sldMkLst>
          <pc:docMk/>
          <pc:sldMk cId="1864093790" sldId="565"/>
        </pc:sldMkLst>
        <pc:spChg chg="mod">
          <ac:chgData name="Utilisateur invité" userId="S::urn:spo:tenantanon#26fc914f-9c5c-4e24-95aa-0dabac7a976a::" providerId="AD" clId="Web-{97F88EC2-2F95-45F6-77F2-911FBBBF9CAF}" dt="2025-07-22T14:52:27.270" v="36" actId="20577"/>
          <ac:spMkLst>
            <pc:docMk/>
            <pc:sldMk cId="1864093790" sldId="565"/>
            <ac:spMk id="3" creationId="{00000000-0000-0000-0000-000000000000}"/>
          </ac:spMkLst>
        </pc:spChg>
        <pc:graphicFrameChg chg="mod">
          <ac:chgData name="Utilisateur invité" userId="S::urn:spo:tenantanon#26fc914f-9c5c-4e24-95aa-0dabac7a976a::" providerId="AD" clId="Web-{97F88EC2-2F95-45F6-77F2-911FBBBF9CAF}" dt="2025-07-22T14:52:29.786" v="37" actId="1076"/>
          <ac:graphicFrameMkLst>
            <pc:docMk/>
            <pc:sldMk cId="1864093790" sldId="565"/>
            <ac:graphicFrameMk id="6" creationId="{00000000-0000-0000-0000-000000000000}"/>
          </ac:graphicFrameMkLst>
        </pc:graphicFrameChg>
      </pc:sldChg>
      <pc:sldChg chg="modSp">
        <pc:chgData name="Utilisateur invité" userId="S::urn:spo:tenantanon#26fc914f-9c5c-4e24-95aa-0dabac7a976a::" providerId="AD" clId="Web-{97F88EC2-2F95-45F6-77F2-911FBBBF9CAF}" dt="2025-07-22T14:52:42.677" v="40" actId="20577"/>
        <pc:sldMkLst>
          <pc:docMk/>
          <pc:sldMk cId="3091252331" sldId="566"/>
        </pc:sldMkLst>
        <pc:spChg chg="mod">
          <ac:chgData name="Utilisateur invité" userId="S::urn:spo:tenantanon#26fc914f-9c5c-4e24-95aa-0dabac7a976a::" providerId="AD" clId="Web-{97F88EC2-2F95-45F6-77F2-911FBBBF9CAF}" dt="2025-07-22T14:52:42.677" v="40" actId="20577"/>
          <ac:spMkLst>
            <pc:docMk/>
            <pc:sldMk cId="3091252331" sldId="566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3:11.740" v="45" actId="20577"/>
        <pc:sldMkLst>
          <pc:docMk/>
          <pc:sldMk cId="1920681797" sldId="569"/>
        </pc:sldMkLst>
        <pc:spChg chg="mod">
          <ac:chgData name="Utilisateur invité" userId="S::urn:spo:tenantanon#26fc914f-9c5c-4e24-95aa-0dabac7a976a::" providerId="AD" clId="Web-{97F88EC2-2F95-45F6-77F2-911FBBBF9CAF}" dt="2025-07-22T14:53:11.740" v="45" actId="20577"/>
          <ac:spMkLst>
            <pc:docMk/>
            <pc:sldMk cId="1920681797" sldId="569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3:36.741" v="50" actId="20577"/>
        <pc:sldMkLst>
          <pc:docMk/>
          <pc:sldMk cId="2230533538" sldId="572"/>
        </pc:sldMkLst>
        <pc:spChg chg="mod">
          <ac:chgData name="Utilisateur invité" userId="S::urn:spo:tenantanon#26fc914f-9c5c-4e24-95aa-0dabac7a976a::" providerId="AD" clId="Web-{97F88EC2-2F95-45F6-77F2-911FBBBF9CAF}" dt="2025-07-22T14:53:36.741" v="50" actId="20577"/>
          <ac:spMkLst>
            <pc:docMk/>
            <pc:sldMk cId="2230533538" sldId="572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4:00.445" v="53" actId="20577"/>
        <pc:sldMkLst>
          <pc:docMk/>
          <pc:sldMk cId="1193938795" sldId="573"/>
        </pc:sldMkLst>
        <pc:spChg chg="mod">
          <ac:chgData name="Utilisateur invité" userId="S::urn:spo:tenantanon#26fc914f-9c5c-4e24-95aa-0dabac7a976a::" providerId="AD" clId="Web-{97F88EC2-2F95-45F6-77F2-911FBBBF9CAF}" dt="2025-07-22T14:54:00.445" v="53" actId="20577"/>
          <ac:spMkLst>
            <pc:docMk/>
            <pc:sldMk cId="1193938795" sldId="573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4:06.086" v="54" actId="20577"/>
        <pc:sldMkLst>
          <pc:docMk/>
          <pc:sldMk cId="1844662600" sldId="574"/>
        </pc:sldMkLst>
        <pc:spChg chg="mod">
          <ac:chgData name="Utilisateur invité" userId="S::urn:spo:tenantanon#26fc914f-9c5c-4e24-95aa-0dabac7a976a::" providerId="AD" clId="Web-{97F88EC2-2F95-45F6-77F2-911FBBBF9CAF}" dt="2025-07-22T14:54:06.086" v="54" actId="20577"/>
          <ac:spMkLst>
            <pc:docMk/>
            <pc:sldMk cId="1844662600" sldId="574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4:20.321" v="57" actId="20577"/>
        <pc:sldMkLst>
          <pc:docMk/>
          <pc:sldMk cId="3838427761" sldId="575"/>
        </pc:sldMkLst>
        <pc:spChg chg="mod">
          <ac:chgData name="Utilisateur invité" userId="S::urn:spo:tenantanon#26fc914f-9c5c-4e24-95aa-0dabac7a976a::" providerId="AD" clId="Web-{97F88EC2-2F95-45F6-77F2-911FBBBF9CAF}" dt="2025-07-22T14:54:20.321" v="57" actId="20577"/>
          <ac:spMkLst>
            <pc:docMk/>
            <pc:sldMk cId="3838427761" sldId="575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4:31.462" v="58" actId="20577"/>
        <pc:sldMkLst>
          <pc:docMk/>
          <pc:sldMk cId="2347417184" sldId="576"/>
        </pc:sldMkLst>
        <pc:spChg chg="mod">
          <ac:chgData name="Utilisateur invité" userId="S::urn:spo:tenantanon#26fc914f-9c5c-4e24-95aa-0dabac7a976a::" providerId="AD" clId="Web-{97F88EC2-2F95-45F6-77F2-911FBBBF9CAF}" dt="2025-07-22T14:54:31.462" v="58" actId="20577"/>
          <ac:spMkLst>
            <pc:docMk/>
            <pc:sldMk cId="2347417184" sldId="576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4:37.447" v="60" actId="20577"/>
        <pc:sldMkLst>
          <pc:docMk/>
          <pc:sldMk cId="3368606737" sldId="577"/>
        </pc:sldMkLst>
        <pc:spChg chg="mod">
          <ac:chgData name="Utilisateur invité" userId="S::urn:spo:tenantanon#26fc914f-9c5c-4e24-95aa-0dabac7a976a::" providerId="AD" clId="Web-{97F88EC2-2F95-45F6-77F2-911FBBBF9CAF}" dt="2025-07-22T14:54:37.447" v="60" actId="20577"/>
          <ac:spMkLst>
            <pc:docMk/>
            <pc:sldMk cId="3368606737" sldId="577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4:38.650" v="61" actId="1076"/>
        <pc:sldMkLst>
          <pc:docMk/>
          <pc:sldMk cId="3596799546" sldId="578"/>
        </pc:sldMkLst>
        <pc:picChg chg="mod">
          <ac:chgData name="Utilisateur invité" userId="S::urn:spo:tenantanon#26fc914f-9c5c-4e24-95aa-0dabac7a976a::" providerId="AD" clId="Web-{97F88EC2-2F95-45F6-77F2-911FBBBF9CAF}" dt="2025-07-22T14:54:38.650" v="61" actId="1076"/>
          <ac:picMkLst>
            <pc:docMk/>
            <pc:sldMk cId="3596799546" sldId="578"/>
            <ac:picMk id="4" creationId="{38CA6A24-7943-E2BE-9485-30F4630F749A}"/>
          </ac:picMkLst>
        </pc:picChg>
      </pc:sldChg>
      <pc:sldChg chg="modSp">
        <pc:chgData name="Utilisateur invité" userId="S::urn:spo:tenantanon#26fc914f-9c5c-4e24-95aa-0dabac7a976a::" providerId="AD" clId="Web-{97F88EC2-2F95-45F6-77F2-911FBBBF9CAF}" dt="2025-07-22T14:54:50.947" v="64" actId="20577"/>
        <pc:sldMkLst>
          <pc:docMk/>
          <pc:sldMk cId="103428956" sldId="579"/>
        </pc:sldMkLst>
        <pc:spChg chg="mod">
          <ac:chgData name="Utilisateur invité" userId="S::urn:spo:tenantanon#26fc914f-9c5c-4e24-95aa-0dabac7a976a::" providerId="AD" clId="Web-{97F88EC2-2F95-45F6-77F2-911FBBBF9CAF}" dt="2025-07-22T14:54:50.947" v="64" actId="20577"/>
          <ac:spMkLst>
            <pc:docMk/>
            <pc:sldMk cId="103428956" sldId="579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5:11.401" v="70" actId="20577"/>
        <pc:sldMkLst>
          <pc:docMk/>
          <pc:sldMk cId="1752465991" sldId="580"/>
        </pc:sldMkLst>
        <pc:spChg chg="mod">
          <ac:chgData name="Utilisateur invité" userId="S::urn:spo:tenantanon#26fc914f-9c5c-4e24-95aa-0dabac7a976a::" providerId="AD" clId="Web-{97F88EC2-2F95-45F6-77F2-911FBBBF9CAF}" dt="2025-07-22T14:55:11.401" v="70" actId="20577"/>
          <ac:spMkLst>
            <pc:docMk/>
            <pc:sldMk cId="1752465991" sldId="580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5:35.339" v="75" actId="20577"/>
        <pc:sldMkLst>
          <pc:docMk/>
          <pc:sldMk cId="1414701377" sldId="581"/>
        </pc:sldMkLst>
        <pc:spChg chg="mod">
          <ac:chgData name="Utilisateur invité" userId="S::urn:spo:tenantanon#26fc914f-9c5c-4e24-95aa-0dabac7a976a::" providerId="AD" clId="Web-{97F88EC2-2F95-45F6-77F2-911FBBBF9CAF}" dt="2025-07-22T14:55:35.339" v="75" actId="20577"/>
          <ac:spMkLst>
            <pc:docMk/>
            <pc:sldMk cId="1414701377" sldId="581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6:10.903" v="83" actId="20577"/>
        <pc:sldMkLst>
          <pc:docMk/>
          <pc:sldMk cId="991436232" sldId="583"/>
        </pc:sldMkLst>
        <pc:spChg chg="mod">
          <ac:chgData name="Utilisateur invité" userId="S::urn:spo:tenantanon#26fc914f-9c5c-4e24-95aa-0dabac7a976a::" providerId="AD" clId="Web-{97F88EC2-2F95-45F6-77F2-911FBBBF9CAF}" dt="2025-07-22T14:56:10.903" v="83" actId="20577"/>
          <ac:spMkLst>
            <pc:docMk/>
            <pc:sldMk cId="991436232" sldId="583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6:31.795" v="88" actId="20577"/>
        <pc:sldMkLst>
          <pc:docMk/>
          <pc:sldMk cId="1118381286" sldId="584"/>
        </pc:sldMkLst>
        <pc:spChg chg="mod">
          <ac:chgData name="Utilisateur invité" userId="S::urn:spo:tenantanon#26fc914f-9c5c-4e24-95aa-0dabac7a976a::" providerId="AD" clId="Web-{97F88EC2-2F95-45F6-77F2-911FBBBF9CAF}" dt="2025-07-22T14:56:31.795" v="88" actId="20577"/>
          <ac:spMkLst>
            <pc:docMk/>
            <pc:sldMk cId="1118381286" sldId="584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6:43.217" v="91" actId="20577"/>
        <pc:sldMkLst>
          <pc:docMk/>
          <pc:sldMk cId="3304063632" sldId="587"/>
        </pc:sldMkLst>
        <pc:spChg chg="mod">
          <ac:chgData name="Utilisateur invité" userId="S::urn:spo:tenantanon#26fc914f-9c5c-4e24-95aa-0dabac7a976a::" providerId="AD" clId="Web-{97F88EC2-2F95-45F6-77F2-911FBBBF9CAF}" dt="2025-07-22T14:56:43.217" v="91" actId="20577"/>
          <ac:spMkLst>
            <pc:docMk/>
            <pc:sldMk cId="3304063632" sldId="587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6:49.561" v="92" actId="1076"/>
        <pc:sldMkLst>
          <pc:docMk/>
          <pc:sldMk cId="2101399087" sldId="588"/>
        </pc:sldMkLst>
        <pc:spChg chg="mod">
          <ac:chgData name="Utilisateur invité" userId="S::urn:spo:tenantanon#26fc914f-9c5c-4e24-95aa-0dabac7a976a::" providerId="AD" clId="Web-{97F88EC2-2F95-45F6-77F2-911FBBBF9CAF}" dt="2025-07-22T14:56:49.561" v="92" actId="1076"/>
          <ac:spMkLst>
            <pc:docMk/>
            <pc:sldMk cId="2101399087" sldId="588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7:11.374" v="96" actId="20577"/>
        <pc:sldMkLst>
          <pc:docMk/>
          <pc:sldMk cId="2216960607" sldId="592"/>
        </pc:sldMkLst>
        <pc:spChg chg="mod">
          <ac:chgData name="Utilisateur invité" userId="S::urn:spo:tenantanon#26fc914f-9c5c-4e24-95aa-0dabac7a976a::" providerId="AD" clId="Web-{97F88EC2-2F95-45F6-77F2-911FBBBF9CAF}" dt="2025-07-22T14:57:11.374" v="96" actId="20577"/>
          <ac:spMkLst>
            <pc:docMk/>
            <pc:sldMk cId="2216960607" sldId="592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7:40.953" v="104" actId="20577"/>
        <pc:sldMkLst>
          <pc:docMk/>
          <pc:sldMk cId="2937230244" sldId="594"/>
        </pc:sldMkLst>
        <pc:spChg chg="mod">
          <ac:chgData name="Utilisateur invité" userId="S::urn:spo:tenantanon#26fc914f-9c5c-4e24-95aa-0dabac7a976a::" providerId="AD" clId="Web-{97F88EC2-2F95-45F6-77F2-911FBBBF9CAF}" dt="2025-07-22T14:57:40.953" v="104" actId="20577"/>
          <ac:spMkLst>
            <pc:docMk/>
            <pc:sldMk cId="2937230244" sldId="594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7:51.251" v="107" actId="20577"/>
        <pc:sldMkLst>
          <pc:docMk/>
          <pc:sldMk cId="1947395124" sldId="595"/>
        </pc:sldMkLst>
        <pc:spChg chg="mod">
          <ac:chgData name="Utilisateur invité" userId="S::urn:spo:tenantanon#26fc914f-9c5c-4e24-95aa-0dabac7a976a::" providerId="AD" clId="Web-{97F88EC2-2F95-45F6-77F2-911FBBBF9CAF}" dt="2025-07-22T14:57:51.251" v="107" actId="20577"/>
          <ac:spMkLst>
            <pc:docMk/>
            <pc:sldMk cId="1947395124" sldId="595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8:07.361" v="112" actId="20577"/>
        <pc:sldMkLst>
          <pc:docMk/>
          <pc:sldMk cId="3028130552" sldId="596"/>
        </pc:sldMkLst>
        <pc:spChg chg="mod">
          <ac:chgData name="Utilisateur invité" userId="S::urn:spo:tenantanon#26fc914f-9c5c-4e24-95aa-0dabac7a976a::" providerId="AD" clId="Web-{97F88EC2-2F95-45F6-77F2-911FBBBF9CAF}" dt="2025-07-22T14:58:07.361" v="112" actId="20577"/>
          <ac:spMkLst>
            <pc:docMk/>
            <pc:sldMk cId="3028130552" sldId="596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8:23.939" v="115" actId="20577"/>
        <pc:sldMkLst>
          <pc:docMk/>
          <pc:sldMk cId="2975436509" sldId="597"/>
        </pc:sldMkLst>
        <pc:spChg chg="mod">
          <ac:chgData name="Utilisateur invité" userId="S::urn:spo:tenantanon#26fc914f-9c5c-4e24-95aa-0dabac7a976a::" providerId="AD" clId="Web-{97F88EC2-2F95-45F6-77F2-911FBBBF9CAF}" dt="2025-07-22T14:58:23.939" v="115" actId="20577"/>
          <ac:spMkLst>
            <pc:docMk/>
            <pc:sldMk cId="2975436509" sldId="597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8:26.721" v="116" actId="1076"/>
        <pc:sldMkLst>
          <pc:docMk/>
          <pc:sldMk cId="1245412940" sldId="598"/>
        </pc:sldMkLst>
        <pc:spChg chg="mod">
          <ac:chgData name="Utilisateur invité" userId="S::urn:spo:tenantanon#26fc914f-9c5c-4e24-95aa-0dabac7a976a::" providerId="AD" clId="Web-{97F88EC2-2F95-45F6-77F2-911FBBBF9CAF}" dt="2025-07-22T14:58:26.721" v="116" actId="1076"/>
          <ac:spMkLst>
            <pc:docMk/>
            <pc:sldMk cId="1245412940" sldId="598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7F88EC2-2F95-45F6-77F2-911FBBBF9CAF}" dt="2025-07-22T14:58:41.690" v="119" actId="20577"/>
        <pc:sldMkLst>
          <pc:docMk/>
          <pc:sldMk cId="3159564145" sldId="599"/>
        </pc:sldMkLst>
        <pc:spChg chg="mod">
          <ac:chgData name="Utilisateur invité" userId="S::urn:spo:tenantanon#26fc914f-9c5c-4e24-95aa-0dabac7a976a::" providerId="AD" clId="Web-{97F88EC2-2F95-45F6-77F2-911FBBBF9CAF}" dt="2025-07-22T14:58:41.690" v="119" actId="20577"/>
          <ac:spMkLst>
            <pc:docMk/>
            <pc:sldMk cId="3159564145" sldId="599"/>
            <ac:spMk id="3" creationId="{00000000-0000-0000-0000-000000000000}"/>
          </ac:spMkLst>
        </pc:spChg>
      </pc:sldChg>
    </pc:docChg>
  </pc:docChgLst>
  <pc:docChgLst>
    <pc:chgData name="Kari Lawson" userId="6c92de9190242db4" providerId="Windows Live" clId="Web-{2134D4D9-229F-4963-AA23-496422D8123D}"/>
    <pc:docChg chg="modSld">
      <pc:chgData name="Kari Lawson" userId="6c92de9190242db4" providerId="Windows Live" clId="Web-{2134D4D9-229F-4963-AA23-496422D8123D}" dt="2023-05-23T14:49:22.344" v="2" actId="20577"/>
      <pc:docMkLst>
        <pc:docMk/>
      </pc:docMkLst>
      <pc:sldChg chg="modSp">
        <pc:chgData name="Kari Lawson" userId="6c92de9190242db4" providerId="Windows Live" clId="Web-{2134D4D9-229F-4963-AA23-496422D8123D}" dt="2023-05-23T14:49:22.344" v="2" actId="20577"/>
        <pc:sldMkLst>
          <pc:docMk/>
          <pc:sldMk cId="2966423859" sldId="589"/>
        </pc:sldMkLst>
      </pc:sldChg>
    </pc:docChg>
  </pc:docChgLst>
  <pc:docChgLst>
    <pc:chgData name="Utilisateur invité" userId="S::urn:spo:tenantanon#26fc914f-9c5c-4e24-95aa-0dabac7a976a::" providerId="AD" clId="Web-{1E717A2D-E5E3-3851-2EC1-C138739F36AA}"/>
    <pc:docChg chg="modSld">
      <pc:chgData name="Utilisateur invité" userId="S::urn:spo:tenantanon#26fc914f-9c5c-4e24-95aa-0dabac7a976a::" providerId="AD" clId="Web-{1E717A2D-E5E3-3851-2EC1-C138739F36AA}" dt="2025-05-17T16:39:15.440" v="40" actId="20577"/>
      <pc:docMkLst>
        <pc:docMk/>
      </pc:docMkLst>
      <pc:sldChg chg="modSp">
        <pc:chgData name="Utilisateur invité" userId="S::urn:spo:tenantanon#26fc914f-9c5c-4e24-95aa-0dabac7a976a::" providerId="AD" clId="Web-{1E717A2D-E5E3-3851-2EC1-C138739F36AA}" dt="2025-05-17T16:12:05.559" v="0"/>
        <pc:sldMkLst>
          <pc:docMk/>
          <pc:sldMk cId="2104329492" sldId="307"/>
        </pc:sldMkLst>
      </pc:sldChg>
      <pc:sldChg chg="addSp modSp">
        <pc:chgData name="Utilisateur invité" userId="S::urn:spo:tenantanon#26fc914f-9c5c-4e24-95aa-0dabac7a976a::" providerId="AD" clId="Web-{1E717A2D-E5E3-3851-2EC1-C138739F36AA}" dt="2025-05-17T16:14:18.455" v="2" actId="1076"/>
        <pc:sldMkLst>
          <pc:docMk/>
          <pc:sldMk cId="3934596217" sldId="513"/>
        </pc:sldMkLst>
      </pc:sldChg>
      <pc:sldChg chg="modSp">
        <pc:chgData name="Utilisateur invité" userId="S::urn:spo:tenantanon#26fc914f-9c5c-4e24-95aa-0dabac7a976a::" providerId="AD" clId="Web-{1E717A2D-E5E3-3851-2EC1-C138739F36AA}" dt="2025-05-17T16:17:16.242" v="5" actId="20577"/>
        <pc:sldMkLst>
          <pc:docMk/>
          <pc:sldMk cId="2103318470" sldId="545"/>
        </pc:sldMkLst>
      </pc:sldChg>
      <pc:sldChg chg="addSp modSp">
        <pc:chgData name="Utilisateur invité" userId="S::urn:spo:tenantanon#26fc914f-9c5c-4e24-95aa-0dabac7a976a::" providerId="AD" clId="Web-{1E717A2D-E5E3-3851-2EC1-C138739F36AA}" dt="2025-05-17T16:17:57.353" v="10" actId="1076"/>
        <pc:sldMkLst>
          <pc:docMk/>
          <pc:sldMk cId="1132122155" sldId="563"/>
        </pc:sldMkLst>
      </pc:sldChg>
      <pc:sldChg chg="addSp modSp">
        <pc:chgData name="Utilisateur invité" userId="S::urn:spo:tenantanon#26fc914f-9c5c-4e24-95aa-0dabac7a976a::" providerId="AD" clId="Web-{1E717A2D-E5E3-3851-2EC1-C138739F36AA}" dt="2025-05-17T16:20:19.749" v="14" actId="1076"/>
        <pc:sldMkLst>
          <pc:docMk/>
          <pc:sldMk cId="1562798572" sldId="567"/>
        </pc:sldMkLst>
      </pc:sldChg>
      <pc:sldChg chg="addSp modSp">
        <pc:chgData name="Utilisateur invité" userId="S::urn:spo:tenantanon#26fc914f-9c5c-4e24-95aa-0dabac7a976a::" providerId="AD" clId="Web-{1E717A2D-E5E3-3851-2EC1-C138739F36AA}" dt="2025-05-17T16:21:06.156" v="16" actId="1076"/>
        <pc:sldMkLst>
          <pc:docMk/>
          <pc:sldMk cId="1920681797" sldId="569"/>
        </pc:sldMkLst>
      </pc:sldChg>
      <pc:sldChg chg="addSp modSp">
        <pc:chgData name="Utilisateur invité" userId="S::urn:spo:tenantanon#26fc914f-9c5c-4e24-95aa-0dabac7a976a::" providerId="AD" clId="Web-{1E717A2D-E5E3-3851-2EC1-C138739F36AA}" dt="2025-05-17T16:32:05.472" v="23"/>
        <pc:sldMkLst>
          <pc:docMk/>
          <pc:sldMk cId="3596799546" sldId="578"/>
        </pc:sldMkLst>
      </pc:sldChg>
      <pc:sldChg chg="addSp modSp">
        <pc:chgData name="Utilisateur invité" userId="S::urn:spo:tenantanon#26fc914f-9c5c-4e24-95aa-0dabac7a976a::" providerId="AD" clId="Web-{1E717A2D-E5E3-3851-2EC1-C138739F36AA}" dt="2025-05-17T16:33:48.069" v="25" actId="1076"/>
        <pc:sldMkLst>
          <pc:docMk/>
          <pc:sldMk cId="2401904920" sldId="585"/>
        </pc:sldMkLst>
      </pc:sldChg>
      <pc:sldChg chg="addSp modSp">
        <pc:chgData name="Utilisateur invité" userId="S::urn:spo:tenantanon#26fc914f-9c5c-4e24-95aa-0dabac7a976a::" providerId="AD" clId="Web-{1E717A2D-E5E3-3851-2EC1-C138739F36AA}" dt="2025-05-17T16:35:53.886" v="27" actId="1076"/>
        <pc:sldMkLst>
          <pc:docMk/>
          <pc:sldMk cId="2216960607" sldId="592"/>
        </pc:sldMkLst>
      </pc:sldChg>
      <pc:sldChg chg="addSp modSp">
        <pc:chgData name="Utilisateur invité" userId="S::urn:spo:tenantanon#26fc914f-9c5c-4e24-95aa-0dabac7a976a::" providerId="AD" clId="Web-{1E717A2D-E5E3-3851-2EC1-C138739F36AA}" dt="2025-05-17T16:36:38.357" v="31" actId="1076"/>
        <pc:sldMkLst>
          <pc:docMk/>
          <pc:sldMk cId="1947395124" sldId="595"/>
        </pc:sldMkLst>
      </pc:sldChg>
      <pc:sldChg chg="addSp delSp modSp">
        <pc:chgData name="Utilisateur invité" userId="S::urn:spo:tenantanon#26fc914f-9c5c-4e24-95aa-0dabac7a976a::" providerId="AD" clId="Web-{1E717A2D-E5E3-3851-2EC1-C138739F36AA}" dt="2025-05-17T16:38:40.376" v="35" actId="1076"/>
        <pc:sldMkLst>
          <pc:docMk/>
          <pc:sldMk cId="3159564145" sldId="599"/>
        </pc:sldMkLst>
      </pc:sldChg>
      <pc:sldChg chg="modSp">
        <pc:chgData name="Utilisateur invité" userId="S::urn:spo:tenantanon#26fc914f-9c5c-4e24-95aa-0dabac7a976a::" providerId="AD" clId="Web-{1E717A2D-E5E3-3851-2EC1-C138739F36AA}" dt="2025-05-17T16:39:15.440" v="40" actId="20577"/>
        <pc:sldMkLst>
          <pc:docMk/>
          <pc:sldMk cId="394847394" sldId="601"/>
        </pc:sldMkLst>
      </pc:sldChg>
    </pc:docChg>
  </pc:docChgLst>
  <pc:docChgLst>
    <pc:chgData name="Rachel Anne Normand" userId="631bff65-363b-46bc-b0b5-eac538b8e3b4" providerId="ADAL" clId="{3A7D5421-C578-C74E-B994-5096B1A275D1}"/>
    <pc:docChg chg="undo custSel addSld delSld modSld modMainMaster">
      <pc:chgData name="Rachel Anne Normand" userId="631bff65-363b-46bc-b0b5-eac538b8e3b4" providerId="ADAL" clId="{3A7D5421-C578-C74E-B994-5096B1A275D1}" dt="2025-04-30T19:28:19.775" v="668" actId="1076"/>
      <pc:docMkLst>
        <pc:docMk/>
      </pc:docMkLst>
      <pc:sldChg chg="addSp delSp modSp mod">
        <pc:chgData name="Rachel Anne Normand" userId="631bff65-363b-46bc-b0b5-eac538b8e3b4" providerId="ADAL" clId="{3A7D5421-C578-C74E-B994-5096B1A275D1}" dt="2025-04-30T18:58:11.149" v="8" actId="20577"/>
        <pc:sldMkLst>
          <pc:docMk/>
          <pc:sldMk cId="3861369899" sldId="256"/>
        </pc:sldMkLst>
      </pc:sldChg>
      <pc:sldChg chg="modSp mod">
        <pc:chgData name="Rachel Anne Normand" userId="631bff65-363b-46bc-b0b5-eac538b8e3b4" providerId="ADAL" clId="{3A7D5421-C578-C74E-B994-5096B1A275D1}" dt="2025-04-30T18:59:57.615" v="24" actId="14734"/>
        <pc:sldMkLst>
          <pc:docMk/>
          <pc:sldMk cId="3757631623" sldId="266"/>
        </pc:sldMkLst>
      </pc:sldChg>
      <pc:sldChg chg="modSp mod">
        <pc:chgData name="Rachel Anne Normand" userId="631bff65-363b-46bc-b0b5-eac538b8e3b4" providerId="ADAL" clId="{3A7D5421-C578-C74E-B994-5096B1A275D1}" dt="2025-04-30T19:28:19.775" v="668" actId="1076"/>
        <pc:sldMkLst>
          <pc:docMk/>
          <pc:sldMk cId="311959883" sldId="287"/>
        </pc:sldMkLst>
      </pc:sldChg>
      <pc:sldChg chg="addSp modSp mod">
        <pc:chgData name="Rachel Anne Normand" userId="631bff65-363b-46bc-b0b5-eac538b8e3b4" providerId="ADAL" clId="{3A7D5421-C578-C74E-B994-5096B1A275D1}" dt="2025-04-30T19:00:36.136" v="88" actId="20577"/>
        <pc:sldMkLst>
          <pc:docMk/>
          <pc:sldMk cId="2104329492" sldId="307"/>
        </pc:sldMkLst>
      </pc:sldChg>
      <pc:sldChg chg="modSp mod">
        <pc:chgData name="Rachel Anne Normand" userId="631bff65-363b-46bc-b0b5-eac538b8e3b4" providerId="ADAL" clId="{3A7D5421-C578-C74E-B994-5096B1A275D1}" dt="2025-04-30T19:02:16.366" v="110" actId="20577"/>
        <pc:sldMkLst>
          <pc:docMk/>
          <pc:sldMk cId="2421184393" sldId="495"/>
        </pc:sldMkLst>
      </pc:sldChg>
      <pc:sldChg chg="modSp mod">
        <pc:chgData name="Rachel Anne Normand" userId="631bff65-363b-46bc-b0b5-eac538b8e3b4" providerId="ADAL" clId="{3A7D5421-C578-C74E-B994-5096B1A275D1}" dt="2025-04-30T19:03:00.610" v="118" actId="27636"/>
        <pc:sldMkLst>
          <pc:docMk/>
          <pc:sldMk cId="3998853658" sldId="510"/>
        </pc:sldMkLst>
      </pc:sldChg>
      <pc:sldChg chg="modSp mod">
        <pc:chgData name="Rachel Anne Normand" userId="631bff65-363b-46bc-b0b5-eac538b8e3b4" providerId="ADAL" clId="{3A7D5421-C578-C74E-B994-5096B1A275D1}" dt="2025-04-30T19:03:19.654" v="123" actId="20577"/>
        <pc:sldMkLst>
          <pc:docMk/>
          <pc:sldMk cId="1038594718" sldId="512"/>
        </pc:sldMkLst>
      </pc:sldChg>
      <pc:sldChg chg="modSp mod">
        <pc:chgData name="Rachel Anne Normand" userId="631bff65-363b-46bc-b0b5-eac538b8e3b4" providerId="ADAL" clId="{3A7D5421-C578-C74E-B994-5096B1A275D1}" dt="2025-04-30T19:03:52.386" v="144" actId="27636"/>
        <pc:sldMkLst>
          <pc:docMk/>
          <pc:sldMk cId="3934596217" sldId="513"/>
        </pc:sldMkLst>
      </pc:sldChg>
      <pc:sldChg chg="modSp mod">
        <pc:chgData name="Rachel Anne Normand" userId="631bff65-363b-46bc-b0b5-eac538b8e3b4" providerId="ADAL" clId="{3A7D5421-C578-C74E-B994-5096B1A275D1}" dt="2025-04-30T19:09:58.320" v="226" actId="20577"/>
        <pc:sldMkLst>
          <pc:docMk/>
          <pc:sldMk cId="1647785335" sldId="529"/>
        </pc:sldMkLst>
      </pc:sldChg>
      <pc:sldChg chg="modSp mod">
        <pc:chgData name="Rachel Anne Normand" userId="631bff65-363b-46bc-b0b5-eac538b8e3b4" providerId="ADAL" clId="{3A7D5421-C578-C74E-B994-5096B1A275D1}" dt="2025-04-30T19:10:54.340" v="259" actId="6549"/>
        <pc:sldMkLst>
          <pc:docMk/>
          <pc:sldMk cId="2103318470" sldId="545"/>
        </pc:sldMkLst>
      </pc:sldChg>
      <pc:sldChg chg="modSp mod">
        <pc:chgData name="Rachel Anne Normand" userId="631bff65-363b-46bc-b0b5-eac538b8e3b4" providerId="ADAL" clId="{3A7D5421-C578-C74E-B994-5096B1A275D1}" dt="2025-04-30T19:19:58.030" v="504" actId="20577"/>
        <pc:sldMkLst>
          <pc:docMk/>
          <pc:sldMk cId="3235112087" sldId="546"/>
        </pc:sldMkLst>
      </pc:sldChg>
      <pc:sldChg chg="modSp mod">
        <pc:chgData name="Rachel Anne Normand" userId="631bff65-363b-46bc-b0b5-eac538b8e3b4" providerId="ADAL" clId="{3A7D5421-C578-C74E-B994-5096B1A275D1}" dt="2025-04-30T19:26:17.550" v="625" actId="20577"/>
        <pc:sldMkLst>
          <pc:docMk/>
          <pc:sldMk cId="1770469163" sldId="553"/>
        </pc:sldMkLst>
      </pc:sldChg>
      <pc:sldChg chg="modSp mod">
        <pc:chgData name="Rachel Anne Normand" userId="631bff65-363b-46bc-b0b5-eac538b8e3b4" providerId="ADAL" clId="{3A7D5421-C578-C74E-B994-5096B1A275D1}" dt="2025-04-30T19:01:32.614" v="96" actId="20577"/>
        <pc:sldMkLst>
          <pc:docMk/>
          <pc:sldMk cId="2207314760" sldId="554"/>
        </pc:sldMkLst>
      </pc:sldChg>
      <pc:sldChg chg="modSp mod">
        <pc:chgData name="Rachel Anne Normand" userId="631bff65-363b-46bc-b0b5-eac538b8e3b4" providerId="ADAL" clId="{3A7D5421-C578-C74E-B994-5096B1A275D1}" dt="2025-04-30T19:01:56.861" v="100" actId="6549"/>
        <pc:sldMkLst>
          <pc:docMk/>
          <pc:sldMk cId="2939948794" sldId="555"/>
        </pc:sldMkLst>
      </pc:sldChg>
      <pc:sldChg chg="modSp mod">
        <pc:chgData name="Rachel Anne Normand" userId="631bff65-363b-46bc-b0b5-eac538b8e3b4" providerId="ADAL" clId="{3A7D5421-C578-C74E-B994-5096B1A275D1}" dt="2025-04-30T19:04:10.936" v="156" actId="20577"/>
        <pc:sldMkLst>
          <pc:docMk/>
          <pc:sldMk cId="1268370559" sldId="556"/>
        </pc:sldMkLst>
      </pc:sldChg>
      <pc:sldChg chg="modSp mod">
        <pc:chgData name="Rachel Anne Normand" userId="631bff65-363b-46bc-b0b5-eac538b8e3b4" providerId="ADAL" clId="{3A7D5421-C578-C74E-B994-5096B1A275D1}" dt="2025-04-30T19:04:35.072" v="168" actId="20577"/>
        <pc:sldMkLst>
          <pc:docMk/>
          <pc:sldMk cId="2170634967" sldId="557"/>
        </pc:sldMkLst>
      </pc:sldChg>
      <pc:sldChg chg="modSp mod">
        <pc:chgData name="Rachel Anne Normand" userId="631bff65-363b-46bc-b0b5-eac538b8e3b4" providerId="ADAL" clId="{3A7D5421-C578-C74E-B994-5096B1A275D1}" dt="2025-04-30T19:04:57.952" v="180" actId="5793"/>
        <pc:sldMkLst>
          <pc:docMk/>
          <pc:sldMk cId="3138549345" sldId="558"/>
        </pc:sldMkLst>
      </pc:sldChg>
      <pc:sldChg chg="modSp mod">
        <pc:chgData name="Rachel Anne Normand" userId="631bff65-363b-46bc-b0b5-eac538b8e3b4" providerId="ADAL" clId="{3A7D5421-C578-C74E-B994-5096B1A275D1}" dt="2025-04-30T19:05:28.345" v="185" actId="20577"/>
        <pc:sldMkLst>
          <pc:docMk/>
          <pc:sldMk cId="4125360264" sldId="559"/>
        </pc:sldMkLst>
      </pc:sldChg>
      <pc:sldChg chg="modSp mod">
        <pc:chgData name="Rachel Anne Normand" userId="631bff65-363b-46bc-b0b5-eac538b8e3b4" providerId="ADAL" clId="{3A7D5421-C578-C74E-B994-5096B1A275D1}" dt="2025-04-30T19:05:50.800" v="195" actId="20577"/>
        <pc:sldMkLst>
          <pc:docMk/>
          <pc:sldMk cId="629449123" sldId="560"/>
        </pc:sldMkLst>
      </pc:sldChg>
      <pc:sldChg chg="modSp mod">
        <pc:chgData name="Rachel Anne Normand" userId="631bff65-363b-46bc-b0b5-eac538b8e3b4" providerId="ADAL" clId="{3A7D5421-C578-C74E-B994-5096B1A275D1}" dt="2025-04-30T19:06:13.012" v="212" actId="20577"/>
        <pc:sldMkLst>
          <pc:docMk/>
          <pc:sldMk cId="626918773" sldId="561"/>
        </pc:sldMkLst>
      </pc:sldChg>
      <pc:sldChg chg="modSp mod">
        <pc:chgData name="Rachel Anne Normand" userId="631bff65-363b-46bc-b0b5-eac538b8e3b4" providerId="ADAL" clId="{3A7D5421-C578-C74E-B994-5096B1A275D1}" dt="2025-04-30T19:10:16.554" v="249" actId="20577"/>
        <pc:sldMkLst>
          <pc:docMk/>
          <pc:sldMk cId="3521868599" sldId="562"/>
        </pc:sldMkLst>
      </pc:sldChg>
      <pc:sldChg chg="modSp mod">
        <pc:chgData name="Rachel Anne Normand" userId="631bff65-363b-46bc-b0b5-eac538b8e3b4" providerId="ADAL" clId="{3A7D5421-C578-C74E-B994-5096B1A275D1}" dt="2025-04-30T19:11:28.258" v="268" actId="20577"/>
        <pc:sldMkLst>
          <pc:docMk/>
          <pc:sldMk cId="1132122155" sldId="563"/>
        </pc:sldMkLst>
      </pc:sldChg>
      <pc:sldChg chg="modSp mod">
        <pc:chgData name="Rachel Anne Normand" userId="631bff65-363b-46bc-b0b5-eac538b8e3b4" providerId="ADAL" clId="{3A7D5421-C578-C74E-B994-5096B1A275D1}" dt="2025-04-30T19:11:53.737" v="281" actId="27636"/>
        <pc:sldMkLst>
          <pc:docMk/>
          <pc:sldMk cId="1089756045" sldId="564"/>
        </pc:sldMkLst>
      </pc:sldChg>
      <pc:sldChg chg="modSp mod">
        <pc:chgData name="Rachel Anne Normand" userId="631bff65-363b-46bc-b0b5-eac538b8e3b4" providerId="ADAL" clId="{3A7D5421-C578-C74E-B994-5096B1A275D1}" dt="2025-04-30T19:13:14.321" v="307" actId="403"/>
        <pc:sldMkLst>
          <pc:docMk/>
          <pc:sldMk cId="1864093790" sldId="565"/>
        </pc:sldMkLst>
      </pc:sldChg>
      <pc:sldChg chg="modSp mod">
        <pc:chgData name="Rachel Anne Normand" userId="631bff65-363b-46bc-b0b5-eac538b8e3b4" providerId="ADAL" clId="{3A7D5421-C578-C74E-B994-5096B1A275D1}" dt="2025-04-30T19:13:31.570" v="321" actId="20577"/>
        <pc:sldMkLst>
          <pc:docMk/>
          <pc:sldMk cId="3091252331" sldId="566"/>
        </pc:sldMkLst>
      </pc:sldChg>
      <pc:sldChg chg="modSp mod">
        <pc:chgData name="Rachel Anne Normand" userId="631bff65-363b-46bc-b0b5-eac538b8e3b4" providerId="ADAL" clId="{3A7D5421-C578-C74E-B994-5096B1A275D1}" dt="2025-04-30T19:13:51.588" v="336" actId="20577"/>
        <pc:sldMkLst>
          <pc:docMk/>
          <pc:sldMk cId="1562798572" sldId="567"/>
        </pc:sldMkLst>
      </pc:sldChg>
      <pc:sldChg chg="addSp modSp mod">
        <pc:chgData name="Rachel Anne Normand" userId="631bff65-363b-46bc-b0b5-eac538b8e3b4" providerId="ADAL" clId="{3A7D5421-C578-C74E-B994-5096B1A275D1}" dt="2025-04-30T19:14:36.744" v="355" actId="20577"/>
        <pc:sldMkLst>
          <pc:docMk/>
          <pc:sldMk cId="2672246250" sldId="568"/>
        </pc:sldMkLst>
      </pc:sldChg>
      <pc:sldChg chg="modSp mod">
        <pc:chgData name="Rachel Anne Normand" userId="631bff65-363b-46bc-b0b5-eac538b8e3b4" providerId="ADAL" clId="{3A7D5421-C578-C74E-B994-5096B1A275D1}" dt="2025-04-30T19:14:55.676" v="368" actId="6549"/>
        <pc:sldMkLst>
          <pc:docMk/>
          <pc:sldMk cId="1920681797" sldId="569"/>
        </pc:sldMkLst>
      </pc:sldChg>
      <pc:sldChg chg="modSp mod">
        <pc:chgData name="Rachel Anne Normand" userId="631bff65-363b-46bc-b0b5-eac538b8e3b4" providerId="ADAL" clId="{3A7D5421-C578-C74E-B994-5096B1A275D1}" dt="2025-04-30T19:15:15.855" v="379" actId="115"/>
        <pc:sldMkLst>
          <pc:docMk/>
          <pc:sldMk cId="3939264820" sldId="570"/>
        </pc:sldMkLst>
      </pc:sldChg>
      <pc:sldChg chg="modSp mod">
        <pc:chgData name="Rachel Anne Normand" userId="631bff65-363b-46bc-b0b5-eac538b8e3b4" providerId="ADAL" clId="{3A7D5421-C578-C74E-B994-5096B1A275D1}" dt="2025-04-30T19:16:03.518" v="418" actId="20577"/>
        <pc:sldMkLst>
          <pc:docMk/>
          <pc:sldMk cId="871630974" sldId="571"/>
        </pc:sldMkLst>
      </pc:sldChg>
      <pc:sldChg chg="addSp delSp modSp mod">
        <pc:chgData name="Rachel Anne Normand" userId="631bff65-363b-46bc-b0b5-eac538b8e3b4" providerId="ADAL" clId="{3A7D5421-C578-C74E-B994-5096B1A275D1}" dt="2025-04-30T19:16:43.770" v="439"/>
        <pc:sldMkLst>
          <pc:docMk/>
          <pc:sldMk cId="2230533538" sldId="572"/>
        </pc:sldMkLst>
      </pc:sldChg>
      <pc:sldChg chg="modSp mod">
        <pc:chgData name="Rachel Anne Normand" userId="631bff65-363b-46bc-b0b5-eac538b8e3b4" providerId="ADAL" clId="{3A7D5421-C578-C74E-B994-5096B1A275D1}" dt="2025-04-30T19:17:06.325" v="445" actId="20577"/>
        <pc:sldMkLst>
          <pc:docMk/>
          <pc:sldMk cId="1193938795" sldId="573"/>
        </pc:sldMkLst>
      </pc:sldChg>
      <pc:sldChg chg="modSp mod">
        <pc:chgData name="Rachel Anne Normand" userId="631bff65-363b-46bc-b0b5-eac538b8e3b4" providerId="ADAL" clId="{3A7D5421-C578-C74E-B994-5096B1A275D1}" dt="2025-04-30T19:17:18.105" v="450" actId="6549"/>
        <pc:sldMkLst>
          <pc:docMk/>
          <pc:sldMk cId="1844662600" sldId="574"/>
        </pc:sldMkLst>
      </pc:sldChg>
      <pc:sldChg chg="modSp mod">
        <pc:chgData name="Rachel Anne Normand" userId="631bff65-363b-46bc-b0b5-eac538b8e3b4" providerId="ADAL" clId="{3A7D5421-C578-C74E-B994-5096B1A275D1}" dt="2025-04-30T19:17:30.613" v="454" actId="20577"/>
        <pc:sldMkLst>
          <pc:docMk/>
          <pc:sldMk cId="3838427761" sldId="575"/>
        </pc:sldMkLst>
      </pc:sldChg>
      <pc:sldChg chg="modSp mod">
        <pc:chgData name="Rachel Anne Normand" userId="631bff65-363b-46bc-b0b5-eac538b8e3b4" providerId="ADAL" clId="{3A7D5421-C578-C74E-B994-5096B1A275D1}" dt="2025-04-30T19:17:45.860" v="460" actId="20577"/>
        <pc:sldMkLst>
          <pc:docMk/>
          <pc:sldMk cId="2347417184" sldId="576"/>
        </pc:sldMkLst>
      </pc:sldChg>
      <pc:sldChg chg="modSp mod">
        <pc:chgData name="Rachel Anne Normand" userId="631bff65-363b-46bc-b0b5-eac538b8e3b4" providerId="ADAL" clId="{3A7D5421-C578-C74E-B994-5096B1A275D1}" dt="2025-04-30T19:18:22.351" v="466" actId="6549"/>
        <pc:sldMkLst>
          <pc:docMk/>
          <pc:sldMk cId="3368606737" sldId="577"/>
        </pc:sldMkLst>
      </pc:sldChg>
      <pc:sldChg chg="modSp mod">
        <pc:chgData name="Rachel Anne Normand" userId="631bff65-363b-46bc-b0b5-eac538b8e3b4" providerId="ADAL" clId="{3A7D5421-C578-C74E-B994-5096B1A275D1}" dt="2025-04-30T19:18:51.748" v="476" actId="27636"/>
        <pc:sldMkLst>
          <pc:docMk/>
          <pc:sldMk cId="3596799546" sldId="578"/>
        </pc:sldMkLst>
      </pc:sldChg>
      <pc:sldChg chg="modSp mod">
        <pc:chgData name="Rachel Anne Normand" userId="631bff65-363b-46bc-b0b5-eac538b8e3b4" providerId="ADAL" clId="{3A7D5421-C578-C74E-B994-5096B1A275D1}" dt="2025-04-30T19:19:11.268" v="480" actId="6549"/>
        <pc:sldMkLst>
          <pc:docMk/>
          <pc:sldMk cId="103428956" sldId="579"/>
        </pc:sldMkLst>
      </pc:sldChg>
      <pc:sldChg chg="modSp mod">
        <pc:chgData name="Rachel Anne Normand" userId="631bff65-363b-46bc-b0b5-eac538b8e3b4" providerId="ADAL" clId="{3A7D5421-C578-C74E-B994-5096B1A275D1}" dt="2025-04-30T19:19:30.353" v="488" actId="20577"/>
        <pc:sldMkLst>
          <pc:docMk/>
          <pc:sldMk cId="1752465991" sldId="580"/>
        </pc:sldMkLst>
      </pc:sldChg>
      <pc:sldChg chg="modSp mod">
        <pc:chgData name="Rachel Anne Normand" userId="631bff65-363b-46bc-b0b5-eac538b8e3b4" providerId="ADAL" clId="{3A7D5421-C578-C74E-B994-5096B1A275D1}" dt="2025-04-30T19:20:16.245" v="509" actId="6549"/>
        <pc:sldMkLst>
          <pc:docMk/>
          <pc:sldMk cId="1414701377" sldId="581"/>
        </pc:sldMkLst>
      </pc:sldChg>
      <pc:sldChg chg="modSp mod">
        <pc:chgData name="Rachel Anne Normand" userId="631bff65-363b-46bc-b0b5-eac538b8e3b4" providerId="ADAL" clId="{3A7D5421-C578-C74E-B994-5096B1A275D1}" dt="2025-04-30T19:20:30.763" v="517" actId="27636"/>
        <pc:sldMkLst>
          <pc:docMk/>
          <pc:sldMk cId="1057610824" sldId="582"/>
        </pc:sldMkLst>
      </pc:sldChg>
      <pc:sldChg chg="modSp mod">
        <pc:chgData name="Rachel Anne Normand" userId="631bff65-363b-46bc-b0b5-eac538b8e3b4" providerId="ADAL" clId="{3A7D5421-C578-C74E-B994-5096B1A275D1}" dt="2025-04-30T19:20:51.124" v="524" actId="27636"/>
        <pc:sldMkLst>
          <pc:docMk/>
          <pc:sldMk cId="991436232" sldId="583"/>
        </pc:sldMkLst>
      </pc:sldChg>
      <pc:sldChg chg="modSp mod">
        <pc:chgData name="Rachel Anne Normand" userId="631bff65-363b-46bc-b0b5-eac538b8e3b4" providerId="ADAL" clId="{3A7D5421-C578-C74E-B994-5096B1A275D1}" dt="2025-04-30T19:21:34.341" v="535" actId="27636"/>
        <pc:sldMkLst>
          <pc:docMk/>
          <pc:sldMk cId="1118381286" sldId="584"/>
        </pc:sldMkLst>
      </pc:sldChg>
      <pc:sldChg chg="modSp mod">
        <pc:chgData name="Rachel Anne Normand" userId="631bff65-363b-46bc-b0b5-eac538b8e3b4" providerId="ADAL" clId="{3A7D5421-C578-C74E-B994-5096B1A275D1}" dt="2025-04-30T19:21:52.727" v="543" actId="27636"/>
        <pc:sldMkLst>
          <pc:docMk/>
          <pc:sldMk cId="2401904920" sldId="585"/>
        </pc:sldMkLst>
      </pc:sldChg>
      <pc:sldChg chg="modSp mod">
        <pc:chgData name="Rachel Anne Normand" userId="631bff65-363b-46bc-b0b5-eac538b8e3b4" providerId="ADAL" clId="{3A7D5421-C578-C74E-B994-5096B1A275D1}" dt="2025-04-30T19:22:16.469" v="548" actId="6549"/>
        <pc:sldMkLst>
          <pc:docMk/>
          <pc:sldMk cId="1347898789" sldId="586"/>
        </pc:sldMkLst>
      </pc:sldChg>
      <pc:sldChg chg="modSp mod">
        <pc:chgData name="Rachel Anne Normand" userId="631bff65-363b-46bc-b0b5-eac538b8e3b4" providerId="ADAL" clId="{3A7D5421-C578-C74E-B994-5096B1A275D1}" dt="2025-04-30T19:22:30.895" v="551" actId="6549"/>
        <pc:sldMkLst>
          <pc:docMk/>
          <pc:sldMk cId="3304063632" sldId="587"/>
        </pc:sldMkLst>
      </pc:sldChg>
      <pc:sldChg chg="modSp mod">
        <pc:chgData name="Rachel Anne Normand" userId="631bff65-363b-46bc-b0b5-eac538b8e3b4" providerId="ADAL" clId="{3A7D5421-C578-C74E-B994-5096B1A275D1}" dt="2025-04-30T19:22:50.490" v="561" actId="14"/>
        <pc:sldMkLst>
          <pc:docMk/>
          <pc:sldMk cId="2101399087" sldId="588"/>
        </pc:sldMkLst>
      </pc:sldChg>
      <pc:sldChg chg="modSp mod">
        <pc:chgData name="Rachel Anne Normand" userId="631bff65-363b-46bc-b0b5-eac538b8e3b4" providerId="ADAL" clId="{3A7D5421-C578-C74E-B994-5096B1A275D1}" dt="2025-04-30T19:23:20.995" v="570" actId="6549"/>
        <pc:sldMkLst>
          <pc:docMk/>
          <pc:sldMk cId="2966423859" sldId="589"/>
        </pc:sldMkLst>
      </pc:sldChg>
      <pc:sldChg chg="modSp mod">
        <pc:chgData name="Rachel Anne Normand" userId="631bff65-363b-46bc-b0b5-eac538b8e3b4" providerId="ADAL" clId="{3A7D5421-C578-C74E-B994-5096B1A275D1}" dt="2025-04-30T19:23:44.221" v="580" actId="27636"/>
        <pc:sldMkLst>
          <pc:docMk/>
          <pc:sldMk cId="2817437737" sldId="590"/>
        </pc:sldMkLst>
      </pc:sldChg>
      <pc:sldChg chg="modSp mod">
        <pc:chgData name="Rachel Anne Normand" userId="631bff65-363b-46bc-b0b5-eac538b8e3b4" providerId="ADAL" clId="{3A7D5421-C578-C74E-B994-5096B1A275D1}" dt="2025-04-30T19:24:01.024" v="585" actId="6549"/>
        <pc:sldMkLst>
          <pc:docMk/>
          <pc:sldMk cId="1434977729" sldId="591"/>
        </pc:sldMkLst>
      </pc:sldChg>
      <pc:sldChg chg="modSp mod">
        <pc:chgData name="Rachel Anne Normand" userId="631bff65-363b-46bc-b0b5-eac538b8e3b4" providerId="ADAL" clId="{3A7D5421-C578-C74E-B994-5096B1A275D1}" dt="2025-04-30T19:24:39.726" v="589" actId="6549"/>
        <pc:sldMkLst>
          <pc:docMk/>
          <pc:sldMk cId="2216960607" sldId="592"/>
        </pc:sldMkLst>
      </pc:sldChg>
      <pc:sldChg chg="modSp mod">
        <pc:chgData name="Rachel Anne Normand" userId="631bff65-363b-46bc-b0b5-eac538b8e3b4" providerId="ADAL" clId="{3A7D5421-C578-C74E-B994-5096B1A275D1}" dt="2025-04-30T19:25:12.524" v="601" actId="20577"/>
        <pc:sldMkLst>
          <pc:docMk/>
          <pc:sldMk cId="3104424309" sldId="593"/>
        </pc:sldMkLst>
      </pc:sldChg>
      <pc:sldChg chg="modSp mod">
        <pc:chgData name="Rachel Anne Normand" userId="631bff65-363b-46bc-b0b5-eac538b8e3b4" providerId="ADAL" clId="{3A7D5421-C578-C74E-B994-5096B1A275D1}" dt="2025-04-30T19:25:32.357" v="610" actId="20577"/>
        <pc:sldMkLst>
          <pc:docMk/>
          <pc:sldMk cId="2937230244" sldId="594"/>
        </pc:sldMkLst>
      </pc:sldChg>
      <pc:sldChg chg="modSp mod">
        <pc:chgData name="Rachel Anne Normand" userId="631bff65-363b-46bc-b0b5-eac538b8e3b4" providerId="ADAL" clId="{3A7D5421-C578-C74E-B994-5096B1A275D1}" dt="2025-04-30T19:25:44.443" v="613" actId="20577"/>
        <pc:sldMkLst>
          <pc:docMk/>
          <pc:sldMk cId="1947395124" sldId="595"/>
        </pc:sldMkLst>
      </pc:sldChg>
      <pc:sldChg chg="modSp mod">
        <pc:chgData name="Rachel Anne Normand" userId="631bff65-363b-46bc-b0b5-eac538b8e3b4" providerId="ADAL" clId="{3A7D5421-C578-C74E-B994-5096B1A275D1}" dt="2025-04-30T19:25:56.573" v="619" actId="20577"/>
        <pc:sldMkLst>
          <pc:docMk/>
          <pc:sldMk cId="3028130552" sldId="596"/>
        </pc:sldMkLst>
      </pc:sldChg>
      <pc:sldChg chg="modSp mod">
        <pc:chgData name="Rachel Anne Normand" userId="631bff65-363b-46bc-b0b5-eac538b8e3b4" providerId="ADAL" clId="{3A7D5421-C578-C74E-B994-5096B1A275D1}" dt="2025-04-30T19:26:50.110" v="636" actId="20577"/>
        <pc:sldMkLst>
          <pc:docMk/>
          <pc:sldMk cId="2975436509" sldId="597"/>
        </pc:sldMkLst>
      </pc:sldChg>
      <pc:sldChg chg="modSp mod">
        <pc:chgData name="Rachel Anne Normand" userId="631bff65-363b-46bc-b0b5-eac538b8e3b4" providerId="ADAL" clId="{3A7D5421-C578-C74E-B994-5096B1A275D1}" dt="2025-04-30T19:27:07.705" v="644" actId="27636"/>
        <pc:sldMkLst>
          <pc:docMk/>
          <pc:sldMk cId="1245412940" sldId="598"/>
        </pc:sldMkLst>
      </pc:sldChg>
      <pc:sldChg chg="modSp mod">
        <pc:chgData name="Rachel Anne Normand" userId="631bff65-363b-46bc-b0b5-eac538b8e3b4" providerId="ADAL" clId="{3A7D5421-C578-C74E-B994-5096B1A275D1}" dt="2025-04-30T19:27:32.384" v="650" actId="20577"/>
        <pc:sldMkLst>
          <pc:docMk/>
          <pc:sldMk cId="3159564145" sldId="599"/>
        </pc:sldMkLst>
      </pc:sldChg>
      <pc:sldChg chg="modSp mod">
        <pc:chgData name="Rachel Anne Normand" userId="631bff65-363b-46bc-b0b5-eac538b8e3b4" providerId="ADAL" clId="{3A7D5421-C578-C74E-B994-5096B1A275D1}" dt="2025-04-30T19:27:50.742" v="657" actId="27636"/>
        <pc:sldMkLst>
          <pc:docMk/>
          <pc:sldMk cId="3909547860" sldId="600"/>
        </pc:sldMkLst>
      </pc:sldChg>
      <pc:sldChg chg="modSp mod">
        <pc:chgData name="Rachel Anne Normand" userId="631bff65-363b-46bc-b0b5-eac538b8e3b4" providerId="ADAL" clId="{3A7D5421-C578-C74E-B994-5096B1A275D1}" dt="2025-04-30T19:28:12.263" v="666" actId="6549"/>
        <pc:sldMkLst>
          <pc:docMk/>
          <pc:sldMk cId="394847394" sldId="601"/>
        </pc:sldMkLst>
      </pc:sldChg>
      <pc:sldChg chg="add del">
        <pc:chgData name="Rachel Anne Normand" userId="631bff65-363b-46bc-b0b5-eac538b8e3b4" providerId="ADAL" clId="{3A7D5421-C578-C74E-B994-5096B1A275D1}" dt="2025-04-30T18:58:21.656" v="9" actId="2696"/>
        <pc:sldMkLst>
          <pc:docMk/>
          <pc:sldMk cId="2143038991" sldId="602"/>
        </pc:sldMkLst>
      </pc:sldChg>
      <pc:sldMasterChg chg="modSldLayout">
        <pc:chgData name="Rachel Anne Normand" userId="631bff65-363b-46bc-b0b5-eac538b8e3b4" providerId="ADAL" clId="{3A7D5421-C578-C74E-B994-5096B1A275D1}" dt="2025-04-30T18:58:35.435" v="11" actId="14100"/>
        <pc:sldMasterMkLst>
          <pc:docMk/>
          <pc:sldMasterMk cId="0" sldId="2147483648"/>
        </pc:sldMasterMkLst>
        <pc:sldLayoutChg chg="modSp mod">
          <pc:chgData name="Rachel Anne Normand" userId="631bff65-363b-46bc-b0b5-eac538b8e3b4" providerId="ADAL" clId="{3A7D5421-C578-C74E-B994-5096B1A275D1}" dt="2025-04-30T18:58:35.435" v="11" actId="14100"/>
          <pc:sldLayoutMkLst>
            <pc:docMk/>
            <pc:sldMasterMk cId="0" sldId="2147483648"/>
            <pc:sldLayoutMk cId="0" sldId="2147483650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303" y="624110"/>
            <a:ext cx="10835309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303" y="2133600"/>
            <a:ext cx="10835309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youtube.com/watch?v=Xj4hI76M7pI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nada.ca/fr/sante-canada.html" TargetMode="External"/><Relationship Id="rId2" Type="http://schemas.openxmlformats.org/officeDocument/2006/relationships/hyperlink" Target="https://soinsdenosenfants.cps.ca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s://naitreetgrandir.com/fr/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ontario.ca/files/2024-01/moh-publicly-funded-immunization-schedule-fr-2024-01-23.pdf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youtube.com/watch?v=ypL3dLwTalY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72DE80D-ED44-A0C5-C216-994C86E447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1564647"/>
            <a:ext cx="12191999" cy="2262781"/>
          </a:xfrm>
        </p:spPr>
        <p:txBody>
          <a:bodyPr>
            <a:normAutofit/>
          </a:bodyPr>
          <a:lstStyle/>
          <a:p>
            <a:pPr algn="ctr"/>
            <a:r>
              <a:rPr lang="en-CA" dirty="0" err="1"/>
              <a:t>Préparez-vous</a:t>
            </a:r>
            <a:r>
              <a:rPr lang="en-CA" dirty="0"/>
              <a:t> </a:t>
            </a:r>
            <a:br>
              <a:rPr lang="en-CA" dirty="0"/>
            </a:br>
            <a:r>
              <a:rPr lang="en-CA" dirty="0"/>
              <a:t>à la </a:t>
            </a:r>
            <a:r>
              <a:rPr lang="en-CA" dirty="0" err="1"/>
              <a:t>littératie</a:t>
            </a:r>
            <a:r>
              <a:rPr lang="en-CA" dirty="0"/>
              <a:t> </a:t>
            </a:r>
            <a:r>
              <a:rPr lang="en-CA" dirty="0" err="1"/>
              <a:t>familiale</a:t>
            </a:r>
            <a:endParaRPr lang="en-CA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6811512-44D6-B427-0F4F-2C8417E9A4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" y="4261405"/>
            <a:ext cx="12191999" cy="1126283"/>
          </a:xfrm>
        </p:spPr>
        <p:txBody>
          <a:bodyPr>
            <a:normAutofit/>
          </a:bodyPr>
          <a:lstStyle/>
          <a:p>
            <a:pPr algn="ctr"/>
            <a:r>
              <a:rPr lang="en-CA" sz="2400" b="1" dirty="0"/>
              <a:t>MODULE 8</a:t>
            </a:r>
          </a:p>
        </p:txBody>
      </p:sp>
    </p:spTree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Eau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 err="1"/>
              <a:t>Selon</a:t>
            </a:r>
            <a:r>
              <a:rPr lang="en-CA" dirty="0"/>
              <a:t> Santé Canada, les enfants, les adolescents et les </a:t>
            </a:r>
            <a:r>
              <a:rPr lang="en-CA" dirty="0" err="1"/>
              <a:t>adolescentes</a:t>
            </a:r>
            <a:r>
              <a:rPr lang="en-CA" dirty="0"/>
              <a:t> </a:t>
            </a:r>
            <a:endParaRPr lang="fr-FR"/>
          </a:p>
          <a:p>
            <a:pPr marL="0" indent="0">
              <a:buNone/>
            </a:pPr>
            <a:r>
              <a:rPr lang="en-CA" dirty="0" err="1"/>
              <a:t>devraient</a:t>
            </a:r>
            <a:r>
              <a:rPr lang="en-CA" dirty="0"/>
              <a:t> </a:t>
            </a:r>
            <a:r>
              <a:rPr lang="en-CA" dirty="0" err="1"/>
              <a:t>consommer</a:t>
            </a:r>
            <a:r>
              <a:rPr lang="en-CA" dirty="0"/>
              <a:t> environ 1 litre </a:t>
            </a:r>
            <a:r>
              <a:rPr lang="en-CA" dirty="0" err="1"/>
              <a:t>d’eau</a:t>
            </a:r>
            <a:r>
              <a:rPr lang="en-CA" dirty="0"/>
              <a:t> par jour, </a:t>
            </a:r>
            <a:r>
              <a:rPr lang="en-CA" dirty="0" err="1"/>
              <a:t>tandis</a:t>
            </a:r>
            <a:r>
              <a:rPr lang="en-CA" dirty="0"/>
              <a:t> que les </a:t>
            </a:r>
            <a:r>
              <a:rPr lang="en-CA" dirty="0" err="1"/>
              <a:t>adultes</a:t>
            </a:r>
          </a:p>
          <a:p>
            <a:pPr marL="0" indent="0">
              <a:buNone/>
            </a:pPr>
            <a:r>
              <a:rPr lang="en-CA" dirty="0"/>
              <a:t> </a:t>
            </a:r>
            <a:r>
              <a:rPr lang="en-CA" dirty="0" err="1"/>
              <a:t>devraient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boire</a:t>
            </a:r>
            <a:r>
              <a:rPr lang="en-CA" dirty="0"/>
              <a:t> environ 2 litres.</a:t>
            </a:r>
            <a:endParaRPr lang="fr-FR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68370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Exercice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L’exercice </a:t>
            </a:r>
            <a:r>
              <a:rPr lang="en-CA" err="1"/>
              <a:t>régulier</a:t>
            </a:r>
            <a:r>
              <a:rPr lang="en-CA" dirty="0"/>
              <a:t> procure de multiples </a:t>
            </a:r>
            <a:r>
              <a:rPr lang="en-CA" err="1"/>
              <a:t>avantages</a:t>
            </a:r>
            <a:r>
              <a:rPr lang="en-CA" dirty="0"/>
              <a:t> à </a:t>
            </a:r>
            <a:r>
              <a:rPr lang="en-CA" err="1"/>
              <a:t>votre</a:t>
            </a:r>
            <a:r>
              <a:rPr lang="en-CA" dirty="0"/>
              <a:t> corps et </a:t>
            </a:r>
            <a:endParaRPr lang="fr-FR"/>
          </a:p>
          <a:p>
            <a:pPr marL="0" indent="0">
              <a:buNone/>
            </a:pPr>
            <a:r>
              <a:rPr lang="en-CA" dirty="0"/>
              <a:t>à </a:t>
            </a:r>
            <a:r>
              <a:rPr lang="en-CA" dirty="0" err="1"/>
              <a:t>votre</a:t>
            </a:r>
            <a:r>
              <a:rPr lang="en-CA" dirty="0"/>
              <a:t> santé </a:t>
            </a:r>
            <a:r>
              <a:rPr lang="en-CA" dirty="0" err="1"/>
              <a:t>mentale</a:t>
            </a:r>
            <a:r>
              <a:rPr lang="en-CA" dirty="0"/>
              <a:t>. </a:t>
            </a:r>
            <a:endParaRPr lang="en-CA"/>
          </a:p>
          <a:p>
            <a:r>
              <a:rPr lang="en-CA" dirty="0"/>
              <a:t>Faire de </a:t>
            </a:r>
            <a:r>
              <a:rPr lang="en-CA" dirty="0" err="1"/>
              <a:t>l’exercice</a:t>
            </a:r>
            <a:r>
              <a:rPr lang="en-CA" dirty="0"/>
              <a:t> ne </a:t>
            </a:r>
            <a:r>
              <a:rPr lang="en-CA" dirty="0" err="1"/>
              <a:t>signifie</a:t>
            </a:r>
            <a:r>
              <a:rPr lang="en-CA" dirty="0"/>
              <a:t> pas </a:t>
            </a:r>
            <a:r>
              <a:rPr lang="en-CA" dirty="0" err="1"/>
              <a:t>nécessairement</a:t>
            </a:r>
            <a:r>
              <a:rPr lang="en-CA" dirty="0"/>
              <a:t> </a:t>
            </a:r>
            <a:r>
              <a:rPr lang="en-CA" dirty="0" err="1"/>
              <a:t>aller</a:t>
            </a:r>
            <a:r>
              <a:rPr lang="en-CA" dirty="0"/>
              <a:t> au gym et </a:t>
            </a:r>
            <a:r>
              <a:rPr lang="en-CA" dirty="0" err="1"/>
              <a:t>soulever</a:t>
            </a:r>
            <a:r>
              <a:rPr lang="en-CA" dirty="0"/>
              <a:t> des </a:t>
            </a:r>
            <a:r>
              <a:rPr lang="en-CA" dirty="0" err="1"/>
              <a:t>poids</a:t>
            </a:r>
            <a:r>
              <a:rPr lang="en-CA" dirty="0"/>
              <a:t> pendant des </a:t>
            </a:r>
            <a:r>
              <a:rPr lang="en-CA" dirty="0" err="1"/>
              <a:t>heures</a:t>
            </a:r>
            <a:r>
              <a:rPr lang="en-CA" dirty="0"/>
              <a:t>. </a:t>
            </a:r>
          </a:p>
          <a:p>
            <a:r>
              <a:rPr lang="en-CA" dirty="0"/>
              <a:t>L’exercice </a:t>
            </a:r>
            <a:r>
              <a:rPr lang="en-CA" dirty="0" err="1"/>
              <a:t>peut</a:t>
            </a:r>
            <a:r>
              <a:rPr lang="en-CA" dirty="0"/>
              <a:t> </a:t>
            </a:r>
            <a:r>
              <a:rPr lang="en-CA" dirty="0" err="1"/>
              <a:t>être</a:t>
            </a:r>
            <a:r>
              <a:rPr lang="en-CA" dirty="0"/>
              <a:t> toute </a:t>
            </a:r>
            <a:r>
              <a:rPr lang="en-CA" dirty="0" err="1"/>
              <a:t>activité</a:t>
            </a:r>
            <a:r>
              <a:rPr lang="en-CA" dirty="0"/>
              <a:t> physique qui fait </a:t>
            </a:r>
            <a:r>
              <a:rPr lang="en-CA" dirty="0" err="1"/>
              <a:t>bouger</a:t>
            </a:r>
            <a:r>
              <a:rPr lang="en-CA" dirty="0"/>
              <a:t> le corps.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70634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Exercice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319" y="2077652"/>
            <a:ext cx="11105696" cy="3777622"/>
          </a:xfrm>
        </p:spPr>
        <p:txBody>
          <a:bodyPr/>
          <a:lstStyle/>
          <a:p>
            <a:r>
              <a:rPr lang="en-CA" dirty="0" err="1"/>
              <a:t>D’après</a:t>
            </a:r>
            <a:r>
              <a:rPr lang="en-CA" dirty="0"/>
              <a:t> Santé Canada, les </a:t>
            </a:r>
            <a:r>
              <a:rPr lang="en-CA" dirty="0" err="1"/>
              <a:t>adultes</a:t>
            </a:r>
            <a:r>
              <a:rPr lang="en-CA" dirty="0"/>
              <a:t> </a:t>
            </a:r>
            <a:r>
              <a:rPr lang="en-CA" dirty="0" err="1"/>
              <a:t>doivent</a:t>
            </a:r>
            <a:r>
              <a:rPr lang="en-CA" dirty="0"/>
              <a:t> </a:t>
            </a:r>
            <a:r>
              <a:rPr lang="en-CA" dirty="0" err="1"/>
              <a:t>s’adonner</a:t>
            </a:r>
            <a:r>
              <a:rPr lang="en-CA" dirty="0"/>
              <a:t> à des </a:t>
            </a:r>
            <a:r>
              <a:rPr lang="en-CA" dirty="0" err="1"/>
              <a:t>activités</a:t>
            </a:r>
            <a:r>
              <a:rPr lang="en-CA" dirty="0"/>
              <a:t> physiques pendant 150 minutes </a:t>
            </a:r>
            <a:r>
              <a:rPr lang="en-CA" dirty="0" err="1"/>
              <a:t>d’activité</a:t>
            </a:r>
            <a:r>
              <a:rPr lang="en-CA" dirty="0"/>
              <a:t> physique par </a:t>
            </a:r>
            <a:r>
              <a:rPr lang="en-CA" dirty="0" err="1"/>
              <a:t>semaine</a:t>
            </a:r>
            <a:r>
              <a:rPr lang="en-CA" dirty="0"/>
              <a:t>. </a:t>
            </a:r>
          </a:p>
          <a:p>
            <a:pPr marL="0" indent="0">
              <a:buNone/>
            </a:pPr>
            <a:endParaRPr lang="en-CA" dirty="0"/>
          </a:p>
          <a:p>
            <a:r>
              <a:rPr lang="en-CA" dirty="0"/>
              <a:t>Les jeunes, quant à </a:t>
            </a:r>
            <a:r>
              <a:rPr lang="en-CA" dirty="0" err="1"/>
              <a:t>eux</a:t>
            </a:r>
            <a:r>
              <a:rPr lang="en-CA" dirty="0"/>
              <a:t>, </a:t>
            </a:r>
            <a:r>
              <a:rPr lang="en-CA" dirty="0" err="1"/>
              <a:t>doivent</a:t>
            </a:r>
            <a:r>
              <a:rPr lang="en-CA" dirty="0"/>
              <a:t> </a:t>
            </a:r>
            <a:r>
              <a:rPr lang="en-CA" dirty="0" err="1"/>
              <a:t>s’adonner</a:t>
            </a:r>
            <a:r>
              <a:rPr lang="en-CA" dirty="0"/>
              <a:t> à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activité</a:t>
            </a:r>
            <a:r>
              <a:rPr lang="en-CA" dirty="0"/>
              <a:t> physique </a:t>
            </a:r>
            <a:r>
              <a:rPr lang="en-CA" dirty="0" err="1"/>
              <a:t>quotidienne</a:t>
            </a:r>
            <a:r>
              <a:rPr lang="en-CA" dirty="0"/>
              <a:t> pendant au </a:t>
            </a:r>
            <a:r>
              <a:rPr lang="en-CA" dirty="0" err="1"/>
              <a:t>moins</a:t>
            </a:r>
            <a:r>
              <a:rPr lang="en-CA" dirty="0"/>
              <a:t> 60 minutes.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38549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8473" y="624110"/>
            <a:ext cx="10256139" cy="1280890"/>
          </a:xfrm>
        </p:spPr>
        <p:txBody>
          <a:bodyPr/>
          <a:lstStyle/>
          <a:p>
            <a:r>
              <a:rPr lang="en-CA" dirty="0"/>
              <a:t>Discuss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/>
              <a:t>Quelles</a:t>
            </a:r>
            <a:r>
              <a:rPr lang="en-CA" dirty="0"/>
              <a:t> </a:t>
            </a:r>
            <a:r>
              <a:rPr lang="en-CA" dirty="0" err="1"/>
              <a:t>activités</a:t>
            </a:r>
            <a:r>
              <a:rPr lang="en-CA" dirty="0"/>
              <a:t> </a:t>
            </a:r>
            <a:r>
              <a:rPr lang="en-CA" dirty="0" err="1"/>
              <a:t>faites-vous</a:t>
            </a:r>
            <a:r>
              <a:rPr lang="en-CA" dirty="0"/>
              <a:t> pour faire de </a:t>
            </a:r>
            <a:r>
              <a:rPr lang="en-CA" dirty="0" err="1"/>
              <a:t>l’exercice</a:t>
            </a:r>
            <a:r>
              <a:rPr lang="en-CA" dirty="0"/>
              <a:t> ?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03" y="679288"/>
            <a:ext cx="579170" cy="5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360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Exercice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Il </a:t>
            </a:r>
            <a:r>
              <a:rPr lang="en-CA" dirty="0" err="1"/>
              <a:t>n’est</a:t>
            </a:r>
            <a:r>
              <a:rPr lang="en-CA" dirty="0"/>
              <a:t> pas </a:t>
            </a:r>
            <a:r>
              <a:rPr lang="en-CA" dirty="0" err="1"/>
              <a:t>toujours</a:t>
            </a:r>
            <a:r>
              <a:rPr lang="en-CA" dirty="0"/>
              <a:t> facile </a:t>
            </a:r>
            <a:r>
              <a:rPr lang="en-CA" dirty="0" err="1"/>
              <a:t>d’inciter</a:t>
            </a:r>
            <a:r>
              <a:rPr lang="en-CA" dirty="0"/>
              <a:t> son enfant à </a:t>
            </a:r>
            <a:r>
              <a:rPr lang="en-CA" dirty="0" err="1"/>
              <a:t>être</a:t>
            </a:r>
            <a:r>
              <a:rPr lang="en-CA" dirty="0"/>
              <a:t> </a:t>
            </a:r>
            <a:r>
              <a:rPr lang="en-CA" dirty="0" err="1"/>
              <a:t>actif</a:t>
            </a:r>
            <a:r>
              <a:rPr lang="en-CA" dirty="0"/>
              <a:t>. </a:t>
            </a:r>
          </a:p>
          <a:p>
            <a:r>
              <a:rPr lang="en-CA" dirty="0"/>
              <a:t>Montrez </a:t>
            </a:r>
            <a:r>
              <a:rPr lang="en-CA" dirty="0" err="1"/>
              <a:t>l’exemple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adoptant</a:t>
            </a:r>
            <a:r>
              <a:rPr lang="en-CA" dirty="0"/>
              <a:t> </a:t>
            </a:r>
            <a:r>
              <a:rPr lang="en-CA" dirty="0" err="1"/>
              <a:t>ces</a:t>
            </a:r>
            <a:r>
              <a:rPr lang="en-CA" dirty="0"/>
              <a:t> </a:t>
            </a:r>
            <a:r>
              <a:rPr lang="en-CA" dirty="0" err="1"/>
              <a:t>quelques</a:t>
            </a:r>
            <a:r>
              <a:rPr lang="en-CA" dirty="0"/>
              <a:t> habitudes :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29449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Exercice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 err="1"/>
              <a:t>Empruntez</a:t>
            </a:r>
            <a:r>
              <a:rPr lang="en-CA" dirty="0"/>
              <a:t> le chemin de </a:t>
            </a:r>
            <a:r>
              <a:rPr lang="en-CA" dirty="0" err="1"/>
              <a:t>l’école</a:t>
            </a:r>
            <a:r>
              <a:rPr lang="en-CA" dirty="0"/>
              <a:t> à pied </a:t>
            </a:r>
            <a:r>
              <a:rPr lang="en-CA" dirty="0" err="1"/>
              <a:t>ou</a:t>
            </a:r>
            <a:r>
              <a:rPr lang="en-CA" dirty="0"/>
              <a:t> à </a:t>
            </a:r>
            <a:r>
              <a:rPr lang="en-CA" dirty="0" err="1"/>
              <a:t>vélo</a:t>
            </a:r>
            <a:r>
              <a:rPr lang="en-CA" dirty="0"/>
              <a:t> </a:t>
            </a:r>
            <a:r>
              <a:rPr lang="en-CA" dirty="0" err="1"/>
              <a:t>lorsque</a:t>
            </a:r>
            <a:r>
              <a:rPr lang="en-CA" dirty="0"/>
              <a:t> </a:t>
            </a:r>
            <a:r>
              <a:rPr lang="en-CA" dirty="0" err="1"/>
              <a:t>c’est</a:t>
            </a:r>
            <a:r>
              <a:rPr lang="en-CA" dirty="0"/>
              <a:t> possible.</a:t>
            </a:r>
          </a:p>
          <a:p>
            <a:r>
              <a:rPr lang="en-CA" dirty="0" err="1"/>
              <a:t>Pratiquez</a:t>
            </a:r>
            <a:r>
              <a:rPr lang="en-CA" dirty="0"/>
              <a:t> des sports </a:t>
            </a:r>
            <a:r>
              <a:rPr lang="en-CA" dirty="0" err="1"/>
              <a:t>d’équipe</a:t>
            </a:r>
            <a:r>
              <a:rPr lang="en-CA" dirty="0"/>
              <a:t>.</a:t>
            </a:r>
          </a:p>
          <a:p>
            <a:r>
              <a:rPr lang="en-CA" dirty="0" err="1"/>
              <a:t>Participez</a:t>
            </a:r>
            <a:r>
              <a:rPr lang="en-CA" dirty="0"/>
              <a:t> à des </a:t>
            </a:r>
            <a:r>
              <a:rPr lang="en-CA" dirty="0" err="1"/>
              <a:t>activités</a:t>
            </a:r>
            <a:r>
              <a:rPr lang="en-CA" dirty="0"/>
              <a:t> </a:t>
            </a:r>
            <a:r>
              <a:rPr lang="en-CA" dirty="0" err="1"/>
              <a:t>parascolaires</a:t>
            </a:r>
            <a:r>
              <a:rPr lang="en-CA" dirty="0"/>
              <a:t> </a:t>
            </a:r>
            <a:r>
              <a:rPr lang="en-CA" dirty="0" err="1"/>
              <a:t>proposées</a:t>
            </a:r>
            <a:r>
              <a:rPr lang="en-CA" dirty="0"/>
              <a:t> par des centres </a:t>
            </a:r>
          </a:p>
          <a:p>
            <a:pPr marL="0" indent="0">
              <a:buNone/>
            </a:pPr>
            <a:r>
              <a:rPr lang="en-CA" dirty="0" err="1"/>
              <a:t>communautaires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à des programmes de </a:t>
            </a:r>
            <a:r>
              <a:rPr lang="en-CA" dirty="0" err="1"/>
              <a:t>loisirs</a:t>
            </a:r>
            <a:r>
              <a:rPr lang="en-CA" dirty="0"/>
              <a:t>.</a:t>
            </a:r>
            <a:endParaRPr lang="en-CA"/>
          </a:p>
          <a:p>
            <a:r>
              <a:rPr lang="en-CA" dirty="0" err="1"/>
              <a:t>Fixez-vous</a:t>
            </a:r>
            <a:r>
              <a:rPr lang="en-CA" dirty="0"/>
              <a:t> des </a:t>
            </a:r>
            <a:r>
              <a:rPr lang="en-CA" dirty="0" err="1"/>
              <a:t>objectifs</a:t>
            </a:r>
            <a:r>
              <a:rPr lang="en-CA" dirty="0"/>
              <a:t> </a:t>
            </a:r>
            <a:r>
              <a:rPr lang="en-CA" dirty="0" err="1"/>
              <a:t>hebdomadaires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famille</a:t>
            </a:r>
            <a:r>
              <a:rPr lang="en-CA" dirty="0"/>
              <a:t>.</a:t>
            </a:r>
          </a:p>
          <a:p>
            <a:pPr lvl="1"/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26918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9438" y="624110"/>
            <a:ext cx="10195174" cy="1280890"/>
          </a:xfrm>
        </p:spPr>
        <p:txBody>
          <a:bodyPr/>
          <a:lstStyle/>
          <a:p>
            <a:r>
              <a:rPr lang="en-CA" dirty="0" err="1"/>
              <a:t>Activité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/>
              <a:t>Dressez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liste</a:t>
            </a:r>
            <a:r>
              <a:rPr lang="en-CA" dirty="0"/>
              <a:t> </a:t>
            </a:r>
            <a:r>
              <a:rPr lang="en-CA" dirty="0" err="1"/>
              <a:t>d’activités</a:t>
            </a:r>
            <a:r>
              <a:rPr lang="en-CA" dirty="0"/>
              <a:t> </a:t>
            </a:r>
            <a:r>
              <a:rPr lang="en-CA" dirty="0" err="1"/>
              <a:t>hebdomadaires</a:t>
            </a:r>
            <a:r>
              <a:rPr lang="en-CA" dirty="0"/>
              <a:t> qui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permettront</a:t>
            </a:r>
            <a:r>
              <a:rPr lang="en-CA" dirty="0"/>
              <a:t> de </a:t>
            </a:r>
            <a:r>
              <a:rPr lang="en-CA" dirty="0" err="1"/>
              <a:t>rester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forme</a:t>
            </a:r>
            <a:r>
              <a:rPr lang="en-CA" dirty="0"/>
              <a:t>.</a:t>
            </a:r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03" y="6241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785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err="1"/>
              <a:t>Remplissez</a:t>
            </a:r>
            <a:r>
              <a:rPr lang="en-CA" dirty="0"/>
              <a:t> le tableau des </a:t>
            </a:r>
            <a:r>
              <a:rPr lang="en-CA" err="1"/>
              <a:t>activités</a:t>
            </a:r>
            <a:r>
              <a:rPr lang="en-CA" dirty="0"/>
              <a:t> </a:t>
            </a:r>
            <a:r>
              <a:rPr lang="en-CA" err="1"/>
              <a:t>hebdomadaires</a:t>
            </a:r>
            <a:r>
              <a:rPr lang="en-CA" dirty="0"/>
              <a:t> </a:t>
            </a:r>
            <a:r>
              <a:rPr lang="en-CA" err="1"/>
              <a:t>en</a:t>
            </a:r>
            <a:r>
              <a:rPr lang="en-CA" dirty="0"/>
              <a:t> </a:t>
            </a:r>
            <a:r>
              <a:rPr lang="en-CA" err="1"/>
              <a:t>famille</a:t>
            </a:r>
            <a:r>
              <a:rPr lang="en-CA" dirty="0"/>
              <a:t> dans </a:t>
            </a:r>
            <a:endParaRPr lang="fr-FR"/>
          </a:p>
          <a:p>
            <a:pPr marL="0" indent="0">
              <a:buNone/>
            </a:pP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manuel</a:t>
            </a:r>
            <a:r>
              <a:rPr lang="en-CA" dirty="0"/>
              <a:t>. </a:t>
            </a:r>
            <a:endParaRPr lang="en-CA"/>
          </a:p>
          <a:p>
            <a:r>
              <a:rPr lang="en-CA" dirty="0" err="1"/>
              <a:t>Assurez-vous</a:t>
            </a:r>
            <a:r>
              <a:rPr lang="en-CA" dirty="0"/>
              <a:t> de </a:t>
            </a:r>
            <a:r>
              <a:rPr lang="en-CA" dirty="0" err="1"/>
              <a:t>cocher</a:t>
            </a:r>
            <a:r>
              <a:rPr lang="en-CA" dirty="0"/>
              <a:t> la case « Objectif </a:t>
            </a:r>
            <a:r>
              <a:rPr lang="en-CA" dirty="0" err="1"/>
              <a:t>atteint</a:t>
            </a:r>
            <a:r>
              <a:rPr lang="en-CA" dirty="0"/>
              <a:t> » </a:t>
            </a:r>
            <a:r>
              <a:rPr lang="en-CA" dirty="0" err="1"/>
              <a:t>lorsque</a:t>
            </a:r>
            <a:r>
              <a:rPr lang="en-CA" dirty="0"/>
              <a:t>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atteignez</a:t>
            </a:r>
            <a:r>
              <a:rPr lang="en-CA" dirty="0"/>
              <a:t>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objectif</a:t>
            </a:r>
            <a:r>
              <a:rPr lang="en-CA" dirty="0"/>
              <a:t> pendant la </a:t>
            </a:r>
            <a:r>
              <a:rPr lang="en-CA" dirty="0" err="1"/>
              <a:t>semaine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409F8E-C4B3-5AAA-3810-B3D7E93AE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438" y="624110"/>
            <a:ext cx="10195174" cy="1280890"/>
          </a:xfrm>
        </p:spPr>
        <p:txBody>
          <a:bodyPr/>
          <a:lstStyle/>
          <a:p>
            <a:r>
              <a:rPr lang="en-CA" dirty="0" err="1"/>
              <a:t>Activité</a:t>
            </a:r>
            <a:r>
              <a:rPr lang="en-CA" dirty="0"/>
              <a:t> 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DB4CE95A-798E-A6FA-E45D-7CD426FB0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03" y="6241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868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8473" y="624110"/>
            <a:ext cx="10256139" cy="1280890"/>
          </a:xfrm>
        </p:spPr>
        <p:txBody>
          <a:bodyPr/>
          <a:lstStyle/>
          <a:p>
            <a:r>
              <a:rPr lang="en-CA" dirty="0" err="1"/>
              <a:t>Vidéo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 err="1"/>
              <a:t>Faisons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pause </a:t>
            </a:r>
            <a:r>
              <a:rPr lang="en-CA" dirty="0" err="1"/>
              <a:t>activité</a:t>
            </a:r>
            <a:r>
              <a:rPr lang="en-CA" dirty="0"/>
              <a:t>. </a:t>
            </a:r>
          </a:p>
          <a:p>
            <a:r>
              <a:rPr lang="en-CA" dirty="0" err="1"/>
              <a:t>Dispersez-vous</a:t>
            </a:r>
            <a:r>
              <a:rPr lang="en-CA" dirty="0"/>
              <a:t> dans la salle et suivez la </a:t>
            </a:r>
            <a:r>
              <a:rPr lang="en-CA" dirty="0" err="1"/>
              <a:t>vidéo</a:t>
            </a:r>
            <a:r>
              <a:rPr lang="en-CA" dirty="0"/>
              <a:t> « 123 Piwi — </a:t>
            </a:r>
            <a:r>
              <a:rPr lang="en-CA" dirty="0" err="1"/>
              <a:t>L’éléphant</a:t>
            </a:r>
            <a:r>
              <a:rPr lang="en-CA" dirty="0"/>
              <a:t> (</a:t>
            </a:r>
            <a:r>
              <a:rPr lang="en-CA" dirty="0" err="1"/>
              <a:t>Émission</a:t>
            </a:r>
            <a:r>
              <a:rPr lang="en-CA" dirty="0"/>
              <a:t> de yoga pour enfants sur Piwi+ avec Delphine Bourdet). »</a:t>
            </a:r>
          </a:p>
          <a:p>
            <a:r>
              <a:rPr lang="en-CA" dirty="0">
                <a:hlinkClick r:id="rId2"/>
              </a:rPr>
              <a:t>https://www.youtube.com/watch?v=Xj4hI76M7pI</a:t>
            </a:r>
            <a:r>
              <a:rPr lang="en-CA" dirty="0"/>
              <a:t>   7:10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303" y="685385"/>
            <a:ext cx="579170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184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Dormir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Un </a:t>
            </a:r>
            <a:r>
              <a:rPr lang="en-CA" dirty="0" err="1"/>
              <a:t>sommeil</a:t>
            </a:r>
            <a:r>
              <a:rPr lang="en-CA" dirty="0"/>
              <a:t> </a:t>
            </a:r>
            <a:r>
              <a:rPr lang="en-CA" dirty="0" err="1"/>
              <a:t>réparateur</a:t>
            </a:r>
            <a:r>
              <a:rPr lang="en-CA" dirty="0"/>
              <a:t>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essentiel</a:t>
            </a:r>
            <a:r>
              <a:rPr lang="en-CA" dirty="0"/>
              <a:t> à </a:t>
            </a:r>
            <a:r>
              <a:rPr lang="en-CA" dirty="0" err="1"/>
              <a:t>votre</a:t>
            </a:r>
            <a:r>
              <a:rPr lang="en-CA" dirty="0"/>
              <a:t> santé. </a:t>
            </a:r>
          </a:p>
        </p:txBody>
      </p:sp>
      <p:pic>
        <p:nvPicPr>
          <p:cNvPr id="4" name="Image 3" descr="Picture 285, Image">
            <a:extLst>
              <a:ext uri="{FF2B5EF4-FFF2-40B4-BE49-F238E27FC236}">
                <a16:creationId xmlns:a16="http://schemas.microsoft.com/office/drawing/2014/main" id="{B3C83037-22F9-5EEB-8ABF-FD6C8B6B89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7883" y="2733675"/>
            <a:ext cx="3845378" cy="317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122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Session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303" y="1645920"/>
            <a:ext cx="10835309" cy="4265302"/>
          </a:xfrm>
        </p:spPr>
        <p:txBody>
          <a:bodyPr>
            <a:normAutofit/>
          </a:bodyPr>
          <a:lstStyle/>
          <a:p>
            <a:r>
              <a:rPr lang="en-US" sz="2000" dirty="0"/>
              <a:t>Au </a:t>
            </a:r>
            <a:r>
              <a:rPr lang="en-US" sz="2000" dirty="0" err="1"/>
              <a:t>cours</a:t>
            </a:r>
            <a:r>
              <a:rPr lang="en-US" sz="2000" dirty="0"/>
              <a:t> de </a:t>
            </a:r>
            <a:r>
              <a:rPr lang="en-US" sz="2000" dirty="0" err="1"/>
              <a:t>ce</a:t>
            </a:r>
            <a:r>
              <a:rPr lang="en-US" sz="2000" dirty="0"/>
              <a:t> module, </a:t>
            </a:r>
            <a:r>
              <a:rPr lang="en-US" sz="2000" dirty="0" err="1"/>
              <a:t>vous</a:t>
            </a:r>
            <a:r>
              <a:rPr lang="en-US" sz="2000" dirty="0"/>
              <a:t> </a:t>
            </a:r>
            <a:r>
              <a:rPr lang="en-US" sz="2000" dirty="0" err="1"/>
              <a:t>développerez</a:t>
            </a:r>
            <a:r>
              <a:rPr lang="en-US" sz="2000" dirty="0"/>
              <a:t> les </a:t>
            </a:r>
            <a:r>
              <a:rPr lang="en-US" sz="2000" dirty="0" err="1"/>
              <a:t>Compétences</a:t>
            </a:r>
            <a:r>
              <a:rPr lang="en-US" sz="2000" dirty="0"/>
              <a:t> pour </a:t>
            </a:r>
            <a:r>
              <a:rPr lang="en-US" sz="2000" dirty="0" err="1"/>
              <a:t>réussir</a:t>
            </a:r>
            <a:r>
              <a:rPr lang="en-US" sz="2000" dirty="0"/>
              <a:t> </a:t>
            </a:r>
            <a:r>
              <a:rPr lang="en-US" sz="2000" dirty="0" err="1"/>
              <a:t>suivantes</a:t>
            </a:r>
            <a:r>
              <a:rPr lang="en-US" sz="2000" dirty="0"/>
              <a:t> :</a:t>
            </a:r>
          </a:p>
          <a:p>
            <a:endParaRPr lang="en-CA" sz="2000" dirty="0"/>
          </a:p>
          <a:p>
            <a:pPr marL="0" indent="0">
              <a:buNone/>
            </a:pPr>
            <a:endParaRPr lang="en-CA" sz="2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572506"/>
              </p:ext>
            </p:extLst>
          </p:nvPr>
        </p:nvGraphicFramePr>
        <p:xfrm>
          <a:off x="779667" y="2567548"/>
          <a:ext cx="10614580" cy="3467414"/>
        </p:xfrm>
        <a:graphic>
          <a:graphicData uri="http://schemas.openxmlformats.org/drawingml/2006/table">
            <a:tbl>
              <a:tblPr firstRow="1" firstCol="1" bandRow="1"/>
              <a:tblGrid>
                <a:gridCol w="2408724">
                  <a:extLst>
                    <a:ext uri="{9D8B030D-6E8A-4147-A177-3AD203B41FA5}">
                      <a16:colId xmlns:a16="http://schemas.microsoft.com/office/drawing/2014/main" val="4167129862"/>
                    </a:ext>
                  </a:extLst>
                </a:gridCol>
                <a:gridCol w="8205856">
                  <a:extLst>
                    <a:ext uri="{9D8B030D-6E8A-4147-A177-3AD203B41FA5}">
                      <a16:colId xmlns:a16="http://schemas.microsoft.com/office/drawing/2014/main" val="256559192"/>
                    </a:ext>
                  </a:extLst>
                </a:gridCol>
              </a:tblGrid>
              <a:tr h="4466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b="1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Adaptabilité </a:t>
                      </a:r>
                      <a:endParaRPr lang="fr-CA" sz="12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développerez des compétences pour adapter votre mode de vie et faire des choix plus sains.</a:t>
                      </a:r>
                      <a:endParaRPr lang="fr-CA" sz="12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605763"/>
                  </a:ext>
                </a:extLst>
              </a:tr>
              <a:tr h="4466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b="1" dirty="0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Collaboration</a:t>
                      </a:r>
                      <a:endParaRPr lang="fr-CA" sz="12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travaillerez avec votre enfant et vos camarades de classe pour élaborer des habitudes de vies saines.</a:t>
                      </a:r>
                      <a:endParaRPr lang="fr-CA" sz="12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281213"/>
                  </a:ext>
                </a:extLst>
              </a:tr>
              <a:tr h="4466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Communication</a:t>
                      </a:r>
                      <a:endParaRPr lang="fr-CA" sz="12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communiquerez avec vos camarades et vos enfants sur l’alimentation saine et l’exercice physique.</a:t>
                      </a:r>
                      <a:endParaRPr lang="fr-CA" sz="12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784515"/>
                  </a:ext>
                </a:extLst>
              </a:tr>
              <a:tr h="3252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Créativité et innovation</a:t>
                      </a:r>
                      <a:endParaRPr lang="fr-CA" sz="12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réfléchirez à des idées pour maintenir un mode de vie actif et manger plus sainement.</a:t>
                      </a:r>
                      <a:endParaRPr lang="fr-CA" sz="12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3686070"/>
                  </a:ext>
                </a:extLst>
              </a:tr>
              <a:tr h="4466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Compétences numériques</a:t>
                      </a:r>
                      <a:endParaRPr lang="fr-CA" sz="12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utiliserez vos compétences numériques pour rechercher des activités abordables dans votre communauté afin de rester actif ou active et en bonne santé.</a:t>
                      </a:r>
                      <a:endParaRPr lang="fr-CA" sz="12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855701"/>
                  </a:ext>
                </a:extLst>
              </a:tr>
              <a:tr h="337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Calcul</a:t>
                      </a:r>
                      <a:endParaRPr lang="fr-CA" sz="12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effectuerez des tâches de calcul de base impliquant la température et les mesures.</a:t>
                      </a:r>
                      <a:endParaRPr lang="fr-CA" sz="12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38156"/>
                  </a:ext>
                </a:extLst>
              </a:tr>
              <a:tr h="4466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Résolution de problèmes</a:t>
                      </a:r>
                      <a:endParaRPr lang="fr-CA" sz="12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développerez des stratégies pour résoudre des problèmes de santé.</a:t>
                      </a:r>
                      <a:endParaRPr lang="fr-CA" sz="12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921818"/>
                  </a:ext>
                </a:extLst>
              </a:tr>
              <a:tr h="3487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Lecture</a:t>
                      </a:r>
                      <a:endParaRPr lang="fr-CA" sz="12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trouverez, lirez et comprendrez des informations sur un mode de vie sain.</a:t>
                      </a:r>
                      <a:endParaRPr lang="fr-CA" sz="12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546588"/>
                  </a:ext>
                </a:extLst>
              </a:tr>
              <a:tr h="223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Rédaction</a:t>
                      </a:r>
                      <a:endParaRPr lang="fr-CA" sz="12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documenterez vos habitudes et idées pour adopter un mode de vie plus sain.</a:t>
                      </a:r>
                      <a:endParaRPr lang="fr-CA" sz="12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990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Dormir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err="1"/>
              <a:t>Voici</a:t>
            </a:r>
            <a:r>
              <a:rPr lang="en-CA" dirty="0"/>
              <a:t> </a:t>
            </a:r>
            <a:r>
              <a:rPr lang="en-CA" dirty="0" err="1"/>
              <a:t>quelques</a:t>
            </a:r>
            <a:r>
              <a:rPr lang="en-CA" dirty="0"/>
              <a:t> conseils pour un </a:t>
            </a:r>
            <a:r>
              <a:rPr lang="en-CA" dirty="0" err="1"/>
              <a:t>meilleur</a:t>
            </a:r>
            <a:r>
              <a:rPr lang="en-CA" dirty="0"/>
              <a:t> </a:t>
            </a:r>
            <a:r>
              <a:rPr lang="en-CA" dirty="0" err="1"/>
              <a:t>sommeil</a:t>
            </a:r>
            <a:r>
              <a:rPr lang="en-CA" dirty="0"/>
              <a:t> :</a:t>
            </a:r>
          </a:p>
          <a:p>
            <a:pPr lvl="1"/>
            <a:r>
              <a:rPr lang="en-CA" dirty="0" err="1"/>
              <a:t>Assurez-vous</a:t>
            </a:r>
            <a:r>
              <a:rPr lang="en-CA" dirty="0"/>
              <a:t> que </a:t>
            </a:r>
            <a:r>
              <a:rPr lang="en-CA" dirty="0" err="1"/>
              <a:t>votre</a:t>
            </a:r>
            <a:r>
              <a:rPr lang="en-CA" dirty="0"/>
              <a:t> chambre </a:t>
            </a:r>
            <a:r>
              <a:rPr lang="en-CA" dirty="0" err="1"/>
              <a:t>est</a:t>
            </a:r>
            <a:r>
              <a:rPr lang="en-CA" dirty="0"/>
              <a:t> sombre et </a:t>
            </a:r>
            <a:r>
              <a:rPr lang="en-CA" dirty="0" err="1"/>
              <a:t>calme</a:t>
            </a:r>
            <a:r>
              <a:rPr lang="en-CA" dirty="0"/>
              <a:t>.</a:t>
            </a:r>
          </a:p>
          <a:p>
            <a:pPr lvl="1"/>
            <a:r>
              <a:rPr lang="en-CA" dirty="0" err="1"/>
              <a:t>Retirez</a:t>
            </a:r>
            <a:r>
              <a:rPr lang="en-CA" dirty="0"/>
              <a:t> </a:t>
            </a:r>
            <a:r>
              <a:rPr lang="en-CA" dirty="0" err="1"/>
              <a:t>tous</a:t>
            </a:r>
            <a:r>
              <a:rPr lang="en-CA" dirty="0"/>
              <a:t> les </a:t>
            </a:r>
            <a:r>
              <a:rPr lang="en-CA" dirty="0" err="1"/>
              <a:t>appareils</a:t>
            </a:r>
            <a:r>
              <a:rPr lang="en-CA" dirty="0"/>
              <a:t> </a:t>
            </a:r>
            <a:r>
              <a:rPr lang="en-CA" dirty="0" err="1"/>
              <a:t>électroniques</a:t>
            </a:r>
            <a:r>
              <a:rPr lang="en-CA" dirty="0"/>
              <a:t> de </a:t>
            </a:r>
            <a:r>
              <a:rPr lang="en-CA" dirty="0" err="1"/>
              <a:t>votre</a:t>
            </a:r>
            <a:r>
              <a:rPr lang="en-CA" dirty="0"/>
              <a:t> chambre.</a:t>
            </a:r>
          </a:p>
          <a:p>
            <a:pPr lvl="1"/>
            <a:r>
              <a:rPr lang="en-CA" dirty="0" err="1"/>
              <a:t>Évitez</a:t>
            </a:r>
            <a:r>
              <a:rPr lang="en-CA" dirty="0"/>
              <a:t> les repas </a:t>
            </a:r>
            <a:r>
              <a:rPr lang="en-CA" dirty="0" err="1"/>
              <a:t>copieux</a:t>
            </a:r>
            <a:r>
              <a:rPr lang="en-CA" dirty="0"/>
              <a:t>, la </a:t>
            </a:r>
            <a:r>
              <a:rPr lang="en-CA" dirty="0" err="1"/>
              <a:t>caféine</a:t>
            </a:r>
            <a:r>
              <a:rPr lang="en-CA" dirty="0"/>
              <a:t> et </a:t>
            </a:r>
            <a:r>
              <a:rPr lang="en-CA" dirty="0" err="1"/>
              <a:t>l’alcool</a:t>
            </a:r>
            <a:r>
              <a:rPr lang="en-CA" dirty="0"/>
              <a:t> </a:t>
            </a:r>
            <a:r>
              <a:rPr lang="en-CA" dirty="0" err="1"/>
              <a:t>avant</a:t>
            </a:r>
            <a:r>
              <a:rPr lang="en-CA" dirty="0"/>
              <a:t> de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coucher</a:t>
            </a:r>
            <a:r>
              <a:rPr lang="en-CA" dirty="0"/>
              <a:t>.</a:t>
            </a:r>
          </a:p>
          <a:p>
            <a:pPr lvl="1"/>
            <a:r>
              <a:rPr lang="en-CA" dirty="0" err="1"/>
              <a:t>Pratiquez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activité</a:t>
            </a:r>
            <a:r>
              <a:rPr lang="en-CA" dirty="0"/>
              <a:t> physique </a:t>
            </a:r>
            <a:r>
              <a:rPr lang="en-CA" dirty="0" err="1"/>
              <a:t>régulière</a:t>
            </a:r>
            <a:r>
              <a:rPr lang="en-CA" dirty="0"/>
              <a:t>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89756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8269" y="624110"/>
            <a:ext cx="10256343" cy="1280890"/>
          </a:xfrm>
        </p:spPr>
        <p:txBody>
          <a:bodyPr/>
          <a:lstStyle/>
          <a:p>
            <a:r>
              <a:rPr lang="en-CA" dirty="0" err="1"/>
              <a:t>Révision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371" y="1406270"/>
            <a:ext cx="10835309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 err="1"/>
              <a:t>Consultez</a:t>
            </a:r>
            <a:r>
              <a:rPr lang="en-CA" dirty="0"/>
              <a:t> le tableau ci-dessous sur les </a:t>
            </a:r>
            <a:r>
              <a:rPr lang="en-CA" err="1"/>
              <a:t>heures</a:t>
            </a:r>
            <a:r>
              <a:rPr lang="en-CA" dirty="0"/>
              <a:t> de </a:t>
            </a:r>
            <a:r>
              <a:rPr lang="en-CA" err="1"/>
              <a:t>sommeil</a:t>
            </a:r>
            <a:r>
              <a:rPr lang="en-CA" dirty="0"/>
              <a:t> </a:t>
            </a:r>
            <a:r>
              <a:rPr lang="en-CA" err="1"/>
              <a:t>recommandées</a:t>
            </a:r>
            <a:r>
              <a:rPr lang="en-CA" dirty="0"/>
              <a:t> </a:t>
            </a:r>
            <a:endParaRPr lang="fr-FR"/>
          </a:p>
          <a:p>
            <a:pPr marL="0" indent="0">
              <a:buNone/>
            </a:pPr>
            <a:r>
              <a:rPr lang="en-CA" dirty="0"/>
              <a:t>pour les enfants par la Société canadienne de </a:t>
            </a:r>
            <a:r>
              <a:rPr lang="en-CA" dirty="0" err="1"/>
              <a:t>pédiatrie</a:t>
            </a:r>
            <a:r>
              <a:rPr lang="en-CA" dirty="0"/>
              <a:t>.</a:t>
            </a:r>
            <a:endParaRPr lang="en-CA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88" y="624110"/>
            <a:ext cx="560881" cy="566977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930420"/>
              </p:ext>
            </p:extLst>
          </p:nvPr>
        </p:nvGraphicFramePr>
        <p:xfrm>
          <a:off x="2858944" y="2591258"/>
          <a:ext cx="5916022" cy="2577066"/>
        </p:xfrm>
        <a:graphic>
          <a:graphicData uri="http://schemas.openxmlformats.org/drawingml/2006/table">
            <a:tbl>
              <a:tblPr firstRow="1" firstCol="1" bandRow="1"/>
              <a:tblGrid>
                <a:gridCol w="1540073">
                  <a:extLst>
                    <a:ext uri="{9D8B030D-6E8A-4147-A177-3AD203B41FA5}">
                      <a16:colId xmlns:a16="http://schemas.microsoft.com/office/drawing/2014/main" val="2422530573"/>
                    </a:ext>
                  </a:extLst>
                </a:gridCol>
                <a:gridCol w="4375949">
                  <a:extLst>
                    <a:ext uri="{9D8B030D-6E8A-4147-A177-3AD203B41FA5}">
                      <a16:colId xmlns:a16="http://schemas.microsoft.com/office/drawing/2014/main" val="3704196202"/>
                    </a:ext>
                  </a:extLst>
                </a:gridCol>
              </a:tblGrid>
              <a:tr h="345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Âge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b="1"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Montant de sommeil recommandé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8919522"/>
                  </a:ext>
                </a:extLst>
              </a:tr>
              <a:tr h="345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à 3 mois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Les nouveau-nés peuvent dormir jusqu’à 18 heures par jour, de 3 à 4 heures à la fois.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016615"/>
                  </a:ext>
                </a:extLst>
              </a:tr>
              <a:tr h="345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à 12 mois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à 16 heures, y compris les siestes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1281228"/>
                  </a:ext>
                </a:extLst>
              </a:tr>
              <a:tr h="345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à 2 ans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 à 14 heures, y compris les siestes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078183"/>
                  </a:ext>
                </a:extLst>
              </a:tr>
              <a:tr h="345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à 5 ans 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à 13 heures, y compris les siestes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38345"/>
                  </a:ext>
                </a:extLst>
              </a:tr>
              <a:tr h="345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à 13 ans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à 12 heures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7205331"/>
                  </a:ext>
                </a:extLst>
              </a:tr>
              <a:tr h="3458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à 17 ans</a:t>
                      </a:r>
                      <a:endParaRPr lang="fr-CA" sz="140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6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à 10 heures</a:t>
                      </a:r>
                      <a:endParaRPr lang="fr-CA" sz="1400" dirty="0"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7805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0937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Dormir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err="1"/>
              <a:t>Selon</a:t>
            </a:r>
            <a:r>
              <a:rPr lang="en-CA" dirty="0"/>
              <a:t> Santé Canada, les </a:t>
            </a:r>
            <a:r>
              <a:rPr lang="en-CA" err="1"/>
              <a:t>adultes</a:t>
            </a:r>
            <a:r>
              <a:rPr lang="en-CA" dirty="0"/>
              <a:t> </a:t>
            </a:r>
            <a:r>
              <a:rPr lang="en-CA" err="1"/>
              <a:t>âgés</a:t>
            </a:r>
            <a:r>
              <a:rPr lang="en-CA" dirty="0"/>
              <a:t> de 18 à 60 </a:t>
            </a:r>
            <a:r>
              <a:rPr lang="en-CA" err="1"/>
              <a:t>ans</a:t>
            </a:r>
            <a:r>
              <a:rPr lang="en-CA" dirty="0"/>
              <a:t> </a:t>
            </a:r>
            <a:r>
              <a:rPr lang="en-CA" err="1"/>
              <a:t>devraient</a:t>
            </a:r>
            <a:r>
              <a:rPr lang="en-CA" dirty="0"/>
              <a:t> </a:t>
            </a:r>
            <a:r>
              <a:rPr lang="en-CA" err="1"/>
              <a:t>dormir</a:t>
            </a:r>
            <a:r>
              <a:rPr lang="en-CA" dirty="0"/>
              <a:t> </a:t>
            </a:r>
            <a:endParaRPr lang="fr-FR"/>
          </a:p>
          <a:p>
            <a:pPr marL="0" indent="0">
              <a:buNone/>
            </a:pPr>
            <a:r>
              <a:rPr lang="en-CA" dirty="0"/>
              <a:t>au </a:t>
            </a:r>
            <a:r>
              <a:rPr lang="en-CA" dirty="0" err="1"/>
              <a:t>moins</a:t>
            </a:r>
            <a:r>
              <a:rPr lang="en-CA" dirty="0"/>
              <a:t> 7 à 9 </a:t>
            </a:r>
            <a:r>
              <a:rPr lang="en-CA" dirty="0" err="1"/>
              <a:t>heures</a:t>
            </a:r>
            <a:r>
              <a:rPr lang="en-CA" dirty="0"/>
              <a:t> par nuit pour </a:t>
            </a:r>
            <a:r>
              <a:rPr lang="en-CA" dirty="0" err="1"/>
              <a:t>maintenir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santé </a:t>
            </a:r>
            <a:r>
              <a:rPr lang="en-CA" dirty="0" err="1"/>
              <a:t>idéale</a:t>
            </a:r>
            <a:r>
              <a:rPr lang="en-CA" dirty="0"/>
              <a:t>.</a:t>
            </a:r>
            <a:endParaRPr lang="en-CA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91252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Fièvres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La </a:t>
            </a:r>
            <a:r>
              <a:rPr lang="en-CA" dirty="0" err="1"/>
              <a:t>fièvre</a:t>
            </a:r>
            <a:r>
              <a:rPr lang="en-CA" dirty="0"/>
              <a:t>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causée</a:t>
            </a:r>
            <a:r>
              <a:rPr lang="en-CA" dirty="0"/>
              <a:t> par des infections </a:t>
            </a:r>
            <a:r>
              <a:rPr lang="en-CA" dirty="0" err="1"/>
              <a:t>bactériennes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virales</a:t>
            </a:r>
            <a:r>
              <a:rPr lang="en-CA" dirty="0"/>
              <a:t>. </a:t>
            </a:r>
          </a:p>
          <a:p>
            <a:r>
              <a:rPr lang="en-CA" dirty="0"/>
              <a:t>Elle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donc</a:t>
            </a:r>
            <a:r>
              <a:rPr lang="en-CA" dirty="0"/>
              <a:t> un </a:t>
            </a:r>
            <a:r>
              <a:rPr lang="en-CA" dirty="0" err="1"/>
              <a:t>signe</a:t>
            </a:r>
            <a:r>
              <a:rPr lang="en-CA" dirty="0"/>
              <a:t> </a:t>
            </a:r>
            <a:r>
              <a:rPr lang="en-CA" dirty="0" err="1"/>
              <a:t>fréquent</a:t>
            </a:r>
            <a:r>
              <a:rPr lang="en-CA" dirty="0"/>
              <a:t> de </a:t>
            </a:r>
            <a:r>
              <a:rPr lang="en-CA" dirty="0" err="1"/>
              <a:t>maladie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Image 3" descr="Picture 286, Image">
            <a:extLst>
              <a:ext uri="{FF2B5EF4-FFF2-40B4-BE49-F238E27FC236}">
                <a16:creationId xmlns:a16="http://schemas.microsoft.com/office/drawing/2014/main" id="{17C15F0D-DA25-019D-E897-589D603097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514" y="3135087"/>
            <a:ext cx="3091542" cy="309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7985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Fièvres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Si un </a:t>
            </a:r>
            <a:r>
              <a:rPr lang="en-US" dirty="0" err="1"/>
              <a:t>bébé</a:t>
            </a:r>
            <a:r>
              <a:rPr lang="en-US" dirty="0"/>
              <a:t> </a:t>
            </a:r>
            <a:r>
              <a:rPr lang="en-US" dirty="0" err="1"/>
              <a:t>âgé</a:t>
            </a:r>
            <a:r>
              <a:rPr lang="en-US" dirty="0"/>
              <a:t> de 0 à 3 </a:t>
            </a:r>
            <a:r>
              <a:rPr lang="en-US" dirty="0" err="1"/>
              <a:t>mois</a:t>
            </a:r>
            <a:r>
              <a:rPr lang="en-US" dirty="0"/>
              <a:t> </a:t>
            </a:r>
            <a:r>
              <a:rPr lang="en-US" dirty="0" err="1"/>
              <a:t>présente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</a:t>
            </a:r>
            <a:r>
              <a:rPr lang="en-US" dirty="0" err="1"/>
              <a:t>fièvre</a:t>
            </a:r>
            <a:r>
              <a:rPr lang="en-US" dirty="0"/>
              <a:t> de 38 °C </a:t>
            </a:r>
            <a:r>
              <a:rPr lang="en-US" dirty="0" err="1"/>
              <a:t>ou</a:t>
            </a:r>
            <a:r>
              <a:rPr lang="en-US" dirty="0"/>
              <a:t> plus, il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recommandé</a:t>
            </a:r>
            <a:r>
              <a:rPr lang="en-US" dirty="0"/>
              <a:t> de le </a:t>
            </a:r>
            <a:r>
              <a:rPr lang="en-US" dirty="0" err="1"/>
              <a:t>conduire</a:t>
            </a:r>
            <a:r>
              <a:rPr lang="en-US" dirty="0"/>
              <a:t> </a:t>
            </a:r>
            <a:r>
              <a:rPr lang="en-US" dirty="0" err="1"/>
              <a:t>immédiatement</a:t>
            </a:r>
            <a:r>
              <a:rPr lang="en-US" dirty="0"/>
              <a:t> aux urgences. </a:t>
            </a:r>
          </a:p>
          <a:p>
            <a:pPr lvl="0"/>
            <a:r>
              <a:rPr lang="en-US" dirty="0"/>
              <a:t>Une </a:t>
            </a:r>
            <a:r>
              <a:rPr lang="en-US" dirty="0" err="1"/>
              <a:t>fièvre</a:t>
            </a:r>
            <a:r>
              <a:rPr lang="en-US" dirty="0"/>
              <a:t> </a:t>
            </a:r>
            <a:r>
              <a:rPr lang="en-US" dirty="0" err="1"/>
              <a:t>élevée</a:t>
            </a:r>
            <a:r>
              <a:rPr lang="en-US" dirty="0"/>
              <a:t> </a:t>
            </a:r>
            <a:r>
              <a:rPr lang="en-US" dirty="0" err="1"/>
              <a:t>peut</a:t>
            </a:r>
            <a:r>
              <a:rPr lang="en-US" dirty="0"/>
              <a:t> entrainer des convulsions chez les jeunes enfants.</a:t>
            </a:r>
          </a:p>
          <a:p>
            <a:pPr lvl="0"/>
            <a:r>
              <a:rPr lang="en-US" dirty="0"/>
              <a:t>Si la </a:t>
            </a:r>
            <a:r>
              <a:rPr lang="en-US" dirty="0" err="1"/>
              <a:t>fièvre</a:t>
            </a:r>
            <a:r>
              <a:rPr lang="en-US" dirty="0"/>
              <a:t> </a:t>
            </a:r>
            <a:r>
              <a:rPr lang="en-US" dirty="0" err="1"/>
              <a:t>persiste</a:t>
            </a:r>
            <a:r>
              <a:rPr lang="en-US" dirty="0"/>
              <a:t> pendant plus de 72 </a:t>
            </a:r>
            <a:r>
              <a:rPr lang="en-US" dirty="0" err="1"/>
              <a:t>heures</a:t>
            </a:r>
            <a:r>
              <a:rPr lang="en-US" dirty="0"/>
              <a:t>, il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conseillé</a:t>
            </a:r>
            <a:r>
              <a:rPr lang="en-US" dirty="0"/>
              <a:t> de consulter un </a:t>
            </a:r>
            <a:r>
              <a:rPr lang="en-US" dirty="0" err="1"/>
              <a:t>médecin</a:t>
            </a:r>
            <a:r>
              <a:rPr lang="en-US" dirty="0"/>
              <a:t>.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722462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Otites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Les </a:t>
            </a:r>
            <a:r>
              <a:rPr lang="en-CA" err="1"/>
              <a:t>otites</a:t>
            </a:r>
            <a:r>
              <a:rPr lang="en-CA" dirty="0"/>
              <a:t> </a:t>
            </a:r>
            <a:r>
              <a:rPr lang="en-CA" err="1"/>
              <a:t>sont</a:t>
            </a:r>
            <a:r>
              <a:rPr lang="en-CA" dirty="0"/>
              <a:t> la deuxième </a:t>
            </a:r>
            <a:r>
              <a:rPr lang="en-CA" err="1"/>
              <a:t>maladie</a:t>
            </a:r>
            <a:r>
              <a:rPr lang="en-CA" dirty="0"/>
              <a:t> la plus </a:t>
            </a:r>
            <a:r>
              <a:rPr lang="en-CA" err="1"/>
              <a:t>fréquemment</a:t>
            </a:r>
            <a:r>
              <a:rPr lang="en-CA" dirty="0"/>
              <a:t> </a:t>
            </a:r>
            <a:r>
              <a:rPr lang="en-CA" err="1"/>
              <a:t>diagnostiquée</a:t>
            </a:r>
            <a:r>
              <a:rPr lang="en-CA" dirty="0"/>
              <a:t> </a:t>
            </a:r>
            <a:endParaRPr lang="fr-FR"/>
          </a:p>
          <a:p>
            <a:pPr marL="0" indent="0">
              <a:buNone/>
            </a:pPr>
            <a:r>
              <a:rPr lang="en-CA"/>
              <a:t>chez les </a:t>
            </a:r>
            <a:r>
              <a:rPr lang="en-CA" dirty="0"/>
              <a:t>enfants. </a:t>
            </a:r>
            <a:endParaRPr lang="en-CA"/>
          </a:p>
          <a:p>
            <a:r>
              <a:rPr lang="en-CA" dirty="0"/>
              <a:t>Elles </a:t>
            </a:r>
            <a:r>
              <a:rPr lang="en-CA" dirty="0" err="1"/>
              <a:t>sont</a:t>
            </a:r>
            <a:r>
              <a:rPr lang="en-CA" dirty="0"/>
              <a:t> </a:t>
            </a:r>
            <a:r>
              <a:rPr lang="en-CA" dirty="0" err="1"/>
              <a:t>difficiles</a:t>
            </a:r>
            <a:r>
              <a:rPr lang="en-CA" dirty="0"/>
              <a:t> à </a:t>
            </a:r>
            <a:r>
              <a:rPr lang="en-CA" dirty="0" err="1"/>
              <a:t>détecter</a:t>
            </a:r>
            <a:r>
              <a:rPr lang="en-CA" dirty="0"/>
              <a:t> pour un </a:t>
            </a:r>
            <a:r>
              <a:rPr lang="en-CA" dirty="0" err="1"/>
              <a:t>adulte</a:t>
            </a:r>
            <a:r>
              <a:rPr lang="en-CA" dirty="0"/>
              <a:t>, car les jeunes enfants </a:t>
            </a:r>
          </a:p>
          <a:p>
            <a:pPr marL="0" indent="0">
              <a:buNone/>
            </a:pPr>
            <a:r>
              <a:rPr lang="en-CA" dirty="0"/>
              <a:t>ne </a:t>
            </a:r>
            <a:r>
              <a:rPr lang="en-CA" dirty="0" err="1"/>
              <a:t>peuvent</a:t>
            </a:r>
            <a:r>
              <a:rPr lang="en-CA" dirty="0"/>
              <a:t> pas dire </a:t>
            </a:r>
            <a:r>
              <a:rPr lang="en-CA" dirty="0" err="1"/>
              <a:t>qu’ils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elles</a:t>
            </a:r>
            <a:r>
              <a:rPr lang="en-CA" dirty="0"/>
              <a:t> </a:t>
            </a:r>
            <a:r>
              <a:rPr lang="en-CA" dirty="0" err="1"/>
              <a:t>ont</a:t>
            </a:r>
            <a:r>
              <a:rPr lang="en-CA" dirty="0"/>
              <a:t> mal aux </a:t>
            </a:r>
            <a:r>
              <a:rPr lang="en-CA" dirty="0" err="1"/>
              <a:t>oreilles</a:t>
            </a:r>
            <a:r>
              <a:rPr lang="en-CA" dirty="0"/>
              <a:t>. </a:t>
            </a:r>
            <a:endParaRPr lang="en-CA"/>
          </a:p>
        </p:txBody>
      </p:sp>
      <p:pic>
        <p:nvPicPr>
          <p:cNvPr id="4" name="Image 3" descr="Picture 32, Image">
            <a:extLst>
              <a:ext uri="{FF2B5EF4-FFF2-40B4-BE49-F238E27FC236}">
                <a16:creationId xmlns:a16="http://schemas.microsoft.com/office/drawing/2014/main" id="{A2AF64A2-4E57-0086-D051-BEADC2DC1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8509" y="3675289"/>
            <a:ext cx="271462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817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Otites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/>
              <a:t>Voici</a:t>
            </a:r>
            <a:r>
              <a:rPr lang="en-CA" dirty="0"/>
              <a:t> </a:t>
            </a:r>
            <a:r>
              <a:rPr lang="en-CA" dirty="0" err="1"/>
              <a:t>quelques</a:t>
            </a:r>
            <a:r>
              <a:rPr lang="en-CA" dirty="0"/>
              <a:t> </a:t>
            </a:r>
            <a:r>
              <a:rPr lang="en-CA" dirty="0" err="1"/>
              <a:t>signes</a:t>
            </a:r>
            <a:r>
              <a:rPr lang="en-CA" dirty="0"/>
              <a:t> qui </a:t>
            </a:r>
            <a:r>
              <a:rPr lang="en-CA" b="1" u="sng" dirty="0" err="1"/>
              <a:t>peuvent</a:t>
            </a:r>
            <a:r>
              <a:rPr lang="en-CA" dirty="0"/>
              <a:t> </a:t>
            </a:r>
            <a:r>
              <a:rPr lang="en-CA" dirty="0" err="1"/>
              <a:t>indiquer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otite</a:t>
            </a:r>
            <a:r>
              <a:rPr lang="en-CA" dirty="0"/>
              <a:t> chez un jeune enfant : </a:t>
            </a:r>
          </a:p>
        </p:txBody>
      </p:sp>
    </p:spTree>
    <p:extLst>
      <p:ext uri="{BB962C8B-B14F-4D97-AF65-F5344CB8AC3E}">
        <p14:creationId xmlns:p14="http://schemas.microsoft.com/office/powerpoint/2010/main" val="39392648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Otites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Un </a:t>
            </a:r>
            <a:r>
              <a:rPr lang="en-CA" dirty="0" err="1"/>
              <a:t>changement</a:t>
            </a:r>
            <a:r>
              <a:rPr lang="en-CA" dirty="0"/>
              <a:t> </a:t>
            </a:r>
            <a:r>
              <a:rPr lang="en-CA" dirty="0" err="1"/>
              <a:t>d’humeur</a:t>
            </a:r>
            <a:endParaRPr lang="en-CA" dirty="0"/>
          </a:p>
          <a:p>
            <a:r>
              <a:rPr lang="en-CA" dirty="0"/>
              <a:t>De la </a:t>
            </a:r>
            <a:r>
              <a:rPr lang="en-CA" dirty="0" err="1"/>
              <a:t>fièvre</a:t>
            </a:r>
            <a:endParaRPr lang="en-CA" dirty="0"/>
          </a:p>
          <a:p>
            <a:r>
              <a:rPr lang="en-CA" dirty="0"/>
              <a:t>Se </a:t>
            </a:r>
            <a:r>
              <a:rPr lang="en-CA" dirty="0" err="1"/>
              <a:t>tirer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se </a:t>
            </a:r>
            <a:r>
              <a:rPr lang="en-CA" dirty="0" err="1"/>
              <a:t>saisir</a:t>
            </a:r>
            <a:r>
              <a:rPr lang="en-CA" dirty="0"/>
              <a:t> les </a:t>
            </a:r>
            <a:r>
              <a:rPr lang="en-CA" dirty="0" err="1"/>
              <a:t>oreilles</a:t>
            </a:r>
            <a:endParaRPr lang="en-CA" dirty="0"/>
          </a:p>
          <a:p>
            <a:r>
              <a:rPr lang="en-CA" dirty="0"/>
              <a:t>Une </a:t>
            </a:r>
            <a:r>
              <a:rPr lang="en-CA" dirty="0" err="1"/>
              <a:t>perte</a:t>
            </a:r>
            <a:r>
              <a:rPr lang="en-CA" dirty="0"/>
              <a:t> </a:t>
            </a:r>
            <a:r>
              <a:rPr lang="en-CA" dirty="0" err="1"/>
              <a:t>d’appétit</a:t>
            </a:r>
            <a:r>
              <a:rPr lang="en-CA" dirty="0"/>
              <a:t> (la </a:t>
            </a:r>
            <a:r>
              <a:rPr lang="en-CA" dirty="0" err="1"/>
              <a:t>déglutition</a:t>
            </a:r>
            <a:r>
              <a:rPr lang="en-CA" dirty="0"/>
              <a:t> </a:t>
            </a:r>
            <a:r>
              <a:rPr lang="en-CA" dirty="0" err="1"/>
              <a:t>peut</a:t>
            </a:r>
            <a:r>
              <a:rPr lang="en-CA" dirty="0"/>
              <a:t> </a:t>
            </a:r>
            <a:r>
              <a:rPr lang="en-CA" dirty="0" err="1"/>
              <a:t>être</a:t>
            </a:r>
            <a:r>
              <a:rPr lang="en-CA" dirty="0"/>
              <a:t> </a:t>
            </a:r>
            <a:r>
              <a:rPr lang="en-CA" dirty="0" err="1"/>
              <a:t>douloureuse</a:t>
            </a:r>
            <a:r>
              <a:rPr lang="en-CA" dirty="0"/>
              <a:t>)</a:t>
            </a:r>
          </a:p>
          <a:p>
            <a:r>
              <a:rPr lang="en-CA" dirty="0"/>
              <a:t>Des </a:t>
            </a:r>
            <a:r>
              <a:rPr lang="en-CA" dirty="0" err="1"/>
              <a:t>vomissements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la </a:t>
            </a:r>
            <a:r>
              <a:rPr lang="en-CA" dirty="0" err="1"/>
              <a:t>diarrhée</a:t>
            </a:r>
            <a:r>
              <a:rPr lang="en-CA" dirty="0"/>
              <a:t> (les </a:t>
            </a:r>
            <a:r>
              <a:rPr lang="en-CA" dirty="0" err="1"/>
              <a:t>otites</a:t>
            </a:r>
            <a:r>
              <a:rPr lang="en-CA" dirty="0"/>
              <a:t> </a:t>
            </a:r>
            <a:r>
              <a:rPr lang="en-CA" dirty="0" err="1"/>
              <a:t>peuvent</a:t>
            </a:r>
            <a:r>
              <a:rPr lang="en-CA" dirty="0"/>
              <a:t> affecter le </a:t>
            </a:r>
            <a:r>
              <a:rPr lang="en-CA" dirty="0" err="1"/>
              <a:t>système</a:t>
            </a:r>
            <a:r>
              <a:rPr lang="en-CA" dirty="0"/>
              <a:t> digestif)</a:t>
            </a:r>
          </a:p>
          <a:p>
            <a:r>
              <a:rPr lang="en-CA" dirty="0"/>
              <a:t>Des </a:t>
            </a:r>
            <a:r>
              <a:rPr lang="en-CA" dirty="0" err="1"/>
              <a:t>écoulements</a:t>
            </a:r>
            <a:r>
              <a:rPr lang="en-CA" dirty="0"/>
              <a:t> </a:t>
            </a:r>
            <a:r>
              <a:rPr lang="en-CA" dirty="0" err="1"/>
              <a:t>blanchâtres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jaunâtres</a:t>
            </a:r>
            <a:r>
              <a:rPr lang="en-CA" dirty="0"/>
              <a:t> de </a:t>
            </a:r>
            <a:r>
              <a:rPr lang="en-CA" dirty="0" err="1"/>
              <a:t>l’oreille</a:t>
            </a:r>
            <a:endParaRPr lang="en-CA" dirty="0"/>
          </a:p>
          <a:p>
            <a:r>
              <a:rPr lang="en-CA" dirty="0"/>
              <a:t>Une </a:t>
            </a:r>
            <a:r>
              <a:rPr lang="en-CA" dirty="0" err="1"/>
              <a:t>odeur</a:t>
            </a:r>
            <a:r>
              <a:rPr lang="en-CA" dirty="0"/>
              <a:t> </a:t>
            </a:r>
            <a:r>
              <a:rPr lang="en-CA" dirty="0" err="1"/>
              <a:t>désagréable</a:t>
            </a:r>
            <a:r>
              <a:rPr lang="en-CA" dirty="0"/>
              <a:t> </a:t>
            </a:r>
            <a:r>
              <a:rPr lang="en-CA" dirty="0" err="1"/>
              <a:t>provenant</a:t>
            </a:r>
            <a:r>
              <a:rPr lang="en-CA" dirty="0"/>
              <a:t> de </a:t>
            </a:r>
            <a:r>
              <a:rPr lang="en-CA" dirty="0" err="1"/>
              <a:t>l’oreille</a:t>
            </a:r>
            <a:endParaRPr lang="en-CA" dirty="0"/>
          </a:p>
          <a:p>
            <a:r>
              <a:rPr lang="en-CA" dirty="0"/>
              <a:t>Des troubles du </a:t>
            </a:r>
            <a:r>
              <a:rPr lang="en-CA" dirty="0" err="1"/>
              <a:t>sommeil</a:t>
            </a:r>
            <a:endParaRPr lang="en-CA" dirty="0"/>
          </a:p>
          <a:p>
            <a:pPr lvl="1"/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716309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Varicelle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La </a:t>
            </a:r>
            <a:r>
              <a:rPr lang="en-CA" err="1"/>
              <a:t>varicelle</a:t>
            </a:r>
            <a:r>
              <a:rPr lang="en-CA" dirty="0"/>
              <a:t> </a:t>
            </a:r>
            <a:r>
              <a:rPr lang="en-CA" err="1"/>
              <a:t>est</a:t>
            </a:r>
            <a:r>
              <a:rPr lang="en-CA" dirty="0"/>
              <a:t> </a:t>
            </a:r>
            <a:r>
              <a:rPr lang="en-CA" err="1"/>
              <a:t>une</a:t>
            </a:r>
            <a:r>
              <a:rPr lang="en-CA" dirty="0"/>
              <a:t> </a:t>
            </a:r>
            <a:r>
              <a:rPr lang="en-CA" err="1"/>
              <a:t>maladie</a:t>
            </a:r>
            <a:r>
              <a:rPr lang="en-CA" dirty="0"/>
              <a:t> très </a:t>
            </a:r>
            <a:r>
              <a:rPr lang="en-CA" err="1"/>
              <a:t>contagieuse</a:t>
            </a:r>
            <a:r>
              <a:rPr lang="en-CA" dirty="0"/>
              <a:t> </a:t>
            </a:r>
            <a:r>
              <a:rPr lang="en-CA" err="1"/>
              <a:t>causée</a:t>
            </a:r>
            <a:r>
              <a:rPr lang="en-CA" dirty="0"/>
              <a:t> par le virus </a:t>
            </a:r>
            <a:endParaRPr lang="fr-FR"/>
          </a:p>
          <a:p>
            <a:pPr marL="0" indent="0">
              <a:buNone/>
            </a:pPr>
            <a:r>
              <a:rPr lang="en-CA" err="1"/>
              <a:t>varicelle</a:t>
            </a:r>
            <a:r>
              <a:rPr lang="en-CA"/>
              <a:t>-zona </a:t>
            </a:r>
            <a:r>
              <a:rPr lang="en-CA" dirty="0"/>
              <a:t>(VVZ). </a:t>
            </a:r>
            <a:endParaRPr lang="en-CA"/>
          </a:p>
          <a:p>
            <a:r>
              <a:rPr lang="en-CA" dirty="0"/>
              <a:t>Elle </a:t>
            </a:r>
            <a:r>
              <a:rPr lang="en-CA" dirty="0" err="1"/>
              <a:t>provoque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éruption</a:t>
            </a:r>
            <a:r>
              <a:rPr lang="en-CA" dirty="0"/>
              <a:t> </a:t>
            </a:r>
            <a:r>
              <a:rPr lang="en-CA" dirty="0" err="1"/>
              <a:t>cutanée</a:t>
            </a:r>
            <a:r>
              <a:rPr lang="en-CA" dirty="0"/>
              <a:t> </a:t>
            </a:r>
            <a:r>
              <a:rPr lang="en-CA" dirty="0" err="1"/>
              <a:t>accompagnée</a:t>
            </a:r>
            <a:r>
              <a:rPr lang="en-CA" dirty="0"/>
              <a:t> de </a:t>
            </a:r>
            <a:r>
              <a:rPr lang="en-CA" dirty="0" err="1"/>
              <a:t>démangeaisons</a:t>
            </a:r>
            <a:r>
              <a:rPr lang="en-CA" dirty="0"/>
              <a:t>, </a:t>
            </a:r>
          </a:p>
          <a:p>
            <a:pPr marL="0" indent="0">
              <a:buNone/>
            </a:pPr>
            <a:r>
              <a:rPr lang="en-CA" dirty="0" err="1"/>
              <a:t>parfois</a:t>
            </a:r>
            <a:r>
              <a:rPr lang="en-CA" dirty="0"/>
              <a:t> </a:t>
            </a:r>
            <a:r>
              <a:rPr lang="en-CA" dirty="0" err="1"/>
              <a:t>semblables</a:t>
            </a:r>
            <a:r>
              <a:rPr lang="en-CA" dirty="0"/>
              <a:t> à des cloques, et </a:t>
            </a:r>
            <a:r>
              <a:rPr lang="en-CA" dirty="0" err="1"/>
              <a:t>s’accompagne</a:t>
            </a:r>
            <a:r>
              <a:rPr lang="en-CA" dirty="0"/>
              <a:t> de </a:t>
            </a:r>
            <a:r>
              <a:rPr lang="en-CA" dirty="0" err="1"/>
              <a:t>symptômes</a:t>
            </a:r>
            <a:r>
              <a:rPr lang="en-CA" dirty="0"/>
              <a:t> </a:t>
            </a:r>
            <a:r>
              <a:rPr lang="en-CA" dirty="0" err="1"/>
              <a:t>grippaux</a:t>
            </a:r>
            <a:r>
              <a:rPr lang="en-CA" dirty="0"/>
              <a:t>.</a:t>
            </a:r>
            <a:endParaRPr lang="en-CA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305335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Varicelle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La </a:t>
            </a:r>
            <a:r>
              <a:rPr lang="en-US" err="1"/>
              <a:t>varicelle</a:t>
            </a:r>
            <a:r>
              <a:rPr lang="en-US" dirty="0"/>
              <a:t> se </a:t>
            </a:r>
            <a:r>
              <a:rPr lang="en-US" err="1"/>
              <a:t>propage</a:t>
            </a:r>
            <a:r>
              <a:rPr lang="en-US" dirty="0"/>
              <a:t> par des </a:t>
            </a:r>
            <a:r>
              <a:rPr lang="en-US" err="1"/>
              <a:t>gouttelettes</a:t>
            </a:r>
            <a:r>
              <a:rPr lang="en-US" dirty="0"/>
              <a:t> </a:t>
            </a:r>
            <a:r>
              <a:rPr lang="en-US" err="1"/>
              <a:t>respiratoires</a:t>
            </a:r>
            <a:r>
              <a:rPr lang="en-US" dirty="0"/>
              <a:t> </a:t>
            </a:r>
            <a:endParaRPr lang="fr-FR"/>
          </a:p>
          <a:p>
            <a:pPr marL="0" indent="0">
              <a:buNone/>
            </a:pPr>
            <a:r>
              <a:rPr lang="en-US" dirty="0"/>
              <a:t>(</a:t>
            </a:r>
            <a:r>
              <a:rPr lang="en-US" dirty="0" err="1"/>
              <a:t>toux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éternuements</a:t>
            </a:r>
            <a:r>
              <a:rPr lang="en-US" dirty="0"/>
              <a:t>) </a:t>
            </a:r>
            <a:r>
              <a:rPr lang="en-US" dirty="0" err="1"/>
              <a:t>ou</a:t>
            </a:r>
            <a:r>
              <a:rPr lang="en-US" dirty="0"/>
              <a:t> par contact direct avec les </a:t>
            </a:r>
            <a:r>
              <a:rPr lang="en-US" dirty="0" err="1"/>
              <a:t>sécrétions</a:t>
            </a:r>
            <a:r>
              <a:rPr lang="en-US" dirty="0"/>
              <a:t> nasales, </a:t>
            </a:r>
            <a:endParaRPr lang="en-US"/>
          </a:p>
          <a:p>
            <a:pPr marL="0" indent="0">
              <a:buNone/>
            </a:pPr>
            <a:r>
              <a:rPr lang="en-US" dirty="0"/>
              <a:t>la </a:t>
            </a:r>
            <a:r>
              <a:rPr lang="en-US" dirty="0" err="1"/>
              <a:t>salive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le </a:t>
            </a:r>
            <a:r>
              <a:rPr lang="en-US" dirty="0" err="1"/>
              <a:t>liquide</a:t>
            </a:r>
            <a:r>
              <a:rPr lang="en-US" dirty="0"/>
              <a:t> des cloques.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93938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Mise </a:t>
            </a:r>
            <a:r>
              <a:rPr lang="en-CA" dirty="0" err="1"/>
              <a:t>en</a:t>
            </a:r>
            <a:r>
              <a:rPr lang="en-CA" dirty="0"/>
              <a:t> train : </a:t>
            </a:r>
            <a:r>
              <a:rPr lang="en-CA" dirty="0" err="1"/>
              <a:t>Préfèreriez-vous</a:t>
            </a:r>
            <a:r>
              <a:rPr lang="en-CA" dirty="0"/>
              <a:t>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/>
              <a:t>Préfèreriez-vous</a:t>
            </a:r>
            <a:r>
              <a:rPr lang="en-CA" dirty="0"/>
              <a:t> manger de la pizza </a:t>
            </a:r>
            <a:r>
              <a:rPr lang="en-CA" dirty="0" err="1"/>
              <a:t>ou</a:t>
            </a:r>
            <a:r>
              <a:rPr lang="en-CA" dirty="0"/>
              <a:t> de la crème </a:t>
            </a:r>
            <a:r>
              <a:rPr lang="en-CA" dirty="0" err="1"/>
              <a:t>glacée</a:t>
            </a:r>
            <a:r>
              <a:rPr lang="en-CA" dirty="0"/>
              <a:t> à </a:t>
            </a:r>
            <a:r>
              <a:rPr lang="en-CA" dirty="0" err="1"/>
              <a:t>chaque</a:t>
            </a:r>
            <a:r>
              <a:rPr lang="en-CA" dirty="0"/>
              <a:t> repas ?</a:t>
            </a:r>
          </a:p>
          <a:p>
            <a:r>
              <a:rPr lang="en-CA" dirty="0" err="1"/>
              <a:t>Préfèreriez-vous</a:t>
            </a:r>
            <a:r>
              <a:rPr lang="en-CA" dirty="0"/>
              <a:t> </a:t>
            </a:r>
            <a:r>
              <a:rPr lang="en-CA" dirty="0" err="1"/>
              <a:t>être</a:t>
            </a:r>
            <a:r>
              <a:rPr lang="en-CA" dirty="0"/>
              <a:t> un </a:t>
            </a:r>
            <a:r>
              <a:rPr lang="en-CA" dirty="0" err="1"/>
              <a:t>oiseau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un cheval ?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0175" y="215481"/>
            <a:ext cx="1042506" cy="1280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043294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Varicelle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Les </a:t>
            </a:r>
            <a:r>
              <a:rPr lang="en-CA" dirty="0" err="1"/>
              <a:t>symptômes</a:t>
            </a:r>
            <a:r>
              <a:rPr lang="en-CA" dirty="0"/>
              <a:t> </a:t>
            </a:r>
            <a:r>
              <a:rPr lang="en-CA" dirty="0" err="1"/>
              <a:t>commencent</a:t>
            </a:r>
            <a:r>
              <a:rPr lang="en-CA" dirty="0"/>
              <a:t> </a:t>
            </a:r>
            <a:r>
              <a:rPr lang="en-CA" dirty="0" err="1"/>
              <a:t>habituellement</a:t>
            </a:r>
            <a:r>
              <a:rPr lang="en-CA" dirty="0"/>
              <a:t> par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légère</a:t>
            </a:r>
            <a:r>
              <a:rPr lang="en-CA" dirty="0"/>
              <a:t> </a:t>
            </a:r>
            <a:r>
              <a:rPr lang="en-CA" dirty="0" err="1"/>
              <a:t>fièvre</a:t>
            </a:r>
            <a:r>
              <a:rPr lang="en-CA" dirty="0"/>
              <a:t>, </a:t>
            </a:r>
            <a:endParaRPr lang="fr-FR"/>
          </a:p>
          <a:p>
            <a:pPr marL="0" indent="0">
              <a:buNone/>
            </a:pPr>
            <a:r>
              <a:rPr lang="en-CA" dirty="0"/>
              <a:t>des </a:t>
            </a:r>
            <a:r>
              <a:rPr lang="en-CA" dirty="0" err="1"/>
              <a:t>maux</a:t>
            </a:r>
            <a:r>
              <a:rPr lang="en-CA" dirty="0"/>
              <a:t> de tête, des </a:t>
            </a:r>
            <a:r>
              <a:rPr lang="en-CA" dirty="0" err="1"/>
              <a:t>maux</a:t>
            </a:r>
            <a:r>
              <a:rPr lang="en-CA" dirty="0"/>
              <a:t> de gorge, des </a:t>
            </a:r>
            <a:r>
              <a:rPr lang="en-CA" dirty="0" err="1"/>
              <a:t>nausées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des </a:t>
            </a:r>
            <a:r>
              <a:rPr lang="en-CA" dirty="0" err="1"/>
              <a:t>vomissements</a:t>
            </a:r>
            <a:r>
              <a:rPr lang="en-CA" dirty="0"/>
              <a:t>. </a:t>
            </a:r>
            <a:endParaRPr lang="en-CA"/>
          </a:p>
          <a:p>
            <a:r>
              <a:rPr lang="en-CA" dirty="0" err="1"/>
              <a:t>Ils</a:t>
            </a:r>
            <a:r>
              <a:rPr lang="en-CA" dirty="0"/>
              <a:t> </a:t>
            </a:r>
            <a:r>
              <a:rPr lang="en-CA" dirty="0" err="1"/>
              <a:t>disparaissent</a:t>
            </a:r>
            <a:r>
              <a:rPr lang="en-CA" dirty="0"/>
              <a:t> </a:t>
            </a:r>
            <a:r>
              <a:rPr lang="en-CA" dirty="0" err="1"/>
              <a:t>généralement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quelques</a:t>
            </a:r>
            <a:r>
              <a:rPr lang="en-CA" dirty="0"/>
              <a:t> </a:t>
            </a:r>
            <a:r>
              <a:rPr lang="en-CA" dirty="0" err="1"/>
              <a:t>jours</a:t>
            </a:r>
            <a:r>
              <a:rPr lang="en-CA" dirty="0"/>
              <a:t>.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446626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Varicelle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La </a:t>
            </a:r>
            <a:r>
              <a:rPr lang="en-CA" err="1"/>
              <a:t>période</a:t>
            </a:r>
            <a:r>
              <a:rPr lang="en-CA" dirty="0"/>
              <a:t> de contagion commence environ deux </a:t>
            </a:r>
            <a:r>
              <a:rPr lang="en-CA" err="1"/>
              <a:t>jours</a:t>
            </a:r>
            <a:r>
              <a:rPr lang="en-CA" dirty="0"/>
              <a:t> </a:t>
            </a:r>
            <a:r>
              <a:rPr lang="en-CA" err="1"/>
              <a:t>avant</a:t>
            </a:r>
            <a:r>
              <a:rPr lang="en-CA" dirty="0"/>
              <a:t> </a:t>
            </a:r>
            <a:r>
              <a:rPr lang="en-CA" err="1"/>
              <a:t>l’apparition</a:t>
            </a:r>
            <a:r>
              <a:rPr lang="en-CA" dirty="0"/>
              <a:t> </a:t>
            </a:r>
            <a:endParaRPr lang="fr-FR"/>
          </a:p>
          <a:p>
            <a:pPr marL="0" indent="0">
              <a:buNone/>
            </a:pPr>
            <a:r>
              <a:rPr lang="en-CA" dirty="0"/>
              <a:t>des taches, et se </a:t>
            </a:r>
            <a:r>
              <a:rPr lang="en-CA" dirty="0" err="1"/>
              <a:t>termine</a:t>
            </a:r>
            <a:r>
              <a:rPr lang="en-CA" dirty="0"/>
              <a:t> à la formation de croutes.</a:t>
            </a:r>
            <a:endParaRPr lang="en-CA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384277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Varicelle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 err="1"/>
              <a:t>Vacciner</a:t>
            </a:r>
            <a:r>
              <a:rPr lang="en-CA" dirty="0"/>
              <a:t> les enfants </a:t>
            </a:r>
            <a:r>
              <a:rPr lang="en-CA" dirty="0" err="1"/>
              <a:t>contre</a:t>
            </a:r>
            <a:r>
              <a:rPr lang="en-CA" dirty="0"/>
              <a:t> la </a:t>
            </a:r>
            <a:r>
              <a:rPr lang="en-CA" dirty="0" err="1"/>
              <a:t>varicelle</a:t>
            </a:r>
            <a:r>
              <a:rPr lang="en-CA" dirty="0"/>
              <a:t> </a:t>
            </a:r>
            <a:r>
              <a:rPr lang="en-CA" dirty="0" err="1"/>
              <a:t>peut</a:t>
            </a:r>
            <a:r>
              <a:rPr lang="en-CA" dirty="0"/>
              <a:t> les </a:t>
            </a:r>
            <a:r>
              <a:rPr lang="en-CA" dirty="0" err="1"/>
              <a:t>protéger</a:t>
            </a:r>
            <a:r>
              <a:rPr lang="en-CA" dirty="0"/>
              <a:t> de </a:t>
            </a:r>
            <a:r>
              <a:rPr lang="en-CA" dirty="0" err="1"/>
              <a:t>cette</a:t>
            </a:r>
            <a:r>
              <a:rPr lang="en-CA" dirty="0"/>
              <a:t> </a:t>
            </a:r>
            <a:r>
              <a:rPr lang="en-CA" dirty="0" err="1"/>
              <a:t>maladie</a:t>
            </a:r>
            <a:r>
              <a:rPr lang="en-CA" dirty="0"/>
              <a:t>. </a:t>
            </a:r>
          </a:p>
          <a:p>
            <a:r>
              <a:rPr lang="en-CA" dirty="0"/>
              <a:t>Le </a:t>
            </a:r>
            <a:r>
              <a:rPr lang="en-CA" dirty="0" err="1"/>
              <a:t>vaccin</a:t>
            </a:r>
            <a:r>
              <a:rPr lang="en-CA" dirty="0"/>
              <a:t> </a:t>
            </a:r>
            <a:r>
              <a:rPr lang="en-CA" dirty="0" err="1"/>
              <a:t>permet</a:t>
            </a:r>
            <a:r>
              <a:rPr lang="en-CA" dirty="0"/>
              <a:t> de </a:t>
            </a:r>
            <a:r>
              <a:rPr lang="en-CA" dirty="0" err="1"/>
              <a:t>diminuer</a:t>
            </a:r>
            <a:r>
              <a:rPr lang="en-CA" dirty="0"/>
              <a:t> le </a:t>
            </a:r>
            <a:r>
              <a:rPr lang="en-CA" dirty="0" err="1"/>
              <a:t>risque</a:t>
            </a:r>
            <a:r>
              <a:rPr lang="en-CA" dirty="0"/>
              <a:t> de </a:t>
            </a:r>
            <a:r>
              <a:rPr lang="en-CA" dirty="0" err="1"/>
              <a:t>contracter</a:t>
            </a:r>
            <a:r>
              <a:rPr lang="en-CA" dirty="0"/>
              <a:t> la </a:t>
            </a:r>
            <a:r>
              <a:rPr lang="en-CA" dirty="0" err="1"/>
              <a:t>varicelle</a:t>
            </a:r>
            <a:r>
              <a:rPr lang="en-CA" dirty="0"/>
              <a:t>. </a:t>
            </a:r>
          </a:p>
          <a:p>
            <a:r>
              <a:rPr lang="en-CA" dirty="0"/>
              <a:t>Les enfants </a:t>
            </a:r>
            <a:r>
              <a:rPr lang="en-CA" dirty="0" err="1"/>
              <a:t>vaccinés</a:t>
            </a:r>
            <a:r>
              <a:rPr lang="en-CA" dirty="0"/>
              <a:t> qui </a:t>
            </a:r>
            <a:r>
              <a:rPr lang="en-CA" dirty="0" err="1"/>
              <a:t>contractent</a:t>
            </a:r>
            <a:r>
              <a:rPr lang="en-CA" dirty="0"/>
              <a:t> tout de </a:t>
            </a:r>
            <a:r>
              <a:rPr lang="en-CA" dirty="0" err="1"/>
              <a:t>même</a:t>
            </a:r>
            <a:r>
              <a:rPr lang="en-CA" dirty="0"/>
              <a:t> la </a:t>
            </a:r>
            <a:r>
              <a:rPr lang="en-CA" dirty="0" err="1"/>
              <a:t>varicelle</a:t>
            </a:r>
            <a:r>
              <a:rPr lang="en-CA" dirty="0"/>
              <a:t> </a:t>
            </a:r>
            <a:r>
              <a:rPr lang="en-CA" dirty="0" err="1"/>
              <a:t>ont</a:t>
            </a:r>
            <a:r>
              <a:rPr lang="en-CA" dirty="0"/>
              <a:t> </a:t>
            </a:r>
          </a:p>
          <a:p>
            <a:pPr marL="0" indent="0">
              <a:buNone/>
            </a:pPr>
            <a:r>
              <a:rPr lang="en-CA" dirty="0"/>
              <a:t>tendance à </a:t>
            </a:r>
            <a:r>
              <a:rPr lang="en-CA" dirty="0" err="1"/>
              <a:t>avoir</a:t>
            </a:r>
            <a:r>
              <a:rPr lang="en-CA" dirty="0"/>
              <a:t> des </a:t>
            </a:r>
            <a:r>
              <a:rPr lang="en-CA" dirty="0" err="1"/>
              <a:t>cas</a:t>
            </a:r>
            <a:r>
              <a:rPr lang="en-CA" dirty="0"/>
              <a:t> plus </a:t>
            </a:r>
            <a:r>
              <a:rPr lang="en-CA" dirty="0" err="1"/>
              <a:t>légers</a:t>
            </a:r>
            <a:r>
              <a:rPr lang="en-CA" dirty="0"/>
              <a:t> et à se </a:t>
            </a:r>
            <a:r>
              <a:rPr lang="en-CA" dirty="0" err="1"/>
              <a:t>rétablir</a:t>
            </a:r>
            <a:r>
              <a:rPr lang="en-CA" dirty="0"/>
              <a:t> plus </a:t>
            </a:r>
            <a:r>
              <a:rPr lang="en-CA" dirty="0" err="1"/>
              <a:t>rapidement</a:t>
            </a:r>
            <a:r>
              <a:rPr lang="en-CA" dirty="0"/>
              <a:t>.</a:t>
            </a:r>
            <a:endParaRPr lang="en-CA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474171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Autres</a:t>
            </a:r>
            <a:r>
              <a:rPr lang="en-CA" dirty="0"/>
              <a:t> maladies </a:t>
            </a:r>
            <a:r>
              <a:rPr lang="en-CA" dirty="0" err="1"/>
              <a:t>infantiles</a:t>
            </a:r>
            <a:r>
              <a:rPr lang="en-CA" dirty="0"/>
              <a:t> </a:t>
            </a:r>
            <a:r>
              <a:rPr lang="en-CA" dirty="0" err="1"/>
              <a:t>courantes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À </a:t>
            </a:r>
            <a:r>
              <a:rPr lang="en-CA" dirty="0" err="1"/>
              <a:t>mesure</a:t>
            </a:r>
            <a:r>
              <a:rPr lang="en-CA" dirty="0"/>
              <a:t> que les enfants </a:t>
            </a:r>
            <a:r>
              <a:rPr lang="en-CA" dirty="0" err="1"/>
              <a:t>grandissent</a:t>
            </a:r>
            <a:r>
              <a:rPr lang="en-CA" dirty="0"/>
              <a:t>, </a:t>
            </a:r>
            <a:r>
              <a:rPr lang="en-CA" dirty="0" err="1"/>
              <a:t>leur</a:t>
            </a:r>
            <a:r>
              <a:rPr lang="en-CA" dirty="0"/>
              <a:t> </a:t>
            </a:r>
            <a:r>
              <a:rPr lang="en-CA" dirty="0" err="1"/>
              <a:t>système</a:t>
            </a:r>
            <a:r>
              <a:rPr lang="en-CA" dirty="0"/>
              <a:t> </a:t>
            </a:r>
            <a:r>
              <a:rPr lang="en-CA" dirty="0" err="1"/>
              <a:t>immunitaire</a:t>
            </a:r>
            <a:r>
              <a:rPr lang="en-CA" dirty="0"/>
              <a:t> se </a:t>
            </a:r>
            <a:r>
              <a:rPr lang="en-CA" dirty="0" err="1"/>
              <a:t>développe</a:t>
            </a:r>
            <a:r>
              <a:rPr lang="en-CA" dirty="0"/>
              <a:t>. </a:t>
            </a:r>
          </a:p>
          <a:p>
            <a:r>
              <a:rPr lang="en-CA" dirty="0"/>
              <a:t>Durant </a:t>
            </a:r>
            <a:r>
              <a:rPr lang="en-CA" dirty="0" err="1"/>
              <a:t>cette</a:t>
            </a:r>
            <a:r>
              <a:rPr lang="en-CA" dirty="0"/>
              <a:t> </a:t>
            </a:r>
            <a:r>
              <a:rPr lang="en-CA" dirty="0" err="1"/>
              <a:t>période</a:t>
            </a:r>
            <a:r>
              <a:rPr lang="en-CA" dirty="0"/>
              <a:t>, les enfants </a:t>
            </a:r>
            <a:r>
              <a:rPr lang="en-CA" dirty="0" err="1"/>
              <a:t>ont</a:t>
            </a:r>
            <a:r>
              <a:rPr lang="en-CA" dirty="0"/>
              <a:t> plus de chances de </a:t>
            </a:r>
            <a:r>
              <a:rPr lang="en-CA" dirty="0" err="1"/>
              <a:t>contracter</a:t>
            </a:r>
            <a:r>
              <a:rPr lang="en-CA" dirty="0"/>
              <a:t> </a:t>
            </a:r>
          </a:p>
          <a:p>
            <a:pPr marL="0" indent="0">
              <a:buNone/>
            </a:pPr>
            <a:r>
              <a:rPr lang="en-CA" dirty="0"/>
              <a:t>des maladies </a:t>
            </a:r>
            <a:r>
              <a:rPr lang="en-CA" dirty="0" err="1"/>
              <a:t>infantiles</a:t>
            </a:r>
            <a:r>
              <a:rPr lang="en-CA" dirty="0"/>
              <a:t> </a:t>
            </a:r>
            <a:r>
              <a:rPr lang="en-CA" dirty="0" err="1"/>
              <a:t>courantes</a:t>
            </a:r>
            <a:r>
              <a:rPr lang="en-CA" dirty="0"/>
              <a:t>.  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86067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Autres</a:t>
            </a:r>
            <a:r>
              <a:rPr lang="en-CA" dirty="0"/>
              <a:t> maladies </a:t>
            </a:r>
            <a:r>
              <a:rPr lang="en-CA" dirty="0" err="1"/>
              <a:t>infantiles</a:t>
            </a:r>
            <a:r>
              <a:rPr lang="en-CA" dirty="0"/>
              <a:t> </a:t>
            </a:r>
            <a:r>
              <a:rPr lang="en-CA" dirty="0" err="1"/>
              <a:t>courantes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303" y="1645920"/>
            <a:ext cx="10835309" cy="468956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On </a:t>
            </a:r>
            <a:r>
              <a:rPr lang="en-US" dirty="0" err="1"/>
              <a:t>compte</a:t>
            </a:r>
            <a:r>
              <a:rPr lang="en-US" dirty="0"/>
              <a:t> </a:t>
            </a:r>
            <a:r>
              <a:rPr lang="en-US" dirty="0" err="1"/>
              <a:t>parmi</a:t>
            </a:r>
            <a:r>
              <a:rPr lang="en-US" dirty="0"/>
              <a:t> </a:t>
            </a:r>
            <a:r>
              <a:rPr lang="en-US" dirty="0" err="1"/>
              <a:t>celles</a:t>
            </a:r>
            <a:r>
              <a:rPr lang="en-US" dirty="0"/>
              <a:t>-ci :</a:t>
            </a:r>
          </a:p>
          <a:p>
            <a:pPr lvl="1"/>
            <a:r>
              <a:rPr lang="en-US" dirty="0" err="1"/>
              <a:t>Rhume</a:t>
            </a:r>
            <a:endParaRPr lang="en-US" dirty="0"/>
          </a:p>
          <a:p>
            <a:pPr lvl="1"/>
            <a:r>
              <a:rPr lang="en-US" dirty="0"/>
              <a:t>Grippe</a:t>
            </a:r>
          </a:p>
          <a:p>
            <a:pPr lvl="1"/>
            <a:r>
              <a:rPr lang="en-US" dirty="0" err="1"/>
              <a:t>Asthme</a:t>
            </a:r>
            <a:endParaRPr lang="en-US" dirty="0"/>
          </a:p>
          <a:p>
            <a:pPr lvl="1"/>
            <a:r>
              <a:rPr lang="en-US" dirty="0"/>
              <a:t>Croupe</a:t>
            </a:r>
          </a:p>
          <a:p>
            <a:pPr lvl="1"/>
            <a:r>
              <a:rPr lang="en-US" dirty="0" err="1"/>
              <a:t>Déshydratation</a:t>
            </a:r>
            <a:endParaRPr lang="en-US" dirty="0"/>
          </a:p>
          <a:p>
            <a:pPr lvl="1"/>
            <a:r>
              <a:rPr lang="en-US" dirty="0" err="1"/>
              <a:t>Cinquième</a:t>
            </a:r>
            <a:r>
              <a:rPr lang="en-US" dirty="0"/>
              <a:t> </a:t>
            </a:r>
            <a:r>
              <a:rPr lang="en-US" dirty="0" err="1"/>
              <a:t>maladie</a:t>
            </a:r>
            <a:endParaRPr lang="en-US" dirty="0"/>
          </a:p>
          <a:p>
            <a:pPr lvl="1"/>
            <a:r>
              <a:rPr lang="en-US" dirty="0" err="1"/>
              <a:t>Maladie</a:t>
            </a:r>
            <a:r>
              <a:rPr lang="en-US" dirty="0"/>
              <a:t> </a:t>
            </a:r>
            <a:r>
              <a:rPr lang="en-US" dirty="0" err="1"/>
              <a:t>pieds</a:t>
            </a:r>
            <a:r>
              <a:rPr lang="en-US" dirty="0"/>
              <a:t>-mains-bouche</a:t>
            </a:r>
          </a:p>
          <a:p>
            <a:pPr lvl="1"/>
            <a:r>
              <a:rPr lang="en-US" dirty="0"/>
              <a:t>Impétigo</a:t>
            </a:r>
          </a:p>
          <a:p>
            <a:pPr lvl="1"/>
            <a:r>
              <a:rPr lang="en-US" dirty="0" err="1"/>
              <a:t>Angine</a:t>
            </a:r>
            <a:r>
              <a:rPr lang="en-US" dirty="0"/>
              <a:t> </a:t>
            </a:r>
            <a:r>
              <a:rPr lang="en-US" dirty="0" err="1"/>
              <a:t>streptococcique</a:t>
            </a:r>
            <a:endParaRPr lang="en-US" dirty="0"/>
          </a:p>
          <a:p>
            <a:pPr lvl="1"/>
            <a:r>
              <a:rPr lang="en-US" dirty="0" err="1"/>
              <a:t>Conjonctivite</a:t>
            </a:r>
            <a:endParaRPr lang="en-US" dirty="0"/>
          </a:p>
          <a:p>
            <a:pPr lvl="1"/>
            <a:r>
              <a:rPr lang="en-US" dirty="0" err="1"/>
              <a:t>Pneumonie</a:t>
            </a:r>
            <a:endParaRPr lang="en-US" dirty="0"/>
          </a:p>
          <a:p>
            <a:pPr lvl="1"/>
            <a:r>
              <a:rPr lang="en-US" dirty="0"/>
              <a:t>Poux de tête</a:t>
            </a:r>
          </a:p>
          <a:p>
            <a:endParaRPr lang="en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8CA6A24-7943-E2BE-9485-30F4630F7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530" y="1802642"/>
            <a:ext cx="6467475" cy="4346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967995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Autres</a:t>
            </a:r>
            <a:r>
              <a:rPr lang="en-CA" dirty="0"/>
              <a:t> maladies </a:t>
            </a:r>
            <a:r>
              <a:rPr lang="en-CA" dirty="0" err="1"/>
              <a:t>infantiles</a:t>
            </a:r>
            <a:r>
              <a:rPr lang="en-CA" dirty="0"/>
              <a:t> </a:t>
            </a:r>
            <a:r>
              <a:rPr lang="en-CA" dirty="0" err="1"/>
              <a:t>courantes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Il </a:t>
            </a:r>
            <a:r>
              <a:rPr lang="en-CA" err="1"/>
              <a:t>est</a:t>
            </a:r>
            <a:r>
              <a:rPr lang="en-CA" dirty="0"/>
              <a:t> crucial de </a:t>
            </a:r>
            <a:r>
              <a:rPr lang="en-CA" err="1"/>
              <a:t>connaitre</a:t>
            </a:r>
            <a:r>
              <a:rPr lang="en-CA" dirty="0"/>
              <a:t> les maladies </a:t>
            </a:r>
            <a:r>
              <a:rPr lang="en-CA" err="1"/>
              <a:t>infantiles</a:t>
            </a:r>
            <a:r>
              <a:rPr lang="en-CA" dirty="0"/>
              <a:t> les plus </a:t>
            </a:r>
            <a:r>
              <a:rPr lang="en-CA" err="1"/>
              <a:t>répandues</a:t>
            </a:r>
            <a:r>
              <a:rPr lang="en-CA" dirty="0"/>
              <a:t> </a:t>
            </a:r>
            <a:endParaRPr lang="fr-FR"/>
          </a:p>
          <a:p>
            <a:pPr marL="0" indent="0">
              <a:buNone/>
            </a:pPr>
            <a:r>
              <a:rPr lang="en-CA" dirty="0"/>
              <a:t>pour </a:t>
            </a:r>
            <a:r>
              <a:rPr lang="en-CA" dirty="0" err="1"/>
              <a:t>être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mesure</a:t>
            </a:r>
            <a:r>
              <a:rPr lang="en-CA" dirty="0"/>
              <a:t> de les identifier et de prendre les </a:t>
            </a:r>
            <a:r>
              <a:rPr lang="en-CA" dirty="0" err="1"/>
              <a:t>mesures</a:t>
            </a:r>
            <a:r>
              <a:rPr lang="en-CA" dirty="0"/>
              <a:t> </a:t>
            </a:r>
            <a:r>
              <a:rPr lang="en-CA" dirty="0" err="1"/>
              <a:t>adéquates</a:t>
            </a:r>
            <a:r>
              <a:rPr lang="en-CA" dirty="0"/>
              <a:t>. </a:t>
            </a:r>
            <a:endParaRPr lang="en-CA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34289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Autres</a:t>
            </a:r>
            <a:r>
              <a:rPr lang="en-CA" dirty="0"/>
              <a:t> maladies </a:t>
            </a:r>
            <a:r>
              <a:rPr lang="en-CA" dirty="0" err="1"/>
              <a:t>infantiles</a:t>
            </a:r>
            <a:r>
              <a:rPr lang="en-CA" dirty="0"/>
              <a:t> </a:t>
            </a:r>
            <a:r>
              <a:rPr lang="en-CA" dirty="0" err="1"/>
              <a:t>courantes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Pour </a:t>
            </a:r>
            <a:r>
              <a:rPr lang="en-CA" dirty="0" err="1"/>
              <a:t>vous</a:t>
            </a:r>
            <a:r>
              <a:rPr lang="en-CA" dirty="0"/>
              <a:t> informer de manière </a:t>
            </a:r>
            <a:r>
              <a:rPr lang="en-CA" dirty="0" err="1"/>
              <a:t>autonome</a:t>
            </a:r>
            <a:r>
              <a:rPr lang="en-CA" dirty="0"/>
              <a:t>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pouvez</a:t>
            </a:r>
            <a:r>
              <a:rPr lang="en-CA" dirty="0"/>
              <a:t>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tourner</a:t>
            </a:r>
            <a:r>
              <a:rPr lang="en-CA" dirty="0"/>
              <a:t> </a:t>
            </a:r>
            <a:r>
              <a:rPr lang="en-CA" dirty="0" err="1"/>
              <a:t>vers</a:t>
            </a:r>
            <a:r>
              <a:rPr lang="en-CA" dirty="0"/>
              <a:t> </a:t>
            </a:r>
            <a:endParaRPr lang="fr-FR"/>
          </a:p>
          <a:p>
            <a:pPr marL="0" indent="0">
              <a:buNone/>
            </a:pPr>
            <a:r>
              <a:rPr lang="en-CA" dirty="0"/>
              <a:t>des </a:t>
            </a:r>
            <a:r>
              <a:rPr lang="en-CA" dirty="0" err="1"/>
              <a:t>ressources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ligne</a:t>
            </a:r>
            <a:r>
              <a:rPr lang="en-CA" dirty="0"/>
              <a:t>. </a:t>
            </a:r>
            <a:endParaRPr lang="en-CA"/>
          </a:p>
          <a:p>
            <a:r>
              <a:rPr lang="en-CA" dirty="0"/>
              <a:t>Lors de </a:t>
            </a:r>
            <a:r>
              <a:rPr lang="en-CA" dirty="0" err="1"/>
              <a:t>vos</a:t>
            </a:r>
            <a:r>
              <a:rPr lang="en-CA" dirty="0"/>
              <a:t> </a:t>
            </a:r>
            <a:r>
              <a:rPr lang="en-CA" dirty="0" err="1"/>
              <a:t>recherches</a:t>
            </a:r>
            <a:r>
              <a:rPr lang="en-CA" dirty="0"/>
              <a:t>, </a:t>
            </a:r>
            <a:r>
              <a:rPr lang="en-CA" dirty="0" err="1"/>
              <a:t>veillez</a:t>
            </a:r>
            <a:r>
              <a:rPr lang="en-CA" dirty="0"/>
              <a:t> à consulter des sites web </a:t>
            </a:r>
            <a:r>
              <a:rPr lang="en-CA" dirty="0" err="1"/>
              <a:t>fiables</a:t>
            </a:r>
            <a:r>
              <a:rPr lang="en-CA" dirty="0"/>
              <a:t> et </a:t>
            </a:r>
          </a:p>
          <a:p>
            <a:pPr marL="0" indent="0">
              <a:buNone/>
            </a:pPr>
            <a:r>
              <a:rPr lang="en-CA" dirty="0" err="1"/>
              <a:t>basés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Ontario </a:t>
            </a:r>
            <a:r>
              <a:rPr lang="en-CA" dirty="0" err="1"/>
              <a:t>ou</a:t>
            </a:r>
            <a:r>
              <a:rPr lang="en-CA" dirty="0"/>
              <a:t> au Canada pour </a:t>
            </a:r>
            <a:r>
              <a:rPr lang="en-CA" dirty="0" err="1"/>
              <a:t>obtenir</a:t>
            </a:r>
            <a:r>
              <a:rPr lang="en-CA" dirty="0"/>
              <a:t> des </a:t>
            </a:r>
            <a:r>
              <a:rPr lang="en-CA" dirty="0" err="1"/>
              <a:t>informations</a:t>
            </a:r>
            <a:r>
              <a:rPr lang="en-CA" dirty="0"/>
              <a:t> </a:t>
            </a:r>
            <a:r>
              <a:rPr lang="en-CA" dirty="0" err="1"/>
              <a:t>pertinentes</a:t>
            </a:r>
            <a:r>
              <a:rPr lang="en-CA" dirty="0"/>
              <a:t> </a:t>
            </a:r>
            <a:endParaRPr lang="en-CA"/>
          </a:p>
          <a:p>
            <a:pPr marL="0" indent="0">
              <a:buNone/>
            </a:pPr>
            <a:r>
              <a:rPr lang="en-CA" dirty="0"/>
              <a:t>et </a:t>
            </a:r>
            <a:r>
              <a:rPr lang="en-CA" dirty="0" err="1"/>
              <a:t>exactes</a:t>
            </a:r>
            <a:r>
              <a:rPr lang="en-CA" dirty="0"/>
              <a:t>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524659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9438" y="624110"/>
            <a:ext cx="10195174" cy="1280890"/>
          </a:xfrm>
        </p:spPr>
        <p:txBody>
          <a:bodyPr/>
          <a:lstStyle/>
          <a:p>
            <a:r>
              <a:rPr lang="en-CA" dirty="0" err="1"/>
              <a:t>Activité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err="1"/>
              <a:t>Explorez</a:t>
            </a:r>
            <a:r>
              <a:rPr lang="en-CA" dirty="0"/>
              <a:t> la </a:t>
            </a:r>
            <a:r>
              <a:rPr lang="en-CA" dirty="0" err="1"/>
              <a:t>liste</a:t>
            </a:r>
            <a:r>
              <a:rPr lang="en-CA" dirty="0"/>
              <a:t> de sites web ci-dessous pour </a:t>
            </a:r>
            <a:r>
              <a:rPr lang="en-CA" dirty="0" err="1"/>
              <a:t>rechercher</a:t>
            </a:r>
            <a:r>
              <a:rPr lang="en-CA" dirty="0"/>
              <a:t> un </a:t>
            </a:r>
            <a:r>
              <a:rPr lang="en-CA" dirty="0" err="1"/>
              <a:t>sujet</a:t>
            </a:r>
            <a:r>
              <a:rPr lang="en-CA" dirty="0"/>
              <a:t> de </a:t>
            </a:r>
            <a:r>
              <a:rPr lang="en-CA" dirty="0" err="1"/>
              <a:t>votre</a:t>
            </a:r>
            <a:r>
              <a:rPr lang="en-CA" dirty="0"/>
              <a:t> choix.</a:t>
            </a:r>
          </a:p>
          <a:p>
            <a:endParaRPr lang="en-CA" dirty="0"/>
          </a:p>
          <a:p>
            <a:r>
              <a:rPr lang="en-CA" dirty="0">
                <a:hlinkClick r:id="rId2"/>
              </a:rPr>
              <a:t>https://soinsdenosenfants.cps.ca</a:t>
            </a:r>
            <a:r>
              <a:rPr lang="en-CA" dirty="0"/>
              <a:t>   </a:t>
            </a:r>
          </a:p>
          <a:p>
            <a:r>
              <a:rPr lang="en-CA" dirty="0">
                <a:hlinkClick r:id="rId3"/>
              </a:rPr>
              <a:t>https://www.canada.ca/fr/sante-canada.html</a:t>
            </a:r>
            <a:r>
              <a:rPr lang="en-CA" dirty="0"/>
              <a:t>  </a:t>
            </a:r>
          </a:p>
          <a:p>
            <a:r>
              <a:rPr lang="en-CA" dirty="0">
                <a:hlinkClick r:id="rId4"/>
              </a:rPr>
              <a:t>https://naitreetgrandir.com/fr/</a:t>
            </a:r>
            <a:r>
              <a:rPr lang="en-CA" dirty="0"/>
              <a:t>  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303" y="626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120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Une </a:t>
            </a:r>
            <a:r>
              <a:rPr lang="en-CA" err="1"/>
              <a:t>allergie</a:t>
            </a:r>
            <a:r>
              <a:rPr lang="en-CA" dirty="0"/>
              <a:t> se </a:t>
            </a:r>
            <a:r>
              <a:rPr lang="en-CA" err="1"/>
              <a:t>produit</a:t>
            </a:r>
            <a:r>
              <a:rPr lang="en-CA" dirty="0"/>
              <a:t> </a:t>
            </a:r>
            <a:r>
              <a:rPr lang="en-CA" err="1"/>
              <a:t>lorsque</a:t>
            </a:r>
            <a:r>
              <a:rPr lang="en-CA" dirty="0"/>
              <a:t> le </a:t>
            </a:r>
            <a:r>
              <a:rPr lang="en-CA" err="1"/>
              <a:t>système</a:t>
            </a:r>
            <a:r>
              <a:rPr lang="en-CA" dirty="0"/>
              <a:t> </a:t>
            </a:r>
            <a:r>
              <a:rPr lang="en-CA" err="1"/>
              <a:t>immunitaire</a:t>
            </a:r>
            <a:r>
              <a:rPr lang="en-CA" dirty="0"/>
              <a:t> </a:t>
            </a:r>
            <a:r>
              <a:rPr lang="en-CA" err="1"/>
              <a:t>réagit</a:t>
            </a:r>
            <a:r>
              <a:rPr lang="en-CA" dirty="0"/>
              <a:t> </a:t>
            </a:r>
            <a:endParaRPr lang="fr-FR"/>
          </a:p>
          <a:p>
            <a:pPr marL="0" indent="0">
              <a:buNone/>
            </a:pPr>
            <a:r>
              <a:rPr lang="en-CA" dirty="0"/>
              <a:t>de manière excessive à un </a:t>
            </a:r>
            <a:r>
              <a:rPr lang="en-CA" dirty="0" err="1"/>
              <a:t>élément</a:t>
            </a:r>
            <a:r>
              <a:rPr lang="en-CA" dirty="0"/>
              <a:t> </a:t>
            </a:r>
            <a:r>
              <a:rPr lang="en-CA" dirty="0" err="1"/>
              <a:t>généralement</a:t>
            </a:r>
            <a:r>
              <a:rPr lang="en-CA" dirty="0"/>
              <a:t> </a:t>
            </a:r>
            <a:r>
              <a:rPr lang="en-CA" dirty="0" err="1"/>
              <a:t>inoffensif</a:t>
            </a:r>
            <a:r>
              <a:rPr lang="en-CA" dirty="0"/>
              <a:t> pour la </a:t>
            </a:r>
            <a:r>
              <a:rPr lang="en-CA" dirty="0" err="1"/>
              <a:t>plupart</a:t>
            </a:r>
            <a:r>
              <a:rPr lang="en-CA" dirty="0"/>
              <a:t> des gens. </a:t>
            </a:r>
            <a:endParaRPr lang="en-CA"/>
          </a:p>
          <a:p>
            <a:r>
              <a:rPr lang="en-CA" dirty="0" err="1"/>
              <a:t>L’organisme</a:t>
            </a:r>
            <a:r>
              <a:rPr lang="en-CA" dirty="0"/>
              <a:t> </a:t>
            </a:r>
            <a:r>
              <a:rPr lang="en-CA" dirty="0" err="1"/>
              <a:t>considère</a:t>
            </a:r>
            <a:r>
              <a:rPr lang="en-CA" dirty="0"/>
              <a:t> </a:t>
            </a:r>
            <a:r>
              <a:rPr lang="en-CA" dirty="0" err="1"/>
              <a:t>cette</a:t>
            </a:r>
            <a:r>
              <a:rPr lang="en-CA" dirty="0"/>
              <a:t> substance (</a:t>
            </a:r>
            <a:r>
              <a:rPr lang="en-CA" dirty="0" err="1"/>
              <a:t>poussière</a:t>
            </a:r>
            <a:r>
              <a:rPr lang="en-CA" dirty="0"/>
              <a:t>, </a:t>
            </a:r>
            <a:r>
              <a:rPr lang="en-CA" dirty="0" err="1"/>
              <a:t>arachides</a:t>
            </a:r>
            <a:r>
              <a:rPr lang="en-CA" dirty="0"/>
              <a:t>, </a:t>
            </a:r>
            <a:r>
              <a:rPr lang="en-CA" dirty="0" err="1"/>
              <a:t>œufs</a:t>
            </a:r>
            <a:r>
              <a:rPr lang="en-CA" dirty="0"/>
              <a:t>,</a:t>
            </a:r>
          </a:p>
          <a:p>
            <a:pPr marL="0" indent="0">
              <a:buNone/>
            </a:pPr>
            <a:r>
              <a:rPr lang="en-CA" dirty="0"/>
              <a:t> </a:t>
            </a:r>
            <a:r>
              <a:rPr lang="en-CA" err="1"/>
              <a:t>pellicules</a:t>
            </a:r>
            <a:r>
              <a:rPr lang="en-CA" dirty="0"/>
              <a:t> </a:t>
            </a:r>
            <a:r>
              <a:rPr lang="en-CA" err="1"/>
              <a:t>animales</a:t>
            </a:r>
            <a:r>
              <a:rPr lang="en-CA" dirty="0"/>
              <a:t>) </a:t>
            </a:r>
            <a:r>
              <a:rPr lang="en-CA" err="1"/>
              <a:t>comme</a:t>
            </a:r>
            <a:r>
              <a:rPr lang="en-CA" dirty="0"/>
              <a:t> </a:t>
            </a:r>
            <a:r>
              <a:rPr lang="en-CA" err="1"/>
              <a:t>une</a:t>
            </a:r>
            <a:r>
              <a:rPr lang="en-CA" dirty="0"/>
              <a:t> menace, </a:t>
            </a:r>
            <a:r>
              <a:rPr lang="en-CA" err="1"/>
              <a:t>entrainant</a:t>
            </a:r>
            <a:r>
              <a:rPr lang="en-CA" dirty="0"/>
              <a:t> divers </a:t>
            </a:r>
            <a:r>
              <a:rPr lang="en-CA" err="1"/>
              <a:t>symptômes</a:t>
            </a:r>
            <a:r>
              <a:rPr lang="en-CA" dirty="0"/>
              <a:t>. 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147013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err="1"/>
              <a:t>Ces</a:t>
            </a:r>
            <a:r>
              <a:rPr lang="en-CA" dirty="0"/>
              <a:t> </a:t>
            </a:r>
            <a:r>
              <a:rPr lang="en-CA" dirty="0" err="1"/>
              <a:t>symptômes</a:t>
            </a:r>
            <a:r>
              <a:rPr lang="en-CA" dirty="0"/>
              <a:t> </a:t>
            </a:r>
            <a:r>
              <a:rPr lang="en-CA" dirty="0" err="1"/>
              <a:t>peuvent</a:t>
            </a:r>
            <a:r>
              <a:rPr lang="en-CA" dirty="0"/>
              <a:t> </a:t>
            </a:r>
            <a:r>
              <a:rPr lang="en-CA" dirty="0" err="1"/>
              <a:t>inclure</a:t>
            </a:r>
            <a:r>
              <a:rPr lang="en-CA" dirty="0"/>
              <a:t> :</a:t>
            </a:r>
          </a:p>
          <a:p>
            <a:pPr lvl="1"/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éruption</a:t>
            </a:r>
            <a:r>
              <a:rPr lang="en-CA" dirty="0"/>
              <a:t> </a:t>
            </a:r>
            <a:r>
              <a:rPr lang="en-CA" dirty="0" err="1"/>
              <a:t>cutanée</a:t>
            </a:r>
            <a:r>
              <a:rPr lang="en-CA" dirty="0"/>
              <a:t> ;</a:t>
            </a:r>
          </a:p>
          <a:p>
            <a:pPr lvl="1"/>
            <a:r>
              <a:rPr lang="en-CA" dirty="0"/>
              <a:t>un </a:t>
            </a:r>
            <a:r>
              <a:rPr lang="en-CA" dirty="0" err="1"/>
              <a:t>écoulement</a:t>
            </a:r>
            <a:r>
              <a:rPr lang="en-CA" dirty="0"/>
              <a:t> </a:t>
            </a:r>
            <a:r>
              <a:rPr lang="en-CA" dirty="0" err="1"/>
              <a:t>oculaire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nasal ;</a:t>
            </a:r>
          </a:p>
          <a:p>
            <a:pPr lvl="1"/>
            <a:r>
              <a:rPr lang="en-CA" dirty="0"/>
              <a:t>un </a:t>
            </a:r>
            <a:r>
              <a:rPr lang="en-CA" dirty="0" err="1"/>
              <a:t>gonflement</a:t>
            </a:r>
            <a:r>
              <a:rPr lang="en-CA" dirty="0"/>
              <a:t> de la gorge ;</a:t>
            </a:r>
          </a:p>
          <a:p>
            <a:pPr lvl="1"/>
            <a:r>
              <a:rPr lang="en-CA" dirty="0"/>
              <a:t>des </a:t>
            </a:r>
            <a:r>
              <a:rPr lang="en-CA" dirty="0" err="1"/>
              <a:t>éruptions</a:t>
            </a:r>
            <a:r>
              <a:rPr lang="en-CA" dirty="0"/>
              <a:t> </a:t>
            </a:r>
            <a:r>
              <a:rPr lang="en-CA" dirty="0" err="1"/>
              <a:t>cutanées</a:t>
            </a:r>
            <a:r>
              <a:rPr lang="en-CA" dirty="0"/>
              <a:t> ;</a:t>
            </a:r>
          </a:p>
          <a:p>
            <a:pPr lvl="1"/>
            <a:r>
              <a:rPr lang="en-CA" dirty="0"/>
              <a:t>des troubles digestifs.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57610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Adopter un mode de vie </a:t>
            </a:r>
            <a:r>
              <a:rPr lang="en-CA" dirty="0" err="1"/>
              <a:t>sain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Adopter un mode de vie </a:t>
            </a:r>
            <a:r>
              <a:rPr lang="en-CA" dirty="0" err="1"/>
              <a:t>sain</a:t>
            </a:r>
            <a:r>
              <a:rPr lang="en-CA" dirty="0"/>
              <a:t> </a:t>
            </a:r>
            <a:r>
              <a:rPr lang="en-CA" dirty="0" err="1"/>
              <a:t>implique</a:t>
            </a:r>
            <a:r>
              <a:rPr lang="en-CA" dirty="0"/>
              <a:t> de faire </a:t>
            </a:r>
            <a:r>
              <a:rPr lang="en-CA" dirty="0" err="1"/>
              <a:t>ce</a:t>
            </a:r>
            <a:r>
              <a:rPr lang="en-CA" dirty="0"/>
              <a:t> qui </a:t>
            </a:r>
            <a:r>
              <a:rPr lang="en-CA" dirty="0" err="1"/>
              <a:t>est</a:t>
            </a:r>
            <a:r>
              <a:rPr lang="en-CA" dirty="0"/>
              <a:t> bon pour son corps. </a:t>
            </a:r>
          </a:p>
          <a:p>
            <a:r>
              <a:rPr lang="en-CA" dirty="0"/>
              <a:t>En </a:t>
            </a:r>
            <a:r>
              <a:rPr lang="en-CA" dirty="0" err="1"/>
              <a:t>adoptant</a:t>
            </a:r>
            <a:r>
              <a:rPr lang="en-CA" dirty="0"/>
              <a:t> un mode de vie </a:t>
            </a:r>
            <a:r>
              <a:rPr lang="en-CA" dirty="0" err="1"/>
              <a:t>sain</a:t>
            </a:r>
            <a:r>
              <a:rPr lang="en-CA" dirty="0"/>
              <a:t>, 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contribuez</a:t>
            </a:r>
            <a:r>
              <a:rPr lang="en-CA" dirty="0"/>
              <a:t> à </a:t>
            </a:r>
            <a:r>
              <a:rPr lang="en-CA" dirty="0" err="1"/>
              <a:t>prévenir</a:t>
            </a:r>
            <a:r>
              <a:rPr lang="en-CA" dirty="0"/>
              <a:t> les maladies chroniques et les affections de longue durée. </a:t>
            </a:r>
          </a:p>
        </p:txBody>
      </p:sp>
    </p:spTree>
    <p:extLst>
      <p:ext uri="{BB962C8B-B14F-4D97-AF65-F5344CB8AC3E}">
        <p14:creationId xmlns:p14="http://schemas.microsoft.com/office/powerpoint/2010/main" val="22073147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CA" dirty="0"/>
              <a:t>Il </a:t>
            </a:r>
            <a:r>
              <a:rPr lang="en-CA" dirty="0" err="1"/>
              <a:t>est</a:t>
            </a:r>
            <a:r>
              <a:rPr lang="en-CA" dirty="0"/>
              <a:t> courant que les allergies </a:t>
            </a:r>
            <a:r>
              <a:rPr lang="en-CA" dirty="0" err="1"/>
              <a:t>soient</a:t>
            </a:r>
            <a:r>
              <a:rPr lang="en-CA" dirty="0"/>
              <a:t> </a:t>
            </a:r>
            <a:r>
              <a:rPr lang="en-CA" dirty="0" err="1"/>
              <a:t>héréditaires</a:t>
            </a:r>
            <a:r>
              <a:rPr lang="en-CA" dirty="0"/>
              <a:t>, </a:t>
            </a:r>
            <a:r>
              <a:rPr lang="en-CA" dirty="0" err="1"/>
              <a:t>c’est</a:t>
            </a:r>
            <a:r>
              <a:rPr lang="en-CA" dirty="0"/>
              <a:t>-à-dire </a:t>
            </a:r>
            <a:r>
              <a:rPr lang="en-CA" dirty="0" err="1"/>
              <a:t>qu’elles</a:t>
            </a:r>
            <a:r>
              <a:rPr lang="en-CA" dirty="0"/>
              <a:t> </a:t>
            </a:r>
            <a:r>
              <a:rPr lang="en-CA" dirty="0" err="1"/>
              <a:t>soient</a:t>
            </a:r>
            <a:r>
              <a:rPr lang="en-CA" dirty="0"/>
              <a:t> </a:t>
            </a:r>
            <a:r>
              <a:rPr lang="en-CA" dirty="0" err="1"/>
              <a:t>transmises</a:t>
            </a:r>
            <a:r>
              <a:rPr lang="en-CA" dirty="0"/>
              <a:t> par les parents.</a:t>
            </a:r>
          </a:p>
          <a:p>
            <a:r>
              <a:rPr lang="en-CA" dirty="0" err="1"/>
              <a:t>Cependant</a:t>
            </a:r>
            <a:r>
              <a:rPr lang="en-CA" dirty="0"/>
              <a:t>, un enfant </a:t>
            </a:r>
            <a:r>
              <a:rPr lang="en-CA" dirty="0" err="1"/>
              <a:t>n’hérite</a:t>
            </a:r>
            <a:r>
              <a:rPr lang="en-CA" dirty="0"/>
              <a:t> pas </a:t>
            </a:r>
            <a:r>
              <a:rPr lang="en-CA" dirty="0" err="1"/>
              <a:t>nécessairement</a:t>
            </a:r>
            <a:r>
              <a:rPr lang="en-CA" dirty="0"/>
              <a:t> </a:t>
            </a:r>
            <a:r>
              <a:rPr lang="en-CA" dirty="0" err="1"/>
              <a:t>d’une</a:t>
            </a:r>
            <a:r>
              <a:rPr lang="en-CA" dirty="0"/>
              <a:t> </a:t>
            </a:r>
            <a:r>
              <a:rPr lang="en-CA" dirty="0" err="1"/>
              <a:t>allergie</a:t>
            </a:r>
            <a:r>
              <a:rPr lang="en-CA" dirty="0"/>
              <a:t> </a:t>
            </a:r>
          </a:p>
          <a:p>
            <a:pPr marL="0" indent="0">
              <a:buNone/>
            </a:pPr>
            <a:r>
              <a:rPr lang="en-CA" dirty="0" err="1"/>
              <a:t>particulière</a:t>
            </a:r>
            <a:r>
              <a:rPr lang="en-CA" dirty="0"/>
              <a:t>, </a:t>
            </a:r>
            <a:r>
              <a:rPr lang="en-CA" dirty="0" err="1"/>
              <a:t>mais</a:t>
            </a:r>
            <a:r>
              <a:rPr lang="en-CA" dirty="0"/>
              <a:t> </a:t>
            </a:r>
            <a:r>
              <a:rPr lang="en-CA" dirty="0" err="1"/>
              <a:t>plutôt</a:t>
            </a:r>
            <a:r>
              <a:rPr lang="en-CA" dirty="0"/>
              <a:t> de la </a:t>
            </a:r>
            <a:r>
              <a:rPr lang="en-CA" dirty="0" err="1"/>
              <a:t>probabilité</a:t>
            </a:r>
            <a:r>
              <a:rPr lang="en-CA" dirty="0"/>
              <a:t> </a:t>
            </a:r>
            <a:r>
              <a:rPr lang="en-CA" dirty="0" err="1"/>
              <a:t>d’en</a:t>
            </a:r>
            <a:r>
              <a:rPr lang="en-CA" dirty="0"/>
              <a:t> </a:t>
            </a:r>
            <a:r>
              <a:rPr lang="en-CA" dirty="0" err="1"/>
              <a:t>développer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.</a:t>
            </a:r>
          </a:p>
          <a:p>
            <a:r>
              <a:rPr lang="en-CA" dirty="0"/>
              <a:t>Par </a:t>
            </a:r>
            <a:r>
              <a:rPr lang="en-CA" err="1"/>
              <a:t>conséquent</a:t>
            </a:r>
            <a:r>
              <a:rPr lang="en-CA" dirty="0"/>
              <a:t>, </a:t>
            </a:r>
            <a:r>
              <a:rPr lang="en-CA" err="1"/>
              <a:t>si</a:t>
            </a:r>
            <a:r>
              <a:rPr lang="en-CA" dirty="0"/>
              <a:t> </a:t>
            </a:r>
            <a:r>
              <a:rPr lang="en-CA" err="1"/>
              <a:t>vous</a:t>
            </a:r>
            <a:r>
              <a:rPr lang="en-CA" dirty="0"/>
              <a:t> </a:t>
            </a:r>
            <a:r>
              <a:rPr lang="en-CA" err="1"/>
              <a:t>ou</a:t>
            </a:r>
            <a:r>
              <a:rPr lang="en-CA" dirty="0"/>
              <a:t> </a:t>
            </a:r>
            <a:r>
              <a:rPr lang="en-CA" err="1"/>
              <a:t>votre</a:t>
            </a:r>
            <a:r>
              <a:rPr lang="en-CA" dirty="0"/>
              <a:t> </a:t>
            </a:r>
            <a:r>
              <a:rPr lang="en-CA" err="1"/>
              <a:t>partenaire</a:t>
            </a:r>
            <a:r>
              <a:rPr lang="en-CA" dirty="0"/>
              <a:t> </a:t>
            </a:r>
            <a:r>
              <a:rPr lang="en-CA" err="1"/>
              <a:t>êtes</a:t>
            </a:r>
            <a:r>
              <a:rPr lang="en-CA" dirty="0"/>
              <a:t> </a:t>
            </a:r>
            <a:r>
              <a:rPr lang="en-CA" err="1"/>
              <a:t>allergiques</a:t>
            </a:r>
            <a:r>
              <a:rPr lang="en-CA" dirty="0"/>
              <a:t>, </a:t>
            </a:r>
            <a:r>
              <a:rPr lang="en-CA" err="1"/>
              <a:t>votre</a:t>
            </a:r>
            <a:r>
              <a:rPr lang="en-CA" dirty="0"/>
              <a:t> enfant </a:t>
            </a:r>
          </a:p>
          <a:p>
            <a:pPr marL="0" lvl="0" indent="0">
              <a:buNone/>
            </a:pPr>
            <a:r>
              <a:rPr lang="en-CA" dirty="0"/>
              <a:t>a un </a:t>
            </a:r>
            <a:r>
              <a:rPr lang="en-CA" dirty="0" err="1"/>
              <a:t>risque</a:t>
            </a:r>
            <a:r>
              <a:rPr lang="en-CA" dirty="0"/>
              <a:t> </a:t>
            </a:r>
            <a:r>
              <a:rPr lang="en-CA" dirty="0" err="1"/>
              <a:t>accru</a:t>
            </a:r>
            <a:r>
              <a:rPr lang="en-CA" dirty="0"/>
              <a:t> de </a:t>
            </a:r>
            <a:r>
              <a:rPr lang="en-CA" dirty="0" err="1"/>
              <a:t>développer</a:t>
            </a:r>
            <a:r>
              <a:rPr lang="en-CA" dirty="0"/>
              <a:t> des allergies.</a:t>
            </a:r>
            <a:endParaRPr lang="en-CA"/>
          </a:p>
          <a:p>
            <a:pPr lvl="0"/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914362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Un </a:t>
            </a:r>
            <a:r>
              <a:rPr lang="en-CA" err="1"/>
              <a:t>allergène</a:t>
            </a:r>
            <a:r>
              <a:rPr lang="en-CA" dirty="0"/>
              <a:t> </a:t>
            </a:r>
            <a:r>
              <a:rPr lang="en-CA" err="1"/>
              <a:t>est</a:t>
            </a:r>
            <a:r>
              <a:rPr lang="en-CA" dirty="0"/>
              <a:t> </a:t>
            </a:r>
            <a:r>
              <a:rPr lang="en-CA" err="1"/>
              <a:t>une</a:t>
            </a:r>
            <a:r>
              <a:rPr lang="en-CA" dirty="0"/>
              <a:t> substance capable de </a:t>
            </a:r>
            <a:r>
              <a:rPr lang="en-CA" err="1"/>
              <a:t>déclencher</a:t>
            </a:r>
            <a:r>
              <a:rPr lang="en-CA" dirty="0"/>
              <a:t> </a:t>
            </a:r>
            <a:endParaRPr lang="fr-FR"/>
          </a:p>
          <a:p>
            <a:pPr marL="0" indent="0">
              <a:buNone/>
            </a:pP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réaction</a:t>
            </a:r>
            <a:r>
              <a:rPr lang="en-CA" dirty="0"/>
              <a:t> </a:t>
            </a:r>
            <a:r>
              <a:rPr lang="en-CA" dirty="0" err="1"/>
              <a:t>allergique</a:t>
            </a:r>
            <a:r>
              <a:rPr lang="en-CA" dirty="0"/>
              <a:t>. </a:t>
            </a:r>
            <a:endParaRPr lang="en-CA"/>
          </a:p>
          <a:p>
            <a:r>
              <a:rPr lang="en-CA" dirty="0"/>
              <a:t>Les </a:t>
            </a:r>
            <a:r>
              <a:rPr lang="en-CA" err="1"/>
              <a:t>acariens</a:t>
            </a:r>
            <a:r>
              <a:rPr lang="en-CA" dirty="0"/>
              <a:t>, le pollen, les </a:t>
            </a:r>
            <a:r>
              <a:rPr lang="en-CA" err="1"/>
              <a:t>moisissures</a:t>
            </a:r>
            <a:r>
              <a:rPr lang="en-CA" dirty="0"/>
              <a:t> et les </a:t>
            </a:r>
            <a:r>
              <a:rPr lang="en-CA" err="1"/>
              <a:t>pellicules</a:t>
            </a:r>
            <a:r>
              <a:rPr lang="en-CA" dirty="0"/>
              <a:t> </a:t>
            </a:r>
            <a:r>
              <a:rPr lang="en-CA" err="1"/>
              <a:t>d’animaux</a:t>
            </a:r>
            <a:r>
              <a:rPr lang="en-CA" dirty="0"/>
              <a:t> </a:t>
            </a:r>
            <a:r>
              <a:rPr lang="en-CA" err="1"/>
              <a:t>comptent</a:t>
            </a:r>
            <a:endParaRPr lang="en-CA" dirty="0" err="1"/>
          </a:p>
          <a:p>
            <a:pPr marL="0" indent="0">
              <a:buNone/>
            </a:pPr>
            <a:r>
              <a:rPr lang="en-CA" dirty="0"/>
              <a:t> </a:t>
            </a:r>
            <a:r>
              <a:rPr lang="en-CA" err="1"/>
              <a:t>parmi</a:t>
            </a:r>
            <a:r>
              <a:rPr lang="en-CA" dirty="0"/>
              <a:t> les </a:t>
            </a:r>
            <a:r>
              <a:rPr lang="en-CA" err="1"/>
              <a:t>allergènes</a:t>
            </a:r>
            <a:r>
              <a:rPr lang="en-CA" dirty="0"/>
              <a:t> les plus courants.</a:t>
            </a:r>
            <a:endParaRPr lang="en-CA"/>
          </a:p>
          <a:p>
            <a:r>
              <a:rPr lang="en-CA" dirty="0" err="1"/>
              <a:t>Ces</a:t>
            </a:r>
            <a:r>
              <a:rPr lang="en-CA" dirty="0"/>
              <a:t> </a:t>
            </a:r>
            <a:r>
              <a:rPr lang="en-CA" dirty="0" err="1"/>
              <a:t>derniers</a:t>
            </a:r>
            <a:r>
              <a:rPr lang="en-CA" dirty="0"/>
              <a:t> </a:t>
            </a:r>
            <a:r>
              <a:rPr lang="en-CA" dirty="0" err="1"/>
              <a:t>flottent</a:t>
            </a:r>
            <a:r>
              <a:rPr lang="en-CA" dirty="0"/>
              <a:t> dans </a:t>
            </a:r>
            <a:r>
              <a:rPr lang="en-CA" dirty="0" err="1"/>
              <a:t>l’air</a:t>
            </a:r>
            <a:r>
              <a:rPr lang="en-CA" dirty="0"/>
              <a:t>.</a:t>
            </a:r>
          </a:p>
          <a:p>
            <a:pPr lvl="1"/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183812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CA" dirty="0" err="1"/>
              <a:t>Voici</a:t>
            </a:r>
            <a:r>
              <a:rPr lang="en-CA" dirty="0"/>
              <a:t> les six </a:t>
            </a:r>
            <a:r>
              <a:rPr lang="en-CA" dirty="0" err="1"/>
              <a:t>principaux</a:t>
            </a:r>
            <a:r>
              <a:rPr lang="en-CA" dirty="0"/>
              <a:t> aliments </a:t>
            </a:r>
            <a:r>
              <a:rPr lang="en-CA" dirty="0" err="1"/>
              <a:t>responsables</a:t>
            </a:r>
            <a:r>
              <a:rPr lang="en-CA" dirty="0"/>
              <a:t> des </a:t>
            </a:r>
            <a:r>
              <a:rPr lang="en-CA" dirty="0" err="1"/>
              <a:t>réactions</a:t>
            </a:r>
            <a:r>
              <a:rPr lang="en-CA" dirty="0"/>
              <a:t> </a:t>
            </a:r>
            <a:r>
              <a:rPr lang="en-CA" dirty="0" err="1"/>
              <a:t>allergiques</a:t>
            </a:r>
            <a:r>
              <a:rPr lang="en-CA" dirty="0"/>
              <a:t> chez les enfants :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CA" dirty="0"/>
              <a:t>Lait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CA" dirty="0" err="1"/>
              <a:t>Œufs</a:t>
            </a:r>
            <a:endParaRPr lang="en-CA" dirty="0"/>
          </a:p>
          <a:p>
            <a:pPr marL="457200" lvl="0" indent="-457200">
              <a:buFont typeface="+mj-lt"/>
              <a:buAutoNum type="arabicPeriod"/>
            </a:pPr>
            <a:r>
              <a:rPr lang="en-CA" dirty="0"/>
              <a:t>Fruits de </a:t>
            </a:r>
            <a:r>
              <a:rPr lang="en-CA" dirty="0" err="1"/>
              <a:t>mer</a:t>
            </a:r>
            <a:endParaRPr lang="en-CA" dirty="0"/>
          </a:p>
          <a:p>
            <a:pPr marL="457200" lvl="0" indent="-457200">
              <a:buFont typeface="+mj-lt"/>
              <a:buAutoNum type="arabicPeriod"/>
            </a:pPr>
            <a:r>
              <a:rPr lang="en-CA" dirty="0" err="1"/>
              <a:t>Arachides</a:t>
            </a:r>
            <a:r>
              <a:rPr lang="en-CA" dirty="0"/>
              <a:t> et fruits à </a:t>
            </a:r>
            <a:r>
              <a:rPr lang="en-CA" dirty="0" err="1"/>
              <a:t>coque</a:t>
            </a:r>
            <a:endParaRPr lang="en-CA" dirty="0"/>
          </a:p>
          <a:p>
            <a:pPr marL="457200" lvl="0" indent="-457200">
              <a:buFont typeface="+mj-lt"/>
              <a:buAutoNum type="arabicPeriod"/>
            </a:pPr>
            <a:r>
              <a:rPr lang="en-CA" dirty="0"/>
              <a:t>Soja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CA" dirty="0" err="1"/>
              <a:t>Blé</a:t>
            </a:r>
            <a:endParaRPr lang="en-CA" dirty="0"/>
          </a:p>
          <a:p>
            <a:pPr marL="457200" lvl="0" indent="-457200">
              <a:buFont typeface="+mj-lt"/>
              <a:buAutoNum type="arabicPeriod"/>
            </a:pPr>
            <a:endParaRPr lang="en-CA" dirty="0"/>
          </a:p>
          <a:p>
            <a:endParaRPr lang="en-CA" dirty="0"/>
          </a:p>
        </p:txBody>
      </p:sp>
      <p:pic>
        <p:nvPicPr>
          <p:cNvPr id="4" name="Image 3" descr="Image 10, Image">
            <a:extLst>
              <a:ext uri="{FF2B5EF4-FFF2-40B4-BE49-F238E27FC236}">
                <a16:creationId xmlns:a16="http://schemas.microsoft.com/office/drawing/2014/main" id="{29EEE857-BF8A-4A8E-3E99-DD399D568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1086" y="2780620"/>
            <a:ext cx="56769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9049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/>
              <a:t>D’autres</a:t>
            </a:r>
            <a:r>
              <a:rPr lang="en-CA" dirty="0"/>
              <a:t> </a:t>
            </a:r>
            <a:r>
              <a:rPr lang="en-CA" dirty="0" err="1"/>
              <a:t>allergènes</a:t>
            </a:r>
            <a:r>
              <a:rPr lang="en-CA" dirty="0"/>
              <a:t> </a:t>
            </a:r>
            <a:r>
              <a:rPr lang="en-CA" dirty="0" err="1"/>
              <a:t>peuvent</a:t>
            </a:r>
            <a:r>
              <a:rPr lang="en-CA" dirty="0"/>
              <a:t> affecter les gens : </a:t>
            </a:r>
          </a:p>
          <a:p>
            <a:pPr lvl="1"/>
            <a:r>
              <a:rPr lang="en-CA" dirty="0" err="1"/>
              <a:t>piqures</a:t>
            </a:r>
            <a:r>
              <a:rPr lang="en-CA" dirty="0"/>
              <a:t> </a:t>
            </a:r>
            <a:r>
              <a:rPr lang="en-CA" dirty="0" err="1"/>
              <a:t>d’insectes</a:t>
            </a:r>
            <a:r>
              <a:rPr lang="en-CA" dirty="0"/>
              <a:t> (</a:t>
            </a:r>
            <a:r>
              <a:rPr lang="en-CA" dirty="0" err="1"/>
              <a:t>abeilles</a:t>
            </a:r>
            <a:r>
              <a:rPr lang="en-CA" dirty="0"/>
              <a:t>, </a:t>
            </a:r>
            <a:r>
              <a:rPr lang="en-CA" dirty="0" err="1"/>
              <a:t>fourmis</a:t>
            </a:r>
            <a:r>
              <a:rPr lang="en-CA" dirty="0"/>
              <a:t>, </a:t>
            </a:r>
            <a:r>
              <a:rPr lang="en-CA" dirty="0" err="1"/>
              <a:t>araignées</a:t>
            </a:r>
            <a:r>
              <a:rPr lang="en-CA" dirty="0"/>
              <a:t>) ; </a:t>
            </a:r>
          </a:p>
          <a:p>
            <a:pPr lvl="1"/>
            <a:r>
              <a:rPr lang="en-CA" dirty="0" err="1"/>
              <a:t>médicaments</a:t>
            </a:r>
            <a:r>
              <a:rPr lang="en-CA" dirty="0"/>
              <a:t> (</a:t>
            </a:r>
            <a:r>
              <a:rPr lang="en-CA" dirty="0" err="1"/>
              <a:t>antibiotiques</a:t>
            </a:r>
            <a:r>
              <a:rPr lang="en-CA" dirty="0"/>
              <a:t>, </a:t>
            </a:r>
            <a:r>
              <a:rPr lang="en-CA" dirty="0" err="1"/>
              <a:t>médicaments</a:t>
            </a:r>
            <a:r>
              <a:rPr lang="en-CA" dirty="0"/>
              <a:t> sans ordonnance) ; </a:t>
            </a:r>
          </a:p>
          <a:p>
            <a:pPr lvl="1"/>
            <a:r>
              <a:rPr lang="en-CA" dirty="0" err="1"/>
              <a:t>produits</a:t>
            </a:r>
            <a:r>
              <a:rPr lang="en-CA" dirty="0"/>
              <a:t> </a:t>
            </a:r>
            <a:r>
              <a:rPr lang="en-CA" dirty="0" err="1"/>
              <a:t>chimiques</a:t>
            </a:r>
            <a:r>
              <a:rPr lang="en-CA" dirty="0"/>
              <a:t> (</a:t>
            </a:r>
            <a:r>
              <a:rPr lang="en-CA" dirty="0" err="1"/>
              <a:t>lessives</a:t>
            </a:r>
            <a:r>
              <a:rPr lang="en-CA" dirty="0"/>
              <a:t>, </a:t>
            </a:r>
            <a:r>
              <a:rPr lang="en-CA" dirty="0" err="1"/>
              <a:t>savons</a:t>
            </a:r>
            <a:r>
              <a:rPr lang="en-CA" dirty="0"/>
              <a:t>).</a:t>
            </a:r>
          </a:p>
          <a:p>
            <a:pPr lvl="1"/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478987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Les manifestations et la </a:t>
            </a:r>
            <a:r>
              <a:rPr lang="en-CA" err="1"/>
              <a:t>sévérité</a:t>
            </a:r>
            <a:r>
              <a:rPr lang="en-CA" dirty="0"/>
              <a:t> </a:t>
            </a:r>
            <a:r>
              <a:rPr lang="en-CA" err="1"/>
              <a:t>d’une</a:t>
            </a:r>
            <a:r>
              <a:rPr lang="en-CA" dirty="0"/>
              <a:t> </a:t>
            </a:r>
            <a:r>
              <a:rPr lang="en-CA" err="1"/>
              <a:t>réaction</a:t>
            </a:r>
            <a:r>
              <a:rPr lang="en-CA" dirty="0"/>
              <a:t> </a:t>
            </a:r>
            <a:r>
              <a:rPr lang="en-CA" err="1"/>
              <a:t>allergique</a:t>
            </a:r>
            <a:r>
              <a:rPr lang="en-CA" dirty="0"/>
              <a:t> </a:t>
            </a:r>
            <a:r>
              <a:rPr lang="en-CA" err="1"/>
              <a:t>dépendent</a:t>
            </a:r>
            <a:r>
              <a:rPr lang="en-CA" dirty="0"/>
              <a:t> </a:t>
            </a:r>
            <a:endParaRPr lang="fr-FR"/>
          </a:p>
          <a:p>
            <a:pPr marL="0" indent="0">
              <a:buNone/>
            </a:pPr>
            <a:r>
              <a:rPr lang="en-CA" dirty="0"/>
              <a:t>de </a:t>
            </a:r>
            <a:r>
              <a:rPr lang="en-CA" dirty="0" err="1"/>
              <a:t>l’allergie</a:t>
            </a:r>
            <a:r>
              <a:rPr lang="en-CA" dirty="0"/>
              <a:t> et de </a:t>
            </a:r>
            <a:r>
              <a:rPr lang="en-CA" dirty="0" err="1"/>
              <a:t>l’enfant</a:t>
            </a:r>
            <a:r>
              <a:rPr lang="en-CA" dirty="0"/>
              <a:t> </a:t>
            </a:r>
            <a:r>
              <a:rPr lang="en-CA" dirty="0" err="1"/>
              <a:t>concerné</a:t>
            </a:r>
            <a:r>
              <a:rPr lang="en-CA" dirty="0"/>
              <a:t>. 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40636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268" y="1562924"/>
            <a:ext cx="10835309" cy="4136571"/>
          </a:xfrm>
        </p:spPr>
        <p:txBody>
          <a:bodyPr>
            <a:normAutofit/>
          </a:bodyPr>
          <a:lstStyle/>
          <a:p>
            <a:r>
              <a:rPr lang="en-CA" dirty="0" err="1"/>
              <a:t>Ces</a:t>
            </a:r>
            <a:r>
              <a:rPr lang="en-CA" dirty="0"/>
              <a:t> </a:t>
            </a:r>
            <a:r>
              <a:rPr lang="en-CA" dirty="0" err="1"/>
              <a:t>symptômes</a:t>
            </a:r>
            <a:r>
              <a:rPr lang="en-CA" dirty="0"/>
              <a:t> </a:t>
            </a:r>
            <a:r>
              <a:rPr lang="en-CA" dirty="0" err="1"/>
              <a:t>peuvent</a:t>
            </a:r>
            <a:r>
              <a:rPr lang="en-CA" dirty="0"/>
              <a:t> </a:t>
            </a:r>
            <a:r>
              <a:rPr lang="en-CA" dirty="0" err="1"/>
              <a:t>inclure</a:t>
            </a:r>
            <a:r>
              <a:rPr lang="en-CA" dirty="0"/>
              <a:t>, sans </a:t>
            </a:r>
            <a:r>
              <a:rPr lang="en-CA" dirty="0" err="1"/>
              <a:t>s’y</a:t>
            </a:r>
            <a:r>
              <a:rPr lang="en-CA" dirty="0"/>
              <a:t> limiter : </a:t>
            </a:r>
          </a:p>
          <a:p>
            <a:pPr lvl="1"/>
            <a:r>
              <a:rPr lang="en-CA" dirty="0"/>
              <a:t>des </a:t>
            </a:r>
            <a:r>
              <a:rPr lang="en-CA" dirty="0" err="1"/>
              <a:t>démangeaisons</a:t>
            </a:r>
            <a:r>
              <a:rPr lang="en-CA" dirty="0"/>
              <a:t> </a:t>
            </a:r>
            <a:r>
              <a:rPr lang="en-CA" dirty="0" err="1"/>
              <a:t>oculaires</a:t>
            </a:r>
            <a:r>
              <a:rPr lang="en-CA" dirty="0"/>
              <a:t>, </a:t>
            </a:r>
          </a:p>
          <a:p>
            <a:pPr lvl="1"/>
            <a:r>
              <a:rPr lang="en-CA" dirty="0"/>
              <a:t>des </a:t>
            </a:r>
            <a:r>
              <a:rPr lang="en-CA" dirty="0" err="1"/>
              <a:t>écoulements</a:t>
            </a:r>
            <a:r>
              <a:rPr lang="en-CA" dirty="0"/>
              <a:t> </a:t>
            </a:r>
            <a:r>
              <a:rPr lang="en-CA" dirty="0" err="1"/>
              <a:t>nasaux</a:t>
            </a:r>
            <a:r>
              <a:rPr lang="en-CA" dirty="0"/>
              <a:t>, </a:t>
            </a:r>
          </a:p>
          <a:p>
            <a:pPr lvl="1"/>
            <a:r>
              <a:rPr lang="en-CA" dirty="0"/>
              <a:t>des </a:t>
            </a:r>
            <a:r>
              <a:rPr lang="en-CA" dirty="0" err="1"/>
              <a:t>éternuements</a:t>
            </a:r>
            <a:r>
              <a:rPr lang="en-CA" dirty="0"/>
              <a:t>, </a:t>
            </a:r>
          </a:p>
          <a:p>
            <a:pPr lvl="1"/>
            <a:r>
              <a:rPr lang="en-CA" dirty="0"/>
              <a:t>un </a:t>
            </a:r>
            <a:r>
              <a:rPr lang="en-CA" dirty="0" err="1"/>
              <a:t>nez</a:t>
            </a:r>
            <a:r>
              <a:rPr lang="en-CA" dirty="0"/>
              <a:t> </a:t>
            </a:r>
            <a:r>
              <a:rPr lang="en-CA" dirty="0" err="1"/>
              <a:t>bouché</a:t>
            </a:r>
            <a:r>
              <a:rPr lang="en-CA" dirty="0"/>
              <a:t>, </a:t>
            </a:r>
          </a:p>
          <a:p>
            <a:pPr lvl="1"/>
            <a:r>
              <a:rPr lang="en-CA" dirty="0" err="1"/>
              <a:t>une</a:t>
            </a:r>
            <a:r>
              <a:rPr lang="en-CA" dirty="0"/>
              <a:t> sensation de gorge </a:t>
            </a:r>
            <a:r>
              <a:rPr lang="en-CA" dirty="0" err="1"/>
              <a:t>serrée</a:t>
            </a:r>
            <a:r>
              <a:rPr lang="en-CA" dirty="0"/>
              <a:t>, </a:t>
            </a:r>
          </a:p>
          <a:p>
            <a:pPr lvl="1"/>
            <a:r>
              <a:rPr lang="en-CA" dirty="0"/>
              <a:t>des </a:t>
            </a:r>
            <a:r>
              <a:rPr lang="en-CA" dirty="0" err="1"/>
              <a:t>difficultés</a:t>
            </a:r>
            <a:r>
              <a:rPr lang="en-CA" dirty="0"/>
              <a:t> </a:t>
            </a:r>
            <a:r>
              <a:rPr lang="en-CA" dirty="0" err="1"/>
              <a:t>respiratoires</a:t>
            </a:r>
            <a:r>
              <a:rPr lang="en-CA" dirty="0"/>
              <a:t>, </a:t>
            </a:r>
          </a:p>
          <a:p>
            <a:pPr lvl="1"/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éruption</a:t>
            </a:r>
            <a:r>
              <a:rPr lang="en-CA" dirty="0"/>
              <a:t> </a:t>
            </a:r>
            <a:r>
              <a:rPr lang="en-CA" dirty="0" err="1"/>
              <a:t>cutanée</a:t>
            </a:r>
            <a:r>
              <a:rPr lang="en-CA" dirty="0"/>
              <a:t>, </a:t>
            </a:r>
          </a:p>
          <a:p>
            <a:pPr lvl="1"/>
            <a:r>
              <a:rPr lang="en-CA" dirty="0"/>
              <a:t>de </a:t>
            </a:r>
            <a:r>
              <a:rPr lang="en-CA" dirty="0" err="1"/>
              <a:t>l’urticaire</a:t>
            </a:r>
            <a:r>
              <a:rPr lang="en-CA" dirty="0"/>
              <a:t>, </a:t>
            </a:r>
          </a:p>
          <a:p>
            <a:pPr lvl="1"/>
            <a:r>
              <a:rPr lang="en-CA" dirty="0"/>
              <a:t>un choc (</a:t>
            </a:r>
            <a:r>
              <a:rPr lang="en-CA" dirty="0" err="1"/>
              <a:t>ou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perte</a:t>
            </a:r>
            <a:r>
              <a:rPr lang="en-CA" dirty="0"/>
              <a:t> de </a:t>
            </a:r>
            <a:r>
              <a:rPr lang="en-CA" dirty="0" err="1"/>
              <a:t>connaissance</a:t>
            </a:r>
            <a:r>
              <a:rPr lang="en-CA" dirty="0"/>
              <a:t>).</a:t>
            </a:r>
          </a:p>
          <a:p>
            <a:pPr lvl="1"/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013990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303" y="2133599"/>
            <a:ext cx="10835309" cy="413657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Si un enfant </a:t>
            </a:r>
            <a:r>
              <a:rPr lang="en-CA" dirty="0" err="1"/>
              <a:t>présente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sensibilité</a:t>
            </a:r>
            <a:r>
              <a:rPr lang="en-CA" dirty="0"/>
              <a:t> </a:t>
            </a:r>
            <a:r>
              <a:rPr lang="en-CA" dirty="0" err="1"/>
              <a:t>extrême</a:t>
            </a:r>
            <a:r>
              <a:rPr lang="en-CA" dirty="0"/>
              <a:t> à un </a:t>
            </a:r>
            <a:r>
              <a:rPr lang="en-CA" dirty="0" err="1"/>
              <a:t>allergène</a:t>
            </a:r>
            <a:r>
              <a:rPr lang="en-CA" dirty="0"/>
              <a:t>, il </a:t>
            </a:r>
            <a:r>
              <a:rPr lang="en-CA" dirty="0" err="1"/>
              <a:t>peut</a:t>
            </a:r>
            <a:r>
              <a:rPr lang="en-CA" dirty="0"/>
              <a:t> </a:t>
            </a:r>
            <a:r>
              <a:rPr lang="en-CA" dirty="0" err="1"/>
              <a:t>souffrir</a:t>
            </a:r>
            <a:r>
              <a:rPr lang="en-CA" dirty="0"/>
              <a:t> </a:t>
            </a:r>
            <a:r>
              <a:rPr lang="en-CA" dirty="0" err="1"/>
              <a:t>d’</a:t>
            </a:r>
            <a:r>
              <a:rPr lang="en-CA" b="1" dirty="0" err="1"/>
              <a:t>anaphylaxie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de </a:t>
            </a:r>
            <a:r>
              <a:rPr lang="en-CA" b="1" dirty="0"/>
              <a:t>choc </a:t>
            </a:r>
            <a:r>
              <a:rPr lang="en-CA" b="1" dirty="0" err="1"/>
              <a:t>anaphylactique</a:t>
            </a:r>
            <a:r>
              <a:rPr lang="en-CA" dirty="0"/>
              <a:t>. </a:t>
            </a:r>
          </a:p>
          <a:p>
            <a:r>
              <a:rPr lang="en-CA" dirty="0" err="1"/>
              <a:t>L’anaphylaxie</a:t>
            </a:r>
            <a:r>
              <a:rPr lang="en-CA" dirty="0"/>
              <a:t>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réaction</a:t>
            </a:r>
            <a:r>
              <a:rPr lang="en-CA" dirty="0"/>
              <a:t> </a:t>
            </a:r>
            <a:r>
              <a:rPr lang="en-CA" dirty="0" err="1"/>
              <a:t>allergique</a:t>
            </a:r>
            <a:r>
              <a:rPr lang="en-CA" dirty="0"/>
              <a:t> rare, </a:t>
            </a:r>
            <a:r>
              <a:rPr lang="en-CA" dirty="0" err="1"/>
              <a:t>mais</a:t>
            </a:r>
            <a:r>
              <a:rPr lang="en-CA" dirty="0"/>
              <a:t> </a:t>
            </a:r>
            <a:r>
              <a:rPr lang="en-CA" dirty="0" err="1"/>
              <a:t>potentiellement</a:t>
            </a:r>
            <a:r>
              <a:rPr lang="en-CA" dirty="0"/>
              <a:t> </a:t>
            </a:r>
            <a:r>
              <a:rPr lang="en-CA" dirty="0" err="1"/>
              <a:t>mortelle</a:t>
            </a:r>
            <a:r>
              <a:rPr lang="en-CA" dirty="0"/>
              <a:t>, </a:t>
            </a:r>
            <a:r>
              <a:rPr lang="en-CA" dirty="0" err="1"/>
              <a:t>exigeant</a:t>
            </a:r>
            <a:r>
              <a:rPr lang="en-CA" dirty="0"/>
              <a:t> des SOINS MÉDICAUX URGENTS.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6642385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303" y="2133599"/>
            <a:ext cx="10835309" cy="4136571"/>
          </a:xfrm>
        </p:spPr>
        <p:txBody>
          <a:bodyPr>
            <a:normAutofit/>
          </a:bodyPr>
          <a:lstStyle/>
          <a:p>
            <a:r>
              <a:rPr lang="en-CA" dirty="0"/>
              <a:t>Les </a:t>
            </a:r>
            <a:r>
              <a:rPr lang="en-CA" dirty="0" err="1"/>
              <a:t>signes</a:t>
            </a:r>
            <a:r>
              <a:rPr lang="en-CA" dirty="0"/>
              <a:t> </a:t>
            </a:r>
            <a:r>
              <a:rPr lang="en-CA" dirty="0" err="1"/>
              <a:t>d’anaphylaxie</a:t>
            </a:r>
            <a:r>
              <a:rPr lang="en-CA" dirty="0"/>
              <a:t> </a:t>
            </a:r>
            <a:r>
              <a:rPr lang="en-CA" dirty="0" err="1"/>
              <a:t>peuvent</a:t>
            </a:r>
            <a:r>
              <a:rPr lang="en-CA" dirty="0"/>
              <a:t> </a:t>
            </a:r>
            <a:r>
              <a:rPr lang="en-CA" dirty="0" err="1"/>
              <a:t>inclure</a:t>
            </a:r>
            <a:r>
              <a:rPr lang="en-CA" dirty="0"/>
              <a:t>, sans </a:t>
            </a:r>
            <a:r>
              <a:rPr lang="en-CA" dirty="0" err="1"/>
              <a:t>s’y</a:t>
            </a:r>
            <a:r>
              <a:rPr lang="en-CA" dirty="0"/>
              <a:t> limiter :</a:t>
            </a:r>
          </a:p>
          <a:p>
            <a:pPr lvl="1"/>
            <a:r>
              <a:rPr lang="en-CA" dirty="0"/>
              <a:t>des </a:t>
            </a:r>
            <a:r>
              <a:rPr lang="en-CA" dirty="0" err="1"/>
              <a:t>difficultés</a:t>
            </a:r>
            <a:r>
              <a:rPr lang="en-CA" dirty="0"/>
              <a:t> </a:t>
            </a:r>
            <a:r>
              <a:rPr lang="en-CA" dirty="0" err="1"/>
              <a:t>respiratoires</a:t>
            </a:r>
            <a:r>
              <a:rPr lang="en-CA" dirty="0"/>
              <a:t> ;</a:t>
            </a:r>
          </a:p>
          <a:p>
            <a:pPr lvl="1"/>
            <a:r>
              <a:rPr lang="en-CA" dirty="0"/>
              <a:t>un </a:t>
            </a:r>
            <a:r>
              <a:rPr lang="en-CA" dirty="0" err="1"/>
              <a:t>gonflement</a:t>
            </a:r>
            <a:r>
              <a:rPr lang="en-CA" dirty="0"/>
              <a:t> (</a:t>
            </a:r>
            <a:r>
              <a:rPr lang="en-CA" dirty="0" err="1"/>
              <a:t>généralement</a:t>
            </a:r>
            <a:r>
              <a:rPr lang="en-CA" dirty="0"/>
              <a:t> du visage, de la gorge, de la langue et des </a:t>
            </a:r>
            <a:r>
              <a:rPr lang="en-CA" dirty="0" err="1"/>
              <a:t>lèvres</a:t>
            </a:r>
            <a:r>
              <a:rPr lang="en-CA" dirty="0"/>
              <a:t>) ;</a:t>
            </a:r>
          </a:p>
          <a:p>
            <a:pPr lvl="1"/>
            <a:r>
              <a:rPr lang="en-CA" dirty="0" err="1"/>
              <a:t>une</a:t>
            </a:r>
            <a:r>
              <a:rPr lang="en-CA" dirty="0"/>
              <a:t> chute </a:t>
            </a:r>
            <a:r>
              <a:rPr lang="en-CA" dirty="0" err="1"/>
              <a:t>rapide</a:t>
            </a:r>
            <a:r>
              <a:rPr lang="en-CA" dirty="0"/>
              <a:t> de la tension </a:t>
            </a:r>
            <a:r>
              <a:rPr lang="en-CA" dirty="0" err="1"/>
              <a:t>artérielle</a:t>
            </a:r>
            <a:r>
              <a:rPr lang="en-CA" dirty="0"/>
              <a:t> ;</a:t>
            </a:r>
          </a:p>
          <a:p>
            <a:pPr lvl="1"/>
            <a:r>
              <a:rPr lang="en-CA" dirty="0"/>
              <a:t>des </a:t>
            </a:r>
            <a:r>
              <a:rPr lang="en-CA" dirty="0" err="1"/>
              <a:t>vertiges</a:t>
            </a:r>
            <a:r>
              <a:rPr lang="en-CA" dirty="0"/>
              <a:t> ;</a:t>
            </a:r>
          </a:p>
          <a:p>
            <a:pPr lvl="1"/>
            <a:r>
              <a:rPr lang="en-CA" dirty="0"/>
              <a:t>de </a:t>
            </a:r>
            <a:r>
              <a:rPr lang="en-CA" dirty="0" err="1"/>
              <a:t>l’urticaire</a:t>
            </a:r>
            <a:r>
              <a:rPr lang="en-CA" dirty="0"/>
              <a:t> ;</a:t>
            </a:r>
          </a:p>
          <a:p>
            <a:pPr lvl="1"/>
            <a:r>
              <a:rPr lang="en-CA" dirty="0"/>
              <a:t>la sensation de gorge </a:t>
            </a:r>
            <a:r>
              <a:rPr lang="en-CA" dirty="0" err="1"/>
              <a:t>serrée</a:t>
            </a:r>
            <a:r>
              <a:rPr lang="en-CA" dirty="0"/>
              <a:t> ;</a:t>
            </a:r>
          </a:p>
          <a:p>
            <a:pPr lvl="1"/>
            <a:r>
              <a:rPr lang="en-CA" dirty="0" err="1"/>
              <a:t>une</a:t>
            </a:r>
            <a:r>
              <a:rPr lang="en-CA" dirty="0"/>
              <a:t> voix </a:t>
            </a:r>
            <a:r>
              <a:rPr lang="en-CA" dirty="0" err="1"/>
              <a:t>rauque</a:t>
            </a:r>
            <a:r>
              <a:rPr lang="en-CA" dirty="0"/>
              <a:t>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174377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Allergies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303" y="2133599"/>
            <a:ext cx="10835309" cy="41365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 err="1"/>
              <a:t>Voici</a:t>
            </a:r>
            <a:r>
              <a:rPr lang="en-CA" dirty="0"/>
              <a:t> des </a:t>
            </a:r>
            <a:r>
              <a:rPr lang="en-CA" dirty="0" err="1"/>
              <a:t>informations</a:t>
            </a:r>
            <a:r>
              <a:rPr lang="en-CA" dirty="0"/>
              <a:t> sur </a:t>
            </a:r>
            <a:r>
              <a:rPr lang="en-CA" dirty="0" err="1"/>
              <a:t>l’anaphylaxie</a:t>
            </a:r>
            <a:r>
              <a:rPr lang="en-CA" dirty="0"/>
              <a:t> :</a:t>
            </a:r>
          </a:p>
          <a:p>
            <a:r>
              <a:rPr lang="en-CA" dirty="0"/>
              <a:t>Elle </a:t>
            </a:r>
            <a:r>
              <a:rPr lang="en-CA" dirty="0" err="1"/>
              <a:t>peut</a:t>
            </a:r>
            <a:r>
              <a:rPr lang="en-CA" dirty="0"/>
              <a:t> se manifester </a:t>
            </a:r>
            <a:r>
              <a:rPr lang="en-CA" dirty="0" err="1"/>
              <a:t>immédiatement</a:t>
            </a:r>
            <a:r>
              <a:rPr lang="en-CA" dirty="0"/>
              <a:t> après le contact avec </a:t>
            </a:r>
            <a:r>
              <a:rPr lang="en-CA" dirty="0" err="1"/>
              <a:t>une</a:t>
            </a:r>
            <a:r>
              <a:rPr lang="en-CA" dirty="0"/>
              <a:t> substance </a:t>
            </a:r>
            <a:r>
              <a:rPr lang="en-CA" dirty="0" err="1"/>
              <a:t>allergène</a:t>
            </a:r>
            <a:r>
              <a:rPr lang="en-CA" dirty="0"/>
              <a:t>.</a:t>
            </a:r>
          </a:p>
          <a:p>
            <a:r>
              <a:rPr lang="en-CA" dirty="0"/>
              <a:t>La </a:t>
            </a:r>
            <a:r>
              <a:rPr lang="en-CA" dirty="0" err="1"/>
              <a:t>réaction</a:t>
            </a:r>
            <a:r>
              <a:rPr lang="en-CA" dirty="0"/>
              <a:t> </a:t>
            </a:r>
            <a:r>
              <a:rPr lang="en-CA" dirty="0" err="1"/>
              <a:t>peut</a:t>
            </a:r>
            <a:r>
              <a:rPr lang="en-CA" dirty="0"/>
              <a:t> </a:t>
            </a:r>
            <a:r>
              <a:rPr lang="en-CA" dirty="0" err="1"/>
              <a:t>être</a:t>
            </a:r>
            <a:r>
              <a:rPr lang="en-CA" dirty="0"/>
              <a:t> </a:t>
            </a:r>
            <a:r>
              <a:rPr lang="en-CA" dirty="0" err="1"/>
              <a:t>retardée</a:t>
            </a:r>
            <a:r>
              <a:rPr lang="en-CA" dirty="0"/>
              <a:t> </a:t>
            </a:r>
            <a:r>
              <a:rPr lang="en-CA" dirty="0" err="1"/>
              <a:t>jusqu’à</a:t>
            </a:r>
            <a:r>
              <a:rPr lang="en-CA" dirty="0"/>
              <a:t> 2 </a:t>
            </a:r>
            <a:r>
              <a:rPr lang="en-CA" dirty="0" err="1"/>
              <a:t>heures</a:t>
            </a:r>
            <a:r>
              <a:rPr lang="en-CA" dirty="0"/>
              <a:t> après </a:t>
            </a:r>
            <a:r>
              <a:rPr lang="en-CA" dirty="0" err="1"/>
              <a:t>l’exposition</a:t>
            </a:r>
            <a:r>
              <a:rPr lang="en-CA" dirty="0"/>
              <a:t> à </a:t>
            </a:r>
            <a:r>
              <a:rPr lang="en-CA" dirty="0" err="1"/>
              <a:t>l’allergène</a:t>
            </a:r>
            <a:r>
              <a:rPr lang="en-CA" dirty="0"/>
              <a:t>.</a:t>
            </a:r>
          </a:p>
          <a:p>
            <a:r>
              <a:rPr lang="en-CA" dirty="0" err="1"/>
              <a:t>L’anaphylaxie</a:t>
            </a:r>
            <a:r>
              <a:rPr lang="en-CA" dirty="0"/>
              <a:t> </a:t>
            </a:r>
            <a:r>
              <a:rPr lang="en-CA" dirty="0" err="1"/>
              <a:t>est</a:t>
            </a:r>
            <a:r>
              <a:rPr lang="en-CA" dirty="0"/>
              <a:t> rare.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349777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Commotions </a:t>
            </a:r>
            <a:r>
              <a:rPr lang="en-CA" dirty="0" err="1"/>
              <a:t>cérébrales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Une commotion </a:t>
            </a:r>
            <a:r>
              <a:rPr lang="en-CA" err="1"/>
              <a:t>cérébrale</a:t>
            </a:r>
            <a:r>
              <a:rPr lang="en-CA" dirty="0"/>
              <a:t> </a:t>
            </a:r>
            <a:r>
              <a:rPr lang="en-CA" err="1"/>
              <a:t>est</a:t>
            </a:r>
            <a:r>
              <a:rPr lang="en-CA" dirty="0"/>
              <a:t> un </a:t>
            </a:r>
            <a:r>
              <a:rPr lang="en-CA" err="1"/>
              <a:t>traumatisme</a:t>
            </a:r>
            <a:r>
              <a:rPr lang="en-CA" dirty="0"/>
              <a:t> </a:t>
            </a:r>
            <a:r>
              <a:rPr lang="en-CA" err="1"/>
              <a:t>crânien</a:t>
            </a:r>
            <a:r>
              <a:rPr lang="en-CA" dirty="0"/>
              <a:t> </a:t>
            </a:r>
            <a:r>
              <a:rPr lang="en-CA" err="1"/>
              <a:t>résultant</a:t>
            </a:r>
            <a:r>
              <a:rPr lang="en-CA" dirty="0"/>
              <a:t> d’un choc </a:t>
            </a:r>
            <a:endParaRPr lang="fr-FR"/>
          </a:p>
          <a:p>
            <a:pPr marL="0" indent="0">
              <a:buNone/>
            </a:pPr>
            <a:r>
              <a:rPr lang="en-CA" dirty="0"/>
              <a:t>direct à la tête, au </a:t>
            </a:r>
            <a:r>
              <a:rPr lang="en-CA" err="1"/>
              <a:t>cou</a:t>
            </a:r>
            <a:r>
              <a:rPr lang="en-CA" dirty="0"/>
              <a:t> </a:t>
            </a:r>
            <a:r>
              <a:rPr lang="en-CA" err="1"/>
              <a:t>ou</a:t>
            </a:r>
            <a:r>
              <a:rPr lang="en-CA" dirty="0"/>
              <a:t> au visage, </a:t>
            </a:r>
            <a:r>
              <a:rPr lang="en-CA" err="1"/>
              <a:t>d’une</a:t>
            </a:r>
            <a:r>
              <a:rPr lang="en-CA" dirty="0"/>
              <a:t> chute </a:t>
            </a:r>
            <a:r>
              <a:rPr lang="en-CA" err="1"/>
              <a:t>ou</a:t>
            </a:r>
            <a:r>
              <a:rPr lang="en-CA"/>
              <a:t> d’un coup au corps.</a:t>
            </a:r>
          </a:p>
          <a:p>
            <a:pPr marL="0" indent="0">
              <a:buNone/>
            </a:pPr>
            <a:r>
              <a:rPr lang="en-CA" dirty="0"/>
              <a:t> Cela </a:t>
            </a:r>
            <a:r>
              <a:rPr lang="en-CA" err="1"/>
              <a:t>entraine</a:t>
            </a:r>
            <a:r>
              <a:rPr lang="en-CA" dirty="0"/>
              <a:t> des </a:t>
            </a:r>
            <a:r>
              <a:rPr lang="en-CA" err="1"/>
              <a:t>mouvements</a:t>
            </a:r>
            <a:r>
              <a:rPr lang="en-CA" dirty="0"/>
              <a:t> de </a:t>
            </a:r>
            <a:r>
              <a:rPr lang="en-CA" err="1"/>
              <a:t>balancement</a:t>
            </a:r>
            <a:r>
              <a:rPr lang="en-CA" dirty="0"/>
              <a:t> de la tête et du </a:t>
            </a:r>
            <a:r>
              <a:rPr lang="en-CA" err="1"/>
              <a:t>cerveau</a:t>
            </a:r>
            <a:r>
              <a:rPr lang="en-CA" dirty="0"/>
              <a:t>. </a:t>
            </a:r>
          </a:p>
        </p:txBody>
      </p:sp>
      <p:pic>
        <p:nvPicPr>
          <p:cNvPr id="4" name="Image 3" descr="Picture 41, Image">
            <a:extLst>
              <a:ext uri="{FF2B5EF4-FFF2-40B4-BE49-F238E27FC236}">
                <a16:creationId xmlns:a16="http://schemas.microsoft.com/office/drawing/2014/main" id="{96B840ED-AE6F-51FB-95AF-07FAAE3873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706" y="3252107"/>
            <a:ext cx="41433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960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Adopter un mode de vie </a:t>
            </a:r>
            <a:r>
              <a:rPr lang="en-CA" dirty="0" err="1"/>
              <a:t>sain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Prendre </a:t>
            </a:r>
            <a:r>
              <a:rPr lang="en-CA" err="1"/>
              <a:t>soin</a:t>
            </a:r>
            <a:r>
              <a:rPr lang="en-CA" dirty="0"/>
              <a:t> de soi </a:t>
            </a:r>
            <a:r>
              <a:rPr lang="en-CA" err="1"/>
              <a:t>vous</a:t>
            </a:r>
            <a:r>
              <a:rPr lang="en-CA" dirty="0"/>
              <a:t> </a:t>
            </a:r>
            <a:r>
              <a:rPr lang="en-CA" err="1"/>
              <a:t>permettra</a:t>
            </a:r>
            <a:r>
              <a:rPr lang="en-CA" dirty="0"/>
              <a:t> de </a:t>
            </a:r>
            <a:r>
              <a:rPr lang="en-CA" err="1"/>
              <a:t>vous</a:t>
            </a:r>
            <a:r>
              <a:rPr lang="en-CA" dirty="0"/>
              <a:t> </a:t>
            </a:r>
            <a:r>
              <a:rPr lang="en-CA" err="1"/>
              <a:t>sentir</a:t>
            </a:r>
            <a:r>
              <a:rPr lang="en-CA" dirty="0"/>
              <a:t> bien dans </a:t>
            </a:r>
            <a:r>
              <a:rPr lang="en-CA" err="1"/>
              <a:t>votre</a:t>
            </a:r>
            <a:r>
              <a:rPr lang="en-CA" dirty="0"/>
              <a:t> </a:t>
            </a:r>
            <a:r>
              <a:rPr lang="en-CA" err="1"/>
              <a:t>peau</a:t>
            </a:r>
            <a:r>
              <a:rPr lang="en-CA" dirty="0"/>
              <a:t>, </a:t>
            </a:r>
            <a:endParaRPr lang="fr-FR"/>
          </a:p>
          <a:p>
            <a:pPr marL="0" indent="0">
              <a:buNone/>
            </a:pPr>
            <a:r>
              <a:rPr lang="en-CA" dirty="0" err="1"/>
              <a:t>ce</a:t>
            </a:r>
            <a:r>
              <a:rPr lang="en-CA" dirty="0"/>
              <a:t> qui </a:t>
            </a:r>
            <a:r>
              <a:rPr lang="en-CA" dirty="0" err="1"/>
              <a:t>est</a:t>
            </a:r>
            <a:r>
              <a:rPr lang="en-CA" dirty="0"/>
              <a:t> bon pour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estime</a:t>
            </a:r>
            <a:r>
              <a:rPr lang="en-CA" dirty="0"/>
              <a:t> et </a:t>
            </a:r>
            <a:r>
              <a:rPr lang="en-CA" dirty="0" err="1"/>
              <a:t>votre</a:t>
            </a:r>
            <a:r>
              <a:rPr lang="en-CA" dirty="0"/>
              <a:t> image de soi. </a:t>
            </a:r>
          </a:p>
        </p:txBody>
      </p:sp>
    </p:spTree>
    <p:extLst>
      <p:ext uri="{BB962C8B-B14F-4D97-AF65-F5344CB8AC3E}">
        <p14:creationId xmlns:p14="http://schemas.microsoft.com/office/powerpoint/2010/main" val="29399487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Commotions </a:t>
            </a:r>
            <a:r>
              <a:rPr lang="en-CA" dirty="0" err="1"/>
              <a:t>cérébrales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Les </a:t>
            </a:r>
            <a:r>
              <a:rPr lang="en-CA" dirty="0" err="1"/>
              <a:t>symptômes</a:t>
            </a:r>
            <a:r>
              <a:rPr lang="en-CA" dirty="0"/>
              <a:t> </a:t>
            </a:r>
            <a:r>
              <a:rPr lang="en-CA" dirty="0" err="1"/>
              <a:t>peuvent</a:t>
            </a:r>
            <a:r>
              <a:rPr lang="en-CA" dirty="0"/>
              <a:t> </a:t>
            </a:r>
            <a:r>
              <a:rPr lang="en-CA" dirty="0" err="1"/>
              <a:t>être</a:t>
            </a:r>
            <a:r>
              <a:rPr lang="en-CA" dirty="0"/>
              <a:t> </a:t>
            </a:r>
            <a:r>
              <a:rPr lang="en-CA" dirty="0" err="1"/>
              <a:t>difficiles</a:t>
            </a:r>
            <a:r>
              <a:rPr lang="en-CA" dirty="0"/>
              <a:t> à </a:t>
            </a:r>
            <a:r>
              <a:rPr lang="en-CA" dirty="0" err="1"/>
              <a:t>détecter</a:t>
            </a:r>
            <a:r>
              <a:rPr lang="en-CA" dirty="0"/>
              <a:t>, </a:t>
            </a:r>
            <a:r>
              <a:rPr lang="en-CA" dirty="0" err="1"/>
              <a:t>en</a:t>
            </a:r>
            <a:r>
              <a:rPr lang="en-CA" dirty="0"/>
              <a:t> particulier chez les jeunes enfants. </a:t>
            </a:r>
          </a:p>
          <a:p>
            <a:r>
              <a:rPr lang="en-CA" dirty="0" err="1"/>
              <a:t>Passez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revue la </a:t>
            </a:r>
            <a:r>
              <a:rPr lang="en-CA" dirty="0" err="1"/>
              <a:t>liste</a:t>
            </a:r>
            <a:r>
              <a:rPr lang="en-CA" dirty="0"/>
              <a:t> des </a:t>
            </a:r>
            <a:r>
              <a:rPr lang="en-CA" dirty="0" err="1"/>
              <a:t>symptômes</a:t>
            </a:r>
            <a:r>
              <a:rPr lang="en-CA" dirty="0"/>
              <a:t> dans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manuel</a:t>
            </a:r>
            <a:r>
              <a:rPr lang="en-CA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044243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Commotions </a:t>
            </a:r>
            <a:r>
              <a:rPr lang="en-CA" dirty="0" err="1"/>
              <a:t>cérébrales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Certains de </a:t>
            </a:r>
            <a:r>
              <a:rPr lang="en-CA" err="1"/>
              <a:t>ces</a:t>
            </a:r>
            <a:r>
              <a:rPr lang="en-CA" dirty="0"/>
              <a:t> </a:t>
            </a:r>
            <a:r>
              <a:rPr lang="en-CA" err="1"/>
              <a:t>symptômes</a:t>
            </a:r>
            <a:r>
              <a:rPr lang="en-CA" dirty="0"/>
              <a:t> </a:t>
            </a:r>
            <a:r>
              <a:rPr lang="en-CA" err="1"/>
              <a:t>peuvent</a:t>
            </a:r>
            <a:r>
              <a:rPr lang="en-CA" dirty="0"/>
              <a:t> </a:t>
            </a:r>
            <a:r>
              <a:rPr lang="en-CA" err="1"/>
              <a:t>apparaitre</a:t>
            </a:r>
            <a:r>
              <a:rPr lang="en-CA" dirty="0"/>
              <a:t> </a:t>
            </a:r>
            <a:r>
              <a:rPr lang="en-CA" err="1"/>
              <a:t>immédiatement</a:t>
            </a:r>
            <a:r>
              <a:rPr lang="en-CA" dirty="0"/>
              <a:t> </a:t>
            </a:r>
            <a:endParaRPr lang="fr-FR"/>
          </a:p>
          <a:p>
            <a:pPr marL="0" indent="0">
              <a:buNone/>
            </a:pPr>
            <a:r>
              <a:rPr lang="en-CA" dirty="0"/>
              <a:t>après la </a:t>
            </a:r>
            <a:r>
              <a:rPr lang="en-CA" dirty="0" err="1"/>
              <a:t>blessure</a:t>
            </a:r>
            <a:r>
              <a:rPr lang="en-CA" dirty="0"/>
              <a:t>. </a:t>
            </a:r>
            <a:endParaRPr lang="en-CA"/>
          </a:p>
          <a:p>
            <a:r>
              <a:rPr lang="en-CA" err="1"/>
              <a:t>Toutefois</a:t>
            </a:r>
            <a:r>
              <a:rPr lang="en-CA" dirty="0"/>
              <a:t>, il </a:t>
            </a:r>
            <a:r>
              <a:rPr lang="en-CA" err="1"/>
              <a:t>est</a:t>
            </a:r>
            <a:r>
              <a:rPr lang="en-CA" dirty="0"/>
              <a:t> possible que </a:t>
            </a:r>
            <a:r>
              <a:rPr lang="en-CA" err="1"/>
              <a:t>cela</a:t>
            </a:r>
            <a:r>
              <a:rPr lang="en-CA" dirty="0"/>
              <a:t> </a:t>
            </a:r>
            <a:r>
              <a:rPr lang="en-CA" err="1"/>
              <a:t>prenne</a:t>
            </a:r>
            <a:r>
              <a:rPr lang="en-CA" dirty="0"/>
              <a:t> </a:t>
            </a:r>
            <a:r>
              <a:rPr lang="en-CA" err="1"/>
              <a:t>plusieurs</a:t>
            </a:r>
            <a:r>
              <a:rPr lang="en-CA" dirty="0"/>
              <a:t> </a:t>
            </a:r>
            <a:r>
              <a:rPr lang="en-CA" err="1"/>
              <a:t>heures</a:t>
            </a:r>
            <a:r>
              <a:rPr lang="en-CA" dirty="0"/>
              <a:t> </a:t>
            </a:r>
            <a:r>
              <a:rPr lang="en-CA" err="1"/>
              <a:t>avant</a:t>
            </a:r>
            <a:r>
              <a:rPr lang="en-CA" dirty="0"/>
              <a:t> que </a:t>
            </a:r>
          </a:p>
          <a:p>
            <a:pPr marL="0" indent="0">
              <a:buNone/>
            </a:pPr>
            <a:r>
              <a:rPr lang="en-CA" dirty="0"/>
              <a:t>les </a:t>
            </a:r>
            <a:r>
              <a:rPr lang="en-CA" dirty="0" err="1"/>
              <a:t>symptômes</a:t>
            </a:r>
            <a:r>
              <a:rPr lang="en-CA" dirty="0"/>
              <a:t> ne se </a:t>
            </a:r>
            <a:r>
              <a:rPr lang="en-CA" dirty="0" err="1"/>
              <a:t>manifestent</a:t>
            </a:r>
            <a:r>
              <a:rPr lang="en-CA" dirty="0"/>
              <a:t>. </a:t>
            </a:r>
            <a:endParaRPr lang="en-CA"/>
          </a:p>
          <a:p>
            <a:r>
              <a:rPr lang="en-CA" dirty="0"/>
              <a:t>Si </a:t>
            </a:r>
            <a:r>
              <a:rPr lang="en-CA" err="1"/>
              <a:t>vous</a:t>
            </a:r>
            <a:r>
              <a:rPr lang="en-CA" dirty="0"/>
              <a:t> </a:t>
            </a:r>
            <a:r>
              <a:rPr lang="en-CA" err="1"/>
              <a:t>suspectez</a:t>
            </a:r>
            <a:r>
              <a:rPr lang="en-CA" dirty="0"/>
              <a:t> </a:t>
            </a:r>
            <a:r>
              <a:rPr lang="en-CA" err="1"/>
              <a:t>une</a:t>
            </a:r>
            <a:r>
              <a:rPr lang="en-CA" dirty="0"/>
              <a:t> commotion </a:t>
            </a:r>
            <a:r>
              <a:rPr lang="en-CA" err="1"/>
              <a:t>cérébrale</a:t>
            </a:r>
            <a:r>
              <a:rPr lang="en-CA" dirty="0"/>
              <a:t> chez </a:t>
            </a:r>
            <a:r>
              <a:rPr lang="en-CA" err="1"/>
              <a:t>votre</a:t>
            </a:r>
            <a:r>
              <a:rPr lang="en-CA" dirty="0"/>
              <a:t> enfant, il </a:t>
            </a:r>
            <a:r>
              <a:rPr lang="en-CA" err="1"/>
              <a:t>est</a:t>
            </a:r>
            <a:endParaRPr lang="en-CA" dirty="0" err="1"/>
          </a:p>
          <a:p>
            <a:pPr marL="0" indent="0">
              <a:buNone/>
            </a:pPr>
            <a:r>
              <a:rPr lang="en-CA" dirty="0"/>
              <a:t> </a:t>
            </a:r>
            <a:r>
              <a:rPr lang="en-CA" err="1"/>
              <a:t>recommandé</a:t>
            </a:r>
            <a:r>
              <a:rPr lang="en-CA" dirty="0"/>
              <a:t> de consulter un </a:t>
            </a:r>
            <a:r>
              <a:rPr lang="en-CA" err="1"/>
              <a:t>médecin</a:t>
            </a:r>
            <a:r>
              <a:rPr lang="en-CA" dirty="0"/>
              <a:t>.</a:t>
            </a:r>
            <a:endParaRPr lang="en-CA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3723024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Vaccinations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Les </a:t>
            </a:r>
            <a:r>
              <a:rPr lang="en-CA" err="1"/>
              <a:t>vaccins</a:t>
            </a:r>
            <a:r>
              <a:rPr lang="en-CA" dirty="0"/>
              <a:t> </a:t>
            </a:r>
            <a:r>
              <a:rPr lang="en-CA" err="1"/>
              <a:t>permettent</a:t>
            </a:r>
            <a:r>
              <a:rPr lang="en-CA" dirty="0"/>
              <a:t> de </a:t>
            </a:r>
            <a:r>
              <a:rPr lang="en-CA" err="1"/>
              <a:t>prévenir</a:t>
            </a:r>
            <a:r>
              <a:rPr lang="en-CA" dirty="0"/>
              <a:t> </a:t>
            </a:r>
            <a:r>
              <a:rPr lang="en-CA" err="1"/>
              <a:t>certaines</a:t>
            </a:r>
            <a:r>
              <a:rPr lang="en-CA" dirty="0"/>
              <a:t> maladies, </a:t>
            </a:r>
            <a:r>
              <a:rPr lang="en-CA" err="1"/>
              <a:t>notamment</a:t>
            </a:r>
            <a:r>
              <a:rPr lang="en-CA" dirty="0"/>
              <a:t> </a:t>
            </a:r>
            <a:r>
              <a:rPr lang="en-CA" err="1"/>
              <a:t>celles</a:t>
            </a:r>
            <a:r>
              <a:rPr lang="en-CA" dirty="0"/>
              <a:t> </a:t>
            </a:r>
            <a:endParaRPr lang="fr-FR"/>
          </a:p>
          <a:p>
            <a:pPr marL="0" indent="0">
              <a:buNone/>
            </a:pPr>
            <a:r>
              <a:rPr lang="en-CA" dirty="0"/>
              <a:t>qui </a:t>
            </a:r>
            <a:r>
              <a:rPr lang="en-CA" dirty="0" err="1"/>
              <a:t>sont</a:t>
            </a:r>
            <a:r>
              <a:rPr lang="en-CA" dirty="0"/>
              <a:t> </a:t>
            </a:r>
            <a:r>
              <a:rPr lang="en-CA" dirty="0" err="1"/>
              <a:t>fréquentes</a:t>
            </a:r>
            <a:r>
              <a:rPr lang="en-CA" dirty="0"/>
              <a:t> dans les écoles </a:t>
            </a:r>
            <a:r>
              <a:rPr lang="en-CA" dirty="0" err="1"/>
              <a:t>ou</a:t>
            </a:r>
            <a:r>
              <a:rPr lang="en-CA" dirty="0"/>
              <a:t> la </a:t>
            </a:r>
            <a:r>
              <a:rPr lang="en-CA" dirty="0" err="1"/>
              <a:t>communauté</a:t>
            </a:r>
            <a:r>
              <a:rPr lang="en-CA" dirty="0"/>
              <a:t>. </a:t>
            </a:r>
            <a:endParaRPr lang="en-CA"/>
          </a:p>
        </p:txBody>
      </p:sp>
      <p:pic>
        <p:nvPicPr>
          <p:cNvPr id="4" name="Image 3" descr="Picture 44, Image">
            <a:extLst>
              <a:ext uri="{FF2B5EF4-FFF2-40B4-BE49-F238E27FC236}">
                <a16:creationId xmlns:a16="http://schemas.microsoft.com/office/drawing/2014/main" id="{4FC6B728-408E-69D5-B3BC-BE12CF963D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1138" y="3389540"/>
            <a:ext cx="215401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9512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Vaccinations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Vous </a:t>
            </a:r>
            <a:r>
              <a:rPr lang="en-CA" err="1"/>
              <a:t>pouvez</a:t>
            </a:r>
            <a:r>
              <a:rPr lang="en-CA" dirty="0"/>
              <a:t> </a:t>
            </a:r>
            <a:r>
              <a:rPr lang="en-CA" err="1"/>
              <a:t>obtenir</a:t>
            </a:r>
            <a:r>
              <a:rPr lang="en-CA" dirty="0"/>
              <a:t> un carnet de vaccination </a:t>
            </a:r>
            <a:r>
              <a:rPr lang="en-CA" err="1"/>
              <a:t>auprès</a:t>
            </a:r>
            <a:r>
              <a:rPr lang="en-CA" dirty="0"/>
              <a:t> du service </a:t>
            </a:r>
            <a:endParaRPr lang="fr-FR"/>
          </a:p>
          <a:p>
            <a:pPr marL="0" indent="0">
              <a:buNone/>
            </a:pPr>
            <a:r>
              <a:rPr lang="en-CA" dirty="0"/>
              <a:t>de santé local. </a:t>
            </a:r>
          </a:p>
          <a:p>
            <a:r>
              <a:rPr lang="en-CA" dirty="0" err="1"/>
              <a:t>Votre</a:t>
            </a:r>
            <a:r>
              <a:rPr lang="en-CA" dirty="0"/>
              <a:t> carnet de vaccination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peut-être</a:t>
            </a:r>
            <a:r>
              <a:rPr lang="en-CA" dirty="0"/>
              <a:t> disponible </a:t>
            </a:r>
            <a:r>
              <a:rPr lang="en-CA" dirty="0" err="1"/>
              <a:t>en</a:t>
            </a:r>
            <a:r>
              <a:rPr lang="en-CA" dirty="0"/>
              <a:t> </a:t>
            </a:r>
            <a:r>
              <a:rPr lang="en-CA" dirty="0" err="1"/>
              <a:t>ligne</a:t>
            </a:r>
            <a:r>
              <a:rPr lang="en-CA" dirty="0"/>
              <a:t>. </a:t>
            </a:r>
          </a:p>
          <a:p>
            <a:r>
              <a:rPr lang="en-CA" dirty="0"/>
              <a:t>Pour y </a:t>
            </a:r>
            <a:r>
              <a:rPr lang="en-CA" err="1"/>
              <a:t>avoir</a:t>
            </a:r>
            <a:r>
              <a:rPr lang="en-CA" dirty="0"/>
              <a:t> </a:t>
            </a:r>
            <a:r>
              <a:rPr lang="en-CA" err="1"/>
              <a:t>accès</a:t>
            </a:r>
            <a:r>
              <a:rPr lang="en-CA" dirty="0"/>
              <a:t>, </a:t>
            </a:r>
            <a:r>
              <a:rPr lang="en-CA" err="1"/>
              <a:t>rendez-vous</a:t>
            </a:r>
            <a:r>
              <a:rPr lang="en-CA" dirty="0"/>
              <a:t> sur le site web du service de santé </a:t>
            </a:r>
          </a:p>
          <a:p>
            <a:pPr marL="0" indent="0">
              <a:buNone/>
            </a:pPr>
            <a:r>
              <a:rPr lang="en-CA" dirty="0"/>
              <a:t>et entrez </a:t>
            </a:r>
            <a:r>
              <a:rPr lang="en-CA" dirty="0" err="1"/>
              <a:t>votre</a:t>
            </a:r>
            <a:r>
              <a:rPr lang="en-CA" dirty="0"/>
              <a:t> </a:t>
            </a:r>
            <a:r>
              <a:rPr lang="en-CA" dirty="0" err="1"/>
              <a:t>numéro</a:t>
            </a:r>
            <a:r>
              <a:rPr lang="en-CA" dirty="0"/>
              <a:t> de carte Santé.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281305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9438" y="624110"/>
            <a:ext cx="10195174" cy="1280890"/>
          </a:xfrm>
        </p:spPr>
        <p:txBody>
          <a:bodyPr/>
          <a:lstStyle/>
          <a:p>
            <a:r>
              <a:rPr lang="en-CA" dirty="0" err="1"/>
              <a:t>Activité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En </a:t>
            </a:r>
            <a:r>
              <a:rPr lang="en-CA" dirty="0" err="1"/>
              <a:t>utilisant</a:t>
            </a:r>
            <a:r>
              <a:rPr lang="en-CA" dirty="0"/>
              <a:t> le lien ci-dessous, </a:t>
            </a:r>
            <a:r>
              <a:rPr lang="en-CA" dirty="0" err="1"/>
              <a:t>trouvez</a:t>
            </a:r>
            <a:r>
              <a:rPr lang="en-CA" dirty="0"/>
              <a:t> et </a:t>
            </a:r>
            <a:r>
              <a:rPr lang="en-CA" dirty="0" err="1"/>
              <a:t>consultez</a:t>
            </a:r>
            <a:r>
              <a:rPr lang="en-CA" dirty="0"/>
              <a:t> le </a:t>
            </a:r>
            <a:r>
              <a:rPr lang="en-CA" dirty="0" err="1"/>
              <a:t>calendrier</a:t>
            </a:r>
            <a:r>
              <a:rPr lang="en-CA" dirty="0"/>
              <a:t> de vaccination </a:t>
            </a:r>
            <a:r>
              <a:rPr lang="en-CA" dirty="0" err="1"/>
              <a:t>financé</a:t>
            </a:r>
            <a:r>
              <a:rPr lang="en-CA" dirty="0"/>
              <a:t> par le </a:t>
            </a:r>
            <a:r>
              <a:rPr lang="en-CA" dirty="0" err="1"/>
              <a:t>secteur</a:t>
            </a:r>
            <a:r>
              <a:rPr lang="en-CA" dirty="0"/>
              <a:t> public de </a:t>
            </a:r>
            <a:r>
              <a:rPr lang="en-CA" dirty="0" err="1"/>
              <a:t>l’Ontario</a:t>
            </a:r>
            <a:r>
              <a:rPr lang="en-CA" dirty="0"/>
              <a:t>.</a:t>
            </a:r>
          </a:p>
          <a:p>
            <a:r>
              <a:rPr lang="en-CA" dirty="0">
                <a:hlinkClick r:id="rId2"/>
              </a:rPr>
              <a:t>https://www.ontario.ca/files/2024-01/moh-publicly-funded-immunization-schedule-fr-2024-01-23.pdf</a:t>
            </a:r>
            <a:r>
              <a:rPr lang="en-CA" dirty="0"/>
              <a:t>  </a:t>
            </a:r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303" y="626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4691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Prévenir</a:t>
            </a:r>
            <a:r>
              <a:rPr lang="en-CA" dirty="0"/>
              <a:t> les maladies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Vous </a:t>
            </a:r>
            <a:r>
              <a:rPr lang="en-CA" dirty="0" err="1"/>
              <a:t>serez</a:t>
            </a:r>
            <a:r>
              <a:rPr lang="en-CA" dirty="0"/>
              <a:t> </a:t>
            </a:r>
            <a:r>
              <a:rPr lang="en-CA" dirty="0" err="1"/>
              <a:t>régulièrement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contact avec des microbes. </a:t>
            </a:r>
          </a:p>
          <a:p>
            <a:r>
              <a:rPr lang="en-CA" dirty="0"/>
              <a:t>Il </a:t>
            </a:r>
            <a:r>
              <a:rPr lang="en-CA" dirty="0" err="1"/>
              <a:t>est</a:t>
            </a:r>
            <a:r>
              <a:rPr lang="en-CA" dirty="0"/>
              <a:t> important de prendre </a:t>
            </a:r>
            <a:r>
              <a:rPr lang="en-CA" dirty="0" err="1"/>
              <a:t>soin</a:t>
            </a:r>
            <a:r>
              <a:rPr lang="en-CA" dirty="0"/>
              <a:t> de </a:t>
            </a:r>
            <a:r>
              <a:rPr lang="en-CA" dirty="0" err="1"/>
              <a:t>vous</a:t>
            </a:r>
            <a:r>
              <a:rPr lang="en-CA" dirty="0"/>
              <a:t> et de </a:t>
            </a:r>
            <a:r>
              <a:rPr lang="en-CA" dirty="0" err="1"/>
              <a:t>vos</a:t>
            </a:r>
            <a:r>
              <a:rPr lang="en-CA" dirty="0"/>
              <a:t> enfants </a:t>
            </a:r>
            <a:r>
              <a:rPr lang="en-CA" dirty="0" err="1"/>
              <a:t>afin</a:t>
            </a:r>
            <a:r>
              <a:rPr lang="en-CA" dirty="0"/>
              <a:t> </a:t>
            </a:r>
          </a:p>
          <a:p>
            <a:pPr marL="0" indent="0">
              <a:buNone/>
            </a:pPr>
            <a:r>
              <a:rPr lang="en-CA" dirty="0" err="1"/>
              <a:t>d’éviter</a:t>
            </a:r>
            <a:r>
              <a:rPr lang="en-CA" dirty="0"/>
              <a:t> les maladies. 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543650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Prévenir</a:t>
            </a:r>
            <a:r>
              <a:rPr lang="en-CA" dirty="0"/>
              <a:t> les maladies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371" y="1562925"/>
            <a:ext cx="10835309" cy="3777622"/>
          </a:xfrm>
        </p:spPr>
        <p:txBody>
          <a:bodyPr>
            <a:normAutofit/>
          </a:bodyPr>
          <a:lstStyle/>
          <a:p>
            <a:r>
              <a:rPr lang="en-CA" dirty="0" err="1"/>
              <a:t>Voici</a:t>
            </a:r>
            <a:r>
              <a:rPr lang="en-CA" dirty="0"/>
              <a:t> </a:t>
            </a:r>
            <a:r>
              <a:rPr lang="en-CA" dirty="0" err="1"/>
              <a:t>quelques</a:t>
            </a:r>
            <a:r>
              <a:rPr lang="en-CA" dirty="0"/>
              <a:t> conseils pour </a:t>
            </a:r>
            <a:r>
              <a:rPr lang="en-CA" dirty="0" err="1"/>
              <a:t>rester</a:t>
            </a:r>
            <a:r>
              <a:rPr lang="en-CA" dirty="0"/>
              <a:t> </a:t>
            </a:r>
            <a:r>
              <a:rPr lang="en-CA" dirty="0" err="1"/>
              <a:t>en</a:t>
            </a:r>
            <a:r>
              <a:rPr lang="en-CA" dirty="0"/>
              <a:t> bonne santé :</a:t>
            </a:r>
          </a:p>
          <a:p>
            <a:pPr lvl="1"/>
            <a:r>
              <a:rPr lang="en-CA" dirty="0"/>
              <a:t>Lavez-</a:t>
            </a:r>
            <a:r>
              <a:rPr lang="en-CA" dirty="0" err="1"/>
              <a:t>vous</a:t>
            </a:r>
            <a:r>
              <a:rPr lang="en-CA" dirty="0"/>
              <a:t> </a:t>
            </a:r>
            <a:r>
              <a:rPr lang="en-CA" dirty="0" err="1"/>
              <a:t>souvent</a:t>
            </a:r>
            <a:r>
              <a:rPr lang="en-CA" dirty="0"/>
              <a:t> les mains.</a:t>
            </a:r>
          </a:p>
          <a:p>
            <a:pPr lvl="1"/>
            <a:r>
              <a:rPr lang="en-CA" dirty="0" err="1"/>
              <a:t>Encouragez</a:t>
            </a:r>
            <a:r>
              <a:rPr lang="en-CA" dirty="0"/>
              <a:t> les enfants à se laver les mains </a:t>
            </a:r>
            <a:r>
              <a:rPr lang="en-CA" dirty="0" err="1"/>
              <a:t>souvent</a:t>
            </a:r>
            <a:r>
              <a:rPr lang="en-CA" dirty="0"/>
              <a:t>.</a:t>
            </a:r>
          </a:p>
          <a:p>
            <a:pPr lvl="1"/>
            <a:r>
              <a:rPr lang="en-CA" dirty="0" err="1"/>
              <a:t>Évitez</a:t>
            </a:r>
            <a:r>
              <a:rPr lang="en-CA" dirty="0"/>
              <a:t> de toucher </a:t>
            </a:r>
            <a:r>
              <a:rPr lang="en-CA" dirty="0" err="1"/>
              <a:t>votre</a:t>
            </a:r>
            <a:r>
              <a:rPr lang="en-CA" dirty="0"/>
              <a:t> visage.</a:t>
            </a:r>
          </a:p>
          <a:p>
            <a:pPr lvl="1"/>
            <a:r>
              <a:rPr lang="en-CA" dirty="0" err="1"/>
              <a:t>Assurez-vous</a:t>
            </a:r>
            <a:r>
              <a:rPr lang="en-CA" dirty="0"/>
              <a:t> que </a:t>
            </a:r>
            <a:r>
              <a:rPr lang="en-CA" dirty="0" err="1"/>
              <a:t>vos</a:t>
            </a:r>
            <a:r>
              <a:rPr lang="en-CA" dirty="0"/>
              <a:t> </a:t>
            </a:r>
            <a:r>
              <a:rPr lang="en-CA" dirty="0" err="1"/>
              <a:t>vaccins</a:t>
            </a:r>
            <a:r>
              <a:rPr lang="en-CA" dirty="0"/>
              <a:t> </a:t>
            </a:r>
            <a:r>
              <a:rPr lang="en-CA" dirty="0" err="1"/>
              <a:t>sont</a:t>
            </a:r>
            <a:r>
              <a:rPr lang="en-CA" dirty="0"/>
              <a:t> à jour.</a:t>
            </a:r>
          </a:p>
          <a:p>
            <a:pPr lvl="1"/>
            <a:r>
              <a:rPr lang="en-CA" dirty="0" err="1"/>
              <a:t>Faites-vous</a:t>
            </a:r>
            <a:r>
              <a:rPr lang="en-CA" dirty="0"/>
              <a:t> </a:t>
            </a:r>
            <a:r>
              <a:rPr lang="en-CA" dirty="0" err="1"/>
              <a:t>vacciner</a:t>
            </a:r>
            <a:r>
              <a:rPr lang="en-CA" dirty="0"/>
              <a:t> </a:t>
            </a:r>
            <a:r>
              <a:rPr lang="en-CA" dirty="0" err="1"/>
              <a:t>contre</a:t>
            </a:r>
            <a:r>
              <a:rPr lang="en-CA" dirty="0"/>
              <a:t> la grippe.</a:t>
            </a:r>
          </a:p>
          <a:p>
            <a:pPr lvl="1"/>
            <a:r>
              <a:rPr lang="en-CA" dirty="0" err="1"/>
              <a:t>Adoptez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alimentation saine.</a:t>
            </a:r>
          </a:p>
          <a:p>
            <a:pPr lvl="1"/>
            <a:r>
              <a:rPr lang="en-CA" dirty="0" err="1"/>
              <a:t>Faites</a:t>
            </a:r>
            <a:r>
              <a:rPr lang="en-CA" dirty="0"/>
              <a:t> de </a:t>
            </a:r>
            <a:r>
              <a:rPr lang="en-CA" dirty="0" err="1"/>
              <a:t>l’exercice</a:t>
            </a:r>
            <a:r>
              <a:rPr lang="en-CA" dirty="0"/>
              <a:t> </a:t>
            </a:r>
            <a:r>
              <a:rPr lang="en-CA" dirty="0" err="1"/>
              <a:t>régulièrement</a:t>
            </a:r>
            <a:r>
              <a:rPr lang="en-CA" dirty="0"/>
              <a:t>.</a:t>
            </a:r>
          </a:p>
          <a:p>
            <a:pPr lvl="1"/>
            <a:r>
              <a:rPr lang="en-CA" dirty="0" err="1"/>
              <a:t>Assurez-vous</a:t>
            </a:r>
            <a:r>
              <a:rPr lang="en-CA" dirty="0"/>
              <a:t> de bien </a:t>
            </a:r>
            <a:r>
              <a:rPr lang="en-CA" dirty="0" err="1"/>
              <a:t>dormir</a:t>
            </a:r>
            <a:r>
              <a:rPr lang="en-CA" dirty="0"/>
              <a:t>.</a:t>
            </a:r>
          </a:p>
          <a:p>
            <a:pPr lvl="1"/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4541294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Lavage des mains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Le lavage des mains </a:t>
            </a:r>
            <a:r>
              <a:rPr lang="en-CA" err="1"/>
              <a:t>est</a:t>
            </a:r>
            <a:r>
              <a:rPr lang="en-CA" dirty="0"/>
              <a:t> </a:t>
            </a:r>
            <a:r>
              <a:rPr lang="en-CA" err="1"/>
              <a:t>une</a:t>
            </a:r>
            <a:r>
              <a:rPr lang="en-CA" dirty="0"/>
              <a:t> habitude </a:t>
            </a:r>
            <a:r>
              <a:rPr lang="en-CA" err="1"/>
              <a:t>cruciale</a:t>
            </a:r>
            <a:r>
              <a:rPr lang="en-CA" dirty="0"/>
              <a:t> à adopter </a:t>
            </a:r>
            <a:r>
              <a:rPr lang="en-CA" err="1"/>
              <a:t>quotidiennement</a:t>
            </a:r>
            <a:endParaRPr lang="fr-FR" err="1"/>
          </a:p>
          <a:p>
            <a:pPr marL="0" indent="0">
              <a:buNone/>
            </a:pPr>
            <a:r>
              <a:rPr lang="en-CA" dirty="0"/>
              <a:t> pour </a:t>
            </a:r>
            <a:r>
              <a:rPr lang="en-CA" err="1"/>
              <a:t>prévenir</a:t>
            </a:r>
            <a:r>
              <a:rPr lang="en-CA" dirty="0"/>
              <a:t> les maladies.</a:t>
            </a:r>
            <a:endParaRPr lang="en-CA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5" name="Image 4" descr="Picture 57, Image">
            <a:extLst>
              <a:ext uri="{FF2B5EF4-FFF2-40B4-BE49-F238E27FC236}">
                <a16:creationId xmlns:a16="http://schemas.microsoft.com/office/drawing/2014/main" id="{255B006E-083E-F261-5EFC-C1523EB32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3413" y="3216729"/>
            <a:ext cx="29241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6414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Lavage des mains</a:t>
            </a:r>
            <a:br>
              <a:rPr lang="en-CA" dirty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CA" dirty="0"/>
              <a:t>Un lavage des mains </a:t>
            </a:r>
            <a:r>
              <a:rPr lang="en-CA" dirty="0" err="1"/>
              <a:t>efficace</a:t>
            </a:r>
            <a:r>
              <a:rPr lang="en-CA" dirty="0"/>
              <a:t> </a:t>
            </a:r>
            <a:r>
              <a:rPr lang="en-CA" dirty="0" err="1"/>
              <a:t>comporte</a:t>
            </a:r>
            <a:r>
              <a:rPr lang="en-CA" dirty="0"/>
              <a:t> 5 phases </a:t>
            </a:r>
            <a:r>
              <a:rPr lang="en-CA" dirty="0" err="1"/>
              <a:t>clés</a:t>
            </a:r>
            <a:r>
              <a:rPr lang="en-CA" dirty="0"/>
              <a:t> :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CA" dirty="0" err="1"/>
              <a:t>Mouiller</a:t>
            </a:r>
            <a:endParaRPr lang="en-CA" dirty="0"/>
          </a:p>
          <a:p>
            <a:pPr marL="457200" lvl="0" indent="-457200">
              <a:buFont typeface="+mj-lt"/>
              <a:buAutoNum type="arabicPeriod"/>
            </a:pPr>
            <a:r>
              <a:rPr lang="en-CA" dirty="0"/>
              <a:t>Faire </a:t>
            </a:r>
            <a:r>
              <a:rPr lang="en-CA" dirty="0" err="1"/>
              <a:t>mousser</a:t>
            </a:r>
            <a:endParaRPr lang="en-CA" dirty="0"/>
          </a:p>
          <a:p>
            <a:pPr marL="457200" lvl="0" indent="-457200">
              <a:buFont typeface="+mj-lt"/>
              <a:buAutoNum type="arabicPeriod"/>
            </a:pPr>
            <a:r>
              <a:rPr lang="en-CA" dirty="0" err="1"/>
              <a:t>Frotter</a:t>
            </a:r>
            <a:endParaRPr lang="en-CA" dirty="0"/>
          </a:p>
          <a:p>
            <a:pPr marL="457200" lvl="0" indent="-457200">
              <a:buFont typeface="+mj-lt"/>
              <a:buAutoNum type="arabicPeriod"/>
            </a:pPr>
            <a:r>
              <a:rPr lang="en-CA" dirty="0" err="1"/>
              <a:t>Rincer</a:t>
            </a:r>
            <a:endParaRPr lang="en-CA" dirty="0"/>
          </a:p>
          <a:p>
            <a:pPr marL="457200" lvl="0" indent="-457200">
              <a:buFont typeface="+mj-lt"/>
              <a:buAutoNum type="arabicPeriod"/>
            </a:pPr>
            <a:r>
              <a:rPr lang="en-CA" dirty="0" err="1"/>
              <a:t>Sécher</a:t>
            </a:r>
            <a:endParaRPr lang="en-CA" dirty="0"/>
          </a:p>
          <a:p>
            <a:pPr marL="457200" lvl="0" indent="-457200">
              <a:buFont typeface="+mj-lt"/>
              <a:buAutoNum type="arabicPeriod"/>
            </a:pP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095478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8473" y="624110"/>
            <a:ext cx="10256139" cy="1280890"/>
          </a:xfrm>
        </p:spPr>
        <p:txBody>
          <a:bodyPr/>
          <a:lstStyle/>
          <a:p>
            <a:r>
              <a:rPr lang="en-CA" dirty="0" err="1"/>
              <a:t>Vidéo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 err="1"/>
              <a:t>Visionnez</a:t>
            </a:r>
            <a:r>
              <a:rPr lang="en-CA" dirty="0"/>
              <a:t> la </a:t>
            </a:r>
            <a:r>
              <a:rPr lang="en-CA" dirty="0" err="1"/>
              <a:t>vidéo</a:t>
            </a:r>
            <a:r>
              <a:rPr lang="en-CA" dirty="0"/>
              <a:t> « Supers </a:t>
            </a:r>
            <a:r>
              <a:rPr lang="en-CA" dirty="0" err="1"/>
              <a:t>laveurs</a:t>
            </a:r>
            <a:r>
              <a:rPr lang="en-CA" dirty="0"/>
              <a:t> de mains »</a:t>
            </a:r>
          </a:p>
          <a:p>
            <a:r>
              <a:rPr lang="en-CA" dirty="0">
                <a:hlinkClick r:id="rId2"/>
              </a:rPr>
              <a:t>https://www.youtube.com/watch?v=ypL3dLwTalY</a:t>
            </a:r>
            <a:r>
              <a:rPr lang="en-CA"/>
              <a:t>  0:46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303" y="657193"/>
            <a:ext cx="579170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7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8473" y="624110"/>
            <a:ext cx="10256139" cy="1280890"/>
          </a:xfrm>
        </p:spPr>
        <p:txBody>
          <a:bodyPr/>
          <a:lstStyle/>
          <a:p>
            <a:r>
              <a:rPr lang="en-CA" dirty="0" err="1"/>
              <a:t>Discustons</a:t>
            </a:r>
            <a:r>
              <a:rPr lang="en-CA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699" y="1988134"/>
            <a:ext cx="10835309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 dirty="0"/>
              <a:t>Quelles habitudes </a:t>
            </a:r>
            <a:r>
              <a:rPr lang="en-CA" err="1"/>
              <a:t>adoptez-vous</a:t>
            </a:r>
            <a:r>
              <a:rPr lang="en-CA" dirty="0"/>
              <a:t> </a:t>
            </a:r>
            <a:r>
              <a:rPr lang="en-CA" err="1"/>
              <a:t>actuellement</a:t>
            </a:r>
            <a:r>
              <a:rPr lang="en-CA" dirty="0"/>
              <a:t> dans </a:t>
            </a:r>
            <a:r>
              <a:rPr lang="en-CA" err="1"/>
              <a:t>votre</a:t>
            </a:r>
            <a:r>
              <a:rPr lang="en-CA" dirty="0"/>
              <a:t> routine </a:t>
            </a:r>
            <a:endParaRPr lang="fr-FR"/>
          </a:p>
          <a:p>
            <a:pPr marL="0" indent="0">
              <a:buNone/>
            </a:pPr>
            <a:r>
              <a:rPr lang="en-CA" dirty="0" err="1"/>
              <a:t>quotidienne</a:t>
            </a:r>
            <a:r>
              <a:rPr lang="en-CA" dirty="0"/>
              <a:t> pour </a:t>
            </a:r>
            <a:r>
              <a:rPr lang="en-CA" dirty="0" err="1"/>
              <a:t>maintenir</a:t>
            </a:r>
            <a:r>
              <a:rPr lang="en-CA" dirty="0"/>
              <a:t> un mode de vie </a:t>
            </a:r>
            <a:r>
              <a:rPr lang="en-CA" dirty="0" err="1"/>
              <a:t>équilibré</a:t>
            </a:r>
            <a:r>
              <a:rPr lang="en-CA" dirty="0"/>
              <a:t> ?</a:t>
            </a:r>
            <a:endParaRPr lang="en-CA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03" y="657193"/>
            <a:ext cx="579170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18439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2998285"/>
            <a:ext cx="8915400" cy="8614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Adopter un mode de vie </a:t>
            </a:r>
            <a:r>
              <a:rPr lang="en-CA" dirty="0" err="1"/>
              <a:t>sain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err="1"/>
              <a:t>Maintenir</a:t>
            </a:r>
            <a:r>
              <a:rPr lang="en-CA" dirty="0"/>
              <a:t> un mode de vie </a:t>
            </a:r>
            <a:r>
              <a:rPr lang="en-CA" dirty="0" err="1"/>
              <a:t>sain</a:t>
            </a:r>
            <a:r>
              <a:rPr lang="en-CA" dirty="0"/>
              <a:t> </a:t>
            </a:r>
            <a:r>
              <a:rPr lang="en-CA" dirty="0" err="1"/>
              <a:t>peut</a:t>
            </a:r>
            <a:r>
              <a:rPr lang="en-CA" dirty="0"/>
              <a:t> </a:t>
            </a:r>
            <a:r>
              <a:rPr lang="en-CA" dirty="0" err="1"/>
              <a:t>inclure</a:t>
            </a:r>
            <a:r>
              <a:rPr lang="en-CA" dirty="0"/>
              <a:t> :</a:t>
            </a:r>
          </a:p>
          <a:p>
            <a:pPr lvl="1"/>
            <a:r>
              <a:rPr lang="en-CA" dirty="0"/>
              <a:t>limiter les aliments </a:t>
            </a:r>
            <a:r>
              <a:rPr lang="en-CA" dirty="0" err="1"/>
              <a:t>malsains</a:t>
            </a:r>
            <a:r>
              <a:rPr lang="en-CA" dirty="0"/>
              <a:t> ;</a:t>
            </a:r>
          </a:p>
          <a:p>
            <a:pPr lvl="1"/>
            <a:r>
              <a:rPr lang="en-CA" dirty="0"/>
              <a:t>manger </a:t>
            </a:r>
            <a:r>
              <a:rPr lang="en-CA" dirty="0" err="1"/>
              <a:t>sainement</a:t>
            </a:r>
            <a:r>
              <a:rPr lang="en-CA" dirty="0"/>
              <a:t> ;</a:t>
            </a:r>
          </a:p>
          <a:p>
            <a:pPr lvl="1"/>
            <a:r>
              <a:rPr lang="en-CA" dirty="0" err="1"/>
              <a:t>boire</a:t>
            </a:r>
            <a:r>
              <a:rPr lang="en-CA" dirty="0"/>
              <a:t> beaucoup </a:t>
            </a:r>
            <a:r>
              <a:rPr lang="en-CA" dirty="0" err="1"/>
              <a:t>d’eau</a:t>
            </a:r>
            <a:r>
              <a:rPr lang="en-CA" dirty="0"/>
              <a:t> ;</a:t>
            </a:r>
          </a:p>
          <a:p>
            <a:pPr lvl="1"/>
            <a:r>
              <a:rPr lang="en-CA" dirty="0"/>
              <a:t>faire de </a:t>
            </a:r>
            <a:r>
              <a:rPr lang="en-CA" dirty="0" err="1"/>
              <a:t>l’exercice</a:t>
            </a:r>
            <a:r>
              <a:rPr lang="en-CA" dirty="0"/>
              <a:t> </a:t>
            </a:r>
            <a:r>
              <a:rPr lang="en-CA" dirty="0" err="1"/>
              <a:t>régulièrement</a:t>
            </a:r>
            <a:r>
              <a:rPr lang="en-CA" dirty="0"/>
              <a:t> ;</a:t>
            </a:r>
          </a:p>
          <a:p>
            <a:pPr lvl="1"/>
            <a:r>
              <a:rPr lang="en-CA" dirty="0"/>
              <a:t>bien </a:t>
            </a:r>
            <a:r>
              <a:rPr lang="en-CA" dirty="0" err="1"/>
              <a:t>dormir</a:t>
            </a:r>
            <a:r>
              <a:rPr lang="en-CA" dirty="0"/>
              <a:t> ;</a:t>
            </a:r>
          </a:p>
          <a:p>
            <a:pPr lvl="1"/>
            <a:r>
              <a:rPr lang="en-CA" dirty="0" err="1"/>
              <a:t>réduire</a:t>
            </a:r>
            <a:r>
              <a:rPr lang="en-CA" dirty="0"/>
              <a:t> </a:t>
            </a:r>
            <a:r>
              <a:rPr lang="en-CA" dirty="0" err="1"/>
              <a:t>sa</a:t>
            </a:r>
            <a:r>
              <a:rPr lang="en-CA" dirty="0"/>
              <a:t> </a:t>
            </a:r>
            <a:r>
              <a:rPr lang="en-CA" dirty="0" err="1"/>
              <a:t>consommation</a:t>
            </a:r>
            <a:r>
              <a:rPr lang="en-CA" dirty="0"/>
              <a:t> </a:t>
            </a:r>
            <a:r>
              <a:rPr lang="en-CA" dirty="0" err="1"/>
              <a:t>d’alcool</a:t>
            </a:r>
            <a:r>
              <a:rPr lang="en-CA" dirty="0"/>
              <a:t> ;</a:t>
            </a:r>
          </a:p>
          <a:p>
            <a:pPr lvl="1"/>
            <a:r>
              <a:rPr lang="en-CA" dirty="0" err="1"/>
              <a:t>réduire</a:t>
            </a:r>
            <a:r>
              <a:rPr lang="en-CA" dirty="0"/>
              <a:t> le temps passé </a:t>
            </a:r>
            <a:r>
              <a:rPr lang="en-CA" dirty="0" err="1"/>
              <a:t>assis</a:t>
            </a:r>
            <a:r>
              <a:rPr lang="en-CA" dirty="0"/>
              <a:t> </a:t>
            </a:r>
            <a:r>
              <a:rPr lang="en-CA" dirty="0" err="1"/>
              <a:t>ou</a:t>
            </a:r>
            <a:r>
              <a:rPr lang="en-CA" dirty="0"/>
              <a:t> assise et </a:t>
            </a:r>
            <a:r>
              <a:rPr lang="en-CA" dirty="0" err="1"/>
              <a:t>devant</a:t>
            </a:r>
            <a:r>
              <a:rPr lang="en-CA" dirty="0"/>
              <a:t> un </a:t>
            </a:r>
            <a:r>
              <a:rPr lang="en-CA" dirty="0" err="1"/>
              <a:t>écran</a:t>
            </a:r>
            <a:r>
              <a:rPr lang="en-CA" dirty="0"/>
              <a:t>.</a:t>
            </a:r>
          </a:p>
          <a:p>
            <a:pPr lvl="1"/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98853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8473" y="624110"/>
            <a:ext cx="10256139" cy="1280890"/>
          </a:xfrm>
        </p:spPr>
        <p:txBody>
          <a:bodyPr/>
          <a:lstStyle/>
          <a:p>
            <a:r>
              <a:rPr lang="en-CA" dirty="0"/>
              <a:t>Discuss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/>
              <a:t>Pensez-vous</a:t>
            </a:r>
            <a:r>
              <a:rPr lang="en-CA" dirty="0"/>
              <a:t> à </a:t>
            </a:r>
            <a:r>
              <a:rPr lang="en-CA" dirty="0" err="1"/>
              <a:t>autre</a:t>
            </a:r>
            <a:r>
              <a:rPr lang="en-CA" dirty="0"/>
              <a:t> chose pour </a:t>
            </a:r>
            <a:r>
              <a:rPr lang="en-CA" dirty="0" err="1"/>
              <a:t>maintenir</a:t>
            </a:r>
            <a:r>
              <a:rPr lang="en-CA" dirty="0"/>
              <a:t> un mode de vie </a:t>
            </a:r>
            <a:r>
              <a:rPr lang="en-CA" dirty="0" err="1"/>
              <a:t>sain</a:t>
            </a:r>
            <a:r>
              <a:rPr lang="en-CA" dirty="0"/>
              <a:t> ?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03" y="657193"/>
            <a:ext cx="579170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594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Eau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Boire de </a:t>
            </a:r>
            <a:r>
              <a:rPr lang="en-CA" dirty="0" err="1"/>
              <a:t>l’eau</a:t>
            </a:r>
            <a:r>
              <a:rPr lang="en-CA" dirty="0"/>
              <a:t> </a:t>
            </a:r>
            <a:r>
              <a:rPr lang="en-CA" dirty="0" err="1"/>
              <a:t>présente</a:t>
            </a:r>
            <a:r>
              <a:rPr lang="en-CA" dirty="0"/>
              <a:t> de </a:t>
            </a:r>
            <a:r>
              <a:rPr lang="en-CA" dirty="0" err="1"/>
              <a:t>nombreux</a:t>
            </a:r>
            <a:r>
              <a:rPr lang="en-CA" dirty="0"/>
              <a:t> </a:t>
            </a:r>
            <a:r>
              <a:rPr lang="en-CA" dirty="0" err="1"/>
              <a:t>bienfaits</a:t>
            </a:r>
            <a:r>
              <a:rPr lang="en-CA" dirty="0"/>
              <a:t>. Parmi </a:t>
            </a:r>
            <a:r>
              <a:rPr lang="en-CA" dirty="0" err="1"/>
              <a:t>ces</a:t>
            </a:r>
            <a:r>
              <a:rPr lang="en-CA" dirty="0"/>
              <a:t> </a:t>
            </a:r>
            <a:r>
              <a:rPr lang="en-CA" dirty="0" err="1"/>
              <a:t>bienfaits</a:t>
            </a:r>
            <a:r>
              <a:rPr lang="en-CA" dirty="0"/>
              <a:t>, on </a:t>
            </a:r>
            <a:r>
              <a:rPr lang="en-CA" dirty="0" err="1"/>
              <a:t>peut</a:t>
            </a:r>
            <a:r>
              <a:rPr lang="en-CA" dirty="0"/>
              <a:t> citer :</a:t>
            </a:r>
          </a:p>
          <a:p>
            <a:pPr lvl="1"/>
            <a:r>
              <a:rPr lang="en-CA" dirty="0" err="1"/>
              <a:t>L’eau</a:t>
            </a:r>
            <a:r>
              <a:rPr lang="en-CA" dirty="0"/>
              <a:t> </a:t>
            </a:r>
            <a:r>
              <a:rPr lang="en-CA" dirty="0" err="1"/>
              <a:t>transporte</a:t>
            </a:r>
            <a:r>
              <a:rPr lang="en-CA" dirty="0"/>
              <a:t> les nutriments et </a:t>
            </a:r>
            <a:r>
              <a:rPr lang="en-CA" dirty="0" err="1"/>
              <a:t>l’oxygène</a:t>
            </a:r>
            <a:r>
              <a:rPr lang="en-CA" dirty="0"/>
              <a:t> </a:t>
            </a:r>
            <a:r>
              <a:rPr lang="en-CA" dirty="0" err="1"/>
              <a:t>vers</a:t>
            </a:r>
            <a:r>
              <a:rPr lang="en-CA" dirty="0"/>
              <a:t> les cellules.</a:t>
            </a:r>
          </a:p>
          <a:p>
            <a:pPr lvl="1"/>
            <a:r>
              <a:rPr lang="en-CA" dirty="0" err="1"/>
              <a:t>L’eau</a:t>
            </a:r>
            <a:r>
              <a:rPr lang="en-CA" dirty="0"/>
              <a:t> </a:t>
            </a:r>
            <a:r>
              <a:rPr lang="en-CA" dirty="0" err="1"/>
              <a:t>élimine</a:t>
            </a:r>
            <a:r>
              <a:rPr lang="en-CA" dirty="0"/>
              <a:t> les </a:t>
            </a:r>
            <a:r>
              <a:rPr lang="en-CA" dirty="0" err="1"/>
              <a:t>bactéries</a:t>
            </a:r>
            <a:r>
              <a:rPr lang="en-CA" dirty="0"/>
              <a:t> de la </a:t>
            </a:r>
            <a:r>
              <a:rPr lang="en-CA" dirty="0" err="1"/>
              <a:t>vessie</a:t>
            </a:r>
            <a:r>
              <a:rPr lang="en-CA" dirty="0"/>
              <a:t>.</a:t>
            </a:r>
          </a:p>
          <a:p>
            <a:pPr lvl="1"/>
            <a:r>
              <a:rPr lang="en-CA" dirty="0" err="1"/>
              <a:t>L’eau</a:t>
            </a:r>
            <a:r>
              <a:rPr lang="en-CA" dirty="0"/>
              <a:t> </a:t>
            </a:r>
            <a:r>
              <a:rPr lang="en-CA" dirty="0" err="1"/>
              <a:t>facilite</a:t>
            </a:r>
            <a:r>
              <a:rPr lang="en-CA" dirty="0"/>
              <a:t> la digestion.</a:t>
            </a:r>
          </a:p>
          <a:p>
            <a:pPr lvl="1"/>
            <a:r>
              <a:rPr lang="en-CA" dirty="0" err="1"/>
              <a:t>L’eau</a:t>
            </a:r>
            <a:r>
              <a:rPr lang="en-CA" dirty="0"/>
              <a:t> aide à </a:t>
            </a:r>
            <a:r>
              <a:rPr lang="en-CA" dirty="0" err="1"/>
              <a:t>réguler</a:t>
            </a:r>
            <a:r>
              <a:rPr lang="en-CA" dirty="0"/>
              <a:t> la </a:t>
            </a:r>
            <a:r>
              <a:rPr lang="en-CA" dirty="0" err="1"/>
              <a:t>température</a:t>
            </a:r>
            <a:r>
              <a:rPr lang="en-CA" dirty="0"/>
              <a:t> </a:t>
            </a:r>
            <a:r>
              <a:rPr lang="en-CA" dirty="0" err="1"/>
              <a:t>corporelle</a:t>
            </a:r>
            <a:r>
              <a:rPr lang="en-CA" dirty="0"/>
              <a:t>.</a:t>
            </a:r>
          </a:p>
          <a:p>
            <a:pPr lvl="1"/>
            <a:r>
              <a:rPr lang="en-CA" dirty="0" err="1"/>
              <a:t>L’eau</a:t>
            </a:r>
            <a:r>
              <a:rPr lang="en-CA" dirty="0"/>
              <a:t> </a:t>
            </a:r>
            <a:r>
              <a:rPr lang="en-CA" dirty="0" err="1"/>
              <a:t>contribue</a:t>
            </a:r>
            <a:r>
              <a:rPr lang="en-CA" dirty="0"/>
              <a:t> à normaliser la tension </a:t>
            </a:r>
            <a:r>
              <a:rPr lang="en-CA" dirty="0" err="1"/>
              <a:t>artérielle</a:t>
            </a:r>
            <a:r>
              <a:rPr lang="en-CA" dirty="0"/>
              <a:t>.</a:t>
            </a:r>
          </a:p>
          <a:p>
            <a:pPr lvl="1"/>
            <a:r>
              <a:rPr lang="en-CA" dirty="0" err="1"/>
              <a:t>L’eau</a:t>
            </a:r>
            <a:r>
              <a:rPr lang="en-CA" dirty="0"/>
              <a:t> </a:t>
            </a:r>
            <a:r>
              <a:rPr lang="en-CA" dirty="0" err="1"/>
              <a:t>protège</a:t>
            </a:r>
            <a:r>
              <a:rPr lang="en-CA" dirty="0"/>
              <a:t> les </a:t>
            </a:r>
            <a:r>
              <a:rPr lang="en-CA" dirty="0" err="1"/>
              <a:t>organes</a:t>
            </a:r>
            <a:r>
              <a:rPr lang="en-CA" dirty="0"/>
              <a:t> et les </a:t>
            </a:r>
            <a:r>
              <a:rPr lang="en-CA" dirty="0" err="1"/>
              <a:t>tissus</a:t>
            </a:r>
            <a:r>
              <a:rPr lang="en-CA" dirty="0"/>
              <a:t>.</a:t>
            </a:r>
          </a:p>
          <a:p>
            <a:pPr lvl="1"/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4" name="Image 3" descr="Picture 253, Image">
            <a:extLst>
              <a:ext uri="{FF2B5EF4-FFF2-40B4-BE49-F238E27FC236}">
                <a16:creationId xmlns:a16="http://schemas.microsoft.com/office/drawing/2014/main" id="{B4D1D2CB-F373-0C04-4016-73B098485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6404" y="2988808"/>
            <a:ext cx="19240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596217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10C799-BF0B-4E28-BEED-83D117D0746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A05A14-158E-4043-AF3B-A3F5B610C48C}">
  <ds:schemaRefs>
    <ds:schemaRef ds:uri="http://schemas.microsoft.com/office/2006/documentManagement/types"/>
    <ds:schemaRef ds:uri="http://purl.org/dc/elements/1.1/"/>
    <ds:schemaRef ds:uri="be062e46-ad8e-4d45-b7f6-a1a201f050bd"/>
    <ds:schemaRef ds:uri="8efe64b0-da98-4eb8-b3ee-39c9e9563711"/>
    <ds:schemaRef ds:uri="http://purl.org/dc/dcmitype/"/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71b2e3c4-79d5-4c98-b528-a3fa04795dc5"/>
    <ds:schemaRef ds:uri="eb0d3e1a-6422-4b6b-af90-65d0fc919568"/>
  </ds:schemaRefs>
</ds:datastoreItem>
</file>

<file path=customXml/itemProps3.xml><?xml version="1.0" encoding="utf-8"?>
<ds:datastoreItem xmlns:ds="http://schemas.openxmlformats.org/officeDocument/2006/customXml" ds:itemID="{567435ED-FC1E-4183-84F0-8F38AC60C3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b2e3c4-79d5-4c98-b528-a3fa04795dc5"/>
    <ds:schemaRef ds:uri="eb0d3e1a-6422-4b6b-af90-65d0fc9195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366</TotalTime>
  <Words>2280</Words>
  <Application>Microsoft Office PowerPoint</Application>
  <PresentationFormat>Grand écran</PresentationFormat>
  <Paragraphs>275</Paragraphs>
  <Slides>60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60</vt:i4>
      </vt:variant>
    </vt:vector>
  </HeadingPairs>
  <TitlesOfParts>
    <vt:vector size="61" baseType="lpstr">
      <vt:lpstr>Wisp</vt:lpstr>
      <vt:lpstr>Préparez-vous  à la littératie familiale</vt:lpstr>
      <vt:lpstr>Session 8</vt:lpstr>
      <vt:lpstr>Mise en train : Préfèreriez-vous? </vt:lpstr>
      <vt:lpstr>Adopter un mode de vie sain</vt:lpstr>
      <vt:lpstr>Adopter un mode de vie sain</vt:lpstr>
      <vt:lpstr>Discustons </vt:lpstr>
      <vt:lpstr>Adopter un mode de vie sain</vt:lpstr>
      <vt:lpstr>Discuss </vt:lpstr>
      <vt:lpstr>Eau </vt:lpstr>
      <vt:lpstr>Eau</vt:lpstr>
      <vt:lpstr>Exercice</vt:lpstr>
      <vt:lpstr>Exercice</vt:lpstr>
      <vt:lpstr>Discuss </vt:lpstr>
      <vt:lpstr>Exercice </vt:lpstr>
      <vt:lpstr>Exercice </vt:lpstr>
      <vt:lpstr>Activité </vt:lpstr>
      <vt:lpstr>Activité </vt:lpstr>
      <vt:lpstr>Vidéo</vt:lpstr>
      <vt:lpstr>Dormir</vt:lpstr>
      <vt:lpstr>Dormir</vt:lpstr>
      <vt:lpstr>Révision</vt:lpstr>
      <vt:lpstr>Dormir</vt:lpstr>
      <vt:lpstr>Fièvres </vt:lpstr>
      <vt:lpstr>Fièvres</vt:lpstr>
      <vt:lpstr>Otites</vt:lpstr>
      <vt:lpstr>Otites</vt:lpstr>
      <vt:lpstr>Otites</vt:lpstr>
      <vt:lpstr>Varicelle</vt:lpstr>
      <vt:lpstr>Varicelle</vt:lpstr>
      <vt:lpstr>Varicelle</vt:lpstr>
      <vt:lpstr>Varicelle</vt:lpstr>
      <vt:lpstr>Varicelle</vt:lpstr>
      <vt:lpstr>Autres maladies infantiles courantes</vt:lpstr>
      <vt:lpstr>Autres maladies infantiles courantes</vt:lpstr>
      <vt:lpstr>Autres maladies infantiles courantes</vt:lpstr>
      <vt:lpstr>Autres maladies infantiles courantes</vt:lpstr>
      <vt:lpstr>Activité </vt:lpstr>
      <vt:lpstr>Allergies</vt:lpstr>
      <vt:lpstr>Allergies</vt:lpstr>
      <vt:lpstr>Allergies</vt:lpstr>
      <vt:lpstr>Allergies</vt:lpstr>
      <vt:lpstr>Allergies</vt:lpstr>
      <vt:lpstr>Allergies</vt:lpstr>
      <vt:lpstr>Allergies</vt:lpstr>
      <vt:lpstr>Allergies</vt:lpstr>
      <vt:lpstr>Allergies</vt:lpstr>
      <vt:lpstr>Allergies</vt:lpstr>
      <vt:lpstr>Allergies</vt:lpstr>
      <vt:lpstr>Commotions cérébrales</vt:lpstr>
      <vt:lpstr>Commotions cérébrales</vt:lpstr>
      <vt:lpstr>Commotions cérébrales</vt:lpstr>
      <vt:lpstr>Vaccinations</vt:lpstr>
      <vt:lpstr>Vaccinations</vt:lpstr>
      <vt:lpstr>Activité </vt:lpstr>
      <vt:lpstr>Prévenir les maladies </vt:lpstr>
      <vt:lpstr>Prévenir les maladies </vt:lpstr>
      <vt:lpstr>Lavage des mains </vt:lpstr>
      <vt:lpstr>Lavage des mains </vt:lpstr>
      <vt:lpstr>Vidéo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158</cp:revision>
  <dcterms:created xsi:type="dcterms:W3CDTF">2023-02-01T18:40:23Z</dcterms:created>
  <dcterms:modified xsi:type="dcterms:W3CDTF">2025-07-22T14:58:51Z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0x010100079358B3F27EFB43ADF249F01AC3C9F0</vt:lpwstr>
  </property>
  <property fmtid="{D5CDD505-2E9C-101B-9397-08002B2CF9AE}" pid="3" name="MediaServiceImageTags">
    <vt:lpwstr/>
  </property>
</Properties>
</file>