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66" r:id="rId6"/>
    <p:sldId id="307" r:id="rId7"/>
    <p:sldId id="656" r:id="rId8"/>
    <p:sldId id="554" r:id="rId9"/>
    <p:sldId id="603" r:id="rId10"/>
    <p:sldId id="604" r:id="rId11"/>
    <p:sldId id="605" r:id="rId12"/>
    <p:sldId id="606" r:id="rId13"/>
    <p:sldId id="607" r:id="rId14"/>
    <p:sldId id="529" r:id="rId15"/>
    <p:sldId id="608" r:id="rId16"/>
    <p:sldId id="609" r:id="rId17"/>
    <p:sldId id="610" r:id="rId18"/>
    <p:sldId id="611" r:id="rId19"/>
    <p:sldId id="612" r:id="rId20"/>
    <p:sldId id="613" r:id="rId21"/>
    <p:sldId id="614" r:id="rId22"/>
    <p:sldId id="615" r:id="rId23"/>
    <p:sldId id="616" r:id="rId24"/>
    <p:sldId id="617" r:id="rId25"/>
    <p:sldId id="618" r:id="rId26"/>
    <p:sldId id="619" r:id="rId27"/>
    <p:sldId id="620" r:id="rId28"/>
    <p:sldId id="621" r:id="rId29"/>
    <p:sldId id="622" r:id="rId30"/>
    <p:sldId id="623" r:id="rId31"/>
    <p:sldId id="624" r:id="rId32"/>
    <p:sldId id="625" r:id="rId33"/>
    <p:sldId id="626" r:id="rId34"/>
    <p:sldId id="627" r:id="rId35"/>
    <p:sldId id="628" r:id="rId36"/>
    <p:sldId id="629" r:id="rId37"/>
    <p:sldId id="630" r:id="rId38"/>
    <p:sldId id="631" r:id="rId39"/>
    <p:sldId id="632" r:id="rId40"/>
    <p:sldId id="633" r:id="rId41"/>
    <p:sldId id="634" r:id="rId42"/>
    <p:sldId id="635" r:id="rId43"/>
    <p:sldId id="636" r:id="rId44"/>
    <p:sldId id="637" r:id="rId45"/>
    <p:sldId id="638" r:id="rId46"/>
    <p:sldId id="639" r:id="rId47"/>
    <p:sldId id="640" r:id="rId48"/>
    <p:sldId id="641" r:id="rId49"/>
    <p:sldId id="642" r:id="rId50"/>
    <p:sldId id="643" r:id="rId51"/>
    <p:sldId id="644" r:id="rId52"/>
    <p:sldId id="645" r:id="rId53"/>
    <p:sldId id="646" r:id="rId54"/>
    <p:sldId id="647" r:id="rId55"/>
    <p:sldId id="648" r:id="rId56"/>
    <p:sldId id="649" r:id="rId57"/>
    <p:sldId id="650" r:id="rId58"/>
    <p:sldId id="651" r:id="rId59"/>
    <p:sldId id="652" r:id="rId60"/>
    <p:sldId id="653" r:id="rId61"/>
    <p:sldId id="654" r:id="rId62"/>
    <p:sldId id="655" r:id="rId63"/>
    <p:sldId id="287" r:id="rId6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0F2F6E-B3C6-4B9F-B9FB-4DB1F130FEE4}" v="30" dt="2025-07-22T18:24:22.917"/>
    <p1510:client id="{7CD5DCB0-961B-8804-09B1-8AB33C6FE6C7}" v="4" dt="2025-07-23T13:25:41.377"/>
    <p1510:client id="{F1799226-4263-F021-AD6E-4B27C4FF14EC}" v="6" dt="2025-07-23T13:30:25.1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tenantanon#26fc914f-9c5c-4e24-95aa-0dabac7a976a::" providerId="AD" clId="Web-{7CD5DCB0-961B-8804-09B1-8AB33C6FE6C7}"/>
    <pc:docChg chg="modSld">
      <pc:chgData name="Utilisateur invité" userId="S::urn:spo:tenantanon#26fc914f-9c5c-4e24-95aa-0dabac7a976a::" providerId="AD" clId="Web-{7CD5DCB0-961B-8804-09B1-8AB33C6FE6C7}" dt="2025-07-23T13:25:41.377" v="3" actId="20577"/>
      <pc:docMkLst>
        <pc:docMk/>
      </pc:docMkLst>
      <pc:sldChg chg="modSp">
        <pc:chgData name="Utilisateur invité" userId="S::urn:spo:tenantanon#26fc914f-9c5c-4e24-95aa-0dabac7a976a::" providerId="AD" clId="Web-{7CD5DCB0-961B-8804-09B1-8AB33C6FE6C7}" dt="2025-07-23T13:25:33.471" v="1" actId="20577"/>
        <pc:sldMkLst>
          <pc:docMk/>
          <pc:sldMk cId="2104329492" sldId="307"/>
        </pc:sldMkLst>
        <pc:spChg chg="mod">
          <ac:chgData name="Utilisateur invité" userId="S::urn:spo:tenantanon#26fc914f-9c5c-4e24-95aa-0dabac7a976a::" providerId="AD" clId="Web-{7CD5DCB0-961B-8804-09B1-8AB33C6FE6C7}" dt="2025-07-23T13:25:33.471" v="1" actId="20577"/>
          <ac:spMkLst>
            <pc:docMk/>
            <pc:sldMk cId="2104329492" sldId="307"/>
            <ac:spMk id="3" creationId="{00000000-0000-0000-0000-000000000000}"/>
          </ac:spMkLst>
        </pc:spChg>
      </pc:sldChg>
      <pc:sldChg chg="modSp">
        <pc:chgData name="Utilisateur invité" userId="S::urn:spo:tenantanon#26fc914f-9c5c-4e24-95aa-0dabac7a976a::" providerId="AD" clId="Web-{7CD5DCB0-961B-8804-09B1-8AB33C6FE6C7}" dt="2025-07-23T13:25:41.377" v="3" actId="20577"/>
        <pc:sldMkLst>
          <pc:docMk/>
          <pc:sldMk cId="2145523195" sldId="656"/>
        </pc:sldMkLst>
        <pc:spChg chg="mod">
          <ac:chgData name="Utilisateur invité" userId="S::urn:spo:tenantanon#26fc914f-9c5c-4e24-95aa-0dabac7a976a::" providerId="AD" clId="Web-{7CD5DCB0-961B-8804-09B1-8AB33C6FE6C7}" dt="2025-07-23T13:25:41.377" v="3" actId="20577"/>
          <ac:spMkLst>
            <pc:docMk/>
            <pc:sldMk cId="2145523195" sldId="656"/>
            <ac:spMk id="3" creationId="{63C9BA99-1F1A-F5BB-3FF5-6E3FA790B758}"/>
          </ac:spMkLst>
        </pc:spChg>
      </pc:sldChg>
    </pc:docChg>
  </pc:docChgLst>
  <pc:docChgLst>
    <pc:chgData name="Utilisateur invité" userId="S::urn:spo:tenantanon#26fc914f-9c5c-4e24-95aa-0dabac7a976a::" providerId="AD" clId="Web-{6553129D-DBBD-F645-A6F1-972738F6D308}"/>
    <pc:docChg chg="modSld">
      <pc:chgData name="Utilisateur invité" userId="S::urn:spo:tenantanon#26fc914f-9c5c-4e24-95aa-0dabac7a976a::" providerId="AD" clId="Web-{6553129D-DBBD-F645-A6F1-972738F6D308}" dt="2025-05-17T17:31:50.143" v="30" actId="20577"/>
      <pc:docMkLst>
        <pc:docMk/>
      </pc:docMkLst>
      <pc:sldChg chg="modSp">
        <pc:chgData name="Utilisateur invité" userId="S::urn:spo:tenantanon#26fc914f-9c5c-4e24-95aa-0dabac7a976a::" providerId="AD" clId="Web-{6553129D-DBBD-F645-A6F1-972738F6D308}" dt="2025-05-17T16:57:48.392" v="0"/>
        <pc:sldMkLst>
          <pc:docMk/>
          <pc:sldMk cId="2104329492" sldId="307"/>
        </pc:sldMkLst>
      </pc:sldChg>
      <pc:sldChg chg="addSp modSp">
        <pc:chgData name="Utilisateur invité" userId="S::urn:spo:tenantanon#26fc914f-9c5c-4e24-95aa-0dabac7a976a::" providerId="AD" clId="Web-{6553129D-DBBD-F645-A6F1-972738F6D308}" dt="2025-05-17T16:59:47.974" v="9" actId="1076"/>
        <pc:sldMkLst>
          <pc:docMk/>
          <pc:sldMk cId="2144060649" sldId="605"/>
        </pc:sldMkLst>
      </pc:sldChg>
      <pc:sldChg chg="addSp modSp">
        <pc:chgData name="Utilisateur invité" userId="S::urn:spo:tenantanon#26fc914f-9c5c-4e24-95aa-0dabac7a976a::" providerId="AD" clId="Web-{6553129D-DBBD-F645-A6F1-972738F6D308}" dt="2025-05-17T17:01:22.993" v="11" actId="1076"/>
        <pc:sldMkLst>
          <pc:docMk/>
          <pc:sldMk cId="3872804504" sldId="607"/>
        </pc:sldMkLst>
      </pc:sldChg>
      <pc:sldChg chg="addSp modSp">
        <pc:chgData name="Utilisateur invité" userId="S::urn:spo:tenantanon#26fc914f-9c5c-4e24-95aa-0dabac7a976a::" providerId="AD" clId="Web-{6553129D-DBBD-F645-A6F1-972738F6D308}" dt="2025-05-17T17:02:30.793" v="13" actId="1076"/>
        <pc:sldMkLst>
          <pc:docMk/>
          <pc:sldMk cId="2703972950" sldId="611"/>
        </pc:sldMkLst>
      </pc:sldChg>
      <pc:sldChg chg="addSp modSp">
        <pc:chgData name="Utilisateur invité" userId="S::urn:spo:tenantanon#26fc914f-9c5c-4e24-95aa-0dabac7a976a::" providerId="AD" clId="Web-{6553129D-DBBD-F645-A6F1-972738F6D308}" dt="2025-05-17T17:04:28.986" v="15" actId="1076"/>
        <pc:sldMkLst>
          <pc:docMk/>
          <pc:sldMk cId="719800098" sldId="615"/>
        </pc:sldMkLst>
      </pc:sldChg>
      <pc:sldChg chg="addSp modSp">
        <pc:chgData name="Utilisateur invité" userId="S::urn:spo:tenantanon#26fc914f-9c5c-4e24-95aa-0dabac7a976a::" providerId="AD" clId="Web-{6553129D-DBBD-F645-A6F1-972738F6D308}" dt="2025-05-17T17:05:29.100" v="17" actId="1076"/>
        <pc:sldMkLst>
          <pc:docMk/>
          <pc:sldMk cId="4125587959" sldId="618"/>
        </pc:sldMkLst>
      </pc:sldChg>
      <pc:sldChg chg="modSp">
        <pc:chgData name="Utilisateur invité" userId="S::urn:spo:tenantanon#26fc914f-9c5c-4e24-95aa-0dabac7a976a::" providerId="AD" clId="Web-{6553129D-DBBD-F645-A6F1-972738F6D308}" dt="2025-05-17T17:08:47.436" v="21" actId="20577"/>
        <pc:sldMkLst>
          <pc:docMk/>
          <pc:sldMk cId="3052549699" sldId="630"/>
        </pc:sldMkLst>
      </pc:sldChg>
      <pc:sldChg chg="addSp modSp">
        <pc:chgData name="Utilisateur invité" userId="S::urn:spo:tenantanon#26fc914f-9c5c-4e24-95aa-0dabac7a976a::" providerId="AD" clId="Web-{6553129D-DBBD-F645-A6F1-972738F6D308}" dt="2025-05-17T17:25:33.473" v="23" actId="1076"/>
        <pc:sldMkLst>
          <pc:docMk/>
          <pc:sldMk cId="4031935820" sldId="644"/>
        </pc:sldMkLst>
      </pc:sldChg>
      <pc:sldChg chg="modSp">
        <pc:chgData name="Utilisateur invité" userId="S::urn:spo:tenantanon#26fc914f-9c5c-4e24-95aa-0dabac7a976a::" providerId="AD" clId="Web-{6553129D-DBBD-F645-A6F1-972738F6D308}" dt="2025-05-17T17:26:48.804" v="25" actId="14100"/>
        <pc:sldMkLst>
          <pc:docMk/>
          <pc:sldMk cId="3980357710" sldId="646"/>
        </pc:sldMkLst>
      </pc:sldChg>
      <pc:sldChg chg="modSp">
        <pc:chgData name="Utilisateur invité" userId="S::urn:spo:tenantanon#26fc914f-9c5c-4e24-95aa-0dabac7a976a::" providerId="AD" clId="Web-{6553129D-DBBD-F645-A6F1-972738F6D308}" dt="2025-05-17T17:26:57.054" v="26"/>
        <pc:sldMkLst>
          <pc:docMk/>
          <pc:sldMk cId="362654208" sldId="647"/>
        </pc:sldMkLst>
      </pc:sldChg>
      <pc:sldChg chg="modSp">
        <pc:chgData name="Utilisateur invité" userId="S::urn:spo:tenantanon#26fc914f-9c5c-4e24-95aa-0dabac7a976a::" providerId="AD" clId="Web-{6553129D-DBBD-F645-A6F1-972738F6D308}" dt="2025-05-17T17:31:50.143" v="30" actId="20577"/>
        <pc:sldMkLst>
          <pc:docMk/>
          <pc:sldMk cId="1565784846" sldId="654"/>
        </pc:sldMkLst>
      </pc:sldChg>
      <pc:sldChg chg="modSp">
        <pc:chgData name="Utilisateur invité" userId="S::urn:spo:tenantanon#26fc914f-9c5c-4e24-95aa-0dabac7a976a::" providerId="AD" clId="Web-{6553129D-DBBD-F645-A6F1-972738F6D308}" dt="2025-05-17T16:57:58.189" v="1"/>
        <pc:sldMkLst>
          <pc:docMk/>
          <pc:sldMk cId="2145523195" sldId="656"/>
        </pc:sldMkLst>
      </pc:sldChg>
    </pc:docChg>
  </pc:docChgLst>
  <pc:docChgLst>
    <pc:chgData name="Mélanie Gendron" userId="b05ed1a2-98bf-4a87-b261-4b22b31ddbe0" providerId="ADAL" clId="{1C0F2F6E-B3C6-4B9F-B9FB-4DB1F130FEE4}"/>
    <pc:docChg chg="undo custSel modSld">
      <pc:chgData name="Mélanie Gendron" userId="b05ed1a2-98bf-4a87-b261-4b22b31ddbe0" providerId="ADAL" clId="{1C0F2F6E-B3C6-4B9F-B9FB-4DB1F130FEE4}" dt="2025-07-22T18:24:30.787" v="215" actId="1076"/>
      <pc:docMkLst>
        <pc:docMk/>
      </pc:docMkLst>
      <pc:sldChg chg="modSp mod">
        <pc:chgData name="Mélanie Gendron" userId="b05ed1a2-98bf-4a87-b261-4b22b31ddbe0" providerId="ADAL" clId="{1C0F2F6E-B3C6-4B9F-B9FB-4DB1F130FEE4}" dt="2025-07-22T18:06:07.149" v="1" actId="1076"/>
        <pc:sldMkLst>
          <pc:docMk/>
          <pc:sldMk cId="3861369899" sldId="256"/>
        </pc:sldMkLst>
        <pc:spChg chg="mod">
          <ac:chgData name="Mélanie Gendron" userId="b05ed1a2-98bf-4a87-b261-4b22b31ddbe0" providerId="ADAL" clId="{1C0F2F6E-B3C6-4B9F-B9FB-4DB1F130FEE4}" dt="2025-07-22T18:06:07.149" v="1" actId="1076"/>
          <ac:spMkLst>
            <pc:docMk/>
            <pc:sldMk cId="3861369899" sldId="256"/>
            <ac:spMk id="10" creationId="{C4249A82-FFBF-5690-00CB-9AE95B704562}"/>
          </ac:spMkLst>
        </pc:spChg>
        <pc:spChg chg="mod">
          <ac:chgData name="Mélanie Gendron" userId="b05ed1a2-98bf-4a87-b261-4b22b31ddbe0" providerId="ADAL" clId="{1C0F2F6E-B3C6-4B9F-B9FB-4DB1F130FEE4}" dt="2025-07-22T18:06:07.149" v="1" actId="1076"/>
          <ac:spMkLst>
            <pc:docMk/>
            <pc:sldMk cId="3861369899" sldId="256"/>
            <ac:spMk id="11" creationId="{A5C9BF78-77BF-EDDC-41FD-FFBE8C228004}"/>
          </ac:spMkLst>
        </pc:spChg>
      </pc:sldChg>
      <pc:sldChg chg="modSp mod">
        <pc:chgData name="Mélanie Gendron" userId="b05ed1a2-98bf-4a87-b261-4b22b31ddbe0" providerId="ADAL" clId="{1C0F2F6E-B3C6-4B9F-B9FB-4DB1F130FEE4}" dt="2025-07-22T18:24:30.787" v="215" actId="1076"/>
        <pc:sldMkLst>
          <pc:docMk/>
          <pc:sldMk cId="311959883" sldId="287"/>
        </pc:sldMkLst>
        <pc:spChg chg="mod">
          <ac:chgData name="Mélanie Gendron" userId="b05ed1a2-98bf-4a87-b261-4b22b31ddbe0" providerId="ADAL" clId="{1C0F2F6E-B3C6-4B9F-B9FB-4DB1F130FEE4}" dt="2025-07-22T18:24:30.787" v="215" actId="1076"/>
          <ac:spMkLst>
            <pc:docMk/>
            <pc:sldMk cId="311959883" sldId="287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C0F2F6E-B3C6-4B9F-B9FB-4DB1F130FEE4}" dt="2025-07-22T18:09:39.822" v="2" actId="2085"/>
        <pc:sldMkLst>
          <pc:docMk/>
          <pc:sldMk cId="2104329492" sldId="307"/>
        </pc:sldMkLst>
        <pc:picChg chg="mod">
          <ac:chgData name="Mélanie Gendron" userId="b05ed1a2-98bf-4a87-b261-4b22b31ddbe0" providerId="ADAL" clId="{1C0F2F6E-B3C6-4B9F-B9FB-4DB1F130FEE4}" dt="2025-07-22T18:09:39.822" v="2" actId="2085"/>
          <ac:picMkLst>
            <pc:docMk/>
            <pc:sldMk cId="2104329492" sldId="307"/>
            <ac:picMk id="6" creationId="{00000000-0000-0000-0000-000000000000}"/>
          </ac:picMkLst>
        </pc:picChg>
      </pc:sldChg>
      <pc:sldChg chg="addSp delSp modSp mod">
        <pc:chgData name="Mélanie Gendron" userId="b05ed1a2-98bf-4a87-b261-4b22b31ddbe0" providerId="ADAL" clId="{1C0F2F6E-B3C6-4B9F-B9FB-4DB1F130FEE4}" dt="2025-07-22T18:10:35.937" v="18" actId="1036"/>
        <pc:sldMkLst>
          <pc:docMk/>
          <pc:sldMk cId="2144060649" sldId="605"/>
        </pc:sldMkLst>
        <pc:spChg chg="mod">
          <ac:chgData name="Mélanie Gendron" userId="b05ed1a2-98bf-4a87-b261-4b22b31ddbe0" providerId="ADAL" clId="{1C0F2F6E-B3C6-4B9F-B9FB-4DB1F130FEE4}" dt="2025-07-22T18:10:35.937" v="18" actId="1036"/>
          <ac:spMkLst>
            <pc:docMk/>
            <pc:sldMk cId="2144060649" sldId="605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0:32.359" v="12" actId="478"/>
          <ac:spMkLst>
            <pc:docMk/>
            <pc:sldMk cId="2144060649" sldId="605"/>
            <ac:spMk id="7" creationId="{28501CBF-509E-578A-97CC-B220CC83B16B}"/>
          </ac:spMkLst>
        </pc:spChg>
      </pc:sldChg>
      <pc:sldChg chg="modSp mod">
        <pc:chgData name="Mélanie Gendron" userId="b05ed1a2-98bf-4a87-b261-4b22b31ddbe0" providerId="ADAL" clId="{1C0F2F6E-B3C6-4B9F-B9FB-4DB1F130FEE4}" dt="2025-07-22T18:10:55.973" v="24" actId="1036"/>
        <pc:sldMkLst>
          <pc:docMk/>
          <pc:sldMk cId="1835719571" sldId="606"/>
        </pc:sldMkLst>
        <pc:spChg chg="mod">
          <ac:chgData name="Mélanie Gendron" userId="b05ed1a2-98bf-4a87-b261-4b22b31ddbe0" providerId="ADAL" clId="{1C0F2F6E-B3C6-4B9F-B9FB-4DB1F130FEE4}" dt="2025-07-22T18:10:55.973" v="24" actId="1036"/>
          <ac:spMkLst>
            <pc:docMk/>
            <pc:sldMk cId="1835719571" sldId="606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1:44.449" v="59" actId="1036"/>
        <pc:sldMkLst>
          <pc:docMk/>
          <pc:sldMk cId="3872804504" sldId="607"/>
        </pc:sldMkLst>
        <pc:spChg chg="mod">
          <ac:chgData name="Mélanie Gendron" userId="b05ed1a2-98bf-4a87-b261-4b22b31ddbe0" providerId="ADAL" clId="{1C0F2F6E-B3C6-4B9F-B9FB-4DB1F130FEE4}" dt="2025-07-22T18:11:44.449" v="59" actId="1036"/>
          <ac:spMkLst>
            <pc:docMk/>
            <pc:sldMk cId="3872804504" sldId="607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1:22.829" v="45" actId="478"/>
          <ac:spMkLst>
            <pc:docMk/>
            <pc:sldMk cId="3872804504" sldId="607"/>
            <ac:spMk id="4" creationId="{24064D86-F0A5-1A5A-83CE-1D962CDD549F}"/>
          </ac:spMkLst>
        </pc:spChg>
      </pc:sldChg>
      <pc:sldChg chg="modSp mod">
        <pc:chgData name="Mélanie Gendron" userId="b05ed1a2-98bf-4a87-b261-4b22b31ddbe0" providerId="ADAL" clId="{1C0F2F6E-B3C6-4B9F-B9FB-4DB1F130FEE4}" dt="2025-07-22T18:14:31.973" v="64" actId="14100"/>
        <pc:sldMkLst>
          <pc:docMk/>
          <pc:sldMk cId="254368833" sldId="621"/>
        </pc:sldMkLst>
        <pc:spChg chg="mod">
          <ac:chgData name="Mélanie Gendron" userId="b05ed1a2-98bf-4a87-b261-4b22b31ddbe0" providerId="ADAL" clId="{1C0F2F6E-B3C6-4B9F-B9FB-4DB1F130FEE4}" dt="2025-07-22T18:14:31.973" v="64" actId="14100"/>
          <ac:spMkLst>
            <pc:docMk/>
            <pc:sldMk cId="254368833" sldId="621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C0F2F6E-B3C6-4B9F-B9FB-4DB1F130FEE4}" dt="2025-07-22T18:14:37.562" v="65" actId="14100"/>
        <pc:sldMkLst>
          <pc:docMk/>
          <pc:sldMk cId="2336173918" sldId="622"/>
        </pc:sldMkLst>
        <pc:spChg chg="mod">
          <ac:chgData name="Mélanie Gendron" userId="b05ed1a2-98bf-4a87-b261-4b22b31ddbe0" providerId="ADAL" clId="{1C0F2F6E-B3C6-4B9F-B9FB-4DB1F130FEE4}" dt="2025-07-22T18:14:37.562" v="65" actId="14100"/>
          <ac:spMkLst>
            <pc:docMk/>
            <pc:sldMk cId="2336173918" sldId="622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C0F2F6E-B3C6-4B9F-B9FB-4DB1F130FEE4}" dt="2025-07-22T18:14:44.564" v="66" actId="14100"/>
        <pc:sldMkLst>
          <pc:docMk/>
          <pc:sldMk cId="2930020783" sldId="623"/>
        </pc:sldMkLst>
        <pc:spChg chg="mod">
          <ac:chgData name="Mélanie Gendron" userId="b05ed1a2-98bf-4a87-b261-4b22b31ddbe0" providerId="ADAL" clId="{1C0F2F6E-B3C6-4B9F-B9FB-4DB1F130FEE4}" dt="2025-07-22T18:14:44.564" v="66" actId="14100"/>
          <ac:spMkLst>
            <pc:docMk/>
            <pc:sldMk cId="2930020783" sldId="623"/>
            <ac:spMk id="3" creationId="{00000000-0000-0000-0000-000000000000}"/>
          </ac:spMkLst>
        </pc:spChg>
      </pc:sldChg>
      <pc:sldChg chg="modSp mod">
        <pc:chgData name="Mélanie Gendron" userId="b05ed1a2-98bf-4a87-b261-4b22b31ddbe0" providerId="ADAL" clId="{1C0F2F6E-B3C6-4B9F-B9FB-4DB1F130FEE4}" dt="2025-07-22T18:14:53.081" v="67" actId="14100"/>
        <pc:sldMkLst>
          <pc:docMk/>
          <pc:sldMk cId="1996015325" sldId="625"/>
        </pc:sldMkLst>
        <pc:spChg chg="mod">
          <ac:chgData name="Mélanie Gendron" userId="b05ed1a2-98bf-4a87-b261-4b22b31ddbe0" providerId="ADAL" clId="{1C0F2F6E-B3C6-4B9F-B9FB-4DB1F130FEE4}" dt="2025-07-22T18:14:53.081" v="67" actId="14100"/>
          <ac:spMkLst>
            <pc:docMk/>
            <pc:sldMk cId="1996015325" sldId="625"/>
            <ac:spMk id="3" creationId="{00000000-0000-0000-0000-000000000000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6:02.432" v="76" actId="14100"/>
        <pc:sldMkLst>
          <pc:docMk/>
          <pc:sldMk cId="1129256612" sldId="631"/>
        </pc:sldMkLst>
        <pc:spChg chg="mod">
          <ac:chgData name="Mélanie Gendron" userId="b05ed1a2-98bf-4a87-b261-4b22b31ddbe0" providerId="ADAL" clId="{1C0F2F6E-B3C6-4B9F-B9FB-4DB1F130FEE4}" dt="2025-07-22T18:15:56.230" v="74" actId="14100"/>
          <ac:spMkLst>
            <pc:docMk/>
            <pc:sldMk cId="1129256612" sldId="631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6:02.432" v="76" actId="14100"/>
          <ac:spMkLst>
            <pc:docMk/>
            <pc:sldMk cId="1129256612" sldId="631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C0F2F6E-B3C6-4B9F-B9FB-4DB1F130FEE4}" dt="2025-07-22T18:15:46.839" v="70"/>
          <ac:spMkLst>
            <pc:docMk/>
            <pc:sldMk cId="1129256612" sldId="631"/>
            <ac:spMk id="4" creationId="{EFC7F807-4A1F-7408-8C89-6B90F7ADD5CE}"/>
          </ac:spMkLst>
        </pc:spChg>
        <pc:spChg chg="add del mod">
          <ac:chgData name="Mélanie Gendron" userId="b05ed1a2-98bf-4a87-b261-4b22b31ddbe0" providerId="ADAL" clId="{1C0F2F6E-B3C6-4B9F-B9FB-4DB1F130FEE4}" dt="2025-07-22T18:15:58.588" v="75" actId="478"/>
          <ac:spMkLst>
            <pc:docMk/>
            <pc:sldMk cId="1129256612" sldId="631"/>
            <ac:spMk id="5" creationId="{768E9AC2-B725-EC2B-493F-9979B5B17013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6:23.917" v="83" actId="14100"/>
        <pc:sldMkLst>
          <pc:docMk/>
          <pc:sldMk cId="2305754217" sldId="632"/>
        </pc:sldMkLst>
        <pc:spChg chg="mod">
          <ac:chgData name="Mélanie Gendron" userId="b05ed1a2-98bf-4a87-b261-4b22b31ddbe0" providerId="ADAL" clId="{1C0F2F6E-B3C6-4B9F-B9FB-4DB1F130FEE4}" dt="2025-07-22T18:16:17.470" v="81" actId="14100"/>
          <ac:spMkLst>
            <pc:docMk/>
            <pc:sldMk cId="2305754217" sldId="632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6:23.917" v="83" actId="14100"/>
          <ac:spMkLst>
            <pc:docMk/>
            <pc:sldMk cId="2305754217" sldId="632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6:20.364" v="82" actId="478"/>
          <ac:spMkLst>
            <pc:docMk/>
            <pc:sldMk cId="2305754217" sldId="632"/>
            <ac:spMk id="4" creationId="{3B131992-28FA-4E54-19CD-F2EA451ECCBE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7:26.600" v="88" actId="14100"/>
        <pc:sldMkLst>
          <pc:docMk/>
          <pc:sldMk cId="3122326214" sldId="633"/>
        </pc:sldMkLst>
        <pc:spChg chg="del">
          <ac:chgData name="Mélanie Gendron" userId="b05ed1a2-98bf-4a87-b261-4b22b31ddbe0" providerId="ADAL" clId="{1C0F2F6E-B3C6-4B9F-B9FB-4DB1F130FEE4}" dt="2025-07-22T18:17:18.089" v="85" actId="478"/>
          <ac:spMkLst>
            <pc:docMk/>
            <pc:sldMk cId="3122326214" sldId="633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7:26.600" v="88" actId="14100"/>
          <ac:spMkLst>
            <pc:docMk/>
            <pc:sldMk cId="3122326214" sldId="633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7:20.843" v="86" actId="478"/>
          <ac:spMkLst>
            <pc:docMk/>
            <pc:sldMk cId="3122326214" sldId="633"/>
            <ac:spMk id="6" creationId="{47956174-117A-C3DC-519F-0829991F073B}"/>
          </ac:spMkLst>
        </pc:spChg>
        <pc:spChg chg="add mod">
          <ac:chgData name="Mélanie Gendron" userId="b05ed1a2-98bf-4a87-b261-4b22b31ddbe0" providerId="ADAL" clId="{1C0F2F6E-B3C6-4B9F-B9FB-4DB1F130FEE4}" dt="2025-07-22T18:17:21.917" v="87"/>
          <ac:spMkLst>
            <pc:docMk/>
            <pc:sldMk cId="3122326214" sldId="633"/>
            <ac:spMk id="7" creationId="{33722D7D-551F-1BA3-C559-B499060B5293}"/>
          </ac:spMkLst>
        </pc:spChg>
        <pc:picChg chg="del">
          <ac:chgData name="Mélanie Gendron" userId="b05ed1a2-98bf-4a87-b261-4b22b31ddbe0" providerId="ADAL" clId="{1C0F2F6E-B3C6-4B9F-B9FB-4DB1F130FEE4}" dt="2025-07-22T18:17:16.819" v="84" actId="478"/>
          <ac:picMkLst>
            <pc:docMk/>
            <pc:sldMk cId="3122326214" sldId="633"/>
            <ac:picMk id="4" creationId="{00000000-0000-0000-0000-000000000000}"/>
          </ac:picMkLst>
        </pc:picChg>
        <pc:picChg chg="add mod">
          <ac:chgData name="Mélanie Gendron" userId="b05ed1a2-98bf-4a87-b261-4b22b31ddbe0" providerId="ADAL" clId="{1C0F2F6E-B3C6-4B9F-B9FB-4DB1F130FEE4}" dt="2025-07-22T18:17:21.917" v="87"/>
          <ac:picMkLst>
            <pc:docMk/>
            <pc:sldMk cId="3122326214" sldId="633"/>
            <ac:picMk id="8" creationId="{DAFBE102-4C5A-01D6-315E-49503EBD8F5D}"/>
          </ac:picMkLst>
        </pc:picChg>
      </pc:sldChg>
      <pc:sldChg chg="addSp delSp modSp mod">
        <pc:chgData name="Mélanie Gendron" userId="b05ed1a2-98bf-4a87-b261-4b22b31ddbe0" providerId="ADAL" clId="{1C0F2F6E-B3C6-4B9F-B9FB-4DB1F130FEE4}" dt="2025-07-22T18:18:01.250" v="93" actId="14100"/>
        <pc:sldMkLst>
          <pc:docMk/>
          <pc:sldMk cId="2625731337" sldId="634"/>
        </pc:sldMkLst>
        <pc:spChg chg="mod">
          <ac:chgData name="Mélanie Gendron" userId="b05ed1a2-98bf-4a87-b261-4b22b31ddbe0" providerId="ADAL" clId="{1C0F2F6E-B3C6-4B9F-B9FB-4DB1F130FEE4}" dt="2025-07-22T18:17:55.485" v="91" actId="14100"/>
          <ac:spMkLst>
            <pc:docMk/>
            <pc:sldMk cId="2625731337" sldId="634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8:01.250" v="93" actId="14100"/>
          <ac:spMkLst>
            <pc:docMk/>
            <pc:sldMk cId="2625731337" sldId="634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7:58.113" v="92" actId="478"/>
          <ac:spMkLst>
            <pc:docMk/>
            <pc:sldMk cId="2625731337" sldId="634"/>
            <ac:spMk id="4" creationId="{6C17B542-FD7D-B912-5FBD-AB8E85C2C2DE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8:23.783" v="98" actId="14100"/>
        <pc:sldMkLst>
          <pc:docMk/>
          <pc:sldMk cId="3973522934" sldId="635"/>
        </pc:sldMkLst>
        <pc:spChg chg="mod">
          <ac:chgData name="Mélanie Gendron" userId="b05ed1a2-98bf-4a87-b261-4b22b31ddbe0" providerId="ADAL" clId="{1C0F2F6E-B3C6-4B9F-B9FB-4DB1F130FEE4}" dt="2025-07-22T18:18:12.410" v="96" actId="14100"/>
          <ac:spMkLst>
            <pc:docMk/>
            <pc:sldMk cId="3973522934" sldId="635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8:23.783" v="98" actId="14100"/>
          <ac:spMkLst>
            <pc:docMk/>
            <pc:sldMk cId="3973522934" sldId="635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8:14.571" v="97" actId="478"/>
          <ac:spMkLst>
            <pc:docMk/>
            <pc:sldMk cId="3973522934" sldId="635"/>
            <ac:spMk id="4" creationId="{ABB0783A-5F24-A81F-FE53-63BE3E3B0CF4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8:41.395" v="103" actId="14100"/>
        <pc:sldMkLst>
          <pc:docMk/>
          <pc:sldMk cId="350759020" sldId="636"/>
        </pc:sldMkLst>
        <pc:spChg chg="mod">
          <ac:chgData name="Mélanie Gendron" userId="b05ed1a2-98bf-4a87-b261-4b22b31ddbe0" providerId="ADAL" clId="{1C0F2F6E-B3C6-4B9F-B9FB-4DB1F130FEE4}" dt="2025-07-22T18:18:36.102" v="101" actId="14100"/>
          <ac:spMkLst>
            <pc:docMk/>
            <pc:sldMk cId="350759020" sldId="636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8:41.395" v="103" actId="14100"/>
          <ac:spMkLst>
            <pc:docMk/>
            <pc:sldMk cId="350759020" sldId="636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8:38.598" v="102" actId="478"/>
          <ac:spMkLst>
            <pc:docMk/>
            <pc:sldMk cId="350759020" sldId="636"/>
            <ac:spMk id="4" creationId="{9B44D334-CA4C-C085-F49A-64A488AA6B07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8:56.410" v="107" actId="14100"/>
        <pc:sldMkLst>
          <pc:docMk/>
          <pc:sldMk cId="2618229152" sldId="637"/>
        </pc:sldMkLst>
        <pc:spChg chg="del">
          <ac:chgData name="Mélanie Gendron" userId="b05ed1a2-98bf-4a87-b261-4b22b31ddbe0" providerId="ADAL" clId="{1C0F2F6E-B3C6-4B9F-B9FB-4DB1F130FEE4}" dt="2025-07-22T18:18:52.393" v="104" actId="478"/>
          <ac:spMkLst>
            <pc:docMk/>
            <pc:sldMk cId="2618229152" sldId="637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8:56.410" v="107" actId="14100"/>
          <ac:spMkLst>
            <pc:docMk/>
            <pc:sldMk cId="2618229152" sldId="637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8:53.207" v="105" actId="478"/>
          <ac:spMkLst>
            <pc:docMk/>
            <pc:sldMk cId="2618229152" sldId="637"/>
            <ac:spMk id="5" creationId="{2BF29DAC-464D-7DDC-8440-889E36EED3DF}"/>
          </ac:spMkLst>
        </pc:spChg>
        <pc:spChg chg="add mod">
          <ac:chgData name="Mélanie Gendron" userId="b05ed1a2-98bf-4a87-b261-4b22b31ddbe0" providerId="ADAL" clId="{1C0F2F6E-B3C6-4B9F-B9FB-4DB1F130FEE4}" dt="2025-07-22T18:18:54.158" v="106"/>
          <ac:spMkLst>
            <pc:docMk/>
            <pc:sldMk cId="2618229152" sldId="637"/>
            <ac:spMk id="6" creationId="{8D30C971-0289-A8FD-ACD6-048071412CD4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0:47.391" v="132" actId="14100"/>
        <pc:sldMkLst>
          <pc:docMk/>
          <pc:sldMk cId="3953352663" sldId="638"/>
        </pc:sldMkLst>
        <pc:spChg chg="del mod">
          <ac:chgData name="Mélanie Gendron" userId="b05ed1a2-98bf-4a87-b261-4b22b31ddbe0" providerId="ADAL" clId="{1C0F2F6E-B3C6-4B9F-B9FB-4DB1F130FEE4}" dt="2025-07-22T18:20:09.878" v="122" actId="478"/>
          <ac:spMkLst>
            <pc:docMk/>
            <pc:sldMk cId="3953352663" sldId="638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0:47.391" v="132" actId="14100"/>
          <ac:spMkLst>
            <pc:docMk/>
            <pc:sldMk cId="3953352663" sldId="638"/>
            <ac:spMk id="3" creationId="{00000000-0000-0000-0000-000000000000}"/>
          </ac:spMkLst>
        </pc:spChg>
        <pc:spChg chg="add mod">
          <ac:chgData name="Mélanie Gendron" userId="b05ed1a2-98bf-4a87-b261-4b22b31ddbe0" providerId="ADAL" clId="{1C0F2F6E-B3C6-4B9F-B9FB-4DB1F130FEE4}" dt="2025-07-22T18:20:11.807" v="123"/>
          <ac:spMkLst>
            <pc:docMk/>
            <pc:sldMk cId="3953352663" sldId="638"/>
            <ac:spMk id="5" creationId="{F9E30F93-58EC-484B-0279-60158A5BA273}"/>
          </ac:spMkLst>
        </pc:spChg>
        <pc:picChg chg="del mod">
          <ac:chgData name="Mélanie Gendron" userId="b05ed1a2-98bf-4a87-b261-4b22b31ddbe0" providerId="ADAL" clId="{1C0F2F6E-B3C6-4B9F-B9FB-4DB1F130FEE4}" dt="2025-07-22T18:20:16.529" v="125" actId="21"/>
          <ac:picMkLst>
            <pc:docMk/>
            <pc:sldMk cId="3953352663" sldId="638"/>
            <ac:picMk id="4" creationId="{00000000-0000-0000-0000-000000000000}"/>
          </ac:picMkLst>
        </pc:picChg>
        <pc:picChg chg="add del mod">
          <ac:chgData name="Mélanie Gendron" userId="b05ed1a2-98bf-4a87-b261-4b22b31ddbe0" providerId="ADAL" clId="{1C0F2F6E-B3C6-4B9F-B9FB-4DB1F130FEE4}" dt="2025-07-22T18:20:17.398" v="126" actId="478"/>
          <ac:picMkLst>
            <pc:docMk/>
            <pc:sldMk cId="3953352663" sldId="638"/>
            <ac:picMk id="6" creationId="{468BD079-F826-9379-7940-BC47DCE7BD49}"/>
          </ac:picMkLst>
        </pc:picChg>
        <pc:picChg chg="add mod">
          <ac:chgData name="Mélanie Gendron" userId="b05ed1a2-98bf-4a87-b261-4b22b31ddbe0" providerId="ADAL" clId="{1C0F2F6E-B3C6-4B9F-B9FB-4DB1F130FEE4}" dt="2025-07-22T18:20:18.455" v="127"/>
          <ac:picMkLst>
            <pc:docMk/>
            <pc:sldMk cId="3953352663" sldId="638"/>
            <ac:picMk id="7" creationId="{00000000-0000-0000-0000-000000000000}"/>
          </ac:picMkLst>
        </pc:picChg>
      </pc:sldChg>
      <pc:sldChg chg="addSp delSp modSp mod">
        <pc:chgData name="Mélanie Gendron" userId="b05ed1a2-98bf-4a87-b261-4b22b31ddbe0" providerId="ADAL" clId="{1C0F2F6E-B3C6-4B9F-B9FB-4DB1F130FEE4}" dt="2025-07-22T18:19:14.657" v="112" actId="14100"/>
        <pc:sldMkLst>
          <pc:docMk/>
          <pc:sldMk cId="161962658" sldId="639"/>
        </pc:sldMkLst>
        <pc:spChg chg="mod">
          <ac:chgData name="Mélanie Gendron" userId="b05ed1a2-98bf-4a87-b261-4b22b31ddbe0" providerId="ADAL" clId="{1C0F2F6E-B3C6-4B9F-B9FB-4DB1F130FEE4}" dt="2025-07-22T18:19:09.458" v="110" actId="14100"/>
          <ac:spMkLst>
            <pc:docMk/>
            <pc:sldMk cId="161962658" sldId="639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9:14.657" v="112" actId="14100"/>
          <ac:spMkLst>
            <pc:docMk/>
            <pc:sldMk cId="161962658" sldId="639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9:11.238" v="111" actId="478"/>
          <ac:spMkLst>
            <pc:docMk/>
            <pc:sldMk cId="161962658" sldId="639"/>
            <ac:spMk id="4" creationId="{8D8D19E6-E388-DE16-0038-7CBA01627C59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19:32.775" v="119" actId="14100"/>
        <pc:sldMkLst>
          <pc:docMk/>
          <pc:sldMk cId="763999967" sldId="640"/>
        </pc:sldMkLst>
        <pc:spChg chg="add del mod">
          <ac:chgData name="Mélanie Gendron" userId="b05ed1a2-98bf-4a87-b261-4b22b31ddbe0" providerId="ADAL" clId="{1C0F2F6E-B3C6-4B9F-B9FB-4DB1F130FEE4}" dt="2025-07-22T18:19:28.388" v="117" actId="14100"/>
          <ac:spMkLst>
            <pc:docMk/>
            <pc:sldMk cId="763999967" sldId="640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19:32.775" v="119" actId="14100"/>
          <ac:spMkLst>
            <pc:docMk/>
            <pc:sldMk cId="763999967" sldId="640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19:22.820" v="114" actId="478"/>
          <ac:spMkLst>
            <pc:docMk/>
            <pc:sldMk cId="763999967" sldId="640"/>
            <ac:spMk id="5" creationId="{1A9AB1D6-F1F5-940D-4196-7B0A03F1EDFB}"/>
          </ac:spMkLst>
        </pc:spChg>
        <pc:spChg chg="add del mod">
          <ac:chgData name="Mélanie Gendron" userId="b05ed1a2-98bf-4a87-b261-4b22b31ddbe0" providerId="ADAL" clId="{1C0F2F6E-B3C6-4B9F-B9FB-4DB1F130FEE4}" dt="2025-07-22T18:19:30.028" v="118" actId="478"/>
          <ac:spMkLst>
            <pc:docMk/>
            <pc:sldMk cId="763999967" sldId="640"/>
            <ac:spMk id="6" creationId="{1442CD46-CBE0-D522-F941-F4278155C7A3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0:52.959" v="133" actId="14100"/>
        <pc:sldMkLst>
          <pc:docMk/>
          <pc:sldMk cId="904589634" sldId="641"/>
        </pc:sldMkLst>
        <pc:spChg chg="mod">
          <ac:chgData name="Mélanie Gendron" userId="b05ed1a2-98bf-4a87-b261-4b22b31ddbe0" providerId="ADAL" clId="{1C0F2F6E-B3C6-4B9F-B9FB-4DB1F130FEE4}" dt="2025-07-22T18:20:52.959" v="133" actId="14100"/>
          <ac:spMkLst>
            <pc:docMk/>
            <pc:sldMk cId="904589634" sldId="641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0:40.407" v="130" actId="478"/>
          <ac:spMkLst>
            <pc:docMk/>
            <pc:sldMk cId="904589634" sldId="641"/>
            <ac:spMk id="4" creationId="{B3F06399-2EC9-FB19-9DA7-04B97AF9A6E9}"/>
          </ac:spMkLst>
        </pc:spChg>
        <pc:spChg chg="add mod">
          <ac:chgData name="Mélanie Gendron" userId="b05ed1a2-98bf-4a87-b261-4b22b31ddbe0" providerId="ADAL" clId="{1C0F2F6E-B3C6-4B9F-B9FB-4DB1F130FEE4}" dt="2025-07-22T18:20:41.397" v="131"/>
          <ac:spMkLst>
            <pc:docMk/>
            <pc:sldMk cId="904589634" sldId="641"/>
            <ac:spMk id="5" creationId="{752935C1-7C78-9B4F-9D63-3F5A6C40E439}"/>
          </ac:spMkLst>
        </pc:spChg>
        <pc:spChg chg="del">
          <ac:chgData name="Mélanie Gendron" userId="b05ed1a2-98bf-4a87-b261-4b22b31ddbe0" providerId="ADAL" clId="{1C0F2F6E-B3C6-4B9F-B9FB-4DB1F130FEE4}" dt="2025-07-22T18:20:38.613" v="129" actId="478"/>
          <ac:spMkLst>
            <pc:docMk/>
            <pc:sldMk cId="904589634" sldId="641"/>
            <ac:spMk id="7" creationId="{6D0FCDDF-B030-274F-D4F1-BDE292019473}"/>
          </ac:spMkLst>
        </pc:spChg>
        <pc:picChg chg="add mod">
          <ac:chgData name="Mélanie Gendron" userId="b05ed1a2-98bf-4a87-b261-4b22b31ddbe0" providerId="ADAL" clId="{1C0F2F6E-B3C6-4B9F-B9FB-4DB1F130FEE4}" dt="2025-07-22T18:20:41.397" v="131"/>
          <ac:picMkLst>
            <pc:docMk/>
            <pc:sldMk cId="904589634" sldId="641"/>
            <ac:picMk id="6" creationId="{CED1D93A-06BA-2FB6-DECC-523C03894E20}"/>
          </ac:picMkLst>
        </pc:picChg>
        <pc:picChg chg="del">
          <ac:chgData name="Mélanie Gendron" userId="b05ed1a2-98bf-4a87-b261-4b22b31ddbe0" providerId="ADAL" clId="{1C0F2F6E-B3C6-4B9F-B9FB-4DB1F130FEE4}" dt="2025-07-22T18:20:37.489" v="128" actId="478"/>
          <ac:picMkLst>
            <pc:docMk/>
            <pc:sldMk cId="904589634" sldId="641"/>
            <ac:picMk id="8" creationId="{ED03DE1A-53C4-2351-AC01-BF3FCD285C91}"/>
          </ac:picMkLst>
        </pc:picChg>
      </pc:sldChg>
      <pc:sldChg chg="addSp delSp modSp mod">
        <pc:chgData name="Mélanie Gendron" userId="b05ed1a2-98bf-4a87-b261-4b22b31ddbe0" providerId="ADAL" clId="{1C0F2F6E-B3C6-4B9F-B9FB-4DB1F130FEE4}" dt="2025-07-22T18:21:15.273" v="138" actId="14100"/>
        <pc:sldMkLst>
          <pc:docMk/>
          <pc:sldMk cId="3169143751" sldId="642"/>
        </pc:sldMkLst>
        <pc:spChg chg="mod">
          <ac:chgData name="Mélanie Gendron" userId="b05ed1a2-98bf-4a87-b261-4b22b31ddbe0" providerId="ADAL" clId="{1C0F2F6E-B3C6-4B9F-B9FB-4DB1F130FEE4}" dt="2025-07-22T18:21:11.560" v="136" actId="14100"/>
          <ac:spMkLst>
            <pc:docMk/>
            <pc:sldMk cId="3169143751" sldId="642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1:15.273" v="138" actId="14100"/>
          <ac:spMkLst>
            <pc:docMk/>
            <pc:sldMk cId="3169143751" sldId="642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1:13.181" v="137" actId="478"/>
          <ac:spMkLst>
            <pc:docMk/>
            <pc:sldMk cId="3169143751" sldId="642"/>
            <ac:spMk id="4" creationId="{B6337446-2253-A3D7-ACFA-F11C2788EEEE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1:31.649" v="143" actId="14100"/>
        <pc:sldMkLst>
          <pc:docMk/>
          <pc:sldMk cId="411173486" sldId="643"/>
        </pc:sldMkLst>
        <pc:spChg chg="del">
          <ac:chgData name="Mélanie Gendron" userId="b05ed1a2-98bf-4a87-b261-4b22b31ddbe0" providerId="ADAL" clId="{1C0F2F6E-B3C6-4B9F-B9FB-4DB1F130FEE4}" dt="2025-07-22T18:21:25.787" v="140" actId="478"/>
          <ac:spMkLst>
            <pc:docMk/>
            <pc:sldMk cId="411173486" sldId="643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1:31.649" v="143" actId="14100"/>
          <ac:spMkLst>
            <pc:docMk/>
            <pc:sldMk cId="411173486" sldId="643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1:26.490" v="141" actId="478"/>
          <ac:spMkLst>
            <pc:docMk/>
            <pc:sldMk cId="411173486" sldId="643"/>
            <ac:spMk id="6" creationId="{0169CC2F-27E1-1844-DE43-65E23D49A97B}"/>
          </ac:spMkLst>
        </pc:spChg>
        <pc:spChg chg="add mod">
          <ac:chgData name="Mélanie Gendron" userId="b05ed1a2-98bf-4a87-b261-4b22b31ddbe0" providerId="ADAL" clId="{1C0F2F6E-B3C6-4B9F-B9FB-4DB1F130FEE4}" dt="2025-07-22T18:21:27.427" v="142"/>
          <ac:spMkLst>
            <pc:docMk/>
            <pc:sldMk cId="411173486" sldId="643"/>
            <ac:spMk id="7" creationId="{E146152C-9078-EB5F-E082-29570CE4F60C}"/>
          </ac:spMkLst>
        </pc:spChg>
        <pc:picChg chg="del">
          <ac:chgData name="Mélanie Gendron" userId="b05ed1a2-98bf-4a87-b261-4b22b31ddbe0" providerId="ADAL" clId="{1C0F2F6E-B3C6-4B9F-B9FB-4DB1F130FEE4}" dt="2025-07-22T18:21:24.773" v="139" actId="478"/>
          <ac:picMkLst>
            <pc:docMk/>
            <pc:sldMk cId="411173486" sldId="643"/>
            <ac:picMk id="4" creationId="{00000000-0000-0000-0000-000000000000}"/>
          </ac:picMkLst>
        </pc:picChg>
        <pc:picChg chg="add mod">
          <ac:chgData name="Mélanie Gendron" userId="b05ed1a2-98bf-4a87-b261-4b22b31ddbe0" providerId="ADAL" clId="{1C0F2F6E-B3C6-4B9F-B9FB-4DB1F130FEE4}" dt="2025-07-22T18:21:27.427" v="142"/>
          <ac:picMkLst>
            <pc:docMk/>
            <pc:sldMk cId="411173486" sldId="643"/>
            <ac:picMk id="8" creationId="{DF866283-6E57-118F-9A44-E8F2CF19250B}"/>
          </ac:picMkLst>
        </pc:picChg>
      </pc:sldChg>
      <pc:sldChg chg="addSp delSp modSp mod">
        <pc:chgData name="Mélanie Gendron" userId="b05ed1a2-98bf-4a87-b261-4b22b31ddbe0" providerId="ADAL" clId="{1C0F2F6E-B3C6-4B9F-B9FB-4DB1F130FEE4}" dt="2025-07-22T18:21:46.218" v="147" actId="14100"/>
        <pc:sldMkLst>
          <pc:docMk/>
          <pc:sldMk cId="4031935820" sldId="644"/>
        </pc:sldMkLst>
        <pc:spChg chg="del">
          <ac:chgData name="Mélanie Gendron" userId="b05ed1a2-98bf-4a87-b261-4b22b31ddbe0" providerId="ADAL" clId="{1C0F2F6E-B3C6-4B9F-B9FB-4DB1F130FEE4}" dt="2025-07-22T18:21:41.997" v="144" actId="478"/>
          <ac:spMkLst>
            <pc:docMk/>
            <pc:sldMk cId="4031935820" sldId="644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1:46.218" v="147" actId="14100"/>
          <ac:spMkLst>
            <pc:docMk/>
            <pc:sldMk cId="4031935820" sldId="644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1:42.641" v="145" actId="478"/>
          <ac:spMkLst>
            <pc:docMk/>
            <pc:sldMk cId="4031935820" sldId="644"/>
            <ac:spMk id="6" creationId="{90B7DDD7-DE8B-D5DD-CF80-BDFAA2052CD8}"/>
          </ac:spMkLst>
        </pc:spChg>
        <pc:spChg chg="add mod">
          <ac:chgData name="Mélanie Gendron" userId="b05ed1a2-98bf-4a87-b261-4b22b31ddbe0" providerId="ADAL" clId="{1C0F2F6E-B3C6-4B9F-B9FB-4DB1F130FEE4}" dt="2025-07-22T18:21:43.716" v="146"/>
          <ac:spMkLst>
            <pc:docMk/>
            <pc:sldMk cId="4031935820" sldId="644"/>
            <ac:spMk id="7" creationId="{ACC64BBA-F1A8-BCF4-9E0C-28F6AC397DD8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1:53.882" v="151" actId="14100"/>
        <pc:sldMkLst>
          <pc:docMk/>
          <pc:sldMk cId="1031033070" sldId="645"/>
        </pc:sldMkLst>
        <pc:spChg chg="del">
          <ac:chgData name="Mélanie Gendron" userId="b05ed1a2-98bf-4a87-b261-4b22b31ddbe0" providerId="ADAL" clId="{1C0F2F6E-B3C6-4B9F-B9FB-4DB1F130FEE4}" dt="2025-07-22T18:21:50.074" v="148" actId="478"/>
          <ac:spMkLst>
            <pc:docMk/>
            <pc:sldMk cId="1031033070" sldId="645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1:53.882" v="151" actId="14100"/>
          <ac:spMkLst>
            <pc:docMk/>
            <pc:sldMk cId="1031033070" sldId="645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1:50.727" v="149" actId="478"/>
          <ac:spMkLst>
            <pc:docMk/>
            <pc:sldMk cId="1031033070" sldId="645"/>
            <ac:spMk id="5" creationId="{0B91951B-7215-7C69-3E05-1BEA4D073B1A}"/>
          </ac:spMkLst>
        </pc:spChg>
        <pc:spChg chg="add mod">
          <ac:chgData name="Mélanie Gendron" userId="b05ed1a2-98bf-4a87-b261-4b22b31ddbe0" providerId="ADAL" clId="{1C0F2F6E-B3C6-4B9F-B9FB-4DB1F130FEE4}" dt="2025-07-22T18:21:51.757" v="150"/>
          <ac:spMkLst>
            <pc:docMk/>
            <pc:sldMk cId="1031033070" sldId="645"/>
            <ac:spMk id="6" creationId="{088289D3-AC7E-DF53-4B60-D18A8A2C6E31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2:06.567" v="155" actId="14100"/>
        <pc:sldMkLst>
          <pc:docMk/>
          <pc:sldMk cId="3980357710" sldId="646"/>
        </pc:sldMkLst>
        <pc:spChg chg="mod">
          <ac:chgData name="Mélanie Gendron" userId="b05ed1a2-98bf-4a87-b261-4b22b31ddbe0" providerId="ADAL" clId="{1C0F2F6E-B3C6-4B9F-B9FB-4DB1F130FEE4}" dt="2025-07-22T18:22:01.914" v="153" actId="1076"/>
          <ac:spMkLst>
            <pc:docMk/>
            <pc:sldMk cId="3980357710" sldId="646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2:06.567" v="155" actId="14100"/>
          <ac:spMkLst>
            <pc:docMk/>
            <pc:sldMk cId="3980357710" sldId="646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2:03.467" v="154" actId="478"/>
          <ac:spMkLst>
            <pc:docMk/>
            <pc:sldMk cId="3980357710" sldId="646"/>
            <ac:spMk id="4" creationId="{3E5190F6-0570-0A4B-E280-4F654DE1A0F1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2:20.335" v="160" actId="14100"/>
        <pc:sldMkLst>
          <pc:docMk/>
          <pc:sldMk cId="362654208" sldId="647"/>
        </pc:sldMkLst>
        <pc:spChg chg="mod">
          <ac:chgData name="Mélanie Gendron" userId="b05ed1a2-98bf-4a87-b261-4b22b31ddbe0" providerId="ADAL" clId="{1C0F2F6E-B3C6-4B9F-B9FB-4DB1F130FEE4}" dt="2025-07-22T18:22:16.270" v="158" actId="14100"/>
          <ac:spMkLst>
            <pc:docMk/>
            <pc:sldMk cId="362654208" sldId="647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2:20.335" v="160" actId="14100"/>
          <ac:spMkLst>
            <pc:docMk/>
            <pc:sldMk cId="362654208" sldId="647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2:17.848" v="159" actId="478"/>
          <ac:spMkLst>
            <pc:docMk/>
            <pc:sldMk cId="362654208" sldId="647"/>
            <ac:spMk id="4" creationId="{7A0FD8F3-8862-8680-172C-28B501466046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2:38.052" v="164" actId="14100"/>
        <pc:sldMkLst>
          <pc:docMk/>
          <pc:sldMk cId="2228917379" sldId="648"/>
        </pc:sldMkLst>
        <pc:spChg chg="del">
          <ac:chgData name="Mélanie Gendron" userId="b05ed1a2-98bf-4a87-b261-4b22b31ddbe0" providerId="ADAL" clId="{1C0F2F6E-B3C6-4B9F-B9FB-4DB1F130FEE4}" dt="2025-07-22T18:22:33.517" v="161" actId="478"/>
          <ac:spMkLst>
            <pc:docMk/>
            <pc:sldMk cId="2228917379" sldId="648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2:38.052" v="164" actId="14100"/>
          <ac:spMkLst>
            <pc:docMk/>
            <pc:sldMk cId="2228917379" sldId="648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2:34.156" v="162" actId="478"/>
          <ac:spMkLst>
            <pc:docMk/>
            <pc:sldMk cId="2228917379" sldId="648"/>
            <ac:spMk id="5" creationId="{6D57CC1A-621A-AA34-A1CF-0A78524A65C8}"/>
          </ac:spMkLst>
        </pc:spChg>
        <pc:spChg chg="add mod">
          <ac:chgData name="Mélanie Gendron" userId="b05ed1a2-98bf-4a87-b261-4b22b31ddbe0" providerId="ADAL" clId="{1C0F2F6E-B3C6-4B9F-B9FB-4DB1F130FEE4}" dt="2025-07-22T18:22:35.180" v="163"/>
          <ac:spMkLst>
            <pc:docMk/>
            <pc:sldMk cId="2228917379" sldId="648"/>
            <ac:spMk id="6" creationId="{9381FAB3-530F-3490-5583-454491B6EF4D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2:45.487" v="168" actId="14100"/>
        <pc:sldMkLst>
          <pc:docMk/>
          <pc:sldMk cId="135499084" sldId="649"/>
        </pc:sldMkLst>
        <pc:spChg chg="del">
          <ac:chgData name="Mélanie Gendron" userId="b05ed1a2-98bf-4a87-b261-4b22b31ddbe0" providerId="ADAL" clId="{1C0F2F6E-B3C6-4B9F-B9FB-4DB1F130FEE4}" dt="2025-07-22T18:22:41.629" v="165" actId="478"/>
          <ac:spMkLst>
            <pc:docMk/>
            <pc:sldMk cId="135499084" sldId="649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2:45.487" v="168" actId="14100"/>
          <ac:spMkLst>
            <pc:docMk/>
            <pc:sldMk cId="135499084" sldId="649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2:42.301" v="166" actId="478"/>
          <ac:spMkLst>
            <pc:docMk/>
            <pc:sldMk cId="135499084" sldId="649"/>
            <ac:spMk id="5" creationId="{DBC1B146-CD1B-C96C-9FA8-639C3CBED7A9}"/>
          </ac:spMkLst>
        </pc:spChg>
        <pc:spChg chg="add mod">
          <ac:chgData name="Mélanie Gendron" userId="b05ed1a2-98bf-4a87-b261-4b22b31ddbe0" providerId="ADAL" clId="{1C0F2F6E-B3C6-4B9F-B9FB-4DB1F130FEE4}" dt="2025-07-22T18:22:43.275" v="167"/>
          <ac:spMkLst>
            <pc:docMk/>
            <pc:sldMk cId="135499084" sldId="649"/>
            <ac:spMk id="6" creationId="{719AFCA3-76B3-26A5-6035-CEAB0D9ABCEE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3:22.975" v="172" actId="14100"/>
        <pc:sldMkLst>
          <pc:docMk/>
          <pc:sldMk cId="2911902645" sldId="650"/>
        </pc:sldMkLst>
        <pc:spChg chg="del">
          <ac:chgData name="Mélanie Gendron" userId="b05ed1a2-98bf-4a87-b261-4b22b31ddbe0" providerId="ADAL" clId="{1C0F2F6E-B3C6-4B9F-B9FB-4DB1F130FEE4}" dt="2025-07-22T18:23:17.157" v="169" actId="478"/>
          <ac:spMkLst>
            <pc:docMk/>
            <pc:sldMk cId="2911902645" sldId="650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3:22.975" v="172" actId="14100"/>
          <ac:spMkLst>
            <pc:docMk/>
            <pc:sldMk cId="2911902645" sldId="650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3:19.099" v="170" actId="478"/>
          <ac:spMkLst>
            <pc:docMk/>
            <pc:sldMk cId="2911902645" sldId="650"/>
            <ac:spMk id="5" creationId="{DF2C6A6E-8AD0-2E2F-8F54-ADE311F9D597}"/>
          </ac:spMkLst>
        </pc:spChg>
        <pc:spChg chg="add mod">
          <ac:chgData name="Mélanie Gendron" userId="b05ed1a2-98bf-4a87-b261-4b22b31ddbe0" providerId="ADAL" clId="{1C0F2F6E-B3C6-4B9F-B9FB-4DB1F130FEE4}" dt="2025-07-22T18:23:19.597" v="171"/>
          <ac:spMkLst>
            <pc:docMk/>
            <pc:sldMk cId="2911902645" sldId="650"/>
            <ac:spMk id="6" creationId="{CCC43D70-7E66-5F8E-E621-429C3B580FB4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3:29.695" v="176" actId="14100"/>
        <pc:sldMkLst>
          <pc:docMk/>
          <pc:sldMk cId="3812530462" sldId="651"/>
        </pc:sldMkLst>
        <pc:spChg chg="del">
          <ac:chgData name="Mélanie Gendron" userId="b05ed1a2-98bf-4a87-b261-4b22b31ddbe0" providerId="ADAL" clId="{1C0F2F6E-B3C6-4B9F-B9FB-4DB1F130FEE4}" dt="2025-07-22T18:23:25.707" v="173" actId="478"/>
          <ac:spMkLst>
            <pc:docMk/>
            <pc:sldMk cId="3812530462" sldId="651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3:29.695" v="176" actId="14100"/>
          <ac:spMkLst>
            <pc:docMk/>
            <pc:sldMk cId="3812530462" sldId="651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3:26.307" v="174" actId="478"/>
          <ac:spMkLst>
            <pc:docMk/>
            <pc:sldMk cId="3812530462" sldId="651"/>
            <ac:spMk id="5" creationId="{751AB029-8AB8-86CD-E3EE-9515B650CEAE}"/>
          </ac:spMkLst>
        </pc:spChg>
        <pc:spChg chg="add mod">
          <ac:chgData name="Mélanie Gendron" userId="b05ed1a2-98bf-4a87-b261-4b22b31ddbe0" providerId="ADAL" clId="{1C0F2F6E-B3C6-4B9F-B9FB-4DB1F130FEE4}" dt="2025-07-22T18:23:27.307" v="175"/>
          <ac:spMkLst>
            <pc:docMk/>
            <pc:sldMk cId="3812530462" sldId="651"/>
            <ac:spMk id="6" creationId="{7501F46B-AE34-0B5F-2D01-C8A414A9E1C6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3:36.913" v="180" actId="14100"/>
        <pc:sldMkLst>
          <pc:docMk/>
          <pc:sldMk cId="3756765598" sldId="652"/>
        </pc:sldMkLst>
        <pc:spChg chg="del">
          <ac:chgData name="Mélanie Gendron" userId="b05ed1a2-98bf-4a87-b261-4b22b31ddbe0" providerId="ADAL" clId="{1C0F2F6E-B3C6-4B9F-B9FB-4DB1F130FEE4}" dt="2025-07-22T18:23:32.037" v="177" actId="478"/>
          <ac:spMkLst>
            <pc:docMk/>
            <pc:sldMk cId="3756765598" sldId="652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3:36.913" v="180" actId="14100"/>
          <ac:spMkLst>
            <pc:docMk/>
            <pc:sldMk cId="3756765598" sldId="652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3:32.977" v="178" actId="478"/>
          <ac:spMkLst>
            <pc:docMk/>
            <pc:sldMk cId="3756765598" sldId="652"/>
            <ac:spMk id="5" creationId="{6C2647C3-64BD-621E-B7CF-69D35FB1B085}"/>
          </ac:spMkLst>
        </pc:spChg>
        <pc:spChg chg="add mod">
          <ac:chgData name="Mélanie Gendron" userId="b05ed1a2-98bf-4a87-b261-4b22b31ddbe0" providerId="ADAL" clId="{1C0F2F6E-B3C6-4B9F-B9FB-4DB1F130FEE4}" dt="2025-07-22T18:23:34.036" v="179"/>
          <ac:spMkLst>
            <pc:docMk/>
            <pc:sldMk cId="3756765598" sldId="652"/>
            <ac:spMk id="6" creationId="{3635F18A-1A28-FDDB-10CB-EE0F9B5C0859}"/>
          </ac:spMkLst>
        </pc:spChg>
      </pc:sldChg>
      <pc:sldChg chg="addSp delSp modSp mod">
        <pc:chgData name="Mélanie Gendron" userId="b05ed1a2-98bf-4a87-b261-4b22b31ddbe0" providerId="ADAL" clId="{1C0F2F6E-B3C6-4B9F-B9FB-4DB1F130FEE4}" dt="2025-07-22T18:23:44.289" v="184" actId="14100"/>
        <pc:sldMkLst>
          <pc:docMk/>
          <pc:sldMk cId="2474249074" sldId="653"/>
        </pc:sldMkLst>
        <pc:spChg chg="del">
          <ac:chgData name="Mélanie Gendron" userId="b05ed1a2-98bf-4a87-b261-4b22b31ddbe0" providerId="ADAL" clId="{1C0F2F6E-B3C6-4B9F-B9FB-4DB1F130FEE4}" dt="2025-07-22T18:23:39.837" v="181" actId="478"/>
          <ac:spMkLst>
            <pc:docMk/>
            <pc:sldMk cId="2474249074" sldId="653"/>
            <ac:spMk id="2" creationId="{00000000-0000-0000-0000-000000000000}"/>
          </ac:spMkLst>
        </pc:spChg>
        <pc:spChg chg="mod">
          <ac:chgData name="Mélanie Gendron" userId="b05ed1a2-98bf-4a87-b261-4b22b31ddbe0" providerId="ADAL" clId="{1C0F2F6E-B3C6-4B9F-B9FB-4DB1F130FEE4}" dt="2025-07-22T18:23:44.289" v="184" actId="14100"/>
          <ac:spMkLst>
            <pc:docMk/>
            <pc:sldMk cId="2474249074" sldId="653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3:40.515" v="182" actId="478"/>
          <ac:spMkLst>
            <pc:docMk/>
            <pc:sldMk cId="2474249074" sldId="653"/>
            <ac:spMk id="5" creationId="{1C7C2E55-B3AE-8066-B8B1-0F5DBB640F9F}"/>
          </ac:spMkLst>
        </pc:spChg>
        <pc:spChg chg="add mod">
          <ac:chgData name="Mélanie Gendron" userId="b05ed1a2-98bf-4a87-b261-4b22b31ddbe0" providerId="ADAL" clId="{1C0F2F6E-B3C6-4B9F-B9FB-4DB1F130FEE4}" dt="2025-07-22T18:23:41.950" v="183"/>
          <ac:spMkLst>
            <pc:docMk/>
            <pc:sldMk cId="2474249074" sldId="653"/>
            <ac:spMk id="6" creationId="{A84DE6CF-288A-6675-D706-AA962DA4FA27}"/>
          </ac:spMkLst>
        </pc:spChg>
      </pc:sldChg>
      <pc:sldChg chg="modSp mod">
        <pc:chgData name="Mélanie Gendron" userId="b05ed1a2-98bf-4a87-b261-4b22b31ddbe0" providerId="ADAL" clId="{1C0F2F6E-B3C6-4B9F-B9FB-4DB1F130FEE4}" dt="2025-07-22T18:24:04.843" v="207" actId="1037"/>
        <pc:sldMkLst>
          <pc:docMk/>
          <pc:sldMk cId="1565784846" sldId="654"/>
        </pc:sldMkLst>
        <pc:picChg chg="mod">
          <ac:chgData name="Mélanie Gendron" userId="b05ed1a2-98bf-4a87-b261-4b22b31ddbe0" providerId="ADAL" clId="{1C0F2F6E-B3C6-4B9F-B9FB-4DB1F130FEE4}" dt="2025-07-22T18:23:51.704" v="185" actId="1076"/>
          <ac:picMkLst>
            <pc:docMk/>
            <pc:sldMk cId="1565784846" sldId="654"/>
            <ac:picMk id="5" creationId="{FC222335-A25F-95B1-D0E1-066FA15F8B56}"/>
          </ac:picMkLst>
        </pc:picChg>
        <pc:picChg chg="mod">
          <ac:chgData name="Mélanie Gendron" userId="b05ed1a2-98bf-4a87-b261-4b22b31ddbe0" providerId="ADAL" clId="{1C0F2F6E-B3C6-4B9F-B9FB-4DB1F130FEE4}" dt="2025-07-22T18:24:03.447" v="202" actId="1037"/>
          <ac:picMkLst>
            <pc:docMk/>
            <pc:sldMk cId="1565784846" sldId="654"/>
            <ac:picMk id="6" creationId="{F98FCD4B-CF30-2A21-1AA4-242E37D7558B}"/>
          </ac:picMkLst>
        </pc:picChg>
        <pc:picChg chg="mod">
          <ac:chgData name="Mélanie Gendron" userId="b05ed1a2-98bf-4a87-b261-4b22b31ddbe0" providerId="ADAL" clId="{1C0F2F6E-B3C6-4B9F-B9FB-4DB1F130FEE4}" dt="2025-07-22T18:24:01.620" v="197" actId="1037"/>
          <ac:picMkLst>
            <pc:docMk/>
            <pc:sldMk cId="1565784846" sldId="654"/>
            <ac:picMk id="7" creationId="{500F5A85-711D-B4D3-1DBD-BDFB7D54B9E5}"/>
          </ac:picMkLst>
        </pc:picChg>
        <pc:picChg chg="mod">
          <ac:chgData name="Mélanie Gendron" userId="b05ed1a2-98bf-4a87-b261-4b22b31ddbe0" providerId="ADAL" clId="{1C0F2F6E-B3C6-4B9F-B9FB-4DB1F130FEE4}" dt="2025-07-22T18:23:59.761" v="194" actId="1037"/>
          <ac:picMkLst>
            <pc:docMk/>
            <pc:sldMk cId="1565784846" sldId="654"/>
            <ac:picMk id="8" creationId="{54155857-285D-FF36-15A9-DCCC6BE4A764}"/>
          </ac:picMkLst>
        </pc:picChg>
        <pc:picChg chg="mod">
          <ac:chgData name="Mélanie Gendron" userId="b05ed1a2-98bf-4a87-b261-4b22b31ddbe0" providerId="ADAL" clId="{1C0F2F6E-B3C6-4B9F-B9FB-4DB1F130FEE4}" dt="2025-07-22T18:24:04.843" v="207" actId="1037"/>
          <ac:picMkLst>
            <pc:docMk/>
            <pc:sldMk cId="1565784846" sldId="654"/>
            <ac:picMk id="9" creationId="{A7CF2090-3552-E1A3-0B55-16CE23A66BE8}"/>
          </ac:picMkLst>
        </pc:picChg>
      </pc:sldChg>
      <pc:sldChg chg="addSp delSp modSp mod">
        <pc:chgData name="Mélanie Gendron" userId="b05ed1a2-98bf-4a87-b261-4b22b31ddbe0" providerId="ADAL" clId="{1C0F2F6E-B3C6-4B9F-B9FB-4DB1F130FEE4}" dt="2025-07-22T18:24:25.559" v="212" actId="14100"/>
        <pc:sldMkLst>
          <pc:docMk/>
          <pc:sldMk cId="3441469888" sldId="655"/>
        </pc:sldMkLst>
        <pc:spChg chg="mod">
          <ac:chgData name="Mélanie Gendron" userId="b05ed1a2-98bf-4a87-b261-4b22b31ddbe0" providerId="ADAL" clId="{1C0F2F6E-B3C6-4B9F-B9FB-4DB1F130FEE4}" dt="2025-07-22T18:24:25.559" v="212" actId="14100"/>
          <ac:spMkLst>
            <pc:docMk/>
            <pc:sldMk cId="3441469888" sldId="655"/>
            <ac:spMk id="3" creationId="{00000000-0000-0000-0000-000000000000}"/>
          </ac:spMkLst>
        </pc:spChg>
        <pc:spChg chg="add del mod">
          <ac:chgData name="Mélanie Gendron" userId="b05ed1a2-98bf-4a87-b261-4b22b31ddbe0" providerId="ADAL" clId="{1C0F2F6E-B3C6-4B9F-B9FB-4DB1F130FEE4}" dt="2025-07-22T18:24:22.008" v="210" actId="478"/>
          <ac:spMkLst>
            <pc:docMk/>
            <pc:sldMk cId="3441469888" sldId="655"/>
            <ac:spMk id="4" creationId="{A4F252A2-9090-2DD2-E5DD-60656F3263F4}"/>
          </ac:spMkLst>
        </pc:spChg>
        <pc:spChg chg="add mod">
          <ac:chgData name="Mélanie Gendron" userId="b05ed1a2-98bf-4a87-b261-4b22b31ddbe0" providerId="ADAL" clId="{1C0F2F6E-B3C6-4B9F-B9FB-4DB1F130FEE4}" dt="2025-07-22T18:24:22.917" v="211"/>
          <ac:spMkLst>
            <pc:docMk/>
            <pc:sldMk cId="3441469888" sldId="655"/>
            <ac:spMk id="5" creationId="{3185D92C-EEEB-F79B-4E1A-2C9216740D5B}"/>
          </ac:spMkLst>
        </pc:spChg>
        <pc:spChg chg="del">
          <ac:chgData name="Mélanie Gendron" userId="b05ed1a2-98bf-4a87-b261-4b22b31ddbe0" providerId="ADAL" clId="{1C0F2F6E-B3C6-4B9F-B9FB-4DB1F130FEE4}" dt="2025-07-22T18:24:20.175" v="209" actId="478"/>
          <ac:spMkLst>
            <pc:docMk/>
            <pc:sldMk cId="3441469888" sldId="655"/>
            <ac:spMk id="7" creationId="{5D5A24FB-0B01-2424-51E7-37B2CA408508}"/>
          </ac:spMkLst>
        </pc:spChg>
        <pc:picChg chg="add mod">
          <ac:chgData name="Mélanie Gendron" userId="b05ed1a2-98bf-4a87-b261-4b22b31ddbe0" providerId="ADAL" clId="{1C0F2F6E-B3C6-4B9F-B9FB-4DB1F130FEE4}" dt="2025-07-22T18:24:22.917" v="211"/>
          <ac:picMkLst>
            <pc:docMk/>
            <pc:sldMk cId="3441469888" sldId="655"/>
            <ac:picMk id="6" creationId="{B62EFD64-9E57-B436-FDEB-9AFAF99F76D3}"/>
          </ac:picMkLst>
        </pc:picChg>
        <pc:picChg chg="del">
          <ac:chgData name="Mélanie Gendron" userId="b05ed1a2-98bf-4a87-b261-4b22b31ddbe0" providerId="ADAL" clId="{1C0F2F6E-B3C6-4B9F-B9FB-4DB1F130FEE4}" dt="2025-07-22T18:24:19.182" v="208" actId="478"/>
          <ac:picMkLst>
            <pc:docMk/>
            <pc:sldMk cId="3441469888" sldId="655"/>
            <ac:picMk id="8" creationId="{ADB9AA03-ABE1-B2A3-1E67-8960B759A564}"/>
          </ac:picMkLst>
        </pc:picChg>
      </pc:sldChg>
      <pc:sldChg chg="modSp mod">
        <pc:chgData name="Mélanie Gendron" userId="b05ed1a2-98bf-4a87-b261-4b22b31ddbe0" providerId="ADAL" clId="{1C0F2F6E-B3C6-4B9F-B9FB-4DB1F130FEE4}" dt="2025-07-22T18:09:47.952" v="3" actId="2085"/>
        <pc:sldMkLst>
          <pc:docMk/>
          <pc:sldMk cId="2145523195" sldId="656"/>
        </pc:sldMkLst>
        <pc:picChg chg="mod">
          <ac:chgData name="Mélanie Gendron" userId="b05ed1a2-98bf-4a87-b261-4b22b31ddbe0" providerId="ADAL" clId="{1C0F2F6E-B3C6-4B9F-B9FB-4DB1F130FEE4}" dt="2025-07-22T18:09:47.952" v="3" actId="2085"/>
          <ac:picMkLst>
            <pc:docMk/>
            <pc:sldMk cId="2145523195" sldId="656"/>
            <ac:picMk id="6" creationId="{BCFB7353-8B2B-6541-1BB8-95D4AA182D27}"/>
          </ac:picMkLst>
        </pc:picChg>
      </pc:sldChg>
    </pc:docChg>
  </pc:docChgLst>
  <pc:docChgLst>
    <pc:chgData name="Utilisateur invité" userId="S::urn:spo:tenantanon#26fc914f-9c5c-4e24-95aa-0dabac7a976a::" providerId="AD" clId="Web-{F1799226-4263-F021-AD6E-4B27C4FF14EC}"/>
    <pc:docChg chg="modSld">
      <pc:chgData name="Utilisateur invité" userId="S::urn:spo:tenantanon#26fc914f-9c5c-4e24-95aa-0dabac7a976a::" providerId="AD" clId="Web-{F1799226-4263-F021-AD6E-4B27C4FF14EC}" dt="2025-07-23T13:30:25.167" v="5" actId="20577"/>
      <pc:docMkLst>
        <pc:docMk/>
      </pc:docMkLst>
      <pc:sldChg chg="modSp">
        <pc:chgData name="Utilisateur invité" userId="S::urn:spo:tenantanon#26fc914f-9c5c-4e24-95aa-0dabac7a976a::" providerId="AD" clId="Web-{F1799226-4263-F021-AD6E-4B27C4FF14EC}" dt="2025-07-23T13:30:25.167" v="5" actId="20577"/>
        <pc:sldMkLst>
          <pc:docMk/>
          <pc:sldMk cId="2145523195" sldId="656"/>
        </pc:sldMkLst>
        <pc:spChg chg="mod">
          <ac:chgData name="Utilisateur invité" userId="S::urn:spo:tenantanon#26fc914f-9c5c-4e24-95aa-0dabac7a976a::" providerId="AD" clId="Web-{F1799226-4263-F021-AD6E-4B27C4FF14EC}" dt="2025-07-23T13:30:25.167" v="5" actId="20577"/>
          <ac:spMkLst>
            <pc:docMk/>
            <pc:sldMk cId="2145523195" sldId="656"/>
            <ac:spMk id="3" creationId="{63C9BA99-1F1A-F5BB-3FF5-6E3FA790B758}"/>
          </ac:spMkLst>
        </pc:spChg>
      </pc:sldChg>
    </pc:docChg>
  </pc:docChgLst>
  <pc:docChgLst>
    <pc:chgData name="Utilisateur invité" userId="S::urn:spo:tenantanon#26fc914f-9c5c-4e24-95aa-0dabac7a976a::" providerId="AD" clId="Web-{C5A47911-CB04-6FF4-6811-3E9A4CB71D71}"/>
    <pc:docChg chg="modSld">
      <pc:chgData name="Utilisateur invité" userId="S::urn:spo:tenantanon#26fc914f-9c5c-4e24-95aa-0dabac7a976a::" providerId="AD" clId="Web-{C5A47911-CB04-6FF4-6811-3E9A4CB71D71}" dt="2025-05-17T20:29:39.646" v="51" actId="1076"/>
      <pc:docMkLst>
        <pc:docMk/>
      </pc:docMkLst>
      <pc:sldChg chg="addSp modSp">
        <pc:chgData name="Utilisateur invité" userId="S::urn:spo:tenantanon#26fc914f-9c5c-4e24-95aa-0dabac7a976a::" providerId="AD" clId="Web-{C5A47911-CB04-6FF4-6811-3E9A4CB71D71}" dt="2025-05-17T20:29:39.646" v="51" actId="1076"/>
        <pc:sldMkLst>
          <pc:docMk/>
          <pc:sldMk cId="1565784846" sldId="654"/>
        </pc:sldMkLst>
      </pc:sldChg>
    </pc:docChg>
  </pc:docChgLst>
  <pc:docChgLst>
    <pc:chgData name="Rachel Anne Normand" userId="631bff65-363b-46bc-b0b5-eac538b8e3b4" providerId="ADAL" clId="{30FB248B-1899-D643-B6E5-F543C1C030D8}"/>
    <pc:docChg chg="undo custSel addSld delSld modSld modMainMaster">
      <pc:chgData name="Rachel Anne Normand" userId="631bff65-363b-46bc-b0b5-eac538b8e3b4" providerId="ADAL" clId="{30FB248B-1899-D643-B6E5-F543C1C030D8}" dt="2025-04-30T18:54:16.592" v="1232" actId="20577"/>
      <pc:docMkLst>
        <pc:docMk/>
      </pc:docMkLst>
      <pc:sldChg chg="addSp delSp modSp mod">
        <pc:chgData name="Rachel Anne Normand" userId="631bff65-363b-46bc-b0b5-eac538b8e3b4" providerId="ADAL" clId="{30FB248B-1899-D643-B6E5-F543C1C030D8}" dt="2025-04-23T12:14:23.561" v="12" actId="20577"/>
        <pc:sldMkLst>
          <pc:docMk/>
          <pc:sldMk cId="3861369899" sldId="256"/>
        </pc:sldMkLst>
      </pc:sldChg>
      <pc:sldChg chg="modSp mod">
        <pc:chgData name="Rachel Anne Normand" userId="631bff65-363b-46bc-b0b5-eac538b8e3b4" providerId="ADAL" clId="{30FB248B-1899-D643-B6E5-F543C1C030D8}" dt="2025-04-23T12:15:46.766" v="36" actId="1076"/>
        <pc:sldMkLst>
          <pc:docMk/>
          <pc:sldMk cId="3757631623" sldId="266"/>
        </pc:sldMkLst>
      </pc:sldChg>
      <pc:sldChg chg="modSp mod">
        <pc:chgData name="Rachel Anne Normand" userId="631bff65-363b-46bc-b0b5-eac538b8e3b4" providerId="ADAL" clId="{30FB248B-1899-D643-B6E5-F543C1C030D8}" dt="2025-04-23T22:43:19.916" v="227" actId="1076"/>
        <pc:sldMkLst>
          <pc:docMk/>
          <pc:sldMk cId="311959883" sldId="287"/>
        </pc:sldMkLst>
      </pc:sldChg>
      <pc:sldChg chg="modSp mod">
        <pc:chgData name="Rachel Anne Normand" userId="631bff65-363b-46bc-b0b5-eac538b8e3b4" providerId="ADAL" clId="{30FB248B-1899-D643-B6E5-F543C1C030D8}" dt="2025-04-23T12:16:28.720" v="71" actId="20577"/>
        <pc:sldMkLst>
          <pc:docMk/>
          <pc:sldMk cId="2104329492" sldId="307"/>
        </pc:sldMkLst>
      </pc:sldChg>
      <pc:sldChg chg="modSp mod">
        <pc:chgData name="Rachel Anne Normand" userId="631bff65-363b-46bc-b0b5-eac538b8e3b4" providerId="ADAL" clId="{30FB248B-1899-D643-B6E5-F543C1C030D8}" dt="2025-04-23T22:45:14.351" v="282" actId="6549"/>
        <pc:sldMkLst>
          <pc:docMk/>
          <pc:sldMk cId="1647785335" sldId="529"/>
        </pc:sldMkLst>
      </pc:sldChg>
      <pc:sldChg chg="modSp mod">
        <pc:chgData name="Rachel Anne Normand" userId="631bff65-363b-46bc-b0b5-eac538b8e3b4" providerId="ADAL" clId="{30FB248B-1899-D643-B6E5-F543C1C030D8}" dt="2025-04-23T12:17:32.420" v="130" actId="20577"/>
        <pc:sldMkLst>
          <pc:docMk/>
          <pc:sldMk cId="2207314760" sldId="554"/>
        </pc:sldMkLst>
      </pc:sldChg>
      <pc:sldChg chg="del">
        <pc:chgData name="Rachel Anne Normand" userId="631bff65-363b-46bc-b0b5-eac538b8e3b4" providerId="ADAL" clId="{30FB248B-1899-D643-B6E5-F543C1C030D8}" dt="2025-04-23T12:16:36.163" v="72" actId="2696"/>
        <pc:sldMkLst>
          <pc:docMk/>
          <pc:sldMk cId="1658935586" sldId="602"/>
        </pc:sldMkLst>
      </pc:sldChg>
      <pc:sldChg chg="addSp delSp modSp mod">
        <pc:chgData name="Rachel Anne Normand" userId="631bff65-363b-46bc-b0b5-eac538b8e3b4" providerId="ADAL" clId="{30FB248B-1899-D643-B6E5-F543C1C030D8}" dt="2025-04-23T12:53:18.573" v="147" actId="20577"/>
        <pc:sldMkLst>
          <pc:docMk/>
          <pc:sldMk cId="1028556725" sldId="603"/>
        </pc:sldMkLst>
      </pc:sldChg>
      <pc:sldChg chg="addSp delSp modSp mod">
        <pc:chgData name="Rachel Anne Normand" userId="631bff65-363b-46bc-b0b5-eac538b8e3b4" providerId="ADAL" clId="{30FB248B-1899-D643-B6E5-F543C1C030D8}" dt="2025-04-23T12:53:37.729" v="152" actId="20577"/>
        <pc:sldMkLst>
          <pc:docMk/>
          <pc:sldMk cId="2804305051" sldId="604"/>
        </pc:sldMkLst>
      </pc:sldChg>
      <pc:sldChg chg="addSp delSp modSp mod">
        <pc:chgData name="Rachel Anne Normand" userId="631bff65-363b-46bc-b0b5-eac538b8e3b4" providerId="ADAL" clId="{30FB248B-1899-D643-B6E5-F543C1C030D8}" dt="2025-04-23T12:53:55.835" v="158" actId="20577"/>
        <pc:sldMkLst>
          <pc:docMk/>
          <pc:sldMk cId="2144060649" sldId="605"/>
        </pc:sldMkLst>
      </pc:sldChg>
      <pc:sldChg chg="addSp delSp modSp mod">
        <pc:chgData name="Rachel Anne Normand" userId="631bff65-363b-46bc-b0b5-eac538b8e3b4" providerId="ADAL" clId="{30FB248B-1899-D643-B6E5-F543C1C030D8}" dt="2025-04-23T22:44:01.491" v="232" actId="14100"/>
        <pc:sldMkLst>
          <pc:docMk/>
          <pc:sldMk cId="1835719571" sldId="606"/>
        </pc:sldMkLst>
      </pc:sldChg>
      <pc:sldChg chg="addSp delSp modSp mod">
        <pc:chgData name="Rachel Anne Normand" userId="631bff65-363b-46bc-b0b5-eac538b8e3b4" providerId="ADAL" clId="{30FB248B-1899-D643-B6E5-F543C1C030D8}" dt="2025-04-23T22:44:39.359" v="250" actId="20577"/>
        <pc:sldMkLst>
          <pc:docMk/>
          <pc:sldMk cId="3872804504" sldId="607"/>
        </pc:sldMkLst>
      </pc:sldChg>
      <pc:sldChg chg="addSp delSp modSp mod">
        <pc:chgData name="Rachel Anne Normand" userId="631bff65-363b-46bc-b0b5-eac538b8e3b4" providerId="ADAL" clId="{30FB248B-1899-D643-B6E5-F543C1C030D8}" dt="2025-04-23T22:45:36.603" v="291" actId="27636"/>
        <pc:sldMkLst>
          <pc:docMk/>
          <pc:sldMk cId="2623114835" sldId="608"/>
        </pc:sldMkLst>
      </pc:sldChg>
      <pc:sldChg chg="addSp delSp modSp mod">
        <pc:chgData name="Rachel Anne Normand" userId="631bff65-363b-46bc-b0b5-eac538b8e3b4" providerId="ADAL" clId="{30FB248B-1899-D643-B6E5-F543C1C030D8}" dt="2025-04-23T22:46:07.878" v="295" actId="20577"/>
        <pc:sldMkLst>
          <pc:docMk/>
          <pc:sldMk cId="2997277579" sldId="609"/>
        </pc:sldMkLst>
      </pc:sldChg>
      <pc:sldChg chg="addSp delSp modSp mod">
        <pc:chgData name="Rachel Anne Normand" userId="631bff65-363b-46bc-b0b5-eac538b8e3b4" providerId="ADAL" clId="{30FB248B-1899-D643-B6E5-F543C1C030D8}" dt="2025-04-23T22:46:31.417" v="304" actId="27636"/>
        <pc:sldMkLst>
          <pc:docMk/>
          <pc:sldMk cId="2848635175" sldId="610"/>
        </pc:sldMkLst>
      </pc:sldChg>
      <pc:sldChg chg="addSp delSp modSp mod">
        <pc:chgData name="Rachel Anne Normand" userId="631bff65-363b-46bc-b0b5-eac538b8e3b4" providerId="ADAL" clId="{30FB248B-1899-D643-B6E5-F543C1C030D8}" dt="2025-04-23T22:47:10.808" v="342" actId="14100"/>
        <pc:sldMkLst>
          <pc:docMk/>
          <pc:sldMk cId="2703972950" sldId="611"/>
        </pc:sldMkLst>
      </pc:sldChg>
      <pc:sldChg chg="addSp delSp modSp mod">
        <pc:chgData name="Rachel Anne Normand" userId="631bff65-363b-46bc-b0b5-eac538b8e3b4" providerId="ADAL" clId="{30FB248B-1899-D643-B6E5-F543C1C030D8}" dt="2025-04-23T22:47:57.112" v="393" actId="20577"/>
        <pc:sldMkLst>
          <pc:docMk/>
          <pc:sldMk cId="1616795196" sldId="612"/>
        </pc:sldMkLst>
      </pc:sldChg>
      <pc:sldChg chg="addSp delSp modSp mod">
        <pc:chgData name="Rachel Anne Normand" userId="631bff65-363b-46bc-b0b5-eac538b8e3b4" providerId="ADAL" clId="{30FB248B-1899-D643-B6E5-F543C1C030D8}" dt="2025-04-23T22:48:44.385" v="422" actId="6549"/>
        <pc:sldMkLst>
          <pc:docMk/>
          <pc:sldMk cId="2520569253" sldId="613"/>
        </pc:sldMkLst>
      </pc:sldChg>
      <pc:sldChg chg="addSp delSp modSp mod">
        <pc:chgData name="Rachel Anne Normand" userId="631bff65-363b-46bc-b0b5-eac538b8e3b4" providerId="ADAL" clId="{30FB248B-1899-D643-B6E5-F543C1C030D8}" dt="2025-04-23T22:49:15.380" v="439" actId="20577"/>
        <pc:sldMkLst>
          <pc:docMk/>
          <pc:sldMk cId="1375419482" sldId="614"/>
        </pc:sldMkLst>
      </pc:sldChg>
      <pc:sldChg chg="addSp delSp modSp mod">
        <pc:chgData name="Rachel Anne Normand" userId="631bff65-363b-46bc-b0b5-eac538b8e3b4" providerId="ADAL" clId="{30FB248B-1899-D643-B6E5-F543C1C030D8}" dt="2025-04-23T22:49:54.956" v="470" actId="27636"/>
        <pc:sldMkLst>
          <pc:docMk/>
          <pc:sldMk cId="719800098" sldId="615"/>
        </pc:sldMkLst>
      </pc:sldChg>
      <pc:sldChg chg="addSp delSp modSp mod">
        <pc:chgData name="Rachel Anne Normand" userId="631bff65-363b-46bc-b0b5-eac538b8e3b4" providerId="ADAL" clId="{30FB248B-1899-D643-B6E5-F543C1C030D8}" dt="2025-04-23T22:50:31.380" v="479" actId="14100"/>
        <pc:sldMkLst>
          <pc:docMk/>
          <pc:sldMk cId="2420279967" sldId="616"/>
        </pc:sldMkLst>
      </pc:sldChg>
      <pc:sldChg chg="addSp delSp modSp mod">
        <pc:chgData name="Rachel Anne Normand" userId="631bff65-363b-46bc-b0b5-eac538b8e3b4" providerId="ADAL" clId="{30FB248B-1899-D643-B6E5-F543C1C030D8}" dt="2025-04-23T22:52:48.646" v="488" actId="14100"/>
        <pc:sldMkLst>
          <pc:docMk/>
          <pc:sldMk cId="3670056794" sldId="617"/>
        </pc:sldMkLst>
      </pc:sldChg>
      <pc:sldChg chg="addSp delSp modSp mod">
        <pc:chgData name="Rachel Anne Normand" userId="631bff65-363b-46bc-b0b5-eac538b8e3b4" providerId="ADAL" clId="{30FB248B-1899-D643-B6E5-F543C1C030D8}" dt="2025-04-23T23:03:16.858" v="515" actId="6549"/>
        <pc:sldMkLst>
          <pc:docMk/>
          <pc:sldMk cId="4125587959" sldId="618"/>
        </pc:sldMkLst>
      </pc:sldChg>
      <pc:sldChg chg="addSp delSp modSp mod">
        <pc:chgData name="Rachel Anne Normand" userId="631bff65-363b-46bc-b0b5-eac538b8e3b4" providerId="ADAL" clId="{30FB248B-1899-D643-B6E5-F543C1C030D8}" dt="2025-04-23T23:03:53.271" v="547" actId="6549"/>
        <pc:sldMkLst>
          <pc:docMk/>
          <pc:sldMk cId="3800864137" sldId="619"/>
        </pc:sldMkLst>
      </pc:sldChg>
      <pc:sldChg chg="addSp delSp modSp mod">
        <pc:chgData name="Rachel Anne Normand" userId="631bff65-363b-46bc-b0b5-eac538b8e3b4" providerId="ADAL" clId="{30FB248B-1899-D643-B6E5-F543C1C030D8}" dt="2025-04-23T23:04:57.309" v="597" actId="6549"/>
        <pc:sldMkLst>
          <pc:docMk/>
          <pc:sldMk cId="3876114491" sldId="620"/>
        </pc:sldMkLst>
      </pc:sldChg>
      <pc:sldChg chg="addSp delSp modSp mod">
        <pc:chgData name="Rachel Anne Normand" userId="631bff65-363b-46bc-b0b5-eac538b8e3b4" providerId="ADAL" clId="{30FB248B-1899-D643-B6E5-F543C1C030D8}" dt="2025-04-23T23:12:10.441" v="662" actId="6549"/>
        <pc:sldMkLst>
          <pc:docMk/>
          <pc:sldMk cId="254368833" sldId="621"/>
        </pc:sldMkLst>
      </pc:sldChg>
      <pc:sldChg chg="addSp delSp modSp mod">
        <pc:chgData name="Rachel Anne Normand" userId="631bff65-363b-46bc-b0b5-eac538b8e3b4" providerId="ADAL" clId="{30FB248B-1899-D643-B6E5-F543C1C030D8}" dt="2025-04-23T23:11:33.074" v="656" actId="6549"/>
        <pc:sldMkLst>
          <pc:docMk/>
          <pc:sldMk cId="2336173918" sldId="622"/>
        </pc:sldMkLst>
      </pc:sldChg>
      <pc:sldChg chg="addSp delSp modSp mod">
        <pc:chgData name="Rachel Anne Normand" userId="631bff65-363b-46bc-b0b5-eac538b8e3b4" providerId="ADAL" clId="{30FB248B-1899-D643-B6E5-F543C1C030D8}" dt="2025-04-23T23:10:10.762" v="650" actId="6549"/>
        <pc:sldMkLst>
          <pc:docMk/>
          <pc:sldMk cId="2930020783" sldId="623"/>
        </pc:sldMkLst>
      </pc:sldChg>
      <pc:sldChg chg="addSp delSp modSp mod">
        <pc:chgData name="Rachel Anne Normand" userId="631bff65-363b-46bc-b0b5-eac538b8e3b4" providerId="ADAL" clId="{30FB248B-1899-D643-B6E5-F543C1C030D8}" dt="2025-04-23T23:08:33.633" v="645" actId="6549"/>
        <pc:sldMkLst>
          <pc:docMk/>
          <pc:sldMk cId="1511103205" sldId="624"/>
        </pc:sldMkLst>
      </pc:sldChg>
      <pc:sldChg chg="addSp delSp modSp mod">
        <pc:chgData name="Rachel Anne Normand" userId="631bff65-363b-46bc-b0b5-eac538b8e3b4" providerId="ADAL" clId="{30FB248B-1899-D643-B6E5-F543C1C030D8}" dt="2025-04-23T23:07:03.324" v="640" actId="6549"/>
        <pc:sldMkLst>
          <pc:docMk/>
          <pc:sldMk cId="1996015325" sldId="625"/>
        </pc:sldMkLst>
      </pc:sldChg>
      <pc:sldChg chg="addSp delSp modSp mod">
        <pc:chgData name="Rachel Anne Normand" userId="631bff65-363b-46bc-b0b5-eac538b8e3b4" providerId="ADAL" clId="{30FB248B-1899-D643-B6E5-F543C1C030D8}" dt="2025-04-23T23:06:44.155" v="634" actId="20577"/>
        <pc:sldMkLst>
          <pc:docMk/>
          <pc:sldMk cId="882194249" sldId="626"/>
        </pc:sldMkLst>
      </pc:sldChg>
      <pc:sldChg chg="addSp delSp modSp mod">
        <pc:chgData name="Rachel Anne Normand" userId="631bff65-363b-46bc-b0b5-eac538b8e3b4" providerId="ADAL" clId="{30FB248B-1899-D643-B6E5-F543C1C030D8}" dt="2025-04-23T23:06:27.422" v="628" actId="6549"/>
        <pc:sldMkLst>
          <pc:docMk/>
          <pc:sldMk cId="1510572365" sldId="627"/>
        </pc:sldMkLst>
      </pc:sldChg>
      <pc:sldChg chg="addSp delSp modSp mod">
        <pc:chgData name="Rachel Anne Normand" userId="631bff65-363b-46bc-b0b5-eac538b8e3b4" providerId="ADAL" clId="{30FB248B-1899-D643-B6E5-F543C1C030D8}" dt="2025-04-30T18:22:48.322" v="689" actId="478"/>
        <pc:sldMkLst>
          <pc:docMk/>
          <pc:sldMk cId="600896856" sldId="628"/>
        </pc:sldMkLst>
      </pc:sldChg>
      <pc:sldChg chg="addSp delSp modSp mod">
        <pc:chgData name="Rachel Anne Normand" userId="631bff65-363b-46bc-b0b5-eac538b8e3b4" providerId="ADAL" clId="{30FB248B-1899-D643-B6E5-F543C1C030D8}" dt="2025-04-30T18:23:38.798" v="707" actId="1076"/>
        <pc:sldMkLst>
          <pc:docMk/>
          <pc:sldMk cId="4080136708" sldId="629"/>
        </pc:sldMkLst>
      </pc:sldChg>
      <pc:sldChg chg="addSp delSp modSp mod">
        <pc:chgData name="Rachel Anne Normand" userId="631bff65-363b-46bc-b0b5-eac538b8e3b4" providerId="ADAL" clId="{30FB248B-1899-D643-B6E5-F543C1C030D8}" dt="2025-04-30T18:23:55.488" v="711"/>
        <pc:sldMkLst>
          <pc:docMk/>
          <pc:sldMk cId="3052549699" sldId="630"/>
        </pc:sldMkLst>
      </pc:sldChg>
      <pc:sldChg chg="modSp mod">
        <pc:chgData name="Rachel Anne Normand" userId="631bff65-363b-46bc-b0b5-eac538b8e3b4" providerId="ADAL" clId="{30FB248B-1899-D643-B6E5-F543C1C030D8}" dt="2025-04-30T18:29:12.842" v="799" actId="20577"/>
        <pc:sldMkLst>
          <pc:docMk/>
          <pc:sldMk cId="1129256612" sldId="631"/>
        </pc:sldMkLst>
      </pc:sldChg>
      <pc:sldChg chg="modSp mod">
        <pc:chgData name="Rachel Anne Normand" userId="631bff65-363b-46bc-b0b5-eac538b8e3b4" providerId="ADAL" clId="{30FB248B-1899-D643-B6E5-F543C1C030D8}" dt="2025-04-30T18:28:30.755" v="768" actId="20577"/>
        <pc:sldMkLst>
          <pc:docMk/>
          <pc:sldMk cId="2305754217" sldId="632"/>
        </pc:sldMkLst>
      </pc:sldChg>
      <pc:sldChg chg="modSp mod">
        <pc:chgData name="Rachel Anne Normand" userId="631bff65-363b-46bc-b0b5-eac538b8e3b4" providerId="ADAL" clId="{30FB248B-1899-D643-B6E5-F543C1C030D8}" dt="2025-04-30T18:29:38.306" v="809" actId="20577"/>
        <pc:sldMkLst>
          <pc:docMk/>
          <pc:sldMk cId="3122326214" sldId="633"/>
        </pc:sldMkLst>
      </pc:sldChg>
      <pc:sldChg chg="modSp mod">
        <pc:chgData name="Rachel Anne Normand" userId="631bff65-363b-46bc-b0b5-eac538b8e3b4" providerId="ADAL" clId="{30FB248B-1899-D643-B6E5-F543C1C030D8}" dt="2025-04-30T18:30:02.729" v="814" actId="20577"/>
        <pc:sldMkLst>
          <pc:docMk/>
          <pc:sldMk cId="2625731337" sldId="634"/>
        </pc:sldMkLst>
      </pc:sldChg>
      <pc:sldChg chg="modSp mod">
        <pc:chgData name="Rachel Anne Normand" userId="631bff65-363b-46bc-b0b5-eac538b8e3b4" providerId="ADAL" clId="{30FB248B-1899-D643-B6E5-F543C1C030D8}" dt="2025-04-30T18:31:45.145" v="824" actId="6549"/>
        <pc:sldMkLst>
          <pc:docMk/>
          <pc:sldMk cId="3973522934" sldId="635"/>
        </pc:sldMkLst>
      </pc:sldChg>
      <pc:sldChg chg="modSp mod">
        <pc:chgData name="Rachel Anne Normand" userId="631bff65-363b-46bc-b0b5-eac538b8e3b4" providerId="ADAL" clId="{30FB248B-1899-D643-B6E5-F543C1C030D8}" dt="2025-04-30T18:32:06.539" v="831" actId="6549"/>
        <pc:sldMkLst>
          <pc:docMk/>
          <pc:sldMk cId="350759020" sldId="636"/>
        </pc:sldMkLst>
      </pc:sldChg>
      <pc:sldChg chg="modSp mod">
        <pc:chgData name="Rachel Anne Normand" userId="631bff65-363b-46bc-b0b5-eac538b8e3b4" providerId="ADAL" clId="{30FB248B-1899-D643-B6E5-F543C1C030D8}" dt="2025-04-30T18:33:09.058" v="837" actId="20577"/>
        <pc:sldMkLst>
          <pc:docMk/>
          <pc:sldMk cId="2618229152" sldId="637"/>
        </pc:sldMkLst>
      </pc:sldChg>
      <pc:sldChg chg="modSp mod">
        <pc:chgData name="Rachel Anne Normand" userId="631bff65-363b-46bc-b0b5-eac538b8e3b4" providerId="ADAL" clId="{30FB248B-1899-D643-B6E5-F543C1C030D8}" dt="2025-04-30T18:45:26.585" v="850" actId="20577"/>
        <pc:sldMkLst>
          <pc:docMk/>
          <pc:sldMk cId="3953352663" sldId="638"/>
        </pc:sldMkLst>
      </pc:sldChg>
      <pc:sldChg chg="modSp mod">
        <pc:chgData name="Rachel Anne Normand" userId="631bff65-363b-46bc-b0b5-eac538b8e3b4" providerId="ADAL" clId="{30FB248B-1899-D643-B6E5-F543C1C030D8}" dt="2025-04-30T18:46:02.814" v="906" actId="20577"/>
        <pc:sldMkLst>
          <pc:docMk/>
          <pc:sldMk cId="161962658" sldId="639"/>
        </pc:sldMkLst>
      </pc:sldChg>
      <pc:sldChg chg="modSp mod">
        <pc:chgData name="Rachel Anne Normand" userId="631bff65-363b-46bc-b0b5-eac538b8e3b4" providerId="ADAL" clId="{30FB248B-1899-D643-B6E5-F543C1C030D8}" dt="2025-04-30T18:46:20.041" v="911" actId="6549"/>
        <pc:sldMkLst>
          <pc:docMk/>
          <pc:sldMk cId="763999967" sldId="640"/>
        </pc:sldMkLst>
      </pc:sldChg>
      <pc:sldChg chg="addSp delSp modSp mod">
        <pc:chgData name="Rachel Anne Normand" userId="631bff65-363b-46bc-b0b5-eac538b8e3b4" providerId="ADAL" clId="{30FB248B-1899-D643-B6E5-F543C1C030D8}" dt="2025-04-30T18:46:58.561" v="922" actId="6549"/>
        <pc:sldMkLst>
          <pc:docMk/>
          <pc:sldMk cId="904589634" sldId="641"/>
        </pc:sldMkLst>
      </pc:sldChg>
      <pc:sldChg chg="modSp mod">
        <pc:chgData name="Rachel Anne Normand" userId="631bff65-363b-46bc-b0b5-eac538b8e3b4" providerId="ADAL" clId="{30FB248B-1899-D643-B6E5-F543C1C030D8}" dt="2025-04-30T18:47:28.573" v="946" actId="6549"/>
        <pc:sldMkLst>
          <pc:docMk/>
          <pc:sldMk cId="3169143751" sldId="642"/>
        </pc:sldMkLst>
      </pc:sldChg>
      <pc:sldChg chg="modSp mod">
        <pc:chgData name="Rachel Anne Normand" userId="631bff65-363b-46bc-b0b5-eac538b8e3b4" providerId="ADAL" clId="{30FB248B-1899-D643-B6E5-F543C1C030D8}" dt="2025-04-30T18:47:38.180" v="954" actId="20577"/>
        <pc:sldMkLst>
          <pc:docMk/>
          <pc:sldMk cId="411173486" sldId="643"/>
        </pc:sldMkLst>
      </pc:sldChg>
      <pc:sldChg chg="modSp mod">
        <pc:chgData name="Rachel Anne Normand" userId="631bff65-363b-46bc-b0b5-eac538b8e3b4" providerId="ADAL" clId="{30FB248B-1899-D643-B6E5-F543C1C030D8}" dt="2025-04-30T18:49:17.221" v="1067" actId="6549"/>
        <pc:sldMkLst>
          <pc:docMk/>
          <pc:sldMk cId="4031935820" sldId="644"/>
        </pc:sldMkLst>
      </pc:sldChg>
      <pc:sldChg chg="modSp mod">
        <pc:chgData name="Rachel Anne Normand" userId="631bff65-363b-46bc-b0b5-eac538b8e3b4" providerId="ADAL" clId="{30FB248B-1899-D643-B6E5-F543C1C030D8}" dt="2025-04-30T18:49:41.008" v="1075" actId="6549"/>
        <pc:sldMkLst>
          <pc:docMk/>
          <pc:sldMk cId="1031033070" sldId="645"/>
        </pc:sldMkLst>
      </pc:sldChg>
      <pc:sldChg chg="addSp delSp modSp mod">
        <pc:chgData name="Rachel Anne Normand" userId="631bff65-363b-46bc-b0b5-eac538b8e3b4" providerId="ADAL" clId="{30FB248B-1899-D643-B6E5-F543C1C030D8}" dt="2025-04-30T18:50:10.749" v="1085" actId="6549"/>
        <pc:sldMkLst>
          <pc:docMk/>
          <pc:sldMk cId="3980357710" sldId="646"/>
        </pc:sldMkLst>
      </pc:sldChg>
      <pc:sldChg chg="addSp delSp modSp mod">
        <pc:chgData name="Rachel Anne Normand" userId="631bff65-363b-46bc-b0b5-eac538b8e3b4" providerId="ADAL" clId="{30FB248B-1899-D643-B6E5-F543C1C030D8}" dt="2025-04-30T18:50:53.994" v="1136" actId="1076"/>
        <pc:sldMkLst>
          <pc:docMk/>
          <pc:sldMk cId="362654208" sldId="647"/>
        </pc:sldMkLst>
      </pc:sldChg>
      <pc:sldChg chg="modSp mod">
        <pc:chgData name="Rachel Anne Normand" userId="631bff65-363b-46bc-b0b5-eac538b8e3b4" providerId="ADAL" clId="{30FB248B-1899-D643-B6E5-F543C1C030D8}" dt="2025-04-30T18:51:47.637" v="1143" actId="20577"/>
        <pc:sldMkLst>
          <pc:docMk/>
          <pc:sldMk cId="2228917379" sldId="648"/>
        </pc:sldMkLst>
      </pc:sldChg>
      <pc:sldChg chg="modSp mod">
        <pc:chgData name="Rachel Anne Normand" userId="631bff65-363b-46bc-b0b5-eac538b8e3b4" providerId="ADAL" clId="{30FB248B-1899-D643-B6E5-F543C1C030D8}" dt="2025-04-30T18:52:30.350" v="1201" actId="6549"/>
        <pc:sldMkLst>
          <pc:docMk/>
          <pc:sldMk cId="135499084" sldId="649"/>
        </pc:sldMkLst>
      </pc:sldChg>
      <pc:sldChg chg="modSp mod">
        <pc:chgData name="Rachel Anne Normand" userId="631bff65-363b-46bc-b0b5-eac538b8e3b4" providerId="ADAL" clId="{30FB248B-1899-D643-B6E5-F543C1C030D8}" dt="2025-04-30T18:52:41.557" v="1204" actId="20577"/>
        <pc:sldMkLst>
          <pc:docMk/>
          <pc:sldMk cId="2911902645" sldId="650"/>
        </pc:sldMkLst>
      </pc:sldChg>
      <pc:sldChg chg="modSp mod">
        <pc:chgData name="Rachel Anne Normand" userId="631bff65-363b-46bc-b0b5-eac538b8e3b4" providerId="ADAL" clId="{30FB248B-1899-D643-B6E5-F543C1C030D8}" dt="2025-04-30T18:52:53.548" v="1208" actId="20577"/>
        <pc:sldMkLst>
          <pc:docMk/>
          <pc:sldMk cId="3812530462" sldId="651"/>
        </pc:sldMkLst>
      </pc:sldChg>
      <pc:sldChg chg="modSp mod">
        <pc:chgData name="Rachel Anne Normand" userId="631bff65-363b-46bc-b0b5-eac538b8e3b4" providerId="ADAL" clId="{30FB248B-1899-D643-B6E5-F543C1C030D8}" dt="2025-04-30T18:53:09.181" v="1211" actId="20577"/>
        <pc:sldMkLst>
          <pc:docMk/>
          <pc:sldMk cId="3756765598" sldId="652"/>
        </pc:sldMkLst>
      </pc:sldChg>
      <pc:sldChg chg="modSp mod">
        <pc:chgData name="Rachel Anne Normand" userId="631bff65-363b-46bc-b0b5-eac538b8e3b4" providerId="ADAL" clId="{30FB248B-1899-D643-B6E5-F543C1C030D8}" dt="2025-04-30T18:53:20.663" v="1214" actId="20577"/>
        <pc:sldMkLst>
          <pc:docMk/>
          <pc:sldMk cId="2474249074" sldId="653"/>
        </pc:sldMkLst>
      </pc:sldChg>
      <pc:sldChg chg="modSp mod">
        <pc:chgData name="Rachel Anne Normand" userId="631bff65-363b-46bc-b0b5-eac538b8e3b4" providerId="ADAL" clId="{30FB248B-1899-D643-B6E5-F543C1C030D8}" dt="2025-04-30T18:53:55.544" v="1224" actId="20577"/>
        <pc:sldMkLst>
          <pc:docMk/>
          <pc:sldMk cId="1565784846" sldId="654"/>
        </pc:sldMkLst>
      </pc:sldChg>
      <pc:sldChg chg="addSp delSp modSp mod">
        <pc:chgData name="Rachel Anne Normand" userId="631bff65-363b-46bc-b0b5-eac538b8e3b4" providerId="ADAL" clId="{30FB248B-1899-D643-B6E5-F543C1C030D8}" dt="2025-04-30T18:54:16.592" v="1232" actId="20577"/>
        <pc:sldMkLst>
          <pc:docMk/>
          <pc:sldMk cId="3441469888" sldId="655"/>
        </pc:sldMkLst>
      </pc:sldChg>
      <pc:sldChg chg="modSp add mod">
        <pc:chgData name="Rachel Anne Normand" userId="631bff65-363b-46bc-b0b5-eac538b8e3b4" providerId="ADAL" clId="{30FB248B-1899-D643-B6E5-F543C1C030D8}" dt="2025-04-23T12:16:46.276" v="90" actId="20577"/>
        <pc:sldMkLst>
          <pc:docMk/>
          <pc:sldMk cId="2145523195" sldId="656"/>
        </pc:sldMkLst>
      </pc:sldChg>
      <pc:sldChg chg="addSp delSp modSp add del mod">
        <pc:chgData name="Rachel Anne Normand" userId="631bff65-363b-46bc-b0b5-eac538b8e3b4" providerId="ADAL" clId="{30FB248B-1899-D643-B6E5-F543C1C030D8}" dt="2025-04-23T12:14:25.196" v="13" actId="2696"/>
        <pc:sldMkLst>
          <pc:docMk/>
          <pc:sldMk cId="3384985790" sldId="656"/>
        </pc:sldMkLst>
      </pc:sldChg>
      <pc:sldMasterChg chg="modSp mod modSldLayout">
        <pc:chgData name="Rachel Anne Normand" userId="631bff65-363b-46bc-b0b5-eac538b8e3b4" providerId="ADAL" clId="{30FB248B-1899-D643-B6E5-F543C1C030D8}" dt="2025-04-30T18:25:04.038" v="716" actId="14100"/>
        <pc:sldMasterMkLst>
          <pc:docMk/>
          <pc:sldMasterMk cId="0" sldId="2147483648"/>
        </pc:sldMasterMkLst>
        <pc:sldLayoutChg chg="modSp mod">
          <pc:chgData name="Rachel Anne Normand" userId="631bff65-363b-46bc-b0b5-eac538b8e3b4" providerId="ADAL" clId="{30FB248B-1899-D643-B6E5-F543C1C030D8}" dt="2025-04-30T18:25:04.038" v="716" actId="14100"/>
          <pc:sldLayoutMkLst>
            <pc:docMk/>
            <pc:sldMasterMk cId="0" sldId="2147483648"/>
            <pc:sldLayoutMk cId="0" sldId="2147483650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5" y="624110"/>
            <a:ext cx="10855388" cy="1280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224" y="2133600"/>
            <a:ext cx="10855388" cy="37776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9725" y="624110"/>
            <a:ext cx="107348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9725" y="2133600"/>
            <a:ext cx="10734887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hyperlink" Target="https://www.youtube.com/watch?v=yiKeLOKc1tw&amp;t=19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4249A82-FFBF-5690-00CB-9AE95B7045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1513273"/>
            <a:ext cx="12191999" cy="2262781"/>
          </a:xfrm>
        </p:spPr>
        <p:txBody>
          <a:bodyPr>
            <a:normAutofit/>
          </a:bodyPr>
          <a:lstStyle/>
          <a:p>
            <a:pPr algn="ctr"/>
            <a:r>
              <a:rPr lang="en-CA" err="1"/>
              <a:t>Préparez-vous</a:t>
            </a:r>
            <a:r>
              <a:rPr lang="en-CA"/>
              <a:t> </a:t>
            </a:r>
            <a:br>
              <a:rPr lang="en-CA"/>
            </a:br>
            <a:r>
              <a:rPr lang="en-CA"/>
              <a:t>à la </a:t>
            </a:r>
            <a:r>
              <a:rPr lang="en-CA" err="1"/>
              <a:t>littératie</a:t>
            </a:r>
            <a:r>
              <a:rPr lang="en-CA"/>
              <a:t> </a:t>
            </a:r>
            <a:r>
              <a:rPr lang="en-CA" err="1"/>
              <a:t>familiale</a:t>
            </a:r>
            <a:endParaRPr lang="en-CA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5C9BF78-77BF-EDDC-41FD-FFBE8C2280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4210031"/>
            <a:ext cx="12191999" cy="1126283"/>
          </a:xfrm>
        </p:spPr>
        <p:txBody>
          <a:bodyPr>
            <a:normAutofit/>
          </a:bodyPr>
          <a:lstStyle/>
          <a:p>
            <a:pPr algn="ctr"/>
            <a:r>
              <a:rPr lang="en-CA" sz="2400" b="1"/>
              <a:t>MODULE 9</a:t>
            </a:r>
          </a:p>
        </p:txBody>
      </p:sp>
    </p:spTree>
    <p:extLst>
      <p:ext uri="{BB962C8B-B14F-4D97-AF65-F5344CB8AC3E}">
        <p14:creationId xmlns:p14="http://schemas.microsoft.com/office/powerpoint/2010/main" val="386136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015616"/>
            <a:ext cx="10517463" cy="3777622"/>
          </a:xfrm>
        </p:spPr>
        <p:txBody>
          <a:bodyPr/>
          <a:lstStyle/>
          <a:p>
            <a:r>
              <a:rPr lang="en-CA"/>
              <a:t>Les </a:t>
            </a:r>
            <a:r>
              <a:rPr lang="en-CA" err="1"/>
              <a:t>renseignements</a:t>
            </a:r>
            <a:r>
              <a:rPr lang="en-CA"/>
              <a:t> </a:t>
            </a:r>
            <a:r>
              <a:rPr lang="en-CA" err="1"/>
              <a:t>privés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concernant</a:t>
            </a:r>
            <a:r>
              <a:rPr lang="en-CA"/>
              <a:t> qui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 </a:t>
            </a:r>
            <a:r>
              <a:rPr lang="en-CA" err="1"/>
              <a:t>utilisées</a:t>
            </a:r>
            <a:r>
              <a:rPr lang="en-CA"/>
              <a:t> pour </a:t>
            </a:r>
            <a:r>
              <a:rPr lang="en-CA" err="1"/>
              <a:t>vous</a:t>
            </a:r>
            <a:r>
              <a:rPr lang="en-CA"/>
              <a:t> identifier. </a:t>
            </a:r>
          </a:p>
          <a:p>
            <a:pPr lvl="1"/>
            <a:r>
              <a:rPr lang="en-CA"/>
              <a:t>Par </a:t>
            </a:r>
            <a:r>
              <a:rPr lang="en-CA" err="1"/>
              <a:t>exemple</a:t>
            </a:r>
            <a:r>
              <a:rPr lang="en-CA"/>
              <a:t>,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numéro</a:t>
            </a:r>
            <a:r>
              <a:rPr lang="en-CA"/>
              <a:t> </a:t>
            </a:r>
            <a:r>
              <a:rPr lang="en-CA" err="1"/>
              <a:t>d’assurance</a:t>
            </a:r>
            <a:r>
              <a:rPr lang="en-CA"/>
              <a:t> </a:t>
            </a:r>
            <a:r>
              <a:rPr lang="en-CA" err="1"/>
              <a:t>sociale</a:t>
            </a:r>
            <a:r>
              <a:rPr lang="en-CA"/>
              <a:t>,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adresse</a:t>
            </a:r>
            <a:r>
              <a:rPr lang="en-CA"/>
              <a:t>,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numéro</a:t>
            </a:r>
            <a:r>
              <a:rPr lang="en-CA"/>
              <a:t> de </a:t>
            </a:r>
            <a:r>
              <a:rPr lang="en-CA" err="1"/>
              <a:t>téléphone</a:t>
            </a:r>
            <a:r>
              <a:rPr lang="en-CA"/>
              <a:t>,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adresse</a:t>
            </a:r>
            <a:r>
              <a:rPr lang="en-CA"/>
              <a:t> courriel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informations</a:t>
            </a:r>
            <a:r>
              <a:rPr lang="en-CA"/>
              <a:t> de carte de </a:t>
            </a:r>
            <a:r>
              <a:rPr lang="en-CA" err="1"/>
              <a:t>crédit</a:t>
            </a:r>
            <a:r>
              <a:rPr lang="en-CA"/>
              <a:t>  </a:t>
            </a:r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59B333-524D-A5D9-9925-F0429E127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Renseignements</a:t>
            </a:r>
            <a:r>
              <a:rPr lang="en-CA"/>
              <a:t> </a:t>
            </a:r>
            <a:r>
              <a:rPr lang="en-CA" err="1"/>
              <a:t>privés</a:t>
            </a:r>
            <a:endParaRPr lang="en-CA"/>
          </a:p>
        </p:txBody>
      </p:sp>
      <p:pic>
        <p:nvPicPr>
          <p:cNvPr id="2" name="Image 1" descr="Picture 4, Image">
            <a:extLst>
              <a:ext uri="{FF2B5EF4-FFF2-40B4-BE49-F238E27FC236}">
                <a16:creationId xmlns:a16="http://schemas.microsoft.com/office/drawing/2014/main" id="{DA4D8F0C-ED25-C179-9581-89D581FD8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163" y="3949474"/>
            <a:ext cx="27336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804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36" y="852710"/>
            <a:ext cx="8911687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523" y="2133600"/>
            <a:ext cx="10177089" cy="3777622"/>
          </a:xfrm>
        </p:spPr>
        <p:txBody>
          <a:bodyPr/>
          <a:lstStyle/>
          <a:p>
            <a:r>
              <a:rPr lang="en-CA"/>
              <a:t>En </a:t>
            </a:r>
            <a:r>
              <a:rPr lang="en-CA" err="1"/>
              <a:t>groupe</a:t>
            </a:r>
            <a:r>
              <a:rPr lang="en-CA"/>
              <a:t>, </a:t>
            </a:r>
            <a:r>
              <a:rPr lang="en-CA" err="1"/>
              <a:t>examinez</a:t>
            </a:r>
            <a:r>
              <a:rPr lang="en-CA"/>
              <a:t> la </a:t>
            </a:r>
            <a:r>
              <a:rPr lang="en-CA" err="1"/>
              <a:t>liste</a:t>
            </a:r>
            <a:r>
              <a:rPr lang="en-CA"/>
              <a:t> dans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manuel</a:t>
            </a:r>
            <a:r>
              <a:rPr lang="en-CA"/>
              <a:t> et </a:t>
            </a:r>
            <a:r>
              <a:rPr lang="en-CA" err="1"/>
              <a:t>déterminez</a:t>
            </a:r>
            <a:r>
              <a:rPr lang="en-CA"/>
              <a:t> </a:t>
            </a:r>
            <a:r>
              <a:rPr lang="en-CA" err="1"/>
              <a:t>si</a:t>
            </a:r>
            <a:r>
              <a:rPr lang="en-CA"/>
              <a:t> </a:t>
            </a:r>
            <a:r>
              <a:rPr lang="en-CA" err="1"/>
              <a:t>chaque</a:t>
            </a:r>
            <a:r>
              <a:rPr lang="en-CA"/>
              <a:t> </a:t>
            </a:r>
            <a:r>
              <a:rPr lang="en-CA" err="1"/>
              <a:t>renseignement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personnel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privé</a:t>
            </a:r>
            <a:r>
              <a:rPr lang="en-CA"/>
              <a:t>. </a:t>
            </a:r>
          </a:p>
          <a:p>
            <a:r>
              <a:rPr lang="en-CA" err="1"/>
              <a:t>Indiquez</a:t>
            </a:r>
            <a:r>
              <a:rPr lang="en-CA"/>
              <a:t> « personnel » </a:t>
            </a:r>
            <a:r>
              <a:rPr lang="en-CA" err="1"/>
              <a:t>ou</a:t>
            </a:r>
            <a:r>
              <a:rPr lang="en-CA"/>
              <a:t> « </a:t>
            </a:r>
            <a:r>
              <a:rPr lang="en-CA" err="1"/>
              <a:t>privé</a:t>
            </a:r>
            <a:r>
              <a:rPr lang="en-CA"/>
              <a:t> » dans la </a:t>
            </a:r>
            <a:r>
              <a:rPr lang="en-CA" err="1"/>
              <a:t>colonne</a:t>
            </a:r>
            <a:r>
              <a:rPr lang="en-CA"/>
              <a:t> de droite.</a:t>
            </a:r>
          </a:p>
          <a:p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852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85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>
            <a:normAutofit/>
          </a:bodyPr>
          <a:lstStyle/>
          <a:p>
            <a:r>
              <a:rPr lang="en-CA"/>
              <a:t>Vos </a:t>
            </a:r>
            <a:r>
              <a:rPr lang="en-CA" err="1"/>
              <a:t>renseignements</a:t>
            </a:r>
            <a:r>
              <a:rPr lang="en-CA"/>
              <a:t> personnels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révéler</a:t>
            </a:r>
            <a:r>
              <a:rPr lang="en-CA"/>
              <a:t> :</a:t>
            </a:r>
          </a:p>
          <a:p>
            <a:pPr lvl="1"/>
            <a:r>
              <a:rPr lang="en-CA"/>
              <a:t>qui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êtes</a:t>
            </a:r>
            <a:r>
              <a:rPr lang="en-CA"/>
              <a:t> ;</a:t>
            </a:r>
          </a:p>
          <a:p>
            <a:pPr lvl="1"/>
            <a:r>
              <a:rPr lang="en-CA" err="1"/>
              <a:t>où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trouvez</a:t>
            </a:r>
            <a:r>
              <a:rPr lang="en-CA"/>
              <a:t> ; </a:t>
            </a:r>
          </a:p>
          <a:p>
            <a:pPr lvl="1"/>
            <a:r>
              <a:rPr lang="en-CA" err="1"/>
              <a:t>ce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aimez</a:t>
            </a:r>
            <a:r>
              <a:rPr lang="en-CA"/>
              <a:t> ; </a:t>
            </a:r>
          </a:p>
          <a:p>
            <a:pPr lvl="1"/>
            <a:r>
              <a:rPr lang="en-CA"/>
              <a:t>et bien plus encore.</a:t>
            </a:r>
          </a:p>
          <a:p>
            <a:pPr lvl="1"/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5F483B-6E76-C8A4-A644-9226B98FC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Renseignements</a:t>
            </a:r>
            <a:r>
              <a:rPr lang="en-CA"/>
              <a:t> personnels</a:t>
            </a:r>
          </a:p>
        </p:txBody>
      </p:sp>
    </p:spTree>
    <p:extLst>
      <p:ext uri="{BB962C8B-B14F-4D97-AF65-F5344CB8AC3E}">
        <p14:creationId xmlns:p14="http://schemas.microsoft.com/office/powerpoint/2010/main" val="2623114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/>
              <a:t>Un </a:t>
            </a:r>
            <a:r>
              <a:rPr lang="en-CA" err="1"/>
              <a:t>cybercriminel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cybercriminelle</a:t>
            </a:r>
            <a:r>
              <a:rPr lang="en-CA"/>
              <a:t>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chercher</a:t>
            </a:r>
            <a:r>
              <a:rPr lang="en-CA"/>
              <a:t> à </a:t>
            </a:r>
            <a:r>
              <a:rPr lang="en-CA" err="1"/>
              <a:t>obtenir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renseignements</a:t>
            </a:r>
            <a:r>
              <a:rPr lang="en-CA"/>
              <a:t> personnels dans le but </a:t>
            </a:r>
            <a:r>
              <a:rPr lang="en-CA" err="1"/>
              <a:t>d’en</a:t>
            </a:r>
            <a:r>
              <a:rPr lang="en-CA"/>
              <a:t> </a:t>
            </a:r>
            <a:r>
              <a:rPr lang="en-CA" err="1"/>
              <a:t>apprendre</a:t>
            </a:r>
            <a:r>
              <a:rPr lang="en-CA"/>
              <a:t> </a:t>
            </a:r>
            <a:r>
              <a:rPr lang="en-CA" err="1"/>
              <a:t>davantage</a:t>
            </a:r>
            <a:r>
              <a:rPr lang="en-CA"/>
              <a:t> sur </a:t>
            </a:r>
            <a:r>
              <a:rPr lang="en-CA" err="1"/>
              <a:t>vous</a:t>
            </a:r>
            <a:r>
              <a:rPr lang="en-CA"/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6167BA-9BCC-32DB-BA1C-EABB02486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Renseignements</a:t>
            </a:r>
            <a:r>
              <a:rPr lang="en-CA"/>
              <a:t> personnels</a:t>
            </a:r>
          </a:p>
        </p:txBody>
      </p:sp>
    </p:spTree>
    <p:extLst>
      <p:ext uri="{BB962C8B-B14F-4D97-AF65-F5344CB8AC3E}">
        <p14:creationId xmlns:p14="http://schemas.microsoft.com/office/powerpoint/2010/main" val="2997277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>
            <a:normAutofit/>
          </a:bodyPr>
          <a:lstStyle/>
          <a:p>
            <a:r>
              <a:rPr lang="en-CA"/>
              <a:t>Cette </a:t>
            </a:r>
            <a:r>
              <a:rPr lang="en-CA" err="1"/>
              <a:t>personne</a:t>
            </a:r>
            <a:r>
              <a:rPr lang="en-CA"/>
              <a:t> </a:t>
            </a:r>
            <a:r>
              <a:rPr lang="en-CA" err="1"/>
              <a:t>peut</a:t>
            </a:r>
            <a:r>
              <a:rPr lang="en-CA"/>
              <a:t> ensuite :</a:t>
            </a:r>
          </a:p>
          <a:p>
            <a:pPr lvl="1"/>
            <a:r>
              <a:rPr lang="en-CA"/>
              <a:t>usurper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identité</a:t>
            </a:r>
            <a:r>
              <a:rPr lang="en-CA"/>
              <a:t> ;</a:t>
            </a:r>
          </a:p>
          <a:p>
            <a:pPr lvl="1"/>
            <a:r>
              <a:rPr lang="en-CA" err="1"/>
              <a:t>accéder</a:t>
            </a:r>
            <a:r>
              <a:rPr lang="en-CA"/>
              <a:t> à </a:t>
            </a:r>
            <a:r>
              <a:rPr lang="en-CA" err="1"/>
              <a:t>vos</a:t>
            </a:r>
            <a:r>
              <a:rPr lang="en-CA"/>
              <a:t> services </a:t>
            </a:r>
            <a:r>
              <a:rPr lang="en-CA" err="1"/>
              <a:t>bancaires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 ;</a:t>
            </a:r>
          </a:p>
          <a:p>
            <a:pPr lvl="1"/>
            <a:r>
              <a:rPr lang="en-CA" err="1"/>
              <a:t>accéder</a:t>
            </a:r>
            <a:r>
              <a:rPr lang="en-CA"/>
              <a:t> à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comptes</a:t>
            </a:r>
            <a:r>
              <a:rPr lang="en-CA"/>
              <a:t> de réseaux </a:t>
            </a:r>
            <a:r>
              <a:rPr lang="en-CA" err="1"/>
              <a:t>sociaux</a:t>
            </a:r>
            <a:r>
              <a:rPr lang="en-CA"/>
              <a:t> ;</a:t>
            </a:r>
          </a:p>
          <a:p>
            <a:pPr lvl="1"/>
            <a:r>
              <a:rPr lang="en-CA" err="1"/>
              <a:t>obtenir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numéro</a:t>
            </a:r>
            <a:r>
              <a:rPr lang="en-CA"/>
              <a:t> de carte </a:t>
            </a:r>
            <a:r>
              <a:rPr lang="en-CA" err="1"/>
              <a:t>bancaire</a:t>
            </a:r>
            <a:r>
              <a:rPr lang="en-CA"/>
              <a:t> pour </a:t>
            </a:r>
            <a:r>
              <a:rPr lang="en-CA" err="1"/>
              <a:t>effectuer</a:t>
            </a:r>
            <a:r>
              <a:rPr lang="en-CA"/>
              <a:t> des </a:t>
            </a:r>
            <a:r>
              <a:rPr lang="en-CA" err="1"/>
              <a:t>achats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 ;</a:t>
            </a:r>
          </a:p>
          <a:p>
            <a:pPr lvl="1"/>
            <a:r>
              <a:rPr lang="en-CA"/>
              <a:t>essayer de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vendre</a:t>
            </a:r>
            <a:r>
              <a:rPr lang="en-CA"/>
              <a:t> quelque chose.</a:t>
            </a:r>
          </a:p>
          <a:p>
            <a:pPr lvl="1"/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1731F8-7DBC-DF13-24FE-218F76DAB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Renseignements</a:t>
            </a:r>
            <a:r>
              <a:rPr lang="en-CA"/>
              <a:t> personnels</a:t>
            </a:r>
          </a:p>
        </p:txBody>
      </p:sp>
    </p:spTree>
    <p:extLst>
      <p:ext uri="{BB962C8B-B14F-4D97-AF65-F5344CB8AC3E}">
        <p14:creationId xmlns:p14="http://schemas.microsoft.com/office/powerpoint/2010/main" val="2848635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/>
              <a:t>Si </a:t>
            </a:r>
            <a:r>
              <a:rPr lang="en-CA" err="1"/>
              <a:t>votre</a:t>
            </a:r>
            <a:r>
              <a:rPr lang="en-CA"/>
              <a:t> enfant utilise Internet, il </a:t>
            </a:r>
            <a:r>
              <a:rPr lang="en-CA" err="1"/>
              <a:t>est</a:t>
            </a:r>
            <a:r>
              <a:rPr lang="en-CA"/>
              <a:t> crucial de </a:t>
            </a:r>
            <a:r>
              <a:rPr lang="en-CA" err="1"/>
              <a:t>lui</a:t>
            </a:r>
            <a:r>
              <a:rPr lang="en-CA"/>
              <a:t> </a:t>
            </a:r>
            <a:r>
              <a:rPr lang="en-CA" err="1"/>
              <a:t>enseigner</a:t>
            </a:r>
            <a:r>
              <a:rPr lang="en-CA"/>
              <a:t> les </a:t>
            </a:r>
            <a:r>
              <a:rPr lang="en-CA" err="1"/>
              <a:t>règles</a:t>
            </a:r>
            <a:r>
              <a:rPr lang="en-CA"/>
              <a:t> de </a:t>
            </a:r>
            <a:r>
              <a:rPr lang="en-CA" err="1"/>
              <a:t>sécurité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119C59-DD05-E649-A302-213AF0C2B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/>
              <a:t>Les enfants et </a:t>
            </a:r>
            <a:r>
              <a:rPr lang="en-CA" err="1"/>
              <a:t>l’Internet</a:t>
            </a:r>
            <a:endParaRPr lang="en-CA"/>
          </a:p>
        </p:txBody>
      </p:sp>
      <p:pic>
        <p:nvPicPr>
          <p:cNvPr id="2" name="Image 1" descr="Free vector graphic: Attention, Icons, Jg Favorites - Free Image on ..., Image">
            <a:extLst>
              <a:ext uri="{FF2B5EF4-FFF2-40B4-BE49-F238E27FC236}">
                <a16:creationId xmlns:a16="http://schemas.microsoft.com/office/drawing/2014/main" id="{0E9819AB-03E9-550C-B946-E3C69B3C9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663" y="3425599"/>
            <a:ext cx="23526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72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>
            <a:normAutofit/>
          </a:bodyPr>
          <a:lstStyle/>
          <a:p>
            <a:pPr lvl="0"/>
            <a:r>
              <a:rPr lang="en-CA"/>
              <a:t>Ne </a:t>
            </a:r>
            <a:r>
              <a:rPr lang="en-CA" err="1"/>
              <a:t>divulgue</a:t>
            </a:r>
            <a:r>
              <a:rPr lang="en-CA"/>
              <a:t> jamais </a:t>
            </a:r>
            <a:r>
              <a:rPr lang="en-CA" err="1"/>
              <a:t>tes</a:t>
            </a:r>
            <a:r>
              <a:rPr lang="en-CA"/>
              <a:t>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personnelles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</a:t>
            </a:r>
          </a:p>
          <a:p>
            <a:pPr lvl="0"/>
            <a:r>
              <a:rPr lang="en-CA"/>
              <a:t>Ne </a:t>
            </a:r>
            <a:r>
              <a:rPr lang="en-CA" err="1"/>
              <a:t>réponds</a:t>
            </a:r>
            <a:r>
              <a:rPr lang="en-CA"/>
              <a:t> pas aux courriels, aux </a:t>
            </a:r>
            <a:r>
              <a:rPr lang="en-CA" err="1"/>
              <a:t>textos</a:t>
            </a:r>
            <a:r>
              <a:rPr lang="en-CA"/>
              <a:t>, aux publications sur les réseaux </a:t>
            </a:r>
            <a:r>
              <a:rPr lang="en-CA" err="1"/>
              <a:t>sociaux</a:t>
            </a:r>
            <a:r>
              <a:rPr lang="en-CA"/>
              <a:t>, </a:t>
            </a:r>
            <a:r>
              <a:rPr lang="en-CA" err="1"/>
              <a:t>ni</a:t>
            </a:r>
            <a:r>
              <a:rPr lang="en-CA"/>
              <a:t> à tout </a:t>
            </a:r>
            <a:r>
              <a:rPr lang="en-CA" err="1"/>
              <a:t>autre</a:t>
            </a:r>
            <a:r>
              <a:rPr lang="en-CA"/>
              <a:t> message </a:t>
            </a:r>
            <a:r>
              <a:rPr lang="en-CA" err="1"/>
              <a:t>provenant</a:t>
            </a:r>
            <a:r>
              <a:rPr lang="en-CA"/>
              <a:t> </a:t>
            </a:r>
            <a:r>
              <a:rPr lang="en-CA" err="1"/>
              <a:t>d’inconnus</a:t>
            </a:r>
            <a:r>
              <a:rPr lang="en-CA"/>
              <a:t>.</a:t>
            </a:r>
          </a:p>
          <a:p>
            <a:pPr lvl="0"/>
            <a:r>
              <a:rPr lang="en-CA"/>
              <a:t>Ne </a:t>
            </a:r>
            <a:r>
              <a:rPr lang="en-CA" err="1"/>
              <a:t>publie</a:t>
            </a:r>
            <a:r>
              <a:rPr lang="en-CA"/>
              <a:t> </a:t>
            </a:r>
            <a:r>
              <a:rPr lang="en-CA" err="1"/>
              <a:t>ni</a:t>
            </a:r>
            <a:r>
              <a:rPr lang="en-CA"/>
              <a:t> ne partage de photos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</a:t>
            </a:r>
          </a:p>
          <a:p>
            <a:pPr lvl="0"/>
            <a:r>
              <a:rPr lang="en-CA"/>
              <a:t>Ne clique pas sur des liens, </a:t>
            </a:r>
            <a:r>
              <a:rPr lang="en-CA" err="1"/>
              <a:t>n’ouvre</a:t>
            </a:r>
            <a:r>
              <a:rPr lang="en-CA"/>
              <a:t> pas de </a:t>
            </a:r>
            <a:r>
              <a:rPr lang="en-CA" err="1"/>
              <a:t>pièces</a:t>
            </a:r>
            <a:r>
              <a:rPr lang="en-CA"/>
              <a:t> </a:t>
            </a:r>
            <a:r>
              <a:rPr lang="en-CA" err="1"/>
              <a:t>jointes</a:t>
            </a:r>
            <a:r>
              <a:rPr lang="en-CA"/>
              <a:t> et </a:t>
            </a:r>
            <a:r>
              <a:rPr lang="en-CA" err="1"/>
              <a:t>n’accepte</a:t>
            </a:r>
            <a:r>
              <a:rPr lang="en-CA"/>
              <a:t> pas de </a:t>
            </a:r>
            <a:r>
              <a:rPr lang="en-CA" err="1"/>
              <a:t>cadeaux</a:t>
            </a:r>
            <a:r>
              <a:rPr lang="en-CA"/>
              <a:t> de </a:t>
            </a:r>
            <a:r>
              <a:rPr lang="en-CA" err="1"/>
              <a:t>personnes</a:t>
            </a:r>
            <a:r>
              <a:rPr lang="en-CA"/>
              <a:t> que </a:t>
            </a:r>
            <a:r>
              <a:rPr lang="en-CA" err="1"/>
              <a:t>tu</a:t>
            </a:r>
            <a:r>
              <a:rPr lang="en-CA"/>
              <a:t> ne </a:t>
            </a:r>
            <a:r>
              <a:rPr lang="en-CA" err="1"/>
              <a:t>connais</a:t>
            </a:r>
            <a:r>
              <a:rPr lang="en-CA"/>
              <a:t> pas.</a:t>
            </a:r>
          </a:p>
          <a:p>
            <a:pPr lvl="0"/>
            <a:r>
              <a:rPr lang="en-CA" err="1"/>
              <a:t>N’accepte</a:t>
            </a:r>
            <a:r>
              <a:rPr lang="en-CA"/>
              <a:t> jamais de </a:t>
            </a:r>
            <a:r>
              <a:rPr lang="en-CA" err="1"/>
              <a:t>rencontrer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 </a:t>
            </a:r>
            <a:r>
              <a:rPr lang="en-CA" err="1"/>
              <a:t>rencontrée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</a:t>
            </a:r>
          </a:p>
          <a:p>
            <a:pPr lvl="0"/>
            <a:r>
              <a:rPr lang="en-CA"/>
              <a:t>Si </a:t>
            </a:r>
            <a:r>
              <a:rPr lang="en-CA" err="1"/>
              <a:t>tu</a:t>
            </a:r>
            <a:r>
              <a:rPr lang="en-CA"/>
              <a:t> as </a:t>
            </a:r>
            <a:r>
              <a:rPr lang="en-CA" err="1"/>
              <a:t>besoin</a:t>
            </a:r>
            <a:r>
              <a:rPr lang="en-CA"/>
              <a:t> </a:t>
            </a:r>
            <a:r>
              <a:rPr lang="en-CA" err="1"/>
              <a:t>d’aide</a:t>
            </a:r>
            <a:r>
              <a:rPr lang="en-CA"/>
              <a:t>, parles-</a:t>
            </a:r>
            <a:r>
              <a:rPr lang="en-CA" err="1"/>
              <a:t>en</a:t>
            </a:r>
            <a:r>
              <a:rPr lang="en-CA"/>
              <a:t> à </a:t>
            </a:r>
            <a:r>
              <a:rPr lang="en-CA" err="1"/>
              <a:t>tes</a:t>
            </a:r>
            <a:r>
              <a:rPr lang="en-CA"/>
              <a:t> parents </a:t>
            </a:r>
            <a:r>
              <a:rPr lang="en-CA" err="1"/>
              <a:t>ou</a:t>
            </a:r>
            <a:r>
              <a:rPr lang="en-CA"/>
              <a:t> à un </a:t>
            </a:r>
            <a:r>
              <a:rPr lang="en-CA" err="1"/>
              <a:t>adulte</a:t>
            </a:r>
            <a:r>
              <a:rPr lang="en-CA"/>
              <a:t> de </a:t>
            </a:r>
            <a:r>
              <a:rPr lang="en-CA" err="1"/>
              <a:t>confiance</a:t>
            </a:r>
            <a:r>
              <a:rPr lang="en-CA"/>
              <a:t>.</a:t>
            </a:r>
          </a:p>
          <a:p>
            <a:pPr lvl="0"/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A6E0D9-B411-5799-41CC-37FE3971D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/>
              <a:t>Conseils de </a:t>
            </a:r>
            <a:r>
              <a:rPr lang="en-CA" err="1"/>
              <a:t>sécurité</a:t>
            </a:r>
            <a:r>
              <a:rPr lang="en-CA"/>
              <a:t> pour les enfants</a:t>
            </a:r>
          </a:p>
        </p:txBody>
      </p:sp>
    </p:spTree>
    <p:extLst>
      <p:ext uri="{BB962C8B-B14F-4D97-AF65-F5344CB8AC3E}">
        <p14:creationId xmlns:p14="http://schemas.microsoft.com/office/powerpoint/2010/main" val="1616795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 err="1"/>
              <a:t>Lorsque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inscrivez</a:t>
            </a:r>
            <a:r>
              <a:rPr lang="en-CA"/>
              <a:t> à un service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créez</a:t>
            </a:r>
            <a:r>
              <a:rPr lang="en-CA"/>
              <a:t> un </a:t>
            </a:r>
            <a:r>
              <a:rPr lang="en-CA" err="1"/>
              <a:t>compte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, </a:t>
            </a:r>
            <a:r>
              <a:rPr lang="en-CA" err="1"/>
              <a:t>réfléchissez</a:t>
            </a:r>
            <a:r>
              <a:rPr lang="en-CA"/>
              <a:t> aux </a:t>
            </a:r>
            <a:r>
              <a:rPr lang="en-CA" err="1"/>
              <a:t>informations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divulguez</a:t>
            </a:r>
            <a:r>
              <a:rPr lang="en-CA"/>
              <a:t>. </a:t>
            </a:r>
          </a:p>
          <a:p>
            <a:r>
              <a:rPr lang="en-CA"/>
              <a:t>Vous </a:t>
            </a:r>
            <a:r>
              <a:rPr lang="en-CA" err="1"/>
              <a:t>pourriez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mettre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danger.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947F695-1B57-7F95-A08B-28427F58C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/>
              <a:t>Inscription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20569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 err="1"/>
              <a:t>Chaque</a:t>
            </a:r>
            <a:r>
              <a:rPr lang="en-CA"/>
              <a:t> </a:t>
            </a:r>
            <a:r>
              <a:rPr lang="en-CA" err="1"/>
              <a:t>fois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naviguez</a:t>
            </a:r>
            <a:r>
              <a:rPr lang="en-CA"/>
              <a:t> sur le web, </a:t>
            </a:r>
            <a:r>
              <a:rPr lang="en-CA" err="1"/>
              <a:t>vous</a:t>
            </a:r>
            <a:r>
              <a:rPr lang="en-CA"/>
              <a:t> laissez des traces de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informations</a:t>
            </a:r>
            <a:r>
              <a:rPr lang="en-CA"/>
              <a:t>.</a:t>
            </a:r>
          </a:p>
          <a:p>
            <a:r>
              <a:rPr lang="en-CA" err="1"/>
              <a:t>C’est</a:t>
            </a:r>
            <a:r>
              <a:rPr lang="en-CA"/>
              <a:t> </a:t>
            </a:r>
            <a:r>
              <a:rPr lang="en-CA" err="1"/>
              <a:t>ce</a:t>
            </a:r>
            <a:r>
              <a:rPr lang="en-CA"/>
              <a:t> </a:t>
            </a:r>
            <a:r>
              <a:rPr lang="en-CA" err="1"/>
              <a:t>qu’on</a:t>
            </a:r>
            <a:r>
              <a:rPr lang="en-CA"/>
              <a:t> </a:t>
            </a:r>
            <a:r>
              <a:rPr lang="en-CA" err="1"/>
              <a:t>appelle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empreinte</a:t>
            </a:r>
            <a:r>
              <a:rPr lang="en-CA"/>
              <a:t> numérique.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B2B786-7048-7CD1-A737-12DEC859D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/>
              <a:t>Inscription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5419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>
            <a:normAutofit/>
          </a:bodyPr>
          <a:lstStyle/>
          <a:p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empreinte</a:t>
            </a:r>
            <a:r>
              <a:rPr lang="en-CA"/>
              <a:t> numérique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inclure</a:t>
            </a:r>
            <a:r>
              <a:rPr lang="en-CA"/>
              <a:t> :</a:t>
            </a:r>
          </a:p>
          <a:p>
            <a:pPr lvl="1"/>
            <a:r>
              <a:rPr lang="en-CA"/>
              <a:t>les mots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tapez</a:t>
            </a:r>
            <a:r>
              <a:rPr lang="en-CA"/>
              <a:t> ;</a:t>
            </a:r>
          </a:p>
          <a:p>
            <a:pPr lvl="1"/>
            <a:r>
              <a:rPr lang="en-CA"/>
              <a:t>Les pages web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visitez</a:t>
            </a:r>
            <a:r>
              <a:rPr lang="en-CA"/>
              <a:t> ;</a:t>
            </a:r>
          </a:p>
          <a:p>
            <a:pPr lvl="1"/>
            <a:r>
              <a:rPr lang="en-CA"/>
              <a:t>les photos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partagez</a:t>
            </a:r>
            <a:r>
              <a:rPr lang="en-CA"/>
              <a:t> ;</a:t>
            </a:r>
          </a:p>
          <a:p>
            <a:pPr lvl="1"/>
            <a:r>
              <a:rPr lang="en-CA"/>
              <a:t>les photos de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publiées</a:t>
            </a:r>
            <a:r>
              <a:rPr lang="en-CA"/>
              <a:t> par </a:t>
            </a:r>
            <a:r>
              <a:rPr lang="en-CA" err="1"/>
              <a:t>d’autres</a:t>
            </a:r>
            <a:r>
              <a:rPr lang="en-CA"/>
              <a:t> </a:t>
            </a:r>
            <a:r>
              <a:rPr lang="en-CA" err="1"/>
              <a:t>personnes</a:t>
            </a:r>
            <a:r>
              <a:rPr lang="en-CA"/>
              <a:t>.</a:t>
            </a:r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00399C-8E74-C96E-FD08-E303336C2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Empreinte</a:t>
            </a:r>
            <a:r>
              <a:rPr lang="en-CA"/>
              <a:t> numérique</a:t>
            </a:r>
          </a:p>
        </p:txBody>
      </p:sp>
      <p:pic>
        <p:nvPicPr>
          <p:cNvPr id="2" name="Image 1" descr="Content Placeholder 4, Image">
            <a:extLst>
              <a:ext uri="{FF2B5EF4-FFF2-40B4-BE49-F238E27FC236}">
                <a16:creationId xmlns:a16="http://schemas.microsoft.com/office/drawing/2014/main" id="{E9500167-D472-0D87-69C9-815E417EB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052" y="2135642"/>
            <a:ext cx="20288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00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102" y="1025554"/>
            <a:ext cx="8911687" cy="1280890"/>
          </a:xfrm>
        </p:spPr>
        <p:txBody>
          <a:bodyPr/>
          <a:lstStyle/>
          <a:p>
            <a:r>
              <a:rPr lang="en-CA"/>
              <a:t>Module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102" y="1991607"/>
            <a:ext cx="10809796" cy="4265302"/>
          </a:xfrm>
        </p:spPr>
        <p:txBody>
          <a:bodyPr>
            <a:normAutofit/>
          </a:bodyPr>
          <a:lstStyle/>
          <a:p>
            <a:r>
              <a:rPr lang="en-US" sz="2000"/>
              <a:t>Au </a:t>
            </a:r>
            <a:r>
              <a:rPr lang="en-US" sz="2000" err="1"/>
              <a:t>cours</a:t>
            </a:r>
            <a:r>
              <a:rPr lang="en-US" sz="2000"/>
              <a:t> de </a:t>
            </a:r>
            <a:r>
              <a:rPr lang="en-US" sz="2000" err="1"/>
              <a:t>ce</a:t>
            </a:r>
            <a:r>
              <a:rPr lang="en-US" sz="2000"/>
              <a:t> module, </a:t>
            </a:r>
            <a:r>
              <a:rPr lang="en-US" sz="2000" err="1"/>
              <a:t>vous</a:t>
            </a:r>
            <a:r>
              <a:rPr lang="en-US" sz="2000"/>
              <a:t> </a:t>
            </a:r>
            <a:r>
              <a:rPr lang="en-US" sz="2000" err="1"/>
              <a:t>développerez</a:t>
            </a:r>
            <a:r>
              <a:rPr lang="en-US" sz="2000"/>
              <a:t> les </a:t>
            </a:r>
            <a:r>
              <a:rPr lang="en-US" sz="2000" err="1"/>
              <a:t>Compétences</a:t>
            </a:r>
            <a:r>
              <a:rPr lang="en-US" sz="2000"/>
              <a:t> pour </a:t>
            </a:r>
            <a:r>
              <a:rPr lang="en-US" sz="2000" err="1"/>
              <a:t>réussir</a:t>
            </a:r>
            <a:r>
              <a:rPr lang="en-US" sz="2000"/>
              <a:t> </a:t>
            </a:r>
            <a:r>
              <a:rPr lang="en-US" sz="2000" err="1"/>
              <a:t>suivantes</a:t>
            </a:r>
            <a:r>
              <a:rPr lang="en-US" sz="2000"/>
              <a:t> :</a:t>
            </a:r>
          </a:p>
          <a:p>
            <a:endParaRPr lang="en-CA" sz="2000"/>
          </a:p>
          <a:p>
            <a:pPr marL="0" indent="0">
              <a:buNone/>
            </a:pPr>
            <a:endParaRPr lang="en-CA" sz="20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617138"/>
              </p:ext>
            </p:extLst>
          </p:nvPr>
        </p:nvGraphicFramePr>
        <p:xfrm>
          <a:off x="691102" y="2983899"/>
          <a:ext cx="10809796" cy="3135315"/>
        </p:xfrm>
        <a:graphic>
          <a:graphicData uri="http://schemas.openxmlformats.org/drawingml/2006/table">
            <a:tbl>
              <a:tblPr firstRow="1" firstCol="1" bandRow="1"/>
              <a:tblGrid>
                <a:gridCol w="2481844">
                  <a:extLst>
                    <a:ext uri="{9D8B030D-6E8A-4147-A177-3AD203B41FA5}">
                      <a16:colId xmlns:a16="http://schemas.microsoft.com/office/drawing/2014/main" val="2349907638"/>
                    </a:ext>
                  </a:extLst>
                </a:gridCol>
                <a:gridCol w="8327952">
                  <a:extLst>
                    <a:ext uri="{9D8B030D-6E8A-4147-A177-3AD203B41FA5}">
                      <a16:colId xmlns:a16="http://schemas.microsoft.com/office/drawing/2014/main" val="383452513"/>
                    </a:ext>
                  </a:extLst>
                </a:gridCol>
              </a:tblGrid>
              <a:tr h="538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Communication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développerez vos compétences pour exprimer vos préoccupations concernant la sécurité en ligne.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033720"/>
                  </a:ext>
                </a:extLst>
              </a:tr>
              <a:tr h="538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Compétences numériques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utiliserez un ordinateur pour mettre en pratique de nouvelles compétences numériques et explorer les réseaux sociaux.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112660"/>
                  </a:ext>
                </a:extLst>
              </a:tr>
              <a:tr h="538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Résolution de problèmes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développerez votre habileté à repérer, régler et résoudre des problèmes sur le web.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194569"/>
                  </a:ext>
                </a:extLst>
              </a:tr>
              <a:tr h="2694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Lecture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trouverez, lirez et comprendrez des informations sur la sécurité en ligne.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543353"/>
                  </a:ext>
                </a:extLst>
              </a:tr>
              <a:tr h="5389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Rédaction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20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Vous développerez vos habiletés rédactionnelles et documenterez des informations sur la sécurité en ligne.</a:t>
                      </a:r>
                      <a:endParaRPr lang="fr-CA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90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631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/>
              <a:t>Une </a:t>
            </a:r>
            <a:r>
              <a:rPr lang="en-CA" err="1"/>
              <a:t>fois</a:t>
            </a:r>
            <a:r>
              <a:rPr lang="en-CA"/>
              <a:t> </a:t>
            </a:r>
            <a:r>
              <a:rPr lang="en-CA" err="1"/>
              <a:t>diffusée</a:t>
            </a:r>
            <a:r>
              <a:rPr lang="en-CA"/>
              <a:t> sur le web, il </a:t>
            </a:r>
            <a:r>
              <a:rPr lang="en-CA" err="1"/>
              <a:t>est</a:t>
            </a:r>
            <a:r>
              <a:rPr lang="en-CA"/>
              <a:t> possible que </a:t>
            </a:r>
            <a:r>
              <a:rPr lang="en-CA" err="1"/>
              <a:t>cette</a:t>
            </a:r>
            <a:r>
              <a:rPr lang="en-CA"/>
              <a:t> information </a:t>
            </a:r>
            <a:r>
              <a:rPr lang="en-CA" err="1"/>
              <a:t>persiste</a:t>
            </a:r>
            <a:r>
              <a:rPr lang="en-CA"/>
              <a:t> </a:t>
            </a:r>
            <a:r>
              <a:rPr lang="en-CA" err="1"/>
              <a:t>indéfiniment</a:t>
            </a:r>
            <a:r>
              <a:rPr lang="en-CA"/>
              <a:t>. </a:t>
            </a:r>
          </a:p>
          <a:p>
            <a:r>
              <a:rPr lang="en-CA"/>
              <a:t>Elle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 </a:t>
            </a:r>
            <a:r>
              <a:rPr lang="en-CA" err="1"/>
              <a:t>capturée</a:t>
            </a:r>
            <a:r>
              <a:rPr lang="en-CA"/>
              <a:t>, </a:t>
            </a:r>
            <a:r>
              <a:rPr lang="en-CA" err="1"/>
              <a:t>imprimée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encore </a:t>
            </a:r>
            <a:r>
              <a:rPr lang="en-CA" err="1"/>
              <a:t>transmise</a:t>
            </a:r>
            <a:r>
              <a:rPr lang="en-CA"/>
              <a:t> à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autre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2524B7-E1A8-C27D-40A5-15605B96E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Empreinte</a:t>
            </a:r>
            <a:r>
              <a:rPr lang="en-CA"/>
              <a:t> numérique</a:t>
            </a:r>
          </a:p>
        </p:txBody>
      </p:sp>
    </p:spTree>
    <p:extLst>
      <p:ext uri="{BB962C8B-B14F-4D97-AF65-F5344CB8AC3E}">
        <p14:creationId xmlns:p14="http://schemas.microsoft.com/office/powerpoint/2010/main" val="2420279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 err="1"/>
              <a:t>Lorsqu’une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 partage </a:t>
            </a:r>
            <a:r>
              <a:rPr lang="en-CA" err="1"/>
              <a:t>une</a:t>
            </a:r>
            <a:r>
              <a:rPr lang="en-CA"/>
              <a:t> image de </a:t>
            </a:r>
            <a:r>
              <a:rPr lang="en-CA" err="1"/>
              <a:t>vous</a:t>
            </a:r>
            <a:r>
              <a:rPr lang="en-CA"/>
              <a:t> sur Internet, </a:t>
            </a:r>
            <a:r>
              <a:rPr lang="en-CA" err="1"/>
              <a:t>elle</a:t>
            </a:r>
            <a:r>
              <a:rPr lang="en-CA"/>
              <a:t> </a:t>
            </a:r>
            <a:r>
              <a:rPr lang="en-CA" err="1"/>
              <a:t>contribue</a:t>
            </a:r>
            <a:r>
              <a:rPr lang="en-CA"/>
              <a:t> à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identité</a:t>
            </a:r>
            <a:r>
              <a:rPr lang="en-CA"/>
              <a:t> numérique. </a:t>
            </a:r>
          </a:p>
          <a:p>
            <a:r>
              <a:rPr lang="en-CA"/>
              <a:t>Il </a:t>
            </a:r>
            <a:r>
              <a:rPr lang="en-CA" err="1"/>
              <a:t>est</a:t>
            </a:r>
            <a:r>
              <a:rPr lang="en-CA"/>
              <a:t> important de demander à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proches</a:t>
            </a:r>
            <a:r>
              <a:rPr lang="en-CA"/>
              <a:t>, </a:t>
            </a:r>
            <a:r>
              <a:rPr lang="en-CA" err="1"/>
              <a:t>tels</a:t>
            </a:r>
            <a:r>
              <a:rPr lang="en-CA"/>
              <a:t> que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amis</a:t>
            </a:r>
            <a:r>
              <a:rPr lang="en-CA"/>
              <a:t>, </a:t>
            </a:r>
            <a:r>
              <a:rPr lang="en-CA" err="1"/>
              <a:t>vos</a:t>
            </a:r>
            <a:r>
              <a:rPr lang="en-CA"/>
              <a:t> amies,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collègues</a:t>
            </a:r>
            <a:r>
              <a:rPr lang="en-CA"/>
              <a:t> et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famille</a:t>
            </a:r>
            <a:r>
              <a:rPr lang="en-CA"/>
              <a:t>, de </a:t>
            </a:r>
            <a:r>
              <a:rPr lang="en-CA" err="1"/>
              <a:t>vous</a:t>
            </a:r>
            <a:r>
              <a:rPr lang="en-CA"/>
              <a:t> consulter </a:t>
            </a:r>
            <a:r>
              <a:rPr lang="en-CA" err="1"/>
              <a:t>avant</a:t>
            </a:r>
            <a:r>
              <a:rPr lang="en-CA"/>
              <a:t> de </a:t>
            </a:r>
            <a:r>
              <a:rPr lang="en-CA" err="1"/>
              <a:t>publier</a:t>
            </a:r>
            <a:r>
              <a:rPr lang="en-CA"/>
              <a:t> des photos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représentant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représentant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enfants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D172A57-20F8-6283-3327-A7C9FBDF7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Empreinte</a:t>
            </a:r>
            <a:r>
              <a:rPr lang="en-CA"/>
              <a:t> numérique</a:t>
            </a:r>
          </a:p>
        </p:txBody>
      </p:sp>
    </p:spTree>
    <p:extLst>
      <p:ext uri="{BB962C8B-B14F-4D97-AF65-F5344CB8AC3E}">
        <p14:creationId xmlns:p14="http://schemas.microsoft.com/office/powerpoint/2010/main" val="36700567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/>
              <a:t>Les mots de passe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comme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serrure</a:t>
            </a:r>
            <a:r>
              <a:rPr lang="en-CA"/>
              <a:t> à </a:t>
            </a:r>
            <a:r>
              <a:rPr lang="en-CA" err="1"/>
              <a:t>combinaison</a:t>
            </a:r>
            <a:r>
              <a:rPr lang="en-CA"/>
              <a:t> qui </a:t>
            </a:r>
            <a:r>
              <a:rPr lang="en-CA" err="1"/>
              <a:t>protège</a:t>
            </a:r>
            <a:r>
              <a:rPr lang="en-CA"/>
              <a:t> les </a:t>
            </a:r>
            <a:r>
              <a:rPr lang="en-CA" err="1"/>
              <a:t>informations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publiez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 </a:t>
            </a:r>
          </a:p>
          <a:p>
            <a:r>
              <a:rPr lang="en-CA"/>
              <a:t>Un mot de passe </a:t>
            </a:r>
            <a:r>
              <a:rPr lang="en-CA" err="1"/>
              <a:t>est</a:t>
            </a:r>
            <a:r>
              <a:rPr lang="en-CA"/>
              <a:t> un mot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phrase </a:t>
            </a:r>
            <a:r>
              <a:rPr lang="en-CA" err="1"/>
              <a:t>secrète</a:t>
            </a:r>
            <a:r>
              <a:rPr lang="en-CA"/>
              <a:t> </a:t>
            </a:r>
            <a:r>
              <a:rPr lang="en-CA" err="1"/>
              <a:t>requis</a:t>
            </a:r>
            <a:r>
              <a:rPr lang="en-CA"/>
              <a:t> pour se connecter à un </a:t>
            </a:r>
            <a:r>
              <a:rPr lang="en-CA" err="1"/>
              <a:t>compte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 </a:t>
            </a:r>
          </a:p>
          <a:p>
            <a:r>
              <a:rPr lang="en-CA"/>
              <a:t>Il </a:t>
            </a:r>
            <a:r>
              <a:rPr lang="en-CA" err="1"/>
              <a:t>est</a:t>
            </a:r>
            <a:r>
              <a:rPr lang="en-CA"/>
              <a:t> important </a:t>
            </a:r>
            <a:r>
              <a:rPr lang="en-CA" err="1"/>
              <a:t>d’utiliser</a:t>
            </a:r>
            <a:r>
              <a:rPr lang="en-CA"/>
              <a:t> des mots de passe </a:t>
            </a:r>
            <a:r>
              <a:rPr lang="en-CA" err="1"/>
              <a:t>sécurisés</a:t>
            </a:r>
            <a:r>
              <a:rPr lang="en-CA"/>
              <a:t> et </a:t>
            </a:r>
            <a:r>
              <a:rPr lang="en-CA" err="1"/>
              <a:t>robustes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FDB490A-5BC7-CF5E-E570-80736AA05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/>
              <a:t>Mots de passe</a:t>
            </a:r>
          </a:p>
        </p:txBody>
      </p:sp>
      <p:pic>
        <p:nvPicPr>
          <p:cNvPr id="2" name="Image 1" descr="Cadenas Sécurité Icône Design · Image gratuite sur Pixabay, Image">
            <a:extLst>
              <a:ext uri="{FF2B5EF4-FFF2-40B4-BE49-F238E27FC236}">
                <a16:creationId xmlns:a16="http://schemas.microsoft.com/office/drawing/2014/main" id="{928B8924-9A9A-0210-03D8-392CBA3AA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971" y="4193042"/>
            <a:ext cx="21717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587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/>
              <a:t>Les mots de passe </a:t>
            </a:r>
            <a:r>
              <a:rPr lang="en-CA" err="1"/>
              <a:t>robustes</a:t>
            </a:r>
            <a:r>
              <a:rPr lang="en-CA"/>
              <a:t> et </a:t>
            </a:r>
            <a:r>
              <a:rPr lang="en-CA" err="1"/>
              <a:t>sécurisés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difficiles</a:t>
            </a:r>
            <a:r>
              <a:rPr lang="en-CA"/>
              <a:t> à </a:t>
            </a:r>
            <a:r>
              <a:rPr lang="en-CA" err="1"/>
              <a:t>deviner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à </a:t>
            </a:r>
            <a:r>
              <a:rPr lang="en-CA" err="1"/>
              <a:t>décoder</a:t>
            </a:r>
            <a:r>
              <a:rPr lang="en-CA"/>
              <a:t>. </a:t>
            </a:r>
          </a:p>
          <a:p>
            <a:r>
              <a:rPr lang="en-CA" err="1"/>
              <a:t>Ils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généralement</a:t>
            </a:r>
            <a:r>
              <a:rPr lang="en-CA"/>
              <a:t> complexes et </a:t>
            </a:r>
            <a:r>
              <a:rPr lang="en-CA" err="1"/>
              <a:t>comprennent</a:t>
            </a:r>
            <a:r>
              <a:rPr lang="en-CA"/>
              <a:t> des </a:t>
            </a:r>
            <a:r>
              <a:rPr lang="en-CA" err="1"/>
              <a:t>lettres</a:t>
            </a:r>
            <a:r>
              <a:rPr lang="en-CA"/>
              <a:t>, des chiffres et des </a:t>
            </a:r>
            <a:r>
              <a:rPr lang="en-CA" err="1"/>
              <a:t>symboles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48B1B9-B3AC-E513-ACAD-0BF2FA337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Créer</a:t>
            </a:r>
            <a:r>
              <a:rPr lang="en-CA"/>
              <a:t> des mots de passe </a:t>
            </a:r>
            <a:r>
              <a:rPr lang="en-CA" err="1"/>
              <a:t>robustes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0864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US" err="1"/>
              <a:t>Créez</a:t>
            </a:r>
            <a:r>
              <a:rPr lang="en-US"/>
              <a:t> des mots de passe </a:t>
            </a:r>
            <a:r>
              <a:rPr lang="en-US" err="1"/>
              <a:t>d’au</a:t>
            </a:r>
            <a:r>
              <a:rPr lang="en-US"/>
              <a:t> </a:t>
            </a:r>
            <a:r>
              <a:rPr lang="en-US" err="1"/>
              <a:t>moins</a:t>
            </a:r>
            <a:r>
              <a:rPr lang="en-US"/>
              <a:t> 8 </a:t>
            </a:r>
            <a:r>
              <a:rPr lang="en-US" err="1"/>
              <a:t>caractères</a:t>
            </a:r>
            <a:r>
              <a:rPr lang="en-US"/>
              <a:t>.</a:t>
            </a:r>
          </a:p>
          <a:p>
            <a:pPr lvl="1"/>
            <a:r>
              <a:rPr lang="en-US"/>
              <a:t>Un </a:t>
            </a:r>
            <a:r>
              <a:rPr lang="en-US" err="1"/>
              <a:t>caractère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</a:t>
            </a:r>
            <a:r>
              <a:rPr lang="en-US" err="1"/>
              <a:t>lettre</a:t>
            </a:r>
            <a:r>
              <a:rPr lang="en-US"/>
              <a:t>, un chiffre </a:t>
            </a:r>
            <a:r>
              <a:rPr lang="en-US" err="1"/>
              <a:t>ou</a:t>
            </a:r>
            <a:r>
              <a:rPr lang="en-US"/>
              <a:t> un </a:t>
            </a:r>
            <a:r>
              <a:rPr lang="en-US" err="1"/>
              <a:t>symbole</a:t>
            </a:r>
            <a:r>
              <a:rPr lang="en-US"/>
              <a:t>.</a:t>
            </a:r>
          </a:p>
          <a:p>
            <a:pPr lvl="1"/>
            <a:r>
              <a:rPr lang="en-US"/>
              <a:t>Plus le mot de passe </a:t>
            </a:r>
            <a:r>
              <a:rPr lang="en-US" err="1"/>
              <a:t>est</a:t>
            </a:r>
            <a:r>
              <a:rPr lang="en-US"/>
              <a:t> long, plus il sera difficile à </a:t>
            </a:r>
            <a:r>
              <a:rPr lang="en-US" err="1"/>
              <a:t>déchiffrer</a:t>
            </a:r>
            <a:r>
              <a:rPr lang="en-US"/>
              <a:t>.</a:t>
            </a:r>
            <a:endParaRPr lang="en-CA" sz="1600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8A7595-F65C-F396-1213-BFDA400B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6114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 err="1"/>
              <a:t>N’utilisez</a:t>
            </a:r>
            <a:r>
              <a:rPr lang="en-CA"/>
              <a:t> pas de mots du </a:t>
            </a:r>
            <a:r>
              <a:rPr lang="en-CA" err="1"/>
              <a:t>dictionnaire</a:t>
            </a:r>
            <a:r>
              <a:rPr lang="en-CA"/>
              <a:t>.</a:t>
            </a:r>
          </a:p>
          <a:p>
            <a:pPr lvl="1"/>
            <a:r>
              <a:rPr lang="en-CA"/>
              <a:t>Les </a:t>
            </a:r>
            <a:r>
              <a:rPr lang="en-CA" err="1"/>
              <a:t>cybercriminels</a:t>
            </a:r>
            <a:r>
              <a:rPr lang="en-CA"/>
              <a:t> et </a:t>
            </a:r>
            <a:r>
              <a:rPr lang="en-CA" err="1"/>
              <a:t>cybercriminelles</a:t>
            </a:r>
            <a:r>
              <a:rPr lang="en-CA"/>
              <a:t>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utiliser</a:t>
            </a:r>
            <a:r>
              <a:rPr lang="en-CA"/>
              <a:t> des programmes pour </a:t>
            </a:r>
            <a:r>
              <a:rPr lang="en-CA" err="1"/>
              <a:t>deviner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mot de passe </a:t>
            </a:r>
            <a:r>
              <a:rPr lang="en-CA" err="1"/>
              <a:t>s’il</a:t>
            </a:r>
            <a:r>
              <a:rPr lang="en-CA"/>
              <a:t> </a:t>
            </a:r>
            <a:r>
              <a:rPr lang="en-CA" err="1"/>
              <a:t>s’agit</a:t>
            </a:r>
            <a:r>
              <a:rPr lang="en-CA"/>
              <a:t> d’un mot du </a:t>
            </a:r>
            <a:r>
              <a:rPr lang="en-CA" err="1"/>
              <a:t>dictionnaire</a:t>
            </a:r>
            <a:r>
              <a:rPr lang="en-CA"/>
              <a:t>.</a:t>
            </a:r>
          </a:p>
          <a:p>
            <a:pPr lvl="1"/>
            <a:endParaRPr lang="en-CA" sz="1600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75268C-336A-1FB9-C6D4-6B39F2A58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4368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US" err="1"/>
              <a:t>N’utilisez</a:t>
            </a:r>
            <a:r>
              <a:rPr lang="en-US"/>
              <a:t> pas </a:t>
            </a:r>
            <a:r>
              <a:rPr lang="en-US" err="1"/>
              <a:t>d’informations</a:t>
            </a:r>
            <a:r>
              <a:rPr lang="en-US"/>
              <a:t> </a:t>
            </a:r>
            <a:r>
              <a:rPr lang="en-US" err="1"/>
              <a:t>privées</a:t>
            </a:r>
            <a:r>
              <a:rPr lang="en-US"/>
              <a:t> </a:t>
            </a:r>
            <a:r>
              <a:rPr lang="en-US" err="1"/>
              <a:t>ou</a:t>
            </a:r>
            <a:r>
              <a:rPr lang="en-US"/>
              <a:t> </a:t>
            </a:r>
            <a:r>
              <a:rPr lang="en-US" err="1"/>
              <a:t>personnelles</a:t>
            </a:r>
            <a:r>
              <a:rPr lang="en-US"/>
              <a:t> dans </a:t>
            </a:r>
            <a:r>
              <a:rPr lang="en-US" err="1"/>
              <a:t>vos</a:t>
            </a:r>
            <a:r>
              <a:rPr lang="en-US"/>
              <a:t> mots de passe.</a:t>
            </a:r>
          </a:p>
          <a:p>
            <a:pPr lvl="1"/>
            <a:r>
              <a:rPr lang="en-US"/>
              <a:t>Cela </a:t>
            </a:r>
            <a:r>
              <a:rPr lang="en-US" err="1"/>
              <a:t>complique</a:t>
            </a:r>
            <a:r>
              <a:rPr lang="en-US"/>
              <a:t> la mission d’un </a:t>
            </a:r>
            <a:r>
              <a:rPr lang="en-US" err="1"/>
              <a:t>ou</a:t>
            </a:r>
            <a:r>
              <a:rPr lang="en-US"/>
              <a:t> </a:t>
            </a:r>
            <a:r>
              <a:rPr lang="en-US" err="1"/>
              <a:t>d’une</a:t>
            </a:r>
            <a:r>
              <a:rPr lang="en-US"/>
              <a:t> pirate </a:t>
            </a:r>
            <a:r>
              <a:rPr lang="en-US" err="1"/>
              <a:t>informatique</a:t>
            </a:r>
            <a:r>
              <a:rPr lang="en-US"/>
              <a:t>.  </a:t>
            </a:r>
            <a:endParaRPr lang="en-CA" sz="1600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41C274-9A34-A7D2-B664-524AC5CE7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61739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/>
              <a:t>Pour </a:t>
            </a:r>
            <a:r>
              <a:rPr lang="en-CA" err="1"/>
              <a:t>vos</a:t>
            </a:r>
            <a:r>
              <a:rPr lang="en-CA"/>
              <a:t> mots de passe, </a:t>
            </a:r>
            <a:r>
              <a:rPr lang="en-CA" err="1"/>
              <a:t>variez</a:t>
            </a:r>
            <a:r>
              <a:rPr lang="en-CA"/>
              <a:t> les types de </a:t>
            </a:r>
            <a:r>
              <a:rPr lang="en-CA" err="1"/>
              <a:t>caractères</a:t>
            </a:r>
            <a:r>
              <a:rPr lang="en-CA"/>
              <a:t> (</a:t>
            </a:r>
            <a:r>
              <a:rPr lang="en-CA" err="1"/>
              <a:t>lettres</a:t>
            </a:r>
            <a:r>
              <a:rPr lang="en-CA"/>
              <a:t>, chiffres et </a:t>
            </a:r>
            <a:r>
              <a:rPr lang="en-CA" err="1"/>
              <a:t>symboles</a:t>
            </a:r>
            <a:r>
              <a:rPr lang="en-CA"/>
              <a:t>).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039602-A9F7-CE55-D088-DC0F9B439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00207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 err="1"/>
              <a:t>Alternez</a:t>
            </a:r>
            <a:r>
              <a:rPr lang="en-CA"/>
              <a:t> entre majuscules et minuscules.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52218C-EAD6-ABE6-6B72-1BE9DC1C1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11032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CA" err="1"/>
              <a:t>Modifiez</a:t>
            </a:r>
            <a:r>
              <a:rPr lang="en-CA"/>
              <a:t> </a:t>
            </a:r>
            <a:r>
              <a:rPr lang="en-CA" err="1"/>
              <a:t>régulièrement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mot de passe.</a:t>
            </a:r>
          </a:p>
          <a:p>
            <a:pPr lvl="1"/>
            <a:r>
              <a:rPr lang="en-CA"/>
              <a:t>Il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conseillé</a:t>
            </a:r>
            <a:r>
              <a:rPr lang="en-CA"/>
              <a:t> de changer </a:t>
            </a:r>
            <a:r>
              <a:rPr lang="en-CA" err="1"/>
              <a:t>votre</a:t>
            </a:r>
            <a:r>
              <a:rPr lang="en-CA"/>
              <a:t> mot de passe au </a:t>
            </a:r>
            <a:r>
              <a:rPr lang="en-CA" err="1"/>
              <a:t>moins</a:t>
            </a:r>
            <a:r>
              <a:rPr lang="en-CA"/>
              <a:t> </a:t>
            </a:r>
            <a:r>
              <a:rPr lang="en-CA" err="1"/>
              <a:t>tous</a:t>
            </a:r>
            <a:r>
              <a:rPr lang="en-CA"/>
              <a:t> les 6 </a:t>
            </a:r>
            <a:r>
              <a:rPr lang="en-CA" err="1"/>
              <a:t>mois</a:t>
            </a:r>
            <a:r>
              <a:rPr lang="en-CA"/>
              <a:t>.</a:t>
            </a:r>
          </a:p>
          <a:p>
            <a:pPr lvl="1"/>
            <a:endParaRPr lang="en-CA" sz="1600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C3E6CB2-AEE5-A2C2-5422-59BEF440F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96015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940" y="830049"/>
            <a:ext cx="8911687" cy="1280890"/>
          </a:xfrm>
        </p:spPr>
        <p:txBody>
          <a:bodyPr/>
          <a:lstStyle/>
          <a:p>
            <a:r>
              <a:rPr lang="en-CA"/>
              <a:t>Mise </a:t>
            </a:r>
            <a:r>
              <a:rPr lang="en-CA" err="1"/>
              <a:t>en</a:t>
            </a:r>
            <a:r>
              <a:rPr lang="en-CA"/>
              <a:t> train : blague du jour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2772" y="2080844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/>
              <a:t>Comment </a:t>
            </a:r>
            <a:r>
              <a:rPr lang="en-CA" err="1"/>
              <a:t>appelle</a:t>
            </a:r>
            <a:r>
              <a:rPr lang="en-CA"/>
              <a:t>-t-on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chauve-souris</a:t>
            </a:r>
            <a:r>
              <a:rPr lang="en-CA"/>
              <a:t> avec </a:t>
            </a:r>
            <a:r>
              <a:rPr lang="en-CA" err="1"/>
              <a:t>une</a:t>
            </a:r>
            <a:r>
              <a:rPr lang="en-CA"/>
              <a:t> perruque ?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8172" y="624110"/>
            <a:ext cx="774259" cy="664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43294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r>
              <a:rPr lang="en-US"/>
              <a:t>Ne </a:t>
            </a:r>
            <a:r>
              <a:rPr lang="en-US" err="1"/>
              <a:t>divulguez</a:t>
            </a:r>
            <a:r>
              <a:rPr lang="en-US"/>
              <a:t> jamais </a:t>
            </a:r>
            <a:r>
              <a:rPr lang="en-US" err="1"/>
              <a:t>votre</a:t>
            </a:r>
            <a:r>
              <a:rPr lang="en-US"/>
              <a:t> mot de passe à </a:t>
            </a:r>
            <a:r>
              <a:rPr lang="en-US" err="1"/>
              <a:t>quiconque</a:t>
            </a:r>
            <a:r>
              <a:rPr lang="en-US"/>
              <a:t>.</a:t>
            </a:r>
          </a:p>
          <a:p>
            <a:endParaRPr lang="en-CA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B9BDBF-1443-25E2-2AF5-6F165BDD9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821942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8911" y="2133600"/>
            <a:ext cx="10385701" cy="3777622"/>
          </a:xfrm>
        </p:spPr>
        <p:txBody>
          <a:bodyPr/>
          <a:lstStyle/>
          <a:p>
            <a:r>
              <a:rPr lang="en-CA" err="1"/>
              <a:t>Assurez-vous</a:t>
            </a:r>
            <a:r>
              <a:rPr lang="en-CA"/>
              <a:t> </a:t>
            </a:r>
            <a:r>
              <a:rPr lang="en-CA" err="1"/>
              <a:t>qu’il</a:t>
            </a:r>
            <a:r>
              <a:rPr lang="en-CA"/>
              <a:t> </a:t>
            </a:r>
            <a:r>
              <a:rPr lang="en-CA" err="1"/>
              <a:t>soit</a:t>
            </a:r>
            <a:r>
              <a:rPr lang="en-CA"/>
              <a:t> facile à </a:t>
            </a:r>
            <a:r>
              <a:rPr lang="en-CA" err="1"/>
              <a:t>mémoriser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9E6C1B-6E7B-C0AD-9340-4490B5F50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10385701" cy="1280890"/>
          </a:xfrm>
        </p:spPr>
        <p:txBody>
          <a:bodyPr/>
          <a:lstStyle/>
          <a:p>
            <a:r>
              <a:rPr lang="en-CA"/>
              <a:t>8 conseils 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robuste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05723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3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i="1" err="1"/>
              <a:t>Exemple</a:t>
            </a:r>
            <a:r>
              <a:rPr lang="en-CA" i="1"/>
              <a:t> :</a:t>
            </a:r>
          </a:p>
          <a:p>
            <a:pPr marL="0" indent="0">
              <a:buNone/>
            </a:pPr>
            <a:endParaRPr lang="en-CA" i="1"/>
          </a:p>
          <a:p>
            <a:pPr marL="0" indent="0">
              <a:buNone/>
            </a:pPr>
            <a:endParaRPr lang="en-CA" i="1"/>
          </a:p>
          <a:p>
            <a:pPr marL="0" indent="0">
              <a:buNone/>
            </a:pPr>
            <a:endParaRPr lang="en-CA"/>
          </a:p>
          <a:p>
            <a:r>
              <a:rPr lang="en-CA" err="1"/>
              <a:t>Voici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formule</a:t>
            </a:r>
            <a:r>
              <a:rPr lang="en-CA"/>
              <a:t> de mot de passe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pourriez</a:t>
            </a:r>
            <a:r>
              <a:rPr lang="en-CA"/>
              <a:t> </a:t>
            </a:r>
            <a:r>
              <a:rPr lang="en-CA" err="1"/>
              <a:t>utiliser</a:t>
            </a:r>
            <a:r>
              <a:rPr lang="en-CA"/>
              <a:t>. </a:t>
            </a:r>
          </a:p>
          <a:p>
            <a:r>
              <a:rPr lang="en-CA"/>
              <a:t>Elle </a:t>
            </a:r>
            <a:r>
              <a:rPr lang="en-CA" err="1"/>
              <a:t>inclut</a:t>
            </a:r>
            <a:r>
              <a:rPr lang="en-CA"/>
              <a:t> </a:t>
            </a:r>
            <a:r>
              <a:rPr lang="en-CA" err="1"/>
              <a:t>toutes</a:t>
            </a:r>
            <a:r>
              <a:rPr lang="en-CA"/>
              <a:t> les </a:t>
            </a:r>
            <a:r>
              <a:rPr lang="en-CA" err="1"/>
              <a:t>recommandations</a:t>
            </a:r>
            <a:r>
              <a:rPr lang="en-CA"/>
              <a:t> de </a:t>
            </a:r>
            <a:r>
              <a:rPr lang="en-CA" err="1"/>
              <a:t>sécurité</a:t>
            </a:r>
            <a:r>
              <a:rPr lang="en-CA"/>
              <a:t>. </a:t>
            </a:r>
          </a:p>
          <a:p>
            <a:r>
              <a:rPr lang="en-CA"/>
              <a:t>Le mot de passe sera </a:t>
            </a:r>
            <a:r>
              <a:rPr lang="en-CA" err="1"/>
              <a:t>presque</a:t>
            </a:r>
            <a:r>
              <a:rPr lang="en-CA"/>
              <a:t> impossible à </a:t>
            </a:r>
            <a:r>
              <a:rPr lang="en-CA" err="1"/>
              <a:t>deviner</a:t>
            </a:r>
            <a:r>
              <a:rPr lang="en-CA"/>
              <a:t> </a:t>
            </a:r>
          </a:p>
          <a:p>
            <a:pPr marL="0" indent="0">
              <a:buNone/>
            </a:pPr>
            <a:endParaRPr lang="en-CA" i="1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822558"/>
              </p:ext>
            </p:extLst>
          </p:nvPr>
        </p:nvGraphicFramePr>
        <p:xfrm>
          <a:off x="1188676" y="2927286"/>
          <a:ext cx="8710160" cy="397211"/>
        </p:xfrm>
        <a:graphic>
          <a:graphicData uri="http://schemas.openxmlformats.org/drawingml/2006/table">
            <a:tbl>
              <a:tblPr firstRow="1" firstCol="1" bandRow="1"/>
              <a:tblGrid>
                <a:gridCol w="1088071">
                  <a:extLst>
                    <a:ext uri="{9D8B030D-6E8A-4147-A177-3AD203B41FA5}">
                      <a16:colId xmlns:a16="http://schemas.microsoft.com/office/drawing/2014/main" val="1165545361"/>
                    </a:ext>
                  </a:extLst>
                </a:gridCol>
                <a:gridCol w="1088071">
                  <a:extLst>
                    <a:ext uri="{9D8B030D-6E8A-4147-A177-3AD203B41FA5}">
                      <a16:colId xmlns:a16="http://schemas.microsoft.com/office/drawing/2014/main" val="4127586004"/>
                    </a:ext>
                  </a:extLst>
                </a:gridCol>
                <a:gridCol w="1089003">
                  <a:extLst>
                    <a:ext uri="{9D8B030D-6E8A-4147-A177-3AD203B41FA5}">
                      <a16:colId xmlns:a16="http://schemas.microsoft.com/office/drawing/2014/main" val="1680876914"/>
                    </a:ext>
                  </a:extLst>
                </a:gridCol>
                <a:gridCol w="1089003">
                  <a:extLst>
                    <a:ext uri="{9D8B030D-6E8A-4147-A177-3AD203B41FA5}">
                      <a16:colId xmlns:a16="http://schemas.microsoft.com/office/drawing/2014/main" val="2296709106"/>
                    </a:ext>
                  </a:extLst>
                </a:gridCol>
                <a:gridCol w="1089003">
                  <a:extLst>
                    <a:ext uri="{9D8B030D-6E8A-4147-A177-3AD203B41FA5}">
                      <a16:colId xmlns:a16="http://schemas.microsoft.com/office/drawing/2014/main" val="2400612705"/>
                    </a:ext>
                  </a:extLst>
                </a:gridCol>
                <a:gridCol w="1089003">
                  <a:extLst>
                    <a:ext uri="{9D8B030D-6E8A-4147-A177-3AD203B41FA5}">
                      <a16:colId xmlns:a16="http://schemas.microsoft.com/office/drawing/2014/main" val="1298552162"/>
                    </a:ext>
                  </a:extLst>
                </a:gridCol>
                <a:gridCol w="1089003">
                  <a:extLst>
                    <a:ext uri="{9D8B030D-6E8A-4147-A177-3AD203B41FA5}">
                      <a16:colId xmlns:a16="http://schemas.microsoft.com/office/drawing/2014/main" val="1083770409"/>
                    </a:ext>
                  </a:extLst>
                </a:gridCol>
                <a:gridCol w="1089003">
                  <a:extLst>
                    <a:ext uri="{9D8B030D-6E8A-4147-A177-3AD203B41FA5}">
                      <a16:colId xmlns:a16="http://schemas.microsoft.com/office/drawing/2014/main" val="3481808675"/>
                    </a:ext>
                  </a:extLst>
                </a:gridCol>
              </a:tblGrid>
              <a:tr h="3972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endParaRPr lang="en-CA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005480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A5996E3-52B0-96F2-9569-96189E2A4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Créer</a:t>
            </a:r>
            <a:r>
              <a:rPr lang="en-CA"/>
              <a:t> des mots de passe </a:t>
            </a:r>
            <a:r>
              <a:rPr lang="en-CA" err="1"/>
              <a:t>robustes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008968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/>
          <a:lstStyle/>
          <a:p>
            <a:pPr marL="0" indent="0">
              <a:buNone/>
            </a:pPr>
            <a:r>
              <a:rPr lang="en-CA" err="1"/>
              <a:t>Voici</a:t>
            </a:r>
            <a:r>
              <a:rPr lang="en-CA"/>
              <a:t> comment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souvenir : </a:t>
            </a:r>
          </a:p>
          <a:p>
            <a:pPr marL="0" indent="0">
              <a:buNone/>
            </a:pPr>
            <a:endParaRPr lang="en-CA" i="1"/>
          </a:p>
          <a:p>
            <a:pPr marL="0" indent="0">
              <a:buNone/>
            </a:pPr>
            <a:endParaRPr lang="en-CA" i="1"/>
          </a:p>
          <a:p>
            <a:pPr lvl="0"/>
            <a:endParaRPr lang="en-CA"/>
          </a:p>
          <a:p>
            <a:pPr lvl="0"/>
            <a:r>
              <a:rPr lang="en-CA"/>
              <a:t>Les </a:t>
            </a:r>
            <a:r>
              <a:rPr lang="en-CA" err="1"/>
              <a:t>lettres</a:t>
            </a:r>
            <a:r>
              <a:rPr lang="en-CA"/>
              <a:t> </a:t>
            </a:r>
            <a:r>
              <a:rPr lang="en-CA" err="1"/>
              <a:t>forment</a:t>
            </a:r>
            <a:r>
              <a:rPr lang="en-CA"/>
              <a:t> le nom « Dora ».</a:t>
            </a:r>
          </a:p>
          <a:p>
            <a:pPr lvl="0"/>
            <a:r>
              <a:rPr lang="en-CA"/>
              <a:t>Les chiffres </a:t>
            </a:r>
            <a:r>
              <a:rPr lang="en-CA" err="1"/>
              <a:t>représentent</a:t>
            </a:r>
            <a:r>
              <a:rPr lang="en-CA"/>
              <a:t> le </a:t>
            </a:r>
            <a:r>
              <a:rPr lang="en-CA" err="1"/>
              <a:t>nombre</a:t>
            </a:r>
            <a:r>
              <a:rPr lang="en-CA"/>
              <a:t> « 475 ».</a:t>
            </a:r>
          </a:p>
          <a:p>
            <a:pPr lvl="0"/>
            <a:endParaRPr lang="en-CA"/>
          </a:p>
          <a:p>
            <a:pPr marL="0" indent="0">
              <a:buNone/>
            </a:pPr>
            <a:endParaRPr lang="en-CA"/>
          </a:p>
          <a:p>
            <a:pPr marL="0" indent="0">
              <a:buNone/>
            </a:pPr>
            <a:endParaRPr lang="en-CA" i="1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71995"/>
              </p:ext>
            </p:extLst>
          </p:nvPr>
        </p:nvGraphicFramePr>
        <p:xfrm>
          <a:off x="1114038" y="2914223"/>
          <a:ext cx="8657908" cy="514777"/>
        </p:xfrm>
        <a:graphic>
          <a:graphicData uri="http://schemas.openxmlformats.org/drawingml/2006/table">
            <a:tbl>
              <a:tblPr firstRow="1" firstCol="1" bandRow="1"/>
              <a:tblGrid>
                <a:gridCol w="1081544">
                  <a:extLst>
                    <a:ext uri="{9D8B030D-6E8A-4147-A177-3AD203B41FA5}">
                      <a16:colId xmlns:a16="http://schemas.microsoft.com/office/drawing/2014/main" val="2611952096"/>
                    </a:ext>
                  </a:extLst>
                </a:gridCol>
                <a:gridCol w="1081544">
                  <a:extLst>
                    <a:ext uri="{9D8B030D-6E8A-4147-A177-3AD203B41FA5}">
                      <a16:colId xmlns:a16="http://schemas.microsoft.com/office/drawing/2014/main" val="1769586184"/>
                    </a:ext>
                  </a:extLst>
                </a:gridCol>
                <a:gridCol w="1082470">
                  <a:extLst>
                    <a:ext uri="{9D8B030D-6E8A-4147-A177-3AD203B41FA5}">
                      <a16:colId xmlns:a16="http://schemas.microsoft.com/office/drawing/2014/main" val="1162648776"/>
                    </a:ext>
                  </a:extLst>
                </a:gridCol>
                <a:gridCol w="1082470">
                  <a:extLst>
                    <a:ext uri="{9D8B030D-6E8A-4147-A177-3AD203B41FA5}">
                      <a16:colId xmlns:a16="http://schemas.microsoft.com/office/drawing/2014/main" val="911964247"/>
                    </a:ext>
                  </a:extLst>
                </a:gridCol>
                <a:gridCol w="1082470">
                  <a:extLst>
                    <a:ext uri="{9D8B030D-6E8A-4147-A177-3AD203B41FA5}">
                      <a16:colId xmlns:a16="http://schemas.microsoft.com/office/drawing/2014/main" val="1980501256"/>
                    </a:ext>
                  </a:extLst>
                </a:gridCol>
                <a:gridCol w="1082470">
                  <a:extLst>
                    <a:ext uri="{9D8B030D-6E8A-4147-A177-3AD203B41FA5}">
                      <a16:colId xmlns:a16="http://schemas.microsoft.com/office/drawing/2014/main" val="3321000859"/>
                    </a:ext>
                  </a:extLst>
                </a:gridCol>
                <a:gridCol w="1082470">
                  <a:extLst>
                    <a:ext uri="{9D8B030D-6E8A-4147-A177-3AD203B41FA5}">
                      <a16:colId xmlns:a16="http://schemas.microsoft.com/office/drawing/2014/main" val="3381051132"/>
                    </a:ext>
                  </a:extLst>
                </a:gridCol>
                <a:gridCol w="1082470">
                  <a:extLst>
                    <a:ext uri="{9D8B030D-6E8A-4147-A177-3AD203B41FA5}">
                      <a16:colId xmlns:a16="http://schemas.microsoft.com/office/drawing/2014/main" val="964374201"/>
                    </a:ext>
                  </a:extLst>
                </a:gridCol>
              </a:tblGrid>
              <a:tr h="5147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CA" sz="18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endParaRPr lang="en-C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488689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27884078-99C5-E215-220F-620F413DDB86}"/>
              </a:ext>
            </a:extLst>
          </p:cNvPr>
          <p:cNvSpPr txBox="1">
            <a:spLocks/>
          </p:cNvSpPr>
          <p:nvPr/>
        </p:nvSpPr>
        <p:spPr>
          <a:xfrm>
            <a:off x="987149" y="679866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/>
              <a:t>Créer des mots de passe robustes</a:t>
            </a:r>
          </a:p>
        </p:txBody>
      </p:sp>
    </p:spTree>
    <p:extLst>
      <p:ext uri="{BB962C8B-B14F-4D97-AF65-F5344CB8AC3E}">
        <p14:creationId xmlns:p14="http://schemas.microsoft.com/office/powerpoint/2010/main" val="40801367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133600"/>
            <a:ext cx="10517463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/>
              <a:t>Pour </a:t>
            </a:r>
            <a:r>
              <a:rPr lang="en-CA" err="1"/>
              <a:t>créer</a:t>
            </a:r>
            <a:r>
              <a:rPr lang="en-CA"/>
              <a:t> un mot de passe </a:t>
            </a:r>
            <a:r>
              <a:rPr lang="en-CA" err="1"/>
              <a:t>fiable</a:t>
            </a:r>
            <a:r>
              <a:rPr lang="en-CA"/>
              <a:t>, </a:t>
            </a:r>
            <a:r>
              <a:rPr lang="en-CA" err="1"/>
              <a:t>sélectionnez</a:t>
            </a:r>
            <a:r>
              <a:rPr lang="en-CA"/>
              <a:t> un mot </a:t>
            </a:r>
            <a:r>
              <a:rPr lang="en-CA" err="1"/>
              <a:t>composé</a:t>
            </a:r>
            <a:r>
              <a:rPr lang="en-CA"/>
              <a:t> de 4 à 5 </a:t>
            </a:r>
            <a:r>
              <a:rPr lang="en-CA" err="1"/>
              <a:t>lettres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pourrez</a:t>
            </a:r>
            <a:r>
              <a:rPr lang="en-CA"/>
              <a:t> </a:t>
            </a:r>
            <a:r>
              <a:rPr lang="en-CA" err="1"/>
              <a:t>facilement</a:t>
            </a:r>
            <a:r>
              <a:rPr lang="en-CA"/>
              <a:t> </a:t>
            </a:r>
            <a:r>
              <a:rPr lang="en-CA" err="1"/>
              <a:t>retenir</a:t>
            </a:r>
            <a:r>
              <a:rPr lang="en-CA"/>
              <a:t>, </a:t>
            </a:r>
            <a:r>
              <a:rPr lang="en-CA" err="1"/>
              <a:t>puis</a:t>
            </a:r>
            <a:r>
              <a:rPr lang="en-CA"/>
              <a:t> </a:t>
            </a:r>
            <a:r>
              <a:rPr lang="en-CA" err="1"/>
              <a:t>ajoutez</a:t>
            </a:r>
            <a:r>
              <a:rPr lang="en-CA"/>
              <a:t> un </a:t>
            </a:r>
            <a:r>
              <a:rPr lang="en-CA" err="1"/>
              <a:t>nombre</a:t>
            </a:r>
            <a:r>
              <a:rPr lang="en-CA"/>
              <a:t> à deux </a:t>
            </a:r>
            <a:r>
              <a:rPr lang="en-CA" err="1"/>
              <a:t>ou</a:t>
            </a:r>
            <a:r>
              <a:rPr lang="en-CA"/>
              <a:t> trois chiffres. </a:t>
            </a:r>
            <a:endParaRPr lang="fr-FR"/>
          </a:p>
          <a:p>
            <a:r>
              <a:rPr lang="en-CA" err="1"/>
              <a:t>Mélangez</a:t>
            </a:r>
            <a:r>
              <a:rPr lang="en-CA"/>
              <a:t> les </a:t>
            </a:r>
            <a:r>
              <a:rPr lang="en-CA" err="1"/>
              <a:t>lettres</a:t>
            </a:r>
            <a:r>
              <a:rPr lang="en-CA"/>
              <a:t> et les chiffres et </a:t>
            </a:r>
            <a:r>
              <a:rPr lang="en-CA" err="1"/>
              <a:t>ajoutez</a:t>
            </a:r>
            <a:r>
              <a:rPr lang="en-CA"/>
              <a:t> un </a:t>
            </a:r>
            <a:r>
              <a:rPr lang="en-CA" err="1"/>
              <a:t>symbole</a:t>
            </a:r>
            <a:r>
              <a:rPr lang="en-CA"/>
              <a:t> à la fin. </a:t>
            </a:r>
          </a:p>
          <a:p>
            <a:r>
              <a:rPr lang="en-CA"/>
              <a:t>Ce </a:t>
            </a:r>
            <a:r>
              <a:rPr lang="en-CA" err="1"/>
              <a:t>procédé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aidera</a:t>
            </a:r>
            <a:r>
              <a:rPr lang="en-CA"/>
              <a:t> à </a:t>
            </a:r>
            <a:r>
              <a:rPr lang="en-CA" err="1"/>
              <a:t>mémoriser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mot de passe </a:t>
            </a:r>
            <a:r>
              <a:rPr lang="en-CA" err="1"/>
              <a:t>sûr</a:t>
            </a:r>
            <a:r>
              <a:rPr lang="en-CA"/>
              <a:t> et unique.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E314A0-0643-2DCB-8F9E-373CA3F1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Créer</a:t>
            </a:r>
            <a:r>
              <a:rPr lang="en-CA"/>
              <a:t> des mots de passe </a:t>
            </a:r>
            <a:r>
              <a:rPr lang="en-CA" err="1"/>
              <a:t>robustes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25496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9" y="624110"/>
            <a:ext cx="10517464" cy="1280890"/>
          </a:xfrm>
        </p:spPr>
        <p:txBody>
          <a:bodyPr/>
          <a:lstStyle/>
          <a:p>
            <a:r>
              <a:rPr lang="en-CA"/>
              <a:t>Effacer </a:t>
            </a:r>
            <a:r>
              <a:rPr lang="en-CA" err="1"/>
              <a:t>l’historique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 err="1"/>
              <a:t>Supprimer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historique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protéger</a:t>
            </a:r>
            <a:r>
              <a:rPr lang="en-CA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92566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9" y="624110"/>
            <a:ext cx="10517464" cy="1280890"/>
          </a:xfrm>
        </p:spPr>
        <p:txBody>
          <a:bodyPr/>
          <a:lstStyle/>
          <a:p>
            <a:r>
              <a:rPr lang="en-CA"/>
              <a:t>Effacer </a:t>
            </a:r>
            <a:r>
              <a:rPr lang="en-CA" err="1"/>
              <a:t>l’historique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Les </a:t>
            </a:r>
            <a:r>
              <a:rPr lang="en-CA" err="1"/>
              <a:t>navigateurs</a:t>
            </a:r>
            <a:r>
              <a:rPr lang="en-CA"/>
              <a:t> Internet </a:t>
            </a:r>
            <a:r>
              <a:rPr lang="en-CA" err="1"/>
              <a:t>conservent</a:t>
            </a:r>
            <a:r>
              <a:rPr lang="en-CA"/>
              <a:t> la trace de </a:t>
            </a:r>
            <a:r>
              <a:rPr lang="en-CA" err="1"/>
              <a:t>tous</a:t>
            </a:r>
            <a:r>
              <a:rPr lang="en-CA"/>
              <a:t> les sites web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visitez</a:t>
            </a:r>
            <a:r>
              <a:rPr lang="en-CA"/>
              <a:t> et des </a:t>
            </a:r>
            <a:r>
              <a:rPr lang="en-CA" err="1"/>
              <a:t>informations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y </a:t>
            </a:r>
            <a:r>
              <a:rPr lang="en-CA" err="1"/>
              <a:t>saisissez</a:t>
            </a:r>
            <a:r>
              <a:rPr lang="en-CA"/>
              <a:t>. </a:t>
            </a:r>
          </a:p>
          <a:p>
            <a:r>
              <a:rPr lang="en-CA"/>
              <a:t>Pour </a:t>
            </a:r>
            <a:r>
              <a:rPr lang="en-CA" err="1"/>
              <a:t>préserver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confidentialité</a:t>
            </a:r>
            <a:r>
              <a:rPr lang="en-CA"/>
              <a:t>, il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conseillé</a:t>
            </a:r>
            <a:r>
              <a:rPr lang="en-CA"/>
              <a:t> de </a:t>
            </a:r>
            <a:r>
              <a:rPr lang="en-CA" err="1"/>
              <a:t>supprimer</a:t>
            </a:r>
            <a:r>
              <a:rPr lang="en-CA"/>
              <a:t> </a:t>
            </a:r>
            <a:r>
              <a:rPr lang="en-CA" err="1"/>
              <a:t>l’historique</a:t>
            </a:r>
            <a:r>
              <a:rPr lang="en-CA"/>
              <a:t> de navigation après </a:t>
            </a:r>
            <a:r>
              <a:rPr lang="en-CA" err="1"/>
              <a:t>chaque</a:t>
            </a:r>
            <a:r>
              <a:rPr lang="en-CA"/>
              <a:t> session de navigation.</a:t>
            </a:r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57542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522" y="2133600"/>
            <a:ext cx="10177089" cy="3777622"/>
          </a:xfrm>
        </p:spPr>
        <p:txBody>
          <a:bodyPr/>
          <a:lstStyle/>
          <a:p>
            <a:r>
              <a:rPr lang="en-CA"/>
              <a:t>Suivez les étapes dans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manuel</a:t>
            </a:r>
            <a:r>
              <a:rPr lang="en-CA"/>
              <a:t> pour savoir comment </a:t>
            </a:r>
            <a:r>
              <a:rPr lang="en-CA" err="1"/>
              <a:t>supprimer</a:t>
            </a:r>
            <a:r>
              <a:rPr lang="en-CA"/>
              <a:t> </a:t>
            </a:r>
            <a:r>
              <a:rPr lang="en-CA" err="1"/>
              <a:t>l’historique</a:t>
            </a:r>
            <a:r>
              <a:rPr lang="en-CA"/>
              <a:t> de navigation dans Google Chrome.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722D7D-551F-1BA3-C559-B499060B5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236" y="852710"/>
            <a:ext cx="8911687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DAFBE102-4C5A-01D6-315E-49503EBD8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852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262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39" cy="1280890"/>
          </a:xfrm>
        </p:spPr>
        <p:txBody>
          <a:bodyPr/>
          <a:lstStyle/>
          <a:p>
            <a:r>
              <a:rPr lang="en-CA"/>
              <a:t>Effacer </a:t>
            </a:r>
            <a:r>
              <a:rPr lang="en-CA" err="1"/>
              <a:t>l’historique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Il </a:t>
            </a:r>
            <a:r>
              <a:rPr lang="en-CA" err="1"/>
              <a:t>est</a:t>
            </a:r>
            <a:r>
              <a:rPr lang="en-CA"/>
              <a:t> crucial de </a:t>
            </a:r>
            <a:r>
              <a:rPr lang="en-CA" err="1"/>
              <a:t>vider</a:t>
            </a:r>
            <a:r>
              <a:rPr lang="en-CA"/>
              <a:t> </a:t>
            </a:r>
            <a:r>
              <a:rPr lang="en-CA" err="1"/>
              <a:t>l’historique</a:t>
            </a:r>
            <a:r>
              <a:rPr lang="en-CA"/>
              <a:t> de navigation de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navigateur</a:t>
            </a:r>
            <a:r>
              <a:rPr lang="en-CA"/>
              <a:t> web après </a:t>
            </a:r>
            <a:r>
              <a:rPr lang="en-CA" err="1"/>
              <a:t>avoir</a:t>
            </a:r>
            <a:r>
              <a:rPr lang="en-CA"/>
              <a:t> </a:t>
            </a:r>
            <a:r>
              <a:rPr lang="en-CA" err="1"/>
              <a:t>utilisé</a:t>
            </a:r>
            <a:r>
              <a:rPr lang="en-CA"/>
              <a:t> un </a:t>
            </a:r>
            <a:r>
              <a:rPr lang="en-CA" err="1"/>
              <a:t>ordinateur</a:t>
            </a:r>
            <a:r>
              <a:rPr lang="en-CA"/>
              <a:t> </a:t>
            </a:r>
            <a:r>
              <a:rPr lang="en-CA" err="1"/>
              <a:t>partagé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un </a:t>
            </a:r>
            <a:r>
              <a:rPr lang="en-CA" err="1"/>
              <a:t>ordinateur</a:t>
            </a:r>
            <a:r>
              <a:rPr lang="en-CA"/>
              <a:t> qui ne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appartient</a:t>
            </a:r>
            <a:r>
              <a:rPr lang="en-CA"/>
              <a:t> pas.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257313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9" y="624110"/>
            <a:ext cx="10517464" cy="1280890"/>
          </a:xfrm>
        </p:spPr>
        <p:txBody>
          <a:bodyPr>
            <a:normAutofit/>
          </a:bodyPr>
          <a:lstStyle/>
          <a:p>
            <a:r>
              <a:rPr lang="en-CA" err="1"/>
              <a:t>Évaluation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br>
              <a:rPr lang="en-CA"/>
            </a:b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 err="1"/>
              <a:t>Aujourd’hui</a:t>
            </a:r>
            <a:r>
              <a:rPr lang="en-CA"/>
              <a:t>, nous </a:t>
            </a:r>
            <a:r>
              <a:rPr lang="en-CA" err="1"/>
              <a:t>pouvons</a:t>
            </a:r>
            <a:r>
              <a:rPr lang="en-CA"/>
              <a:t> </a:t>
            </a:r>
            <a:r>
              <a:rPr lang="en-CA" err="1"/>
              <a:t>rechercher</a:t>
            </a:r>
            <a:r>
              <a:rPr lang="en-CA"/>
              <a:t> tout et </a:t>
            </a:r>
            <a:r>
              <a:rPr lang="en-CA" err="1"/>
              <a:t>n’importe</a:t>
            </a:r>
            <a:r>
              <a:rPr lang="en-CA"/>
              <a:t> quoi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 </a:t>
            </a:r>
          </a:p>
          <a:p>
            <a:r>
              <a:rPr lang="en-CA" err="1"/>
              <a:t>Cependant</a:t>
            </a:r>
            <a:r>
              <a:rPr lang="en-CA"/>
              <a:t>, il </a:t>
            </a:r>
            <a:r>
              <a:rPr lang="en-CA" err="1"/>
              <a:t>est</a:t>
            </a:r>
            <a:r>
              <a:rPr lang="en-CA"/>
              <a:t> crucial de </a:t>
            </a:r>
            <a:r>
              <a:rPr lang="en-CA" err="1"/>
              <a:t>distinguer</a:t>
            </a:r>
            <a:r>
              <a:rPr lang="en-CA"/>
              <a:t> le </a:t>
            </a:r>
            <a:r>
              <a:rPr lang="en-CA" err="1"/>
              <a:t>vrai</a:t>
            </a:r>
            <a:r>
              <a:rPr lang="en-CA"/>
              <a:t> du faux, car </a:t>
            </a:r>
            <a:r>
              <a:rPr lang="en-CA" err="1"/>
              <a:t>toutes</a:t>
            </a:r>
            <a:r>
              <a:rPr lang="en-CA"/>
              <a:t> les </a:t>
            </a:r>
            <a:r>
              <a:rPr lang="en-CA" err="1"/>
              <a:t>informations</a:t>
            </a:r>
            <a:r>
              <a:rPr lang="en-CA"/>
              <a:t> ne </a:t>
            </a:r>
            <a:r>
              <a:rPr lang="en-CA" err="1"/>
              <a:t>sont</a:t>
            </a:r>
            <a:r>
              <a:rPr lang="en-CA"/>
              <a:t> pas </a:t>
            </a:r>
            <a:r>
              <a:rPr lang="en-CA" err="1"/>
              <a:t>fiables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3522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A4ED0A40-039E-9765-FE2E-6DA10C370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F2989-C94F-20B8-0A34-076D714FC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940" y="830049"/>
            <a:ext cx="8911687" cy="1280890"/>
          </a:xfrm>
        </p:spPr>
        <p:txBody>
          <a:bodyPr/>
          <a:lstStyle/>
          <a:p>
            <a:r>
              <a:rPr lang="en-CA"/>
              <a:t>Mise </a:t>
            </a:r>
            <a:r>
              <a:rPr lang="en-CA" err="1"/>
              <a:t>en</a:t>
            </a:r>
            <a:r>
              <a:rPr lang="en-CA"/>
              <a:t> train : blague du jour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9BA99-1F1A-F5BB-3FF5-6E3FA790B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772" y="2080844"/>
            <a:ext cx="8915400" cy="377762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CA"/>
              <a:t>Comment </a:t>
            </a:r>
            <a:r>
              <a:rPr lang="en-CA" err="1"/>
              <a:t>appelle</a:t>
            </a:r>
            <a:r>
              <a:rPr lang="en-CA"/>
              <a:t>-t-on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chauve-souris</a:t>
            </a:r>
            <a:r>
              <a:rPr lang="en-CA"/>
              <a:t> avec </a:t>
            </a:r>
            <a:r>
              <a:rPr lang="en-CA" err="1"/>
              <a:t>une</a:t>
            </a:r>
            <a:r>
              <a:rPr lang="en-CA"/>
              <a:t> perruque ?</a:t>
            </a:r>
          </a:p>
          <a:p>
            <a:pPr lvl="1"/>
            <a:r>
              <a:rPr lang="en-CA"/>
              <a:t>Une </a:t>
            </a:r>
            <a:r>
              <a:rPr lang="en-CA" err="1"/>
              <a:t>souris</a:t>
            </a:r>
            <a:r>
              <a:rPr lang="en-CA"/>
              <a:t>!</a:t>
            </a:r>
          </a:p>
          <a:p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FB7353-8B2B-6541-1BB8-95D4AA182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8172" y="624110"/>
            <a:ext cx="774259" cy="664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455231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39" cy="1280890"/>
          </a:xfrm>
        </p:spPr>
        <p:txBody>
          <a:bodyPr/>
          <a:lstStyle/>
          <a:p>
            <a:r>
              <a:rPr lang="en-CA" err="1"/>
              <a:t>Évaluation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br>
              <a:rPr lang="en-CA"/>
            </a:b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Google </a:t>
            </a:r>
            <a:r>
              <a:rPr lang="en-CA" err="1"/>
              <a:t>est</a:t>
            </a:r>
            <a:r>
              <a:rPr lang="en-CA"/>
              <a:t> un </a:t>
            </a:r>
            <a:r>
              <a:rPr lang="en-CA" err="1"/>
              <a:t>moteur</a:t>
            </a:r>
            <a:r>
              <a:rPr lang="en-CA"/>
              <a:t> de recherche </a:t>
            </a:r>
            <a:r>
              <a:rPr lang="en-CA" err="1"/>
              <a:t>incontournable</a:t>
            </a:r>
            <a:r>
              <a:rPr lang="en-CA"/>
              <a:t> pour </a:t>
            </a:r>
            <a:r>
              <a:rPr lang="en-CA" err="1"/>
              <a:t>trouver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sur le web. </a:t>
            </a:r>
          </a:p>
          <a:p>
            <a:r>
              <a:rPr lang="en-CA" err="1"/>
              <a:t>Lorsque</a:t>
            </a:r>
            <a:r>
              <a:rPr lang="en-CA"/>
              <a:t>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effectuez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recherche sur Google, le </a:t>
            </a:r>
            <a:r>
              <a:rPr lang="en-CA" err="1"/>
              <a:t>moteur</a:t>
            </a:r>
            <a:r>
              <a:rPr lang="en-CA"/>
              <a:t> de recherche </a:t>
            </a:r>
            <a:r>
              <a:rPr lang="en-CA" err="1"/>
              <a:t>vous</a:t>
            </a:r>
            <a:r>
              <a:rPr lang="en-CA"/>
              <a:t> propose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liste</a:t>
            </a:r>
            <a:r>
              <a:rPr lang="en-CA"/>
              <a:t> de </a:t>
            </a:r>
            <a:r>
              <a:rPr lang="en-CA" err="1"/>
              <a:t>résultats</a:t>
            </a:r>
            <a:r>
              <a:rPr lang="en-CA"/>
              <a:t> </a:t>
            </a:r>
            <a:r>
              <a:rPr lang="en-CA" err="1"/>
              <a:t>pertinents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fonction</a:t>
            </a:r>
            <a:r>
              <a:rPr lang="en-CA"/>
              <a:t> de </a:t>
            </a:r>
            <a:r>
              <a:rPr lang="en-CA" err="1"/>
              <a:t>vos</a:t>
            </a:r>
            <a:r>
              <a:rPr lang="en-CA"/>
              <a:t> mots-</a:t>
            </a:r>
            <a:r>
              <a:rPr lang="en-CA" err="1"/>
              <a:t>clés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7590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 err="1"/>
              <a:t>Toutefois</a:t>
            </a:r>
            <a:r>
              <a:rPr lang="en-CA"/>
              <a:t>, il ne faut pas </a:t>
            </a:r>
            <a:r>
              <a:rPr lang="en-CA" err="1"/>
              <a:t>croire</a:t>
            </a:r>
            <a:r>
              <a:rPr lang="en-CA"/>
              <a:t> </a:t>
            </a:r>
            <a:r>
              <a:rPr lang="en-CA" err="1"/>
              <a:t>automatiquement</a:t>
            </a:r>
            <a:r>
              <a:rPr lang="en-CA"/>
              <a:t> </a:t>
            </a:r>
            <a:r>
              <a:rPr lang="en-CA" err="1"/>
              <a:t>qu’une</a:t>
            </a:r>
            <a:r>
              <a:rPr lang="en-CA"/>
              <a:t> information </a:t>
            </a:r>
            <a:r>
              <a:rPr lang="en-CA" err="1"/>
              <a:t>trouvée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vraie</a:t>
            </a:r>
            <a:r>
              <a:rPr lang="en-CA"/>
              <a:t>.</a:t>
            </a:r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30C971-0289-A8FD-ACD6-048071412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39" cy="1280890"/>
          </a:xfrm>
        </p:spPr>
        <p:txBody>
          <a:bodyPr/>
          <a:lstStyle/>
          <a:p>
            <a:r>
              <a:rPr lang="en-CA" err="1"/>
              <a:t>Évaluation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br>
              <a:rPr lang="en-CA"/>
            </a:b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82291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9380" y="2133600"/>
            <a:ext cx="10175232" cy="3777622"/>
          </a:xfrm>
        </p:spPr>
        <p:txBody>
          <a:bodyPr/>
          <a:lstStyle/>
          <a:p>
            <a:r>
              <a:rPr lang="en-CA"/>
              <a:t>Quelle proportion des </a:t>
            </a:r>
            <a:r>
              <a:rPr lang="en-CA" err="1"/>
              <a:t>informations</a:t>
            </a:r>
            <a:r>
              <a:rPr lang="en-CA"/>
              <a:t> sur Internet </a:t>
            </a:r>
            <a:r>
              <a:rPr lang="en-CA" err="1"/>
              <a:t>pensez-vous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 </a:t>
            </a:r>
            <a:r>
              <a:rPr lang="en-CA" err="1"/>
              <a:t>vraies</a:t>
            </a:r>
            <a:r>
              <a:rPr lang="en-CA"/>
              <a:t> ? </a:t>
            </a:r>
          </a:p>
          <a:p>
            <a:r>
              <a:rPr lang="en-CA" err="1"/>
              <a:t>Vérifiez-vous</a:t>
            </a:r>
            <a:r>
              <a:rPr lang="en-CA"/>
              <a:t> </a:t>
            </a:r>
            <a:r>
              <a:rPr lang="en-CA" err="1"/>
              <a:t>parfois</a:t>
            </a:r>
            <a:r>
              <a:rPr lang="en-CA"/>
              <a:t> la </a:t>
            </a:r>
            <a:r>
              <a:rPr lang="en-CA" err="1"/>
              <a:t>vérité</a:t>
            </a:r>
            <a:r>
              <a:rPr lang="en-CA"/>
              <a:t> de </a:t>
            </a:r>
            <a:r>
              <a:rPr lang="en-CA" err="1"/>
              <a:t>ce</a:t>
            </a:r>
            <a:r>
              <a:rPr lang="en-CA"/>
              <a:t>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lisez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 ?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E30F93-58EC-484B-0279-60158A5BA273}"/>
              </a:ext>
            </a:extLst>
          </p:cNvPr>
          <p:cNvSpPr txBox="1">
            <a:spLocks/>
          </p:cNvSpPr>
          <p:nvPr/>
        </p:nvSpPr>
        <p:spPr>
          <a:xfrm>
            <a:off x="1331236" y="8527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 err="1"/>
              <a:t>Discustons</a:t>
            </a:r>
            <a:endParaRPr lang="en-CA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10" y="852710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526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8" y="624110"/>
            <a:ext cx="9789878" cy="1280890"/>
          </a:xfrm>
        </p:spPr>
        <p:txBody>
          <a:bodyPr/>
          <a:lstStyle/>
          <a:p>
            <a:r>
              <a:rPr lang="en-CA"/>
              <a:t>Analyser </a:t>
            </a:r>
            <a:r>
              <a:rPr lang="en-CA" err="1"/>
              <a:t>l’information</a:t>
            </a:r>
            <a:r>
              <a:rPr lang="en-CA"/>
              <a:t> </a:t>
            </a:r>
            <a:r>
              <a:rPr lang="en-CA" err="1"/>
              <a:t>trouvée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CA"/>
              <a:t>Pour savoir </a:t>
            </a:r>
            <a:r>
              <a:rPr lang="en-CA" err="1"/>
              <a:t>si</a:t>
            </a:r>
            <a:r>
              <a:rPr lang="en-CA"/>
              <a:t> les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trouvées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fiables</a:t>
            </a:r>
            <a:r>
              <a:rPr lang="en-CA"/>
              <a:t>, </a:t>
            </a:r>
            <a:r>
              <a:rPr lang="en-CA" err="1"/>
              <a:t>posez-vous</a:t>
            </a:r>
            <a:r>
              <a:rPr lang="en-CA"/>
              <a:t> les questions </a:t>
            </a:r>
            <a:r>
              <a:rPr lang="en-CA" err="1"/>
              <a:t>suivantes</a:t>
            </a:r>
            <a:r>
              <a:rPr lang="en-CA"/>
              <a:t> :</a:t>
            </a:r>
          </a:p>
          <a:p>
            <a:pPr lvl="0"/>
            <a:r>
              <a:rPr lang="en-CA"/>
              <a:t>Qui a </a:t>
            </a:r>
            <a:r>
              <a:rPr lang="en-CA" err="1"/>
              <a:t>rédigé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publié</a:t>
            </a:r>
            <a:r>
              <a:rPr lang="en-CA"/>
              <a:t> </a:t>
            </a:r>
            <a:r>
              <a:rPr lang="en-CA" err="1"/>
              <a:t>ces</a:t>
            </a:r>
            <a:r>
              <a:rPr lang="en-CA"/>
              <a:t> </a:t>
            </a:r>
            <a:r>
              <a:rPr lang="en-CA" err="1"/>
              <a:t>informations</a:t>
            </a:r>
            <a:r>
              <a:rPr lang="en-CA"/>
              <a:t> ?</a:t>
            </a:r>
          </a:p>
          <a:p>
            <a:pPr lvl="0"/>
            <a:r>
              <a:rPr lang="en-CA" err="1"/>
              <a:t>Connaissez-vous</a:t>
            </a:r>
            <a:r>
              <a:rPr lang="en-CA"/>
              <a:t> </a:t>
            </a:r>
            <a:r>
              <a:rPr lang="en-CA" err="1"/>
              <a:t>l’entreprise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la </a:t>
            </a:r>
            <a:r>
              <a:rPr lang="en-CA" err="1"/>
              <a:t>personne</a:t>
            </a:r>
            <a:r>
              <a:rPr lang="en-CA"/>
              <a:t> qui les a </a:t>
            </a:r>
            <a:r>
              <a:rPr lang="en-CA" err="1"/>
              <a:t>publiées</a:t>
            </a:r>
            <a:r>
              <a:rPr lang="en-CA"/>
              <a:t> ?</a:t>
            </a:r>
          </a:p>
          <a:p>
            <a:pPr lvl="0"/>
            <a:r>
              <a:rPr lang="en-CA" err="1"/>
              <a:t>Pouvez-vous</a:t>
            </a:r>
            <a:r>
              <a:rPr lang="en-CA"/>
              <a:t> </a:t>
            </a:r>
            <a:r>
              <a:rPr lang="en-CA" err="1"/>
              <a:t>contacter</a:t>
            </a:r>
            <a:r>
              <a:rPr lang="en-CA"/>
              <a:t> </a:t>
            </a:r>
            <a:r>
              <a:rPr lang="en-CA" err="1"/>
              <a:t>l’auteur</a:t>
            </a:r>
            <a:r>
              <a:rPr lang="en-CA"/>
              <a:t> 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l’autrice</a:t>
            </a:r>
            <a:r>
              <a:rPr lang="en-CA"/>
              <a:t> ?</a:t>
            </a:r>
          </a:p>
          <a:p>
            <a:pPr lvl="0"/>
            <a:r>
              <a:rPr lang="en-CA"/>
              <a:t>Le site web </a:t>
            </a:r>
            <a:r>
              <a:rPr lang="en-CA" err="1"/>
              <a:t>indique</a:t>
            </a:r>
            <a:r>
              <a:rPr lang="en-CA"/>
              <a:t>-t-il la date de </a:t>
            </a:r>
            <a:r>
              <a:rPr lang="en-CA" err="1"/>
              <a:t>dernière</a:t>
            </a:r>
            <a:r>
              <a:rPr lang="en-CA"/>
              <a:t> mise à jour ?</a:t>
            </a:r>
          </a:p>
          <a:p>
            <a:pPr lvl="0"/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9626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/>
              <a:t>Analyser </a:t>
            </a:r>
            <a:r>
              <a:rPr lang="en-CA" err="1"/>
              <a:t>l’information</a:t>
            </a:r>
            <a:r>
              <a:rPr lang="en-CA"/>
              <a:t> </a:t>
            </a:r>
            <a:r>
              <a:rPr lang="en-CA" err="1"/>
              <a:t>trouvée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Si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avez</a:t>
            </a:r>
            <a:r>
              <a:rPr lang="en-CA"/>
              <a:t> un doute après </a:t>
            </a:r>
            <a:r>
              <a:rPr lang="en-CA" err="1"/>
              <a:t>avoir</a:t>
            </a:r>
            <a:r>
              <a:rPr lang="en-CA"/>
              <a:t> </a:t>
            </a:r>
            <a:r>
              <a:rPr lang="en-CA" err="1"/>
              <a:t>lu</a:t>
            </a:r>
            <a:r>
              <a:rPr lang="en-CA"/>
              <a:t> quelque chose, suivez </a:t>
            </a:r>
            <a:r>
              <a:rPr lang="en-CA" err="1"/>
              <a:t>votre</a:t>
            </a:r>
            <a:r>
              <a:rPr lang="en-CA"/>
              <a:t> instinct et </a:t>
            </a:r>
            <a:r>
              <a:rPr lang="en-CA" err="1"/>
              <a:t>cherchez</a:t>
            </a:r>
            <a:r>
              <a:rPr lang="en-CA"/>
              <a:t>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ailleurs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39999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522" y="2133600"/>
            <a:ext cx="10177089" cy="3777622"/>
          </a:xfrm>
        </p:spPr>
        <p:txBody>
          <a:bodyPr/>
          <a:lstStyle/>
          <a:p>
            <a:r>
              <a:rPr lang="en-CA" err="1"/>
              <a:t>Recherchez</a:t>
            </a:r>
            <a:r>
              <a:rPr lang="en-CA"/>
              <a:t> </a:t>
            </a:r>
            <a:r>
              <a:rPr lang="en-CA" err="1"/>
              <a:t>votre</a:t>
            </a:r>
            <a:r>
              <a:rPr lang="en-CA"/>
              <a:t> nom et </a:t>
            </a:r>
            <a:r>
              <a:rPr lang="en-CA" err="1"/>
              <a:t>prénom</a:t>
            </a:r>
            <a:r>
              <a:rPr lang="en-CA"/>
              <a:t> sur Google pour </a:t>
            </a:r>
            <a:r>
              <a:rPr lang="en-CA" err="1"/>
              <a:t>découvrir</a:t>
            </a:r>
            <a:r>
              <a:rPr lang="en-CA"/>
              <a:t> les </a:t>
            </a:r>
            <a:r>
              <a:rPr lang="en-CA" err="1"/>
              <a:t>informations</a:t>
            </a:r>
            <a:r>
              <a:rPr lang="en-CA"/>
              <a:t> et les photos </a:t>
            </a:r>
            <a:r>
              <a:rPr lang="en-CA" err="1"/>
              <a:t>associées</a:t>
            </a:r>
            <a:r>
              <a:rPr lang="en-CA"/>
              <a:t> à </a:t>
            </a:r>
            <a:r>
              <a:rPr lang="en-CA" err="1"/>
              <a:t>votre</a:t>
            </a:r>
            <a:r>
              <a:rPr lang="en-CA"/>
              <a:t> nom.</a:t>
            </a:r>
          </a:p>
          <a:p>
            <a:r>
              <a:rPr lang="en-CA" err="1"/>
              <a:t>Choisissez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 célèbre et </a:t>
            </a:r>
            <a:r>
              <a:rPr lang="en-CA" err="1"/>
              <a:t>faites</a:t>
            </a:r>
            <a:r>
              <a:rPr lang="en-CA"/>
              <a:t> </a:t>
            </a:r>
            <a:r>
              <a:rPr lang="en-CA" err="1"/>
              <a:t>une</a:t>
            </a:r>
            <a:r>
              <a:rPr lang="en-CA"/>
              <a:t> recherche sur Google pour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apprendre</a:t>
            </a:r>
            <a:r>
              <a:rPr lang="en-CA"/>
              <a:t> </a:t>
            </a:r>
            <a:r>
              <a:rPr lang="en-CA" err="1"/>
              <a:t>davantage</a:t>
            </a:r>
            <a:r>
              <a:rPr lang="en-CA"/>
              <a:t> sur </a:t>
            </a:r>
            <a:r>
              <a:rPr lang="en-CA" err="1"/>
              <a:t>elle</a:t>
            </a:r>
            <a:r>
              <a:rPr lang="en-CA"/>
              <a:t>. </a:t>
            </a:r>
          </a:p>
          <a:p>
            <a:pPr lvl="1"/>
            <a:r>
              <a:rPr lang="en-CA" err="1"/>
              <a:t>Demandez-vous</a:t>
            </a:r>
            <a:r>
              <a:rPr lang="en-CA"/>
              <a:t> : « Est-</a:t>
            </a:r>
            <a:r>
              <a:rPr lang="en-CA" err="1"/>
              <a:t>ce</a:t>
            </a:r>
            <a:r>
              <a:rPr lang="en-CA"/>
              <a:t> que tout </a:t>
            </a:r>
            <a:r>
              <a:rPr lang="en-CA" err="1"/>
              <a:t>ce</a:t>
            </a:r>
            <a:r>
              <a:rPr lang="en-CA"/>
              <a:t> que je </a:t>
            </a:r>
            <a:r>
              <a:rPr lang="en-CA" err="1"/>
              <a:t>lis</a:t>
            </a:r>
            <a:r>
              <a:rPr lang="en-CA"/>
              <a:t> sur </a:t>
            </a:r>
            <a:r>
              <a:rPr lang="en-CA" err="1"/>
              <a:t>cette</a:t>
            </a:r>
            <a:r>
              <a:rPr lang="en-CA"/>
              <a:t> </a:t>
            </a:r>
            <a:r>
              <a:rPr lang="en-CA" err="1"/>
              <a:t>personne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vrai</a:t>
            </a:r>
            <a:r>
              <a:rPr lang="en-CA"/>
              <a:t> ? »</a:t>
            </a:r>
          </a:p>
          <a:p>
            <a:pPr lvl="1"/>
            <a:endParaRPr lang="en-CA"/>
          </a:p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2935C1-7C78-9B4F-9D63-3F5A6C40E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236" y="852710"/>
            <a:ext cx="8911687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CED1D93A-06BA-2FB6-DECC-523C03894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852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896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Faire des </a:t>
            </a:r>
            <a:r>
              <a:rPr lang="en-CA" err="1"/>
              <a:t>achats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 </a:t>
            </a:r>
            <a:r>
              <a:rPr lang="en-CA" err="1"/>
              <a:t>amusant</a:t>
            </a:r>
            <a:r>
              <a:rPr lang="en-CA"/>
              <a:t> et pratique. </a:t>
            </a:r>
          </a:p>
          <a:p>
            <a:r>
              <a:rPr lang="en-CA" err="1"/>
              <a:t>Cependant</a:t>
            </a:r>
            <a:r>
              <a:rPr lang="en-CA"/>
              <a:t>, il </a:t>
            </a:r>
            <a:r>
              <a:rPr lang="en-CA" err="1"/>
              <a:t>est</a:t>
            </a:r>
            <a:r>
              <a:rPr lang="en-CA"/>
              <a:t> important de le faire </a:t>
            </a:r>
            <a:r>
              <a:rPr lang="en-CA" err="1"/>
              <a:t>en</a:t>
            </a:r>
            <a:r>
              <a:rPr lang="en-CA"/>
              <a:t> toute </a:t>
            </a:r>
            <a:r>
              <a:rPr lang="en-CA" err="1"/>
              <a:t>sécurité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91437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9380" y="2133600"/>
            <a:ext cx="10175232" cy="3777622"/>
          </a:xfrm>
        </p:spPr>
        <p:txBody>
          <a:bodyPr/>
          <a:lstStyle/>
          <a:p>
            <a:r>
              <a:rPr lang="en-CA"/>
              <a:t>En </a:t>
            </a:r>
            <a:r>
              <a:rPr lang="en-CA" err="1"/>
              <a:t>groupe</a:t>
            </a:r>
            <a:r>
              <a:rPr lang="en-CA"/>
              <a:t>, </a:t>
            </a:r>
            <a:r>
              <a:rPr lang="en-CA" err="1"/>
              <a:t>discutez</a:t>
            </a:r>
            <a:r>
              <a:rPr lang="en-CA"/>
              <a:t> des </a:t>
            </a:r>
            <a:r>
              <a:rPr lang="en-CA" err="1"/>
              <a:t>avantages</a:t>
            </a:r>
            <a:r>
              <a:rPr lang="en-CA"/>
              <a:t> et des </a:t>
            </a:r>
            <a:r>
              <a:rPr lang="en-CA" err="1"/>
              <a:t>inconvénients</a:t>
            </a:r>
            <a:r>
              <a:rPr lang="en-CA"/>
              <a:t> du </a:t>
            </a:r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46152C-9078-EB5F-E082-29570CE4F60C}"/>
              </a:ext>
            </a:extLst>
          </p:cNvPr>
          <p:cNvSpPr txBox="1">
            <a:spLocks/>
          </p:cNvSpPr>
          <p:nvPr/>
        </p:nvSpPr>
        <p:spPr>
          <a:xfrm>
            <a:off x="1331236" y="8527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 err="1"/>
              <a:t>Discustons</a:t>
            </a:r>
            <a:endParaRPr lang="en-CA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DF866283-6E57-118F-9A44-E8F2CF192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10" y="852710"/>
            <a:ext cx="579170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34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Avant de faire un </a:t>
            </a:r>
            <a:r>
              <a:rPr lang="en-CA" err="1"/>
              <a:t>achat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,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pouvez</a:t>
            </a:r>
            <a:r>
              <a:rPr lang="en-CA"/>
              <a:t> </a:t>
            </a:r>
            <a:r>
              <a:rPr lang="en-CA" err="1"/>
              <a:t>suivre</a:t>
            </a:r>
            <a:r>
              <a:rPr lang="en-CA"/>
              <a:t> des </a:t>
            </a:r>
            <a:r>
              <a:rPr lang="en-CA" err="1"/>
              <a:t>lignes</a:t>
            </a:r>
            <a:r>
              <a:rPr lang="en-CA"/>
              <a:t> directrices pour </a:t>
            </a:r>
            <a:r>
              <a:rPr lang="en-CA" err="1"/>
              <a:t>vous</a:t>
            </a:r>
            <a:r>
              <a:rPr lang="en-CA"/>
              <a:t> assurer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magasinez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toute </a:t>
            </a:r>
            <a:r>
              <a:rPr lang="en-CA" err="1"/>
              <a:t>sécurité</a:t>
            </a:r>
            <a:r>
              <a:rPr lang="en-CA"/>
              <a:t>. 
</a:t>
            </a:r>
            <a:r>
              <a:rPr lang="en-CA" err="1"/>
              <a:t>Voici</a:t>
            </a:r>
            <a:r>
              <a:rPr lang="en-CA"/>
              <a:t> </a:t>
            </a:r>
            <a:r>
              <a:rPr lang="en-CA" err="1"/>
              <a:t>quelques-unes</a:t>
            </a:r>
            <a:r>
              <a:rPr lang="en-CA"/>
              <a:t> de </a:t>
            </a:r>
            <a:r>
              <a:rPr lang="en-CA" err="1"/>
              <a:t>ces</a:t>
            </a:r>
            <a:r>
              <a:rPr lang="en-CA"/>
              <a:t> </a:t>
            </a:r>
            <a:r>
              <a:rPr lang="en-CA" err="1"/>
              <a:t>lignes</a:t>
            </a:r>
            <a:r>
              <a:rPr lang="en-CA"/>
              <a:t> directrices.</a:t>
            </a:r>
          </a:p>
        </p:txBody>
      </p:sp>
      <p:pic>
        <p:nvPicPr>
          <p:cNvPr id="4" name="Image 3" descr="Shopping | gazedtoo, Image">
            <a:extLst>
              <a:ext uri="{FF2B5EF4-FFF2-40B4-BE49-F238E27FC236}">
                <a16:creationId xmlns:a16="http://schemas.microsoft.com/office/drawing/2014/main" id="{C4691A0A-F421-B150-F9FA-EB46BC7D6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806" y="3631067"/>
            <a:ext cx="4067175" cy="199072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CC64BBA-F1A8-BCF4-9E0C-28F6AC397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19358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 err="1"/>
              <a:t>Assurez-vous</a:t>
            </a:r>
            <a:r>
              <a:rPr lang="en-CA"/>
              <a:t> </a:t>
            </a:r>
            <a:r>
              <a:rPr lang="en-CA" err="1"/>
              <a:t>d’utiliser</a:t>
            </a:r>
            <a:r>
              <a:rPr lang="en-CA"/>
              <a:t> un site </a:t>
            </a:r>
            <a:r>
              <a:rPr lang="en-CA" err="1"/>
              <a:t>sécurisé</a:t>
            </a:r>
            <a:r>
              <a:rPr lang="en-CA"/>
              <a:t>. </a:t>
            </a:r>
          </a:p>
          <a:p>
            <a:r>
              <a:rPr lang="en-CA"/>
              <a:t>Ce type de site </a:t>
            </a:r>
            <a:r>
              <a:rPr lang="en-CA" err="1"/>
              <a:t>garantit</a:t>
            </a:r>
            <a:r>
              <a:rPr lang="en-CA"/>
              <a:t> la protection des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transmises</a:t>
            </a:r>
            <a:r>
              <a:rPr lang="en-CA"/>
              <a:t>, </a:t>
            </a:r>
            <a:r>
              <a:rPr lang="en-CA" err="1"/>
              <a:t>telles</a:t>
            </a:r>
            <a:r>
              <a:rPr lang="en-CA"/>
              <a:t> que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numéro</a:t>
            </a:r>
            <a:r>
              <a:rPr lang="en-CA"/>
              <a:t> de carte de </a:t>
            </a:r>
            <a:r>
              <a:rPr lang="en-CA" err="1"/>
              <a:t>crédit</a:t>
            </a:r>
            <a:r>
              <a:rPr lang="en-CA"/>
              <a:t>, par </a:t>
            </a:r>
            <a:r>
              <a:rPr lang="en-CA" err="1"/>
              <a:t>cryptage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</a:t>
            </a:r>
            <a:r>
              <a:rPr lang="en-CA" err="1"/>
              <a:t>autre</a:t>
            </a:r>
            <a:r>
              <a:rPr lang="en-CA"/>
              <a:t> </a:t>
            </a:r>
            <a:r>
              <a:rPr lang="en-CA" err="1"/>
              <a:t>méthode</a:t>
            </a:r>
            <a:r>
              <a:rPr lang="en-CA"/>
              <a:t>.</a:t>
            </a:r>
          </a:p>
          <a:p>
            <a:r>
              <a:rPr lang="en-CA"/>
              <a:t>Pour identifier un site </a:t>
            </a:r>
            <a:r>
              <a:rPr lang="en-CA" err="1"/>
              <a:t>sécurisé</a:t>
            </a:r>
            <a:r>
              <a:rPr lang="en-CA"/>
              <a:t>, </a:t>
            </a:r>
            <a:r>
              <a:rPr lang="en-CA" err="1"/>
              <a:t>vérifiez</a:t>
            </a:r>
            <a:r>
              <a:rPr lang="en-CA"/>
              <a:t> </a:t>
            </a:r>
            <a:r>
              <a:rPr lang="en-CA" err="1"/>
              <a:t>l’adresse</a:t>
            </a:r>
            <a:r>
              <a:rPr lang="en-CA"/>
              <a:t> « HTTPS » et le </a:t>
            </a:r>
            <a:r>
              <a:rPr lang="en-CA" err="1"/>
              <a:t>symbole</a:t>
            </a:r>
            <a:r>
              <a:rPr lang="en-CA"/>
              <a:t> du </a:t>
            </a:r>
            <a:r>
              <a:rPr lang="en-CA" err="1"/>
              <a:t>cadenas</a:t>
            </a:r>
            <a:r>
              <a:rPr lang="en-CA"/>
              <a:t> dans le </a:t>
            </a:r>
            <a:r>
              <a:rPr lang="en-CA" err="1"/>
              <a:t>navigateur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8289D3-AC7E-DF53-4B60-D18A8A2C6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31033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Compétences</a:t>
            </a:r>
            <a:r>
              <a:rPr lang="en-CA"/>
              <a:t> </a:t>
            </a:r>
            <a:r>
              <a:rPr lang="en-CA" err="1"/>
              <a:t>numériques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436" y="2055541"/>
            <a:ext cx="8915400" cy="3777622"/>
          </a:xfrm>
        </p:spPr>
        <p:txBody>
          <a:bodyPr/>
          <a:lstStyle/>
          <a:p>
            <a:r>
              <a:rPr lang="en-CA"/>
              <a:t>Les </a:t>
            </a:r>
            <a:r>
              <a:rPr lang="en-CA" err="1"/>
              <a:t>compétences</a:t>
            </a:r>
            <a:r>
              <a:rPr lang="en-CA"/>
              <a:t> </a:t>
            </a:r>
            <a:r>
              <a:rPr lang="en-CA" err="1"/>
              <a:t>numériques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devenues</a:t>
            </a:r>
            <a:r>
              <a:rPr lang="en-CA"/>
              <a:t> indispensables dans </a:t>
            </a:r>
            <a:r>
              <a:rPr lang="en-CA" err="1"/>
              <a:t>tous</a:t>
            </a:r>
            <a:r>
              <a:rPr lang="en-CA"/>
              <a:t> les aspects de la vie. </a:t>
            </a:r>
          </a:p>
        </p:txBody>
      </p:sp>
    </p:spTree>
    <p:extLst>
      <p:ext uri="{BB962C8B-B14F-4D97-AF65-F5344CB8AC3E}">
        <p14:creationId xmlns:p14="http://schemas.microsoft.com/office/powerpoint/2010/main" val="22073147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8" y="624110"/>
            <a:ext cx="10855388" cy="1280890"/>
          </a:xfrm>
        </p:spPr>
        <p:txBody>
          <a:bodyPr/>
          <a:lstStyle/>
          <a:p>
            <a:r>
              <a:rPr lang="en-CA" err="1"/>
              <a:t>Entête</a:t>
            </a:r>
            <a:r>
              <a:rPr lang="en-CA"/>
              <a:t> de </a:t>
            </a:r>
            <a:r>
              <a:rPr lang="en-CA" err="1"/>
              <a:t>l’adresse</a:t>
            </a:r>
            <a:r>
              <a:rPr lang="en-CA"/>
              <a:t> HTTP</a:t>
            </a:r>
            <a:br>
              <a:rPr lang="en-CA"/>
            </a:b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Les URL (</a:t>
            </a:r>
            <a:r>
              <a:rPr lang="en-CA" err="1"/>
              <a:t>adresses</a:t>
            </a:r>
            <a:r>
              <a:rPr lang="en-CA"/>
              <a:t> web) </a:t>
            </a:r>
            <a:r>
              <a:rPr lang="en-CA" err="1"/>
              <a:t>débutent</a:t>
            </a:r>
            <a:r>
              <a:rPr lang="en-CA"/>
              <a:t> par HTTP </a:t>
            </a:r>
            <a:r>
              <a:rPr lang="en-CA" err="1"/>
              <a:t>ou</a:t>
            </a:r>
            <a:r>
              <a:rPr lang="en-CA"/>
              <a:t> HTTPS. </a:t>
            </a:r>
          </a:p>
          <a:p>
            <a:r>
              <a:rPr lang="en-CA"/>
              <a:t>Si </a:t>
            </a:r>
            <a:r>
              <a:rPr lang="en-CA" err="1"/>
              <a:t>l’adresse</a:t>
            </a:r>
            <a:r>
              <a:rPr lang="en-CA"/>
              <a:t> commence par HTTPS, les données que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lui</a:t>
            </a:r>
            <a:r>
              <a:rPr lang="en-CA"/>
              <a:t> </a:t>
            </a:r>
            <a:r>
              <a:rPr lang="en-CA" err="1"/>
              <a:t>transmettez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</a:t>
            </a:r>
            <a:r>
              <a:rPr lang="en-CA" err="1"/>
              <a:t>chiffrées</a:t>
            </a:r>
            <a:r>
              <a:rPr lang="en-CA"/>
              <a:t>, </a:t>
            </a:r>
            <a:r>
              <a:rPr lang="en-CA" err="1"/>
              <a:t>ce</a:t>
            </a:r>
            <a:r>
              <a:rPr lang="en-CA"/>
              <a:t> qui </a:t>
            </a:r>
            <a:r>
              <a:rPr lang="en-CA" err="1"/>
              <a:t>indique</a:t>
            </a:r>
            <a:r>
              <a:rPr lang="en-CA"/>
              <a:t> </a:t>
            </a:r>
            <a:r>
              <a:rPr lang="en-CA" err="1"/>
              <a:t>qu’il</a:t>
            </a:r>
            <a:r>
              <a:rPr lang="en-CA"/>
              <a:t> </a:t>
            </a:r>
            <a:r>
              <a:rPr lang="en-CA" err="1"/>
              <a:t>s’agit</a:t>
            </a:r>
            <a:r>
              <a:rPr lang="en-CA"/>
              <a:t> d’un site </a:t>
            </a:r>
            <a:r>
              <a:rPr lang="en-CA" err="1"/>
              <a:t>sûr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pic>
        <p:nvPicPr>
          <p:cNvPr id="5" name="Image 4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EEC832CD-0987-62B5-EBDC-292FB987D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955" y="4022411"/>
            <a:ext cx="5228590" cy="1100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03577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47" y="624110"/>
            <a:ext cx="10517465" cy="1280890"/>
          </a:xfrm>
        </p:spPr>
        <p:txBody>
          <a:bodyPr/>
          <a:lstStyle/>
          <a:p>
            <a:r>
              <a:rPr lang="en-CA" err="1"/>
              <a:t>Symbôle</a:t>
            </a:r>
            <a:r>
              <a:rPr lang="en-CA"/>
              <a:t> de </a:t>
            </a:r>
            <a:r>
              <a:rPr lang="en-CA" err="1"/>
              <a:t>sécurité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6" y="2133600"/>
            <a:ext cx="10517466" cy="3777622"/>
          </a:xfrm>
        </p:spPr>
        <p:txBody>
          <a:bodyPr/>
          <a:lstStyle/>
          <a:p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navigateur</a:t>
            </a:r>
            <a:r>
              <a:rPr lang="en-CA"/>
              <a:t> utilise un </a:t>
            </a:r>
            <a:r>
              <a:rPr lang="en-CA" err="1"/>
              <a:t>symbole</a:t>
            </a:r>
            <a:r>
              <a:rPr lang="en-CA"/>
              <a:t> de </a:t>
            </a:r>
            <a:r>
              <a:rPr lang="en-CA" err="1"/>
              <a:t>sécurité</a:t>
            </a:r>
            <a:r>
              <a:rPr lang="en-CA"/>
              <a:t> (un </a:t>
            </a:r>
            <a:r>
              <a:rPr lang="en-CA" err="1"/>
              <a:t>cadenas</a:t>
            </a:r>
            <a:r>
              <a:rPr lang="en-CA"/>
              <a:t>) pour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indiquer</a:t>
            </a:r>
            <a:r>
              <a:rPr lang="en-CA"/>
              <a:t> que le site web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sécurisé</a:t>
            </a:r>
            <a:r>
              <a:rPr lang="en-CA"/>
              <a:t>. </a:t>
            </a:r>
          </a:p>
          <a:p>
            <a:r>
              <a:rPr lang="en-CA"/>
              <a:t>Ce </a:t>
            </a:r>
            <a:r>
              <a:rPr lang="en-CA" err="1"/>
              <a:t>symbole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généralement</a:t>
            </a:r>
            <a:r>
              <a:rPr lang="en-CA"/>
              <a:t> visible dans la barre </a:t>
            </a:r>
            <a:r>
              <a:rPr lang="en-CA" err="1"/>
              <a:t>d’adresse</a:t>
            </a:r>
            <a:r>
              <a:rPr lang="en-CA"/>
              <a:t>.</a:t>
            </a:r>
          </a:p>
          <a:p>
            <a:pPr marL="0" indent="0">
              <a:buNone/>
            </a:pPr>
            <a:endParaRPr lang="en-CA"/>
          </a:p>
          <a:p>
            <a:endParaRPr lang="en-CA"/>
          </a:p>
        </p:txBody>
      </p:sp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A75A9F7-6E23-FF7E-3FE3-13338F889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867" y="4022411"/>
            <a:ext cx="4152265" cy="1666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26542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/>
              <a:t>Il </a:t>
            </a:r>
            <a:r>
              <a:rPr lang="en-CA" err="1"/>
              <a:t>est</a:t>
            </a:r>
            <a:r>
              <a:rPr lang="en-CA"/>
              <a:t> crucial de </a:t>
            </a:r>
            <a:r>
              <a:rPr lang="en-CA" err="1"/>
              <a:t>magasiner</a:t>
            </a:r>
            <a:r>
              <a:rPr lang="en-CA"/>
              <a:t> sur le site web </a:t>
            </a:r>
            <a:r>
              <a:rPr lang="en-CA" err="1"/>
              <a:t>d’une</a:t>
            </a:r>
            <a:r>
              <a:rPr lang="en-CA"/>
              <a:t> </a:t>
            </a:r>
            <a:r>
              <a:rPr lang="en-CA" err="1"/>
              <a:t>entreprise</a:t>
            </a:r>
            <a:r>
              <a:rPr lang="en-CA"/>
              <a:t> </a:t>
            </a:r>
            <a:r>
              <a:rPr lang="en-CA" err="1"/>
              <a:t>fiable</a:t>
            </a:r>
            <a:r>
              <a:rPr lang="en-CA"/>
              <a:t>. </a:t>
            </a:r>
          </a:p>
          <a:p>
            <a:r>
              <a:rPr lang="en-CA"/>
              <a:t>Si le nom de </a:t>
            </a:r>
            <a:r>
              <a:rPr lang="en-CA" err="1"/>
              <a:t>l’entreprise</a:t>
            </a:r>
            <a:r>
              <a:rPr lang="en-CA"/>
              <a:t> ne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est</a:t>
            </a:r>
            <a:r>
              <a:rPr lang="en-CA"/>
              <a:t> pas </a:t>
            </a:r>
            <a:r>
              <a:rPr lang="en-CA" err="1"/>
              <a:t>familier</a:t>
            </a:r>
            <a:r>
              <a:rPr lang="en-CA"/>
              <a:t>, il </a:t>
            </a:r>
            <a:r>
              <a:rPr lang="en-CA" err="1"/>
              <a:t>est</a:t>
            </a:r>
            <a:r>
              <a:rPr lang="en-CA"/>
              <a:t> </a:t>
            </a:r>
            <a:r>
              <a:rPr lang="en-CA" err="1"/>
              <a:t>préférable</a:t>
            </a:r>
            <a:r>
              <a:rPr lang="en-CA"/>
              <a:t> </a:t>
            </a:r>
            <a:r>
              <a:rPr lang="en-CA" err="1"/>
              <a:t>d’éviter</a:t>
            </a:r>
            <a:r>
              <a:rPr lang="en-CA"/>
              <a:t> de faire des </a:t>
            </a:r>
            <a:r>
              <a:rPr lang="en-CA" err="1"/>
              <a:t>achats</a:t>
            </a:r>
            <a:r>
              <a:rPr lang="en-CA"/>
              <a:t> sur </a:t>
            </a:r>
            <a:r>
              <a:rPr lang="en-CA" err="1"/>
              <a:t>leur</a:t>
            </a:r>
            <a:r>
              <a:rPr lang="en-CA"/>
              <a:t> site.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81FAB3-530F-3490-5583-454491B6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89173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 err="1"/>
              <a:t>Demandez</a:t>
            </a:r>
            <a:r>
              <a:rPr lang="en-CA"/>
              <a:t> à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proches</a:t>
            </a:r>
            <a:r>
              <a:rPr lang="en-CA"/>
              <a:t> </a:t>
            </a:r>
            <a:r>
              <a:rPr lang="en-CA" err="1"/>
              <a:t>s’ils</a:t>
            </a:r>
            <a:r>
              <a:rPr lang="en-CA"/>
              <a:t> et </a:t>
            </a:r>
            <a:r>
              <a:rPr lang="en-CA" err="1"/>
              <a:t>elles</a:t>
            </a:r>
            <a:r>
              <a:rPr lang="en-CA"/>
              <a:t> </a:t>
            </a:r>
            <a:r>
              <a:rPr lang="en-CA" err="1"/>
              <a:t>ont</a:t>
            </a:r>
            <a:r>
              <a:rPr lang="en-CA"/>
              <a:t> déjà </a:t>
            </a:r>
            <a:r>
              <a:rPr lang="en-CA" err="1"/>
              <a:t>effectué</a:t>
            </a:r>
            <a:r>
              <a:rPr lang="en-CA"/>
              <a:t> des </a:t>
            </a:r>
            <a:r>
              <a:rPr lang="en-CA" err="1"/>
              <a:t>achats</a:t>
            </a:r>
            <a:r>
              <a:rPr lang="en-CA"/>
              <a:t> sur le site qui </a:t>
            </a:r>
            <a:r>
              <a:rPr lang="en-CA" err="1"/>
              <a:t>vous</a:t>
            </a:r>
            <a:r>
              <a:rPr lang="en-CA"/>
              <a:t> </a:t>
            </a:r>
            <a:r>
              <a:rPr lang="en-CA" err="1"/>
              <a:t>intéresse</a:t>
            </a:r>
            <a:r>
              <a:rPr lang="en-CA"/>
              <a:t>. </a:t>
            </a:r>
          </a:p>
          <a:p>
            <a:r>
              <a:rPr lang="en-CA"/>
              <a:t>Est-</a:t>
            </a:r>
            <a:r>
              <a:rPr lang="en-CA" err="1"/>
              <a:t>ce</a:t>
            </a:r>
            <a:r>
              <a:rPr lang="en-CA"/>
              <a:t> que </a:t>
            </a:r>
            <a:r>
              <a:rPr lang="en-CA" err="1"/>
              <a:t>leur</a:t>
            </a:r>
            <a:r>
              <a:rPr lang="en-CA"/>
              <a:t> experience </a:t>
            </a:r>
            <a:r>
              <a:rPr lang="en-CA" err="1"/>
              <a:t>était</a:t>
            </a:r>
            <a:r>
              <a:rPr lang="en-CA"/>
              <a:t> positive ?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19AFCA3-76B3-26A5-6035-CEAB0D9AB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4990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US" err="1"/>
              <a:t>Consultez</a:t>
            </a:r>
            <a:r>
              <a:rPr lang="en-US"/>
              <a:t> les </a:t>
            </a:r>
            <a:r>
              <a:rPr lang="en-US" err="1"/>
              <a:t>avis</a:t>
            </a:r>
            <a:r>
              <a:rPr lang="en-US"/>
              <a:t> de la clientèle pour savoir </a:t>
            </a:r>
            <a:r>
              <a:rPr lang="en-US" err="1"/>
              <a:t>si</a:t>
            </a:r>
            <a:r>
              <a:rPr lang="en-US"/>
              <a:t> </a:t>
            </a:r>
            <a:r>
              <a:rPr lang="en-US" err="1"/>
              <a:t>d’autres</a:t>
            </a:r>
            <a:r>
              <a:rPr lang="en-US"/>
              <a:t> </a:t>
            </a:r>
            <a:r>
              <a:rPr lang="en-US" err="1"/>
              <a:t>personnes</a:t>
            </a:r>
            <a:r>
              <a:rPr lang="en-US"/>
              <a:t>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été</a:t>
            </a:r>
            <a:r>
              <a:rPr lang="en-US"/>
              <a:t> </a:t>
            </a:r>
            <a:r>
              <a:rPr lang="en-US" err="1"/>
              <a:t>satisfaites</a:t>
            </a:r>
            <a:r>
              <a:rPr lang="en-US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C43D70-7E66-5F8E-E621-429C3B580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19026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US"/>
              <a:t>Après </a:t>
            </a:r>
            <a:r>
              <a:rPr lang="en-US" err="1"/>
              <a:t>avoir</a:t>
            </a:r>
            <a:r>
              <a:rPr lang="en-US"/>
              <a:t> </a:t>
            </a:r>
            <a:r>
              <a:rPr lang="en-US" err="1"/>
              <a:t>terminé</a:t>
            </a:r>
            <a:r>
              <a:rPr lang="en-US"/>
              <a:t> </a:t>
            </a:r>
            <a:r>
              <a:rPr lang="en-US" err="1"/>
              <a:t>vos</a:t>
            </a:r>
            <a:r>
              <a:rPr lang="en-US"/>
              <a:t> </a:t>
            </a:r>
            <a:r>
              <a:rPr lang="en-US" err="1"/>
              <a:t>achats</a:t>
            </a:r>
            <a:r>
              <a:rPr lang="en-US"/>
              <a:t>, </a:t>
            </a:r>
            <a:r>
              <a:rPr lang="en-US" err="1"/>
              <a:t>déconnectez-vous</a:t>
            </a:r>
            <a:r>
              <a:rPr lang="en-US"/>
              <a:t> </a:t>
            </a:r>
            <a:r>
              <a:rPr lang="en-US" err="1"/>
              <a:t>systématiquement</a:t>
            </a:r>
            <a:r>
              <a:rPr lang="en-US"/>
              <a:t> du site web </a:t>
            </a:r>
            <a:r>
              <a:rPr lang="en-US" err="1"/>
              <a:t>si</a:t>
            </a:r>
            <a:r>
              <a:rPr lang="en-US"/>
              <a:t> </a:t>
            </a:r>
            <a:r>
              <a:rPr lang="en-US" err="1"/>
              <a:t>vous</a:t>
            </a:r>
            <a:r>
              <a:rPr lang="en-US"/>
              <a:t> </a:t>
            </a:r>
            <a:r>
              <a:rPr lang="en-US" err="1"/>
              <a:t>avez</a:t>
            </a:r>
            <a:r>
              <a:rPr lang="en-US"/>
              <a:t> </a:t>
            </a:r>
            <a:r>
              <a:rPr lang="en-US" err="1"/>
              <a:t>créé</a:t>
            </a:r>
            <a:r>
              <a:rPr lang="en-US"/>
              <a:t> un </a:t>
            </a:r>
            <a:r>
              <a:rPr lang="en-US" err="1"/>
              <a:t>compte</a:t>
            </a:r>
            <a:r>
              <a:rPr lang="en-US"/>
              <a:t> dans </a:t>
            </a:r>
            <a:r>
              <a:rPr lang="en-US" err="1"/>
              <a:t>cette</a:t>
            </a:r>
            <a:r>
              <a:rPr lang="en-US"/>
              <a:t> </a:t>
            </a:r>
            <a:r>
              <a:rPr lang="en-US" err="1"/>
              <a:t>entreprise</a:t>
            </a:r>
            <a:r>
              <a:rPr lang="en-US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01F46B-AE34-0B5F-2D01-C8A414A9E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25304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US"/>
              <a:t>Après </a:t>
            </a:r>
            <a:r>
              <a:rPr lang="en-US" err="1"/>
              <a:t>avoir</a:t>
            </a:r>
            <a:r>
              <a:rPr lang="en-US"/>
              <a:t> </a:t>
            </a:r>
            <a:r>
              <a:rPr lang="en-US" err="1"/>
              <a:t>terminé</a:t>
            </a:r>
            <a:r>
              <a:rPr lang="en-US"/>
              <a:t> </a:t>
            </a:r>
            <a:r>
              <a:rPr lang="en-US" err="1"/>
              <a:t>vos</a:t>
            </a:r>
            <a:r>
              <a:rPr lang="en-US"/>
              <a:t> </a:t>
            </a:r>
            <a:r>
              <a:rPr lang="en-US" err="1"/>
              <a:t>achats</a:t>
            </a:r>
            <a:r>
              <a:rPr lang="en-US"/>
              <a:t>, </a:t>
            </a:r>
            <a:r>
              <a:rPr lang="en-US" err="1"/>
              <a:t>assurez-vous</a:t>
            </a:r>
            <a:r>
              <a:rPr lang="en-US"/>
              <a:t> de </a:t>
            </a:r>
            <a:r>
              <a:rPr lang="en-US" err="1"/>
              <a:t>vider</a:t>
            </a:r>
            <a:r>
              <a:rPr lang="en-US"/>
              <a:t> </a:t>
            </a:r>
            <a:r>
              <a:rPr lang="en-US" err="1"/>
              <a:t>votre</a:t>
            </a:r>
            <a:r>
              <a:rPr lang="en-US"/>
              <a:t> </a:t>
            </a:r>
            <a:r>
              <a:rPr lang="en-US" err="1"/>
              <a:t>historique</a:t>
            </a:r>
            <a:r>
              <a:rPr lang="en-US"/>
              <a:t> de navigation.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35F18A-1A28-FDDB-10CB-EE0F9B5C0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67655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8" y="2133600"/>
            <a:ext cx="10517464" cy="3777622"/>
          </a:xfrm>
        </p:spPr>
        <p:txBody>
          <a:bodyPr/>
          <a:lstStyle/>
          <a:p>
            <a:r>
              <a:rPr lang="en-CA" err="1"/>
              <a:t>Évitez</a:t>
            </a:r>
            <a:r>
              <a:rPr lang="en-CA"/>
              <a:t> </a:t>
            </a:r>
            <a:r>
              <a:rPr lang="en-CA" err="1"/>
              <a:t>d’acheter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 sur un </a:t>
            </a:r>
            <a:r>
              <a:rPr lang="en-CA" err="1"/>
              <a:t>ordinateur</a:t>
            </a:r>
            <a:r>
              <a:rPr lang="en-CA"/>
              <a:t> </a:t>
            </a:r>
            <a:r>
              <a:rPr lang="en-CA" err="1"/>
              <a:t>partagé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via un réseau </a:t>
            </a:r>
            <a:r>
              <a:rPr lang="en-CA" err="1"/>
              <a:t>wifi</a:t>
            </a:r>
            <a:r>
              <a:rPr lang="en-CA"/>
              <a:t> public.</a:t>
            </a:r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4DE6CF-288A-6675-D706-AA962DA4F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8" y="624110"/>
            <a:ext cx="9868240" cy="1280890"/>
          </a:xfrm>
        </p:spPr>
        <p:txBody>
          <a:bodyPr/>
          <a:lstStyle/>
          <a:p>
            <a:r>
              <a:rPr lang="en-CA" err="1"/>
              <a:t>Magasinage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42490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394" y="738410"/>
            <a:ext cx="9323449" cy="1280890"/>
          </a:xfrm>
        </p:spPr>
        <p:txBody>
          <a:bodyPr/>
          <a:lstStyle/>
          <a:p>
            <a:r>
              <a:rPr lang="en-CA" err="1"/>
              <a:t>Vidéo</a:t>
            </a:r>
            <a:r>
              <a:rPr lang="en-CA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224" y="1371600"/>
            <a:ext cx="10855388" cy="453962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CA" err="1"/>
              <a:t>Visionnez</a:t>
            </a:r>
            <a:r>
              <a:rPr lang="en-CA"/>
              <a:t> la </a:t>
            </a:r>
            <a:r>
              <a:rPr lang="en-CA" err="1"/>
              <a:t>vidéo</a:t>
            </a:r>
            <a:r>
              <a:rPr lang="en-CA"/>
              <a:t> « </a:t>
            </a:r>
            <a:r>
              <a:rPr lang="en-CA" err="1"/>
              <a:t>Confidentialité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 pour les enfants — </a:t>
            </a:r>
            <a:r>
              <a:rPr lang="en-CA" err="1"/>
              <a:t>Sûreté</a:t>
            </a:r>
            <a:r>
              <a:rPr lang="en-CA"/>
              <a:t> et </a:t>
            </a:r>
            <a:r>
              <a:rPr lang="en-CA" err="1"/>
              <a:t>sécurité</a:t>
            </a:r>
            <a:r>
              <a:rPr lang="en-CA"/>
              <a:t> Internet pour les enfants ». </a:t>
            </a:r>
          </a:p>
          <a:p>
            <a:r>
              <a:rPr lang="en-CA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https://www.youtube.com/watch?v=yiKeLOKc1tw&amp;t=19s</a:t>
            </a:r>
            <a:r>
              <a:rPr lang="en-CA">
                <a:solidFill>
                  <a:schemeClr val="tx1"/>
                </a:solidFill>
              </a:rPr>
              <a:t>    </a:t>
            </a:r>
            <a:r>
              <a:rPr lang="en-CA"/>
              <a:t> 3:18</a:t>
            </a:r>
          </a:p>
          <a:p>
            <a:pPr marL="0" indent="0">
              <a:buNone/>
            </a:pPr>
            <a:r>
              <a:rPr lang="en-CA">
                <a:latin typeface="Arial"/>
                <a:cs typeface="Arial"/>
              </a:rPr>
              <a:t>La </a:t>
            </a:r>
            <a:r>
              <a:rPr lang="en-CA" err="1">
                <a:latin typeface="Arial"/>
                <a:cs typeface="Arial"/>
              </a:rPr>
              <a:t>vidéo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est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présentée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en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anglais</a:t>
            </a:r>
            <a:r>
              <a:rPr lang="en-CA">
                <a:latin typeface="Arial"/>
                <a:cs typeface="Arial"/>
              </a:rPr>
              <a:t>, pour </a:t>
            </a:r>
            <a:r>
              <a:rPr lang="en-CA" err="1">
                <a:latin typeface="Arial"/>
                <a:cs typeface="Arial"/>
              </a:rPr>
              <a:t>obtenir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une</a:t>
            </a:r>
            <a:r>
              <a:rPr lang="en-CA">
                <a:latin typeface="Arial"/>
                <a:cs typeface="Arial"/>
              </a:rPr>
              <a:t> version </a:t>
            </a:r>
            <a:r>
              <a:rPr lang="en-CA" err="1">
                <a:latin typeface="Arial"/>
                <a:cs typeface="Arial"/>
              </a:rPr>
              <a:t>traduite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en</a:t>
            </a:r>
            <a:r>
              <a:rPr lang="en-CA">
                <a:latin typeface="Arial"/>
                <a:cs typeface="Arial"/>
              </a:rPr>
              <a:t> français, il faut :</a:t>
            </a:r>
            <a:endParaRPr lang="en-CA"/>
          </a:p>
          <a:p>
            <a:pPr marL="0" indent="0">
              <a:lnSpc>
                <a:spcPct val="150000"/>
              </a:lnSpc>
              <a:buNone/>
            </a:pPr>
            <a:r>
              <a:rPr lang="en-CA">
                <a:latin typeface="Arial"/>
                <a:cs typeface="Arial"/>
              </a:rPr>
              <a:t>  </a:t>
            </a:r>
            <a:r>
              <a:rPr lang="en-CA" err="1">
                <a:latin typeface="Arial"/>
                <a:cs typeface="Arial"/>
              </a:rPr>
              <a:t>Supprimer</a:t>
            </a:r>
            <a:r>
              <a:rPr lang="en-CA">
                <a:latin typeface="Arial"/>
                <a:cs typeface="Arial"/>
              </a:rPr>
              <a:t> le son. </a:t>
            </a:r>
            <a:br>
              <a:rPr lang="en-CA">
                <a:latin typeface="Arial"/>
                <a:cs typeface="Arial"/>
              </a:rPr>
            </a:br>
            <a:r>
              <a:rPr lang="en-CA">
                <a:latin typeface="Arial"/>
                <a:cs typeface="Arial"/>
              </a:rPr>
              <a:t>  </a:t>
            </a:r>
            <a:r>
              <a:rPr lang="en-CA" err="1">
                <a:latin typeface="Arial"/>
                <a:cs typeface="Arial"/>
              </a:rPr>
              <a:t>Activer</a:t>
            </a:r>
            <a:r>
              <a:rPr lang="en-CA">
                <a:latin typeface="Arial"/>
                <a:cs typeface="Arial"/>
              </a:rPr>
              <a:t> Sous-titres/sous-titres </a:t>
            </a:r>
            <a:r>
              <a:rPr lang="en-CA" err="1">
                <a:latin typeface="Arial"/>
                <a:cs typeface="Arial"/>
              </a:rPr>
              <a:t>codés</a:t>
            </a:r>
            <a:r>
              <a:rPr lang="en-CA">
                <a:latin typeface="Arial"/>
                <a:cs typeface="Arial"/>
              </a:rPr>
              <a:t> CC.  </a:t>
            </a:r>
            <a:br>
              <a:rPr lang="en-CA">
                <a:latin typeface="Arial"/>
                <a:cs typeface="Arial"/>
              </a:rPr>
            </a:br>
            <a:r>
              <a:rPr lang="en-CA">
                <a:latin typeface="Arial"/>
                <a:cs typeface="Arial"/>
              </a:rPr>
              <a:t>     Aller à </a:t>
            </a:r>
            <a:r>
              <a:rPr lang="en-CA" err="1">
                <a:latin typeface="Arial"/>
                <a:cs typeface="Arial"/>
              </a:rPr>
              <a:t>Paramètres</a:t>
            </a:r>
            <a:r>
              <a:rPr lang="en-CA">
                <a:latin typeface="Arial"/>
                <a:cs typeface="Arial"/>
              </a:rPr>
              <a:t>, Sous-titres, </a:t>
            </a:r>
            <a:r>
              <a:rPr lang="en-CA" err="1">
                <a:latin typeface="Arial"/>
                <a:cs typeface="Arial"/>
              </a:rPr>
              <a:t>Traduire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automatiquement</a:t>
            </a:r>
            <a:r>
              <a:rPr lang="en-CA">
                <a:latin typeface="Arial"/>
                <a:cs typeface="Arial"/>
              </a:rPr>
              <a:t>. </a:t>
            </a:r>
            <a:br>
              <a:rPr lang="en-CA">
                <a:latin typeface="Arial"/>
                <a:cs typeface="Arial"/>
              </a:rPr>
            </a:br>
            <a:r>
              <a:rPr lang="en-CA">
                <a:latin typeface="Arial"/>
                <a:cs typeface="Arial"/>
              </a:rPr>
              <a:t>  </a:t>
            </a:r>
            <a:r>
              <a:rPr lang="en-CA" err="1">
                <a:latin typeface="Arial"/>
                <a:cs typeface="Arial"/>
              </a:rPr>
              <a:t>Choisir</a:t>
            </a:r>
            <a:r>
              <a:rPr lang="en-CA">
                <a:latin typeface="Arial"/>
                <a:cs typeface="Arial"/>
              </a:rPr>
              <a:t> Français. </a:t>
            </a:r>
            <a:br>
              <a:rPr lang="en-CA">
                <a:latin typeface="Arial"/>
                <a:cs typeface="Arial"/>
              </a:rPr>
            </a:br>
            <a:r>
              <a:rPr lang="en-CA">
                <a:latin typeface="Arial"/>
                <a:cs typeface="Arial"/>
              </a:rPr>
              <a:t>  </a:t>
            </a:r>
            <a:r>
              <a:rPr lang="en-CA" err="1">
                <a:latin typeface="Arial"/>
                <a:cs typeface="Arial"/>
              </a:rPr>
              <a:t>Réduire</a:t>
            </a:r>
            <a:r>
              <a:rPr lang="en-CA">
                <a:latin typeface="Arial"/>
                <a:cs typeface="Arial"/>
              </a:rPr>
              <a:t> la </a:t>
            </a:r>
            <a:r>
              <a:rPr lang="en-CA" err="1">
                <a:latin typeface="Arial"/>
                <a:cs typeface="Arial"/>
              </a:rPr>
              <a:t>vitesse</a:t>
            </a:r>
            <a:r>
              <a:rPr lang="en-CA">
                <a:latin typeface="Arial"/>
                <a:cs typeface="Arial"/>
              </a:rPr>
              <a:t> de la lecture des sous-titres, </a:t>
            </a:r>
            <a:r>
              <a:rPr lang="en-CA" err="1">
                <a:latin typeface="Arial"/>
                <a:cs typeface="Arial"/>
              </a:rPr>
              <a:t>si</a:t>
            </a:r>
            <a:r>
              <a:rPr lang="en-CA">
                <a:latin typeface="Arial"/>
                <a:cs typeface="Arial"/>
              </a:rPr>
              <a:t> </a:t>
            </a:r>
            <a:r>
              <a:rPr lang="en-CA" err="1">
                <a:latin typeface="Arial"/>
                <a:cs typeface="Arial"/>
              </a:rPr>
              <a:t>nécessaire</a:t>
            </a:r>
            <a:r>
              <a:rPr lang="en-CA">
                <a:latin typeface="Arial"/>
                <a:cs typeface="Arial"/>
              </a:rPr>
              <a:t>. </a:t>
            </a:r>
            <a:br>
              <a:rPr lang="en-CA">
                <a:latin typeface="Arial"/>
                <a:cs typeface="Arial"/>
              </a:rPr>
            </a:br>
            <a:br>
              <a:rPr lang="en-CA">
                <a:latin typeface="Arial"/>
                <a:cs typeface="Arial"/>
              </a:rPr>
            </a:br>
            <a:endParaRPr lang="en-CA" sz="1600">
              <a:latin typeface="Arial"/>
              <a:cs typeface="Arial"/>
            </a:endParaRPr>
          </a:p>
          <a:p>
            <a:endParaRPr lang="en-CA" sz="28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" y="738410"/>
            <a:ext cx="579170" cy="57917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C222335-A25F-95B1-D0E1-066FA15F8B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117" y="2825989"/>
            <a:ext cx="438150" cy="39052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98FCD4B-CF30-2A21-1AA4-242E37D755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9983" y="3174860"/>
            <a:ext cx="361950" cy="3905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00F5A85-711D-B4D3-1DBD-BDFB7D54B9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7831" y="3640833"/>
            <a:ext cx="533400" cy="3905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4155857-285D-FF36-15A9-DCCC6BE4A7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6789" y="4080157"/>
            <a:ext cx="3733800" cy="4191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7CF2090-3552-E1A3-0B55-16CE23A66B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7738" y="4451176"/>
            <a:ext cx="20193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848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522" y="2133600"/>
            <a:ext cx="10177089" cy="3777622"/>
          </a:xfrm>
        </p:spPr>
        <p:txBody>
          <a:bodyPr/>
          <a:lstStyle/>
          <a:p>
            <a:r>
              <a:rPr lang="en-CA" err="1"/>
              <a:t>Utilisez</a:t>
            </a:r>
            <a:r>
              <a:rPr lang="en-CA"/>
              <a:t> le temps </a:t>
            </a:r>
            <a:r>
              <a:rPr lang="en-CA" err="1"/>
              <a:t>restant</a:t>
            </a:r>
            <a:r>
              <a:rPr lang="en-CA"/>
              <a:t> du </a:t>
            </a:r>
            <a:r>
              <a:rPr lang="en-CA" err="1"/>
              <a:t>cours</a:t>
            </a:r>
            <a:r>
              <a:rPr lang="en-CA"/>
              <a:t> </a:t>
            </a:r>
            <a:r>
              <a:rPr lang="en-CA" err="1"/>
              <a:t>d’aujourd’hui</a:t>
            </a:r>
            <a:r>
              <a:rPr lang="en-CA"/>
              <a:t> pour </a:t>
            </a:r>
            <a:r>
              <a:rPr lang="en-CA" err="1"/>
              <a:t>poursuivre</a:t>
            </a:r>
            <a:r>
              <a:rPr lang="en-CA"/>
              <a:t> </a:t>
            </a:r>
            <a:r>
              <a:rPr lang="en-CA" err="1"/>
              <a:t>l’écriture</a:t>
            </a:r>
            <a:r>
              <a:rPr lang="en-CA"/>
              <a:t> de </a:t>
            </a:r>
            <a:r>
              <a:rPr lang="en-CA" err="1"/>
              <a:t>votre</a:t>
            </a:r>
            <a:r>
              <a:rPr lang="en-CA"/>
              <a:t> histoire avec </a:t>
            </a:r>
            <a:r>
              <a:rPr lang="en-CA" err="1"/>
              <a:t>votre</a:t>
            </a:r>
            <a:r>
              <a:rPr lang="en-CA"/>
              <a:t> enfant. </a:t>
            </a:r>
          </a:p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85D92C-EEEB-F79B-4E1A-2C9216740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236" y="852710"/>
            <a:ext cx="8911687" cy="1280890"/>
          </a:xfrm>
        </p:spPr>
        <p:txBody>
          <a:bodyPr/>
          <a:lstStyle/>
          <a:p>
            <a:r>
              <a:rPr lang="en-CA" err="1"/>
              <a:t>Activité</a:t>
            </a:r>
            <a:r>
              <a:rPr lang="en-CA"/>
              <a:t> 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B62EFD64-9E57-B436-FDEB-9AFAF99F7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852710"/>
            <a:ext cx="640135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69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048142"/>
            <a:ext cx="8915400" cy="3777622"/>
          </a:xfrm>
        </p:spPr>
        <p:txBody>
          <a:bodyPr/>
          <a:lstStyle/>
          <a:p>
            <a:r>
              <a:rPr lang="en-CA"/>
              <a:t>La </a:t>
            </a:r>
            <a:r>
              <a:rPr lang="en-CA" err="1"/>
              <a:t>plupart</a:t>
            </a:r>
            <a:r>
              <a:rPr lang="en-CA"/>
              <a:t> des </a:t>
            </a:r>
            <a:r>
              <a:rPr lang="en-CA" err="1"/>
              <a:t>emplois</a:t>
            </a:r>
            <a:r>
              <a:rPr lang="en-CA"/>
              <a:t> exigent </a:t>
            </a:r>
            <a:r>
              <a:rPr lang="en-CA" err="1"/>
              <a:t>aujourd’hui</a:t>
            </a:r>
            <a:r>
              <a:rPr lang="en-CA"/>
              <a:t> </a:t>
            </a:r>
            <a:r>
              <a:rPr lang="en-CA" err="1"/>
              <a:t>ces</a:t>
            </a:r>
            <a:r>
              <a:rPr lang="en-CA"/>
              <a:t> </a:t>
            </a:r>
            <a:r>
              <a:rPr lang="en-CA" err="1"/>
              <a:t>compétences</a:t>
            </a:r>
            <a:r>
              <a:rPr lang="en-CA"/>
              <a:t>. </a:t>
            </a:r>
          </a:p>
          <a:p>
            <a:r>
              <a:rPr lang="en-CA"/>
              <a:t>Les parents </a:t>
            </a:r>
            <a:r>
              <a:rPr lang="en-CA" err="1"/>
              <a:t>doivent</a:t>
            </a:r>
            <a:r>
              <a:rPr lang="en-CA"/>
              <a:t> </a:t>
            </a:r>
            <a:r>
              <a:rPr lang="en-CA" err="1"/>
              <a:t>posséder</a:t>
            </a:r>
            <a:r>
              <a:rPr lang="en-CA"/>
              <a:t> des </a:t>
            </a:r>
            <a:r>
              <a:rPr lang="en-CA" err="1"/>
              <a:t>compétences</a:t>
            </a:r>
            <a:r>
              <a:rPr lang="en-CA"/>
              <a:t> </a:t>
            </a:r>
            <a:r>
              <a:rPr lang="en-CA" err="1"/>
              <a:t>numériques</a:t>
            </a:r>
            <a:r>
              <a:rPr lang="en-CA"/>
              <a:t> pour </a:t>
            </a:r>
            <a:r>
              <a:rPr lang="en-CA" err="1"/>
              <a:t>communiquer</a:t>
            </a:r>
            <a:r>
              <a:rPr lang="en-CA"/>
              <a:t> avec </a:t>
            </a:r>
            <a:r>
              <a:rPr lang="en-CA" err="1"/>
              <a:t>l’école</a:t>
            </a:r>
            <a:r>
              <a:rPr lang="en-CA"/>
              <a:t> de </a:t>
            </a:r>
            <a:r>
              <a:rPr lang="en-CA" err="1"/>
              <a:t>leur</a:t>
            </a:r>
            <a:r>
              <a:rPr lang="en-CA"/>
              <a:t> enfant et </a:t>
            </a:r>
            <a:r>
              <a:rPr lang="en-CA" err="1"/>
              <a:t>rester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contact avec </a:t>
            </a:r>
            <a:r>
              <a:rPr lang="en-CA" err="1"/>
              <a:t>elle</a:t>
            </a:r>
            <a:r>
              <a:rPr lang="en-CA"/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1A75B3-BF6E-7691-84F2-CE21444A0E8D}"/>
              </a:ext>
            </a:extLst>
          </p:cNvPr>
          <p:cNvSpPr txBox="1">
            <a:spLocks/>
          </p:cNvSpPr>
          <p:nvPr/>
        </p:nvSpPr>
        <p:spPr>
          <a:xfrm>
            <a:off x="987149" y="679866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 err="1"/>
              <a:t>Compétences</a:t>
            </a:r>
            <a:r>
              <a:rPr lang="en-CA"/>
              <a:t> </a:t>
            </a:r>
            <a:r>
              <a:rPr lang="en-CA" err="1"/>
              <a:t>numériques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2855672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3023028"/>
            <a:ext cx="8915400" cy="81194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CA" sz="480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1959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022505"/>
            <a:ext cx="8915400" cy="3777622"/>
          </a:xfrm>
        </p:spPr>
        <p:txBody>
          <a:bodyPr/>
          <a:lstStyle/>
          <a:p>
            <a:r>
              <a:rPr lang="en-CA"/>
              <a:t>Les réseaux </a:t>
            </a:r>
            <a:r>
              <a:rPr lang="en-CA" err="1"/>
              <a:t>sociaux</a:t>
            </a:r>
            <a:r>
              <a:rPr lang="en-CA"/>
              <a:t> nous </a:t>
            </a:r>
            <a:r>
              <a:rPr lang="en-CA" err="1"/>
              <a:t>permettent</a:t>
            </a:r>
            <a:r>
              <a:rPr lang="en-CA"/>
              <a:t> </a:t>
            </a:r>
            <a:r>
              <a:rPr lang="en-CA" err="1"/>
              <a:t>également</a:t>
            </a:r>
            <a:r>
              <a:rPr lang="en-CA"/>
              <a:t> de </a:t>
            </a:r>
            <a:r>
              <a:rPr lang="en-CA" err="1"/>
              <a:t>rester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contact avec </a:t>
            </a:r>
            <a:r>
              <a:rPr lang="en-CA" err="1"/>
              <a:t>nos</a:t>
            </a:r>
            <a:r>
              <a:rPr lang="en-CA"/>
              <a:t> </a:t>
            </a:r>
            <a:r>
              <a:rPr lang="en-CA" err="1"/>
              <a:t>proches</a:t>
            </a:r>
            <a:r>
              <a:rPr lang="en-CA"/>
              <a:t> grâce à </a:t>
            </a:r>
            <a:r>
              <a:rPr lang="en-CA" err="1"/>
              <a:t>nos</a:t>
            </a:r>
            <a:r>
              <a:rPr lang="en-CA"/>
              <a:t> </a:t>
            </a:r>
            <a:r>
              <a:rPr lang="en-CA" err="1"/>
              <a:t>compétences</a:t>
            </a:r>
            <a:r>
              <a:rPr lang="en-CA"/>
              <a:t> </a:t>
            </a:r>
            <a:r>
              <a:rPr lang="en-CA" err="1"/>
              <a:t>numériques</a:t>
            </a:r>
            <a:r>
              <a:rPr lang="en-CA"/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0AA53C-6021-94B4-368F-8740945E45C7}"/>
              </a:ext>
            </a:extLst>
          </p:cNvPr>
          <p:cNvSpPr txBox="1">
            <a:spLocks/>
          </p:cNvSpPr>
          <p:nvPr/>
        </p:nvSpPr>
        <p:spPr>
          <a:xfrm>
            <a:off x="987149" y="679866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CA"/>
              <a:t>Compétences numériques</a:t>
            </a:r>
          </a:p>
        </p:txBody>
      </p:sp>
    </p:spTree>
    <p:extLst>
      <p:ext uri="{BB962C8B-B14F-4D97-AF65-F5344CB8AC3E}">
        <p14:creationId xmlns:p14="http://schemas.microsoft.com/office/powerpoint/2010/main" val="2804305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019748"/>
            <a:ext cx="8915400" cy="3777622"/>
          </a:xfrm>
        </p:spPr>
        <p:txBody>
          <a:bodyPr/>
          <a:lstStyle/>
          <a:p>
            <a:r>
              <a:rPr lang="en-CA"/>
              <a:t>Les </a:t>
            </a:r>
            <a:r>
              <a:rPr lang="en-CA" err="1"/>
              <a:t>appareils</a:t>
            </a:r>
            <a:r>
              <a:rPr lang="en-CA"/>
              <a:t> </a:t>
            </a:r>
            <a:r>
              <a:rPr lang="en-CA" err="1"/>
              <a:t>connectés</a:t>
            </a:r>
            <a:r>
              <a:rPr lang="en-CA"/>
              <a:t> à Internet, </a:t>
            </a:r>
            <a:r>
              <a:rPr lang="en-CA" err="1"/>
              <a:t>tels</a:t>
            </a:r>
            <a:r>
              <a:rPr lang="en-CA"/>
              <a:t> que les consoles de jeux </a:t>
            </a:r>
            <a:r>
              <a:rPr lang="en-CA" err="1"/>
              <a:t>vidéos</a:t>
            </a:r>
            <a:r>
              <a:rPr lang="en-CA"/>
              <a:t>, les </a:t>
            </a:r>
            <a:r>
              <a:rPr lang="en-CA" err="1"/>
              <a:t>tablettes</a:t>
            </a:r>
            <a:r>
              <a:rPr lang="en-CA"/>
              <a:t>, les </a:t>
            </a:r>
            <a:r>
              <a:rPr lang="en-CA" err="1"/>
              <a:t>ordinateurs</a:t>
            </a:r>
            <a:r>
              <a:rPr lang="en-CA"/>
              <a:t> et les </a:t>
            </a:r>
            <a:r>
              <a:rPr lang="en-CA" err="1"/>
              <a:t>téléphones</a:t>
            </a:r>
            <a:r>
              <a:rPr lang="en-CA"/>
              <a:t> portables,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 </a:t>
            </a:r>
            <a:r>
              <a:rPr lang="en-CA" err="1"/>
              <a:t>divertissants</a:t>
            </a:r>
            <a:r>
              <a:rPr lang="en-CA"/>
              <a:t> à </a:t>
            </a:r>
            <a:r>
              <a:rPr lang="en-CA" err="1"/>
              <a:t>utiliser</a:t>
            </a:r>
            <a:r>
              <a:rPr lang="en-CA"/>
              <a:t>. </a:t>
            </a:r>
          </a:p>
          <a:p>
            <a:r>
              <a:rPr lang="en-CA" err="1"/>
              <a:t>Cependant</a:t>
            </a:r>
            <a:r>
              <a:rPr lang="en-CA"/>
              <a:t>, il </a:t>
            </a:r>
            <a:r>
              <a:rPr lang="en-CA" err="1"/>
              <a:t>est</a:t>
            </a:r>
            <a:r>
              <a:rPr lang="en-CA"/>
              <a:t> crucial de </a:t>
            </a:r>
            <a:r>
              <a:rPr lang="en-CA" err="1"/>
              <a:t>s’amuser</a:t>
            </a:r>
            <a:r>
              <a:rPr lang="en-CA"/>
              <a:t> tout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protégeant</a:t>
            </a:r>
            <a:r>
              <a:rPr lang="en-CA"/>
              <a:t> </a:t>
            </a:r>
            <a:r>
              <a:rPr lang="en-CA" err="1"/>
              <a:t>ses</a:t>
            </a:r>
            <a:r>
              <a:rPr lang="en-CA"/>
              <a:t> </a:t>
            </a:r>
            <a:r>
              <a:rPr lang="en-CA" err="1"/>
              <a:t>renseignements</a:t>
            </a:r>
            <a:r>
              <a:rPr lang="en-CA"/>
              <a:t> </a:t>
            </a:r>
            <a:r>
              <a:rPr lang="en-CA" err="1"/>
              <a:t>privés</a:t>
            </a:r>
            <a:r>
              <a:rPr lang="en-CA"/>
              <a:t>.</a:t>
            </a:r>
          </a:p>
          <a:p>
            <a:endParaRPr lang="en-CA"/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477C86-9DF1-5F5C-77B6-CB0CED84A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Compétences</a:t>
            </a:r>
            <a:r>
              <a:rPr lang="en-CA"/>
              <a:t> </a:t>
            </a:r>
            <a:r>
              <a:rPr lang="en-CA" err="1"/>
              <a:t>numériques</a:t>
            </a:r>
            <a:endParaRPr lang="en-CA"/>
          </a:p>
        </p:txBody>
      </p:sp>
      <p:pic>
        <p:nvPicPr>
          <p:cNvPr id="2" name="Image 1" descr="Picture 3, Image">
            <a:extLst>
              <a:ext uri="{FF2B5EF4-FFF2-40B4-BE49-F238E27FC236}">
                <a16:creationId xmlns:a16="http://schemas.microsoft.com/office/drawing/2014/main" id="{3464767F-416D-B363-EAA9-4587E1FB2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5" y="4088946"/>
            <a:ext cx="1143000" cy="1809750"/>
          </a:xfrm>
          <a:prstGeom prst="rect">
            <a:avLst/>
          </a:prstGeom>
        </p:spPr>
      </p:pic>
      <p:pic>
        <p:nvPicPr>
          <p:cNvPr id="4" name="Image 3" descr="Picture 4, Image">
            <a:extLst>
              <a:ext uri="{FF2B5EF4-FFF2-40B4-BE49-F238E27FC236}">
                <a16:creationId xmlns:a16="http://schemas.microsoft.com/office/drawing/2014/main" id="{7760472E-B667-42E7-8A17-B3F1A5FC7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036" y="4014107"/>
            <a:ext cx="1809750" cy="1952625"/>
          </a:xfrm>
          <a:prstGeom prst="rect">
            <a:avLst/>
          </a:prstGeom>
        </p:spPr>
      </p:pic>
      <p:pic>
        <p:nvPicPr>
          <p:cNvPr id="5" name="Image 4" descr="Picture 5, Image">
            <a:extLst>
              <a:ext uri="{FF2B5EF4-FFF2-40B4-BE49-F238E27FC236}">
                <a16:creationId xmlns:a16="http://schemas.microsoft.com/office/drawing/2014/main" id="{DEF98BC8-7727-FA2F-EBD4-C7741BB29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2411" y="4156982"/>
            <a:ext cx="21336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60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7149" y="2019748"/>
            <a:ext cx="10217702" cy="3777622"/>
          </a:xfrm>
        </p:spPr>
        <p:txBody>
          <a:bodyPr>
            <a:normAutofit/>
          </a:bodyPr>
          <a:lstStyle/>
          <a:p>
            <a:r>
              <a:rPr lang="en-CA"/>
              <a:t>Les données </a:t>
            </a:r>
            <a:r>
              <a:rPr lang="en-CA" err="1"/>
              <a:t>personnelles</a:t>
            </a:r>
            <a:r>
              <a:rPr lang="en-CA"/>
              <a:t> </a:t>
            </a:r>
            <a:r>
              <a:rPr lang="en-CA" err="1"/>
              <a:t>sont</a:t>
            </a:r>
            <a:r>
              <a:rPr lang="en-CA"/>
              <a:t> des </a:t>
            </a:r>
            <a:r>
              <a:rPr lang="en-CA" err="1"/>
              <a:t>informations</a:t>
            </a:r>
            <a:r>
              <a:rPr lang="en-CA"/>
              <a:t> qui, </a:t>
            </a:r>
            <a:r>
              <a:rPr lang="en-CA" b="1"/>
              <a:t>prises </a:t>
            </a:r>
            <a:r>
              <a:rPr lang="en-CA" b="1" err="1"/>
              <a:t>isolément</a:t>
            </a:r>
            <a:r>
              <a:rPr lang="en-CA" b="1"/>
              <a:t> </a:t>
            </a:r>
            <a:r>
              <a:rPr lang="en-CA"/>
              <a:t>, ne </a:t>
            </a:r>
            <a:r>
              <a:rPr lang="en-CA" err="1"/>
              <a:t>permettent</a:t>
            </a:r>
            <a:r>
              <a:rPr lang="en-CA"/>
              <a:t> pas de </a:t>
            </a:r>
            <a:r>
              <a:rPr lang="en-CA" err="1"/>
              <a:t>vous</a:t>
            </a:r>
            <a:r>
              <a:rPr lang="en-CA"/>
              <a:t> identifier. </a:t>
            </a:r>
          </a:p>
          <a:p>
            <a:pPr lvl="1"/>
            <a:r>
              <a:rPr lang="en-CA"/>
              <a:t>Il </a:t>
            </a:r>
            <a:r>
              <a:rPr lang="en-CA" err="1"/>
              <a:t>peut</a:t>
            </a:r>
            <a:r>
              <a:rPr lang="en-CA"/>
              <a:t> </a:t>
            </a:r>
            <a:r>
              <a:rPr lang="en-CA" err="1"/>
              <a:t>s’agir</a:t>
            </a:r>
            <a:r>
              <a:rPr lang="en-CA"/>
              <a:t> de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âge</a:t>
            </a:r>
            <a:r>
              <a:rPr lang="en-CA"/>
              <a:t>, de </a:t>
            </a:r>
            <a:r>
              <a:rPr lang="en-CA" err="1"/>
              <a:t>votre</a:t>
            </a:r>
            <a:r>
              <a:rPr lang="en-CA"/>
              <a:t> </a:t>
            </a:r>
            <a:r>
              <a:rPr lang="en-CA" err="1"/>
              <a:t>sexe</a:t>
            </a:r>
            <a:r>
              <a:rPr lang="en-CA"/>
              <a:t> </a:t>
            </a:r>
            <a:r>
              <a:rPr lang="en-CA" err="1"/>
              <a:t>ou</a:t>
            </a:r>
            <a:r>
              <a:rPr lang="en-CA"/>
              <a:t> de </a:t>
            </a:r>
            <a:r>
              <a:rPr lang="en-CA" err="1"/>
              <a:t>vos</a:t>
            </a:r>
            <a:r>
              <a:rPr lang="en-CA"/>
              <a:t> </a:t>
            </a:r>
            <a:r>
              <a:rPr lang="en-CA" err="1"/>
              <a:t>préférences</a:t>
            </a:r>
            <a:r>
              <a:rPr lang="en-CA"/>
              <a:t>. </a:t>
            </a:r>
          </a:p>
          <a:p>
            <a:r>
              <a:rPr lang="en-CA" err="1"/>
              <a:t>Ces</a:t>
            </a:r>
            <a:r>
              <a:rPr lang="en-CA"/>
              <a:t> </a:t>
            </a:r>
            <a:r>
              <a:rPr lang="en-CA" err="1"/>
              <a:t>informations</a:t>
            </a:r>
            <a:r>
              <a:rPr lang="en-CA"/>
              <a:t>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 </a:t>
            </a:r>
            <a:r>
              <a:rPr lang="en-CA" err="1"/>
              <a:t>divulguées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ligne</a:t>
            </a:r>
            <a:r>
              <a:rPr lang="en-CA"/>
              <a:t> sans </a:t>
            </a:r>
            <a:r>
              <a:rPr lang="en-CA" err="1"/>
              <a:t>crainte</a:t>
            </a:r>
            <a:r>
              <a:rPr lang="en-CA"/>
              <a:t>, </a:t>
            </a:r>
            <a:r>
              <a:rPr lang="en-CA" err="1"/>
              <a:t>mais</a:t>
            </a:r>
            <a:r>
              <a:rPr lang="en-CA"/>
              <a:t> </a:t>
            </a:r>
            <a:r>
              <a:rPr lang="en-CA" err="1"/>
              <a:t>elles</a:t>
            </a:r>
            <a:r>
              <a:rPr lang="en-CA"/>
              <a:t> </a:t>
            </a:r>
            <a:r>
              <a:rPr lang="en-CA" err="1"/>
              <a:t>peuvent</a:t>
            </a:r>
            <a:r>
              <a:rPr lang="en-CA"/>
              <a:t> </a:t>
            </a:r>
            <a:r>
              <a:rPr lang="en-CA" err="1"/>
              <a:t>être</a:t>
            </a:r>
            <a:r>
              <a:rPr lang="en-CA"/>
              <a:t> </a:t>
            </a:r>
            <a:r>
              <a:rPr lang="en-CA" err="1"/>
              <a:t>utilisées</a:t>
            </a:r>
            <a:r>
              <a:rPr lang="en-CA"/>
              <a:t> </a:t>
            </a:r>
            <a:r>
              <a:rPr lang="en-CA" err="1"/>
              <a:t>en</a:t>
            </a:r>
            <a:r>
              <a:rPr lang="en-CA"/>
              <a:t> </a:t>
            </a:r>
            <a:r>
              <a:rPr lang="en-CA" err="1"/>
              <a:t>combinaison</a:t>
            </a:r>
            <a:r>
              <a:rPr lang="en-CA"/>
              <a:t> avec des données </a:t>
            </a:r>
            <a:r>
              <a:rPr lang="en-CA" err="1"/>
              <a:t>privées</a:t>
            </a:r>
            <a:r>
              <a:rPr lang="en-CA"/>
              <a:t> pour </a:t>
            </a:r>
            <a:r>
              <a:rPr lang="en-CA" err="1"/>
              <a:t>faciliter</a:t>
            </a:r>
            <a:r>
              <a:rPr lang="en-CA"/>
              <a:t> </a:t>
            </a:r>
            <a:r>
              <a:rPr lang="en-CA" err="1"/>
              <a:t>l’identification</a:t>
            </a:r>
            <a:r>
              <a:rPr lang="en-CA"/>
              <a:t> de </a:t>
            </a:r>
            <a:r>
              <a:rPr lang="en-CA" err="1"/>
              <a:t>quelqu’un</a:t>
            </a:r>
            <a:r>
              <a:rPr lang="en-CA"/>
              <a:t>.</a:t>
            </a:r>
          </a:p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FA4548-4D36-3048-8D73-60829BC66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149" y="679866"/>
            <a:ext cx="8911687" cy="1280890"/>
          </a:xfrm>
        </p:spPr>
        <p:txBody>
          <a:bodyPr/>
          <a:lstStyle/>
          <a:p>
            <a:r>
              <a:rPr lang="en-CA" err="1"/>
              <a:t>Renseignements</a:t>
            </a:r>
            <a:r>
              <a:rPr lang="en-CA"/>
              <a:t> personnels</a:t>
            </a:r>
          </a:p>
        </p:txBody>
      </p:sp>
    </p:spTree>
    <p:extLst>
      <p:ext uri="{BB962C8B-B14F-4D97-AF65-F5344CB8AC3E}">
        <p14:creationId xmlns:p14="http://schemas.microsoft.com/office/powerpoint/2010/main" val="1835719571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9358B3F27EFB43ADF249F01AC3C9F0" ma:contentTypeVersion="18" ma:contentTypeDescription="Crée un document." ma:contentTypeScope="" ma:versionID="1b423985c283ffc9fc59b302a9a41ae9">
  <xsd:schema xmlns:xsd="http://www.w3.org/2001/XMLSchema" xmlns:xs="http://www.w3.org/2001/XMLSchema" xmlns:p="http://schemas.microsoft.com/office/2006/metadata/properties" xmlns:ns2="71b2e3c4-79d5-4c98-b528-a3fa04795dc5" xmlns:ns3="eb0d3e1a-6422-4b6b-af90-65d0fc919568" targetNamespace="http://schemas.microsoft.com/office/2006/metadata/properties" ma:root="true" ma:fieldsID="5e167ed6868601fd51612f25c25c712c" ns2:_="" ns3:_="">
    <xsd:import namespace="71b2e3c4-79d5-4c98-b528-a3fa04795dc5"/>
    <xsd:import namespace="eb0d3e1a-6422-4b6b-af90-65d0fc91956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2e3c4-79d5-4c98-b528-a3fa04795dc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334424-3693-4fff-a368-14903a3bc8ec}" ma:internalName="TaxCatchAll" ma:showField="CatchAllData" ma:web="71b2e3c4-79d5-4c98-b528-a3fa04795d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d3e1a-6422-4b6b-af90-65d0fc9195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0755866-13cf-410b-9c5d-c7abb0189b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b2e3c4-79d5-4c98-b528-a3fa04795dc5" xsi:nil="true"/>
    <lcf76f155ced4ddcb4097134ff3c332f xmlns="eb0d3e1a-6422-4b6b-af90-65d0fc9195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7F1A259-4C16-4888-A7C8-AC895BDB2EB8}">
  <ds:schemaRefs>
    <ds:schemaRef ds:uri="71b2e3c4-79d5-4c98-b528-a3fa04795dc5"/>
    <ds:schemaRef ds:uri="eb0d3e1a-6422-4b6b-af90-65d0fc9195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6C1E347-D814-41D4-B6CC-A5840AFC3C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2D3BA1-D6E2-418F-A089-17398ADAAECD}">
  <ds:schemaRefs>
    <ds:schemaRef ds:uri="71b2e3c4-79d5-4c98-b528-a3fa04795dc5"/>
    <ds:schemaRef ds:uri="8efe64b0-da98-4eb8-b3ee-39c9e9563711"/>
    <ds:schemaRef ds:uri="be062e46-ad8e-4d45-b7f6-a1a201f050bd"/>
    <ds:schemaRef ds:uri="eb0d3e1a-6422-4b6b-af90-65d0fc91956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Application>Microsoft Office PowerPoint</Application>
  <PresentationFormat>Widescreen</PresentationFormat>
  <Slides>60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Wisp</vt:lpstr>
      <vt:lpstr>Préparez-vous  à la littératie familiale</vt:lpstr>
      <vt:lpstr>Module 9</vt:lpstr>
      <vt:lpstr>Mise en train : blague du jour</vt:lpstr>
      <vt:lpstr>Mise en train : blague du jour</vt:lpstr>
      <vt:lpstr>Compétences numériques</vt:lpstr>
      <vt:lpstr>PowerPoint Presentation</vt:lpstr>
      <vt:lpstr>PowerPoint Presentation</vt:lpstr>
      <vt:lpstr>Compétences numériques</vt:lpstr>
      <vt:lpstr>Renseignements personnels</vt:lpstr>
      <vt:lpstr>Renseignements privés</vt:lpstr>
      <vt:lpstr>Activité </vt:lpstr>
      <vt:lpstr>Renseignements personnels</vt:lpstr>
      <vt:lpstr>Renseignements personnels</vt:lpstr>
      <vt:lpstr>Renseignements personnels</vt:lpstr>
      <vt:lpstr>Les enfants et l’Internet</vt:lpstr>
      <vt:lpstr>Conseils de sécurité pour les enfants</vt:lpstr>
      <vt:lpstr>Inscription en ligne</vt:lpstr>
      <vt:lpstr>Inscription en ligne</vt:lpstr>
      <vt:lpstr>Empreinte numérique</vt:lpstr>
      <vt:lpstr>Empreinte numérique</vt:lpstr>
      <vt:lpstr>Empreinte numérique</vt:lpstr>
      <vt:lpstr>Mots de passe</vt:lpstr>
      <vt:lpstr>Créer des mots de passe robustes</vt:lpstr>
      <vt:lpstr>8 conseils pour créer un mot de passe robuste</vt:lpstr>
      <vt:lpstr>8 conseils pour créer un mot de passe robuste</vt:lpstr>
      <vt:lpstr>8 conseils pour créer un mot de passe robuste</vt:lpstr>
      <vt:lpstr>8 conseils pour créer un mot de passe robuste</vt:lpstr>
      <vt:lpstr>8 conseils pour créer un mot de passe robuste</vt:lpstr>
      <vt:lpstr>8 conseils pour créer un mot de passe robuste</vt:lpstr>
      <vt:lpstr>8 conseils pour créer un mot de passe robuste</vt:lpstr>
      <vt:lpstr>8 conseils pour créer un mot de passe robuste</vt:lpstr>
      <vt:lpstr>Créer des mots de passe robustes</vt:lpstr>
      <vt:lpstr>PowerPoint Presentation</vt:lpstr>
      <vt:lpstr>Créer des mots de passe robustes</vt:lpstr>
      <vt:lpstr>Effacer l’historique en ligne</vt:lpstr>
      <vt:lpstr>Effacer l’historique en ligne</vt:lpstr>
      <vt:lpstr>Activité </vt:lpstr>
      <vt:lpstr>Effacer l’historique en ligne</vt:lpstr>
      <vt:lpstr>Évaluation des informations en ligne </vt:lpstr>
      <vt:lpstr>Évaluation des informations en ligne </vt:lpstr>
      <vt:lpstr>Évaluation des informations en ligne </vt:lpstr>
      <vt:lpstr>PowerPoint Presentation</vt:lpstr>
      <vt:lpstr>Analyser l’information trouvée en ligne</vt:lpstr>
      <vt:lpstr>Analyser l’information trouvée en ligne</vt:lpstr>
      <vt:lpstr>Activité </vt:lpstr>
      <vt:lpstr>Magasinage en ligne</vt:lpstr>
      <vt:lpstr>PowerPoint Presentation</vt:lpstr>
      <vt:lpstr>Magasinage en ligne</vt:lpstr>
      <vt:lpstr>Magasinage en ligne</vt:lpstr>
      <vt:lpstr>Entête de l’adresse HTTP </vt:lpstr>
      <vt:lpstr>Symbôle de sécurité</vt:lpstr>
      <vt:lpstr>Magasinage en ligne</vt:lpstr>
      <vt:lpstr>Magasinage en ligne</vt:lpstr>
      <vt:lpstr>Magasinage en ligne</vt:lpstr>
      <vt:lpstr>Magasinage en ligne</vt:lpstr>
      <vt:lpstr>Magasinage en ligne</vt:lpstr>
      <vt:lpstr>Magasinage en ligne</vt:lpstr>
      <vt:lpstr>Vidéo </vt:lpstr>
      <vt:lpstr>Activité </vt:lpstr>
      <vt:lpstr>PowerPoint Presentation</vt:lpstr>
    </vt:vector>
  </TitlesOfParts>
  <Company>Grand Erie District School Board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Set for  Office Administration</dc:title>
  <dc:creator>Kari Dumesnil</dc:creator>
  <cp:revision>1</cp:revision>
  <dcterms:created xsi:type="dcterms:W3CDTF">2023-02-01T18:40:23Z</dcterms:created>
  <dcterms:modified xsi:type="dcterms:W3CDTF">2025-07-23T13:30:26Z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0x010100079358B3F27EFB43ADF249F01AC3C9F0</vt:lpwstr>
  </property>
  <property fmtid="{D5CDD505-2E9C-101B-9397-08002B2CF9AE}" pid="3" name="MediaServiceImageTags">
    <vt:lpwstr/>
  </property>
</Properties>
</file>