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293" r:id="rId19"/>
    <p:sldId id="359" r:id="rId20"/>
    <p:sldId id="294" r:id="rId21"/>
    <p:sldId id="360" r:id="rId22"/>
    <p:sldId id="361" r:id="rId23"/>
    <p:sldId id="362" r:id="rId24"/>
    <p:sldId id="363" r:id="rId25"/>
    <p:sldId id="270" r:id="rId26"/>
    <p:sldId id="364" r:id="rId27"/>
    <p:sldId id="318" r:id="rId28"/>
    <p:sldId id="365" r:id="rId29"/>
    <p:sldId id="366" r:id="rId30"/>
    <p:sldId id="273" r:id="rId31"/>
    <p:sldId id="312" r:id="rId32"/>
    <p:sldId id="367" r:id="rId33"/>
    <p:sldId id="368" r:id="rId34"/>
    <p:sldId id="369" r:id="rId35"/>
    <p:sldId id="370" r:id="rId36"/>
    <p:sldId id="371" r:id="rId37"/>
    <p:sldId id="372" r:id="rId38"/>
    <p:sldId id="373" r:id="rId39"/>
    <p:sldId id="374" r:id="rId40"/>
    <p:sldId id="375" r:id="rId41"/>
    <p:sldId id="376" r:id="rId42"/>
    <p:sldId id="377" r:id="rId43"/>
    <p:sldId id="378" r:id="rId44"/>
    <p:sldId id="379" r:id="rId45"/>
    <p:sldId id="380" r:id="rId46"/>
    <p:sldId id="381" r:id="rId47"/>
    <p:sldId id="382" r:id="rId48"/>
    <p:sldId id="383" r:id="rId49"/>
    <p:sldId id="384" r:id="rId50"/>
    <p:sldId id="385" r:id="rId51"/>
    <p:sldId id="386" r:id="rId52"/>
    <p:sldId id="387" r:id="rId53"/>
    <p:sldId id="388" r:id="rId54"/>
    <p:sldId id="389" r:id="rId55"/>
    <p:sldId id="390" r:id="rId56"/>
    <p:sldId id="391" r:id="rId57"/>
    <p:sldId id="392" r:id="rId58"/>
    <p:sldId id="393" r:id="rId59"/>
    <p:sldId id="394" r:id="rId60"/>
    <p:sldId id="395" r:id="rId61"/>
    <p:sldId id="396" r:id="rId62"/>
    <p:sldId id="397" r:id="rId63"/>
    <p:sldId id="398" r:id="rId64"/>
    <p:sldId id="399" r:id="rId65"/>
    <p:sldId id="400" r:id="rId66"/>
    <p:sldId id="401" r:id="rId67"/>
    <p:sldId id="402" r:id="rId68"/>
    <p:sldId id="403" r:id="rId69"/>
    <p:sldId id="404" r:id="rId70"/>
    <p:sldId id="405" r:id="rId71"/>
    <p:sldId id="406" r:id="rId72"/>
    <p:sldId id="287" r:id="rId7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0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Gendron" userId="b05ed1a2-98bf-4a87-b261-4b22b31ddbe0" providerId="ADAL" clId="{5F50993B-4EFD-4A17-B356-CE08ACFCE953}"/>
    <pc:docChg chg="undo custSel modSld">
      <pc:chgData name="Mélanie Gendron" userId="b05ed1a2-98bf-4a87-b261-4b22b31ddbe0" providerId="ADAL" clId="{5F50993B-4EFD-4A17-B356-CE08ACFCE953}" dt="2025-07-18T15:16:52.989" v="112" actId="1076"/>
      <pc:docMkLst>
        <pc:docMk/>
      </pc:docMkLst>
      <pc:sldChg chg="modSp mod">
        <pc:chgData name="Mélanie Gendron" userId="b05ed1a2-98bf-4a87-b261-4b22b31ddbe0" providerId="ADAL" clId="{5F50993B-4EFD-4A17-B356-CE08ACFCE953}" dt="2025-07-18T14:54:24.645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5F50993B-4EFD-4A17-B356-CE08ACFCE953}" dt="2025-07-18T14:54:24.645" v="0" actId="1076"/>
          <ac:spMkLst>
            <pc:docMk/>
            <pc:sldMk cId="3861369899" sldId="256"/>
            <ac:spMk id="8" creationId="{DAD52B93-6E1D-9A5F-D405-558D4BB2AC15}"/>
          </ac:spMkLst>
        </pc:spChg>
        <pc:spChg chg="mod">
          <ac:chgData name="Mélanie Gendron" userId="b05ed1a2-98bf-4a87-b261-4b22b31ddbe0" providerId="ADAL" clId="{5F50993B-4EFD-4A17-B356-CE08ACFCE953}" dt="2025-07-18T14:54:24.645" v="0" actId="1076"/>
          <ac:spMkLst>
            <pc:docMk/>
            <pc:sldMk cId="3861369899" sldId="256"/>
            <ac:spMk id="9" creationId="{F41ECD49-8644-0E5B-7E4B-98A2989B02B9}"/>
          </ac:spMkLst>
        </pc:spChg>
      </pc:sldChg>
      <pc:sldChg chg="modSp mod">
        <pc:chgData name="Mélanie Gendron" userId="b05ed1a2-98bf-4a87-b261-4b22b31ddbe0" providerId="ADAL" clId="{5F50993B-4EFD-4A17-B356-CE08ACFCE953}" dt="2025-07-18T15:15:10.838" v="87" actId="20577"/>
        <pc:sldMkLst>
          <pc:docMk/>
          <pc:sldMk cId="2465101459" sldId="293"/>
        </pc:sldMkLst>
        <pc:spChg chg="mod">
          <ac:chgData name="Mélanie Gendron" userId="b05ed1a2-98bf-4a87-b261-4b22b31ddbe0" providerId="ADAL" clId="{5F50993B-4EFD-4A17-B356-CE08ACFCE953}" dt="2025-07-18T15:15:10.838" v="87" actId="20577"/>
          <ac:spMkLst>
            <pc:docMk/>
            <pc:sldMk cId="2465101459" sldId="293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5F50993B-4EFD-4A17-B356-CE08ACFCE953}" dt="2025-07-18T14:58:17.716" v="12"/>
        <pc:sldMkLst>
          <pc:docMk/>
          <pc:sldMk cId="2104329492" sldId="307"/>
        </pc:sldMkLst>
        <pc:spChg chg="add mod">
          <ac:chgData name="Mélanie Gendron" userId="b05ed1a2-98bf-4a87-b261-4b22b31ddbe0" providerId="ADAL" clId="{5F50993B-4EFD-4A17-B356-CE08ACFCE953}" dt="2025-07-18T14:58:17.716" v="12"/>
          <ac:spMkLst>
            <pc:docMk/>
            <pc:sldMk cId="2104329492" sldId="307"/>
            <ac:spMk id="7" creationId="{D1111950-0142-35B9-9F08-55995D20E03C}"/>
          </ac:spMkLst>
        </pc:spChg>
        <pc:picChg chg="add mod">
          <ac:chgData name="Mélanie Gendron" userId="b05ed1a2-98bf-4a87-b261-4b22b31ddbe0" providerId="ADAL" clId="{5F50993B-4EFD-4A17-B356-CE08ACFCE953}" dt="2025-07-18T14:58:17.716" v="12"/>
          <ac:picMkLst>
            <pc:docMk/>
            <pc:sldMk cId="2104329492" sldId="307"/>
            <ac:picMk id="4" creationId="{92240AF3-E42D-E345-811C-30A21A487901}"/>
          </ac:picMkLst>
        </pc:picChg>
      </pc:sldChg>
      <pc:sldChg chg="modSp mod">
        <pc:chgData name="Mélanie Gendron" userId="b05ed1a2-98bf-4a87-b261-4b22b31ddbe0" providerId="ADAL" clId="{5F50993B-4EFD-4A17-B356-CE08ACFCE953}" dt="2025-07-18T15:16:52.989" v="112" actId="1076"/>
        <pc:sldMkLst>
          <pc:docMk/>
          <pc:sldMk cId="3223363277" sldId="318"/>
        </pc:sldMkLst>
        <pc:spChg chg="mod">
          <ac:chgData name="Mélanie Gendron" userId="b05ed1a2-98bf-4a87-b261-4b22b31ddbe0" providerId="ADAL" clId="{5F50993B-4EFD-4A17-B356-CE08ACFCE953}" dt="2025-07-18T15:16:27.610" v="90" actId="15"/>
          <ac:spMkLst>
            <pc:docMk/>
            <pc:sldMk cId="3223363277" sldId="318"/>
            <ac:spMk id="3" creationId="{00000000-0000-0000-0000-000000000000}"/>
          </ac:spMkLst>
        </pc:spChg>
        <pc:picChg chg="mod">
          <ac:chgData name="Mélanie Gendron" userId="b05ed1a2-98bf-4a87-b261-4b22b31ddbe0" providerId="ADAL" clId="{5F50993B-4EFD-4A17-B356-CE08ACFCE953}" dt="2025-07-18T15:16:34.190" v="91" actId="1076"/>
          <ac:picMkLst>
            <pc:docMk/>
            <pc:sldMk cId="3223363277" sldId="318"/>
            <ac:picMk id="2" creationId="{94E2C3B9-E1B0-FF15-006E-21FD1C83762D}"/>
          </ac:picMkLst>
        </pc:picChg>
        <pc:picChg chg="mod">
          <ac:chgData name="Mélanie Gendron" userId="b05ed1a2-98bf-4a87-b261-4b22b31ddbe0" providerId="ADAL" clId="{5F50993B-4EFD-4A17-B356-CE08ACFCE953}" dt="2025-07-18T15:16:38.252" v="92" actId="1076"/>
          <ac:picMkLst>
            <pc:docMk/>
            <pc:sldMk cId="3223363277" sldId="318"/>
            <ac:picMk id="5" creationId="{22C4CE09-3EFB-E9D1-3877-651B0865FD1C}"/>
          </ac:picMkLst>
        </pc:picChg>
        <pc:picChg chg="mod">
          <ac:chgData name="Mélanie Gendron" userId="b05ed1a2-98bf-4a87-b261-4b22b31ddbe0" providerId="ADAL" clId="{5F50993B-4EFD-4A17-B356-CE08ACFCE953}" dt="2025-07-18T15:16:49.934" v="111" actId="1035"/>
          <ac:picMkLst>
            <pc:docMk/>
            <pc:sldMk cId="3223363277" sldId="318"/>
            <ac:picMk id="7" creationId="{7FE12A17-EB34-25E8-4227-A4A89514E451}"/>
          </ac:picMkLst>
        </pc:picChg>
        <pc:picChg chg="mod">
          <ac:chgData name="Mélanie Gendron" userId="b05ed1a2-98bf-4a87-b261-4b22b31ddbe0" providerId="ADAL" clId="{5F50993B-4EFD-4A17-B356-CE08ACFCE953}" dt="2025-07-18T15:16:45.584" v="106" actId="1035"/>
          <ac:picMkLst>
            <pc:docMk/>
            <pc:sldMk cId="3223363277" sldId="318"/>
            <ac:picMk id="8" creationId="{A2E324E5-23C5-2667-B260-997E55D2826F}"/>
          </ac:picMkLst>
        </pc:picChg>
        <pc:picChg chg="mod">
          <ac:chgData name="Mélanie Gendron" userId="b05ed1a2-98bf-4a87-b261-4b22b31ddbe0" providerId="ADAL" clId="{5F50993B-4EFD-4A17-B356-CE08ACFCE953}" dt="2025-07-18T15:16:52.989" v="112" actId="1076"/>
          <ac:picMkLst>
            <pc:docMk/>
            <pc:sldMk cId="3223363277" sldId="318"/>
            <ac:picMk id="9" creationId="{9EF71083-DC34-E917-3D44-16A2D3C2BAA7}"/>
          </ac:picMkLst>
        </pc:picChg>
      </pc:sldChg>
      <pc:sldChg chg="addSp delSp modSp mod">
        <pc:chgData name="Mélanie Gendron" userId="b05ed1a2-98bf-4a87-b261-4b22b31ddbe0" providerId="ADAL" clId="{5F50993B-4EFD-4A17-B356-CE08ACFCE953}" dt="2025-07-18T14:58:04.726" v="8" actId="2085"/>
        <pc:sldMkLst>
          <pc:docMk/>
          <pc:sldMk cId="689104040" sldId="348"/>
        </pc:sldMkLst>
        <pc:spChg chg="add mod">
          <ac:chgData name="Mélanie Gendron" userId="b05ed1a2-98bf-4a87-b261-4b22b31ddbe0" providerId="ADAL" clId="{5F50993B-4EFD-4A17-B356-CE08ACFCE953}" dt="2025-07-18T14:57:44.363" v="7"/>
          <ac:spMkLst>
            <pc:docMk/>
            <pc:sldMk cId="689104040" sldId="348"/>
            <ac:spMk id="6" creationId="{AC2F7B9F-869B-00A5-1E0C-3D422B78E7DB}"/>
          </ac:spMkLst>
        </pc:spChg>
        <pc:picChg chg="mod">
          <ac:chgData name="Mélanie Gendron" userId="b05ed1a2-98bf-4a87-b261-4b22b31ddbe0" providerId="ADAL" clId="{5F50993B-4EFD-4A17-B356-CE08ACFCE953}" dt="2025-07-18T14:58:04.726" v="8" actId="2085"/>
          <ac:picMkLst>
            <pc:docMk/>
            <pc:sldMk cId="689104040" sldId="348"/>
            <ac:picMk id="5" creationId="{00000000-0000-0000-0000-000000000000}"/>
          </ac:picMkLst>
        </pc:picChg>
      </pc:sldChg>
      <pc:sldChg chg="modSp mod">
        <pc:chgData name="Mélanie Gendron" userId="b05ed1a2-98bf-4a87-b261-4b22b31ddbe0" providerId="ADAL" clId="{5F50993B-4EFD-4A17-B356-CE08ACFCE953}" dt="2025-07-18T15:00:42.112" v="13" actId="1076"/>
        <pc:sldMkLst>
          <pc:docMk/>
          <pc:sldMk cId="1696907892" sldId="349"/>
        </pc:sldMkLst>
        <pc:picChg chg="mod">
          <ac:chgData name="Mélanie Gendron" userId="b05ed1a2-98bf-4a87-b261-4b22b31ddbe0" providerId="ADAL" clId="{5F50993B-4EFD-4A17-B356-CE08ACFCE953}" dt="2025-07-18T15:00:42.112" v="13" actId="1076"/>
          <ac:picMkLst>
            <pc:docMk/>
            <pc:sldMk cId="1696907892" sldId="349"/>
            <ac:picMk id="2" creationId="{A5316FE9-567F-F48E-D755-ACCD3CF7E4BE}"/>
          </ac:picMkLst>
        </pc:picChg>
      </pc:sldChg>
      <pc:sldChg chg="modSp mod">
        <pc:chgData name="Mélanie Gendron" userId="b05ed1a2-98bf-4a87-b261-4b22b31ddbe0" providerId="ADAL" clId="{5F50993B-4EFD-4A17-B356-CE08ACFCE953}" dt="2025-07-18T15:10:20.352" v="60" actId="14100"/>
        <pc:sldMkLst>
          <pc:docMk/>
          <pc:sldMk cId="1544150547" sldId="362"/>
        </pc:sldMkLst>
        <pc:spChg chg="mod">
          <ac:chgData name="Mélanie Gendron" userId="b05ed1a2-98bf-4a87-b261-4b22b31ddbe0" providerId="ADAL" clId="{5F50993B-4EFD-4A17-B356-CE08ACFCE953}" dt="2025-07-18T15:10:20.352" v="60" actId="14100"/>
          <ac:spMkLst>
            <pc:docMk/>
            <pc:sldMk cId="1544150547" sldId="36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11:55.982" v="83" actId="14100"/>
        <pc:sldMkLst>
          <pc:docMk/>
          <pc:sldMk cId="1194424887" sldId="366"/>
        </pc:sldMkLst>
        <pc:spChg chg="mod">
          <ac:chgData name="Mélanie Gendron" userId="b05ed1a2-98bf-4a87-b261-4b22b31ddbe0" providerId="ADAL" clId="{5F50993B-4EFD-4A17-B356-CE08ACFCE953}" dt="2025-07-18T15:11:55.982" v="83" actId="14100"/>
          <ac:spMkLst>
            <pc:docMk/>
            <pc:sldMk cId="1194424887" sldId="36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3:38.452" v="15" actId="14100"/>
        <pc:sldMkLst>
          <pc:docMk/>
          <pc:sldMk cId="734039590" sldId="371"/>
        </pc:sldMkLst>
        <pc:spChg chg="mod">
          <ac:chgData name="Mélanie Gendron" userId="b05ed1a2-98bf-4a87-b261-4b22b31ddbe0" providerId="ADAL" clId="{5F50993B-4EFD-4A17-B356-CE08ACFCE953}" dt="2025-07-18T15:03:38.452" v="15" actId="14100"/>
          <ac:spMkLst>
            <pc:docMk/>
            <pc:sldMk cId="734039590" sldId="37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3:43.653" v="16" actId="14100"/>
        <pc:sldMkLst>
          <pc:docMk/>
          <pc:sldMk cId="3182420337" sldId="372"/>
        </pc:sldMkLst>
        <pc:spChg chg="mod">
          <ac:chgData name="Mélanie Gendron" userId="b05ed1a2-98bf-4a87-b261-4b22b31ddbe0" providerId="ADAL" clId="{5F50993B-4EFD-4A17-B356-CE08ACFCE953}" dt="2025-07-18T15:03:43.653" v="16" actId="14100"/>
          <ac:spMkLst>
            <pc:docMk/>
            <pc:sldMk cId="3182420337" sldId="37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12:26.104" v="84" actId="14100"/>
        <pc:sldMkLst>
          <pc:docMk/>
          <pc:sldMk cId="2177836064" sldId="374"/>
        </pc:sldMkLst>
        <pc:spChg chg="mod">
          <ac:chgData name="Mélanie Gendron" userId="b05ed1a2-98bf-4a87-b261-4b22b31ddbe0" providerId="ADAL" clId="{5F50993B-4EFD-4A17-B356-CE08ACFCE953}" dt="2025-07-18T15:12:26.104" v="84" actId="14100"/>
          <ac:spMkLst>
            <pc:docMk/>
            <pc:sldMk cId="2177836064" sldId="37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12:41.362" v="86" actId="1076"/>
        <pc:sldMkLst>
          <pc:docMk/>
          <pc:sldMk cId="2061063620" sldId="375"/>
        </pc:sldMkLst>
        <pc:spChg chg="mod">
          <ac:chgData name="Mélanie Gendron" userId="b05ed1a2-98bf-4a87-b261-4b22b31ddbe0" providerId="ADAL" clId="{5F50993B-4EFD-4A17-B356-CE08ACFCE953}" dt="2025-07-18T15:12:36.692" v="85" actId="14100"/>
          <ac:spMkLst>
            <pc:docMk/>
            <pc:sldMk cId="2061063620" sldId="375"/>
            <ac:spMk id="4" creationId="{36F5DC3E-39C8-69D0-86F3-8FF8F90963C0}"/>
          </ac:spMkLst>
        </pc:spChg>
        <pc:picChg chg="mod">
          <ac:chgData name="Mélanie Gendron" userId="b05ed1a2-98bf-4a87-b261-4b22b31ddbe0" providerId="ADAL" clId="{5F50993B-4EFD-4A17-B356-CE08ACFCE953}" dt="2025-07-18T15:12:41.362" v="86" actId="1076"/>
          <ac:picMkLst>
            <pc:docMk/>
            <pc:sldMk cId="2061063620" sldId="375"/>
            <ac:picMk id="8" creationId="{0F2B037D-2295-9D0F-50D5-6FD38944871E}"/>
          </ac:picMkLst>
        </pc:picChg>
      </pc:sldChg>
      <pc:sldChg chg="modSp mod">
        <pc:chgData name="Mélanie Gendron" userId="b05ed1a2-98bf-4a87-b261-4b22b31ddbe0" providerId="ADAL" clId="{5F50993B-4EFD-4A17-B356-CE08ACFCE953}" dt="2025-07-18T15:04:03.615" v="17" actId="14100"/>
        <pc:sldMkLst>
          <pc:docMk/>
          <pc:sldMk cId="2074438437" sldId="376"/>
        </pc:sldMkLst>
        <pc:spChg chg="mod">
          <ac:chgData name="Mélanie Gendron" userId="b05ed1a2-98bf-4a87-b261-4b22b31ddbe0" providerId="ADAL" clId="{5F50993B-4EFD-4A17-B356-CE08ACFCE953}" dt="2025-07-18T15:04:03.615" v="17" actId="14100"/>
          <ac:spMkLst>
            <pc:docMk/>
            <pc:sldMk cId="2074438437" sldId="37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10.085" v="18" actId="14100"/>
        <pc:sldMkLst>
          <pc:docMk/>
          <pc:sldMk cId="2281487672" sldId="377"/>
        </pc:sldMkLst>
        <pc:spChg chg="mod">
          <ac:chgData name="Mélanie Gendron" userId="b05ed1a2-98bf-4a87-b261-4b22b31ddbe0" providerId="ADAL" clId="{5F50993B-4EFD-4A17-B356-CE08ACFCE953}" dt="2025-07-18T15:04:10.085" v="18" actId="14100"/>
          <ac:spMkLst>
            <pc:docMk/>
            <pc:sldMk cId="2281487672" sldId="37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15.538" v="19" actId="14100"/>
        <pc:sldMkLst>
          <pc:docMk/>
          <pc:sldMk cId="1540447137" sldId="378"/>
        </pc:sldMkLst>
        <pc:spChg chg="mod">
          <ac:chgData name="Mélanie Gendron" userId="b05ed1a2-98bf-4a87-b261-4b22b31ddbe0" providerId="ADAL" clId="{5F50993B-4EFD-4A17-B356-CE08ACFCE953}" dt="2025-07-18T15:04:15.538" v="19" actId="14100"/>
          <ac:spMkLst>
            <pc:docMk/>
            <pc:sldMk cId="1540447137" sldId="37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23.988" v="20" actId="14100"/>
        <pc:sldMkLst>
          <pc:docMk/>
          <pc:sldMk cId="1244780447" sldId="379"/>
        </pc:sldMkLst>
        <pc:spChg chg="mod">
          <ac:chgData name="Mélanie Gendron" userId="b05ed1a2-98bf-4a87-b261-4b22b31ddbe0" providerId="ADAL" clId="{5F50993B-4EFD-4A17-B356-CE08ACFCE953}" dt="2025-07-18T15:04:23.988" v="20" actId="14100"/>
          <ac:spMkLst>
            <pc:docMk/>
            <pc:sldMk cId="1244780447" sldId="37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30.618" v="21" actId="14100"/>
        <pc:sldMkLst>
          <pc:docMk/>
          <pc:sldMk cId="3982662425" sldId="380"/>
        </pc:sldMkLst>
        <pc:spChg chg="mod">
          <ac:chgData name="Mélanie Gendron" userId="b05ed1a2-98bf-4a87-b261-4b22b31ddbe0" providerId="ADAL" clId="{5F50993B-4EFD-4A17-B356-CE08ACFCE953}" dt="2025-07-18T15:04:30.618" v="21" actId="14100"/>
          <ac:spMkLst>
            <pc:docMk/>
            <pc:sldMk cId="3982662425" sldId="38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34.585" v="22" actId="14100"/>
        <pc:sldMkLst>
          <pc:docMk/>
          <pc:sldMk cId="3224033939" sldId="381"/>
        </pc:sldMkLst>
        <pc:spChg chg="mod">
          <ac:chgData name="Mélanie Gendron" userId="b05ed1a2-98bf-4a87-b261-4b22b31ddbe0" providerId="ADAL" clId="{5F50993B-4EFD-4A17-B356-CE08ACFCE953}" dt="2025-07-18T15:04:34.585" v="22" actId="14100"/>
          <ac:spMkLst>
            <pc:docMk/>
            <pc:sldMk cId="3224033939" sldId="38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39.065" v="23" actId="14100"/>
        <pc:sldMkLst>
          <pc:docMk/>
          <pc:sldMk cId="2274091247" sldId="382"/>
        </pc:sldMkLst>
        <pc:spChg chg="mod">
          <ac:chgData name="Mélanie Gendron" userId="b05ed1a2-98bf-4a87-b261-4b22b31ddbe0" providerId="ADAL" clId="{5F50993B-4EFD-4A17-B356-CE08ACFCE953}" dt="2025-07-18T15:04:39.065" v="23" actId="14100"/>
          <ac:spMkLst>
            <pc:docMk/>
            <pc:sldMk cId="2274091247" sldId="38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43.101" v="24" actId="14100"/>
        <pc:sldMkLst>
          <pc:docMk/>
          <pc:sldMk cId="2518386381" sldId="383"/>
        </pc:sldMkLst>
        <pc:spChg chg="mod">
          <ac:chgData name="Mélanie Gendron" userId="b05ed1a2-98bf-4a87-b261-4b22b31ddbe0" providerId="ADAL" clId="{5F50993B-4EFD-4A17-B356-CE08ACFCE953}" dt="2025-07-18T15:04:43.101" v="24" actId="14100"/>
          <ac:spMkLst>
            <pc:docMk/>
            <pc:sldMk cId="2518386381" sldId="38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46.956" v="25" actId="14100"/>
        <pc:sldMkLst>
          <pc:docMk/>
          <pc:sldMk cId="437385172" sldId="384"/>
        </pc:sldMkLst>
        <pc:spChg chg="mod">
          <ac:chgData name="Mélanie Gendron" userId="b05ed1a2-98bf-4a87-b261-4b22b31ddbe0" providerId="ADAL" clId="{5F50993B-4EFD-4A17-B356-CE08ACFCE953}" dt="2025-07-18T15:04:46.956" v="25" actId="14100"/>
          <ac:spMkLst>
            <pc:docMk/>
            <pc:sldMk cId="437385172" sldId="38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4:51.089" v="26" actId="14100"/>
        <pc:sldMkLst>
          <pc:docMk/>
          <pc:sldMk cId="1096312958" sldId="385"/>
        </pc:sldMkLst>
        <pc:spChg chg="mod">
          <ac:chgData name="Mélanie Gendron" userId="b05ed1a2-98bf-4a87-b261-4b22b31ddbe0" providerId="ADAL" clId="{5F50993B-4EFD-4A17-B356-CE08ACFCE953}" dt="2025-07-18T15:04:51.089" v="26" actId="14100"/>
          <ac:spMkLst>
            <pc:docMk/>
            <pc:sldMk cId="1096312958" sldId="38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5:11.151" v="30" actId="14100"/>
        <pc:sldMkLst>
          <pc:docMk/>
          <pc:sldMk cId="2033816677" sldId="386"/>
        </pc:sldMkLst>
        <pc:spChg chg="mod">
          <ac:chgData name="Mélanie Gendron" userId="b05ed1a2-98bf-4a87-b261-4b22b31ddbe0" providerId="ADAL" clId="{5F50993B-4EFD-4A17-B356-CE08ACFCE953}" dt="2025-07-18T15:04:57.368" v="27" actId="14100"/>
          <ac:spMkLst>
            <pc:docMk/>
            <pc:sldMk cId="2033816677" sldId="386"/>
            <ac:spMk id="3" creationId="{00000000-0000-0000-0000-000000000000}"/>
          </ac:spMkLst>
        </pc:spChg>
        <pc:graphicFrameChg chg="mod modGraphic">
          <ac:chgData name="Mélanie Gendron" userId="b05ed1a2-98bf-4a87-b261-4b22b31ddbe0" providerId="ADAL" clId="{5F50993B-4EFD-4A17-B356-CE08ACFCE953}" dt="2025-07-18T15:05:11.151" v="30" actId="14100"/>
          <ac:graphicFrameMkLst>
            <pc:docMk/>
            <pc:sldMk cId="2033816677" sldId="386"/>
            <ac:graphicFrameMk id="5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5F50993B-4EFD-4A17-B356-CE08ACFCE953}" dt="2025-07-18T15:05:32.662" v="33" actId="14100"/>
        <pc:sldMkLst>
          <pc:docMk/>
          <pc:sldMk cId="1937313247" sldId="387"/>
        </pc:sldMkLst>
        <pc:spChg chg="mod">
          <ac:chgData name="Mélanie Gendron" userId="b05ed1a2-98bf-4a87-b261-4b22b31ddbe0" providerId="ADAL" clId="{5F50993B-4EFD-4A17-B356-CE08ACFCE953}" dt="2025-07-18T15:05:27.515" v="31" actId="14100"/>
          <ac:spMkLst>
            <pc:docMk/>
            <pc:sldMk cId="1937313247" sldId="387"/>
            <ac:spMk id="3" creationId="{00000000-0000-0000-0000-000000000000}"/>
          </ac:spMkLst>
        </pc:spChg>
        <pc:graphicFrameChg chg="mod modGraphic">
          <ac:chgData name="Mélanie Gendron" userId="b05ed1a2-98bf-4a87-b261-4b22b31ddbe0" providerId="ADAL" clId="{5F50993B-4EFD-4A17-B356-CE08ACFCE953}" dt="2025-07-18T15:05:32.662" v="33" actId="14100"/>
          <ac:graphicFrameMkLst>
            <pc:docMk/>
            <pc:sldMk cId="1937313247" sldId="387"/>
            <ac:graphicFrameMk id="10" creationId="{AFDDCBB6-9AE1-48C3-5F19-C74A42C2D41E}"/>
          </ac:graphicFrameMkLst>
        </pc:graphicFrameChg>
      </pc:sldChg>
      <pc:sldChg chg="modSp mod">
        <pc:chgData name="Mélanie Gendron" userId="b05ed1a2-98bf-4a87-b261-4b22b31ddbe0" providerId="ADAL" clId="{5F50993B-4EFD-4A17-B356-CE08ACFCE953}" dt="2025-07-18T15:05:47.744" v="34" actId="14100"/>
        <pc:sldMkLst>
          <pc:docMk/>
          <pc:sldMk cId="2107420509" sldId="388"/>
        </pc:sldMkLst>
        <pc:spChg chg="mod">
          <ac:chgData name="Mélanie Gendron" userId="b05ed1a2-98bf-4a87-b261-4b22b31ddbe0" providerId="ADAL" clId="{5F50993B-4EFD-4A17-B356-CE08ACFCE953}" dt="2025-07-18T15:05:47.744" v="34" actId="14100"/>
          <ac:spMkLst>
            <pc:docMk/>
            <pc:sldMk cId="2107420509" sldId="388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5:52.389" v="35" actId="14100"/>
        <pc:sldMkLst>
          <pc:docMk/>
          <pc:sldMk cId="2890806246" sldId="389"/>
        </pc:sldMkLst>
        <pc:spChg chg="mod">
          <ac:chgData name="Mélanie Gendron" userId="b05ed1a2-98bf-4a87-b261-4b22b31ddbe0" providerId="ADAL" clId="{5F50993B-4EFD-4A17-B356-CE08ACFCE953}" dt="2025-07-18T15:05:52.389" v="35" actId="14100"/>
          <ac:spMkLst>
            <pc:docMk/>
            <pc:sldMk cId="2890806246" sldId="389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5:58.884" v="37" actId="1076"/>
        <pc:sldMkLst>
          <pc:docMk/>
          <pc:sldMk cId="2184426566" sldId="390"/>
        </pc:sldMkLst>
        <pc:spChg chg="mod">
          <ac:chgData name="Mélanie Gendron" userId="b05ed1a2-98bf-4a87-b261-4b22b31ddbe0" providerId="ADAL" clId="{5F50993B-4EFD-4A17-B356-CE08ACFCE953}" dt="2025-07-18T15:05:56.615" v="36" actId="14100"/>
          <ac:spMkLst>
            <pc:docMk/>
            <pc:sldMk cId="2184426566" sldId="390"/>
            <ac:spMk id="3" creationId="{00000000-0000-0000-0000-000000000000}"/>
          </ac:spMkLst>
        </pc:spChg>
        <pc:picChg chg="mod">
          <ac:chgData name="Mélanie Gendron" userId="b05ed1a2-98bf-4a87-b261-4b22b31ddbe0" providerId="ADAL" clId="{5F50993B-4EFD-4A17-B356-CE08ACFCE953}" dt="2025-07-18T15:05:58.884" v="37" actId="1076"/>
          <ac:picMkLst>
            <pc:docMk/>
            <pc:sldMk cId="2184426566" sldId="390"/>
            <ac:picMk id="5" creationId="{0B9895BE-5C83-0FCF-2BC4-F6348D212615}"/>
          </ac:picMkLst>
        </pc:picChg>
      </pc:sldChg>
      <pc:sldChg chg="modSp mod">
        <pc:chgData name="Mélanie Gendron" userId="b05ed1a2-98bf-4a87-b261-4b22b31ddbe0" providerId="ADAL" clId="{5F50993B-4EFD-4A17-B356-CE08ACFCE953}" dt="2025-07-18T15:06:03.513" v="38" actId="14100"/>
        <pc:sldMkLst>
          <pc:docMk/>
          <pc:sldMk cId="3287071714" sldId="391"/>
        </pc:sldMkLst>
        <pc:spChg chg="mod">
          <ac:chgData name="Mélanie Gendron" userId="b05ed1a2-98bf-4a87-b261-4b22b31ddbe0" providerId="ADAL" clId="{5F50993B-4EFD-4A17-B356-CE08ACFCE953}" dt="2025-07-18T15:06:03.513" v="38" actId="14100"/>
          <ac:spMkLst>
            <pc:docMk/>
            <pc:sldMk cId="3287071714" sldId="39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07.263" v="39" actId="14100"/>
        <pc:sldMkLst>
          <pc:docMk/>
          <pc:sldMk cId="566863860" sldId="392"/>
        </pc:sldMkLst>
        <pc:spChg chg="mod">
          <ac:chgData name="Mélanie Gendron" userId="b05ed1a2-98bf-4a87-b261-4b22b31ddbe0" providerId="ADAL" clId="{5F50993B-4EFD-4A17-B356-CE08ACFCE953}" dt="2025-07-18T15:06:07.263" v="39" actId="14100"/>
          <ac:spMkLst>
            <pc:docMk/>
            <pc:sldMk cId="566863860" sldId="39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18.606" v="40" actId="14100"/>
        <pc:sldMkLst>
          <pc:docMk/>
          <pc:sldMk cId="2375913442" sldId="393"/>
        </pc:sldMkLst>
        <pc:spChg chg="mod">
          <ac:chgData name="Mélanie Gendron" userId="b05ed1a2-98bf-4a87-b261-4b22b31ddbe0" providerId="ADAL" clId="{5F50993B-4EFD-4A17-B356-CE08ACFCE953}" dt="2025-07-18T15:06:18.606" v="40" actId="14100"/>
          <ac:spMkLst>
            <pc:docMk/>
            <pc:sldMk cId="2375913442" sldId="39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24.433" v="41" actId="14100"/>
        <pc:sldMkLst>
          <pc:docMk/>
          <pc:sldMk cId="2382214239" sldId="394"/>
        </pc:sldMkLst>
        <pc:spChg chg="mod">
          <ac:chgData name="Mélanie Gendron" userId="b05ed1a2-98bf-4a87-b261-4b22b31ddbe0" providerId="ADAL" clId="{5F50993B-4EFD-4A17-B356-CE08ACFCE953}" dt="2025-07-18T15:06:24.433" v="41" actId="14100"/>
          <ac:spMkLst>
            <pc:docMk/>
            <pc:sldMk cId="2382214239" sldId="39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27.945" v="42" actId="14100"/>
        <pc:sldMkLst>
          <pc:docMk/>
          <pc:sldMk cId="3429645346" sldId="395"/>
        </pc:sldMkLst>
        <pc:spChg chg="mod">
          <ac:chgData name="Mélanie Gendron" userId="b05ed1a2-98bf-4a87-b261-4b22b31ddbe0" providerId="ADAL" clId="{5F50993B-4EFD-4A17-B356-CE08ACFCE953}" dt="2025-07-18T15:06:27.945" v="42" actId="14100"/>
          <ac:spMkLst>
            <pc:docMk/>
            <pc:sldMk cId="3429645346" sldId="39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32.634" v="43" actId="14100"/>
        <pc:sldMkLst>
          <pc:docMk/>
          <pc:sldMk cId="787181242" sldId="396"/>
        </pc:sldMkLst>
        <pc:spChg chg="mod">
          <ac:chgData name="Mélanie Gendron" userId="b05ed1a2-98bf-4a87-b261-4b22b31ddbe0" providerId="ADAL" clId="{5F50993B-4EFD-4A17-B356-CE08ACFCE953}" dt="2025-07-18T15:06:32.634" v="43" actId="14100"/>
          <ac:spMkLst>
            <pc:docMk/>
            <pc:sldMk cId="787181242" sldId="396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36.122" v="44" actId="14100"/>
        <pc:sldMkLst>
          <pc:docMk/>
          <pc:sldMk cId="3848228545" sldId="397"/>
        </pc:sldMkLst>
        <pc:spChg chg="mod">
          <ac:chgData name="Mélanie Gendron" userId="b05ed1a2-98bf-4a87-b261-4b22b31ddbe0" providerId="ADAL" clId="{5F50993B-4EFD-4A17-B356-CE08ACFCE953}" dt="2025-07-18T15:06:36.122" v="44" actId="14100"/>
          <ac:spMkLst>
            <pc:docMk/>
            <pc:sldMk cId="3848228545" sldId="39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6:43.080" v="46" actId="1076"/>
        <pc:sldMkLst>
          <pc:docMk/>
          <pc:sldMk cId="96328379" sldId="398"/>
        </pc:sldMkLst>
        <pc:spChg chg="mod">
          <ac:chgData name="Mélanie Gendron" userId="b05ed1a2-98bf-4a87-b261-4b22b31ddbe0" providerId="ADAL" clId="{5F50993B-4EFD-4A17-B356-CE08ACFCE953}" dt="2025-07-18T15:06:40.976" v="45" actId="14100"/>
          <ac:spMkLst>
            <pc:docMk/>
            <pc:sldMk cId="96328379" sldId="398"/>
            <ac:spMk id="3" creationId="{00000000-0000-0000-0000-000000000000}"/>
          </ac:spMkLst>
        </pc:spChg>
        <pc:picChg chg="mod">
          <ac:chgData name="Mélanie Gendron" userId="b05ed1a2-98bf-4a87-b261-4b22b31ddbe0" providerId="ADAL" clId="{5F50993B-4EFD-4A17-B356-CE08ACFCE953}" dt="2025-07-18T15:06:43.080" v="46" actId="1076"/>
          <ac:picMkLst>
            <pc:docMk/>
            <pc:sldMk cId="96328379" sldId="398"/>
            <ac:picMk id="4" creationId="{C2166EB8-070B-F136-4A94-A8CC42815535}"/>
          </ac:picMkLst>
        </pc:picChg>
      </pc:sldChg>
      <pc:sldChg chg="modSp mod">
        <pc:chgData name="Mélanie Gendron" userId="b05ed1a2-98bf-4a87-b261-4b22b31ddbe0" providerId="ADAL" clId="{5F50993B-4EFD-4A17-B356-CE08ACFCE953}" dt="2025-07-18T15:06:51.764" v="48" actId="1076"/>
        <pc:sldMkLst>
          <pc:docMk/>
          <pc:sldMk cId="674639527" sldId="399"/>
        </pc:sldMkLst>
        <pc:spChg chg="mod">
          <ac:chgData name="Mélanie Gendron" userId="b05ed1a2-98bf-4a87-b261-4b22b31ddbe0" providerId="ADAL" clId="{5F50993B-4EFD-4A17-B356-CE08ACFCE953}" dt="2025-07-18T15:06:49.844" v="47" actId="14100"/>
          <ac:spMkLst>
            <pc:docMk/>
            <pc:sldMk cId="674639527" sldId="399"/>
            <ac:spMk id="3" creationId="{00000000-0000-0000-0000-000000000000}"/>
          </ac:spMkLst>
        </pc:spChg>
        <pc:picChg chg="mod">
          <ac:chgData name="Mélanie Gendron" userId="b05ed1a2-98bf-4a87-b261-4b22b31ddbe0" providerId="ADAL" clId="{5F50993B-4EFD-4A17-B356-CE08ACFCE953}" dt="2025-07-18T15:06:51.764" v="48" actId="1076"/>
          <ac:picMkLst>
            <pc:docMk/>
            <pc:sldMk cId="674639527" sldId="399"/>
            <ac:picMk id="4" creationId="{6257D146-62B0-063E-CCB4-84FFDBF83712}"/>
          </ac:picMkLst>
        </pc:picChg>
      </pc:sldChg>
      <pc:sldChg chg="modSp mod">
        <pc:chgData name="Mélanie Gendron" userId="b05ed1a2-98bf-4a87-b261-4b22b31ddbe0" providerId="ADAL" clId="{5F50993B-4EFD-4A17-B356-CE08ACFCE953}" dt="2025-07-18T15:06:55.782" v="49" actId="14100"/>
        <pc:sldMkLst>
          <pc:docMk/>
          <pc:sldMk cId="1427012960" sldId="400"/>
        </pc:sldMkLst>
        <pc:spChg chg="mod">
          <ac:chgData name="Mélanie Gendron" userId="b05ed1a2-98bf-4a87-b261-4b22b31ddbe0" providerId="ADAL" clId="{5F50993B-4EFD-4A17-B356-CE08ACFCE953}" dt="2025-07-18T15:06:55.782" v="49" actId="14100"/>
          <ac:spMkLst>
            <pc:docMk/>
            <pc:sldMk cId="1427012960" sldId="400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7:01.178" v="50" actId="14100"/>
        <pc:sldMkLst>
          <pc:docMk/>
          <pc:sldMk cId="4115834204" sldId="401"/>
        </pc:sldMkLst>
        <pc:spChg chg="mod">
          <ac:chgData name="Mélanie Gendron" userId="b05ed1a2-98bf-4a87-b261-4b22b31ddbe0" providerId="ADAL" clId="{5F50993B-4EFD-4A17-B356-CE08ACFCE953}" dt="2025-07-18T15:07:01.178" v="50" actId="14100"/>
          <ac:spMkLst>
            <pc:docMk/>
            <pc:sldMk cId="4115834204" sldId="40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7:11.609" v="52" actId="1076"/>
        <pc:sldMkLst>
          <pc:docMk/>
          <pc:sldMk cId="2323726447" sldId="402"/>
        </pc:sldMkLst>
        <pc:spChg chg="mod">
          <ac:chgData name="Mélanie Gendron" userId="b05ed1a2-98bf-4a87-b261-4b22b31ddbe0" providerId="ADAL" clId="{5F50993B-4EFD-4A17-B356-CE08ACFCE953}" dt="2025-07-18T15:07:05.373" v="51" actId="14100"/>
          <ac:spMkLst>
            <pc:docMk/>
            <pc:sldMk cId="2323726447" sldId="402"/>
            <ac:spMk id="3" creationId="{00000000-0000-0000-0000-000000000000}"/>
          </ac:spMkLst>
        </pc:spChg>
        <pc:picChg chg="mod">
          <ac:chgData name="Mélanie Gendron" userId="b05ed1a2-98bf-4a87-b261-4b22b31ddbe0" providerId="ADAL" clId="{5F50993B-4EFD-4A17-B356-CE08ACFCE953}" dt="2025-07-18T15:07:11.609" v="52" actId="1076"/>
          <ac:picMkLst>
            <pc:docMk/>
            <pc:sldMk cId="2323726447" sldId="402"/>
            <ac:picMk id="4" creationId="{4C05F3B1-8EF4-DEAB-5C6D-ECFBA0CF6F15}"/>
          </ac:picMkLst>
        </pc:picChg>
        <pc:picChg chg="mod">
          <ac:chgData name="Mélanie Gendron" userId="b05ed1a2-98bf-4a87-b261-4b22b31ddbe0" providerId="ADAL" clId="{5F50993B-4EFD-4A17-B356-CE08ACFCE953}" dt="2025-07-18T15:07:11.609" v="52" actId="1076"/>
          <ac:picMkLst>
            <pc:docMk/>
            <pc:sldMk cId="2323726447" sldId="402"/>
            <ac:picMk id="5" creationId="{785DC663-4DDF-5A92-3D11-2043D4FE92B4}"/>
          </ac:picMkLst>
        </pc:picChg>
      </pc:sldChg>
      <pc:sldChg chg="modSp mod">
        <pc:chgData name="Mélanie Gendron" userId="b05ed1a2-98bf-4a87-b261-4b22b31ddbe0" providerId="ADAL" clId="{5F50993B-4EFD-4A17-B356-CE08ACFCE953}" dt="2025-07-18T15:07:16.943" v="53" actId="14100"/>
        <pc:sldMkLst>
          <pc:docMk/>
          <pc:sldMk cId="500166887" sldId="403"/>
        </pc:sldMkLst>
        <pc:spChg chg="mod">
          <ac:chgData name="Mélanie Gendron" userId="b05ed1a2-98bf-4a87-b261-4b22b31ddbe0" providerId="ADAL" clId="{5F50993B-4EFD-4A17-B356-CE08ACFCE953}" dt="2025-07-18T15:07:16.943" v="53" actId="14100"/>
          <ac:spMkLst>
            <pc:docMk/>
            <pc:sldMk cId="500166887" sldId="40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8:42.907" v="58" actId="20577"/>
        <pc:sldMkLst>
          <pc:docMk/>
          <pc:sldMk cId="657293319" sldId="404"/>
        </pc:sldMkLst>
        <pc:spChg chg="mod">
          <ac:chgData name="Mélanie Gendron" userId="b05ed1a2-98bf-4a87-b261-4b22b31ddbe0" providerId="ADAL" clId="{5F50993B-4EFD-4A17-B356-CE08ACFCE953}" dt="2025-07-18T15:08:42.907" v="58" actId="20577"/>
          <ac:spMkLst>
            <pc:docMk/>
            <pc:sldMk cId="657293319" sldId="40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7:26.016" v="55" actId="14100"/>
        <pc:sldMkLst>
          <pc:docMk/>
          <pc:sldMk cId="1647736695" sldId="405"/>
        </pc:sldMkLst>
        <pc:spChg chg="mod">
          <ac:chgData name="Mélanie Gendron" userId="b05ed1a2-98bf-4a87-b261-4b22b31ddbe0" providerId="ADAL" clId="{5F50993B-4EFD-4A17-B356-CE08ACFCE953}" dt="2025-07-18T15:07:26.016" v="55" actId="14100"/>
          <ac:spMkLst>
            <pc:docMk/>
            <pc:sldMk cId="1647736695" sldId="405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F50993B-4EFD-4A17-B356-CE08ACFCE953}" dt="2025-07-18T15:08:36.309" v="57" actId="20577"/>
        <pc:sldMkLst>
          <pc:docMk/>
          <pc:sldMk cId="3843423718" sldId="406"/>
        </pc:sldMkLst>
        <pc:spChg chg="mod">
          <ac:chgData name="Mélanie Gendron" userId="b05ed1a2-98bf-4a87-b261-4b22b31ddbe0" providerId="ADAL" clId="{5F50993B-4EFD-4A17-B356-CE08ACFCE953}" dt="2025-07-18T15:08:36.309" v="57" actId="20577"/>
          <ac:spMkLst>
            <pc:docMk/>
            <pc:sldMk cId="3843423718" sldId="406"/>
            <ac:spMk id="3" creationId="{00000000-0000-0000-0000-000000000000}"/>
          </ac:spMkLst>
        </pc:spChg>
      </pc:sldChg>
    </pc:docChg>
  </pc:docChgLst>
  <pc:docChgLst>
    <pc:chgData name="Utilisateur invité" userId="S::urn:spo:tenantanon#26fc914f-9c5c-4e24-95aa-0dabac7a976a::" providerId="AD" clId="Web-{0BCA6A87-30BB-0702-EA9E-DDE43EF85574}"/>
    <pc:docChg chg="modSld">
      <pc:chgData name="Utilisateur invité" userId="S::urn:spo:tenantanon#26fc914f-9c5c-4e24-95aa-0dabac7a976a::" providerId="AD" clId="Web-{0BCA6A87-30BB-0702-EA9E-DDE43EF85574}" dt="2025-05-16T15:49:31.367" v="197" actId="1076"/>
      <pc:docMkLst>
        <pc:docMk/>
      </pc:docMkLst>
      <pc:sldChg chg="modSp">
        <pc:chgData name="Utilisateur invité" userId="S::urn:spo:tenantanon#26fc914f-9c5c-4e24-95aa-0dabac7a976a::" providerId="AD" clId="Web-{0BCA6A87-30BB-0702-EA9E-DDE43EF85574}" dt="2025-05-16T14:24:13.651" v="2" actId="1076"/>
        <pc:sldMkLst>
          <pc:docMk/>
          <pc:sldMk cId="2104329492" sldId="307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4:57:37.091" v="72" actId="20577"/>
        <pc:sldMkLst>
          <pc:docMk/>
          <pc:sldMk cId="3223363277" sldId="318"/>
        </pc:sldMkLst>
      </pc:sldChg>
      <pc:sldChg chg="modSp">
        <pc:chgData name="Utilisateur invité" userId="S::urn:spo:tenantanon#26fc914f-9c5c-4e24-95aa-0dabac7a976a::" providerId="AD" clId="Web-{0BCA6A87-30BB-0702-EA9E-DDE43EF85574}" dt="2025-05-16T14:24:39.730" v="6" actId="1076"/>
        <pc:sldMkLst>
          <pc:docMk/>
          <pc:sldMk cId="689104040" sldId="348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4:25:41.779" v="10" actId="1076"/>
        <pc:sldMkLst>
          <pc:docMk/>
          <pc:sldMk cId="1696907892" sldId="349"/>
        </pc:sldMkLst>
      </pc:sldChg>
      <pc:sldChg chg="modSp">
        <pc:chgData name="Utilisateur invité" userId="S::urn:spo:tenantanon#26fc914f-9c5c-4e24-95aa-0dabac7a976a::" providerId="AD" clId="Web-{0BCA6A87-30BB-0702-EA9E-DDE43EF85574}" dt="2025-05-16T14:32:27.217" v="19" actId="20577"/>
        <pc:sldMkLst>
          <pc:docMk/>
          <pc:sldMk cId="2182665675" sldId="352"/>
        </pc:sldMkLst>
      </pc:sldChg>
      <pc:sldChg chg="modSp">
        <pc:chgData name="Utilisateur invité" userId="S::urn:spo:tenantanon#26fc914f-9c5c-4e24-95aa-0dabac7a976a::" providerId="AD" clId="Web-{0BCA6A87-30BB-0702-EA9E-DDE43EF85574}" dt="2025-05-16T14:38:39.170" v="34" actId="20577"/>
        <pc:sldMkLst>
          <pc:docMk/>
          <pc:sldMk cId="95666594" sldId="358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22:51.225" v="78" actId="14100"/>
        <pc:sldMkLst>
          <pc:docMk/>
          <pc:sldMk cId="1919553591" sldId="365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23:56.430" v="82" actId="1076"/>
        <pc:sldMkLst>
          <pc:docMk/>
          <pc:sldMk cId="3186981256" sldId="367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24:36.478" v="84" actId="1076"/>
        <pc:sldMkLst>
          <pc:docMk/>
          <pc:sldMk cId="2421589360" sldId="370"/>
        </pc:sldMkLst>
      </pc:sldChg>
      <pc:sldChg chg="addSp delSp modSp">
        <pc:chgData name="Utilisateur invité" userId="S::urn:spo:tenantanon#26fc914f-9c5c-4e24-95aa-0dabac7a976a::" providerId="AD" clId="Web-{0BCA6A87-30BB-0702-EA9E-DDE43EF85574}" dt="2025-05-16T15:27:17.874" v="114" actId="1076"/>
        <pc:sldMkLst>
          <pc:docMk/>
          <pc:sldMk cId="2061063620" sldId="375"/>
        </pc:sldMkLst>
      </pc:sldChg>
      <pc:sldChg chg="addSp delSp modSp">
        <pc:chgData name="Utilisateur invité" userId="S::urn:spo:tenantanon#26fc914f-9c5c-4e24-95aa-0dabac7a976a::" providerId="AD" clId="Web-{0BCA6A87-30BB-0702-EA9E-DDE43EF85574}" dt="2025-05-16T15:27:29.061" v="116" actId="1076"/>
        <pc:sldMkLst>
          <pc:docMk/>
          <pc:sldMk cId="2074438437" sldId="376"/>
        </pc:sldMkLst>
      </pc:sldChg>
      <pc:sldChg chg="modSp">
        <pc:chgData name="Utilisateur invité" userId="S::urn:spo:tenantanon#26fc914f-9c5c-4e24-95aa-0dabac7a976a::" providerId="AD" clId="Web-{0BCA6A87-30BB-0702-EA9E-DDE43EF85574}" dt="2025-05-16T15:33:59.901" v="119" actId="20577"/>
        <pc:sldMkLst>
          <pc:docMk/>
          <pc:sldMk cId="3982662425" sldId="380"/>
        </pc:sldMkLst>
      </pc:sldChg>
      <pc:sldChg chg="modSp">
        <pc:chgData name="Utilisateur invité" userId="S::urn:spo:tenantanon#26fc914f-9c5c-4e24-95aa-0dabac7a976a::" providerId="AD" clId="Web-{0BCA6A87-30BB-0702-EA9E-DDE43EF85574}" dt="2025-05-16T15:39:22.192" v="120"/>
        <pc:sldMkLst>
          <pc:docMk/>
          <pc:sldMk cId="2184426566" sldId="390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0:27.225" v="131" actId="20577"/>
        <pc:sldMkLst>
          <pc:docMk/>
          <pc:sldMk cId="3287071714" sldId="391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1:50.181" v="141" actId="20577"/>
        <pc:sldMkLst>
          <pc:docMk/>
          <pc:sldMk cId="566863860" sldId="392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3:47.497" v="157" actId="20577"/>
        <pc:sldMkLst>
          <pc:docMk/>
          <pc:sldMk cId="2382214239" sldId="394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5:23.140" v="159" actId="1076"/>
        <pc:sldMkLst>
          <pc:docMk/>
          <pc:sldMk cId="3848228545" sldId="397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6:04.095" v="165" actId="1076"/>
        <pc:sldMkLst>
          <pc:docMk/>
          <pc:sldMk cId="96328379" sldId="398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6:37.658" v="172" actId="1076"/>
        <pc:sldMkLst>
          <pc:docMk/>
          <pc:sldMk cId="674639527" sldId="399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7:44.363" v="184" actId="20577"/>
        <pc:sldMkLst>
          <pc:docMk/>
          <pc:sldMk cId="1427012960" sldId="400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8:08.614" v="188" actId="1076"/>
        <pc:sldMkLst>
          <pc:docMk/>
          <pc:sldMk cId="4115834204" sldId="401"/>
        </pc:sldMkLst>
      </pc:sldChg>
      <pc:sldChg chg="addSp modSp">
        <pc:chgData name="Utilisateur invité" userId="S::urn:spo:tenantanon#26fc914f-9c5c-4e24-95aa-0dabac7a976a::" providerId="AD" clId="Web-{0BCA6A87-30BB-0702-EA9E-DDE43EF85574}" dt="2025-05-16T15:49:31.367" v="197" actId="1076"/>
        <pc:sldMkLst>
          <pc:docMk/>
          <pc:sldMk cId="2323726447" sldId="402"/>
        </pc:sldMkLst>
      </pc:sldChg>
    </pc:docChg>
  </pc:docChgLst>
  <pc:docChgLst>
    <pc:chgData name="Cate Mantet-Bonsrah" userId="S::cate@revidaction.com::d536d017-771a-46c2-b667-99de948b2c44" providerId="AD" clId="Web-{1949E0D9-EC3C-6E9C-72CA-300A8E83DAB5}"/>
    <pc:docChg chg="modSld">
      <pc:chgData name="Cate Mantet-Bonsrah" userId="S::cate@revidaction.com::d536d017-771a-46c2-b667-99de948b2c44" providerId="AD" clId="Web-{1949E0D9-EC3C-6E9C-72CA-300A8E83DAB5}" dt="2025-04-24T19:24:43.910" v="595" actId="1076"/>
      <pc:docMkLst>
        <pc:docMk/>
      </pc:docMkLst>
      <pc:sldChg chg="modSp">
        <pc:chgData name="Cate Mantet-Bonsrah" userId="S::cate@revidaction.com::d536d017-771a-46c2-b667-99de948b2c44" providerId="AD" clId="Web-{1949E0D9-EC3C-6E9C-72CA-300A8E83DAB5}" dt="2025-04-24T18:35:21.375" v="264" actId="20577"/>
        <pc:sldMkLst>
          <pc:docMk/>
          <pc:sldMk cId="4146629887" sldId="270"/>
        </pc:sldMkLst>
      </pc:sldChg>
      <pc:sldChg chg="modSp">
        <pc:chgData name="Cate Mantet-Bonsrah" userId="S::cate@revidaction.com::d536d017-771a-46c2-b667-99de948b2c44" providerId="AD" clId="Web-{1949E0D9-EC3C-6E9C-72CA-300A8E83DAB5}" dt="2025-04-24T19:01:14.745" v="442" actId="20577"/>
        <pc:sldMkLst>
          <pc:docMk/>
          <pc:sldMk cId="3496459309" sldId="273"/>
        </pc:sldMkLst>
      </pc:sldChg>
      <pc:sldChg chg="modSp">
        <pc:chgData name="Cate Mantet-Bonsrah" userId="S::cate@revidaction.com::d536d017-771a-46c2-b667-99de948b2c44" providerId="AD" clId="Web-{1949E0D9-EC3C-6E9C-72CA-300A8E83DAB5}" dt="2025-04-24T17:32:17.733" v="31" actId="1076"/>
        <pc:sldMkLst>
          <pc:docMk/>
          <pc:sldMk cId="2465101459" sldId="293"/>
        </pc:sldMkLst>
      </pc:sldChg>
      <pc:sldChg chg="modSp">
        <pc:chgData name="Cate Mantet-Bonsrah" userId="S::cate@revidaction.com::d536d017-771a-46c2-b667-99de948b2c44" providerId="AD" clId="Web-{1949E0D9-EC3C-6E9C-72CA-300A8E83DAB5}" dt="2025-04-24T17:52:59.723" v="97" actId="1076"/>
        <pc:sldMkLst>
          <pc:docMk/>
          <pc:sldMk cId="481907628" sldId="294"/>
        </pc:sldMkLst>
      </pc:sldChg>
      <pc:sldChg chg="modSp">
        <pc:chgData name="Cate Mantet-Bonsrah" userId="S::cate@revidaction.com::d536d017-771a-46c2-b667-99de948b2c44" providerId="AD" clId="Web-{1949E0D9-EC3C-6E9C-72CA-300A8E83DAB5}" dt="2025-04-24T19:06:01.891" v="461" actId="1076"/>
        <pc:sldMkLst>
          <pc:docMk/>
          <pc:sldMk cId="658135252" sldId="312"/>
        </pc:sldMkLst>
      </pc:sldChg>
      <pc:sldChg chg="modSp">
        <pc:chgData name="Cate Mantet-Bonsrah" userId="S::cate@revidaction.com::d536d017-771a-46c2-b667-99de948b2c44" providerId="AD" clId="Web-{1949E0D9-EC3C-6E9C-72CA-300A8E83DAB5}" dt="2025-04-24T18:49:02.749" v="303" actId="1076"/>
        <pc:sldMkLst>
          <pc:docMk/>
          <pc:sldMk cId="3223363277" sldId="318"/>
        </pc:sldMkLst>
      </pc:sldChg>
      <pc:sldChg chg="modSp">
        <pc:chgData name="Cate Mantet-Bonsrah" userId="S::cate@revidaction.com::d536d017-771a-46c2-b667-99de948b2c44" providerId="AD" clId="Web-{1949E0D9-EC3C-6E9C-72CA-300A8E83DAB5}" dt="2025-04-24T17:37:27.379" v="51" actId="1076"/>
        <pc:sldMkLst>
          <pc:docMk/>
          <pc:sldMk cId="3968184018" sldId="353"/>
        </pc:sldMkLst>
      </pc:sldChg>
      <pc:sldChg chg="modSp">
        <pc:chgData name="Cate Mantet-Bonsrah" userId="S::cate@revidaction.com::d536d017-771a-46c2-b667-99de948b2c44" providerId="AD" clId="Web-{1949E0D9-EC3C-6E9C-72CA-300A8E83DAB5}" dt="2025-04-24T17:37:09.145" v="49" actId="1076"/>
        <pc:sldMkLst>
          <pc:docMk/>
          <pc:sldMk cId="921941982" sldId="354"/>
        </pc:sldMkLst>
      </pc:sldChg>
      <pc:sldChg chg="modSp">
        <pc:chgData name="Cate Mantet-Bonsrah" userId="S::cate@revidaction.com::d536d017-771a-46c2-b667-99de948b2c44" providerId="AD" clId="Web-{1949E0D9-EC3C-6E9C-72CA-300A8E83DAB5}" dt="2025-04-24T17:36:25.425" v="46" actId="1076"/>
        <pc:sldMkLst>
          <pc:docMk/>
          <pc:sldMk cId="2800928598" sldId="355"/>
        </pc:sldMkLst>
      </pc:sldChg>
      <pc:sldChg chg="modSp">
        <pc:chgData name="Cate Mantet-Bonsrah" userId="S::cate@revidaction.com::d536d017-771a-46c2-b667-99de948b2c44" providerId="AD" clId="Web-{1949E0D9-EC3C-6E9C-72CA-300A8E83DAB5}" dt="2025-04-24T17:35:53.518" v="43" actId="1076"/>
        <pc:sldMkLst>
          <pc:docMk/>
          <pc:sldMk cId="4213474708" sldId="356"/>
        </pc:sldMkLst>
      </pc:sldChg>
      <pc:sldChg chg="modSp">
        <pc:chgData name="Cate Mantet-Bonsrah" userId="S::cate@revidaction.com::d536d017-771a-46c2-b667-99de948b2c44" providerId="AD" clId="Web-{1949E0D9-EC3C-6E9C-72CA-300A8E83DAB5}" dt="2025-04-24T17:35:08.643" v="40" actId="1076"/>
        <pc:sldMkLst>
          <pc:docMk/>
          <pc:sldMk cId="1131704804" sldId="357"/>
        </pc:sldMkLst>
      </pc:sldChg>
      <pc:sldChg chg="modSp">
        <pc:chgData name="Cate Mantet-Bonsrah" userId="S::cate@revidaction.com::d536d017-771a-46c2-b667-99de948b2c44" providerId="AD" clId="Web-{1949E0D9-EC3C-6E9C-72CA-300A8E83DAB5}" dt="2025-04-24T17:38:06.630" v="54" actId="20577"/>
        <pc:sldMkLst>
          <pc:docMk/>
          <pc:sldMk cId="95666594" sldId="358"/>
        </pc:sldMkLst>
      </pc:sldChg>
      <pc:sldChg chg="modSp">
        <pc:chgData name="Cate Mantet-Bonsrah" userId="S::cate@revidaction.com::d536d017-771a-46c2-b667-99de948b2c44" providerId="AD" clId="Web-{1949E0D9-EC3C-6E9C-72CA-300A8E83DAB5}" dt="2025-04-24T17:42:54.322" v="76" actId="20577"/>
        <pc:sldMkLst>
          <pc:docMk/>
          <pc:sldMk cId="1776669106" sldId="359"/>
        </pc:sldMkLst>
      </pc:sldChg>
      <pc:sldChg chg="modSp">
        <pc:chgData name="Cate Mantet-Bonsrah" userId="S::cate@revidaction.com::d536d017-771a-46c2-b667-99de948b2c44" providerId="AD" clId="Web-{1949E0D9-EC3C-6E9C-72CA-300A8E83DAB5}" dt="2025-04-24T18:16:04.918" v="228" actId="1076"/>
        <pc:sldMkLst>
          <pc:docMk/>
          <pc:sldMk cId="2472700862" sldId="360"/>
        </pc:sldMkLst>
      </pc:sldChg>
      <pc:sldChg chg="modSp">
        <pc:chgData name="Cate Mantet-Bonsrah" userId="S::cate@revidaction.com::d536d017-771a-46c2-b667-99de948b2c44" providerId="AD" clId="Web-{1949E0D9-EC3C-6E9C-72CA-300A8E83DAB5}" dt="2025-04-24T18:16:22.309" v="234" actId="1076"/>
        <pc:sldMkLst>
          <pc:docMk/>
          <pc:sldMk cId="3619548681" sldId="361"/>
        </pc:sldMkLst>
      </pc:sldChg>
      <pc:sldChg chg="modSp">
        <pc:chgData name="Cate Mantet-Bonsrah" userId="S::cate@revidaction.com::d536d017-771a-46c2-b667-99de948b2c44" providerId="AD" clId="Web-{1949E0D9-EC3C-6E9C-72CA-300A8E83DAB5}" dt="2025-04-24T18:22:44.097" v="246" actId="20577"/>
        <pc:sldMkLst>
          <pc:docMk/>
          <pc:sldMk cId="1544150547" sldId="362"/>
        </pc:sldMkLst>
      </pc:sldChg>
      <pc:sldChg chg="modSp">
        <pc:chgData name="Cate Mantet-Bonsrah" userId="S::cate@revidaction.com::d536d017-771a-46c2-b667-99de948b2c44" providerId="AD" clId="Web-{1949E0D9-EC3C-6E9C-72CA-300A8E83DAB5}" dt="2025-04-24T18:33:01.826" v="250" actId="1076"/>
        <pc:sldMkLst>
          <pc:docMk/>
          <pc:sldMk cId="787587317" sldId="363"/>
        </pc:sldMkLst>
      </pc:sldChg>
      <pc:sldChg chg="modSp">
        <pc:chgData name="Cate Mantet-Bonsrah" userId="S::cate@revidaction.com::d536d017-771a-46c2-b667-99de948b2c44" providerId="AD" clId="Web-{1949E0D9-EC3C-6E9C-72CA-300A8E83DAB5}" dt="2025-04-24T18:45:49.683" v="286" actId="20577"/>
        <pc:sldMkLst>
          <pc:docMk/>
          <pc:sldMk cId="113111440" sldId="364"/>
        </pc:sldMkLst>
      </pc:sldChg>
      <pc:sldChg chg="modSp">
        <pc:chgData name="Cate Mantet-Bonsrah" userId="S::cate@revidaction.com::d536d017-771a-46c2-b667-99de948b2c44" providerId="AD" clId="Web-{1949E0D9-EC3C-6E9C-72CA-300A8E83DAB5}" dt="2025-04-24T18:53:30.706" v="335" actId="20577"/>
        <pc:sldMkLst>
          <pc:docMk/>
          <pc:sldMk cId="1919553591" sldId="365"/>
        </pc:sldMkLst>
      </pc:sldChg>
      <pc:sldChg chg="modSp">
        <pc:chgData name="Cate Mantet-Bonsrah" userId="S::cate@revidaction.com::d536d017-771a-46c2-b667-99de948b2c44" providerId="AD" clId="Web-{1949E0D9-EC3C-6E9C-72CA-300A8E83DAB5}" dt="2025-04-24T18:55:34.552" v="368" actId="20577"/>
        <pc:sldMkLst>
          <pc:docMk/>
          <pc:sldMk cId="1194424887" sldId="366"/>
        </pc:sldMkLst>
      </pc:sldChg>
      <pc:sldChg chg="modSp">
        <pc:chgData name="Cate Mantet-Bonsrah" userId="S::cate@revidaction.com::d536d017-771a-46c2-b667-99de948b2c44" providerId="AD" clId="Web-{1949E0D9-EC3C-6E9C-72CA-300A8E83DAB5}" dt="2025-04-24T19:08:02.380" v="478" actId="20577"/>
        <pc:sldMkLst>
          <pc:docMk/>
          <pc:sldMk cId="3186981256" sldId="367"/>
        </pc:sldMkLst>
      </pc:sldChg>
      <pc:sldChg chg="modSp">
        <pc:chgData name="Cate Mantet-Bonsrah" userId="S::cate@revidaction.com::d536d017-771a-46c2-b667-99de948b2c44" providerId="AD" clId="Web-{1949E0D9-EC3C-6E9C-72CA-300A8E83DAB5}" dt="2025-04-24T19:09:43.004" v="499" actId="20577"/>
        <pc:sldMkLst>
          <pc:docMk/>
          <pc:sldMk cId="1122428065" sldId="368"/>
        </pc:sldMkLst>
      </pc:sldChg>
      <pc:sldChg chg="modSp">
        <pc:chgData name="Cate Mantet-Bonsrah" userId="S::cate@revidaction.com::d536d017-771a-46c2-b667-99de948b2c44" providerId="AD" clId="Web-{1949E0D9-EC3C-6E9C-72CA-300A8E83DAB5}" dt="2025-04-24T19:14:39.181" v="558" actId="20577"/>
        <pc:sldMkLst>
          <pc:docMk/>
          <pc:sldMk cId="3704380783" sldId="369"/>
        </pc:sldMkLst>
      </pc:sldChg>
      <pc:sldChg chg="modSp">
        <pc:chgData name="Cate Mantet-Bonsrah" userId="S::cate@revidaction.com::d536d017-771a-46c2-b667-99de948b2c44" providerId="AD" clId="Web-{1949E0D9-EC3C-6E9C-72CA-300A8E83DAB5}" dt="2025-04-24T19:16:12.198" v="566" actId="1076"/>
        <pc:sldMkLst>
          <pc:docMk/>
          <pc:sldMk cId="2421589360" sldId="370"/>
        </pc:sldMkLst>
      </pc:sldChg>
      <pc:sldChg chg="modSp">
        <pc:chgData name="Cate Mantet-Bonsrah" userId="S::cate@revidaction.com::d536d017-771a-46c2-b667-99de948b2c44" providerId="AD" clId="Web-{1949E0D9-EC3C-6E9C-72CA-300A8E83DAB5}" dt="2025-04-24T19:21:17.578" v="576" actId="20577"/>
        <pc:sldMkLst>
          <pc:docMk/>
          <pc:sldMk cId="734039590" sldId="371"/>
        </pc:sldMkLst>
      </pc:sldChg>
      <pc:sldChg chg="modSp">
        <pc:chgData name="Cate Mantet-Bonsrah" userId="S::cate@revidaction.com::d536d017-771a-46c2-b667-99de948b2c44" providerId="AD" clId="Web-{1949E0D9-EC3C-6E9C-72CA-300A8E83DAB5}" dt="2025-04-24T19:23:42.706" v="588" actId="20577"/>
        <pc:sldMkLst>
          <pc:docMk/>
          <pc:sldMk cId="3182420337" sldId="372"/>
        </pc:sldMkLst>
      </pc:sldChg>
      <pc:sldChg chg="modSp">
        <pc:chgData name="Cate Mantet-Bonsrah" userId="S::cate@revidaction.com::d536d017-771a-46c2-b667-99de948b2c44" providerId="AD" clId="Web-{1949E0D9-EC3C-6E9C-72CA-300A8E83DAB5}" dt="2025-04-24T19:24:43.910" v="595" actId="1076"/>
        <pc:sldMkLst>
          <pc:docMk/>
          <pc:sldMk cId="3368023443" sldId="373"/>
        </pc:sldMkLst>
      </pc:sldChg>
    </pc:docChg>
  </pc:docChgLst>
  <pc:docChgLst>
    <pc:chgData name="Cate Mantet-Bonsrah" userId="S::cate@revidaction.com::d536d017-771a-46c2-b667-99de948b2c44" providerId="AD" clId="Web-{7D4BAAE8-1874-73BF-F12D-9B429B5E6DB0}"/>
    <pc:docChg chg="modSld">
      <pc:chgData name="Cate Mantet-Bonsrah" userId="S::cate@revidaction.com::d536d017-771a-46c2-b667-99de948b2c44" providerId="AD" clId="Web-{7D4BAAE8-1874-73BF-F12D-9B429B5E6DB0}" dt="2025-04-25T17:39:34.733" v="65" actId="20577"/>
      <pc:docMkLst>
        <pc:docMk/>
      </pc:docMkLst>
      <pc:sldChg chg="modSp">
        <pc:chgData name="Cate Mantet-Bonsrah" userId="S::cate@revidaction.com::d536d017-771a-46c2-b667-99de948b2c44" providerId="AD" clId="Web-{7D4BAAE8-1874-73BF-F12D-9B429B5E6DB0}" dt="2025-04-25T17:31:59.241" v="4" actId="20577"/>
        <pc:sldMkLst>
          <pc:docMk/>
          <pc:sldMk cId="3368023443" sldId="373"/>
        </pc:sldMkLst>
      </pc:sldChg>
      <pc:sldChg chg="modSp">
        <pc:chgData name="Cate Mantet-Bonsrah" userId="S::cate@revidaction.com::d536d017-771a-46c2-b667-99de948b2c44" providerId="AD" clId="Web-{7D4BAAE8-1874-73BF-F12D-9B429B5E6DB0}" dt="2025-04-25T17:37:37.887" v="21" actId="1076"/>
        <pc:sldMkLst>
          <pc:docMk/>
          <pc:sldMk cId="2177836064" sldId="374"/>
        </pc:sldMkLst>
      </pc:sldChg>
      <pc:sldChg chg="modSp">
        <pc:chgData name="Cate Mantet-Bonsrah" userId="S::cate@revidaction.com::d536d017-771a-46c2-b667-99de948b2c44" providerId="AD" clId="Web-{7D4BAAE8-1874-73BF-F12D-9B429B5E6DB0}" dt="2025-04-25T17:39:34.733" v="65" actId="20577"/>
        <pc:sldMkLst>
          <pc:docMk/>
          <pc:sldMk cId="2061063620" sldId="375"/>
        </pc:sldMkLst>
      </pc:sldChg>
    </pc:docChg>
  </pc:docChgLst>
  <pc:docChgLst>
    <pc:chgData name="Cate Mantet-Bonsrah" userId="S::cate@revidaction.com::d536d017-771a-46c2-b667-99de948b2c44" providerId="AD" clId="Web-{D9C726C0-9AEB-441D-43FD-6A8B5F67600E}"/>
    <pc:docChg chg="modSld">
      <pc:chgData name="Cate Mantet-Bonsrah" userId="S::cate@revidaction.com::d536d017-771a-46c2-b667-99de948b2c44" providerId="AD" clId="Web-{D9C726C0-9AEB-441D-43FD-6A8B5F67600E}" dt="2025-04-23T15:58:23.495" v="410" actId="20577"/>
      <pc:docMkLst>
        <pc:docMk/>
      </pc:docMkLst>
      <pc:sldChg chg="modSp">
        <pc:chgData name="Cate Mantet-Bonsrah" userId="S::cate@revidaction.com::d536d017-771a-46c2-b667-99de948b2c44" providerId="AD" clId="Web-{D9C726C0-9AEB-441D-43FD-6A8B5F67600E}" dt="2025-04-23T14:56:13.745" v="9" actId="20577"/>
        <pc:sldMkLst>
          <pc:docMk/>
          <pc:sldMk cId="3861369899" sldId="256"/>
        </pc:sldMkLst>
      </pc:sldChg>
      <pc:sldChg chg="modSp">
        <pc:chgData name="Cate Mantet-Bonsrah" userId="S::cate@revidaction.com::d536d017-771a-46c2-b667-99de948b2c44" providerId="AD" clId="Web-{D9C726C0-9AEB-441D-43FD-6A8B5F67600E}" dt="2025-04-23T15:37:04.974" v="196" actId="1076"/>
        <pc:sldMkLst>
          <pc:docMk/>
          <pc:sldMk cId="3757631623" sldId="266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23.606" v="18" actId="20577"/>
        <pc:sldMkLst>
          <pc:docMk/>
          <pc:sldMk cId="4146629887" sldId="270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34.263" v="20" actId="20577"/>
        <pc:sldMkLst>
          <pc:docMk/>
          <pc:sldMk cId="3496459309" sldId="273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02.340" v="12" actId="20577"/>
        <pc:sldMkLst>
          <pc:docMk/>
          <pc:sldMk cId="2465101459" sldId="293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13.215" v="14" actId="20577"/>
        <pc:sldMkLst>
          <pc:docMk/>
          <pc:sldMk cId="481907628" sldId="294"/>
        </pc:sldMkLst>
      </pc:sldChg>
      <pc:sldChg chg="modSp">
        <pc:chgData name="Cate Mantet-Bonsrah" userId="S::cate@revidaction.com::d536d017-771a-46c2-b667-99de948b2c44" providerId="AD" clId="Web-{D9C726C0-9AEB-441D-43FD-6A8B5F67600E}" dt="2025-04-23T15:40:31.680" v="213" actId="20577"/>
        <pc:sldMkLst>
          <pc:docMk/>
          <pc:sldMk cId="2104329492" sldId="307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42.169" v="22" actId="20577"/>
        <pc:sldMkLst>
          <pc:docMk/>
          <pc:sldMk cId="658135252" sldId="312"/>
        </pc:sldMkLst>
      </pc:sldChg>
      <pc:sldChg chg="modSp">
        <pc:chgData name="Cate Mantet-Bonsrah" userId="S::cate@revidaction.com::d536d017-771a-46c2-b667-99de948b2c44" providerId="AD" clId="Web-{D9C726C0-9AEB-441D-43FD-6A8B5F67600E}" dt="2025-04-23T15:40:35.962" v="214" actId="20577"/>
        <pc:sldMkLst>
          <pc:docMk/>
          <pc:sldMk cId="689104040" sldId="348"/>
        </pc:sldMkLst>
      </pc:sldChg>
      <pc:sldChg chg="modSp">
        <pc:chgData name="Cate Mantet-Bonsrah" userId="S::cate@revidaction.com::d536d017-771a-46c2-b667-99de948b2c44" providerId="AD" clId="Web-{D9C726C0-9AEB-441D-43FD-6A8B5F67600E}" dt="2025-04-23T15:50:03.721" v="304" actId="1076"/>
        <pc:sldMkLst>
          <pc:docMk/>
          <pc:sldMk cId="1696907892" sldId="349"/>
        </pc:sldMkLst>
      </pc:sldChg>
      <pc:sldChg chg="modSp">
        <pc:chgData name="Cate Mantet-Bonsrah" userId="S::cate@revidaction.com::d536d017-771a-46c2-b667-99de948b2c44" providerId="AD" clId="Web-{D9C726C0-9AEB-441D-43FD-6A8B5F67600E}" dt="2025-04-23T15:50:19.300" v="306" actId="1076"/>
        <pc:sldMkLst>
          <pc:docMk/>
          <pc:sldMk cId="1053242887" sldId="350"/>
        </pc:sldMkLst>
      </pc:sldChg>
      <pc:sldChg chg="modSp">
        <pc:chgData name="Cate Mantet-Bonsrah" userId="S::cate@revidaction.com::d536d017-771a-46c2-b667-99de948b2c44" providerId="AD" clId="Web-{D9C726C0-9AEB-441D-43FD-6A8B5F67600E}" dt="2025-04-23T15:50:30.565" v="308" actId="1076"/>
        <pc:sldMkLst>
          <pc:docMk/>
          <pc:sldMk cId="2410623216" sldId="351"/>
        </pc:sldMkLst>
      </pc:sldChg>
      <pc:sldChg chg="modSp">
        <pc:chgData name="Cate Mantet-Bonsrah" userId="S::cate@revidaction.com::d536d017-771a-46c2-b667-99de948b2c44" providerId="AD" clId="Web-{D9C726C0-9AEB-441D-43FD-6A8B5F67600E}" dt="2025-04-23T15:50:47.566" v="310" actId="1076"/>
        <pc:sldMkLst>
          <pc:docMk/>
          <pc:sldMk cId="2182665675" sldId="352"/>
        </pc:sldMkLst>
      </pc:sldChg>
      <pc:sldChg chg="modSp">
        <pc:chgData name="Cate Mantet-Bonsrah" userId="S::cate@revidaction.com::d536d017-771a-46c2-b667-99de948b2c44" providerId="AD" clId="Web-{D9C726C0-9AEB-441D-43FD-6A8B5F67600E}" dt="2025-04-23T15:51:08.269" v="312" actId="1076"/>
        <pc:sldMkLst>
          <pc:docMk/>
          <pc:sldMk cId="3968184018" sldId="353"/>
        </pc:sldMkLst>
      </pc:sldChg>
      <pc:sldChg chg="modSp">
        <pc:chgData name="Cate Mantet-Bonsrah" userId="S::cate@revidaction.com::d536d017-771a-46c2-b667-99de948b2c44" providerId="AD" clId="Web-{D9C726C0-9AEB-441D-43FD-6A8B5F67600E}" dt="2025-04-23T15:53:42.803" v="358" actId="20577"/>
        <pc:sldMkLst>
          <pc:docMk/>
          <pc:sldMk cId="921941982" sldId="354"/>
        </pc:sldMkLst>
      </pc:sldChg>
      <pc:sldChg chg="modSp">
        <pc:chgData name="Cate Mantet-Bonsrah" userId="S::cate@revidaction.com::d536d017-771a-46c2-b667-99de948b2c44" providerId="AD" clId="Web-{D9C726C0-9AEB-441D-43FD-6A8B5F67600E}" dt="2025-04-23T15:54:22.647" v="366" actId="20577"/>
        <pc:sldMkLst>
          <pc:docMk/>
          <pc:sldMk cId="2800928598" sldId="355"/>
        </pc:sldMkLst>
      </pc:sldChg>
      <pc:sldChg chg="modSp">
        <pc:chgData name="Cate Mantet-Bonsrah" userId="S::cate@revidaction.com::d536d017-771a-46c2-b667-99de948b2c44" providerId="AD" clId="Web-{D9C726C0-9AEB-441D-43FD-6A8B5F67600E}" dt="2025-04-23T15:55:34.461" v="400" actId="20577"/>
        <pc:sldMkLst>
          <pc:docMk/>
          <pc:sldMk cId="4213474708" sldId="356"/>
        </pc:sldMkLst>
      </pc:sldChg>
      <pc:sldChg chg="modSp">
        <pc:chgData name="Cate Mantet-Bonsrah" userId="S::cate@revidaction.com::d536d017-771a-46c2-b667-99de948b2c44" providerId="AD" clId="Web-{D9C726C0-9AEB-441D-43FD-6A8B5F67600E}" dt="2025-04-23T15:58:23.495" v="410" actId="20577"/>
        <pc:sldMkLst>
          <pc:docMk/>
          <pc:sldMk cId="1131704804" sldId="357"/>
        </pc:sldMkLst>
      </pc:sldChg>
      <pc:sldChg chg="modSp">
        <pc:chgData name="Cate Mantet-Bonsrah" userId="S::cate@revidaction.com::d536d017-771a-46c2-b667-99de948b2c44" providerId="AD" clId="Web-{D9C726C0-9AEB-441D-43FD-6A8B5F67600E}" dt="2025-04-23T14:58:52.466" v="26" actId="20577"/>
        <pc:sldMkLst>
          <pc:docMk/>
          <pc:sldMk cId="734039590" sldId="371"/>
        </pc:sldMkLst>
      </pc:sldChg>
      <pc:sldChg chg="modSp">
        <pc:chgData name="Cate Mantet-Bonsrah" userId="S::cate@revidaction.com::d536d017-771a-46c2-b667-99de948b2c44" providerId="AD" clId="Web-{D9C726C0-9AEB-441D-43FD-6A8B5F67600E}" dt="2025-04-23T14:59:08.841" v="28" actId="20577"/>
        <pc:sldMkLst>
          <pc:docMk/>
          <pc:sldMk cId="3182420337" sldId="372"/>
        </pc:sldMkLst>
      </pc:sldChg>
      <pc:sldChg chg="modSp">
        <pc:chgData name="Cate Mantet-Bonsrah" userId="S::cate@revidaction.com::d536d017-771a-46c2-b667-99de948b2c44" providerId="AD" clId="Web-{D9C726C0-9AEB-441D-43FD-6A8B5F67600E}" dt="2025-04-23T14:59:14.341" v="31" actId="20577"/>
        <pc:sldMkLst>
          <pc:docMk/>
          <pc:sldMk cId="3368023443" sldId="373"/>
        </pc:sldMkLst>
      </pc:sldChg>
      <pc:sldChg chg="modSp">
        <pc:chgData name="Cate Mantet-Bonsrah" userId="S::cate@revidaction.com::d536d017-771a-46c2-b667-99de948b2c44" providerId="AD" clId="Web-{D9C726C0-9AEB-441D-43FD-6A8B5F67600E}" dt="2025-04-23T14:59:23.388" v="33" actId="20577"/>
        <pc:sldMkLst>
          <pc:docMk/>
          <pc:sldMk cId="1540447137" sldId="378"/>
        </pc:sldMkLst>
      </pc:sldChg>
      <pc:sldChg chg="modSp">
        <pc:chgData name="Cate Mantet-Bonsrah" userId="S::cate@revidaction.com::d536d017-771a-46c2-b667-99de948b2c44" providerId="AD" clId="Web-{D9C726C0-9AEB-441D-43FD-6A8B5F67600E}" dt="2025-04-23T14:59:32.295" v="35" actId="20577"/>
        <pc:sldMkLst>
          <pc:docMk/>
          <pc:sldMk cId="2274091247" sldId="382"/>
        </pc:sldMkLst>
      </pc:sldChg>
      <pc:sldChg chg="modSp">
        <pc:chgData name="Cate Mantet-Bonsrah" userId="S::cate@revidaction.com::d536d017-771a-46c2-b667-99de948b2c44" providerId="AD" clId="Web-{D9C726C0-9AEB-441D-43FD-6A8B5F67600E}" dt="2025-04-23T15:00:09.686" v="38" actId="20577"/>
        <pc:sldMkLst>
          <pc:docMk/>
          <pc:sldMk cId="500166887" sldId="403"/>
        </pc:sldMkLst>
      </pc:sldChg>
    </pc:docChg>
  </pc:docChgLst>
  <pc:docChgLst>
    <pc:chgData name="Rachel Anne Normand" userId="631bff65-363b-46bc-b0b5-eac538b8e3b4" providerId="ADAL" clId="{6853162F-3DC5-3447-8993-8F0B65ECDC01}"/>
    <pc:docChg chg="undo custSel modSld modMainMaster">
      <pc:chgData name="Rachel Anne Normand" userId="631bff65-363b-46bc-b0b5-eac538b8e3b4" providerId="ADAL" clId="{6853162F-3DC5-3447-8993-8F0B65ECDC01}" dt="2025-05-13T19:26:59.450" v="747" actId="6549"/>
      <pc:docMkLst>
        <pc:docMk/>
      </pc:docMkLst>
      <pc:sldChg chg="addSp delSp modSp mod">
        <pc:chgData name="Rachel Anne Normand" userId="631bff65-363b-46bc-b0b5-eac538b8e3b4" providerId="ADAL" clId="{6853162F-3DC5-3447-8993-8F0B65ECDC01}" dt="2025-05-13T18:53:01.301" v="10" actId="20577"/>
        <pc:sldMkLst>
          <pc:docMk/>
          <pc:sldMk cId="3861369899" sldId="256"/>
        </pc:sldMkLst>
      </pc:sldChg>
      <pc:sldChg chg="addSp delSp modSp mod">
        <pc:chgData name="Rachel Anne Normand" userId="631bff65-363b-46bc-b0b5-eac538b8e3b4" providerId="ADAL" clId="{6853162F-3DC5-3447-8993-8F0B65ECDC01}" dt="2025-05-13T18:53:41.906" v="26" actId="1076"/>
        <pc:sldMkLst>
          <pc:docMk/>
          <pc:sldMk cId="3757631623" sldId="266"/>
        </pc:sldMkLst>
      </pc:sldChg>
      <pc:sldChg chg="addSp delSp modSp mod">
        <pc:chgData name="Rachel Anne Normand" userId="631bff65-363b-46bc-b0b5-eac538b8e3b4" providerId="ADAL" clId="{6853162F-3DC5-3447-8993-8F0B65ECDC01}" dt="2025-05-13T19:08:03.229" v="241" actId="14100"/>
        <pc:sldMkLst>
          <pc:docMk/>
          <pc:sldMk cId="4146629887" sldId="270"/>
        </pc:sldMkLst>
      </pc:sldChg>
      <pc:sldChg chg="addSp delSp modSp mod">
        <pc:chgData name="Rachel Anne Normand" userId="631bff65-363b-46bc-b0b5-eac538b8e3b4" providerId="ADAL" clId="{6853162F-3DC5-3447-8993-8F0B65ECDC01}" dt="2025-05-13T19:09:01.979" v="256" actId="14100"/>
        <pc:sldMkLst>
          <pc:docMk/>
          <pc:sldMk cId="3496459309" sldId="273"/>
        </pc:sldMkLst>
      </pc:sldChg>
      <pc:sldChg chg="modSp mod">
        <pc:chgData name="Rachel Anne Normand" userId="631bff65-363b-46bc-b0b5-eac538b8e3b4" providerId="ADAL" clId="{6853162F-3DC5-3447-8993-8F0B65ECDC01}" dt="2025-05-13T19:00:34.938" v="176" actId="1076"/>
        <pc:sldMkLst>
          <pc:docMk/>
          <pc:sldMk cId="311959883" sldId="287"/>
        </pc:sldMkLst>
      </pc:sldChg>
      <pc:sldChg chg="addSp delSp modSp mod">
        <pc:chgData name="Rachel Anne Normand" userId="631bff65-363b-46bc-b0b5-eac538b8e3b4" providerId="ADAL" clId="{6853162F-3DC5-3447-8993-8F0B65ECDC01}" dt="2025-05-13T18:59:29.184" v="162" actId="478"/>
        <pc:sldMkLst>
          <pc:docMk/>
          <pc:sldMk cId="2465101459" sldId="293"/>
        </pc:sldMkLst>
      </pc:sldChg>
      <pc:sldChg chg="addSp delSp modSp mod">
        <pc:chgData name="Rachel Anne Normand" userId="631bff65-363b-46bc-b0b5-eac538b8e3b4" providerId="ADAL" clId="{6853162F-3DC5-3447-8993-8F0B65ECDC01}" dt="2025-05-13T19:06:50.262" v="223" actId="14100"/>
        <pc:sldMkLst>
          <pc:docMk/>
          <pc:sldMk cId="481907628" sldId="294"/>
        </pc:sldMkLst>
      </pc:sldChg>
      <pc:sldChg chg="addSp delSp modSp mod">
        <pc:chgData name="Rachel Anne Normand" userId="631bff65-363b-46bc-b0b5-eac538b8e3b4" providerId="ADAL" clId="{6853162F-3DC5-3447-8993-8F0B65ECDC01}" dt="2025-05-13T18:54:42.991" v="62"/>
        <pc:sldMkLst>
          <pc:docMk/>
          <pc:sldMk cId="2104329492" sldId="307"/>
        </pc:sldMkLst>
      </pc:sldChg>
      <pc:sldChg chg="addSp delSp modSp mod">
        <pc:chgData name="Rachel Anne Normand" userId="631bff65-363b-46bc-b0b5-eac538b8e3b4" providerId="ADAL" clId="{6853162F-3DC5-3447-8993-8F0B65ECDC01}" dt="2025-05-13T19:09:08.622" v="258" actId="14100"/>
        <pc:sldMkLst>
          <pc:docMk/>
          <pc:sldMk cId="658135252" sldId="312"/>
        </pc:sldMkLst>
      </pc:sldChg>
      <pc:sldChg chg="addSp delSp modSp mod">
        <pc:chgData name="Rachel Anne Normand" userId="631bff65-363b-46bc-b0b5-eac538b8e3b4" providerId="ADAL" clId="{6853162F-3DC5-3447-8993-8F0B65ECDC01}" dt="2025-05-13T19:06:16.946" v="208" actId="14100"/>
        <pc:sldMkLst>
          <pc:docMk/>
          <pc:sldMk cId="3223363277" sldId="318"/>
        </pc:sldMkLst>
      </pc:sldChg>
      <pc:sldChg chg="addSp delSp modSp mod">
        <pc:chgData name="Rachel Anne Normand" userId="631bff65-363b-46bc-b0b5-eac538b8e3b4" providerId="ADAL" clId="{6853162F-3DC5-3447-8993-8F0B65ECDC01}" dt="2025-05-13T18:55:29.211" v="82" actId="1076"/>
        <pc:sldMkLst>
          <pc:docMk/>
          <pc:sldMk cId="689104040" sldId="348"/>
        </pc:sldMkLst>
      </pc:sldChg>
      <pc:sldChg chg="addSp delSp modSp mod">
        <pc:chgData name="Rachel Anne Normand" userId="631bff65-363b-46bc-b0b5-eac538b8e3b4" providerId="ADAL" clId="{6853162F-3DC5-3447-8993-8F0B65ECDC01}" dt="2025-05-13T18:56:27.111" v="94" actId="14100"/>
        <pc:sldMkLst>
          <pc:docMk/>
          <pc:sldMk cId="1696907892" sldId="349"/>
        </pc:sldMkLst>
      </pc:sldChg>
      <pc:sldChg chg="addSp delSp modSp mod">
        <pc:chgData name="Rachel Anne Normand" userId="631bff65-363b-46bc-b0b5-eac538b8e3b4" providerId="ADAL" clId="{6853162F-3DC5-3447-8993-8F0B65ECDC01}" dt="2025-05-13T18:57:04.566" v="103" actId="20577"/>
        <pc:sldMkLst>
          <pc:docMk/>
          <pc:sldMk cId="1053242887" sldId="350"/>
        </pc:sldMkLst>
      </pc:sldChg>
      <pc:sldChg chg="addSp delSp modSp mod">
        <pc:chgData name="Rachel Anne Normand" userId="631bff65-363b-46bc-b0b5-eac538b8e3b4" providerId="ADAL" clId="{6853162F-3DC5-3447-8993-8F0B65ECDC01}" dt="2025-05-13T18:56:40.181" v="98" actId="14100"/>
        <pc:sldMkLst>
          <pc:docMk/>
          <pc:sldMk cId="2410623216" sldId="351"/>
        </pc:sldMkLst>
      </pc:sldChg>
      <pc:sldChg chg="addSp delSp modSp mod">
        <pc:chgData name="Rachel Anne Normand" userId="631bff65-363b-46bc-b0b5-eac538b8e3b4" providerId="ADAL" clId="{6853162F-3DC5-3447-8993-8F0B65ECDC01}" dt="2025-05-13T18:56:50.446" v="102" actId="14100"/>
        <pc:sldMkLst>
          <pc:docMk/>
          <pc:sldMk cId="2182665675" sldId="352"/>
        </pc:sldMkLst>
      </pc:sldChg>
      <pc:sldChg chg="addSp delSp modSp mod">
        <pc:chgData name="Rachel Anne Normand" userId="631bff65-363b-46bc-b0b5-eac538b8e3b4" providerId="ADAL" clId="{6853162F-3DC5-3447-8993-8F0B65ECDC01}" dt="2025-05-13T18:57:17.301" v="107" actId="14100"/>
        <pc:sldMkLst>
          <pc:docMk/>
          <pc:sldMk cId="3968184018" sldId="353"/>
        </pc:sldMkLst>
      </pc:sldChg>
      <pc:sldChg chg="addSp delSp modSp mod">
        <pc:chgData name="Rachel Anne Normand" userId="631bff65-363b-46bc-b0b5-eac538b8e3b4" providerId="ADAL" clId="{6853162F-3DC5-3447-8993-8F0B65ECDC01}" dt="2025-05-13T18:57:32.353" v="111" actId="14100"/>
        <pc:sldMkLst>
          <pc:docMk/>
          <pc:sldMk cId="921941982" sldId="354"/>
        </pc:sldMkLst>
      </pc:sldChg>
      <pc:sldChg chg="addSp delSp modSp mod">
        <pc:chgData name="Rachel Anne Normand" userId="631bff65-363b-46bc-b0b5-eac538b8e3b4" providerId="ADAL" clId="{6853162F-3DC5-3447-8993-8F0B65ECDC01}" dt="2025-05-13T18:57:47.458" v="117" actId="14100"/>
        <pc:sldMkLst>
          <pc:docMk/>
          <pc:sldMk cId="2800928598" sldId="355"/>
        </pc:sldMkLst>
      </pc:sldChg>
      <pc:sldChg chg="addSp delSp modSp mod">
        <pc:chgData name="Rachel Anne Normand" userId="631bff65-363b-46bc-b0b5-eac538b8e3b4" providerId="ADAL" clId="{6853162F-3DC5-3447-8993-8F0B65ECDC01}" dt="2025-05-13T18:57:57.120" v="121" actId="14100"/>
        <pc:sldMkLst>
          <pc:docMk/>
          <pc:sldMk cId="4213474708" sldId="356"/>
        </pc:sldMkLst>
      </pc:sldChg>
      <pc:sldChg chg="addSp delSp modSp mod">
        <pc:chgData name="Rachel Anne Normand" userId="631bff65-363b-46bc-b0b5-eac538b8e3b4" providerId="ADAL" clId="{6853162F-3DC5-3447-8993-8F0B65ECDC01}" dt="2025-05-13T18:58:08.367" v="132" actId="14100"/>
        <pc:sldMkLst>
          <pc:docMk/>
          <pc:sldMk cId="1131704804" sldId="357"/>
        </pc:sldMkLst>
      </pc:sldChg>
      <pc:sldChg chg="addSp delSp modSp mod">
        <pc:chgData name="Rachel Anne Normand" userId="631bff65-363b-46bc-b0b5-eac538b8e3b4" providerId="ADAL" clId="{6853162F-3DC5-3447-8993-8F0B65ECDC01}" dt="2025-05-13T18:58:35.564" v="142" actId="14100"/>
        <pc:sldMkLst>
          <pc:docMk/>
          <pc:sldMk cId="95666594" sldId="358"/>
        </pc:sldMkLst>
      </pc:sldChg>
      <pc:sldChg chg="addSp delSp modSp mod">
        <pc:chgData name="Rachel Anne Normand" userId="631bff65-363b-46bc-b0b5-eac538b8e3b4" providerId="ADAL" clId="{6853162F-3DC5-3447-8993-8F0B65ECDC01}" dt="2025-05-13T19:06:43.411" v="221" actId="14100"/>
        <pc:sldMkLst>
          <pc:docMk/>
          <pc:sldMk cId="1776669106" sldId="359"/>
        </pc:sldMkLst>
      </pc:sldChg>
      <pc:sldChg chg="addSp delSp modSp mod">
        <pc:chgData name="Rachel Anne Normand" userId="631bff65-363b-46bc-b0b5-eac538b8e3b4" providerId="ADAL" clId="{6853162F-3DC5-3447-8993-8F0B65ECDC01}" dt="2025-05-13T19:07:24.485" v="229" actId="14100"/>
        <pc:sldMkLst>
          <pc:docMk/>
          <pc:sldMk cId="2472700862" sldId="360"/>
        </pc:sldMkLst>
      </pc:sldChg>
      <pc:sldChg chg="addSp delSp modSp mod">
        <pc:chgData name="Rachel Anne Normand" userId="631bff65-363b-46bc-b0b5-eac538b8e3b4" providerId="ADAL" clId="{6853162F-3DC5-3447-8993-8F0B65ECDC01}" dt="2025-05-13T19:07:29.755" v="231" actId="14100"/>
        <pc:sldMkLst>
          <pc:docMk/>
          <pc:sldMk cId="3619548681" sldId="361"/>
        </pc:sldMkLst>
      </pc:sldChg>
      <pc:sldChg chg="addSp delSp modSp mod">
        <pc:chgData name="Rachel Anne Normand" userId="631bff65-363b-46bc-b0b5-eac538b8e3b4" providerId="ADAL" clId="{6853162F-3DC5-3447-8993-8F0B65ECDC01}" dt="2025-05-13T19:07:41.249" v="235" actId="14100"/>
        <pc:sldMkLst>
          <pc:docMk/>
          <pc:sldMk cId="1544150547" sldId="362"/>
        </pc:sldMkLst>
      </pc:sldChg>
      <pc:sldChg chg="addSp delSp modSp mod">
        <pc:chgData name="Rachel Anne Normand" userId="631bff65-363b-46bc-b0b5-eac538b8e3b4" providerId="ADAL" clId="{6853162F-3DC5-3447-8993-8F0B65ECDC01}" dt="2025-05-13T19:07:53.715" v="239" actId="14100"/>
        <pc:sldMkLst>
          <pc:docMk/>
          <pc:sldMk cId="787587317" sldId="363"/>
        </pc:sldMkLst>
      </pc:sldChg>
      <pc:sldChg chg="addSp delSp modSp mod">
        <pc:chgData name="Rachel Anne Normand" userId="631bff65-363b-46bc-b0b5-eac538b8e3b4" providerId="ADAL" clId="{6853162F-3DC5-3447-8993-8F0B65ECDC01}" dt="2025-05-13T19:08:22.387" v="245" actId="14100"/>
        <pc:sldMkLst>
          <pc:docMk/>
          <pc:sldMk cId="113111440" sldId="364"/>
        </pc:sldMkLst>
      </pc:sldChg>
      <pc:sldChg chg="addSp delSp modSp mod">
        <pc:chgData name="Rachel Anne Normand" userId="631bff65-363b-46bc-b0b5-eac538b8e3b4" providerId="ADAL" clId="{6853162F-3DC5-3447-8993-8F0B65ECDC01}" dt="2025-05-13T19:08:44.007" v="249" actId="14100"/>
        <pc:sldMkLst>
          <pc:docMk/>
          <pc:sldMk cId="1919553591" sldId="365"/>
        </pc:sldMkLst>
      </pc:sldChg>
      <pc:sldChg chg="addSp delSp modSp mod">
        <pc:chgData name="Rachel Anne Normand" userId="631bff65-363b-46bc-b0b5-eac538b8e3b4" providerId="ADAL" clId="{6853162F-3DC5-3447-8993-8F0B65ECDC01}" dt="2025-05-13T19:08:56.123" v="254" actId="14100"/>
        <pc:sldMkLst>
          <pc:docMk/>
          <pc:sldMk cId="1194424887" sldId="366"/>
        </pc:sldMkLst>
      </pc:sldChg>
      <pc:sldChg chg="addSp delSp modSp mod">
        <pc:chgData name="Rachel Anne Normand" userId="631bff65-363b-46bc-b0b5-eac538b8e3b4" providerId="ADAL" clId="{6853162F-3DC5-3447-8993-8F0B65ECDC01}" dt="2025-05-13T19:09:57.242" v="269" actId="20577"/>
        <pc:sldMkLst>
          <pc:docMk/>
          <pc:sldMk cId="3186981256" sldId="367"/>
        </pc:sldMkLst>
      </pc:sldChg>
      <pc:sldChg chg="addSp delSp modSp mod">
        <pc:chgData name="Rachel Anne Normand" userId="631bff65-363b-46bc-b0b5-eac538b8e3b4" providerId="ADAL" clId="{6853162F-3DC5-3447-8993-8F0B65ECDC01}" dt="2025-05-13T19:09:39.179" v="264" actId="14100"/>
        <pc:sldMkLst>
          <pc:docMk/>
          <pc:sldMk cId="1122428065" sldId="368"/>
        </pc:sldMkLst>
      </pc:sldChg>
      <pc:sldChg chg="addSp delSp modSp mod">
        <pc:chgData name="Rachel Anne Normand" userId="631bff65-363b-46bc-b0b5-eac538b8e3b4" providerId="ADAL" clId="{6853162F-3DC5-3447-8993-8F0B65ECDC01}" dt="2025-05-13T19:10:35.942" v="281" actId="27636"/>
        <pc:sldMkLst>
          <pc:docMk/>
          <pc:sldMk cId="3704380783" sldId="369"/>
        </pc:sldMkLst>
      </pc:sldChg>
      <pc:sldChg chg="addSp delSp modSp mod">
        <pc:chgData name="Rachel Anne Normand" userId="631bff65-363b-46bc-b0b5-eac538b8e3b4" providerId="ADAL" clId="{6853162F-3DC5-3447-8993-8F0B65ECDC01}" dt="2025-05-13T19:10:53.545" v="285" actId="14100"/>
        <pc:sldMkLst>
          <pc:docMk/>
          <pc:sldMk cId="2421589360" sldId="370"/>
        </pc:sldMkLst>
      </pc:sldChg>
      <pc:sldChg chg="addSp delSp modSp mod">
        <pc:chgData name="Rachel Anne Normand" userId="631bff65-363b-46bc-b0b5-eac538b8e3b4" providerId="ADAL" clId="{6853162F-3DC5-3447-8993-8F0B65ECDC01}" dt="2025-05-13T19:11:01.321" v="287" actId="14100"/>
        <pc:sldMkLst>
          <pc:docMk/>
          <pc:sldMk cId="734039590" sldId="371"/>
        </pc:sldMkLst>
      </pc:sldChg>
      <pc:sldChg chg="addSp delSp modSp mod">
        <pc:chgData name="Rachel Anne Normand" userId="631bff65-363b-46bc-b0b5-eac538b8e3b4" providerId="ADAL" clId="{6853162F-3DC5-3447-8993-8F0B65ECDC01}" dt="2025-05-13T19:11:08.552" v="289" actId="14100"/>
        <pc:sldMkLst>
          <pc:docMk/>
          <pc:sldMk cId="3182420337" sldId="372"/>
        </pc:sldMkLst>
      </pc:sldChg>
      <pc:sldChg chg="addSp delSp modSp mod">
        <pc:chgData name="Rachel Anne Normand" userId="631bff65-363b-46bc-b0b5-eac538b8e3b4" providerId="ADAL" clId="{6853162F-3DC5-3447-8993-8F0B65ECDC01}" dt="2025-05-13T19:11:16.881" v="291" actId="14100"/>
        <pc:sldMkLst>
          <pc:docMk/>
          <pc:sldMk cId="3368023443" sldId="373"/>
        </pc:sldMkLst>
      </pc:sldChg>
      <pc:sldChg chg="addSp delSp modSp mod">
        <pc:chgData name="Rachel Anne Normand" userId="631bff65-363b-46bc-b0b5-eac538b8e3b4" providerId="ADAL" clId="{6853162F-3DC5-3447-8993-8F0B65ECDC01}" dt="2025-05-13T19:12:00.997" v="317" actId="20577"/>
        <pc:sldMkLst>
          <pc:docMk/>
          <pc:sldMk cId="2177836064" sldId="374"/>
        </pc:sldMkLst>
      </pc:sldChg>
      <pc:sldChg chg="addSp delSp modSp mod">
        <pc:chgData name="Rachel Anne Normand" userId="631bff65-363b-46bc-b0b5-eac538b8e3b4" providerId="ADAL" clId="{6853162F-3DC5-3447-8993-8F0B65ECDC01}" dt="2025-05-13T19:13:02.019" v="335" actId="6549"/>
        <pc:sldMkLst>
          <pc:docMk/>
          <pc:sldMk cId="2061063620" sldId="375"/>
        </pc:sldMkLst>
      </pc:sldChg>
      <pc:sldChg chg="modSp mod">
        <pc:chgData name="Rachel Anne Normand" userId="631bff65-363b-46bc-b0b5-eac538b8e3b4" providerId="ADAL" clId="{6853162F-3DC5-3447-8993-8F0B65ECDC01}" dt="2025-05-13T19:13:24.426" v="357" actId="6549"/>
        <pc:sldMkLst>
          <pc:docMk/>
          <pc:sldMk cId="2074438437" sldId="376"/>
        </pc:sldMkLst>
      </pc:sldChg>
      <pc:sldChg chg="modSp mod">
        <pc:chgData name="Rachel Anne Normand" userId="631bff65-363b-46bc-b0b5-eac538b8e3b4" providerId="ADAL" clId="{6853162F-3DC5-3447-8993-8F0B65ECDC01}" dt="2025-05-13T19:13:42.858" v="370" actId="6549"/>
        <pc:sldMkLst>
          <pc:docMk/>
          <pc:sldMk cId="2281487672" sldId="377"/>
        </pc:sldMkLst>
      </pc:sldChg>
      <pc:sldChg chg="addSp delSp modSp mod">
        <pc:chgData name="Rachel Anne Normand" userId="631bff65-363b-46bc-b0b5-eac538b8e3b4" providerId="ADAL" clId="{6853162F-3DC5-3447-8993-8F0B65ECDC01}" dt="2025-05-13T19:14:10.924" v="420" actId="20577"/>
        <pc:sldMkLst>
          <pc:docMk/>
          <pc:sldMk cId="1540447137" sldId="378"/>
        </pc:sldMkLst>
      </pc:sldChg>
      <pc:sldChg chg="modSp mod">
        <pc:chgData name="Rachel Anne Normand" userId="631bff65-363b-46bc-b0b5-eac538b8e3b4" providerId="ADAL" clId="{6853162F-3DC5-3447-8993-8F0B65ECDC01}" dt="2025-05-13T19:14:34.984" v="441" actId="6549"/>
        <pc:sldMkLst>
          <pc:docMk/>
          <pc:sldMk cId="1244780447" sldId="379"/>
        </pc:sldMkLst>
      </pc:sldChg>
      <pc:sldChg chg="modSp mod">
        <pc:chgData name="Rachel Anne Normand" userId="631bff65-363b-46bc-b0b5-eac538b8e3b4" providerId="ADAL" clId="{6853162F-3DC5-3447-8993-8F0B65ECDC01}" dt="2025-05-13T19:15:11.486" v="458" actId="27636"/>
        <pc:sldMkLst>
          <pc:docMk/>
          <pc:sldMk cId="3982662425" sldId="380"/>
        </pc:sldMkLst>
      </pc:sldChg>
      <pc:sldChg chg="modSp mod">
        <pc:chgData name="Rachel Anne Normand" userId="631bff65-363b-46bc-b0b5-eac538b8e3b4" providerId="ADAL" clId="{6853162F-3DC5-3447-8993-8F0B65ECDC01}" dt="2025-05-13T19:15:26.257" v="463" actId="6549"/>
        <pc:sldMkLst>
          <pc:docMk/>
          <pc:sldMk cId="3224033939" sldId="381"/>
        </pc:sldMkLst>
      </pc:sldChg>
      <pc:sldChg chg="addSp delSp modSp mod">
        <pc:chgData name="Rachel Anne Normand" userId="631bff65-363b-46bc-b0b5-eac538b8e3b4" providerId="ADAL" clId="{6853162F-3DC5-3447-8993-8F0B65ECDC01}" dt="2025-05-13T19:15:45.517" v="481" actId="20577"/>
        <pc:sldMkLst>
          <pc:docMk/>
          <pc:sldMk cId="2274091247" sldId="382"/>
        </pc:sldMkLst>
      </pc:sldChg>
      <pc:sldChg chg="modSp mod">
        <pc:chgData name="Rachel Anne Normand" userId="631bff65-363b-46bc-b0b5-eac538b8e3b4" providerId="ADAL" clId="{6853162F-3DC5-3447-8993-8F0B65ECDC01}" dt="2025-05-13T19:16:09.781" v="507" actId="20577"/>
        <pc:sldMkLst>
          <pc:docMk/>
          <pc:sldMk cId="2518386381" sldId="383"/>
        </pc:sldMkLst>
      </pc:sldChg>
      <pc:sldChg chg="modSp mod">
        <pc:chgData name="Rachel Anne Normand" userId="631bff65-363b-46bc-b0b5-eac538b8e3b4" providerId="ADAL" clId="{6853162F-3DC5-3447-8993-8F0B65ECDC01}" dt="2025-05-13T19:16:28.353" v="512" actId="20577"/>
        <pc:sldMkLst>
          <pc:docMk/>
          <pc:sldMk cId="437385172" sldId="384"/>
        </pc:sldMkLst>
      </pc:sldChg>
      <pc:sldChg chg="modSp mod">
        <pc:chgData name="Rachel Anne Normand" userId="631bff65-363b-46bc-b0b5-eac538b8e3b4" providerId="ADAL" clId="{6853162F-3DC5-3447-8993-8F0B65ECDC01}" dt="2025-05-13T19:16:41.768" v="522" actId="6549"/>
        <pc:sldMkLst>
          <pc:docMk/>
          <pc:sldMk cId="1096312958" sldId="385"/>
        </pc:sldMkLst>
      </pc:sldChg>
      <pc:sldChg chg="modSp mod">
        <pc:chgData name="Rachel Anne Normand" userId="631bff65-363b-46bc-b0b5-eac538b8e3b4" providerId="ADAL" clId="{6853162F-3DC5-3447-8993-8F0B65ECDC01}" dt="2025-05-13T19:17:34.054" v="549" actId="20577"/>
        <pc:sldMkLst>
          <pc:docMk/>
          <pc:sldMk cId="2033816677" sldId="386"/>
        </pc:sldMkLst>
      </pc:sldChg>
      <pc:sldChg chg="addSp delSp modSp mod">
        <pc:chgData name="Rachel Anne Normand" userId="631bff65-363b-46bc-b0b5-eac538b8e3b4" providerId="ADAL" clId="{6853162F-3DC5-3447-8993-8F0B65ECDC01}" dt="2025-05-13T19:18:31.565" v="562" actId="1076"/>
        <pc:sldMkLst>
          <pc:docMk/>
          <pc:sldMk cId="1937313247" sldId="387"/>
        </pc:sldMkLst>
      </pc:sldChg>
      <pc:sldChg chg="modSp mod">
        <pc:chgData name="Rachel Anne Normand" userId="631bff65-363b-46bc-b0b5-eac538b8e3b4" providerId="ADAL" clId="{6853162F-3DC5-3447-8993-8F0B65ECDC01}" dt="2025-05-13T19:19:09.086" v="600" actId="6549"/>
        <pc:sldMkLst>
          <pc:docMk/>
          <pc:sldMk cId="2107420509" sldId="388"/>
        </pc:sldMkLst>
      </pc:sldChg>
      <pc:sldChg chg="modSp mod">
        <pc:chgData name="Rachel Anne Normand" userId="631bff65-363b-46bc-b0b5-eac538b8e3b4" providerId="ADAL" clId="{6853162F-3DC5-3447-8993-8F0B65ECDC01}" dt="2025-05-13T19:19:22.177" v="607"/>
        <pc:sldMkLst>
          <pc:docMk/>
          <pc:sldMk cId="2890806246" sldId="389"/>
        </pc:sldMkLst>
      </pc:sldChg>
      <pc:sldChg chg="addSp delSp modSp mod">
        <pc:chgData name="Rachel Anne Normand" userId="631bff65-363b-46bc-b0b5-eac538b8e3b4" providerId="ADAL" clId="{6853162F-3DC5-3447-8993-8F0B65ECDC01}" dt="2025-05-13T19:20:28.827" v="617" actId="20577"/>
        <pc:sldMkLst>
          <pc:docMk/>
          <pc:sldMk cId="2184426566" sldId="390"/>
        </pc:sldMkLst>
      </pc:sldChg>
      <pc:sldChg chg="modSp mod">
        <pc:chgData name="Rachel Anne Normand" userId="631bff65-363b-46bc-b0b5-eac538b8e3b4" providerId="ADAL" clId="{6853162F-3DC5-3447-8993-8F0B65ECDC01}" dt="2025-05-13T19:20:47.320" v="624" actId="20577"/>
        <pc:sldMkLst>
          <pc:docMk/>
          <pc:sldMk cId="3287071714" sldId="391"/>
        </pc:sldMkLst>
      </pc:sldChg>
      <pc:sldChg chg="modSp mod">
        <pc:chgData name="Rachel Anne Normand" userId="631bff65-363b-46bc-b0b5-eac538b8e3b4" providerId="ADAL" clId="{6853162F-3DC5-3447-8993-8F0B65ECDC01}" dt="2025-05-13T19:21:26.007" v="639" actId="27636"/>
        <pc:sldMkLst>
          <pc:docMk/>
          <pc:sldMk cId="566863860" sldId="392"/>
        </pc:sldMkLst>
      </pc:sldChg>
      <pc:sldChg chg="modSp mod">
        <pc:chgData name="Rachel Anne Normand" userId="631bff65-363b-46bc-b0b5-eac538b8e3b4" providerId="ADAL" clId="{6853162F-3DC5-3447-8993-8F0B65ECDC01}" dt="2025-05-13T19:21:48.242" v="645" actId="20577"/>
        <pc:sldMkLst>
          <pc:docMk/>
          <pc:sldMk cId="2375913442" sldId="393"/>
        </pc:sldMkLst>
      </pc:sldChg>
      <pc:sldChg chg="modSp mod">
        <pc:chgData name="Rachel Anne Normand" userId="631bff65-363b-46bc-b0b5-eac538b8e3b4" providerId="ADAL" clId="{6853162F-3DC5-3447-8993-8F0B65ECDC01}" dt="2025-05-13T19:22:05.265" v="654" actId="27636"/>
        <pc:sldMkLst>
          <pc:docMk/>
          <pc:sldMk cId="2382214239" sldId="394"/>
        </pc:sldMkLst>
      </pc:sldChg>
      <pc:sldChg chg="modSp mod">
        <pc:chgData name="Rachel Anne Normand" userId="631bff65-363b-46bc-b0b5-eac538b8e3b4" providerId="ADAL" clId="{6853162F-3DC5-3447-8993-8F0B65ECDC01}" dt="2025-05-13T19:22:35.829" v="670" actId="27636"/>
        <pc:sldMkLst>
          <pc:docMk/>
          <pc:sldMk cId="3429645346" sldId="395"/>
        </pc:sldMkLst>
      </pc:sldChg>
      <pc:sldChg chg="modSp mod">
        <pc:chgData name="Rachel Anne Normand" userId="631bff65-363b-46bc-b0b5-eac538b8e3b4" providerId="ADAL" clId="{6853162F-3DC5-3447-8993-8F0B65ECDC01}" dt="2025-05-13T19:22:56.478" v="675" actId="6549"/>
        <pc:sldMkLst>
          <pc:docMk/>
          <pc:sldMk cId="787181242" sldId="396"/>
        </pc:sldMkLst>
      </pc:sldChg>
      <pc:sldChg chg="modSp mod">
        <pc:chgData name="Rachel Anne Normand" userId="631bff65-363b-46bc-b0b5-eac538b8e3b4" providerId="ADAL" clId="{6853162F-3DC5-3447-8993-8F0B65ECDC01}" dt="2025-05-13T19:23:45.916" v="685" actId="20577"/>
        <pc:sldMkLst>
          <pc:docMk/>
          <pc:sldMk cId="3848228545" sldId="397"/>
        </pc:sldMkLst>
      </pc:sldChg>
      <pc:sldChg chg="modSp mod">
        <pc:chgData name="Rachel Anne Normand" userId="631bff65-363b-46bc-b0b5-eac538b8e3b4" providerId="ADAL" clId="{6853162F-3DC5-3447-8993-8F0B65ECDC01}" dt="2025-05-13T19:23:59.628" v="689" actId="20577"/>
        <pc:sldMkLst>
          <pc:docMk/>
          <pc:sldMk cId="96328379" sldId="398"/>
        </pc:sldMkLst>
      </pc:sldChg>
      <pc:sldChg chg="modSp mod">
        <pc:chgData name="Rachel Anne Normand" userId="631bff65-363b-46bc-b0b5-eac538b8e3b4" providerId="ADAL" clId="{6853162F-3DC5-3447-8993-8F0B65ECDC01}" dt="2025-05-13T19:24:11.999" v="692" actId="20577"/>
        <pc:sldMkLst>
          <pc:docMk/>
          <pc:sldMk cId="674639527" sldId="399"/>
        </pc:sldMkLst>
      </pc:sldChg>
      <pc:sldChg chg="modSp mod">
        <pc:chgData name="Rachel Anne Normand" userId="631bff65-363b-46bc-b0b5-eac538b8e3b4" providerId="ADAL" clId="{6853162F-3DC5-3447-8993-8F0B65ECDC01}" dt="2025-05-13T19:24:28.719" v="700" actId="20577"/>
        <pc:sldMkLst>
          <pc:docMk/>
          <pc:sldMk cId="1427012960" sldId="400"/>
        </pc:sldMkLst>
      </pc:sldChg>
      <pc:sldChg chg="modSp mod">
        <pc:chgData name="Rachel Anne Normand" userId="631bff65-363b-46bc-b0b5-eac538b8e3b4" providerId="ADAL" clId="{6853162F-3DC5-3447-8993-8F0B65ECDC01}" dt="2025-05-13T19:24:40.709" v="704" actId="20577"/>
        <pc:sldMkLst>
          <pc:docMk/>
          <pc:sldMk cId="4115834204" sldId="401"/>
        </pc:sldMkLst>
      </pc:sldChg>
      <pc:sldChg chg="modSp mod">
        <pc:chgData name="Rachel Anne Normand" userId="631bff65-363b-46bc-b0b5-eac538b8e3b4" providerId="ADAL" clId="{6853162F-3DC5-3447-8993-8F0B65ECDC01}" dt="2025-05-13T19:25:01.605" v="713" actId="27636"/>
        <pc:sldMkLst>
          <pc:docMk/>
          <pc:sldMk cId="2323726447" sldId="402"/>
        </pc:sldMkLst>
      </pc:sldChg>
      <pc:sldChg chg="modSp mod">
        <pc:chgData name="Rachel Anne Normand" userId="631bff65-363b-46bc-b0b5-eac538b8e3b4" providerId="ADAL" clId="{6853162F-3DC5-3447-8993-8F0B65ECDC01}" dt="2025-05-13T19:25:40.108" v="728" actId="27636"/>
        <pc:sldMkLst>
          <pc:docMk/>
          <pc:sldMk cId="500166887" sldId="403"/>
        </pc:sldMkLst>
      </pc:sldChg>
      <pc:sldChg chg="modSp mod">
        <pc:chgData name="Rachel Anne Normand" userId="631bff65-363b-46bc-b0b5-eac538b8e3b4" providerId="ADAL" clId="{6853162F-3DC5-3447-8993-8F0B65ECDC01}" dt="2025-05-13T19:26:09.396" v="735" actId="20577"/>
        <pc:sldMkLst>
          <pc:docMk/>
          <pc:sldMk cId="657293319" sldId="404"/>
        </pc:sldMkLst>
      </pc:sldChg>
      <pc:sldChg chg="modSp mod">
        <pc:chgData name="Rachel Anne Normand" userId="631bff65-363b-46bc-b0b5-eac538b8e3b4" providerId="ADAL" clId="{6853162F-3DC5-3447-8993-8F0B65ECDC01}" dt="2025-05-13T19:26:42.299" v="743" actId="20577"/>
        <pc:sldMkLst>
          <pc:docMk/>
          <pc:sldMk cId="1647736695" sldId="405"/>
        </pc:sldMkLst>
      </pc:sldChg>
      <pc:sldChg chg="modSp mod">
        <pc:chgData name="Rachel Anne Normand" userId="631bff65-363b-46bc-b0b5-eac538b8e3b4" providerId="ADAL" clId="{6853162F-3DC5-3447-8993-8F0B65ECDC01}" dt="2025-05-13T19:26:59.450" v="747" actId="6549"/>
        <pc:sldMkLst>
          <pc:docMk/>
          <pc:sldMk cId="3843423718" sldId="406"/>
        </pc:sldMkLst>
      </pc:sldChg>
      <pc:sldMasterChg chg="modSp mod modSldLayout">
        <pc:chgData name="Rachel Anne Normand" userId="631bff65-363b-46bc-b0b5-eac538b8e3b4" providerId="ADAL" clId="{6853162F-3DC5-3447-8993-8F0B65ECDC01}" dt="2025-05-13T18:52:36.951" v="3" actId="14100"/>
        <pc:sldMasterMkLst>
          <pc:docMk/>
          <pc:sldMasterMk cId="0" sldId="2147483648"/>
        </pc:sldMasterMkLst>
        <pc:sldLayoutChg chg="modSp mod">
          <pc:chgData name="Rachel Anne Normand" userId="631bff65-363b-46bc-b0b5-eac538b8e3b4" providerId="ADAL" clId="{6853162F-3DC5-3447-8993-8F0B65ECDC01}" dt="2025-05-13T18:52:36.951" v="3" actId="14100"/>
          <pc:sldLayoutMkLst>
            <pc:docMk/>
            <pc:sldMasterMk cId="0" sldId="2147483648"/>
            <pc:sldLayoutMk cId="0" sldId="214748365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731" y="624110"/>
            <a:ext cx="10825882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2133600"/>
            <a:ext cx="10825882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520" y="624110"/>
            <a:ext cx="10852091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256" y="2133600"/>
            <a:ext cx="10862356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pfYJzhSuOQ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hyperlink" Target="https://youtu.be/muamMOPBiR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sunrise-landscape-horizon-eventide-1113619/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AD52B93-6E1D-9A5F-D405-558D4BB2AC15}"/>
              </a:ext>
            </a:extLst>
          </p:cNvPr>
          <p:cNvSpPr txBox="1">
            <a:spLocks/>
          </p:cNvSpPr>
          <p:nvPr/>
        </p:nvSpPr>
        <p:spPr>
          <a:xfrm>
            <a:off x="1" y="1497412"/>
            <a:ext cx="12191999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CA" err="1"/>
              <a:t>Préparez-vous</a:t>
            </a:r>
            <a:r>
              <a:rPr lang="en-CA"/>
              <a:t> </a:t>
            </a:r>
            <a:br>
              <a:rPr lang="en-CA"/>
            </a:br>
            <a:r>
              <a:rPr lang="en-CA"/>
              <a:t>à la </a:t>
            </a:r>
            <a:r>
              <a:rPr lang="en-CA" err="1"/>
              <a:t>littératie</a:t>
            </a:r>
            <a:r>
              <a:rPr lang="en-CA"/>
              <a:t> </a:t>
            </a:r>
            <a:r>
              <a:rPr lang="en-CA" err="1"/>
              <a:t>familiale</a:t>
            </a:r>
            <a:endParaRPr lang="en-CA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41ECD49-8644-0E5B-7E4B-98A2989B02B9}"/>
              </a:ext>
            </a:extLst>
          </p:cNvPr>
          <p:cNvSpPr txBox="1">
            <a:spLocks/>
          </p:cNvSpPr>
          <p:nvPr/>
        </p:nvSpPr>
        <p:spPr>
          <a:xfrm>
            <a:off x="1" y="4194170"/>
            <a:ext cx="12191999" cy="11262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2400" b="1" dirty="0"/>
              <a:t>MODULE 3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Organisez les objets similaires dans des zones distinctes.</a:t>
            </a:r>
            <a:endParaRPr lang="en-US">
              <a:solidFill>
                <a:srgbClr val="000000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rgbClr val="000000"/>
                </a:solidFill>
                <a:latin typeface="Century Gothic"/>
                <a:cs typeface="Arial"/>
              </a:rPr>
              <a:t>Organisez les objets similaires dans des zones distinctes. Par exemple, dans votre cuisine, stockez toute la vaisselle dans un meuble et les provisions dans un autre. </a:t>
            </a:r>
            <a:endParaRPr lang="en-US" sz="200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Dans ces placards, regroupez également les articles similaires.</a:t>
            </a:r>
          </a:p>
          <a:p>
            <a:pPr lvl="1"/>
            <a:r>
              <a:rPr lang="fr-CA" sz="2000">
                <a:solidFill>
                  <a:srgbClr val="000000"/>
                </a:solidFill>
                <a:latin typeface="Century Gothic"/>
                <a:cs typeface="Arial"/>
              </a:rPr>
              <a:t>Par exemple, rangez toutes les boites de soupe sur une seule étagère du garde-manger. Cela facilitera la recherche.</a:t>
            </a:r>
            <a:endParaRPr lang="en-US" sz="200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F47BECF-B4DD-39A8-426B-2EE78EE17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1941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Utilisez des bacs colorés du magasin à un dollar pour ranger les jouets des enfants en fonction de leur type : casse-têtes, livres, voitures, poupées, etc.</a:t>
            </a:r>
            <a:endParaRPr lang="en-US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US"/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AFB10AA-1713-ECEB-047F-D0382267F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0928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Utilisez l’espace vide pour ranger. </a:t>
            </a:r>
            <a:endParaRPr lang="en-US">
              <a:solidFill>
                <a:srgbClr val="000000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rgbClr val="000000"/>
                </a:solidFill>
                <a:latin typeface="Century Gothic"/>
                <a:cs typeface="Arial"/>
              </a:rPr>
              <a:t>Par exemple, stockez les vêtements hors de saison sous votre lit.</a:t>
            </a:r>
            <a:endParaRPr lang="en-US" sz="200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A40320E-3DD1-3338-0995-CCE3E6E6B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474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Réduire le désordre chez soi peut considérablement améliorer l’organisation intérieure et réduire le stress.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Pour y parvenir, il est crucial d’éviter d’acheter des articles superflus, ce qui vous fera économiser de l’argent.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Si un objet n’a pas été utilisé depuis plus de six mois, pensez à le vendre en ligne, à organiser une vente-débarras ou à en faire don.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739E25E-BB4E-E9A9-F028-E73CEBC20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Désordre</a:t>
            </a:r>
          </a:p>
        </p:txBody>
      </p:sp>
    </p:spTree>
    <p:extLst>
      <p:ext uri="{BB962C8B-B14F-4D97-AF65-F5344CB8AC3E}">
        <p14:creationId xmlns:p14="http://schemas.microsoft.com/office/powerpoint/2010/main" val="1131704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7" y="1917940"/>
            <a:ext cx="10817226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Visionnez la vidéo « 8 idées originales pour désencombrer sa maison facilement ».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en-CA"/>
              <a:t> </a:t>
            </a:r>
            <a:r>
              <a:rPr lang="fr-CA" u="sng">
                <a:latin typeface="Arial"/>
                <a:cs typeface="Arial"/>
                <a:hlinkClick r:id="rId2"/>
              </a:rPr>
              <a:t>https://www.youtube.com/watch?v=pfYJzhSuOQM</a:t>
            </a:r>
            <a:r>
              <a:rPr lang="fr-CA">
                <a:solidFill>
                  <a:srgbClr val="000000"/>
                </a:solidFill>
                <a:latin typeface="Arial"/>
                <a:cs typeface="Arial"/>
              </a:rPr>
              <a:t> </a:t>
            </a:r>
            <a:r>
              <a:rPr lang="en-CA"/>
              <a:t>8:39</a:t>
            </a:r>
          </a:p>
          <a:p>
            <a:endParaRPr lang="en-CA" sz="40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87" y="624110"/>
            <a:ext cx="579170" cy="57917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DFBC2CBA-A1EA-FC4F-FCDF-F983B335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557" y="624110"/>
            <a:ext cx="10238056" cy="1280890"/>
          </a:xfrm>
        </p:spPr>
        <p:txBody>
          <a:bodyPr/>
          <a:lstStyle/>
          <a:p>
            <a:r>
              <a:rPr lang="fr-FR"/>
              <a:t>Vidéo</a:t>
            </a:r>
          </a:p>
        </p:txBody>
      </p:sp>
    </p:spTree>
    <p:extLst>
      <p:ext uri="{BB962C8B-B14F-4D97-AF65-F5344CB8AC3E}">
        <p14:creationId xmlns:p14="http://schemas.microsoft.com/office/powerpoint/2010/main" val="95666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81" y="611618"/>
            <a:ext cx="579170" cy="58526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904999"/>
            <a:ext cx="9868318" cy="358927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Êtes-vous d’accord avec les conseils de désencombrement?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Les appliquez-vous?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En avez-vous d’autres à partager?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59C3648-5419-634F-8748-72D54CDEC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745" y="624110"/>
            <a:ext cx="10363867" cy="1280890"/>
          </a:xfrm>
        </p:spPr>
        <p:txBody>
          <a:bodyPr/>
          <a:lstStyle/>
          <a:p>
            <a:r>
              <a:rPr lang="fr-FR"/>
              <a:t>Discutons</a:t>
            </a:r>
          </a:p>
        </p:txBody>
      </p:sp>
    </p:spTree>
    <p:extLst>
      <p:ext uri="{BB962C8B-B14F-4D97-AF65-F5344CB8AC3E}">
        <p14:creationId xmlns:p14="http://schemas.microsoft.com/office/powerpoint/2010/main" val="2465101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Lorsque nous désencombrons notre maison, nous pouvons donner les objets dont nous ne nous servons plus.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Plusieurs organismes locaux accepteront vos articles inutilisés.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AAEAA1E-072B-C1D6-4199-8E45A47DD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Dons</a:t>
            </a:r>
          </a:p>
        </p:txBody>
      </p:sp>
    </p:spTree>
    <p:extLst>
      <p:ext uri="{BB962C8B-B14F-4D97-AF65-F5344CB8AC3E}">
        <p14:creationId xmlns:p14="http://schemas.microsoft.com/office/powerpoint/2010/main" val="1776669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29" y="1917940"/>
            <a:ext cx="10825883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Utilisez un ordinateur pour trouver des organisations de dons dans votre quartier.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Ensuite, notez les coordonnées de trois d’entre elles dans l’espace prévu à cet effet.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Partagez vos découvertes avec le groupe et discutez des organisations caritatives que vous souhaitez soutenir en faisant un don.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Pendant que les parents effectuent des recherches, les enfants peuvent dresser une liste des jouets ou objets dont ils et elles n’ont plus besoin et qu’ils et elles aimeraient donner.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D3AEAE-6854-C1EB-87A8-5C807E8EF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CFE34DC8-DADA-EE25-BF3C-C27109CCE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07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Il est possible d’économiser de la place dans sa maison en rangeant mieux ses effets personnels.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99ED6AF-8E6E-35E6-5C6E-8D1FEF3B6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Gain d’espace</a:t>
            </a:r>
            <a:r>
              <a:rPr lang="en-CA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2700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On garde souvent certains objets parce qu’ils sont chargés de souvenirs.</a:t>
            </a:r>
            <a:endParaRPr lang="en-US">
              <a:latin typeface="Century Gothic"/>
            </a:endParaRPr>
          </a:p>
          <a:p>
            <a:pPr lvl="1"/>
            <a:r>
              <a:rPr lang="fr-CA" sz="2000">
                <a:solidFill>
                  <a:srgbClr val="000000"/>
                </a:solidFill>
                <a:latin typeface="Century Gothic"/>
                <a:cs typeface="Arial"/>
              </a:rPr>
              <a:t>Il peut s’agir des premiers vêtements portés par notre enfant, ou bien de ses premières peintures. </a:t>
            </a: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Ces objets prennent souvent beaucoup de place.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Pourquoi ne pas prendre une photographie de chacun d’entre eux et créer un album photos au lieu de les conserver ?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6" name="Titre 4">
            <a:extLst>
              <a:ext uri="{FF2B5EF4-FFF2-40B4-BE49-F238E27FC236}">
                <a16:creationId xmlns:a16="http://schemas.microsoft.com/office/drawing/2014/main" id="{3B08E522-AE27-B3BC-9560-A048E343F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Gain d’espace</a:t>
            </a:r>
            <a:r>
              <a:rPr lang="en-CA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548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763572"/>
              </p:ext>
            </p:extLst>
          </p:nvPr>
        </p:nvGraphicFramePr>
        <p:xfrm>
          <a:off x="667818" y="2502501"/>
          <a:ext cx="11275233" cy="3731898"/>
        </p:xfrm>
        <a:graphic>
          <a:graphicData uri="http://schemas.openxmlformats.org/drawingml/2006/table">
            <a:tbl>
              <a:tblPr firstRow="1" firstCol="1" bandRow="1"/>
              <a:tblGrid>
                <a:gridCol w="2600330">
                  <a:extLst>
                    <a:ext uri="{9D8B030D-6E8A-4147-A177-3AD203B41FA5}">
                      <a16:colId xmlns:a16="http://schemas.microsoft.com/office/drawing/2014/main" val="1380425096"/>
                    </a:ext>
                  </a:extLst>
                </a:gridCol>
                <a:gridCol w="8674903">
                  <a:extLst>
                    <a:ext uri="{9D8B030D-6E8A-4147-A177-3AD203B41FA5}">
                      <a16:colId xmlns:a16="http://schemas.microsoft.com/office/drawing/2014/main" val="10876483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Adaptabilité 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développerez la capacité de vous ajuster à des changements d’horaires et de gérer efficacement votre temps.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125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Collaboration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travaillerez en équipe avec vos camarades pour résoudre des problèmes basés sur des scénarios.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4775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Communication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exercerez vos compétences en communication orale tout en discutant de méthodes d’organisation.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110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Créativité et innovation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utiliserez votre créativité et votre esprit d’innovation pour réfléchir à des méthodes d’organisation.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166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Compétences numériques 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utiliserez des calendriers en ligne pour mettre en pratique vos compétences.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510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Calcul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effectuerez des calculs de base avec les unités de temps.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20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Résolution de problèmes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résoudrez des problèmes de planification et de gestion du temps en vous appuyant sur des situations hypothétiques.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704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Lecture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trouverez, lirez et comprendrez des informations sur l’organisation.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0736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Rédaction</a:t>
                      </a:r>
                      <a:endParaRPr lang="en-CA" sz="1600" b="1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consignerez des informations dans des horaires et des calendriers.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90296"/>
                  </a:ext>
                </a:extLst>
              </a:tr>
            </a:tbl>
          </a:graphicData>
        </a:graphic>
      </p:graphicFrame>
      <p:sp>
        <p:nvSpPr>
          <p:cNvPr id="5" name="Titre 4">
            <a:extLst>
              <a:ext uri="{FF2B5EF4-FFF2-40B4-BE49-F238E27FC236}">
                <a16:creationId xmlns:a16="http://schemas.microsoft.com/office/drawing/2014/main" id="{1444657B-1BDA-E23C-F475-339AD5EB5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Module 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78A2DD-DB4E-71F7-291A-BC588BBAF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819" y="1645920"/>
            <a:ext cx="10836793" cy="4265302"/>
          </a:xfrm>
        </p:spPr>
        <p:txBody>
          <a:bodyPr>
            <a:normAutofit/>
          </a:bodyPr>
          <a:lstStyle/>
          <a:p>
            <a:r>
              <a:rPr lang="en-US" sz="2000"/>
              <a:t>Au </a:t>
            </a:r>
            <a:r>
              <a:rPr lang="en-US" sz="2000" err="1"/>
              <a:t>cours</a:t>
            </a:r>
            <a:r>
              <a:rPr lang="en-US" sz="2000"/>
              <a:t> de </a:t>
            </a:r>
            <a:r>
              <a:rPr lang="en-US" sz="2000" err="1"/>
              <a:t>ce</a:t>
            </a:r>
            <a:r>
              <a:rPr lang="en-US" sz="2000"/>
              <a:t> module, </a:t>
            </a:r>
            <a:r>
              <a:rPr lang="en-US" sz="2000" err="1"/>
              <a:t>vous</a:t>
            </a:r>
            <a:r>
              <a:rPr lang="en-US" sz="2000"/>
              <a:t> </a:t>
            </a:r>
            <a:r>
              <a:rPr lang="en-US" sz="2000" err="1"/>
              <a:t>développerez</a:t>
            </a:r>
            <a:r>
              <a:rPr lang="en-US" sz="2000"/>
              <a:t> les </a:t>
            </a:r>
            <a:r>
              <a:rPr lang="en-US" sz="2000" err="1"/>
              <a:t>Compétences</a:t>
            </a:r>
            <a:r>
              <a:rPr lang="en-US" sz="2000"/>
              <a:t> pour </a:t>
            </a:r>
            <a:r>
              <a:rPr lang="en-US" sz="2000" err="1"/>
              <a:t>réussir</a:t>
            </a:r>
            <a:r>
              <a:rPr lang="en-US" sz="2000"/>
              <a:t> </a:t>
            </a:r>
            <a:r>
              <a:rPr lang="en-US" sz="2000" err="1"/>
              <a:t>suivantes</a:t>
            </a:r>
            <a:r>
              <a:rPr lang="en-US" sz="2000"/>
              <a:t> :</a:t>
            </a:r>
          </a:p>
          <a:p>
            <a:endParaRPr lang="en-CA" sz="2000"/>
          </a:p>
          <a:p>
            <a:pPr marL="0" indent="0">
              <a:buNone/>
            </a:pPr>
            <a:endParaRPr lang="en-CA" sz="2000"/>
          </a:p>
        </p:txBody>
      </p:sp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05000"/>
            <a:ext cx="10825882" cy="39055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Les bacs de rangement peuvent être assez couteux, en particulier les plus grands.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Pour économiser, optez pour des boites en carton.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Certaines épiceries offrent gratuitement des boites aux gens qui en font la demande au personnel.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3515CA7-8D14-D73E-CC83-E98361B4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Bacs de rangement</a:t>
            </a:r>
            <a:r>
              <a:rPr lang="en-CA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150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Il est parfois possible d’utiliser des solutions de stockage créatives pour rester bien organisé.</a:t>
            </a:r>
            <a:endParaRPr lang="en-US">
              <a:latin typeface="Century Gothic"/>
            </a:endParaRPr>
          </a:p>
          <a:p>
            <a:pPr lvl="1"/>
            <a:r>
              <a:rPr lang="fr-CA" sz="2000">
                <a:solidFill>
                  <a:srgbClr val="000000"/>
                </a:solidFill>
                <a:latin typeface="Century Gothic"/>
                <a:cs typeface="Arial"/>
              </a:rPr>
              <a:t>Par exemple, vous pouvez utiliser des bacs à glaçons pour ranger vos bijoux ou vos fournitures de bureau, comme des trombones ou des punaises.</a:t>
            </a:r>
            <a:endParaRPr lang="en-CA" sz="200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17B38C2-0BE1-4879-3CA6-D1C504341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Bacs de rangement</a:t>
            </a:r>
            <a:r>
              <a:rPr lang="en-CA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7587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481" y="1917940"/>
            <a:ext cx="1088013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Avez-vous d’autres idées d’objets originaux pour ranger et organiser nos affaires ?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pPr marL="0" indent="0">
              <a:buNone/>
            </a:pPr>
            <a:endParaRPr lang="en-CA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E3947ADB-8B26-8CBE-704A-4B9126AD6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81" y="611618"/>
            <a:ext cx="579170" cy="585267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DCF4F595-EB98-00FA-361D-2CD6C3DA1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745" y="624110"/>
            <a:ext cx="10363867" cy="1280890"/>
          </a:xfrm>
        </p:spPr>
        <p:txBody>
          <a:bodyPr/>
          <a:lstStyle/>
          <a:p>
            <a:r>
              <a:rPr lang="fr-FR"/>
              <a:t>Discutons</a:t>
            </a:r>
          </a:p>
        </p:txBody>
      </p:sp>
    </p:spTree>
    <p:extLst>
      <p:ext uri="{BB962C8B-B14F-4D97-AF65-F5344CB8AC3E}">
        <p14:creationId xmlns:p14="http://schemas.microsoft.com/office/powerpoint/2010/main" val="4146629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89826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Pas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besoin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de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dépenser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une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fortune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en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fournitures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pour bien organiser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sa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maison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. </a:t>
            </a:r>
            <a:endParaRPr lang="en-CA">
              <a:solidFill>
                <a:srgbClr val="404040"/>
              </a:solidFill>
              <a:latin typeface="Century Gothic"/>
              <a:cs typeface="Arial"/>
            </a:endParaRPr>
          </a:p>
          <a:p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Il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est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possible de le faire de manière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économique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 et </a:t>
            </a:r>
            <a:r>
              <a:rPr lang="en-CA" err="1">
                <a:solidFill>
                  <a:srgbClr val="000000"/>
                </a:solidFill>
                <a:latin typeface="Century Gothic"/>
                <a:cs typeface="Arial"/>
              </a:rPr>
              <a:t>efficace</a:t>
            </a:r>
            <a:r>
              <a:rPr lang="en-CA">
                <a:solidFill>
                  <a:srgbClr val="000000"/>
                </a:solidFill>
                <a:latin typeface="Century Gothic"/>
                <a:cs typeface="Arial"/>
              </a:rPr>
              <a:t>.</a:t>
            </a:r>
            <a:endParaRPr lang="en-CA">
              <a:latin typeface="Century Gothic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92EC87A-B8B8-A75B-51E5-195F7BCB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Organiser avec un budget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114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7" y="1917940"/>
            <a:ext cx="10817226" cy="4328890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CA" dirty="0" err="1">
                <a:solidFill>
                  <a:srgbClr val="000000"/>
                </a:solidFill>
                <a:latin typeface="Century Gothic"/>
                <a:cs typeface="Arial"/>
              </a:rPr>
              <a:t>Visionnez</a:t>
            </a:r>
            <a:r>
              <a:rPr lang="en-CA" dirty="0">
                <a:solidFill>
                  <a:srgbClr val="000000"/>
                </a:solidFill>
                <a:latin typeface="Century Gothic"/>
                <a:cs typeface="Arial"/>
              </a:rPr>
              <a:t> la </a:t>
            </a:r>
            <a:r>
              <a:rPr lang="en-CA" dirty="0" err="1">
                <a:solidFill>
                  <a:srgbClr val="000000"/>
                </a:solidFill>
                <a:latin typeface="Century Gothic"/>
                <a:cs typeface="Arial"/>
              </a:rPr>
              <a:t>vidéo</a:t>
            </a:r>
            <a:r>
              <a:rPr lang="en-CA" dirty="0">
                <a:solidFill>
                  <a:srgbClr val="000000"/>
                </a:solidFill>
                <a:latin typeface="Century Gothic"/>
                <a:cs typeface="Arial"/>
              </a:rPr>
              <a:t> « MAGIC* Dollar Tree Organization for your ENTIRE home! » </a:t>
            </a:r>
          </a:p>
          <a:p>
            <a:r>
              <a:rPr lang="fr-CA" u="sng" dirty="0">
                <a:latin typeface="Century Gothic"/>
                <a:cs typeface="Arial"/>
                <a:hlinkClick r:id="rId2"/>
              </a:rPr>
              <a:t>https://youtu.be/muamMOPBiRo</a:t>
            </a:r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 9:01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fr-CA" dirty="0">
              <a:solidFill>
                <a:srgbClr val="000000"/>
              </a:solidFill>
              <a:cs typeface="Arial"/>
            </a:endParaRPr>
          </a:p>
          <a:p>
            <a:r>
              <a:rPr lang="fr-CA" sz="1800" dirty="0">
                <a:solidFill>
                  <a:srgbClr val="000000"/>
                </a:solidFill>
                <a:latin typeface="Arial"/>
                <a:cs typeface="Arial"/>
              </a:rPr>
              <a:t>La vidéo est présentée en anglais, pour obtenir une version en français, il faut :</a:t>
            </a:r>
          </a:p>
          <a:p>
            <a:pPr marL="400050" lvl="1" indent="0">
              <a:lnSpc>
                <a:spcPct val="200000"/>
              </a:lnSpc>
              <a:spcAft>
                <a:spcPts val="1200"/>
              </a:spcAft>
              <a:buNone/>
            </a:pPr>
            <a:r>
              <a:rPr lang="fr-CA" sz="1600" dirty="0">
                <a:solidFill>
                  <a:srgbClr val="000000"/>
                </a:solidFill>
                <a:latin typeface="Arial"/>
                <a:cs typeface="Arial"/>
              </a:rPr>
              <a:t> Supprimer le son. </a:t>
            </a:r>
            <a:br>
              <a:rPr lang="fr-CA" sz="1600" dirty="0">
                <a:latin typeface="Arial"/>
                <a:cs typeface="Arial"/>
              </a:rPr>
            </a:br>
            <a:r>
              <a:rPr lang="fr-CA" sz="1600" dirty="0">
                <a:solidFill>
                  <a:srgbClr val="000000"/>
                </a:solidFill>
                <a:latin typeface="Arial"/>
                <a:cs typeface="Arial"/>
              </a:rPr>
              <a:t> Activer Sous-titres/sous-titres codés CC.  </a:t>
            </a:r>
            <a:br>
              <a:rPr lang="fr-CA" sz="1600" dirty="0">
                <a:latin typeface="Arial"/>
                <a:cs typeface="Arial"/>
              </a:rPr>
            </a:br>
            <a:r>
              <a:rPr lang="fr-CA" sz="1600" dirty="0">
                <a:solidFill>
                  <a:srgbClr val="000000"/>
                </a:solidFill>
                <a:latin typeface="Arial"/>
                <a:cs typeface="Arial"/>
              </a:rPr>
              <a:t> Aller à Paramètres, Sous-titres, Traduire automatiquement. </a:t>
            </a:r>
            <a:br>
              <a:rPr lang="fr-CA" sz="1600" dirty="0">
                <a:latin typeface="Arial"/>
                <a:cs typeface="Arial"/>
              </a:rPr>
            </a:br>
            <a:r>
              <a:rPr lang="fr-CA" sz="1600" dirty="0">
                <a:solidFill>
                  <a:srgbClr val="000000"/>
                </a:solidFill>
                <a:latin typeface="Arial"/>
                <a:cs typeface="Arial"/>
              </a:rPr>
              <a:t> Choisir Français. </a:t>
            </a:r>
            <a:br>
              <a:rPr lang="fr-CA" sz="1600" dirty="0">
                <a:latin typeface="Arial"/>
                <a:cs typeface="Arial"/>
              </a:rPr>
            </a:br>
            <a:r>
              <a:rPr lang="fr-CA" sz="1600" dirty="0">
                <a:solidFill>
                  <a:srgbClr val="000000"/>
                </a:solidFill>
                <a:latin typeface="Arial"/>
                <a:cs typeface="Arial"/>
              </a:rPr>
              <a:t> Réduire la vitesse de la lecture des sous-titres, si nécessaire. </a:t>
            </a:r>
            <a:br>
              <a:rPr lang="fr-CA" sz="1600" dirty="0">
                <a:latin typeface="Arial"/>
                <a:cs typeface="Arial"/>
              </a:rPr>
            </a:br>
            <a:br>
              <a:rPr lang="fr-CA" sz="1600" dirty="0">
                <a:latin typeface="Arial"/>
                <a:cs typeface="Arial"/>
              </a:rPr>
            </a:br>
            <a:endParaRPr lang="fr-CA" sz="10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fr-CA" dirty="0">
              <a:solidFill>
                <a:srgbClr val="000000"/>
              </a:solidFill>
              <a:cs typeface="Arial"/>
            </a:endParaRP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87" y="611170"/>
            <a:ext cx="579170" cy="57917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20542C11-294A-6393-BE30-035472EB5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557" y="624110"/>
            <a:ext cx="10238056" cy="1280890"/>
          </a:xfrm>
        </p:spPr>
        <p:txBody>
          <a:bodyPr/>
          <a:lstStyle/>
          <a:p>
            <a:r>
              <a:rPr lang="fr-FR"/>
              <a:t>Vidéo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4E2C3B9-E1B0-FF15-006E-21FD1C837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6878" y="3313747"/>
            <a:ext cx="438150" cy="39052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2C4CE09-3EFB-E9D1-3877-651B0865FD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4662" y="3679798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FE12A17-EB34-25E8-4227-A4A89514E4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025235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2E324E5-23C5-2667-B260-997E55D282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7762" y="4479878"/>
            <a:ext cx="3733800" cy="32811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EF71083-DC34-E917-3D44-16A2D3C2BA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4928" y="4898761"/>
            <a:ext cx="20193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363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Pour maintenir votre cuisine bien rangée et réduire vos factures d’épicerie, faites l’inventaire de vos réserves.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Commencez toujours une liste de courses et ajoutez à chaque utilisation un produit à la liste. </a:t>
            </a:r>
          </a:p>
          <a:p>
            <a:endParaRPr lang="fr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fr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F68200E-96EC-A2EA-57BF-D9F1A25AE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Inventaire des articles d’épicerie</a:t>
            </a:r>
            <a:endParaRPr lang="fr-FR"/>
          </a:p>
        </p:txBody>
      </p:sp>
      <p:pic>
        <p:nvPicPr>
          <p:cNvPr id="2" name="Image 1" descr="Checklista Aktivitet Att Göra - Gratis vektorgrafik på Pixabay, Image">
            <a:extLst>
              <a:ext uri="{FF2B5EF4-FFF2-40B4-BE49-F238E27FC236}">
                <a16:creationId xmlns:a16="http://schemas.microsoft.com/office/drawing/2014/main" id="{D222D510-5A4A-76C2-1C32-2F9FA3ECC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6409" y="3405603"/>
            <a:ext cx="2299758" cy="231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5535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04999"/>
            <a:ext cx="10834538" cy="370429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Lors de vos courses, n’achetez que les articles inscrits sur votre liste. </a:t>
            </a:r>
            <a:endParaRPr lang="en-CA" dirty="0">
              <a:latin typeface="Century Gothic"/>
              <a:cs typeface="Arial"/>
            </a:endParaRPr>
          </a:p>
          <a:p>
            <a:r>
              <a:rPr lang="fr-CA" dirty="0">
                <a:latin typeface="Century Gothic"/>
                <a:cs typeface="Arial"/>
              </a:rPr>
              <a:t>Ces mesures vous aideront à :</a:t>
            </a:r>
            <a:endParaRPr lang="en-CA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désencombrer vos placards ;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éviter de gaspiller de la nourriture avariée ;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réduire les dépenses.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endParaRPr lang="en-US" sz="2000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8196182-53DF-2B2B-CCCA-AD48EA233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Inventaire des articles d’épicerie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424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17939"/>
            <a:ext cx="10825883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En rentrant chez vous aujourd’hui, faites l’inventaire de vos stocks.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Examinez attentivement chaque étiquette indiquant la date limite de consommation.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S’il y a des aliments dont la durée de vie est limitée, planifiez les utiliser dans les prochains repas afin d’éviter le gaspillage.</a:t>
            </a:r>
            <a:endParaRPr lang="en-CA" sz="2000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N’oubliez pas de partager vos résultats lors du prochain cours. Cette activité ludique est idéale pour initier votre enfant aux concepts de comptage.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Cette activité ludique est idéale pour initier votre enfant aux concepts de comptage.</a:t>
            </a:r>
            <a:endParaRPr lang="en-CA" sz="2000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A909E0-DFD0-AB52-5224-71E951743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E2AC5D93-EFB4-14AE-62E1-2777FF858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4593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29" y="1917940"/>
            <a:ext cx="10825883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Après avoir assimilé différentes astuces et méthodes pour ranger votre domicile, il est temps de passer à l’action.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Identifiez les zones de votre maison qui demandent une amélioration et notez les changements que vous souhaitez y apporter.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Établissez un budget et indiquez où vous comptez donner ou vendre des objets.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Enfin, établissez un échéancier pour réaliser vos objectifs.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D7F0115-29E6-E97E-82E7-21B868C8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5E3DB09-040E-C578-D7B5-D966CE58E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352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9E08EC0-E349-1F4B-2C59-28EED5869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Gestion du temps</a:t>
            </a:r>
            <a:endParaRPr lang="fr-F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5F418EF-2666-B2C9-7EE1-4A628814724F}"/>
              </a:ext>
            </a:extLst>
          </p:cNvPr>
          <p:cNvSpPr txBox="1">
            <a:spLocks/>
          </p:cNvSpPr>
          <p:nvPr/>
        </p:nvSpPr>
        <p:spPr>
          <a:xfrm>
            <a:off x="678731" y="1975449"/>
            <a:ext cx="9876975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La gestion du temps, c’est savoir l’utiliser de manière efficace.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US">
              <a:latin typeface="Century Gothic"/>
            </a:endParaRPr>
          </a:p>
        </p:txBody>
      </p:sp>
      <p:pic>
        <p:nvPicPr>
          <p:cNvPr id="2" name="Image 1" descr="Picture 245, Image">
            <a:extLst>
              <a:ext uri="{FF2B5EF4-FFF2-40B4-BE49-F238E27FC236}">
                <a16:creationId xmlns:a16="http://schemas.microsoft.com/office/drawing/2014/main" id="{1C03DE98-0CB9-B2C6-DCC4-70341FF9B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5687" y="3035452"/>
            <a:ext cx="2448529" cy="240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98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6A200343-3664-C886-4E23-A814F6E1F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Qu’est-ce qui se lève sans poser les pieds par terre ?</a:t>
            </a:r>
          </a:p>
          <a:p>
            <a:endParaRPr lang="fr-FR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2240AF3-E42D-E345-811C-30A21A487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733" y="600033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111950-0142-35B9-9F08-55995D20E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730" y="600033"/>
            <a:ext cx="10825882" cy="1280890"/>
          </a:xfrm>
        </p:spPr>
        <p:txBody>
          <a:bodyPr/>
          <a:lstStyle/>
          <a:p>
            <a:r>
              <a:rPr lang="fr-FR" dirty="0"/>
              <a:t>Mise en train : blague du jour</a:t>
            </a:r>
          </a:p>
        </p:txBody>
      </p:sp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75449"/>
            <a:ext cx="9876975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De nombreuses personnes ont de la difficulté à organiser leurs tâches et à bien gérer leur temps.</a:t>
            </a:r>
            <a:endParaRPr lang="en-US">
              <a:latin typeface="Century Gothic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D1B1952-64BD-3957-B9DD-2479EF5B8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Gestion du temps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428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4DE3956-9822-A9B3-0D05-A05582AC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Gestion du temps</a:t>
            </a:r>
            <a:endParaRPr lang="fr-F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5962D-1BEB-369A-8EC7-213972028981}"/>
              </a:ext>
            </a:extLst>
          </p:cNvPr>
          <p:cNvSpPr txBox="1">
            <a:spLocks/>
          </p:cNvSpPr>
          <p:nvPr/>
        </p:nvSpPr>
        <p:spPr>
          <a:xfrm>
            <a:off x="678731" y="1975449"/>
            <a:ext cx="10825882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>
                <a:solidFill>
                  <a:schemeClr val="tx1"/>
                </a:solidFill>
                <a:latin typeface="Century Gothic"/>
                <a:cs typeface="Arial"/>
              </a:rPr>
              <a:t>Votre capacité à organiser et à gérer votre temps est importante puisque cela vous permettra :</a:t>
            </a:r>
            <a:endParaRPr lang="en-CA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d’être plus productif ou productive ;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d’avoir un meilleur équilibre entre votre travail et votre vie privée ;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de fixer et atteindre des objectifs ;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de présenter une bonne image professionnelle ;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d’avoir plus de temps pour être flexible et créatif ou créative ;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de bien planifier et prioriser vos tâches et activités ;</a:t>
            </a: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d’avoir plus de temps libre et moins de temps perdu ;</a:t>
            </a:r>
          </a:p>
          <a:p>
            <a:pPr lvl="1"/>
            <a:r>
              <a:rPr lang="fr-CA" sz="2000">
                <a:solidFill>
                  <a:schemeClr val="tx1"/>
                </a:solidFill>
                <a:latin typeface="Century Gothic"/>
                <a:cs typeface="Arial"/>
              </a:rPr>
              <a:t>de réduire l’encombrement à la maison et au travail, ce qui réduira votre stress.</a:t>
            </a:r>
            <a:endParaRPr lang="en-US" sz="2000">
              <a:solidFill>
                <a:schemeClr val="tx1"/>
              </a:solidFill>
              <a:latin typeface="Century Gothic"/>
              <a:cs typeface="Arial"/>
            </a:endParaRPr>
          </a:p>
          <a:p>
            <a:endParaRPr lang="en-CA">
              <a:solidFill>
                <a:schemeClr val="tx1"/>
              </a:solidFill>
            </a:endParaRPr>
          </a:p>
          <a:p>
            <a:endParaRPr lang="en-US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043807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Le stress est un état de tension mentale ou émotionnelle causé par des circonstances difficiles ou exigeantes.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F892686-C61F-AB7B-14E9-7F4AB5C56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Stress</a:t>
            </a:r>
            <a:endParaRPr lang="fr-FR"/>
          </a:p>
        </p:txBody>
      </p:sp>
      <p:pic>
        <p:nvPicPr>
          <p:cNvPr id="2" name="Image 1" descr="Picture 477, Image">
            <a:extLst>
              <a:ext uri="{FF2B5EF4-FFF2-40B4-BE49-F238E27FC236}">
                <a16:creationId xmlns:a16="http://schemas.microsoft.com/office/drawing/2014/main" id="{319BD774-9BFB-CA7A-5EFB-FC4A7F4CC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462" y="3428320"/>
            <a:ext cx="25050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5893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481" y="1917940"/>
            <a:ext cx="1088013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Vous sentez-vous actuellement stressé ou stressée en raison d’un manque de gestion du temps ou d’organisation ?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05DC1CD1-125F-ED36-C173-0E9017726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81" y="611618"/>
            <a:ext cx="579170" cy="585267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4658FA38-CCAD-B130-C868-B40013FB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745" y="624110"/>
            <a:ext cx="10363867" cy="1280890"/>
          </a:xfrm>
        </p:spPr>
        <p:txBody>
          <a:bodyPr/>
          <a:lstStyle/>
          <a:p>
            <a:r>
              <a:rPr lang="fr-FR"/>
              <a:t>Discutons</a:t>
            </a:r>
          </a:p>
        </p:txBody>
      </p:sp>
    </p:spTree>
    <p:extLst>
      <p:ext uri="{BB962C8B-B14F-4D97-AF65-F5344CB8AC3E}">
        <p14:creationId xmlns:p14="http://schemas.microsoft.com/office/powerpoint/2010/main" val="7340395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Utilisez un navigateur web pour rechercher un test de stress en ligne et réalisez-le afin d’évaluer votre niveau de stress.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63F6DB-2B73-A417-F2B1-69DF38FA6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5D328E99-666E-AEEF-29C6-610D0D30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203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481" y="1917940"/>
            <a:ext cx="1088013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Que pouvons-nous faire pour réduire le stress dans nos vies ?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1A20F900-4802-DDDA-96EC-5785445EF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81" y="611618"/>
            <a:ext cx="579170" cy="585267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226F6BE6-EB80-263F-2CB7-BB8E7EFCF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745" y="624110"/>
            <a:ext cx="10363867" cy="1280890"/>
          </a:xfrm>
        </p:spPr>
        <p:txBody>
          <a:bodyPr/>
          <a:lstStyle/>
          <a:p>
            <a:r>
              <a:rPr lang="fr-FR"/>
              <a:t>Discutons</a:t>
            </a:r>
          </a:p>
        </p:txBody>
      </p:sp>
    </p:spTree>
    <p:extLst>
      <p:ext uri="{BB962C8B-B14F-4D97-AF65-F5344CB8AC3E}">
        <p14:creationId xmlns:p14="http://schemas.microsoft.com/office/powerpoint/2010/main" val="33680234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7" y="1904999"/>
            <a:ext cx="10817226" cy="358927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Pour rester organisé ou organisée et gérer votre temps efficacement, vous pouvez recourir à plusieurs stratégies.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D2C09D4-0273-45E8-D256-0926DE8B0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Gestion du temps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8360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0306" y="1917940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1" indent="0">
              <a:buNone/>
            </a:pPr>
            <a:endParaRPr lang="fr-CA">
              <a:cs typeface="Arial"/>
            </a:endParaRPr>
          </a:p>
          <a:p>
            <a:pPr marL="457200" lvl="1" indent="0">
              <a:buNone/>
            </a:pPr>
            <a:endParaRPr lang="fr-CA">
              <a:cs typeface="Arial"/>
            </a:endParaRPr>
          </a:p>
          <a:p>
            <a:pPr marL="457200" lvl="1" indent="0">
              <a:buNone/>
            </a:pPr>
            <a:endParaRPr lang="fr-CA">
              <a:cs typeface="Arial"/>
            </a:endParaRPr>
          </a:p>
          <a:p>
            <a:pPr marL="457200" lvl="1" indent="0">
              <a:buNone/>
            </a:pPr>
            <a:endParaRPr lang="fr-CA">
              <a:cs typeface="Arial"/>
            </a:endParaRPr>
          </a:p>
          <a:p>
            <a:pPr marL="457200" lvl="1" indent="0">
              <a:buNone/>
            </a:pPr>
            <a:endParaRPr lang="fr-CA">
              <a:cs typeface="Arial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6F5DC3E-39C8-69D0-86F3-8FF8F90963C0}"/>
              </a:ext>
            </a:extLst>
          </p:cNvPr>
          <p:cNvSpPr txBox="1">
            <a:spLocks/>
          </p:cNvSpPr>
          <p:nvPr/>
        </p:nvSpPr>
        <p:spPr>
          <a:xfrm>
            <a:off x="687387" y="1917939"/>
            <a:ext cx="10817226" cy="35763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/>
              <a:t>Il </a:t>
            </a:r>
            <a:r>
              <a:rPr lang="en-CA" dirty="0" err="1"/>
              <a:t>est</a:t>
            </a:r>
            <a:r>
              <a:rPr lang="en-CA" dirty="0"/>
              <a:t> important </a:t>
            </a:r>
            <a:r>
              <a:rPr lang="en-CA" dirty="0" err="1"/>
              <a:t>d’utiliser</a:t>
            </a:r>
            <a:r>
              <a:rPr lang="en-CA" dirty="0"/>
              <a:t> un agenda </a:t>
            </a:r>
            <a:r>
              <a:rPr lang="en-CA" dirty="0" err="1"/>
              <a:t>ou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.</a:t>
            </a:r>
          </a:p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opter pour un </a:t>
            </a:r>
            <a:r>
              <a:rPr lang="en-CA" dirty="0" err="1"/>
              <a:t>calendrier</a:t>
            </a:r>
            <a:r>
              <a:rPr lang="en-CA" dirty="0"/>
              <a:t> papier </a:t>
            </a:r>
            <a:r>
              <a:rPr lang="en-CA" dirty="0" err="1"/>
              <a:t>ou</a:t>
            </a:r>
            <a:r>
              <a:rPr lang="en-CA" dirty="0"/>
              <a:t> numérique, </a:t>
            </a:r>
            <a:r>
              <a:rPr lang="en-CA" dirty="0" err="1"/>
              <a:t>ou</a:t>
            </a:r>
            <a:r>
              <a:rPr lang="en-CA" dirty="0"/>
              <a:t> les deux.</a:t>
            </a:r>
          </a:p>
          <a:p>
            <a:r>
              <a:rPr lang="en-CA" dirty="0" err="1"/>
              <a:t>Assurez-vous</a:t>
            </a:r>
            <a:r>
              <a:rPr lang="en-CA" dirty="0"/>
              <a:t> </a:t>
            </a:r>
            <a:r>
              <a:rPr lang="en-CA" dirty="0" err="1"/>
              <a:t>d’y</a:t>
            </a:r>
            <a:r>
              <a:rPr lang="en-CA" dirty="0"/>
              <a:t> noter </a:t>
            </a:r>
            <a:r>
              <a:rPr lang="en-CA" dirty="0" err="1"/>
              <a:t>toutes</a:t>
            </a:r>
            <a:r>
              <a:rPr lang="en-CA" dirty="0"/>
              <a:t>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tâches</a:t>
            </a:r>
            <a:r>
              <a:rPr lang="en-CA" dirty="0"/>
              <a:t> et </a:t>
            </a:r>
            <a:r>
              <a:rPr lang="en-CA" dirty="0" err="1"/>
              <a:t>tous</a:t>
            </a:r>
            <a:r>
              <a:rPr lang="en-CA" dirty="0"/>
              <a:t>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évènements</a:t>
            </a:r>
            <a:r>
              <a:rPr lang="en-CA" dirty="0"/>
              <a:t>,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incluant</a:t>
            </a:r>
            <a:r>
              <a:rPr lang="en-CA" dirty="0"/>
              <a:t> </a:t>
            </a:r>
            <a:r>
              <a:rPr lang="en-CA" dirty="0" err="1"/>
              <a:t>tous</a:t>
            </a:r>
            <a:r>
              <a:rPr lang="en-CA" dirty="0"/>
              <a:t> les </a:t>
            </a:r>
            <a:r>
              <a:rPr lang="en-CA" dirty="0" err="1"/>
              <a:t>détails</a:t>
            </a:r>
            <a:r>
              <a:rPr lang="en-CA" dirty="0"/>
              <a:t>, </a:t>
            </a:r>
            <a:r>
              <a:rPr lang="en-CA" dirty="0" err="1"/>
              <a:t>tels</a:t>
            </a:r>
            <a:r>
              <a:rPr lang="en-CA" dirty="0"/>
              <a:t> que le lieu et </a:t>
            </a:r>
            <a:r>
              <a:rPr lang="en-CA" dirty="0" err="1"/>
              <a:t>l’heure</a:t>
            </a:r>
            <a:r>
              <a:rPr lang="en-CA" dirty="0"/>
              <a:t> de début et de fin.</a:t>
            </a:r>
          </a:p>
          <a:p>
            <a:r>
              <a:rPr lang="en-CA" dirty="0" err="1"/>
              <a:t>C’est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bonne idée de </a:t>
            </a:r>
            <a:r>
              <a:rPr lang="en-CA" dirty="0" err="1"/>
              <a:t>réserver</a:t>
            </a:r>
            <a:r>
              <a:rPr lang="en-CA" dirty="0"/>
              <a:t> du temps </a:t>
            </a:r>
            <a:r>
              <a:rPr lang="en-CA" dirty="0" err="1"/>
              <a:t>chaque</a:t>
            </a:r>
            <a:r>
              <a:rPr lang="en-CA" dirty="0"/>
              <a:t> </a:t>
            </a:r>
            <a:r>
              <a:rPr lang="en-CA" dirty="0" err="1"/>
              <a:t>semaine</a:t>
            </a:r>
            <a:r>
              <a:rPr lang="en-CA" dirty="0"/>
              <a:t> pour consulter </a:t>
            </a:r>
            <a:r>
              <a:rPr lang="en-CA" dirty="0" err="1"/>
              <a:t>votre</a:t>
            </a:r>
            <a:r>
              <a:rPr lang="en-CA" dirty="0"/>
              <a:t> agenda et </a:t>
            </a:r>
            <a:r>
              <a:rPr lang="en-CA" dirty="0" err="1"/>
              <a:t>vous</a:t>
            </a:r>
            <a:r>
              <a:rPr lang="en-CA" dirty="0"/>
              <a:t> assurer </a:t>
            </a:r>
            <a:r>
              <a:rPr lang="en-CA" dirty="0" err="1"/>
              <a:t>qu’il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à jour.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9448316-122F-ED52-9F2E-62AA77D3C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731" y="624110"/>
            <a:ext cx="10825882" cy="1280890"/>
          </a:xfrm>
        </p:spPr>
        <p:txBody>
          <a:bodyPr/>
          <a:lstStyle/>
          <a:p>
            <a:r>
              <a:rPr lang="en-CA" err="1"/>
              <a:t>Calendriers</a:t>
            </a:r>
            <a:endParaRPr lang="fr-FR"/>
          </a:p>
        </p:txBody>
      </p:sp>
      <p:pic>
        <p:nvPicPr>
          <p:cNvPr id="8" name="Image 7" descr="Picture 224, Image">
            <a:extLst>
              <a:ext uri="{FF2B5EF4-FFF2-40B4-BE49-F238E27FC236}">
                <a16:creationId xmlns:a16="http://schemas.microsoft.com/office/drawing/2014/main" id="{0F2B037D-2295-9D0F-50D5-6FD389448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672" y="3978124"/>
            <a:ext cx="31051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63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Listes</a:t>
            </a:r>
            <a:r>
              <a:rPr lang="en-CA"/>
              <a:t> de </a:t>
            </a:r>
            <a:r>
              <a:rPr lang="en-CA" err="1"/>
              <a:t>tâches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sz="1800" dirty="0" err="1"/>
              <a:t>Établissez</a:t>
            </a:r>
            <a:r>
              <a:rPr lang="en-CA" sz="1800" dirty="0"/>
              <a:t> des </a:t>
            </a:r>
            <a:r>
              <a:rPr lang="en-CA" sz="1800" dirty="0" err="1"/>
              <a:t>listes</a:t>
            </a:r>
            <a:r>
              <a:rPr lang="en-CA" sz="1800" dirty="0"/>
              <a:t> de </a:t>
            </a:r>
            <a:r>
              <a:rPr lang="en-CA" sz="1800" dirty="0" err="1"/>
              <a:t>tâches</a:t>
            </a:r>
            <a:r>
              <a:rPr lang="en-CA" sz="1800" dirty="0"/>
              <a:t> et </a:t>
            </a:r>
            <a:r>
              <a:rPr lang="en-CA" sz="1800" dirty="0" err="1"/>
              <a:t>organisez</a:t>
            </a:r>
            <a:r>
              <a:rPr lang="en-CA" sz="1800" dirty="0"/>
              <a:t>-les </a:t>
            </a:r>
            <a:r>
              <a:rPr lang="en-CA" sz="1800" dirty="0" err="1"/>
              <a:t>en</a:t>
            </a:r>
            <a:r>
              <a:rPr lang="en-CA" sz="1800" dirty="0"/>
              <a:t> </a:t>
            </a:r>
            <a:r>
              <a:rPr lang="en-CA" sz="1800" dirty="0" err="1"/>
              <a:t>fonction</a:t>
            </a:r>
            <a:r>
              <a:rPr lang="en-CA" sz="1800" dirty="0"/>
              <a:t> de </a:t>
            </a:r>
            <a:r>
              <a:rPr lang="en-CA" sz="1800" dirty="0" err="1"/>
              <a:t>leur</a:t>
            </a:r>
            <a:r>
              <a:rPr lang="en-CA" sz="1800" dirty="0"/>
              <a:t> importance, </a:t>
            </a:r>
            <a:r>
              <a:rPr lang="en-CA" sz="1800" dirty="0" err="1"/>
              <a:t>en</a:t>
            </a:r>
            <a:r>
              <a:rPr lang="en-CA" sz="1800" dirty="0"/>
              <a:t> </a:t>
            </a:r>
            <a:r>
              <a:rPr lang="en-CA" sz="1800" dirty="0" err="1"/>
              <a:t>plaçant</a:t>
            </a:r>
            <a:r>
              <a:rPr lang="en-CA" sz="1800" dirty="0"/>
              <a:t> la </a:t>
            </a:r>
            <a:r>
              <a:rPr lang="en-CA" sz="1800" dirty="0" err="1"/>
              <a:t>tâche</a:t>
            </a:r>
            <a:r>
              <a:rPr lang="en-CA" sz="1800" dirty="0"/>
              <a:t> la plus </a:t>
            </a:r>
            <a:r>
              <a:rPr lang="en-CA" sz="1800" dirty="0" err="1"/>
              <a:t>urgente</a:t>
            </a:r>
            <a:r>
              <a:rPr lang="en-CA" sz="1800" dirty="0"/>
              <a:t> </a:t>
            </a:r>
            <a:r>
              <a:rPr lang="en-CA" sz="1800" dirty="0" err="1"/>
              <a:t>en</a:t>
            </a:r>
            <a:r>
              <a:rPr lang="en-CA" sz="1800" dirty="0"/>
              <a:t> tête de </a:t>
            </a:r>
            <a:r>
              <a:rPr lang="en-CA" sz="1800" dirty="0" err="1"/>
              <a:t>liste</a:t>
            </a:r>
            <a:r>
              <a:rPr lang="en-CA" sz="1800" dirty="0"/>
              <a:t>.</a:t>
            </a:r>
          </a:p>
          <a:p>
            <a:r>
              <a:rPr lang="en-CA" sz="1800" dirty="0" err="1"/>
              <a:t>N’oubliez</a:t>
            </a:r>
            <a:r>
              <a:rPr lang="en-CA" sz="1800" dirty="0"/>
              <a:t> pas de revoir </a:t>
            </a:r>
            <a:r>
              <a:rPr lang="en-CA" sz="1800" dirty="0" err="1"/>
              <a:t>fréquemment</a:t>
            </a:r>
            <a:r>
              <a:rPr lang="en-CA" sz="1800" dirty="0"/>
              <a:t> </a:t>
            </a:r>
            <a:r>
              <a:rPr lang="en-CA" sz="1800" dirty="0" err="1"/>
              <a:t>ces</a:t>
            </a:r>
            <a:r>
              <a:rPr lang="en-CA" sz="1800" dirty="0"/>
              <a:t> </a:t>
            </a:r>
            <a:r>
              <a:rPr lang="en-CA" sz="1800" dirty="0" err="1"/>
              <a:t>listes</a:t>
            </a:r>
            <a:r>
              <a:rPr lang="en-CA" sz="1800" dirty="0"/>
              <a:t>, </a:t>
            </a:r>
            <a:r>
              <a:rPr lang="en-CA" sz="1800" dirty="0" err="1"/>
              <a:t>voire</a:t>
            </a:r>
            <a:r>
              <a:rPr lang="en-CA" sz="1800" dirty="0"/>
              <a:t> </a:t>
            </a:r>
            <a:r>
              <a:rPr lang="en-CA" sz="1800" dirty="0" err="1"/>
              <a:t>tous</a:t>
            </a:r>
            <a:r>
              <a:rPr lang="en-CA" sz="1800" dirty="0"/>
              <a:t> les </a:t>
            </a:r>
            <a:r>
              <a:rPr lang="en-CA" sz="1800" dirty="0" err="1"/>
              <a:t>jours</a:t>
            </a:r>
            <a:r>
              <a:rPr lang="en-CA" sz="1800" dirty="0"/>
              <a:t>.</a:t>
            </a:r>
          </a:p>
          <a:p>
            <a:endParaRPr lang="en-CA" sz="1800" dirty="0"/>
          </a:p>
        </p:txBody>
      </p:sp>
      <p:pic>
        <p:nvPicPr>
          <p:cNvPr id="6" name="Image 5" descr="Picture 192, Image">
            <a:extLst>
              <a:ext uri="{FF2B5EF4-FFF2-40B4-BE49-F238E27FC236}">
                <a16:creationId xmlns:a16="http://schemas.microsoft.com/office/drawing/2014/main" id="{B3C7A1F4-887C-1016-BE7A-70750C4AE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684" y="3626304"/>
            <a:ext cx="35528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38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Horaires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sz="1800" dirty="0" err="1"/>
              <a:t>Réservez</a:t>
            </a:r>
            <a:r>
              <a:rPr lang="en-CA" sz="1800" dirty="0"/>
              <a:t> </a:t>
            </a:r>
            <a:r>
              <a:rPr lang="en-CA" sz="1800" dirty="0" err="1"/>
              <a:t>également</a:t>
            </a:r>
            <a:r>
              <a:rPr lang="en-CA" sz="1800" dirty="0"/>
              <a:t> du temps </a:t>
            </a:r>
            <a:r>
              <a:rPr lang="en-CA" sz="1800" dirty="0" err="1"/>
              <a:t>chaque</a:t>
            </a:r>
            <a:r>
              <a:rPr lang="en-CA" sz="1800" dirty="0"/>
              <a:t> </a:t>
            </a:r>
            <a:r>
              <a:rPr lang="en-CA" sz="1800" dirty="0" err="1"/>
              <a:t>semaine</a:t>
            </a:r>
            <a:r>
              <a:rPr lang="en-CA" sz="1800" dirty="0"/>
              <a:t> pour </a:t>
            </a:r>
            <a:r>
              <a:rPr lang="en-CA" sz="1800" dirty="0" err="1"/>
              <a:t>établir</a:t>
            </a:r>
            <a:r>
              <a:rPr lang="en-CA" sz="1800" dirty="0"/>
              <a:t> un </a:t>
            </a:r>
            <a:r>
              <a:rPr lang="en-CA" sz="1800" dirty="0" err="1"/>
              <a:t>emploi</a:t>
            </a:r>
            <a:r>
              <a:rPr lang="en-CA" sz="1800" dirty="0"/>
              <a:t> du temps </a:t>
            </a:r>
            <a:r>
              <a:rPr lang="en-CA" sz="1800" dirty="0" err="1"/>
              <a:t>ou</a:t>
            </a:r>
            <a:r>
              <a:rPr lang="en-CA" sz="1800" dirty="0"/>
              <a:t> un plan </a:t>
            </a:r>
            <a:r>
              <a:rPr lang="en-CA" sz="1800" dirty="0" err="1"/>
              <a:t>quotidien</a:t>
            </a:r>
            <a:r>
              <a:rPr lang="en-CA" sz="1800" dirty="0"/>
              <a:t> pour la </a:t>
            </a:r>
            <a:r>
              <a:rPr lang="en-CA" sz="1800" dirty="0" err="1"/>
              <a:t>semaine</a:t>
            </a:r>
            <a:r>
              <a:rPr lang="en-CA" sz="1800" dirty="0"/>
              <a:t> </a:t>
            </a:r>
            <a:r>
              <a:rPr lang="en-CA" sz="1800" dirty="0" err="1"/>
              <a:t>suivante</a:t>
            </a:r>
            <a:r>
              <a:rPr lang="en-CA" sz="1800" dirty="0"/>
              <a:t>.</a:t>
            </a:r>
          </a:p>
          <a:p>
            <a:r>
              <a:rPr lang="en-CA" sz="1800" dirty="0"/>
              <a:t>Organiser les </a:t>
            </a:r>
            <a:r>
              <a:rPr lang="en-CA" sz="1800" dirty="0" err="1"/>
              <a:t>tâches</a:t>
            </a:r>
            <a:r>
              <a:rPr lang="en-CA" sz="1800" dirty="0"/>
              <a:t> et </a:t>
            </a:r>
            <a:r>
              <a:rPr lang="en-CA" sz="1800" dirty="0" err="1"/>
              <a:t>évaluer</a:t>
            </a:r>
            <a:r>
              <a:rPr lang="en-CA" sz="1800" dirty="0"/>
              <a:t> le temps </a:t>
            </a:r>
            <a:r>
              <a:rPr lang="en-CA" sz="1800" dirty="0" err="1"/>
              <a:t>nécessaire</a:t>
            </a:r>
            <a:r>
              <a:rPr lang="en-CA" sz="1800" dirty="0"/>
              <a:t> pour les </a:t>
            </a:r>
            <a:r>
              <a:rPr lang="en-CA" sz="1800" dirty="0" err="1"/>
              <a:t>accomplir</a:t>
            </a:r>
            <a:r>
              <a:rPr lang="en-CA" sz="1800" dirty="0"/>
              <a:t> </a:t>
            </a:r>
            <a:r>
              <a:rPr lang="en-CA" sz="1800" dirty="0" err="1"/>
              <a:t>assurera</a:t>
            </a:r>
            <a:r>
              <a:rPr lang="en-CA" sz="1800" dirty="0"/>
              <a:t> le bon </a:t>
            </a:r>
            <a:r>
              <a:rPr lang="en-CA" sz="1800" dirty="0" err="1"/>
              <a:t>déroulement</a:t>
            </a:r>
            <a:r>
              <a:rPr lang="en-CA" sz="1800" dirty="0"/>
              <a:t> de </a:t>
            </a:r>
            <a:r>
              <a:rPr lang="en-CA" sz="1800" dirty="0" err="1"/>
              <a:t>votre</a:t>
            </a:r>
            <a:r>
              <a:rPr lang="en-CA" sz="1800" dirty="0"/>
              <a:t> </a:t>
            </a:r>
            <a:r>
              <a:rPr lang="en-CA" sz="1800" dirty="0" err="1"/>
              <a:t>journée</a:t>
            </a:r>
            <a:r>
              <a:rPr lang="en-CA" sz="1800" dirty="0"/>
              <a:t>.</a:t>
            </a:r>
          </a:p>
          <a:p>
            <a:endParaRPr lang="en-CA" sz="1800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148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733" y="600033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0E80CC2-F61F-DEC6-292A-5DBFBFCE2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730" y="2133600"/>
            <a:ext cx="10825882" cy="3399934"/>
          </a:xfrm>
        </p:spPr>
        <p:txBody>
          <a:bodyPr/>
          <a:lstStyle/>
          <a:p>
            <a:r>
              <a:rPr lang="fr-FR"/>
              <a:t>Qu’est-ce qui se lève sans poser les pieds par terre ?</a:t>
            </a:r>
          </a:p>
          <a:p>
            <a:pPr lvl="1"/>
            <a:r>
              <a:rPr lang="fr-FR"/>
              <a:t>Le soleil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2BF40DB-CF85-6182-972C-1086AD9A9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38600" y="3333750"/>
            <a:ext cx="4114800" cy="3086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itre 6">
            <a:extLst>
              <a:ext uri="{FF2B5EF4-FFF2-40B4-BE49-F238E27FC236}">
                <a16:creationId xmlns:a16="http://schemas.microsoft.com/office/drawing/2014/main" id="{AC2F7B9F-869B-00A5-1E0C-3D422B78E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730" y="600033"/>
            <a:ext cx="10825882" cy="1280890"/>
          </a:xfrm>
        </p:spPr>
        <p:txBody>
          <a:bodyPr/>
          <a:lstStyle/>
          <a:p>
            <a:r>
              <a:rPr lang="fr-FR" dirty="0"/>
              <a:t>Mise en train : blague du jour</a:t>
            </a:r>
          </a:p>
        </p:txBody>
      </p:sp>
    </p:spTree>
    <p:extLst>
      <p:ext uri="{BB962C8B-B14F-4D97-AF65-F5344CB8AC3E}">
        <p14:creationId xmlns:p14="http://schemas.microsoft.com/office/powerpoint/2010/main" val="6891040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Au moyen du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mensuel</a:t>
            </a:r>
            <a:r>
              <a:rPr lang="en-CA" dirty="0"/>
              <a:t> dans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manuel</a:t>
            </a:r>
            <a:r>
              <a:rPr lang="en-CA" dirty="0"/>
              <a:t>, </a:t>
            </a:r>
            <a:r>
              <a:rPr lang="en-CA" dirty="0" err="1"/>
              <a:t>élaborez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 pour le </a:t>
            </a:r>
            <a:r>
              <a:rPr lang="en-CA" dirty="0" err="1"/>
              <a:t>mois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cours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y </a:t>
            </a:r>
            <a:r>
              <a:rPr lang="en-CA" dirty="0" err="1"/>
              <a:t>incluant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liste</a:t>
            </a:r>
            <a:r>
              <a:rPr lang="en-CA" dirty="0"/>
              <a:t> </a:t>
            </a:r>
            <a:r>
              <a:rPr lang="en-CA" dirty="0" err="1"/>
              <a:t>d’activités</a:t>
            </a:r>
            <a:r>
              <a:rPr lang="en-CA" dirty="0"/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D50FA3-8125-D1E7-C595-D8880447E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2E3CE5AD-DE8D-521A-99DF-E4728E020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471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Gestion du temps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 err="1"/>
              <a:t>L’organisation</a:t>
            </a:r>
            <a:r>
              <a:rPr lang="en-CA" dirty="0"/>
              <a:t> et la gestion du temps </a:t>
            </a:r>
            <a:r>
              <a:rPr lang="en-CA" dirty="0" err="1"/>
              <a:t>vont</a:t>
            </a:r>
            <a:r>
              <a:rPr lang="en-CA" dirty="0"/>
              <a:t> de pair. </a:t>
            </a:r>
          </a:p>
          <a:p>
            <a:r>
              <a:rPr lang="en-CA" dirty="0"/>
              <a:t>En </a:t>
            </a:r>
            <a:r>
              <a:rPr lang="en-CA" dirty="0" err="1"/>
              <a:t>effet</a:t>
            </a:r>
            <a:r>
              <a:rPr lang="en-CA" dirty="0"/>
              <a:t>, </a:t>
            </a:r>
            <a:r>
              <a:rPr lang="en-CA" dirty="0" err="1"/>
              <a:t>une</a:t>
            </a:r>
            <a:r>
              <a:rPr lang="en-CA" dirty="0"/>
              <a:t> bonne gestion du temps </a:t>
            </a:r>
            <a:r>
              <a:rPr lang="en-CA" dirty="0" err="1"/>
              <a:t>permet</a:t>
            </a:r>
            <a:r>
              <a:rPr lang="en-CA" dirty="0"/>
              <a:t> d’être plus </a:t>
            </a:r>
            <a:r>
              <a:rPr lang="en-CA" dirty="0" err="1"/>
              <a:t>ordonné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ordonnée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447804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Gestion du temps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Si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devez</a:t>
            </a:r>
            <a:r>
              <a:rPr lang="en-CA" dirty="0"/>
              <a:t> </a:t>
            </a:r>
            <a:r>
              <a:rPr lang="en-CA" dirty="0" err="1"/>
              <a:t>recommencer</a:t>
            </a:r>
            <a:r>
              <a:rPr lang="en-CA" dirty="0"/>
              <a:t> </a:t>
            </a:r>
            <a:r>
              <a:rPr lang="en-CA" dirty="0" err="1"/>
              <a:t>certaines</a:t>
            </a:r>
            <a:r>
              <a:rPr lang="en-CA" dirty="0"/>
              <a:t> </a:t>
            </a:r>
            <a:r>
              <a:rPr lang="en-CA" dirty="0" err="1"/>
              <a:t>tâches</a:t>
            </a:r>
            <a:r>
              <a:rPr lang="en-CA" dirty="0"/>
              <a:t>, il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nécessaire</a:t>
            </a:r>
            <a:r>
              <a:rPr lang="en-CA" dirty="0"/>
              <a:t> de </a:t>
            </a:r>
            <a:r>
              <a:rPr lang="en-CA" dirty="0" err="1"/>
              <a:t>repenser</a:t>
            </a:r>
            <a:r>
              <a:rPr lang="en-CA" dirty="0"/>
              <a:t> </a:t>
            </a:r>
            <a:r>
              <a:rPr lang="en-CA" dirty="0" err="1"/>
              <a:t>l’utilisation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temps. </a:t>
            </a:r>
            <a:endParaRPr lang="fr-FR" dirty="0"/>
          </a:p>
          <a:p>
            <a:pPr lvl="1"/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par </a:t>
            </a:r>
            <a:r>
              <a:rPr lang="en-CA" dirty="0" err="1"/>
              <a:t>exemple</a:t>
            </a:r>
            <a:r>
              <a:rPr lang="en-CA" dirty="0"/>
              <a:t> lancer la machine à laver, </a:t>
            </a:r>
            <a:r>
              <a:rPr lang="en-CA" dirty="0" err="1"/>
              <a:t>puis</a:t>
            </a:r>
            <a:r>
              <a:rPr lang="en-CA" dirty="0"/>
              <a:t> faire le souper pendant que la </a:t>
            </a:r>
            <a:r>
              <a:rPr lang="en-CA" dirty="0" err="1"/>
              <a:t>lessive</a:t>
            </a:r>
            <a:r>
              <a:rPr lang="en-CA" dirty="0"/>
              <a:t> se </a:t>
            </a:r>
            <a:r>
              <a:rPr lang="en-CA" dirty="0" err="1"/>
              <a:t>termine</a:t>
            </a:r>
            <a:r>
              <a:rPr lang="en-CA" dirty="0"/>
              <a:t>. 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826624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Gestion du temps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Comme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aurez</a:t>
            </a:r>
            <a:r>
              <a:rPr lang="en-CA" dirty="0"/>
              <a:t> </a:t>
            </a:r>
            <a:r>
              <a:rPr lang="en-CA" dirty="0" err="1"/>
              <a:t>plusieurs</a:t>
            </a:r>
            <a:r>
              <a:rPr lang="en-CA" dirty="0"/>
              <a:t> </a:t>
            </a:r>
            <a:r>
              <a:rPr lang="en-CA" dirty="0" err="1"/>
              <a:t>responsabilités</a:t>
            </a:r>
            <a:r>
              <a:rPr lang="en-CA" dirty="0"/>
              <a:t> </a:t>
            </a:r>
            <a:r>
              <a:rPr lang="en-CA" dirty="0" err="1"/>
              <a:t>chaque</a:t>
            </a:r>
            <a:r>
              <a:rPr lang="en-CA" dirty="0"/>
              <a:t> jour, il sera crucial de classer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tâches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fonction</a:t>
            </a:r>
            <a:r>
              <a:rPr lang="en-CA" dirty="0"/>
              <a:t> de </a:t>
            </a:r>
            <a:r>
              <a:rPr lang="en-CA" dirty="0" err="1"/>
              <a:t>leur</a:t>
            </a:r>
            <a:r>
              <a:rPr lang="en-CA" dirty="0"/>
              <a:t> importance. </a:t>
            </a:r>
          </a:p>
          <a:p>
            <a:r>
              <a:rPr lang="en-CA" dirty="0"/>
              <a:t>En </a:t>
            </a:r>
            <a:r>
              <a:rPr lang="en-CA" dirty="0" err="1"/>
              <a:t>classant</a:t>
            </a:r>
            <a:r>
              <a:rPr lang="en-CA" dirty="0"/>
              <a:t>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tâches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identifiez</a:t>
            </a:r>
            <a:r>
              <a:rPr lang="en-CA" dirty="0"/>
              <a:t> </a:t>
            </a:r>
            <a:r>
              <a:rPr lang="en-CA" dirty="0" err="1"/>
              <a:t>celles</a:t>
            </a:r>
            <a:r>
              <a:rPr lang="en-CA" dirty="0"/>
              <a:t> qui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prioritaires</a:t>
            </a:r>
            <a:r>
              <a:rPr lang="en-CA" dirty="0"/>
              <a:t> et </a:t>
            </a:r>
            <a:r>
              <a:rPr lang="en-CA" dirty="0" err="1"/>
              <a:t>vous</a:t>
            </a:r>
            <a:r>
              <a:rPr lang="en-CA" dirty="0"/>
              <a:t> les </a:t>
            </a:r>
            <a:r>
              <a:rPr lang="en-CA" dirty="0" err="1"/>
              <a:t>terminez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premier.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40339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Dans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manuel</a:t>
            </a:r>
            <a:r>
              <a:rPr lang="en-CA" dirty="0"/>
              <a:t>, </a:t>
            </a:r>
            <a:r>
              <a:rPr lang="en-CA" dirty="0" err="1"/>
              <a:t>créez</a:t>
            </a:r>
            <a:r>
              <a:rPr lang="en-CA" dirty="0"/>
              <a:t> deux </a:t>
            </a:r>
            <a:r>
              <a:rPr lang="en-CA" dirty="0" err="1"/>
              <a:t>listes</a:t>
            </a:r>
            <a:r>
              <a:rPr lang="en-CA" dirty="0"/>
              <a:t> de </a:t>
            </a:r>
            <a:r>
              <a:rPr lang="en-CA" dirty="0" err="1"/>
              <a:t>tâches</a:t>
            </a:r>
            <a:r>
              <a:rPr lang="en-CA" dirty="0"/>
              <a:t>. </a:t>
            </a:r>
          </a:p>
          <a:p>
            <a:r>
              <a:rPr lang="en-CA" dirty="0"/>
              <a:t>Sur la première </a:t>
            </a:r>
            <a:r>
              <a:rPr lang="en-CA" dirty="0" err="1"/>
              <a:t>liste</a:t>
            </a:r>
            <a:r>
              <a:rPr lang="en-CA" dirty="0"/>
              <a:t>, </a:t>
            </a:r>
            <a:r>
              <a:rPr lang="en-CA" dirty="0" err="1"/>
              <a:t>notez</a:t>
            </a:r>
            <a:r>
              <a:rPr lang="en-CA" dirty="0"/>
              <a:t> </a:t>
            </a:r>
            <a:r>
              <a:rPr lang="en-CA" dirty="0" err="1"/>
              <a:t>toutes</a:t>
            </a:r>
            <a:r>
              <a:rPr lang="en-CA" dirty="0"/>
              <a:t> les </a:t>
            </a:r>
            <a:r>
              <a:rPr lang="en-CA" dirty="0" err="1"/>
              <a:t>tâches</a:t>
            </a:r>
            <a:r>
              <a:rPr lang="en-CA" dirty="0"/>
              <a:t> à </a:t>
            </a:r>
            <a:r>
              <a:rPr lang="en-CA" dirty="0" err="1"/>
              <a:t>réaliser</a:t>
            </a:r>
            <a:r>
              <a:rPr lang="en-CA" dirty="0"/>
              <a:t>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semaine</a:t>
            </a:r>
            <a:r>
              <a:rPr lang="en-CA" dirty="0"/>
              <a:t>. </a:t>
            </a:r>
          </a:p>
          <a:p>
            <a:r>
              <a:rPr lang="en-CA" dirty="0"/>
              <a:t>Sur la deuxième, </a:t>
            </a:r>
            <a:r>
              <a:rPr lang="en-CA" dirty="0" err="1"/>
              <a:t>classez</a:t>
            </a:r>
            <a:r>
              <a:rPr lang="en-CA" dirty="0"/>
              <a:t>-les par </a:t>
            </a:r>
            <a:r>
              <a:rPr lang="en-CA" dirty="0" err="1"/>
              <a:t>ordre</a:t>
            </a:r>
            <a:r>
              <a:rPr lang="en-CA" dirty="0"/>
              <a:t> </a:t>
            </a:r>
            <a:r>
              <a:rPr lang="en-CA" dirty="0" err="1"/>
              <a:t>d’importance</a:t>
            </a:r>
            <a:r>
              <a:rPr lang="en-CA" dirty="0"/>
              <a:t>,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plaçant</a:t>
            </a:r>
            <a:r>
              <a:rPr lang="en-CA" dirty="0"/>
              <a:t> la </a:t>
            </a:r>
            <a:r>
              <a:rPr lang="en-CA" dirty="0" err="1"/>
              <a:t>tâche</a:t>
            </a:r>
            <a:r>
              <a:rPr lang="en-CA" dirty="0"/>
              <a:t> la plus </a:t>
            </a:r>
            <a:r>
              <a:rPr lang="en-CA" dirty="0" err="1"/>
              <a:t>importante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haut.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6851EE-DBF1-FFFF-11EC-6A3F9AEB7319}"/>
              </a:ext>
            </a:extLst>
          </p:cNvPr>
          <p:cNvSpPr txBox="1">
            <a:spLocks/>
          </p:cNvSpPr>
          <p:nvPr/>
        </p:nvSpPr>
        <p:spPr>
          <a:xfrm>
            <a:off x="1318865" y="624110"/>
            <a:ext cx="1018574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/>
              <a:t>Activité</a:t>
            </a:r>
            <a:endParaRPr lang="en-US" err="1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56D3A2BD-6FCD-7B8D-3314-90A7B7B5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912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et </a:t>
            </a:r>
            <a:r>
              <a:rPr lang="en-CA" err="1"/>
              <a:t>horaire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 err="1"/>
              <a:t>Utiliser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essentiel</a:t>
            </a:r>
            <a:r>
              <a:rPr lang="en-CA" dirty="0"/>
              <a:t> pour bien </a:t>
            </a:r>
            <a:r>
              <a:rPr lang="en-CA" dirty="0" err="1"/>
              <a:t>gérer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temps. </a:t>
            </a:r>
          </a:p>
          <a:p>
            <a:r>
              <a:rPr lang="en-CA" dirty="0"/>
              <a:t>Les </a:t>
            </a:r>
            <a:r>
              <a:rPr lang="en-CA" dirty="0" err="1"/>
              <a:t>calendriers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particulièrement</a:t>
            </a:r>
            <a:r>
              <a:rPr lang="en-CA" dirty="0"/>
              <a:t> </a:t>
            </a:r>
            <a:r>
              <a:rPr lang="en-CA" dirty="0" err="1"/>
              <a:t>utilisés</a:t>
            </a:r>
            <a:r>
              <a:rPr lang="en-CA" dirty="0"/>
              <a:t> de </a:t>
            </a:r>
            <a:r>
              <a:rPr lang="en-CA" dirty="0" err="1"/>
              <a:t>nos</a:t>
            </a:r>
            <a:r>
              <a:rPr lang="en-CA" dirty="0"/>
              <a:t> </a:t>
            </a:r>
            <a:r>
              <a:rPr lang="en-CA" dirty="0" err="1"/>
              <a:t>jours</a:t>
            </a:r>
            <a:r>
              <a:rPr lang="en-CA" dirty="0"/>
              <a:t>, car </a:t>
            </a:r>
            <a:r>
              <a:rPr lang="en-CA" dirty="0" err="1"/>
              <a:t>ils</a:t>
            </a:r>
            <a:r>
              <a:rPr lang="en-CA" dirty="0"/>
              <a:t> </a:t>
            </a:r>
            <a:r>
              <a:rPr lang="en-CA" dirty="0" err="1"/>
              <a:t>permettent</a:t>
            </a:r>
            <a:r>
              <a:rPr lang="en-CA" dirty="0"/>
              <a:t> de programmer des rappels et des </a:t>
            </a:r>
            <a:r>
              <a:rPr lang="en-CA" dirty="0" err="1"/>
              <a:t>alertes</a:t>
            </a:r>
            <a:r>
              <a:rPr lang="en-CA" dirty="0"/>
              <a:t> pour ne rien </a:t>
            </a:r>
            <a:r>
              <a:rPr lang="en-CA" dirty="0" err="1"/>
              <a:t>manquer</a:t>
            </a:r>
            <a:r>
              <a:rPr lang="en-CA" dirty="0"/>
              <a:t> </a:t>
            </a:r>
            <a:r>
              <a:rPr lang="en-CA" dirty="0" err="1"/>
              <a:t>d’important</a:t>
            </a:r>
            <a:r>
              <a:rPr lang="en-CA" dirty="0"/>
              <a:t>, </a:t>
            </a:r>
            <a:r>
              <a:rPr lang="en-CA" dirty="0" err="1"/>
              <a:t>comme</a:t>
            </a:r>
            <a:r>
              <a:rPr lang="en-CA" dirty="0"/>
              <a:t> des </a:t>
            </a:r>
            <a:r>
              <a:rPr lang="en-CA" dirty="0" err="1"/>
              <a:t>évènements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des obligations </a:t>
            </a:r>
            <a:r>
              <a:rPr lang="en-CA" dirty="0" err="1"/>
              <a:t>familiales</a:t>
            </a:r>
            <a:r>
              <a:rPr lang="en-CA" dirty="0"/>
              <a:t>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83863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et </a:t>
            </a:r>
            <a:r>
              <a:rPr lang="en-CA" err="1"/>
              <a:t>horaire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Il se </a:t>
            </a:r>
            <a:r>
              <a:rPr lang="en-CA" dirty="0" err="1"/>
              <a:t>peut</a:t>
            </a:r>
            <a:r>
              <a:rPr lang="en-CA" dirty="0"/>
              <a:t> que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deviez</a:t>
            </a:r>
            <a:r>
              <a:rPr lang="en-CA" dirty="0"/>
              <a:t> programmer des </a:t>
            </a:r>
            <a:r>
              <a:rPr lang="en-CA" dirty="0" err="1"/>
              <a:t>rendez-vous</a:t>
            </a:r>
            <a:r>
              <a:rPr lang="en-CA" dirty="0"/>
              <a:t>, des quarts de travail </a:t>
            </a:r>
            <a:r>
              <a:rPr lang="en-CA" dirty="0" err="1"/>
              <a:t>ou</a:t>
            </a:r>
            <a:r>
              <a:rPr lang="en-CA" dirty="0"/>
              <a:t> des dates </a:t>
            </a:r>
            <a:r>
              <a:rPr lang="en-CA" dirty="0" err="1"/>
              <a:t>d’évènements</a:t>
            </a:r>
            <a:r>
              <a:rPr lang="en-CA" dirty="0"/>
              <a:t> </a:t>
            </a:r>
            <a:r>
              <a:rPr lang="en-CA" dirty="0" err="1"/>
              <a:t>spéciaux</a:t>
            </a:r>
            <a:r>
              <a:rPr lang="en-CA" dirty="0"/>
              <a:t> de façon </a:t>
            </a:r>
            <a:r>
              <a:rPr lang="en-CA" dirty="0" err="1"/>
              <a:t>régulière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73851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et </a:t>
            </a:r>
            <a:r>
              <a:rPr lang="en-CA" err="1"/>
              <a:t>horaire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>
            <a:normAutofit/>
          </a:bodyPr>
          <a:lstStyle/>
          <a:p>
            <a:r>
              <a:rPr lang="en-CA" dirty="0" err="1"/>
              <a:t>Lorsque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créez</a:t>
            </a:r>
            <a:r>
              <a:rPr lang="en-CA" dirty="0"/>
              <a:t> des entrées dans le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planifiez</a:t>
            </a:r>
            <a:r>
              <a:rPr lang="en-CA" dirty="0"/>
              <a:t> des </a:t>
            </a:r>
            <a:r>
              <a:rPr lang="en-CA" dirty="0" err="1"/>
              <a:t>rendez-vous</a:t>
            </a:r>
            <a:r>
              <a:rPr lang="en-CA" dirty="0"/>
              <a:t>, </a:t>
            </a:r>
            <a:r>
              <a:rPr lang="en-CA" dirty="0" err="1"/>
              <a:t>voici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</a:t>
            </a:r>
            <a:r>
              <a:rPr lang="en-CA" dirty="0" err="1"/>
              <a:t>éléments</a:t>
            </a:r>
            <a:r>
              <a:rPr lang="en-CA" dirty="0"/>
              <a:t> à </a:t>
            </a:r>
            <a:r>
              <a:rPr lang="en-CA" dirty="0" err="1"/>
              <a:t>considérer</a:t>
            </a:r>
            <a:r>
              <a:rPr lang="en-CA" dirty="0"/>
              <a:t> :</a:t>
            </a:r>
          </a:p>
          <a:p>
            <a:pPr lvl="1"/>
            <a:r>
              <a:rPr lang="en-CA" dirty="0"/>
              <a:t>Laissez des plages </a:t>
            </a:r>
            <a:r>
              <a:rPr lang="en-CA" dirty="0" err="1"/>
              <a:t>horaires</a:t>
            </a:r>
            <a:r>
              <a:rPr lang="en-CA" dirty="0"/>
              <a:t> </a:t>
            </a:r>
            <a:r>
              <a:rPr lang="en-CA" dirty="0" err="1"/>
              <a:t>libres</a:t>
            </a:r>
            <a:r>
              <a:rPr lang="en-CA" dirty="0"/>
              <a:t> entre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rendez-vous</a:t>
            </a:r>
            <a:r>
              <a:rPr lang="en-CA" dirty="0"/>
              <a:t> et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évènements</a:t>
            </a:r>
            <a:r>
              <a:rPr lang="en-CA" dirty="0"/>
              <a:t>. Cela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permettra</a:t>
            </a:r>
            <a:r>
              <a:rPr lang="en-CA" dirty="0"/>
              <a:t> </a:t>
            </a:r>
            <a:r>
              <a:rPr lang="en-CA" dirty="0" err="1"/>
              <a:t>d’adapter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horaire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cas</a:t>
            </a:r>
            <a:r>
              <a:rPr lang="en-CA" dirty="0"/>
              <a:t> de retard.</a:t>
            </a:r>
          </a:p>
          <a:p>
            <a:pPr lvl="1"/>
            <a:r>
              <a:rPr lang="en-CA" dirty="0" err="1"/>
              <a:t>Évitez</a:t>
            </a:r>
            <a:r>
              <a:rPr lang="en-CA" dirty="0"/>
              <a:t> de trop charger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horaire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Assurez-vous</a:t>
            </a:r>
            <a:r>
              <a:rPr lang="en-CA" dirty="0"/>
              <a:t> de </a:t>
            </a:r>
            <a:r>
              <a:rPr lang="en-CA" dirty="0" err="1"/>
              <a:t>bloquer</a:t>
            </a:r>
            <a:r>
              <a:rPr lang="en-CA" dirty="0"/>
              <a:t> </a:t>
            </a:r>
            <a:r>
              <a:rPr lang="en-CA" dirty="0" err="1"/>
              <a:t>l’heure</a:t>
            </a:r>
            <a:r>
              <a:rPr lang="en-CA" dirty="0"/>
              <a:t> du </a:t>
            </a:r>
            <a:r>
              <a:rPr lang="en-CA" dirty="0" err="1"/>
              <a:t>rendez-vous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de </a:t>
            </a:r>
            <a:r>
              <a:rPr lang="en-CA" dirty="0" err="1"/>
              <a:t>l’évènement</a:t>
            </a:r>
            <a:r>
              <a:rPr lang="en-CA" dirty="0"/>
              <a:t> dans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. Si possible, </a:t>
            </a:r>
            <a:r>
              <a:rPr lang="en-CA" dirty="0" err="1"/>
              <a:t>ajoutez</a:t>
            </a:r>
            <a:r>
              <a:rPr lang="en-CA" dirty="0"/>
              <a:t> un rappel pour </a:t>
            </a:r>
            <a:r>
              <a:rPr lang="en-CA" dirty="0" err="1"/>
              <a:t>éviter</a:t>
            </a:r>
            <a:r>
              <a:rPr lang="en-CA" dirty="0"/>
              <a:t> les </a:t>
            </a:r>
            <a:r>
              <a:rPr lang="en-CA" dirty="0" err="1"/>
              <a:t>oublis</a:t>
            </a:r>
            <a:r>
              <a:rPr lang="en-CA" dirty="0"/>
              <a:t>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963129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637" y="624110"/>
            <a:ext cx="10136975" cy="1280890"/>
          </a:xfrm>
        </p:spPr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pratique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Vous </a:t>
            </a:r>
            <a:r>
              <a:rPr lang="en-CA" dirty="0" err="1"/>
              <a:t>travaillez</a:t>
            </a:r>
            <a:r>
              <a:rPr lang="en-CA" dirty="0"/>
              <a:t> à temps </a:t>
            </a:r>
            <a:r>
              <a:rPr lang="en-CA" dirty="0" err="1"/>
              <a:t>partiel</a:t>
            </a:r>
            <a:r>
              <a:rPr lang="en-CA" dirty="0"/>
              <a:t> dans un </a:t>
            </a:r>
            <a:r>
              <a:rPr lang="en-CA" dirty="0" err="1"/>
              <a:t>magasin</a:t>
            </a:r>
            <a:r>
              <a:rPr lang="en-CA" dirty="0"/>
              <a:t>. Cette </a:t>
            </a:r>
            <a:r>
              <a:rPr lang="en-CA" dirty="0" err="1"/>
              <a:t>semaine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travaillez</a:t>
            </a:r>
            <a:r>
              <a:rPr lang="en-CA" dirty="0"/>
              <a:t> </a:t>
            </a:r>
            <a:r>
              <a:rPr lang="en-CA" dirty="0" err="1"/>
              <a:t>mardi</a:t>
            </a:r>
            <a:r>
              <a:rPr lang="en-CA" dirty="0"/>
              <a:t>, </a:t>
            </a:r>
            <a:r>
              <a:rPr lang="en-CA" dirty="0" err="1"/>
              <a:t>jeudi</a:t>
            </a:r>
            <a:r>
              <a:rPr lang="en-CA" dirty="0"/>
              <a:t> et </a:t>
            </a:r>
            <a:r>
              <a:rPr lang="en-CA" dirty="0" err="1"/>
              <a:t>samedi</a:t>
            </a:r>
            <a:r>
              <a:rPr lang="en-CA" dirty="0"/>
              <a:t>, de 11 h à 19 h 30. Vous </a:t>
            </a:r>
            <a:r>
              <a:rPr lang="en-CA" dirty="0" err="1"/>
              <a:t>devez</a:t>
            </a:r>
            <a:r>
              <a:rPr lang="en-CA" dirty="0"/>
              <a:t> aider </a:t>
            </a:r>
            <a:r>
              <a:rPr lang="en-CA" dirty="0" err="1"/>
              <a:t>votre</a:t>
            </a:r>
            <a:r>
              <a:rPr lang="en-CA" dirty="0"/>
              <a:t> grand-mère à faire </a:t>
            </a:r>
            <a:r>
              <a:rPr lang="en-CA" dirty="0" err="1"/>
              <a:t>ses</a:t>
            </a:r>
            <a:r>
              <a:rPr lang="en-CA" dirty="0"/>
              <a:t> courses </a:t>
            </a:r>
            <a:r>
              <a:rPr lang="en-CA" dirty="0" err="1"/>
              <a:t>mercredi</a:t>
            </a:r>
            <a:r>
              <a:rPr lang="en-CA" dirty="0"/>
              <a:t> matin. Vous </a:t>
            </a:r>
            <a:r>
              <a:rPr lang="en-CA" dirty="0" err="1"/>
              <a:t>avez</a:t>
            </a:r>
            <a:r>
              <a:rPr lang="en-CA" dirty="0"/>
              <a:t> un </a:t>
            </a:r>
            <a:r>
              <a:rPr lang="en-CA" dirty="0" err="1"/>
              <a:t>rendez-vous</a:t>
            </a:r>
            <a:r>
              <a:rPr lang="en-CA" dirty="0"/>
              <a:t> à la </a:t>
            </a:r>
            <a:r>
              <a:rPr lang="en-CA" dirty="0" err="1"/>
              <a:t>banque</a:t>
            </a:r>
            <a:r>
              <a:rPr lang="en-CA" dirty="0"/>
              <a:t> </a:t>
            </a:r>
            <a:r>
              <a:rPr lang="en-CA" dirty="0" err="1"/>
              <a:t>vendredi</a:t>
            </a:r>
            <a:r>
              <a:rPr lang="en-CA" dirty="0"/>
              <a:t> à 14 h 30. Vous </a:t>
            </a:r>
            <a:r>
              <a:rPr lang="en-CA" dirty="0" err="1"/>
              <a:t>devez</a:t>
            </a:r>
            <a:r>
              <a:rPr lang="en-CA" dirty="0"/>
              <a:t> </a:t>
            </a:r>
            <a:r>
              <a:rPr lang="en-CA" dirty="0" err="1"/>
              <a:t>également</a:t>
            </a:r>
            <a:r>
              <a:rPr lang="en-CA" dirty="0"/>
              <a:t> </a:t>
            </a:r>
            <a:r>
              <a:rPr lang="en-CA" dirty="0" err="1"/>
              <a:t>aller</a:t>
            </a:r>
            <a:r>
              <a:rPr lang="en-CA" dirty="0"/>
              <a:t> chez le </a:t>
            </a:r>
            <a:r>
              <a:rPr lang="en-CA" dirty="0" err="1"/>
              <a:t>dentiste</a:t>
            </a:r>
            <a:r>
              <a:rPr lang="en-CA" dirty="0"/>
              <a:t>. Vous </a:t>
            </a:r>
            <a:r>
              <a:rPr lang="en-CA" dirty="0" err="1"/>
              <a:t>aimeriez</a:t>
            </a:r>
            <a:r>
              <a:rPr lang="en-CA" dirty="0"/>
              <a:t> y </a:t>
            </a:r>
            <a:r>
              <a:rPr lang="en-CA" dirty="0" err="1"/>
              <a:t>aller</a:t>
            </a:r>
            <a:r>
              <a:rPr lang="en-CA" dirty="0"/>
              <a:t>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semaine</a:t>
            </a:r>
            <a:r>
              <a:rPr lang="en-CA" dirty="0"/>
              <a:t>. Quel </a:t>
            </a:r>
            <a:r>
              <a:rPr lang="en-CA" dirty="0" err="1"/>
              <a:t>serait</a:t>
            </a:r>
            <a:r>
              <a:rPr lang="en-CA" dirty="0"/>
              <a:t> le </a:t>
            </a:r>
            <a:r>
              <a:rPr lang="en-CA" dirty="0" err="1"/>
              <a:t>meilleur</a:t>
            </a:r>
            <a:r>
              <a:rPr lang="en-CA" dirty="0"/>
              <a:t> moment pour </a:t>
            </a:r>
            <a:r>
              <a:rPr lang="en-CA" dirty="0" err="1"/>
              <a:t>planifier</a:t>
            </a:r>
            <a:r>
              <a:rPr lang="en-CA" dirty="0"/>
              <a:t> un </a:t>
            </a:r>
            <a:r>
              <a:rPr lang="en-CA" dirty="0" err="1"/>
              <a:t>rendez-vous</a:t>
            </a:r>
            <a:r>
              <a:rPr lang="en-CA" dirty="0"/>
              <a:t> chez le </a:t>
            </a:r>
            <a:r>
              <a:rPr lang="en-CA" dirty="0" err="1"/>
              <a:t>dentiste</a:t>
            </a:r>
            <a:r>
              <a:rPr lang="en-CA" dirty="0"/>
              <a:t> ? Pour </a:t>
            </a:r>
            <a:r>
              <a:rPr lang="en-CA" dirty="0" err="1"/>
              <a:t>vous</a:t>
            </a:r>
            <a:r>
              <a:rPr lang="en-CA" dirty="0"/>
              <a:t> aider, </a:t>
            </a:r>
            <a:r>
              <a:rPr lang="en-CA" dirty="0" err="1"/>
              <a:t>voici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575647"/>
            <a:ext cx="688908" cy="688908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567813"/>
              </p:ext>
            </p:extLst>
          </p:nvPr>
        </p:nvGraphicFramePr>
        <p:xfrm>
          <a:off x="1131570" y="4267170"/>
          <a:ext cx="10206987" cy="1705798"/>
        </p:xfrm>
        <a:graphic>
          <a:graphicData uri="http://schemas.openxmlformats.org/drawingml/2006/table">
            <a:tbl>
              <a:tblPr firstRow="1" firstCol="1" bandRow="1"/>
              <a:tblGrid>
                <a:gridCol w="1458141">
                  <a:extLst>
                    <a:ext uri="{9D8B030D-6E8A-4147-A177-3AD203B41FA5}">
                      <a16:colId xmlns:a16="http://schemas.microsoft.com/office/drawing/2014/main" val="1949194016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2811876430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3188368910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2084009018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2643444529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1525097438"/>
                    </a:ext>
                  </a:extLst>
                </a:gridCol>
                <a:gridCol w="1458141">
                  <a:extLst>
                    <a:ext uri="{9D8B030D-6E8A-4147-A177-3AD203B41FA5}">
                      <a16:colId xmlns:a16="http://schemas.microsoft.com/office/drawing/2014/main" val="3044230620"/>
                    </a:ext>
                  </a:extLst>
                </a:gridCol>
              </a:tblGrid>
              <a:tr h="3197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MERCREDI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JEUDI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VENDREDI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DIMANCHE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95481"/>
                  </a:ext>
                </a:extLst>
              </a:tr>
              <a:tr h="9591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Matin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Aller magasiner avec grand-maman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Banque : 14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241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38166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 err="1"/>
              <a:t>Imaginez</a:t>
            </a:r>
            <a:r>
              <a:rPr lang="en-CA" dirty="0"/>
              <a:t> que </a:t>
            </a:r>
            <a:r>
              <a:rPr lang="en-CA" dirty="0" err="1"/>
              <a:t>votre</a:t>
            </a:r>
            <a:r>
              <a:rPr lang="en-CA" dirty="0"/>
              <a:t> supérieur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contacte</a:t>
            </a:r>
            <a:r>
              <a:rPr lang="en-CA" dirty="0"/>
              <a:t> pour </a:t>
            </a:r>
            <a:r>
              <a:rPr lang="en-CA" dirty="0" err="1"/>
              <a:t>vous</a:t>
            </a:r>
            <a:r>
              <a:rPr lang="en-CA" dirty="0"/>
              <a:t> demander </a:t>
            </a:r>
            <a:r>
              <a:rPr lang="en-CA" dirty="0" err="1"/>
              <a:t>si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êtes</a:t>
            </a:r>
            <a:r>
              <a:rPr lang="en-CA" dirty="0"/>
              <a:t> disponible pour </a:t>
            </a:r>
            <a:r>
              <a:rPr lang="en-CA" dirty="0" err="1"/>
              <a:t>travailler</a:t>
            </a:r>
            <a:r>
              <a:rPr lang="en-CA" dirty="0"/>
              <a:t> de 16 h à 21 h 30 le </a:t>
            </a:r>
            <a:r>
              <a:rPr lang="en-CA" dirty="0" err="1"/>
              <a:t>vendredi</a:t>
            </a:r>
            <a:r>
              <a:rPr lang="en-CA" dirty="0"/>
              <a:t>. </a:t>
            </a:r>
          </a:p>
          <a:p>
            <a:r>
              <a:rPr lang="en-CA" dirty="0"/>
              <a:t>Est-</a:t>
            </a:r>
            <a:r>
              <a:rPr lang="en-CA" dirty="0" err="1"/>
              <a:t>ce</a:t>
            </a:r>
            <a:r>
              <a:rPr lang="en-CA" dirty="0"/>
              <a:t> possible </a:t>
            </a:r>
            <a:r>
              <a:rPr lang="en-CA" dirty="0" err="1"/>
              <a:t>selon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emploi</a:t>
            </a:r>
            <a:r>
              <a:rPr lang="en-CA" dirty="0"/>
              <a:t> du temps ci-dessous ?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BAD886-45BB-9862-0D64-A44796326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637" y="624110"/>
            <a:ext cx="10136975" cy="1280890"/>
          </a:xfrm>
        </p:spPr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pratique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8A5D6196-B91E-E813-91F8-6D201D3C8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575647"/>
            <a:ext cx="688908" cy="688908"/>
          </a:xfrm>
          <a:prstGeom prst="rect">
            <a:avLst/>
          </a:prstGeom>
        </p:spPr>
      </p:pic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AFDDCBB6-9AE1-48C3-5F19-C74A42C2D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4464"/>
              </p:ext>
            </p:extLst>
          </p:nvPr>
        </p:nvGraphicFramePr>
        <p:xfrm>
          <a:off x="891540" y="4267234"/>
          <a:ext cx="10136973" cy="1705798"/>
        </p:xfrm>
        <a:graphic>
          <a:graphicData uri="http://schemas.openxmlformats.org/drawingml/2006/table">
            <a:tbl>
              <a:tblPr firstRow="1" firstCol="1" bandRow="1"/>
              <a:tblGrid>
                <a:gridCol w="1448139">
                  <a:extLst>
                    <a:ext uri="{9D8B030D-6E8A-4147-A177-3AD203B41FA5}">
                      <a16:colId xmlns:a16="http://schemas.microsoft.com/office/drawing/2014/main" val="1949194016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2811876430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3188368910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2084009018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2643444529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1525097438"/>
                    </a:ext>
                  </a:extLst>
                </a:gridCol>
                <a:gridCol w="1448139">
                  <a:extLst>
                    <a:ext uri="{9D8B030D-6E8A-4147-A177-3AD203B41FA5}">
                      <a16:colId xmlns:a16="http://schemas.microsoft.com/office/drawing/2014/main" val="3044230620"/>
                    </a:ext>
                  </a:extLst>
                </a:gridCol>
              </a:tblGrid>
              <a:tr h="3197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MERCREDI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JEUDI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VENDREDI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SAMEDI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DIMANCHE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495481"/>
                  </a:ext>
                </a:extLst>
              </a:tr>
              <a:tr h="9591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Matin :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Aller magasiner avec grand-maman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Banque : 14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Travail :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 h à 19 h 30</a:t>
                      </a:r>
                      <a:endParaRPr lang="fr-CA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241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313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Maintenir l’ordre dans sa maison peut être difficile.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La première étape consiste à attribuer une place à chaque objet.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Si vous gardez les objets à leur place, cela permettra de maintenir l’ordre.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fr-CA">
              <a:solidFill>
                <a:srgbClr val="000000"/>
              </a:solidFill>
              <a:cs typeface="Arial"/>
            </a:endParaRPr>
          </a:p>
          <a:p>
            <a:endParaRPr lang="fr-CA">
              <a:solidFill>
                <a:srgbClr val="000000"/>
              </a:solidFill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DCA9868-546B-221E-3B9A-F09A98642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Organiser sa maison</a:t>
            </a:r>
            <a:endParaRPr lang="fr-FR" dirty="0"/>
          </a:p>
        </p:txBody>
      </p:sp>
      <p:pic>
        <p:nvPicPr>
          <p:cNvPr id="2" name="Image 1" descr="Picture 464, Image">
            <a:extLst>
              <a:ext uri="{FF2B5EF4-FFF2-40B4-BE49-F238E27FC236}">
                <a16:creationId xmlns:a16="http://schemas.microsoft.com/office/drawing/2014/main" id="{A5316FE9-567F-F48E-D755-ACCD3CF7E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909" y="3639531"/>
            <a:ext cx="30575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078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>
            <a:normAutofit/>
          </a:bodyPr>
          <a:lstStyle/>
          <a:p>
            <a:r>
              <a:rPr lang="en-CA" dirty="0" err="1"/>
              <a:t>Lorsque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disposez</a:t>
            </a:r>
            <a:r>
              <a:rPr lang="en-CA" dirty="0"/>
              <a:t> d’un </a:t>
            </a:r>
            <a:r>
              <a:rPr lang="en-CA" dirty="0" err="1"/>
              <a:t>compte</a:t>
            </a:r>
            <a:r>
              <a:rPr lang="en-CA" dirty="0"/>
              <a:t> de </a:t>
            </a:r>
            <a:r>
              <a:rPr lang="en-CA" dirty="0" err="1"/>
              <a:t>messagerie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généralement</a:t>
            </a:r>
            <a:r>
              <a:rPr lang="en-CA" dirty="0"/>
              <a:t> </a:t>
            </a:r>
            <a:r>
              <a:rPr lang="en-CA" dirty="0" err="1"/>
              <a:t>accès</a:t>
            </a:r>
            <a:r>
              <a:rPr lang="en-CA" dirty="0"/>
              <a:t> à un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 </a:t>
            </a:r>
            <a:r>
              <a:rPr lang="en-CA" dirty="0" err="1"/>
              <a:t>associé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compte</a:t>
            </a:r>
            <a:r>
              <a:rPr lang="en-CA" dirty="0"/>
              <a:t>. </a:t>
            </a:r>
          </a:p>
          <a:p>
            <a:pPr lvl="1"/>
            <a:r>
              <a:rPr lang="en-CA" dirty="0"/>
              <a:t>Par </a:t>
            </a:r>
            <a:r>
              <a:rPr lang="en-CA" dirty="0" err="1"/>
              <a:t>exemple</a:t>
            </a:r>
            <a:r>
              <a:rPr lang="en-CA" dirty="0"/>
              <a:t>, avec un </a:t>
            </a:r>
            <a:r>
              <a:rPr lang="en-CA" dirty="0" err="1"/>
              <a:t>compte</a:t>
            </a:r>
            <a:r>
              <a:rPr lang="en-CA" dirty="0"/>
              <a:t> Gmail,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utiliser</a:t>
            </a:r>
            <a:r>
              <a:rPr lang="en-CA" dirty="0"/>
              <a:t> Google Agenda,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si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un </a:t>
            </a:r>
            <a:r>
              <a:rPr lang="en-CA" dirty="0" err="1"/>
              <a:t>compte</a:t>
            </a:r>
            <a:r>
              <a:rPr lang="en-CA" dirty="0"/>
              <a:t> Outlook,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accès</a:t>
            </a:r>
            <a:r>
              <a:rPr lang="en-CA" dirty="0"/>
              <a:t> à un </a:t>
            </a:r>
            <a:r>
              <a:rPr lang="en-CA" dirty="0" err="1"/>
              <a:t>calendrier</a:t>
            </a:r>
            <a:r>
              <a:rPr lang="en-CA" dirty="0"/>
              <a:t> Outlook. </a:t>
            </a:r>
          </a:p>
        </p:txBody>
      </p:sp>
    </p:spTree>
    <p:extLst>
      <p:ext uri="{BB962C8B-B14F-4D97-AF65-F5344CB8AC3E}">
        <p14:creationId xmlns:p14="http://schemas.microsoft.com/office/powerpoint/2010/main" val="21074205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calendriers</a:t>
            </a:r>
            <a:r>
              <a:rPr lang="en-CA" dirty="0"/>
              <a:t> </a:t>
            </a:r>
            <a:r>
              <a:rPr lang="en-CA" dirty="0" err="1"/>
              <a:t>offrent</a:t>
            </a:r>
            <a:r>
              <a:rPr lang="en-CA" dirty="0"/>
              <a:t> de </a:t>
            </a:r>
            <a:r>
              <a:rPr lang="en-CA" dirty="0" err="1"/>
              <a:t>nombreuses</a:t>
            </a:r>
            <a:r>
              <a:rPr lang="en-CA" dirty="0"/>
              <a:t> </a:t>
            </a:r>
            <a:r>
              <a:rPr lang="en-CA" dirty="0" err="1"/>
              <a:t>fonctionnalités</a:t>
            </a:r>
            <a:r>
              <a:rPr lang="en-CA" dirty="0"/>
              <a:t> pratiques, </a:t>
            </a:r>
            <a:r>
              <a:rPr lang="en-CA" dirty="0" err="1"/>
              <a:t>telles</a:t>
            </a:r>
            <a:r>
              <a:rPr lang="en-CA" dirty="0"/>
              <a:t> que la </a:t>
            </a:r>
            <a:r>
              <a:rPr lang="en-CA" dirty="0" err="1"/>
              <a:t>possibilité</a:t>
            </a:r>
            <a:r>
              <a:rPr lang="en-CA" dirty="0"/>
              <a:t> de </a:t>
            </a:r>
            <a:r>
              <a:rPr lang="en-CA" dirty="0" err="1"/>
              <a:t>partager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 avec </a:t>
            </a:r>
            <a:r>
              <a:rPr lang="en-CA" dirty="0" err="1"/>
              <a:t>d’autres</a:t>
            </a:r>
            <a:r>
              <a:rPr lang="en-CA" dirty="0"/>
              <a:t> </a:t>
            </a:r>
            <a:r>
              <a:rPr lang="en-CA" dirty="0" err="1"/>
              <a:t>personnes</a:t>
            </a:r>
            <a:r>
              <a:rPr lang="en-CA" dirty="0"/>
              <a:t>, </a:t>
            </a:r>
            <a:r>
              <a:rPr lang="en-CA" dirty="0" err="1"/>
              <a:t>comme</a:t>
            </a:r>
            <a:r>
              <a:rPr lang="en-CA" dirty="0"/>
              <a:t> des </a:t>
            </a:r>
            <a:r>
              <a:rPr lang="en-CA" dirty="0" err="1"/>
              <a:t>membres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famille</a:t>
            </a:r>
            <a:r>
              <a:rPr lang="en-CA" dirty="0"/>
              <a:t>. </a:t>
            </a:r>
          </a:p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également</a:t>
            </a:r>
            <a:r>
              <a:rPr lang="en-CA" dirty="0"/>
              <a:t> </a:t>
            </a:r>
            <a:r>
              <a:rPr lang="en-CA" dirty="0" err="1"/>
              <a:t>accéder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depuis</a:t>
            </a:r>
            <a:r>
              <a:rPr lang="en-CA" dirty="0"/>
              <a:t> </a:t>
            </a:r>
            <a:r>
              <a:rPr lang="en-CA" dirty="0" err="1"/>
              <a:t>n’importe</a:t>
            </a:r>
            <a:r>
              <a:rPr lang="en-CA" dirty="0"/>
              <a:t> </a:t>
            </a:r>
            <a:r>
              <a:rPr lang="en-CA" dirty="0" err="1"/>
              <a:t>quel</a:t>
            </a:r>
            <a:r>
              <a:rPr lang="en-CA" dirty="0"/>
              <a:t> </a:t>
            </a:r>
            <a:r>
              <a:rPr lang="en-CA" dirty="0" err="1"/>
              <a:t>ordinateur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appareil</a:t>
            </a:r>
            <a:r>
              <a:rPr lang="en-CA" dirty="0"/>
              <a:t> mobile.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908062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Pour </a:t>
            </a:r>
            <a:r>
              <a:rPr lang="en-CA" dirty="0" err="1"/>
              <a:t>accéder</a:t>
            </a:r>
            <a:r>
              <a:rPr lang="en-CA" dirty="0"/>
              <a:t> à un </a:t>
            </a:r>
            <a:r>
              <a:rPr lang="en-CA" dirty="0" err="1"/>
              <a:t>calendrier</a:t>
            </a:r>
            <a:r>
              <a:rPr lang="en-CA" dirty="0"/>
              <a:t> Google,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devez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connecté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compte</a:t>
            </a:r>
            <a:r>
              <a:rPr lang="en-CA" dirty="0"/>
              <a:t> Google. </a:t>
            </a:r>
          </a:p>
          <a:p>
            <a:r>
              <a:rPr lang="en-CA" dirty="0"/>
              <a:t>Une </a:t>
            </a:r>
            <a:r>
              <a:rPr lang="en-CA" dirty="0" err="1"/>
              <a:t>fois</a:t>
            </a:r>
            <a:r>
              <a:rPr lang="en-CA" dirty="0"/>
              <a:t> </a:t>
            </a:r>
            <a:r>
              <a:rPr lang="en-CA" dirty="0" err="1"/>
              <a:t>connecté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connectée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le bouton de menu dans le coin supérieur droit de la </a:t>
            </a:r>
            <a:r>
              <a:rPr lang="en-CA" dirty="0" err="1"/>
              <a:t>fenêtre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navigateur</a:t>
            </a:r>
            <a:r>
              <a:rPr lang="en-CA" dirty="0"/>
              <a:t>, </a:t>
            </a:r>
            <a:r>
              <a:rPr lang="en-CA" dirty="0" err="1"/>
              <a:t>puis</a:t>
            </a:r>
            <a:r>
              <a:rPr lang="en-CA" dirty="0"/>
              <a:t> </a:t>
            </a:r>
            <a:r>
              <a:rPr lang="en-CA" dirty="0" err="1"/>
              <a:t>sélectionnez</a:t>
            </a:r>
            <a:r>
              <a:rPr lang="en-CA" dirty="0"/>
              <a:t> </a:t>
            </a:r>
            <a:r>
              <a:rPr lang="en-CA" dirty="0" err="1"/>
              <a:t>l’icône</a:t>
            </a:r>
            <a:r>
              <a:rPr lang="en-CA" dirty="0"/>
              <a:t> du </a:t>
            </a:r>
            <a:r>
              <a:rPr lang="en-CA" dirty="0" err="1"/>
              <a:t>calendrier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9895BE-5C83-0FCF-2BC4-F6348D21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608" y="3702371"/>
            <a:ext cx="1508125" cy="2003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844265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Une </a:t>
            </a:r>
            <a:r>
              <a:rPr lang="en-CA" dirty="0" err="1"/>
              <a:t>fois</a:t>
            </a:r>
            <a:r>
              <a:rPr lang="en-CA" dirty="0"/>
              <a:t> dans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, il </a:t>
            </a:r>
            <a:r>
              <a:rPr lang="en-CA" dirty="0" err="1"/>
              <a:t>est</a:t>
            </a:r>
            <a:r>
              <a:rPr lang="en-CA" dirty="0"/>
              <a:t> possible </a:t>
            </a:r>
            <a:r>
              <a:rPr lang="en-CA" dirty="0" err="1"/>
              <a:t>d’en</a:t>
            </a:r>
            <a:r>
              <a:rPr lang="en-CA" dirty="0"/>
              <a:t> modifier</a:t>
            </a:r>
            <a:endParaRPr lang="fr-FR" dirty="0"/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dirty="0" err="1"/>
              <a:t>l’affichage</a:t>
            </a:r>
            <a:r>
              <a:rPr lang="en-CA" dirty="0"/>
              <a:t>. </a:t>
            </a:r>
            <a:endParaRPr lang="fr-FR" dirty="0"/>
          </a:p>
          <a:p>
            <a:r>
              <a:rPr lang="en-CA" dirty="0"/>
              <a:t>Vous </a:t>
            </a:r>
            <a:r>
              <a:rPr lang="en-CA" dirty="0" err="1"/>
              <a:t>pourrez</a:t>
            </a:r>
            <a:r>
              <a:rPr lang="en-CA" dirty="0"/>
              <a:t> </a:t>
            </a:r>
            <a:r>
              <a:rPr lang="en-CA" dirty="0" err="1"/>
              <a:t>alors</a:t>
            </a:r>
            <a:r>
              <a:rPr lang="en-CA" dirty="0"/>
              <a:t> </a:t>
            </a:r>
            <a:r>
              <a:rPr lang="en-CA" dirty="0" err="1"/>
              <a:t>choisir</a:t>
            </a:r>
            <a:r>
              <a:rPr lang="en-CA" dirty="0"/>
              <a:t> entre un jour,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semaine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un </a:t>
            </a:r>
            <a:r>
              <a:rPr lang="en-CA" dirty="0" err="1"/>
              <a:t>mois</a:t>
            </a:r>
            <a:r>
              <a:rPr lang="en-CA" dirty="0"/>
              <a:t>. </a:t>
            </a:r>
          </a:p>
          <a:p>
            <a:r>
              <a:rPr lang="en-CA" dirty="0"/>
              <a:t>Pour </a:t>
            </a:r>
            <a:r>
              <a:rPr lang="en-CA" dirty="0" err="1"/>
              <a:t>ce</a:t>
            </a:r>
            <a:r>
              <a:rPr lang="en-CA" dirty="0"/>
              <a:t> faire, il </a:t>
            </a:r>
            <a:r>
              <a:rPr lang="en-CA" dirty="0" err="1"/>
              <a:t>suffit</a:t>
            </a:r>
            <a:r>
              <a:rPr lang="en-CA" dirty="0"/>
              <a:t> de </a:t>
            </a:r>
            <a:r>
              <a:rPr lang="en-CA" dirty="0" err="1"/>
              <a:t>cliquer</a:t>
            </a:r>
            <a:r>
              <a:rPr lang="en-CA" dirty="0"/>
              <a:t> sur </a:t>
            </a:r>
            <a:r>
              <a:rPr lang="en-CA" dirty="0" err="1"/>
              <a:t>l’icône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haut à droite </a:t>
            </a:r>
          </a:p>
          <a:p>
            <a:pPr marL="0" indent="0">
              <a:buNone/>
            </a:pPr>
            <a:r>
              <a:rPr lang="en-CA" dirty="0"/>
              <a:t>de </a:t>
            </a:r>
            <a:r>
              <a:rPr lang="en-CA" dirty="0" err="1"/>
              <a:t>l’écran</a:t>
            </a:r>
            <a:r>
              <a:rPr lang="en-CA" dirty="0"/>
              <a:t> qui </a:t>
            </a:r>
            <a:r>
              <a:rPr lang="en-CA" dirty="0" err="1"/>
              <a:t>indique</a:t>
            </a:r>
            <a:r>
              <a:rPr lang="en-CA" dirty="0"/>
              <a:t> </a:t>
            </a:r>
            <a:r>
              <a:rPr lang="en-CA" dirty="0" err="1"/>
              <a:t>l’affichage</a:t>
            </a:r>
            <a:r>
              <a:rPr lang="en-CA" dirty="0"/>
              <a:t> </a:t>
            </a:r>
            <a:r>
              <a:rPr lang="en-CA" dirty="0" err="1"/>
              <a:t>actuel</a:t>
            </a:r>
            <a:r>
              <a:rPr lang="en-CA" dirty="0"/>
              <a:t>. </a:t>
            </a:r>
          </a:p>
          <a:p>
            <a:r>
              <a:rPr lang="en-CA" dirty="0"/>
              <a:t>Un menu </a:t>
            </a:r>
            <a:r>
              <a:rPr lang="en-CA" dirty="0" err="1"/>
              <a:t>déroulant</a:t>
            </a:r>
            <a:r>
              <a:rPr lang="en-CA" dirty="0"/>
              <a:t> </a:t>
            </a:r>
            <a:r>
              <a:rPr lang="en-CA" dirty="0" err="1"/>
              <a:t>apparaitra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permettant</a:t>
            </a:r>
            <a:r>
              <a:rPr lang="en-CA" dirty="0"/>
              <a:t> </a:t>
            </a:r>
            <a:r>
              <a:rPr lang="en-CA" dirty="0" err="1"/>
              <a:t>ainsi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/>
              <a:t>de </a:t>
            </a:r>
            <a:r>
              <a:rPr lang="en-CA" dirty="0" err="1"/>
              <a:t>sélectionner</a:t>
            </a:r>
            <a:r>
              <a:rPr lang="en-CA" dirty="0"/>
              <a:t> </a:t>
            </a:r>
            <a:r>
              <a:rPr lang="en-CA" dirty="0" err="1"/>
              <a:t>l’affichage</a:t>
            </a:r>
            <a:r>
              <a:rPr lang="en-CA" dirty="0"/>
              <a:t> </a:t>
            </a:r>
            <a:r>
              <a:rPr lang="en-CA" dirty="0" err="1"/>
              <a:t>souhaité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3, Image">
            <a:extLst>
              <a:ext uri="{FF2B5EF4-FFF2-40B4-BE49-F238E27FC236}">
                <a16:creationId xmlns:a16="http://schemas.microsoft.com/office/drawing/2014/main" id="{70F27AFA-C41A-0649-B3D9-CC2E37C11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524" y="2130501"/>
            <a:ext cx="22955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717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Chaque</a:t>
            </a:r>
            <a:r>
              <a:rPr lang="en-CA" dirty="0"/>
              <a:t> </a:t>
            </a:r>
            <a:r>
              <a:rPr lang="en-CA" dirty="0" err="1"/>
              <a:t>élément</a:t>
            </a:r>
            <a:r>
              <a:rPr lang="en-CA" dirty="0"/>
              <a:t> du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s’appelle</a:t>
            </a:r>
            <a:endParaRPr lang="fr-FR" dirty="0" err="1"/>
          </a:p>
          <a:p>
            <a:pPr marL="0" indent="0">
              <a:buNone/>
            </a:pPr>
            <a:r>
              <a:rPr lang="en-CA" dirty="0"/>
              <a:t> un </a:t>
            </a:r>
            <a:r>
              <a:rPr lang="en-CA" dirty="0" err="1"/>
              <a:t>évènement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tâche</a:t>
            </a:r>
            <a:r>
              <a:rPr lang="en-CA" dirty="0"/>
              <a:t>. </a:t>
            </a:r>
          </a:p>
          <a:p>
            <a:r>
              <a:rPr lang="en-CA" dirty="0"/>
              <a:t>Pour </a:t>
            </a:r>
            <a:r>
              <a:rPr lang="en-CA" dirty="0" err="1"/>
              <a:t>créer</a:t>
            </a:r>
            <a:r>
              <a:rPr lang="en-CA" dirty="0"/>
              <a:t> un </a:t>
            </a:r>
            <a:r>
              <a:rPr lang="en-CA" dirty="0" err="1"/>
              <a:t>nouvel</a:t>
            </a:r>
            <a:r>
              <a:rPr lang="en-CA" dirty="0"/>
              <a:t> </a:t>
            </a:r>
            <a:r>
              <a:rPr lang="en-CA" dirty="0" err="1"/>
              <a:t>évènement</a:t>
            </a:r>
            <a:r>
              <a:rPr lang="en-CA" dirty="0"/>
              <a:t>, il </a:t>
            </a:r>
            <a:r>
              <a:rPr lang="en-CA" dirty="0" err="1"/>
              <a:t>suffit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/>
              <a:t>de </a:t>
            </a:r>
            <a:r>
              <a:rPr lang="en-CA" dirty="0" err="1"/>
              <a:t>cliquer</a:t>
            </a:r>
            <a:r>
              <a:rPr lang="en-CA" dirty="0"/>
              <a:t> sur un </a:t>
            </a:r>
            <a:r>
              <a:rPr lang="en-CA" dirty="0" err="1"/>
              <a:t>espace</a:t>
            </a:r>
            <a:r>
              <a:rPr lang="en-CA" dirty="0"/>
              <a:t> libre, à la date </a:t>
            </a:r>
            <a:r>
              <a:rPr lang="en-CA" dirty="0" err="1"/>
              <a:t>voulue</a:t>
            </a:r>
            <a:r>
              <a:rPr lang="en-CA" dirty="0"/>
              <a:t>.</a:t>
            </a:r>
          </a:p>
          <a:p>
            <a:r>
              <a:rPr lang="en-CA" dirty="0"/>
              <a:t>Une </a:t>
            </a:r>
            <a:r>
              <a:rPr lang="en-CA" dirty="0" err="1"/>
              <a:t>fenêtre</a:t>
            </a:r>
            <a:r>
              <a:rPr lang="en-CA" dirty="0"/>
              <a:t> </a:t>
            </a:r>
            <a:r>
              <a:rPr lang="en-CA" dirty="0" err="1"/>
              <a:t>apparaitra</a:t>
            </a:r>
            <a:r>
              <a:rPr lang="en-CA" dirty="0"/>
              <a:t> </a:t>
            </a:r>
            <a:r>
              <a:rPr lang="en-CA" dirty="0" err="1"/>
              <a:t>alors</a:t>
            </a:r>
            <a:r>
              <a:rPr lang="en-CA" dirty="0"/>
              <a:t>. </a:t>
            </a:r>
          </a:p>
          <a:p>
            <a:r>
              <a:rPr lang="en-CA" dirty="0"/>
              <a:t>Il sera possible </a:t>
            </a:r>
            <a:r>
              <a:rPr lang="en-CA" dirty="0" err="1"/>
              <a:t>d’y</a:t>
            </a:r>
            <a:r>
              <a:rPr lang="en-CA" dirty="0"/>
              <a:t> </a:t>
            </a:r>
            <a:r>
              <a:rPr lang="en-CA" dirty="0" err="1"/>
              <a:t>inscrire</a:t>
            </a:r>
            <a:r>
              <a:rPr lang="en-CA" dirty="0"/>
              <a:t> les </a:t>
            </a:r>
            <a:r>
              <a:rPr lang="en-CA" dirty="0" err="1"/>
              <a:t>informations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nécessaires</a:t>
            </a:r>
            <a:r>
              <a:rPr lang="en-CA" dirty="0"/>
              <a:t> et de </a:t>
            </a:r>
            <a:r>
              <a:rPr lang="en-CA" dirty="0" err="1"/>
              <a:t>cliquer</a:t>
            </a:r>
            <a:r>
              <a:rPr lang="en-CA" dirty="0"/>
              <a:t> ensuite sur « </a:t>
            </a:r>
            <a:r>
              <a:rPr lang="en-CA" dirty="0" err="1"/>
              <a:t>Enregistrer</a:t>
            </a:r>
            <a:r>
              <a:rPr lang="en-CA" dirty="0"/>
              <a:t> »,</a:t>
            </a:r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dirty="0" err="1"/>
              <a:t>ou</a:t>
            </a:r>
            <a:r>
              <a:rPr lang="en-CA" dirty="0"/>
              <a:t> encore de </a:t>
            </a:r>
            <a:r>
              <a:rPr lang="en-CA" dirty="0" err="1"/>
              <a:t>cliquer</a:t>
            </a:r>
            <a:r>
              <a:rPr lang="en-CA" dirty="0"/>
              <a:t> sur « </a:t>
            </a:r>
            <a:r>
              <a:rPr lang="en-CA" dirty="0" err="1"/>
              <a:t>Détails</a:t>
            </a:r>
            <a:r>
              <a:rPr lang="en-CA" dirty="0"/>
              <a:t> de </a:t>
            </a:r>
            <a:r>
              <a:rPr lang="en-CA" dirty="0" err="1"/>
              <a:t>l’évènement</a:t>
            </a:r>
            <a:r>
              <a:rPr lang="en-CA" dirty="0"/>
              <a:t> » </a:t>
            </a:r>
            <a:r>
              <a:rPr lang="en-CA" dirty="0" err="1"/>
              <a:t>afin</a:t>
            </a:r>
            <a:r>
              <a:rPr lang="en-CA" dirty="0"/>
              <a:t> </a:t>
            </a:r>
            <a:r>
              <a:rPr lang="en-CA" dirty="0" err="1"/>
              <a:t>d’ajouter</a:t>
            </a:r>
            <a:r>
              <a:rPr lang="en-CA" dirty="0"/>
              <a:t> plus de </a:t>
            </a:r>
            <a:r>
              <a:rPr lang="en-CA" dirty="0" err="1"/>
              <a:t>détails</a:t>
            </a:r>
            <a:r>
              <a:rPr lang="en-CA" dirty="0"/>
              <a:t> </a:t>
            </a:r>
            <a:r>
              <a:rPr lang="en-CA" dirty="0" err="1"/>
              <a:t>avant</a:t>
            </a:r>
            <a:r>
              <a:rPr lang="en-CA" dirty="0"/>
              <a:t> </a:t>
            </a:r>
            <a:r>
              <a:rPr lang="en-CA" dirty="0" err="1"/>
              <a:t>d’enregistrer</a:t>
            </a:r>
            <a:r>
              <a:rPr lang="en-CA" dirty="0"/>
              <a:t> </a:t>
            </a:r>
            <a:r>
              <a:rPr lang="en-CA" dirty="0" err="1"/>
              <a:t>l’évènement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4, Image">
            <a:extLst>
              <a:ext uri="{FF2B5EF4-FFF2-40B4-BE49-F238E27FC236}">
                <a16:creationId xmlns:a16="http://schemas.microsoft.com/office/drawing/2014/main" id="{96637CF9-DDD1-095D-6C5A-8067B9132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853" y="2136443"/>
            <a:ext cx="46577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638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Avant </a:t>
            </a:r>
            <a:r>
              <a:rPr lang="en-CA" dirty="0" err="1"/>
              <a:t>d’enregistrer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évènement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configurer</a:t>
            </a:r>
            <a:r>
              <a:rPr lang="en-CA" dirty="0"/>
              <a:t> des rappels pour </a:t>
            </a:r>
            <a:r>
              <a:rPr lang="en-CA" dirty="0" err="1"/>
              <a:t>vous</a:t>
            </a:r>
            <a:r>
              <a:rPr lang="en-CA" dirty="0"/>
              <a:t> assurer de ne rien </a:t>
            </a:r>
            <a:r>
              <a:rPr lang="en-CA" dirty="0" err="1"/>
              <a:t>oublier</a:t>
            </a:r>
            <a:r>
              <a:rPr lang="en-CA" dirty="0"/>
              <a:t>.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759134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aussi</a:t>
            </a:r>
            <a:r>
              <a:rPr lang="en-CA" dirty="0"/>
              <a:t> </a:t>
            </a:r>
            <a:r>
              <a:rPr lang="en-CA" dirty="0" err="1"/>
              <a:t>créer</a:t>
            </a:r>
            <a:r>
              <a:rPr lang="en-CA" dirty="0"/>
              <a:t> </a:t>
            </a:r>
            <a:r>
              <a:rPr lang="en-CA" dirty="0" err="1"/>
              <a:t>plusieurs</a:t>
            </a:r>
            <a:r>
              <a:rPr lang="en-CA" dirty="0"/>
              <a:t> </a:t>
            </a:r>
            <a:r>
              <a:rPr lang="en-CA" dirty="0" err="1"/>
              <a:t>calendriers</a:t>
            </a:r>
            <a:r>
              <a:rPr lang="en-CA" dirty="0"/>
              <a:t> </a:t>
            </a:r>
            <a:r>
              <a:rPr lang="en-CA" dirty="0" err="1"/>
              <a:t>afin</a:t>
            </a:r>
            <a:r>
              <a:rPr lang="en-CA" dirty="0"/>
              <a:t> </a:t>
            </a:r>
            <a:r>
              <a:rPr lang="en-CA" dirty="0" err="1"/>
              <a:t>d’organiser</a:t>
            </a:r>
            <a:r>
              <a:rPr lang="en-CA" dirty="0"/>
              <a:t> </a:t>
            </a:r>
            <a:endParaRPr lang="fr-FR" dirty="0"/>
          </a:p>
          <a:p>
            <a:pPr marL="0" indent="0">
              <a:buNone/>
            </a:pPr>
            <a:r>
              <a:rPr lang="en-CA" dirty="0"/>
              <a:t>les </a:t>
            </a:r>
            <a:r>
              <a:rPr lang="en-CA" dirty="0" err="1"/>
              <a:t>évènements</a:t>
            </a:r>
            <a:r>
              <a:rPr lang="en-CA" dirty="0"/>
              <a:t> et les </a:t>
            </a:r>
            <a:r>
              <a:rPr lang="en-CA" dirty="0" err="1"/>
              <a:t>rendez-vous</a:t>
            </a:r>
            <a:r>
              <a:rPr lang="en-CA" dirty="0"/>
              <a:t> de </a:t>
            </a:r>
            <a:r>
              <a:rPr lang="en-CA" dirty="0" err="1"/>
              <a:t>certaines</a:t>
            </a:r>
            <a:r>
              <a:rPr lang="en-CA" dirty="0"/>
              <a:t> </a:t>
            </a:r>
            <a:r>
              <a:rPr lang="en-CA" dirty="0" err="1"/>
              <a:t>personnes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en</a:t>
            </a:r>
            <a:r>
              <a:rPr lang="en-CA" dirty="0"/>
              <a:t> particulier. </a:t>
            </a:r>
          </a:p>
          <a:p>
            <a:pPr lvl="1"/>
            <a:r>
              <a:rPr lang="en-CA" dirty="0"/>
              <a:t>Par </a:t>
            </a:r>
            <a:r>
              <a:rPr lang="en-CA" dirty="0" err="1"/>
              <a:t>exemple</a:t>
            </a:r>
            <a:r>
              <a:rPr lang="en-CA" dirty="0"/>
              <a:t>, </a:t>
            </a:r>
            <a:r>
              <a:rPr lang="en-CA" dirty="0" err="1"/>
              <a:t>si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êtes</a:t>
            </a:r>
            <a:r>
              <a:rPr lang="en-CA" dirty="0"/>
              <a:t> parent de deux enfants et que </a:t>
            </a:r>
          </a:p>
          <a:p>
            <a:pPr marL="457200" lvl="1" indent="0">
              <a:buNone/>
            </a:pPr>
            <a:r>
              <a:rPr lang="en-CA" dirty="0" err="1"/>
              <a:t>vos</a:t>
            </a:r>
            <a:r>
              <a:rPr lang="en-CA" dirty="0"/>
              <a:t> enfants </a:t>
            </a:r>
            <a:r>
              <a:rPr lang="en-CA" dirty="0" err="1"/>
              <a:t>ont</a:t>
            </a:r>
            <a:r>
              <a:rPr lang="en-CA" dirty="0"/>
              <a:t> </a:t>
            </a:r>
            <a:r>
              <a:rPr lang="en-CA" dirty="0" err="1"/>
              <a:t>plusieurs</a:t>
            </a:r>
            <a:r>
              <a:rPr lang="en-CA" dirty="0"/>
              <a:t> </a:t>
            </a:r>
            <a:r>
              <a:rPr lang="en-CA" dirty="0" err="1"/>
              <a:t>activités</a:t>
            </a:r>
            <a:r>
              <a:rPr lang="en-CA" dirty="0"/>
              <a:t> et </a:t>
            </a:r>
            <a:r>
              <a:rPr lang="en-CA" dirty="0" err="1"/>
              <a:t>évènements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créer</a:t>
            </a:r>
            <a:r>
              <a:rPr lang="en-CA" dirty="0"/>
              <a:t> </a:t>
            </a:r>
          </a:p>
          <a:p>
            <a:pPr marL="457200" lvl="1" indent="0">
              <a:buNone/>
            </a:pPr>
            <a:r>
              <a:rPr lang="en-CA" dirty="0"/>
              <a:t>un </a:t>
            </a:r>
            <a:r>
              <a:rPr lang="en-CA" dirty="0" err="1"/>
              <a:t>calendrier</a:t>
            </a:r>
            <a:r>
              <a:rPr lang="en-CA" dirty="0"/>
              <a:t> pour chacun </a:t>
            </a:r>
            <a:r>
              <a:rPr lang="en-CA" dirty="0" err="1"/>
              <a:t>d’eux</a:t>
            </a:r>
            <a:r>
              <a:rPr lang="en-CA" dirty="0"/>
              <a:t>. </a:t>
            </a:r>
          </a:p>
          <a:p>
            <a:pPr lvl="1"/>
            <a:r>
              <a:rPr lang="en-CA" dirty="0" err="1"/>
              <a:t>S’ils</a:t>
            </a:r>
            <a:r>
              <a:rPr lang="en-CA" dirty="0"/>
              <a:t>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assez</a:t>
            </a:r>
            <a:r>
              <a:rPr lang="en-CA" dirty="0"/>
              <a:t> grands,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partager</a:t>
            </a:r>
            <a:r>
              <a:rPr lang="en-CA" dirty="0"/>
              <a:t> </a:t>
            </a:r>
            <a:r>
              <a:rPr lang="en-CA" dirty="0" err="1"/>
              <a:t>ce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 </a:t>
            </a:r>
          </a:p>
          <a:p>
            <a:pPr marL="457200" lvl="1" indent="0">
              <a:buNone/>
            </a:pPr>
            <a:r>
              <a:rPr lang="en-CA" dirty="0"/>
              <a:t>avec </a:t>
            </a:r>
            <a:r>
              <a:rPr lang="en-CA" dirty="0" err="1"/>
              <a:t>eux</a:t>
            </a:r>
            <a:r>
              <a:rPr lang="en-CA" dirty="0"/>
              <a:t> pour </a:t>
            </a:r>
            <a:r>
              <a:rPr lang="en-CA" dirty="0" err="1"/>
              <a:t>qu’ils</a:t>
            </a:r>
            <a:r>
              <a:rPr lang="en-CA" dirty="0"/>
              <a:t> </a:t>
            </a:r>
            <a:r>
              <a:rPr lang="en-CA" dirty="0" err="1"/>
              <a:t>puissent</a:t>
            </a:r>
            <a:r>
              <a:rPr lang="en-CA" dirty="0"/>
              <a:t> </a:t>
            </a:r>
            <a:r>
              <a:rPr lang="en-CA" dirty="0" err="1"/>
              <a:t>également</a:t>
            </a:r>
            <a:r>
              <a:rPr lang="en-CA" dirty="0"/>
              <a:t> y </a:t>
            </a:r>
            <a:r>
              <a:rPr lang="en-CA" dirty="0" err="1"/>
              <a:t>ajouter</a:t>
            </a:r>
            <a:r>
              <a:rPr lang="en-CA" dirty="0"/>
              <a:t> des </a:t>
            </a:r>
            <a:r>
              <a:rPr lang="en-CA" dirty="0" err="1"/>
              <a:t>évènements</a:t>
            </a:r>
            <a:r>
              <a:rPr lang="en-CA" dirty="0"/>
              <a:t>.</a:t>
            </a:r>
          </a:p>
          <a:p>
            <a:endParaRPr lang="en-CA" dirty="0"/>
          </a:p>
        </p:txBody>
      </p:sp>
      <p:pic>
        <p:nvPicPr>
          <p:cNvPr id="4" name="Image 3" descr="Image 45, Image">
            <a:extLst>
              <a:ext uri="{FF2B5EF4-FFF2-40B4-BE49-F238E27FC236}">
                <a16:creationId xmlns:a16="http://schemas.microsoft.com/office/drawing/2014/main" id="{34EF4B52-F7F9-F39F-16F0-E18DA8F57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812" y="2019300"/>
            <a:ext cx="3140975" cy="328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142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>
            <a:normAutofit/>
          </a:bodyPr>
          <a:lstStyle/>
          <a:p>
            <a:r>
              <a:rPr lang="en-CA" dirty="0"/>
              <a:t>Pour </a:t>
            </a:r>
            <a:r>
              <a:rPr lang="en-CA" dirty="0" err="1"/>
              <a:t>créer</a:t>
            </a:r>
            <a:r>
              <a:rPr lang="en-CA" dirty="0"/>
              <a:t> un nouveau </a:t>
            </a:r>
            <a:r>
              <a:rPr lang="en-CA" dirty="0" err="1"/>
              <a:t>calendrier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le </a:t>
            </a:r>
            <a:r>
              <a:rPr lang="en-CA" dirty="0" err="1"/>
              <a:t>signe</a:t>
            </a:r>
            <a:r>
              <a:rPr lang="en-CA" dirty="0"/>
              <a:t> plus à droite de « </a:t>
            </a:r>
            <a:r>
              <a:rPr lang="en-CA" dirty="0" err="1"/>
              <a:t>Autres</a:t>
            </a:r>
            <a:r>
              <a:rPr lang="en-CA" dirty="0"/>
              <a:t> agendas », </a:t>
            </a:r>
            <a:r>
              <a:rPr lang="en-CA" dirty="0" err="1"/>
              <a:t>puis</a:t>
            </a:r>
            <a:r>
              <a:rPr lang="en-CA" dirty="0"/>
              <a:t> </a:t>
            </a:r>
            <a:r>
              <a:rPr lang="en-CA" dirty="0" err="1"/>
              <a:t>sélectionnez</a:t>
            </a:r>
            <a:r>
              <a:rPr lang="en-CA" dirty="0"/>
              <a:t> « </a:t>
            </a:r>
            <a:r>
              <a:rPr lang="en-CA" dirty="0" err="1"/>
              <a:t>Créer</a:t>
            </a:r>
            <a:r>
              <a:rPr lang="en-CA" dirty="0"/>
              <a:t> un agenda ». </a:t>
            </a:r>
          </a:p>
          <a:p>
            <a:r>
              <a:rPr lang="en-CA" dirty="0"/>
              <a:t>Un </a:t>
            </a:r>
            <a:r>
              <a:rPr lang="en-CA" dirty="0" err="1"/>
              <a:t>formulaire</a:t>
            </a:r>
            <a:r>
              <a:rPr lang="en-CA" dirty="0"/>
              <a:t> semblable à </a:t>
            </a:r>
            <a:r>
              <a:rPr lang="en-CA" dirty="0" err="1"/>
              <a:t>celui</a:t>
            </a:r>
            <a:r>
              <a:rPr lang="en-CA" dirty="0"/>
              <a:t> de la </a:t>
            </a:r>
            <a:r>
              <a:rPr lang="en-CA" dirty="0" err="1"/>
              <a:t>création</a:t>
            </a:r>
            <a:r>
              <a:rPr lang="en-CA" dirty="0"/>
              <a:t> d’un </a:t>
            </a:r>
            <a:r>
              <a:rPr lang="en-CA" dirty="0" err="1"/>
              <a:t>évènement</a:t>
            </a:r>
            <a:r>
              <a:rPr lang="en-CA" dirty="0"/>
              <a:t> </a:t>
            </a:r>
            <a:r>
              <a:rPr lang="en-CA" dirty="0" err="1"/>
              <a:t>s’affichera</a:t>
            </a:r>
            <a:r>
              <a:rPr lang="en-CA" dirty="0"/>
              <a:t>. </a:t>
            </a:r>
          </a:p>
          <a:p>
            <a:r>
              <a:rPr lang="en-CA" dirty="0"/>
              <a:t>Vous </a:t>
            </a:r>
            <a:r>
              <a:rPr lang="en-CA" dirty="0" err="1"/>
              <a:t>pourrez</a:t>
            </a:r>
            <a:r>
              <a:rPr lang="en-CA" dirty="0"/>
              <a:t> </a:t>
            </a:r>
            <a:r>
              <a:rPr lang="en-CA" dirty="0" err="1"/>
              <a:t>alors</a:t>
            </a:r>
            <a:r>
              <a:rPr lang="en-CA" dirty="0"/>
              <a:t> </a:t>
            </a:r>
            <a:r>
              <a:rPr lang="en-CA" dirty="0" err="1"/>
              <a:t>choisir</a:t>
            </a:r>
            <a:r>
              <a:rPr lang="en-CA" dirty="0"/>
              <a:t> le nom du </a:t>
            </a:r>
            <a:r>
              <a:rPr lang="en-CA" dirty="0" err="1"/>
              <a:t>calendrier</a:t>
            </a:r>
            <a:r>
              <a:rPr lang="en-CA" dirty="0"/>
              <a:t> et </a:t>
            </a:r>
            <a:r>
              <a:rPr lang="en-CA" dirty="0" err="1"/>
              <a:t>ajuster</a:t>
            </a:r>
            <a:r>
              <a:rPr lang="en-CA" dirty="0"/>
              <a:t> les </a:t>
            </a:r>
            <a:r>
              <a:rPr lang="en-CA" dirty="0" err="1"/>
              <a:t>paramètres</a:t>
            </a:r>
            <a:r>
              <a:rPr lang="en-CA" dirty="0"/>
              <a:t> de partage, au </a:t>
            </a:r>
            <a:r>
              <a:rPr lang="en-CA" dirty="0" err="1"/>
              <a:t>besoin</a:t>
            </a:r>
            <a:r>
              <a:rPr lang="en-CA" dirty="0"/>
              <a:t>.</a:t>
            </a:r>
          </a:p>
          <a:p>
            <a:r>
              <a:rPr lang="en-CA" dirty="0"/>
              <a:t>Une </a:t>
            </a:r>
            <a:r>
              <a:rPr lang="en-CA" dirty="0" err="1"/>
              <a:t>fois</a:t>
            </a:r>
            <a:r>
              <a:rPr lang="en-CA" dirty="0"/>
              <a:t> le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créé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pourrez</a:t>
            </a:r>
            <a:r>
              <a:rPr lang="en-CA" dirty="0"/>
              <a:t> commencer à y </a:t>
            </a:r>
            <a:r>
              <a:rPr lang="en-CA" dirty="0" err="1"/>
              <a:t>entrer</a:t>
            </a:r>
            <a:r>
              <a:rPr lang="en-CA" dirty="0"/>
              <a:t> des </a:t>
            </a:r>
            <a:r>
              <a:rPr lang="en-CA" dirty="0" err="1"/>
              <a:t>évènements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296453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Google (Agenda)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Si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souhaitez</a:t>
            </a:r>
            <a:r>
              <a:rPr lang="en-CA" dirty="0"/>
              <a:t> </a:t>
            </a:r>
            <a:r>
              <a:rPr lang="en-CA" dirty="0" err="1"/>
              <a:t>partager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existant</a:t>
            </a:r>
            <a:r>
              <a:rPr lang="en-CA" dirty="0"/>
              <a:t> avec </a:t>
            </a:r>
            <a:r>
              <a:rPr lang="en-CA" dirty="0" err="1"/>
              <a:t>quelqu’un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« </a:t>
            </a:r>
            <a:r>
              <a:rPr lang="en-CA" dirty="0" err="1"/>
              <a:t>Paramètres</a:t>
            </a:r>
            <a:r>
              <a:rPr lang="en-CA" dirty="0"/>
              <a:t> », </a:t>
            </a:r>
            <a:r>
              <a:rPr lang="en-CA" dirty="0" err="1"/>
              <a:t>puis</a:t>
            </a:r>
            <a:r>
              <a:rPr lang="en-CA" dirty="0"/>
              <a:t> sur « Partage ». </a:t>
            </a:r>
          </a:p>
          <a:p>
            <a:r>
              <a:rPr lang="en-CA" dirty="0"/>
              <a:t>À </a:t>
            </a:r>
            <a:r>
              <a:rPr lang="en-CA" dirty="0" err="1"/>
              <a:t>partir</a:t>
            </a:r>
            <a:r>
              <a:rPr lang="en-CA" dirty="0"/>
              <a:t> de </a:t>
            </a:r>
            <a:r>
              <a:rPr lang="en-CA" dirty="0" err="1"/>
              <a:t>là</a:t>
            </a:r>
            <a:r>
              <a:rPr lang="en-CA" dirty="0"/>
              <a:t>, il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suffit</a:t>
            </a:r>
            <a:r>
              <a:rPr lang="en-CA" dirty="0"/>
              <a:t> </a:t>
            </a:r>
            <a:r>
              <a:rPr lang="en-CA" dirty="0" err="1"/>
              <a:t>d’envoyer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invitation pour que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personne</a:t>
            </a:r>
            <a:r>
              <a:rPr lang="en-CA" dirty="0"/>
              <a:t> </a:t>
            </a:r>
            <a:r>
              <a:rPr lang="en-CA" dirty="0" err="1"/>
              <a:t>puisse</a:t>
            </a:r>
            <a:r>
              <a:rPr lang="en-CA" dirty="0"/>
              <a:t> </a:t>
            </a:r>
            <a:r>
              <a:rPr lang="en-CA" dirty="0" err="1"/>
              <a:t>voir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emploi</a:t>
            </a:r>
            <a:r>
              <a:rPr lang="en-CA" dirty="0"/>
              <a:t> du temps.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871812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Si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un </a:t>
            </a:r>
            <a:r>
              <a:rPr lang="en-CA" dirty="0" err="1"/>
              <a:t>compte</a:t>
            </a:r>
            <a:r>
              <a:rPr lang="en-CA" dirty="0"/>
              <a:t> Outlook </a:t>
            </a:r>
            <a:r>
              <a:rPr lang="en-CA" dirty="0" err="1"/>
              <a:t>ou</a:t>
            </a:r>
            <a:r>
              <a:rPr lang="en-CA" dirty="0"/>
              <a:t> Hotmail,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accès</a:t>
            </a:r>
            <a:r>
              <a:rPr lang="en-CA" dirty="0"/>
              <a:t> aux </a:t>
            </a:r>
            <a:r>
              <a:rPr lang="en-CA" dirty="0" err="1"/>
              <a:t>calendriers</a:t>
            </a:r>
            <a:r>
              <a:rPr lang="en-CA" dirty="0"/>
              <a:t> Microsoft Office. </a:t>
            </a:r>
          </a:p>
          <a:p>
            <a:r>
              <a:rPr lang="en-CA" dirty="0"/>
              <a:t>Pour </a:t>
            </a:r>
            <a:r>
              <a:rPr lang="en-CA" dirty="0" err="1"/>
              <a:t>accéder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, </a:t>
            </a:r>
            <a:r>
              <a:rPr lang="en-CA" dirty="0" err="1"/>
              <a:t>connectez-vous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compte</a:t>
            </a:r>
            <a:r>
              <a:rPr lang="en-CA" dirty="0"/>
              <a:t> Microsoft Office. </a:t>
            </a:r>
          </a:p>
          <a:p>
            <a:r>
              <a:rPr lang="en-CA" dirty="0"/>
              <a:t>Une </a:t>
            </a:r>
            <a:r>
              <a:rPr lang="en-CA" dirty="0" err="1"/>
              <a:t>fois</a:t>
            </a:r>
            <a:r>
              <a:rPr lang="en-CA" dirty="0"/>
              <a:t> </a:t>
            </a:r>
            <a:r>
              <a:rPr lang="en-CA" dirty="0" err="1"/>
              <a:t>connecté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connectée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</a:t>
            </a:r>
            <a:r>
              <a:rPr lang="en-CA" dirty="0" err="1"/>
              <a:t>l’icône</a:t>
            </a:r>
            <a:r>
              <a:rPr lang="en-CA" dirty="0"/>
              <a:t> du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située</a:t>
            </a:r>
            <a:r>
              <a:rPr lang="en-CA" dirty="0"/>
              <a:t> sur le </a:t>
            </a:r>
            <a:r>
              <a:rPr lang="en-CA" dirty="0" err="1"/>
              <a:t>côté</a:t>
            </a:r>
            <a:r>
              <a:rPr lang="en-CA" dirty="0"/>
              <a:t> gauche de la </a:t>
            </a:r>
            <a:r>
              <a:rPr lang="en-CA" dirty="0" err="1"/>
              <a:t>fenêtre</a:t>
            </a:r>
            <a:r>
              <a:rPr lang="en-CA" dirty="0"/>
              <a:t>. 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6, Image">
            <a:extLst>
              <a:ext uri="{FF2B5EF4-FFF2-40B4-BE49-F238E27FC236}">
                <a16:creationId xmlns:a16="http://schemas.microsoft.com/office/drawing/2014/main" id="{19B5773C-875D-75F7-F71E-767684D41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916" y="3787019"/>
            <a:ext cx="2867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28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En attribuant une place à chaque chose, vous réduirez considérablement le désordre, ce qui aura pour effet de diminuer votre niveau de stress. </a:t>
            </a:r>
            <a:endParaRPr lang="en-CA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Il existe de nombreuses astuces peu couteuses pour maintenir l’ordre dans votre maison. </a:t>
            </a:r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7F91648-84ED-C02B-7E1E-FAB8B5760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2428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modifier </a:t>
            </a:r>
            <a:r>
              <a:rPr lang="en-CA" dirty="0" err="1"/>
              <a:t>l’affichage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choisissant</a:t>
            </a:r>
            <a:r>
              <a:rPr lang="en-CA" dirty="0"/>
              <a:t> </a:t>
            </a:r>
            <a:r>
              <a:rPr lang="en-CA" dirty="0" err="1"/>
              <a:t>l’option</a:t>
            </a:r>
            <a:r>
              <a:rPr lang="en-CA" dirty="0"/>
              <a:t> qui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convient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haut de la </a:t>
            </a:r>
            <a:r>
              <a:rPr lang="en-CA" dirty="0" err="1"/>
              <a:t>fenêtre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7, Image">
            <a:extLst>
              <a:ext uri="{FF2B5EF4-FFF2-40B4-BE49-F238E27FC236}">
                <a16:creationId xmlns:a16="http://schemas.microsoft.com/office/drawing/2014/main" id="{C2166EB8-070B-F136-4A94-A8CC42815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956" y="3097002"/>
            <a:ext cx="7129991" cy="141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283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Pour </a:t>
            </a:r>
            <a:r>
              <a:rPr lang="en-CA" dirty="0" err="1"/>
              <a:t>créer</a:t>
            </a:r>
            <a:r>
              <a:rPr lang="en-CA" dirty="0"/>
              <a:t> un </a:t>
            </a:r>
            <a:r>
              <a:rPr lang="en-CA" dirty="0" err="1"/>
              <a:t>nouvel</a:t>
            </a:r>
            <a:r>
              <a:rPr lang="en-CA" dirty="0"/>
              <a:t> </a:t>
            </a:r>
            <a:r>
              <a:rPr lang="en-CA" dirty="0" err="1"/>
              <a:t>évènement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</a:t>
            </a:r>
            <a:r>
              <a:rPr lang="en-CA" dirty="0" err="1"/>
              <a:t>l’icône</a:t>
            </a:r>
            <a:r>
              <a:rPr lang="en-CA" dirty="0"/>
              <a:t> « Nouvel </a:t>
            </a:r>
            <a:r>
              <a:rPr lang="en-CA" dirty="0" err="1"/>
              <a:t>évènement</a:t>
            </a:r>
            <a:r>
              <a:rPr lang="en-CA" dirty="0"/>
              <a:t> » dans le coin supérieur gauche.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8, Image">
            <a:extLst>
              <a:ext uri="{FF2B5EF4-FFF2-40B4-BE49-F238E27FC236}">
                <a16:creationId xmlns:a16="http://schemas.microsoft.com/office/drawing/2014/main" id="{6257D146-62B0-063E-CCB4-84FFDBF83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811" y="2979769"/>
            <a:ext cx="5246763" cy="155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395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Une </a:t>
            </a:r>
            <a:r>
              <a:rPr lang="en-CA" dirty="0" err="1"/>
              <a:t>fenêtre</a:t>
            </a:r>
            <a:r>
              <a:rPr lang="en-CA" dirty="0"/>
              <a:t> </a:t>
            </a:r>
            <a:r>
              <a:rPr lang="en-CA" dirty="0" err="1"/>
              <a:t>apparaitra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permettant</a:t>
            </a:r>
            <a:r>
              <a:rPr lang="en-CA" dirty="0"/>
              <a:t> </a:t>
            </a:r>
            <a:r>
              <a:rPr lang="en-CA" dirty="0" err="1"/>
              <a:t>d’ajouter</a:t>
            </a:r>
            <a:r>
              <a:rPr lang="en-CA" dirty="0"/>
              <a:t> </a:t>
            </a:r>
            <a:endParaRPr lang="fr-FR" dirty="0"/>
          </a:p>
          <a:p>
            <a:pPr marL="0" indent="0">
              <a:buNone/>
            </a:pPr>
            <a:r>
              <a:rPr lang="en-CA" dirty="0"/>
              <a:t>les </a:t>
            </a:r>
            <a:r>
              <a:rPr lang="en-CA" dirty="0" err="1"/>
              <a:t>détails</a:t>
            </a:r>
            <a:r>
              <a:rPr lang="en-CA" dirty="0"/>
              <a:t> de </a:t>
            </a:r>
            <a:r>
              <a:rPr lang="en-CA" dirty="0" err="1"/>
              <a:t>l’évènement</a:t>
            </a:r>
            <a:r>
              <a:rPr lang="en-CA" dirty="0"/>
              <a:t>. </a:t>
            </a:r>
          </a:p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ajouter</a:t>
            </a:r>
            <a:r>
              <a:rPr lang="en-CA" dirty="0"/>
              <a:t> des notifications, </a:t>
            </a:r>
            <a:r>
              <a:rPr lang="en-CA" dirty="0" err="1"/>
              <a:t>partager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dirty="0" err="1"/>
              <a:t>l’évènement</a:t>
            </a:r>
            <a:r>
              <a:rPr lang="en-CA" dirty="0"/>
              <a:t> avec </a:t>
            </a:r>
            <a:r>
              <a:rPr lang="en-CA" dirty="0" err="1"/>
              <a:t>d’autres</a:t>
            </a:r>
            <a:r>
              <a:rPr lang="en-CA" dirty="0"/>
              <a:t> </a:t>
            </a:r>
            <a:r>
              <a:rPr lang="en-CA" dirty="0" err="1"/>
              <a:t>personnes</a:t>
            </a:r>
            <a:r>
              <a:rPr lang="en-CA" dirty="0"/>
              <a:t>,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définir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l’évènement</a:t>
            </a:r>
            <a:r>
              <a:rPr lang="en-CA" dirty="0"/>
              <a:t> </a:t>
            </a:r>
            <a:r>
              <a:rPr lang="en-CA" dirty="0" err="1"/>
              <a:t>comme</a:t>
            </a:r>
            <a:r>
              <a:rPr lang="en-CA" dirty="0"/>
              <a:t> </a:t>
            </a:r>
            <a:r>
              <a:rPr lang="en-CA" dirty="0" err="1"/>
              <a:t>continu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récurrent</a:t>
            </a:r>
            <a:r>
              <a:rPr lang="en-CA" dirty="0"/>
              <a:t>. </a:t>
            </a:r>
          </a:p>
          <a:p>
            <a:r>
              <a:rPr lang="en-CA" dirty="0" err="1"/>
              <a:t>Lorsque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ajouté</a:t>
            </a:r>
            <a:r>
              <a:rPr lang="en-CA" dirty="0"/>
              <a:t> </a:t>
            </a:r>
            <a:r>
              <a:rPr lang="en-CA" dirty="0" err="1"/>
              <a:t>toutes</a:t>
            </a:r>
            <a:r>
              <a:rPr lang="en-CA" dirty="0"/>
              <a:t> les </a:t>
            </a:r>
            <a:r>
              <a:rPr lang="en-CA" dirty="0" err="1"/>
              <a:t>informations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nécessaires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« </a:t>
            </a:r>
            <a:r>
              <a:rPr lang="en-CA" dirty="0" err="1"/>
              <a:t>Enregistrer</a:t>
            </a:r>
            <a:r>
              <a:rPr lang="en-CA" dirty="0"/>
              <a:t> ».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49, Image">
            <a:extLst>
              <a:ext uri="{FF2B5EF4-FFF2-40B4-BE49-F238E27FC236}">
                <a16:creationId xmlns:a16="http://schemas.microsoft.com/office/drawing/2014/main" id="{6E2ABC8B-3B06-EFC9-9DC3-5ED57DA83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446" y="2130350"/>
            <a:ext cx="4391309" cy="332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129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Si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souhaitez</a:t>
            </a:r>
            <a:r>
              <a:rPr lang="en-CA" dirty="0"/>
              <a:t> </a:t>
            </a:r>
            <a:r>
              <a:rPr lang="en-CA" dirty="0" err="1"/>
              <a:t>partager</a:t>
            </a:r>
            <a:r>
              <a:rPr lang="en-CA" dirty="0"/>
              <a:t> </a:t>
            </a:r>
            <a:r>
              <a:rPr lang="en-CA" dirty="0" err="1"/>
              <a:t>l’intégralité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 avec </a:t>
            </a:r>
            <a:r>
              <a:rPr lang="en-CA" dirty="0" err="1"/>
              <a:t>quelqu’un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</a:t>
            </a:r>
            <a:r>
              <a:rPr lang="en-CA" dirty="0" err="1"/>
              <a:t>l’icône</a:t>
            </a:r>
            <a:r>
              <a:rPr lang="en-CA" dirty="0"/>
              <a:t> « </a:t>
            </a:r>
            <a:r>
              <a:rPr lang="en-CA" dirty="0" err="1"/>
              <a:t>Partager</a:t>
            </a:r>
            <a:r>
              <a:rPr lang="en-CA" dirty="0"/>
              <a:t> » </a:t>
            </a:r>
            <a:r>
              <a:rPr lang="en-CA" dirty="0" err="1"/>
              <a:t>en</a:t>
            </a:r>
            <a:r>
              <a:rPr lang="en-CA" dirty="0"/>
              <a:t> haut de la </a:t>
            </a:r>
            <a:r>
              <a:rPr lang="en-CA" dirty="0" err="1"/>
              <a:t>fenêtre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50, Image">
            <a:extLst>
              <a:ext uri="{FF2B5EF4-FFF2-40B4-BE49-F238E27FC236}">
                <a16:creationId xmlns:a16="http://schemas.microsoft.com/office/drawing/2014/main" id="{438F4BE8-5F07-6D4B-154E-CDCD4B07C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485" y="3434403"/>
            <a:ext cx="3241627" cy="17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342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Calendriers</a:t>
            </a:r>
            <a:r>
              <a:rPr lang="en-CA"/>
              <a:t> Microsoft Office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>
            <a:normAutofit/>
          </a:bodyPr>
          <a:lstStyle/>
          <a:p>
            <a:r>
              <a:rPr lang="en-CA" dirty="0"/>
              <a:t>Si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souhaitez</a:t>
            </a:r>
            <a:r>
              <a:rPr lang="en-CA" dirty="0"/>
              <a:t> </a:t>
            </a:r>
            <a:r>
              <a:rPr lang="en-CA" dirty="0" err="1"/>
              <a:t>créer</a:t>
            </a:r>
            <a:r>
              <a:rPr lang="en-CA" dirty="0"/>
              <a:t> </a:t>
            </a:r>
            <a:r>
              <a:rPr lang="en-CA" dirty="0" err="1"/>
              <a:t>plusieurs</a:t>
            </a:r>
            <a:r>
              <a:rPr lang="en-CA" dirty="0"/>
              <a:t> </a:t>
            </a:r>
            <a:r>
              <a:rPr lang="en-CA" dirty="0" err="1"/>
              <a:t>calendriers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le bouton « </a:t>
            </a:r>
            <a:r>
              <a:rPr lang="en-CA" dirty="0" err="1"/>
              <a:t>Ajouter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 » sur le </a:t>
            </a:r>
            <a:r>
              <a:rPr lang="en-CA" dirty="0" err="1"/>
              <a:t>côté</a:t>
            </a:r>
            <a:r>
              <a:rPr lang="en-CA" dirty="0"/>
              <a:t> gauche de la </a:t>
            </a:r>
            <a:r>
              <a:rPr lang="en-CA" dirty="0" err="1"/>
              <a:t>fenêtre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. </a:t>
            </a:r>
          </a:p>
          <a:p>
            <a:r>
              <a:rPr lang="en-CA" dirty="0"/>
              <a:t>Une </a:t>
            </a:r>
            <a:r>
              <a:rPr lang="en-CA" dirty="0" err="1"/>
              <a:t>boite</a:t>
            </a:r>
            <a:r>
              <a:rPr lang="en-CA" dirty="0"/>
              <a:t> </a:t>
            </a:r>
            <a:r>
              <a:rPr lang="en-CA" dirty="0" err="1"/>
              <a:t>apparaitra</a:t>
            </a:r>
            <a:r>
              <a:rPr lang="en-CA" dirty="0"/>
              <a:t> avec des options </a:t>
            </a:r>
            <a:r>
              <a:rPr lang="en-CA" dirty="0" err="1"/>
              <a:t>supplémentaires</a:t>
            </a:r>
            <a:r>
              <a:rPr lang="en-CA" dirty="0"/>
              <a:t>. </a:t>
            </a:r>
          </a:p>
          <a:p>
            <a:r>
              <a:rPr lang="en-CA" dirty="0" err="1"/>
              <a:t>Cliquez</a:t>
            </a:r>
            <a:r>
              <a:rPr lang="en-CA" dirty="0"/>
              <a:t> ensuite sur « </a:t>
            </a:r>
            <a:r>
              <a:rPr lang="en-CA" dirty="0" err="1"/>
              <a:t>Créer</a:t>
            </a:r>
            <a:r>
              <a:rPr lang="en-CA" dirty="0"/>
              <a:t> un </a:t>
            </a:r>
            <a:r>
              <a:rPr lang="en-CA" dirty="0" err="1"/>
              <a:t>calendrier</a:t>
            </a:r>
            <a:r>
              <a:rPr lang="en-CA" dirty="0"/>
              <a:t> vide ». </a:t>
            </a:r>
          </a:p>
          <a:p>
            <a:r>
              <a:rPr lang="en-CA" dirty="0"/>
              <a:t>Une </a:t>
            </a:r>
            <a:r>
              <a:rPr lang="en-CA" dirty="0" err="1"/>
              <a:t>fois</a:t>
            </a:r>
            <a:r>
              <a:rPr lang="en-CA" dirty="0"/>
              <a:t> que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choisi</a:t>
            </a:r>
            <a:r>
              <a:rPr lang="en-CA" dirty="0"/>
              <a:t> un nom pour </a:t>
            </a:r>
            <a:r>
              <a:rPr lang="en-CA" dirty="0" err="1"/>
              <a:t>ce</a:t>
            </a:r>
            <a:r>
              <a:rPr lang="en-CA" dirty="0"/>
              <a:t> </a:t>
            </a:r>
            <a:r>
              <a:rPr lang="en-CA" dirty="0" err="1"/>
              <a:t>calendrier</a:t>
            </a:r>
            <a:r>
              <a:rPr lang="en-CA" dirty="0"/>
              <a:t>, </a:t>
            </a:r>
            <a:r>
              <a:rPr lang="en-CA" dirty="0" err="1"/>
              <a:t>cliquez</a:t>
            </a:r>
            <a:r>
              <a:rPr lang="en-CA" dirty="0"/>
              <a:t> sur « </a:t>
            </a:r>
            <a:r>
              <a:rPr lang="en-CA" dirty="0" err="1"/>
              <a:t>Enregistrer</a:t>
            </a:r>
            <a:r>
              <a:rPr lang="en-CA" dirty="0"/>
              <a:t> ».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Image 51, Image">
            <a:extLst>
              <a:ext uri="{FF2B5EF4-FFF2-40B4-BE49-F238E27FC236}">
                <a16:creationId xmlns:a16="http://schemas.microsoft.com/office/drawing/2014/main" id="{4C05F3B1-8EF4-DEAB-5C6D-ECFBA0CF6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170" y="4536576"/>
            <a:ext cx="3131457" cy="705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 4" descr="Image 52, Image">
            <a:extLst>
              <a:ext uri="{FF2B5EF4-FFF2-40B4-BE49-F238E27FC236}">
                <a16:creationId xmlns:a16="http://schemas.microsoft.com/office/drawing/2014/main" id="{785DC663-4DDF-5A92-3D11-2043D4FE9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247" y="4342448"/>
            <a:ext cx="3375780" cy="110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264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865" y="624110"/>
            <a:ext cx="10185748" cy="1280890"/>
          </a:xfrm>
        </p:spPr>
        <p:txBody>
          <a:bodyPr/>
          <a:lstStyle/>
          <a:p>
            <a:r>
              <a:rPr lang="en-CA" err="1"/>
              <a:t>Activité</a:t>
            </a:r>
            <a:endParaRPr lang="en-US" err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>
            <a:normAutofit/>
          </a:bodyPr>
          <a:lstStyle/>
          <a:p>
            <a:r>
              <a:rPr lang="en-CA" sz="1800" dirty="0" err="1"/>
              <a:t>Connectez-vous</a:t>
            </a:r>
            <a:r>
              <a:rPr lang="en-CA" sz="1800" dirty="0"/>
              <a:t> à </a:t>
            </a:r>
            <a:r>
              <a:rPr lang="en-CA" sz="1800" dirty="0" err="1"/>
              <a:t>votre</a:t>
            </a:r>
            <a:r>
              <a:rPr lang="en-CA" sz="1800" dirty="0"/>
              <a:t> </a:t>
            </a:r>
            <a:r>
              <a:rPr lang="en-CA" sz="1800" dirty="0" err="1"/>
              <a:t>compte</a:t>
            </a:r>
            <a:r>
              <a:rPr lang="en-CA" sz="1800" dirty="0"/>
              <a:t> Google </a:t>
            </a:r>
            <a:r>
              <a:rPr lang="en-CA" sz="1800" dirty="0" err="1"/>
              <a:t>ou</a:t>
            </a:r>
            <a:r>
              <a:rPr lang="en-CA" sz="1800" dirty="0"/>
              <a:t> Microsoft Outlook, </a:t>
            </a:r>
            <a:r>
              <a:rPr lang="en-CA" sz="1800" dirty="0" err="1"/>
              <a:t>puis</a:t>
            </a:r>
            <a:r>
              <a:rPr lang="en-CA" sz="1800" dirty="0"/>
              <a:t> </a:t>
            </a:r>
            <a:r>
              <a:rPr lang="en-CA" sz="1800" dirty="0" err="1"/>
              <a:t>accédez</a:t>
            </a:r>
            <a:r>
              <a:rPr lang="en-CA" sz="1800" dirty="0"/>
              <a:t> à la </a:t>
            </a:r>
            <a:r>
              <a:rPr lang="en-CA" sz="1800" dirty="0" err="1"/>
              <a:t>fonction</a:t>
            </a:r>
            <a:r>
              <a:rPr lang="en-CA" sz="1800" dirty="0"/>
              <a:t> </a:t>
            </a:r>
            <a:r>
              <a:rPr lang="en-CA" sz="1800" dirty="0" err="1"/>
              <a:t>Calendrier</a:t>
            </a:r>
            <a:r>
              <a:rPr lang="en-CA" sz="1800" dirty="0"/>
              <a:t>. </a:t>
            </a:r>
          </a:p>
          <a:p>
            <a:r>
              <a:rPr lang="en-CA" sz="1800" dirty="0"/>
              <a:t>Ensuite, </a:t>
            </a:r>
            <a:r>
              <a:rPr lang="en-CA" sz="1800" dirty="0" err="1"/>
              <a:t>exécutez</a:t>
            </a:r>
            <a:r>
              <a:rPr lang="en-CA" sz="1800" dirty="0"/>
              <a:t> les </a:t>
            </a:r>
            <a:r>
              <a:rPr lang="en-CA" sz="1800" dirty="0" err="1"/>
              <a:t>tâches</a:t>
            </a:r>
            <a:r>
              <a:rPr lang="en-CA" sz="1800" dirty="0"/>
              <a:t> </a:t>
            </a:r>
            <a:r>
              <a:rPr lang="en-CA" sz="1800" dirty="0" err="1"/>
              <a:t>suivantes</a:t>
            </a:r>
            <a:r>
              <a:rPr lang="en-CA" sz="1800" dirty="0"/>
              <a:t> :</a:t>
            </a:r>
          </a:p>
          <a:p>
            <a:pPr lvl="1"/>
            <a:r>
              <a:rPr lang="en-CA" sz="1600" dirty="0" err="1"/>
              <a:t>Ajoutez</a:t>
            </a:r>
            <a:r>
              <a:rPr lang="en-CA" sz="1600" dirty="0"/>
              <a:t> deux </a:t>
            </a:r>
            <a:r>
              <a:rPr lang="en-CA" sz="1600" dirty="0" err="1"/>
              <a:t>évènements</a:t>
            </a:r>
            <a:r>
              <a:rPr lang="en-CA" sz="1600" dirty="0"/>
              <a:t> à </a:t>
            </a:r>
            <a:r>
              <a:rPr lang="en-CA" sz="1600" dirty="0" err="1"/>
              <a:t>votre</a:t>
            </a:r>
            <a:r>
              <a:rPr lang="en-CA" sz="1600" dirty="0"/>
              <a:t> </a:t>
            </a:r>
            <a:r>
              <a:rPr lang="en-CA" sz="1600" dirty="0" err="1"/>
              <a:t>calendrier</a:t>
            </a:r>
            <a:r>
              <a:rPr lang="en-CA" sz="1600" dirty="0"/>
              <a:t>.</a:t>
            </a:r>
          </a:p>
          <a:p>
            <a:pPr lvl="1"/>
            <a:r>
              <a:rPr lang="en-CA" sz="1600" dirty="0" err="1"/>
              <a:t>Partagez</a:t>
            </a:r>
            <a:r>
              <a:rPr lang="en-CA" sz="1600" dirty="0"/>
              <a:t> un </a:t>
            </a:r>
            <a:r>
              <a:rPr lang="en-CA" sz="1600" dirty="0" err="1"/>
              <a:t>évènement</a:t>
            </a:r>
            <a:r>
              <a:rPr lang="en-CA" sz="1600" dirty="0"/>
              <a:t> avec </a:t>
            </a:r>
            <a:r>
              <a:rPr lang="en-CA" sz="1600" dirty="0" err="1"/>
              <a:t>votre</a:t>
            </a:r>
            <a:r>
              <a:rPr lang="en-CA" sz="1600" dirty="0"/>
              <a:t> </a:t>
            </a:r>
            <a:r>
              <a:rPr lang="en-CA" sz="1600" dirty="0" err="1"/>
              <a:t>formateur</a:t>
            </a:r>
            <a:r>
              <a:rPr lang="en-CA" sz="1600" dirty="0"/>
              <a:t> </a:t>
            </a:r>
            <a:r>
              <a:rPr lang="en-CA" sz="1600" dirty="0" err="1"/>
              <a:t>ou</a:t>
            </a:r>
            <a:r>
              <a:rPr lang="en-CA" sz="1600" dirty="0"/>
              <a:t> </a:t>
            </a:r>
            <a:r>
              <a:rPr lang="en-CA" sz="1600" dirty="0" err="1"/>
              <a:t>formatrice</a:t>
            </a:r>
            <a:r>
              <a:rPr lang="en-CA" sz="1600" dirty="0"/>
              <a:t>.</a:t>
            </a:r>
          </a:p>
          <a:p>
            <a:pPr lvl="1"/>
            <a:r>
              <a:rPr lang="en-CA" sz="1600" dirty="0" err="1"/>
              <a:t>Créez</a:t>
            </a:r>
            <a:r>
              <a:rPr lang="en-CA" sz="1600" dirty="0"/>
              <a:t> un nouveau </a:t>
            </a:r>
            <a:r>
              <a:rPr lang="en-CA" sz="1600" dirty="0" err="1"/>
              <a:t>calendrier</a:t>
            </a:r>
            <a:r>
              <a:rPr lang="en-CA" sz="1600" dirty="0"/>
              <a:t> </a:t>
            </a:r>
            <a:r>
              <a:rPr lang="en-CA" sz="1600" dirty="0" err="1"/>
              <a:t>intitulé</a:t>
            </a:r>
            <a:r>
              <a:rPr lang="en-CA" sz="1600" dirty="0"/>
              <a:t> « </a:t>
            </a:r>
            <a:r>
              <a:rPr lang="en-CA" sz="1600" dirty="0" err="1"/>
              <a:t>Préparez-vous</a:t>
            </a:r>
            <a:r>
              <a:rPr lang="en-CA" sz="1600" dirty="0"/>
              <a:t> à la </a:t>
            </a:r>
            <a:r>
              <a:rPr lang="en-CA" sz="1600" dirty="0" err="1"/>
              <a:t>littératie</a:t>
            </a:r>
            <a:r>
              <a:rPr lang="en-CA" sz="1600" dirty="0"/>
              <a:t> </a:t>
            </a:r>
            <a:r>
              <a:rPr lang="en-CA" sz="1600" dirty="0" err="1"/>
              <a:t>familiale</a:t>
            </a:r>
            <a:r>
              <a:rPr lang="en-CA" sz="1600" dirty="0"/>
              <a:t> ».</a:t>
            </a:r>
          </a:p>
          <a:p>
            <a:pPr lvl="2"/>
            <a:r>
              <a:rPr lang="en-CA" sz="1400" dirty="0" err="1"/>
              <a:t>Partagez</a:t>
            </a:r>
            <a:r>
              <a:rPr lang="en-CA" sz="1400" dirty="0"/>
              <a:t> </a:t>
            </a:r>
            <a:r>
              <a:rPr lang="en-CA" sz="1400" dirty="0" err="1"/>
              <a:t>ce</a:t>
            </a:r>
            <a:r>
              <a:rPr lang="en-CA" sz="1400" dirty="0"/>
              <a:t> nouveau </a:t>
            </a:r>
            <a:r>
              <a:rPr lang="en-CA" sz="1400" dirty="0" err="1"/>
              <a:t>calendrier</a:t>
            </a:r>
            <a:r>
              <a:rPr lang="en-CA" sz="1400" dirty="0"/>
              <a:t> avec </a:t>
            </a:r>
            <a:r>
              <a:rPr lang="en-CA" sz="1400" dirty="0" err="1"/>
              <a:t>votre</a:t>
            </a:r>
            <a:r>
              <a:rPr lang="en-CA" sz="1400" dirty="0"/>
              <a:t> </a:t>
            </a:r>
            <a:r>
              <a:rPr lang="en-CA" sz="1400" dirty="0" err="1"/>
              <a:t>formateur</a:t>
            </a:r>
            <a:r>
              <a:rPr lang="en-CA" sz="1400" dirty="0"/>
              <a:t> </a:t>
            </a:r>
            <a:r>
              <a:rPr lang="en-CA" sz="1400" dirty="0" err="1"/>
              <a:t>ou</a:t>
            </a:r>
            <a:r>
              <a:rPr lang="en-CA" sz="1400" dirty="0"/>
              <a:t> </a:t>
            </a:r>
            <a:r>
              <a:rPr lang="en-CA" sz="1400" dirty="0" err="1"/>
              <a:t>formatrice</a:t>
            </a:r>
            <a:r>
              <a:rPr lang="en-CA" sz="1400" dirty="0"/>
              <a:t>.</a:t>
            </a:r>
          </a:p>
          <a:p>
            <a:pPr lvl="2"/>
            <a:endParaRPr lang="en-CA" sz="1400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730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668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Tâche</a:t>
            </a:r>
            <a:r>
              <a:rPr lang="en-CA"/>
              <a:t> </a:t>
            </a:r>
            <a:r>
              <a:rPr lang="en-CA" err="1"/>
              <a:t>jalon</a:t>
            </a:r>
            <a:r>
              <a:rPr lang="en-CA"/>
              <a:t> 323 — Option B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Vous </a:t>
            </a:r>
            <a:r>
              <a:rPr lang="en-CA" dirty="0" err="1"/>
              <a:t>avez</a:t>
            </a:r>
            <a:r>
              <a:rPr lang="en-CA" dirty="0"/>
              <a:t> </a:t>
            </a:r>
            <a:r>
              <a:rPr lang="en-CA" dirty="0" err="1"/>
              <a:t>maintenant</a:t>
            </a:r>
            <a:r>
              <a:rPr lang="en-CA" dirty="0"/>
              <a:t> mis </a:t>
            </a:r>
            <a:r>
              <a:rPr lang="en-CA" dirty="0" err="1"/>
              <a:t>en</a:t>
            </a:r>
            <a:r>
              <a:rPr lang="en-CA" dirty="0"/>
              <a:t> pratique de </a:t>
            </a:r>
            <a:r>
              <a:rPr lang="en-CA" dirty="0" err="1"/>
              <a:t>nombreuses</a:t>
            </a:r>
            <a:r>
              <a:rPr lang="en-CA" dirty="0"/>
              <a:t> </a:t>
            </a:r>
            <a:r>
              <a:rPr lang="en-CA" dirty="0" err="1"/>
              <a:t>compétences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gestion </a:t>
            </a:r>
            <a:br>
              <a:rPr lang="en-CA" dirty="0"/>
            </a:br>
            <a:r>
              <a:rPr lang="en-CA" dirty="0"/>
              <a:t>du temps, </a:t>
            </a:r>
            <a:r>
              <a:rPr lang="en-CA" dirty="0" err="1"/>
              <a:t>notamment</a:t>
            </a:r>
            <a:r>
              <a:rPr lang="en-CA" dirty="0"/>
              <a:t> </a:t>
            </a:r>
            <a:r>
              <a:rPr lang="en-CA" dirty="0" err="1"/>
              <a:t>l’utilisation</a:t>
            </a:r>
            <a:r>
              <a:rPr lang="en-CA" dirty="0"/>
              <a:t> d’un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. </a:t>
            </a:r>
          </a:p>
          <a:p>
            <a:r>
              <a:rPr lang="en-CA" dirty="0" err="1"/>
              <a:t>Réalisez</a:t>
            </a:r>
            <a:r>
              <a:rPr lang="en-CA" dirty="0"/>
              <a:t> la </a:t>
            </a:r>
            <a:r>
              <a:rPr lang="en-CA" dirty="0" err="1"/>
              <a:t>tâche</a:t>
            </a:r>
            <a:r>
              <a:rPr lang="en-CA" dirty="0"/>
              <a:t> </a:t>
            </a:r>
            <a:r>
              <a:rPr lang="en-CA" dirty="0" err="1"/>
              <a:t>jalon</a:t>
            </a:r>
            <a:r>
              <a:rPr lang="en-CA" dirty="0"/>
              <a:t> 323 — Option B : </a:t>
            </a:r>
            <a:r>
              <a:rPr lang="en-CA" dirty="0" err="1"/>
              <a:t>Utiliser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plusieurs</a:t>
            </a:r>
            <a:r>
              <a:rPr lang="en-CA" dirty="0"/>
              <a:t> applications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fonctionnalités</a:t>
            </a:r>
            <a:r>
              <a:rPr lang="en-CA" dirty="0"/>
              <a:t> sur un </a:t>
            </a:r>
            <a:r>
              <a:rPr lang="en-CA" dirty="0" err="1"/>
              <a:t>téléphone</a:t>
            </a:r>
            <a:r>
              <a:rPr lang="en-CA" dirty="0"/>
              <a:t> intelligent,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tablette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un </a:t>
            </a:r>
            <a:r>
              <a:rPr lang="en-CA" dirty="0" err="1"/>
              <a:t>ordinateur</a:t>
            </a:r>
            <a:r>
              <a:rPr lang="en-CA" dirty="0"/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032" y="395510"/>
            <a:ext cx="1015538" cy="10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933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Tâche</a:t>
            </a:r>
            <a:r>
              <a:rPr lang="en-CA"/>
              <a:t> </a:t>
            </a:r>
            <a:r>
              <a:rPr lang="en-CA" err="1"/>
              <a:t>jalon</a:t>
            </a:r>
            <a:r>
              <a:rPr lang="en-CA"/>
              <a:t> 323 — Option B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La </a:t>
            </a:r>
            <a:r>
              <a:rPr lang="en-CA" dirty="0" err="1"/>
              <a:t>réussite</a:t>
            </a:r>
            <a:r>
              <a:rPr lang="en-CA" dirty="0"/>
              <a:t> de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tâche</a:t>
            </a:r>
            <a:r>
              <a:rPr lang="en-CA" dirty="0"/>
              <a:t> </a:t>
            </a:r>
            <a:r>
              <a:rPr lang="en-CA" dirty="0" err="1"/>
              <a:t>jalon</a:t>
            </a:r>
            <a:r>
              <a:rPr lang="en-CA" dirty="0"/>
              <a:t> </a:t>
            </a:r>
            <a:r>
              <a:rPr lang="en-CA" dirty="0" err="1"/>
              <a:t>confirmera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capacité</a:t>
            </a:r>
            <a:r>
              <a:rPr lang="en-CA" dirty="0"/>
              <a:t> à </a:t>
            </a:r>
            <a:r>
              <a:rPr lang="en-CA" dirty="0" err="1"/>
              <a:t>gérer</a:t>
            </a:r>
            <a:r>
              <a:rPr lang="en-CA" dirty="0"/>
              <a:t> </a:t>
            </a:r>
            <a:r>
              <a:rPr lang="en-CA" dirty="0" err="1"/>
              <a:t>efficacement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temps grâce aux </a:t>
            </a:r>
            <a:r>
              <a:rPr lang="en-CA" dirty="0" err="1"/>
              <a:t>calendriers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.</a:t>
            </a:r>
          </a:p>
          <a:p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tâche</a:t>
            </a:r>
            <a:r>
              <a:rPr lang="en-CA" dirty="0"/>
              <a:t> </a:t>
            </a:r>
            <a:r>
              <a:rPr lang="en-CA" dirty="0" err="1"/>
              <a:t>consiste</a:t>
            </a:r>
            <a:r>
              <a:rPr lang="en-CA" dirty="0"/>
              <a:t> à </a:t>
            </a:r>
            <a:r>
              <a:rPr lang="en-CA" dirty="0" err="1"/>
              <a:t>créer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entrée dans un </a:t>
            </a:r>
            <a:r>
              <a:rPr lang="en-CA" dirty="0" err="1"/>
              <a:t>calendrier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suivant</a:t>
            </a:r>
            <a:r>
              <a:rPr lang="en-CA" dirty="0"/>
              <a:t> les </a:t>
            </a:r>
            <a:r>
              <a:rPr lang="en-CA" dirty="0" err="1"/>
              <a:t>consignes</a:t>
            </a:r>
            <a:r>
              <a:rPr lang="en-CA" dirty="0"/>
              <a:t> de la page 6.</a:t>
            </a:r>
          </a:p>
          <a:p>
            <a:pPr marL="0" indent="0">
              <a:buNone/>
            </a:pPr>
            <a:r>
              <a:rPr lang="en-CA" dirty="0"/>
              <a:t> 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032" y="395510"/>
            <a:ext cx="1015538" cy="10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366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Tâche</a:t>
            </a:r>
            <a:r>
              <a:rPr lang="en-CA"/>
              <a:t> </a:t>
            </a:r>
            <a:r>
              <a:rPr lang="en-CA" err="1"/>
              <a:t>jalon</a:t>
            </a:r>
            <a:r>
              <a:rPr lang="en-CA"/>
              <a:t> 323 — Option B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0" y="1905000"/>
            <a:ext cx="10825882" cy="4006222"/>
          </a:xfrm>
        </p:spPr>
        <p:txBody>
          <a:bodyPr/>
          <a:lstStyle/>
          <a:p>
            <a:r>
              <a:rPr lang="en-CA" dirty="0"/>
              <a:t>Après </a:t>
            </a:r>
            <a:r>
              <a:rPr lang="en-CA" dirty="0" err="1"/>
              <a:t>avoir</a:t>
            </a:r>
            <a:r>
              <a:rPr lang="en-CA" dirty="0"/>
              <a:t> </a:t>
            </a:r>
            <a:r>
              <a:rPr lang="en-CA" dirty="0" err="1"/>
              <a:t>terminé</a:t>
            </a:r>
            <a:r>
              <a:rPr lang="en-CA" dirty="0"/>
              <a:t> </a:t>
            </a:r>
            <a:r>
              <a:rPr lang="en-CA" dirty="0" err="1"/>
              <a:t>l’activité</a:t>
            </a:r>
            <a:r>
              <a:rPr lang="en-CA" dirty="0"/>
              <a:t>, </a:t>
            </a:r>
            <a:r>
              <a:rPr lang="en-CA" dirty="0" err="1"/>
              <a:t>vérifiez</a:t>
            </a:r>
            <a:r>
              <a:rPr lang="en-CA" dirty="0"/>
              <a:t> que </a:t>
            </a:r>
            <a:r>
              <a:rPr lang="en-CA" dirty="0" err="1"/>
              <a:t>votre</a:t>
            </a:r>
            <a:r>
              <a:rPr lang="en-CA" dirty="0"/>
              <a:t> nom et la date du jour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inscrits</a:t>
            </a:r>
            <a:r>
              <a:rPr lang="en-CA" dirty="0"/>
              <a:t> sur </a:t>
            </a:r>
            <a:r>
              <a:rPr lang="en-CA" dirty="0" err="1"/>
              <a:t>toutes</a:t>
            </a:r>
            <a:r>
              <a:rPr lang="en-CA" dirty="0"/>
              <a:t> les pages </a:t>
            </a:r>
            <a:r>
              <a:rPr lang="en-CA" dirty="0" err="1"/>
              <a:t>nécessaires</a:t>
            </a:r>
            <a:r>
              <a:rPr lang="en-CA" dirty="0"/>
              <a:t> et </a:t>
            </a:r>
            <a:r>
              <a:rPr lang="en-CA" dirty="0" err="1"/>
              <a:t>remettez</a:t>
            </a:r>
            <a:r>
              <a:rPr lang="en-CA" dirty="0"/>
              <a:t> la </a:t>
            </a:r>
            <a:r>
              <a:rPr lang="en-CA" dirty="0" err="1"/>
              <a:t>tâche</a:t>
            </a:r>
            <a:r>
              <a:rPr lang="en-CA" dirty="0"/>
              <a:t> </a:t>
            </a:r>
            <a:r>
              <a:rPr lang="en-CA" dirty="0" err="1"/>
              <a:t>achevée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formateur</a:t>
            </a:r>
            <a:r>
              <a:rPr lang="en-CA" dirty="0"/>
              <a:t> </a:t>
            </a:r>
            <a:br>
              <a:rPr lang="en-CA" dirty="0"/>
            </a:b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formatrice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032" y="395510"/>
            <a:ext cx="1015538" cy="101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2371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3003096"/>
            <a:ext cx="8915400" cy="8518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Utilisez un tableau en liège ou un tableau magnétique pour organiser les renseignements cruciaux, tels que les factures, les cartes de rendez-vous, les listes de courses et les reçus. </a:t>
            </a:r>
            <a:endParaRPr lang="en-US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Une fois qu’elles ne sont plus utiles, rangez-les correctement ou jetez-les.</a:t>
            </a:r>
            <a:endParaRPr lang="en-US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C9B473D-3EB5-1ADC-2434-252B357C4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62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Mettez en place un point de dépôt pour votre courrier à un endroit pratique. </a:t>
            </a:r>
            <a:endParaRPr lang="en-CA">
              <a:solidFill>
                <a:srgbClr val="404040"/>
              </a:solidFill>
              <a:latin typeface="Century Gothic"/>
              <a:cs typeface="Arial"/>
            </a:endParaRPr>
          </a:p>
          <a:p>
            <a:r>
              <a:rPr lang="fr-CA">
                <a:solidFill>
                  <a:srgbClr val="000000"/>
                </a:solidFill>
                <a:latin typeface="Century Gothic"/>
                <a:cs typeface="Arial"/>
              </a:rPr>
              <a:t>En centralisant tous vos courriers entrants, vous diminuerez les risques de perdre ou d’oublier une facture ou des informations importantes.</a:t>
            </a:r>
            <a:r>
              <a:rPr lang="en-US"/>
              <a:t> </a:t>
            </a:r>
            <a:endParaRPr lang="en-CA"/>
          </a:p>
          <a:p>
            <a:endParaRPr lang="en-CA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A7A80A1-854E-1B18-FBCD-27D1FE26D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2665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731" y="1917940"/>
            <a:ext cx="10825882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>
                <a:solidFill>
                  <a:schemeClr val="tx1"/>
                </a:solidFill>
                <a:latin typeface="Century Gothic"/>
                <a:cs typeface="Arial"/>
              </a:rPr>
              <a:t>Classez vos documents lorsqu’ils ne vous servent plus à rien. </a:t>
            </a:r>
            <a:endParaRPr lang="en-US">
              <a:solidFill>
                <a:schemeClr val="tx1"/>
              </a:solidFill>
              <a:latin typeface="Century Gothic"/>
              <a:cs typeface="Arial"/>
            </a:endParaRPr>
          </a:p>
          <a:p>
            <a:pPr lvl="1"/>
            <a:r>
              <a:rPr lang="en-US" sz="2000">
                <a:solidFill>
                  <a:schemeClr val="tx1"/>
                </a:solidFill>
              </a:rPr>
              <a:t>Par </a:t>
            </a:r>
            <a:r>
              <a:rPr lang="en-US" sz="2000" err="1">
                <a:solidFill>
                  <a:schemeClr val="tx1"/>
                </a:solidFill>
              </a:rPr>
              <a:t>exemple</a:t>
            </a:r>
            <a:r>
              <a:rPr lang="en-US" sz="2000">
                <a:solidFill>
                  <a:schemeClr val="tx1"/>
                </a:solidFill>
              </a:rPr>
              <a:t>, </a:t>
            </a:r>
            <a:r>
              <a:rPr lang="en-US" sz="2000" err="1">
                <a:solidFill>
                  <a:schemeClr val="tx1"/>
                </a:solidFill>
              </a:rPr>
              <a:t>gardez</a:t>
            </a:r>
            <a:r>
              <a:rPr lang="en-US" sz="2000">
                <a:solidFill>
                  <a:schemeClr val="tx1"/>
                </a:solidFill>
              </a:rPr>
              <a:t> </a:t>
            </a:r>
            <a:r>
              <a:rPr lang="en-US" sz="2000" err="1">
                <a:solidFill>
                  <a:schemeClr val="tx1"/>
                </a:solidFill>
              </a:rPr>
              <a:t>une</a:t>
            </a:r>
            <a:r>
              <a:rPr lang="en-US" sz="2000">
                <a:solidFill>
                  <a:schemeClr val="tx1"/>
                </a:solidFill>
              </a:rPr>
              <a:t> facture </a:t>
            </a:r>
            <a:r>
              <a:rPr lang="en-US" sz="2000" err="1">
                <a:solidFill>
                  <a:schemeClr val="tx1"/>
                </a:solidFill>
              </a:rPr>
              <a:t>payée</a:t>
            </a:r>
            <a:r>
              <a:rPr lang="en-US" sz="2000">
                <a:solidFill>
                  <a:schemeClr val="tx1"/>
                </a:solidFill>
              </a:rPr>
              <a:t> pendant </a:t>
            </a:r>
            <a:r>
              <a:rPr lang="en-US" sz="2000" err="1">
                <a:solidFill>
                  <a:schemeClr val="tx1"/>
                </a:solidFill>
              </a:rPr>
              <a:t>une</a:t>
            </a:r>
            <a:r>
              <a:rPr lang="en-US" sz="2000">
                <a:solidFill>
                  <a:schemeClr val="tx1"/>
                </a:solidFill>
              </a:rPr>
              <a:t> </a:t>
            </a:r>
            <a:r>
              <a:rPr lang="en-US" sz="2000" err="1">
                <a:solidFill>
                  <a:schemeClr val="tx1"/>
                </a:solidFill>
              </a:rPr>
              <a:t>année</a:t>
            </a:r>
            <a:r>
              <a:rPr lang="en-US" sz="2000">
                <a:solidFill>
                  <a:schemeClr val="tx1"/>
                </a:solidFill>
              </a:rPr>
              <a:t> </a:t>
            </a:r>
            <a:r>
              <a:rPr lang="en-US" sz="2000" err="1">
                <a:solidFill>
                  <a:schemeClr val="tx1"/>
                </a:solidFill>
              </a:rPr>
              <a:t>avant</a:t>
            </a:r>
            <a:r>
              <a:rPr lang="en-US" sz="2000">
                <a:solidFill>
                  <a:schemeClr val="tx1"/>
                </a:solidFill>
              </a:rPr>
              <a:t> de la </a:t>
            </a:r>
            <a:r>
              <a:rPr lang="en-US" sz="2000" err="1">
                <a:solidFill>
                  <a:schemeClr val="tx1"/>
                </a:solidFill>
              </a:rPr>
              <a:t>détruire</a:t>
            </a:r>
            <a:r>
              <a:rPr lang="en-US" sz="2000">
                <a:solidFill>
                  <a:schemeClr val="tx1"/>
                </a:solidFill>
              </a:rPr>
              <a:t>. </a:t>
            </a:r>
          </a:p>
          <a:p>
            <a:r>
              <a:rPr lang="fr-CA">
                <a:solidFill>
                  <a:schemeClr val="tx1"/>
                </a:solidFill>
                <a:latin typeface="Century Gothic"/>
                <a:cs typeface="Arial"/>
              </a:rPr>
              <a:t>Vous n’avez pas besoin d’un système de classement sophistiqué : des boites à chaussures ou des chemises extensibles du magasin à un dollar suffiront.</a:t>
            </a:r>
            <a:endParaRPr lang="en-US">
              <a:solidFill>
                <a:schemeClr val="tx1"/>
              </a:solidFill>
              <a:latin typeface="Century Gothic"/>
              <a:cs typeface="Arial"/>
            </a:endParaRPr>
          </a:p>
          <a:p>
            <a:endParaRPr lang="en-CA">
              <a:solidFill>
                <a:schemeClr val="tx1"/>
              </a:solidFill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2464148-A23C-A98E-3A83-21FCB6578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>
                <a:solidFill>
                  <a:schemeClr val="accent2">
                    <a:lumMod val="76000"/>
                  </a:schemeClr>
                </a:solidFill>
              </a:rPr>
              <a:t>Organiser sa maison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18401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D72ACA-1D4F-4F2D-AECF-B50BBE566832}">
  <ds:schemaRefs>
    <ds:schemaRef ds:uri="71b2e3c4-79d5-4c98-b528-a3fa04795dc5"/>
    <ds:schemaRef ds:uri="8efe64b0-da98-4eb8-b3ee-39c9e9563711"/>
    <ds:schemaRef ds:uri="be062e46-ad8e-4d45-b7f6-a1a201f050bd"/>
    <ds:schemaRef ds:uri="eb0d3e1a-6422-4b6b-af90-65d0fc91956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A11127D-4F59-4752-980C-2DFCA05648DD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F390CC7-66D3-4AB5-A194-59FC7B0E04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3208</Words>
  <Application>Microsoft Office PowerPoint</Application>
  <PresentationFormat>Grand écran</PresentationFormat>
  <Paragraphs>312</Paragraphs>
  <Slides>69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69</vt:i4>
      </vt:variant>
    </vt:vector>
  </HeadingPairs>
  <TitlesOfParts>
    <vt:vector size="70" baseType="lpstr">
      <vt:lpstr>Wisp</vt:lpstr>
      <vt:lpstr>Présentation PowerPoint</vt:lpstr>
      <vt:lpstr>Module 3</vt:lpstr>
      <vt:lpstr>Mise en train : blague du jour</vt:lpstr>
      <vt:lpstr>Mise en train : blague du jour</vt:lpstr>
      <vt:lpstr>Organiser sa maison</vt:lpstr>
      <vt:lpstr>Organiser sa maison</vt:lpstr>
      <vt:lpstr>Organiser sa maison</vt:lpstr>
      <vt:lpstr>Organiser sa maison</vt:lpstr>
      <vt:lpstr>Organiser sa maison</vt:lpstr>
      <vt:lpstr>Organiser sa maison</vt:lpstr>
      <vt:lpstr>Organiser sa maison</vt:lpstr>
      <vt:lpstr>Organiser sa maison</vt:lpstr>
      <vt:lpstr>Désordre</vt:lpstr>
      <vt:lpstr>Vidéo</vt:lpstr>
      <vt:lpstr>Discutons</vt:lpstr>
      <vt:lpstr>Dons</vt:lpstr>
      <vt:lpstr>Activité</vt:lpstr>
      <vt:lpstr>Gain d’espace </vt:lpstr>
      <vt:lpstr>Gain d’espace </vt:lpstr>
      <vt:lpstr>Bacs de rangement </vt:lpstr>
      <vt:lpstr>Bacs de rangement </vt:lpstr>
      <vt:lpstr>Discutons</vt:lpstr>
      <vt:lpstr>Organiser avec un budget </vt:lpstr>
      <vt:lpstr>Vidéo</vt:lpstr>
      <vt:lpstr>Inventaire des articles d’épicerie</vt:lpstr>
      <vt:lpstr>Inventaire des articles d’épicerie</vt:lpstr>
      <vt:lpstr>Activité</vt:lpstr>
      <vt:lpstr>Activité</vt:lpstr>
      <vt:lpstr>Gestion du temps</vt:lpstr>
      <vt:lpstr>Gestion du temps</vt:lpstr>
      <vt:lpstr>Gestion du temps</vt:lpstr>
      <vt:lpstr>Stress</vt:lpstr>
      <vt:lpstr>Discutons</vt:lpstr>
      <vt:lpstr>Activité</vt:lpstr>
      <vt:lpstr>Discutons</vt:lpstr>
      <vt:lpstr>Gestion du temps</vt:lpstr>
      <vt:lpstr>Calendriers</vt:lpstr>
      <vt:lpstr>Listes de tâches</vt:lpstr>
      <vt:lpstr>Horaires </vt:lpstr>
      <vt:lpstr>Activité</vt:lpstr>
      <vt:lpstr>Gestion du temps</vt:lpstr>
      <vt:lpstr>Gestion du temps</vt:lpstr>
      <vt:lpstr>Gestion du temps</vt:lpstr>
      <vt:lpstr>Présentation PowerPoint</vt:lpstr>
      <vt:lpstr>Calendriers et horaire</vt:lpstr>
      <vt:lpstr>Calendriers et horaire</vt:lpstr>
      <vt:lpstr>Calendriers et horaire</vt:lpstr>
      <vt:lpstr>Mise en pratique</vt:lpstr>
      <vt:lpstr>Mise en pratique</vt:lpstr>
      <vt:lpstr>Calendriers en ligne</vt:lpstr>
      <vt:lpstr>Calendriers en ligne</vt:lpstr>
      <vt:lpstr>Calendriers Google (Agenda)</vt:lpstr>
      <vt:lpstr>Calendriers Google (Agenda)</vt:lpstr>
      <vt:lpstr>Calendriers Google (Agenda)</vt:lpstr>
      <vt:lpstr>Calendriers Google (Agenda)</vt:lpstr>
      <vt:lpstr>Calendriers Google (Agenda)</vt:lpstr>
      <vt:lpstr>Calendriers Google (Agenda)</vt:lpstr>
      <vt:lpstr>Calendriers Google (Agenda)</vt:lpstr>
      <vt:lpstr>Calendriers Microsoft Office</vt:lpstr>
      <vt:lpstr>Calendriers Microsoft Office</vt:lpstr>
      <vt:lpstr>Calendriers Microsoft Office</vt:lpstr>
      <vt:lpstr>Calendriers Microsoft Office</vt:lpstr>
      <vt:lpstr>Calendriers Microsoft Office</vt:lpstr>
      <vt:lpstr>Calendriers Microsoft Office</vt:lpstr>
      <vt:lpstr>Activité</vt:lpstr>
      <vt:lpstr>Tâche jalon 323 — Option B </vt:lpstr>
      <vt:lpstr>Tâche jalon 323 — Option B </vt:lpstr>
      <vt:lpstr>Tâche jalon 323 — Option B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71</cp:revision>
  <dcterms:created xsi:type="dcterms:W3CDTF">2023-02-01T18:40:23Z</dcterms:created>
  <dcterms:modified xsi:type="dcterms:W3CDTF">2025-07-21T13:23:34Z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