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07" r:id="rId7"/>
    <p:sldId id="508" r:id="rId8"/>
    <p:sldId id="494" r:id="rId9"/>
    <p:sldId id="495" r:id="rId10"/>
    <p:sldId id="496" r:id="rId11"/>
    <p:sldId id="497" r:id="rId12"/>
    <p:sldId id="498" r:id="rId13"/>
    <p:sldId id="509" r:id="rId14"/>
    <p:sldId id="500" r:id="rId15"/>
    <p:sldId id="501" r:id="rId16"/>
    <p:sldId id="502" r:id="rId17"/>
    <p:sldId id="503" r:id="rId18"/>
    <p:sldId id="504" r:id="rId19"/>
    <p:sldId id="505" r:id="rId20"/>
    <p:sldId id="506" r:id="rId21"/>
    <p:sldId id="507" r:id="rId22"/>
    <p:sldId id="28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64FF9A-486B-C5CB-1EFC-C9586AA16C9F}" name="Cate Mantet-Bonsrah" initials="CM" userId="S::cate@revidaction.com::d536d017-771a-46c2-b667-99de948b2c4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01391D-A6E6-4DB7-BF8D-9276EE4B6E7D}" v="8" dt="2025-07-21T18:44:41.4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6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el Anne Normand" userId="631bff65-363b-46bc-b0b5-eac538b8e3b4" providerId="ADAL" clId="{7D665C8B-EBF7-1348-9CD3-50D6E49C5887}"/>
    <pc:docChg chg="undo custSel addSld delSld modSld modMainMaster">
      <pc:chgData name="Rachel Anne Normand" userId="631bff65-363b-46bc-b0b5-eac538b8e3b4" providerId="ADAL" clId="{7D665C8B-EBF7-1348-9CD3-50D6E49C5887}" dt="2025-05-13T19:49:49.893" v="240" actId="1076"/>
      <pc:docMkLst>
        <pc:docMk/>
      </pc:docMkLst>
      <pc:sldChg chg="addSp delSp modSp mod">
        <pc:chgData name="Rachel Anne Normand" userId="631bff65-363b-46bc-b0b5-eac538b8e3b4" providerId="ADAL" clId="{7D665C8B-EBF7-1348-9CD3-50D6E49C5887}" dt="2025-05-13T19:41:17.182" v="6" actId="20577"/>
        <pc:sldMkLst>
          <pc:docMk/>
          <pc:sldMk cId="3861369899" sldId="256"/>
        </pc:sldMkLst>
        <pc:spChg chg="add mod">
          <ac:chgData name="Rachel Anne Normand" userId="631bff65-363b-46bc-b0b5-eac538b8e3b4" providerId="ADAL" clId="{7D665C8B-EBF7-1348-9CD3-50D6E49C5887}" dt="2025-05-13T19:41:14.686" v="4"/>
          <ac:spMkLst>
            <pc:docMk/>
            <pc:sldMk cId="3861369899" sldId="256"/>
            <ac:spMk id="8" creationId="{FE87B89B-5FB4-23F5-FA29-936FF3E20089}"/>
          </ac:spMkLst>
        </pc:spChg>
        <pc:spChg chg="add mod">
          <ac:chgData name="Rachel Anne Normand" userId="631bff65-363b-46bc-b0b5-eac538b8e3b4" providerId="ADAL" clId="{7D665C8B-EBF7-1348-9CD3-50D6E49C5887}" dt="2025-05-13T19:41:17.182" v="6" actId="20577"/>
          <ac:spMkLst>
            <pc:docMk/>
            <pc:sldMk cId="3861369899" sldId="256"/>
            <ac:spMk id="9" creationId="{E1FDE569-11B6-CC87-08E2-7FA1AA000D7E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2:09.887" v="26" actId="1076"/>
        <pc:sldMkLst>
          <pc:docMk/>
          <pc:sldMk cId="3757631623" sldId="266"/>
        </pc:sldMkLst>
        <pc:spChg chg="add mod">
          <ac:chgData name="Rachel Anne Normand" userId="631bff65-363b-46bc-b0b5-eac538b8e3b4" providerId="ADAL" clId="{7D665C8B-EBF7-1348-9CD3-50D6E49C5887}" dt="2025-05-13T19:41:51.644" v="19" actId="20577"/>
          <ac:spMkLst>
            <pc:docMk/>
            <pc:sldMk cId="3757631623" sldId="266"/>
            <ac:spMk id="5" creationId="{998AB0B3-ADC2-1CB3-632B-72DB57B71707}"/>
          </ac:spMkLst>
        </pc:spChg>
        <pc:spChg chg="add mod">
          <ac:chgData name="Rachel Anne Normand" userId="631bff65-363b-46bc-b0b5-eac538b8e3b4" providerId="ADAL" clId="{7D665C8B-EBF7-1348-9CD3-50D6E49C5887}" dt="2025-05-13T19:42:01.838" v="22"/>
          <ac:spMkLst>
            <pc:docMk/>
            <pc:sldMk cId="3757631623" sldId="266"/>
            <ac:spMk id="8" creationId="{B951A63D-38CF-3CC0-C299-DF627D907EAB}"/>
          </ac:spMkLst>
        </pc:spChg>
        <pc:graphicFrameChg chg="mod modGraphic">
          <ac:chgData name="Rachel Anne Normand" userId="631bff65-363b-46bc-b0b5-eac538b8e3b4" providerId="ADAL" clId="{7D665C8B-EBF7-1348-9CD3-50D6E49C5887}" dt="2025-05-13T19:42:09.887" v="26" actId="1076"/>
          <ac:graphicFrameMkLst>
            <pc:docMk/>
            <pc:sldMk cId="3757631623" sldId="266"/>
            <ac:graphicFrameMk id="10" creationId="{00000000-0000-0000-0000-000000000000}"/>
          </ac:graphicFrameMkLst>
        </pc:graphicFrameChg>
      </pc:sldChg>
      <pc:sldChg chg="modSp mod">
        <pc:chgData name="Rachel Anne Normand" userId="631bff65-363b-46bc-b0b5-eac538b8e3b4" providerId="ADAL" clId="{7D665C8B-EBF7-1348-9CD3-50D6E49C5887}" dt="2025-05-13T19:49:49.893" v="240" actId="1076"/>
        <pc:sldMkLst>
          <pc:docMk/>
          <pc:sldMk cId="311959883" sldId="287"/>
        </pc:sldMkLst>
        <pc:spChg chg="mod">
          <ac:chgData name="Rachel Anne Normand" userId="631bff65-363b-46bc-b0b5-eac538b8e3b4" providerId="ADAL" clId="{7D665C8B-EBF7-1348-9CD3-50D6E49C5887}" dt="2025-05-13T19:49:49.893" v="240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3:05.648" v="65" actId="20577"/>
        <pc:sldMkLst>
          <pc:docMk/>
          <pc:sldMk cId="2104329492" sldId="307"/>
        </pc:sldMkLst>
        <pc:spChg chg="add mod">
          <ac:chgData name="Rachel Anne Normand" userId="631bff65-363b-46bc-b0b5-eac538b8e3b4" providerId="ADAL" clId="{7D665C8B-EBF7-1348-9CD3-50D6E49C5887}" dt="2025-05-13T19:42:36.196" v="57" actId="20577"/>
          <ac:spMkLst>
            <pc:docMk/>
            <pc:sldMk cId="2104329492" sldId="307"/>
            <ac:spMk id="5" creationId="{C4752200-15B1-8D4F-BA23-1BB293B2CE3E}"/>
          </ac:spMkLst>
        </pc:spChg>
        <pc:spChg chg="add mod">
          <ac:chgData name="Rachel Anne Normand" userId="631bff65-363b-46bc-b0b5-eac538b8e3b4" providerId="ADAL" clId="{7D665C8B-EBF7-1348-9CD3-50D6E49C5887}" dt="2025-05-13T19:43:05.648" v="65" actId="20577"/>
          <ac:spMkLst>
            <pc:docMk/>
            <pc:sldMk cId="2104329492" sldId="307"/>
            <ac:spMk id="7" creationId="{3DCC32E8-1EC3-5476-2D35-8DB121DA3BC8}"/>
          </ac:spMkLst>
        </pc:spChg>
      </pc:sldChg>
      <pc:sldChg chg="del">
        <pc:chgData name="Rachel Anne Normand" userId="631bff65-363b-46bc-b0b5-eac538b8e3b4" providerId="ADAL" clId="{7D665C8B-EBF7-1348-9CD3-50D6E49C5887}" dt="2025-05-13T19:43:01.004" v="64" actId="2696"/>
        <pc:sldMkLst>
          <pc:docMk/>
          <pc:sldMk cId="1851654593" sldId="493"/>
        </pc:sldMkLst>
      </pc:sldChg>
      <pc:sldChg chg="addSp delSp modSp mod">
        <pc:chgData name="Rachel Anne Normand" userId="631bff65-363b-46bc-b0b5-eac538b8e3b4" providerId="ADAL" clId="{7D665C8B-EBF7-1348-9CD3-50D6E49C5887}" dt="2025-05-13T19:43:44.647" v="73" actId="20577"/>
        <pc:sldMkLst>
          <pc:docMk/>
          <pc:sldMk cId="493941716" sldId="494"/>
        </pc:sldMkLst>
        <pc:spChg chg="mod">
          <ac:chgData name="Rachel Anne Normand" userId="631bff65-363b-46bc-b0b5-eac538b8e3b4" providerId="ADAL" clId="{7D665C8B-EBF7-1348-9CD3-50D6E49C5887}" dt="2025-05-13T19:43:44.647" v="73" actId="20577"/>
          <ac:spMkLst>
            <pc:docMk/>
            <pc:sldMk cId="493941716" sldId="494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3:14.275" v="67"/>
          <ac:spMkLst>
            <pc:docMk/>
            <pc:sldMk cId="493941716" sldId="494"/>
            <ac:spMk id="5" creationId="{CE6715EF-2A7C-8DB5-DC76-C2435E6E3C5C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5:39.636" v="117"/>
        <pc:sldMkLst>
          <pc:docMk/>
          <pc:sldMk cId="2421184393" sldId="495"/>
        </pc:sldMkLst>
        <pc:spChg chg="add mod">
          <ac:chgData name="Rachel Anne Normand" userId="631bff65-363b-46bc-b0b5-eac538b8e3b4" providerId="ADAL" clId="{7D665C8B-EBF7-1348-9CD3-50D6E49C5887}" dt="2025-05-13T19:44:15.197" v="98" actId="14100"/>
          <ac:spMkLst>
            <pc:docMk/>
            <pc:sldMk cId="2421184393" sldId="495"/>
            <ac:spMk id="8" creationId="{9224D6BF-ECAC-5933-AC17-08EDAAC477F3}"/>
          </ac:spMkLst>
        </pc:spChg>
        <pc:spChg chg="add mod">
          <ac:chgData name="Rachel Anne Normand" userId="631bff65-363b-46bc-b0b5-eac538b8e3b4" providerId="ADAL" clId="{7D665C8B-EBF7-1348-9CD3-50D6E49C5887}" dt="2025-05-13T19:45:39.636" v="117"/>
          <ac:spMkLst>
            <pc:docMk/>
            <pc:sldMk cId="2421184393" sldId="495"/>
            <ac:spMk id="12" creationId="{4D896282-424D-7D0E-6FF1-4CBE12963775}"/>
          </ac:spMkLst>
        </pc:spChg>
        <pc:picChg chg="mod">
          <ac:chgData name="Rachel Anne Normand" userId="631bff65-363b-46bc-b0b5-eac538b8e3b4" providerId="ADAL" clId="{7D665C8B-EBF7-1348-9CD3-50D6E49C5887}" dt="2025-05-13T19:44:13.330" v="97" actId="1076"/>
          <ac:picMkLst>
            <pc:docMk/>
            <pc:sldMk cId="2421184393" sldId="495"/>
            <ac:picMk id="4" creationId="{00000000-0000-0000-0000-000000000000}"/>
          </ac:picMkLst>
        </pc:picChg>
      </pc:sldChg>
      <pc:sldChg chg="addSp delSp modSp mod">
        <pc:chgData name="Rachel Anne Normand" userId="631bff65-363b-46bc-b0b5-eac538b8e3b4" providerId="ADAL" clId="{7D665C8B-EBF7-1348-9CD3-50D6E49C5887}" dt="2025-05-13T19:45:45.051" v="118" actId="14100"/>
        <pc:sldMkLst>
          <pc:docMk/>
          <pc:sldMk cId="1875700491" sldId="496"/>
        </pc:sldMkLst>
        <pc:spChg chg="mod">
          <ac:chgData name="Rachel Anne Normand" userId="631bff65-363b-46bc-b0b5-eac538b8e3b4" providerId="ADAL" clId="{7D665C8B-EBF7-1348-9CD3-50D6E49C5887}" dt="2025-05-13T19:45:45.051" v="118" actId="14100"/>
          <ac:spMkLst>
            <pc:docMk/>
            <pc:sldMk cId="1875700491" sldId="496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4:36.215" v="102"/>
          <ac:spMkLst>
            <pc:docMk/>
            <pc:sldMk cId="1875700491" sldId="496"/>
            <ac:spMk id="5" creationId="{F6C5BB51-2853-A4F7-A5B5-4E8F2817D1E4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6:07.309" v="148" actId="20577"/>
        <pc:sldMkLst>
          <pc:docMk/>
          <pc:sldMk cId="3440085347" sldId="497"/>
        </pc:sldMkLst>
        <pc:spChg chg="mod">
          <ac:chgData name="Rachel Anne Normand" userId="631bff65-363b-46bc-b0b5-eac538b8e3b4" providerId="ADAL" clId="{7D665C8B-EBF7-1348-9CD3-50D6E49C5887}" dt="2025-05-13T19:46:07.309" v="148" actId="20577"/>
          <ac:spMkLst>
            <pc:docMk/>
            <pc:sldMk cId="3440085347" sldId="497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5:56.913" v="129" actId="14100"/>
          <ac:spMkLst>
            <pc:docMk/>
            <pc:sldMk cId="3440085347" sldId="497"/>
            <ac:spMk id="6" creationId="{B83FD07C-5E5F-E67C-C1E5-AC6553B207C1}"/>
          </ac:spMkLst>
        </pc:spChg>
        <pc:picChg chg="mod">
          <ac:chgData name="Rachel Anne Normand" userId="631bff65-363b-46bc-b0b5-eac538b8e3b4" providerId="ADAL" clId="{7D665C8B-EBF7-1348-9CD3-50D6E49C5887}" dt="2025-05-13T19:45:54.675" v="128" actId="1076"/>
          <ac:picMkLst>
            <pc:docMk/>
            <pc:sldMk cId="3440085347" sldId="497"/>
            <ac:picMk id="4" creationId="{00000000-0000-0000-0000-000000000000}"/>
          </ac:picMkLst>
        </pc:picChg>
      </pc:sldChg>
      <pc:sldChg chg="addSp delSp modSp mod">
        <pc:chgData name="Rachel Anne Normand" userId="631bff65-363b-46bc-b0b5-eac538b8e3b4" providerId="ADAL" clId="{7D665C8B-EBF7-1348-9CD3-50D6E49C5887}" dt="2025-05-13T19:47:10.502" v="167" actId="20577"/>
        <pc:sldMkLst>
          <pc:docMk/>
          <pc:sldMk cId="1770811927" sldId="498"/>
        </pc:sldMkLst>
        <pc:spChg chg="mod">
          <ac:chgData name="Rachel Anne Normand" userId="631bff65-363b-46bc-b0b5-eac538b8e3b4" providerId="ADAL" clId="{7D665C8B-EBF7-1348-9CD3-50D6E49C5887}" dt="2025-05-13T19:46:29.304" v="156" actId="20577"/>
          <ac:spMkLst>
            <pc:docMk/>
            <pc:sldMk cId="1770811927" sldId="49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7D665C8B-EBF7-1348-9CD3-50D6E49C5887}" dt="2025-05-13T19:47:10.502" v="167" actId="20577"/>
          <ac:spMkLst>
            <pc:docMk/>
            <pc:sldMk cId="1770811927" sldId="498"/>
            <ac:spMk id="3" creationId="{00000000-0000-0000-0000-000000000000}"/>
          </ac:spMkLst>
        </pc:spChg>
        <pc:picChg chg="add mod">
          <ac:chgData name="Rachel Anne Normand" userId="631bff65-363b-46bc-b0b5-eac538b8e3b4" providerId="ADAL" clId="{7D665C8B-EBF7-1348-9CD3-50D6E49C5887}" dt="2025-05-13T19:46:53.425" v="165" actId="1076"/>
          <ac:picMkLst>
            <pc:docMk/>
            <pc:sldMk cId="1770811927" sldId="498"/>
            <ac:picMk id="5" creationId="{7BE60314-82E7-E04B-D962-B935463E2334}"/>
          </ac:picMkLst>
        </pc:picChg>
      </pc:sldChg>
      <pc:sldChg chg="del">
        <pc:chgData name="Rachel Anne Normand" userId="631bff65-363b-46bc-b0b5-eac538b8e3b4" providerId="ADAL" clId="{7D665C8B-EBF7-1348-9CD3-50D6E49C5887}" dt="2025-05-13T19:47:21.295" v="171" actId="2696"/>
        <pc:sldMkLst>
          <pc:docMk/>
          <pc:sldMk cId="2155849799" sldId="499"/>
        </pc:sldMkLst>
      </pc:sldChg>
      <pc:sldChg chg="addSp delSp modSp mod">
        <pc:chgData name="Rachel Anne Normand" userId="631bff65-363b-46bc-b0b5-eac538b8e3b4" providerId="ADAL" clId="{7D665C8B-EBF7-1348-9CD3-50D6E49C5887}" dt="2025-05-13T19:47:30.937" v="175" actId="14100"/>
        <pc:sldMkLst>
          <pc:docMk/>
          <pc:sldMk cId="3929253488" sldId="500"/>
        </pc:sldMkLst>
        <pc:spChg chg="mod">
          <ac:chgData name="Rachel Anne Normand" userId="631bff65-363b-46bc-b0b5-eac538b8e3b4" providerId="ADAL" clId="{7D665C8B-EBF7-1348-9CD3-50D6E49C5887}" dt="2025-05-13T19:47:30.937" v="175" actId="14100"/>
          <ac:spMkLst>
            <pc:docMk/>
            <pc:sldMk cId="3929253488" sldId="500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7:25.815" v="173"/>
          <ac:spMkLst>
            <pc:docMk/>
            <pc:sldMk cId="3929253488" sldId="500"/>
            <ac:spMk id="5" creationId="{3BCB0535-C0AF-9565-90B0-99B973E187CA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7:48.462" v="179" actId="14100"/>
        <pc:sldMkLst>
          <pc:docMk/>
          <pc:sldMk cId="300711629" sldId="501"/>
        </pc:sldMkLst>
        <pc:spChg chg="mod">
          <ac:chgData name="Rachel Anne Normand" userId="631bff65-363b-46bc-b0b5-eac538b8e3b4" providerId="ADAL" clId="{7D665C8B-EBF7-1348-9CD3-50D6E49C5887}" dt="2025-05-13T19:47:48.462" v="179" actId="14100"/>
          <ac:spMkLst>
            <pc:docMk/>
            <pc:sldMk cId="300711629" sldId="501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7:43.990" v="177"/>
          <ac:spMkLst>
            <pc:docMk/>
            <pc:sldMk cId="300711629" sldId="501"/>
            <ac:spMk id="5" creationId="{AC6E7D5E-6B7A-0776-9F1F-243BC30994E2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8:20.779" v="197" actId="403"/>
        <pc:sldMkLst>
          <pc:docMk/>
          <pc:sldMk cId="3135703295" sldId="502"/>
        </pc:sldMkLst>
        <pc:spChg chg="mod">
          <ac:chgData name="Rachel Anne Normand" userId="631bff65-363b-46bc-b0b5-eac538b8e3b4" providerId="ADAL" clId="{7D665C8B-EBF7-1348-9CD3-50D6E49C5887}" dt="2025-05-13T19:48:20.779" v="197" actId="403"/>
          <ac:spMkLst>
            <pc:docMk/>
            <pc:sldMk cId="3135703295" sldId="502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7:54.128" v="181"/>
          <ac:spMkLst>
            <pc:docMk/>
            <pc:sldMk cId="3135703295" sldId="502"/>
            <ac:spMk id="5" creationId="{06704795-FF3E-A5A2-F77C-36A9226F55E8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8:33.624" v="201" actId="14100"/>
        <pc:sldMkLst>
          <pc:docMk/>
          <pc:sldMk cId="40213809" sldId="503"/>
        </pc:sldMkLst>
        <pc:spChg chg="mod">
          <ac:chgData name="Rachel Anne Normand" userId="631bff65-363b-46bc-b0b5-eac538b8e3b4" providerId="ADAL" clId="{7D665C8B-EBF7-1348-9CD3-50D6E49C5887}" dt="2025-05-13T19:48:33.624" v="201" actId="14100"/>
          <ac:spMkLst>
            <pc:docMk/>
            <pc:sldMk cId="40213809" sldId="503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8:28.256" v="199"/>
          <ac:spMkLst>
            <pc:docMk/>
            <pc:sldMk cId="40213809" sldId="503"/>
            <ac:spMk id="5" creationId="{8C123A2A-4134-01EF-3C1A-A4094D895500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9:00.828" v="224" actId="20577"/>
        <pc:sldMkLst>
          <pc:docMk/>
          <pc:sldMk cId="2476556124" sldId="504"/>
        </pc:sldMkLst>
        <pc:spChg chg="mod">
          <ac:chgData name="Rachel Anne Normand" userId="631bff65-363b-46bc-b0b5-eac538b8e3b4" providerId="ADAL" clId="{7D665C8B-EBF7-1348-9CD3-50D6E49C5887}" dt="2025-05-13T19:49:00.828" v="224" actId="20577"/>
          <ac:spMkLst>
            <pc:docMk/>
            <pc:sldMk cId="2476556124" sldId="504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8:49.680" v="205"/>
          <ac:spMkLst>
            <pc:docMk/>
            <pc:sldMk cId="2476556124" sldId="504"/>
            <ac:spMk id="8" creationId="{422DA7CA-9AB7-6EF6-ED8F-1000ABC77A85}"/>
          </ac:spMkLst>
        </pc:spChg>
        <pc:picChg chg="add mod">
          <ac:chgData name="Rachel Anne Normand" userId="631bff65-363b-46bc-b0b5-eac538b8e3b4" providerId="ADAL" clId="{7D665C8B-EBF7-1348-9CD3-50D6E49C5887}" dt="2025-05-13T19:48:49.680" v="205"/>
          <ac:picMkLst>
            <pc:docMk/>
            <pc:sldMk cId="2476556124" sldId="504"/>
            <ac:picMk id="7" creationId="{02C3E3E0-1050-5359-6105-F010E89DCD3F}"/>
          </ac:picMkLst>
        </pc:picChg>
      </pc:sldChg>
      <pc:sldChg chg="addSp delSp modSp mod">
        <pc:chgData name="Rachel Anne Normand" userId="631bff65-363b-46bc-b0b5-eac538b8e3b4" providerId="ADAL" clId="{7D665C8B-EBF7-1348-9CD3-50D6E49C5887}" dt="2025-05-13T19:49:11.121" v="228" actId="14100"/>
        <pc:sldMkLst>
          <pc:docMk/>
          <pc:sldMk cId="3127821399" sldId="505"/>
        </pc:sldMkLst>
        <pc:spChg chg="mod">
          <ac:chgData name="Rachel Anne Normand" userId="631bff65-363b-46bc-b0b5-eac538b8e3b4" providerId="ADAL" clId="{7D665C8B-EBF7-1348-9CD3-50D6E49C5887}" dt="2025-05-13T19:49:11.121" v="228" actId="14100"/>
          <ac:spMkLst>
            <pc:docMk/>
            <pc:sldMk cId="3127821399" sldId="505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9:06.229" v="226"/>
          <ac:spMkLst>
            <pc:docMk/>
            <pc:sldMk cId="3127821399" sldId="505"/>
            <ac:spMk id="5" creationId="{84233346-F464-3C93-DB60-723149619E64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9:26.010" v="232" actId="14100"/>
        <pc:sldMkLst>
          <pc:docMk/>
          <pc:sldMk cId="1518201025" sldId="506"/>
        </pc:sldMkLst>
        <pc:spChg chg="mod">
          <ac:chgData name="Rachel Anne Normand" userId="631bff65-363b-46bc-b0b5-eac538b8e3b4" providerId="ADAL" clId="{7D665C8B-EBF7-1348-9CD3-50D6E49C5887}" dt="2025-05-13T19:49:26.010" v="232" actId="14100"/>
          <ac:spMkLst>
            <pc:docMk/>
            <pc:sldMk cId="1518201025" sldId="506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9:21.071" v="230"/>
          <ac:spMkLst>
            <pc:docMk/>
            <pc:sldMk cId="1518201025" sldId="506"/>
            <ac:spMk id="5" creationId="{C29E6EDC-E84B-75CA-2F9C-6B325A251C96}"/>
          </ac:spMkLst>
        </pc:spChg>
      </pc:sldChg>
      <pc:sldChg chg="addSp delSp modSp mod">
        <pc:chgData name="Rachel Anne Normand" userId="631bff65-363b-46bc-b0b5-eac538b8e3b4" providerId="ADAL" clId="{7D665C8B-EBF7-1348-9CD3-50D6E49C5887}" dt="2025-05-13T19:49:43.690" v="238" actId="14100"/>
        <pc:sldMkLst>
          <pc:docMk/>
          <pc:sldMk cId="3820044965" sldId="507"/>
        </pc:sldMkLst>
        <pc:spChg chg="mod">
          <ac:chgData name="Rachel Anne Normand" userId="631bff65-363b-46bc-b0b5-eac538b8e3b4" providerId="ADAL" clId="{7D665C8B-EBF7-1348-9CD3-50D6E49C5887}" dt="2025-05-13T19:49:43.690" v="238" actId="14100"/>
          <ac:spMkLst>
            <pc:docMk/>
            <pc:sldMk cId="3820044965" sldId="507"/>
            <ac:spMk id="3" creationId="{00000000-0000-0000-0000-000000000000}"/>
          </ac:spMkLst>
        </pc:spChg>
        <pc:spChg chg="add mod">
          <ac:chgData name="Rachel Anne Normand" userId="631bff65-363b-46bc-b0b5-eac538b8e3b4" providerId="ADAL" clId="{7D665C8B-EBF7-1348-9CD3-50D6E49C5887}" dt="2025-05-13T19:49:36.882" v="236"/>
          <ac:spMkLst>
            <pc:docMk/>
            <pc:sldMk cId="3820044965" sldId="507"/>
            <ac:spMk id="8" creationId="{820AF14C-90FF-02A7-DD94-1559ACE083B8}"/>
          </ac:spMkLst>
        </pc:spChg>
        <pc:picChg chg="add mod">
          <ac:chgData name="Rachel Anne Normand" userId="631bff65-363b-46bc-b0b5-eac538b8e3b4" providerId="ADAL" clId="{7D665C8B-EBF7-1348-9CD3-50D6E49C5887}" dt="2025-05-13T19:49:36.882" v="236"/>
          <ac:picMkLst>
            <pc:docMk/>
            <pc:sldMk cId="3820044965" sldId="507"/>
            <ac:picMk id="7" creationId="{2ED11FBB-7D7C-A3D4-E757-8E4FA293AA62}"/>
          </ac:picMkLst>
        </pc:picChg>
      </pc:sldChg>
      <pc:sldChg chg="add">
        <pc:chgData name="Rachel Anne Normand" userId="631bff65-363b-46bc-b0b5-eac538b8e3b4" providerId="ADAL" clId="{7D665C8B-EBF7-1348-9CD3-50D6E49C5887}" dt="2025-05-13T19:42:59.594" v="63" actId="2890"/>
        <pc:sldMkLst>
          <pc:docMk/>
          <pc:sldMk cId="2803337981" sldId="508"/>
        </pc:sldMkLst>
      </pc:sldChg>
      <pc:sldChg chg="modSp add mod">
        <pc:chgData name="Rachel Anne Normand" userId="631bff65-363b-46bc-b0b5-eac538b8e3b4" providerId="ADAL" clId="{7D665C8B-EBF7-1348-9CD3-50D6E49C5887}" dt="2025-05-13T19:47:17.492" v="170" actId="20577"/>
        <pc:sldMkLst>
          <pc:docMk/>
          <pc:sldMk cId="1931117321" sldId="509"/>
        </pc:sldMkLst>
        <pc:spChg chg="mod">
          <ac:chgData name="Rachel Anne Normand" userId="631bff65-363b-46bc-b0b5-eac538b8e3b4" providerId="ADAL" clId="{7D665C8B-EBF7-1348-9CD3-50D6E49C5887}" dt="2025-05-13T19:47:17.492" v="170" actId="20577"/>
          <ac:spMkLst>
            <pc:docMk/>
            <pc:sldMk cId="1931117321" sldId="509"/>
            <ac:spMk id="3" creationId="{A23C9F26-C1A1-E163-583F-9DDCC8D34AEA}"/>
          </ac:spMkLst>
        </pc:spChg>
      </pc:sldChg>
      <pc:sldChg chg="add del">
        <pc:chgData name="Rachel Anne Normand" userId="631bff65-363b-46bc-b0b5-eac538b8e3b4" providerId="ADAL" clId="{7D665C8B-EBF7-1348-9CD3-50D6E49C5887}" dt="2025-05-13T19:46:40.041" v="161" actId="2890"/>
        <pc:sldMkLst>
          <pc:docMk/>
          <pc:sldMk cId="2566411827" sldId="509"/>
        </pc:sldMkLst>
      </pc:sldChg>
      <pc:sldMasterChg chg="modSp mod modSldLayout">
        <pc:chgData name="Rachel Anne Normand" userId="631bff65-363b-46bc-b0b5-eac538b8e3b4" providerId="ADAL" clId="{7D665C8B-EBF7-1348-9CD3-50D6E49C5887}" dt="2025-05-13T19:41:34.402" v="10" actId="14100"/>
        <pc:sldMasterMkLst>
          <pc:docMk/>
          <pc:sldMasterMk cId="0" sldId="2147483648"/>
        </pc:sldMasterMkLst>
        <pc:spChg chg="mod">
          <ac:chgData name="Rachel Anne Normand" userId="631bff65-363b-46bc-b0b5-eac538b8e3b4" providerId="ADAL" clId="{7D665C8B-EBF7-1348-9CD3-50D6E49C5887}" dt="2025-05-13T19:41:23.282" v="7" actId="1410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Rachel Anne Normand" userId="631bff65-363b-46bc-b0b5-eac538b8e3b4" providerId="ADAL" clId="{7D665C8B-EBF7-1348-9CD3-50D6E49C5887}" dt="2025-05-13T19:41:26.115" v="8" actId="14100"/>
          <ac:spMkLst>
            <pc:docMk/>
            <pc:sldMasterMk cId="0" sldId="2147483648"/>
            <ac:spMk id="3" creationId="{00000000-0000-0000-0000-000000000000}"/>
          </ac:spMkLst>
        </pc:spChg>
        <pc:sldLayoutChg chg="modSp mod">
          <pc:chgData name="Rachel Anne Normand" userId="631bff65-363b-46bc-b0b5-eac538b8e3b4" providerId="ADAL" clId="{7D665C8B-EBF7-1348-9CD3-50D6E49C5887}" dt="2025-05-13T19:41:34.402" v="10" actId="14100"/>
          <pc:sldLayoutMkLst>
            <pc:docMk/>
            <pc:sldMasterMk cId="0" sldId="2147483648"/>
            <pc:sldLayoutMk cId="0" sldId="2147483650"/>
          </pc:sldLayoutMkLst>
          <pc:spChg chg="mod">
            <ac:chgData name="Rachel Anne Normand" userId="631bff65-363b-46bc-b0b5-eac538b8e3b4" providerId="ADAL" clId="{7D665C8B-EBF7-1348-9CD3-50D6E49C5887}" dt="2025-05-13T19:41:32.277" v="9" actId="14100"/>
            <ac:spMkLst>
              <pc:docMk/>
              <pc:sldMasterMk cId="0" sldId="2147483648"/>
              <pc:sldLayoutMk cId="0" sldId="2147483650"/>
              <ac:spMk id="2" creationId="{00000000-0000-0000-0000-000000000000}"/>
            </ac:spMkLst>
          </pc:spChg>
          <pc:spChg chg="mod">
            <ac:chgData name="Rachel Anne Normand" userId="631bff65-363b-46bc-b0b5-eac538b8e3b4" providerId="ADAL" clId="{7D665C8B-EBF7-1348-9CD3-50D6E49C5887}" dt="2025-05-13T19:41:34.402" v="10" actId="14100"/>
            <ac:spMkLst>
              <pc:docMk/>
              <pc:sldMasterMk cId="0" sldId="2147483648"/>
              <pc:sldLayoutMk cId="0" sldId="2147483650"/>
              <ac:spMk id="3" creationId="{00000000-0000-0000-0000-000000000000}"/>
            </ac:spMkLst>
          </pc:spChg>
        </pc:sldLayoutChg>
      </pc:sldMasterChg>
    </pc:docChg>
  </pc:docChgLst>
  <pc:docChgLst>
    <pc:chgData name="Cate Mantet-Bonsrah" userId="S::cate@revidaction.com::d536d017-771a-46c2-b667-99de948b2c44" providerId="AD" clId="Web-{D23BC757-D172-CB67-92F4-5A78235C9AC0}"/>
    <pc:docChg chg="modSld">
      <pc:chgData name="Cate Mantet-Bonsrah" userId="S::cate@revidaction.com::d536d017-771a-46c2-b667-99de948b2c44" providerId="AD" clId="Web-{D23BC757-D172-CB67-92F4-5A78235C9AC0}" dt="2025-05-02T19:34:45.080" v="2" actId="20577"/>
      <pc:docMkLst>
        <pc:docMk/>
      </pc:docMkLst>
      <pc:sldChg chg="modSp">
        <pc:chgData name="Cate Mantet-Bonsrah" userId="S::cate@revidaction.com::d536d017-771a-46c2-b667-99de948b2c44" providerId="AD" clId="Web-{D23BC757-D172-CB67-92F4-5A78235C9AC0}" dt="2025-05-02T19:34:45.080" v="2" actId="20577"/>
        <pc:sldMkLst>
          <pc:docMk/>
          <pc:sldMk cId="3861369899" sldId="256"/>
        </pc:sldMkLst>
      </pc:sldChg>
    </pc:docChg>
  </pc:docChgLst>
  <pc:docChgLst>
    <pc:chgData name="Utilisateur invité" userId="S::urn:spo:tenantanon#26fc914f-9c5c-4e24-95aa-0dabac7a976a::" providerId="AD" clId="Web-{D338B158-DB71-338C-2733-0FB7CF0C7A36}"/>
    <pc:docChg chg="modSld">
      <pc:chgData name="Utilisateur invité" userId="S::urn:spo:tenantanon#26fc914f-9c5c-4e24-95aa-0dabac7a976a::" providerId="AD" clId="Web-{D338B158-DB71-338C-2733-0FB7CF0C7A36}" dt="2025-05-17T15:22:02.028" v="13" actId="1076"/>
      <pc:docMkLst>
        <pc:docMk/>
      </pc:docMkLst>
      <pc:sldChg chg="modSp">
        <pc:chgData name="Utilisateur invité" userId="S::urn:spo:tenantanon#26fc914f-9c5c-4e24-95aa-0dabac7a976a::" providerId="AD" clId="Web-{D338B158-DB71-338C-2733-0FB7CF0C7A36}" dt="2025-05-17T15:18:06.886" v="6"/>
        <pc:sldMkLst>
          <pc:docMk/>
          <pc:sldMk cId="2104329492" sldId="307"/>
        </pc:sldMkLst>
        <pc:spChg chg="mod">
          <ac:chgData name="Utilisateur invité" userId="S::urn:spo:tenantanon#26fc914f-9c5c-4e24-95aa-0dabac7a976a::" providerId="AD" clId="Web-{D338B158-DB71-338C-2733-0FB7CF0C7A36}" dt="2025-05-17T15:13:28.411" v="2" actId="1076"/>
          <ac:spMkLst>
            <pc:docMk/>
            <pc:sldMk cId="2104329492" sldId="307"/>
            <ac:spMk id="5" creationId="{C4752200-15B1-8D4F-BA23-1BB293B2CE3E}"/>
          </ac:spMkLst>
        </pc:spChg>
        <pc:picChg chg="mod">
          <ac:chgData name="Utilisateur invité" userId="S::urn:spo:tenantanon#26fc914f-9c5c-4e24-95aa-0dabac7a976a::" providerId="AD" clId="Web-{D338B158-DB71-338C-2733-0FB7CF0C7A36}" dt="2025-05-17T15:18:06.886" v="6"/>
          <ac:picMkLst>
            <pc:docMk/>
            <pc:sldMk cId="2104329492" sldId="307"/>
            <ac:picMk id="8" creationId="{00000000-0000-0000-0000-000000000000}"/>
          </ac:picMkLst>
        </pc:picChg>
      </pc:sldChg>
      <pc:sldChg chg="modSp">
        <pc:chgData name="Utilisateur invité" userId="S::urn:spo:tenantanon#26fc914f-9c5c-4e24-95aa-0dabac7a976a::" providerId="AD" clId="Web-{D338B158-DB71-338C-2733-0FB7CF0C7A36}" dt="2025-05-17T15:18:34.981" v="7"/>
        <pc:sldMkLst>
          <pc:docMk/>
          <pc:sldMk cId="1770811927" sldId="498"/>
        </pc:sldMkLst>
        <pc:picChg chg="mod">
          <ac:chgData name="Utilisateur invité" userId="S::urn:spo:tenantanon#26fc914f-9c5c-4e24-95aa-0dabac7a976a::" providerId="AD" clId="Web-{D338B158-DB71-338C-2733-0FB7CF0C7A36}" dt="2025-05-17T15:18:34.981" v="7"/>
          <ac:picMkLst>
            <pc:docMk/>
            <pc:sldMk cId="1770811927" sldId="498"/>
            <ac:picMk id="5" creationId="{7BE60314-82E7-E04B-D962-B935463E2334}"/>
          </ac:picMkLst>
        </pc:picChg>
      </pc:sldChg>
      <pc:sldChg chg="addSp delSp modSp">
        <pc:chgData name="Utilisateur invité" userId="S::urn:spo:tenantanon#26fc914f-9c5c-4e24-95aa-0dabac7a976a::" providerId="AD" clId="Web-{D338B158-DB71-338C-2733-0FB7CF0C7A36}" dt="2025-05-17T15:21:55.012" v="11"/>
        <pc:sldMkLst>
          <pc:docMk/>
          <pc:sldMk cId="3127821399" sldId="505"/>
        </pc:sldMkLst>
      </pc:sldChg>
      <pc:sldChg chg="addSp modSp">
        <pc:chgData name="Utilisateur invité" userId="S::urn:spo:tenantanon#26fc914f-9c5c-4e24-95aa-0dabac7a976a::" providerId="AD" clId="Web-{D338B158-DB71-338C-2733-0FB7CF0C7A36}" dt="2025-05-17T15:22:02.028" v="13" actId="1076"/>
        <pc:sldMkLst>
          <pc:docMk/>
          <pc:sldMk cId="1518201025" sldId="506"/>
        </pc:sldMkLst>
        <pc:picChg chg="add mod">
          <ac:chgData name="Utilisateur invité" userId="S::urn:spo:tenantanon#26fc914f-9c5c-4e24-95aa-0dabac7a976a::" providerId="AD" clId="Web-{D338B158-DB71-338C-2733-0FB7CF0C7A36}" dt="2025-05-17T15:22:02.028" v="13" actId="1076"/>
          <ac:picMkLst>
            <pc:docMk/>
            <pc:sldMk cId="1518201025" sldId="506"/>
            <ac:picMk id="2" creationId="{562AB64C-3036-93E4-77B6-C21DAD085A36}"/>
          </ac:picMkLst>
        </pc:picChg>
      </pc:sldChg>
      <pc:sldChg chg="modSp">
        <pc:chgData name="Utilisateur invité" userId="S::urn:spo:tenantanon#26fc914f-9c5c-4e24-95aa-0dabac7a976a::" providerId="AD" clId="Web-{D338B158-DB71-338C-2733-0FB7CF0C7A36}" dt="2025-05-17T15:17:58.338" v="5" actId="1076"/>
        <pc:sldMkLst>
          <pc:docMk/>
          <pc:sldMk cId="2803337981" sldId="508"/>
        </pc:sldMkLst>
        <pc:spChg chg="mod">
          <ac:chgData name="Utilisateur invité" userId="S::urn:spo:tenantanon#26fc914f-9c5c-4e24-95aa-0dabac7a976a::" providerId="AD" clId="Web-{D338B158-DB71-338C-2733-0FB7CF0C7A36}" dt="2025-05-17T15:17:58.338" v="5" actId="1076"/>
          <ac:spMkLst>
            <pc:docMk/>
            <pc:sldMk cId="2803337981" sldId="508"/>
            <ac:spMk id="5" creationId="{00C0D53E-D722-A021-97BD-839D80826159}"/>
          </ac:spMkLst>
        </pc:spChg>
        <pc:picChg chg="mod">
          <ac:chgData name="Utilisateur invité" userId="S::urn:spo:tenantanon#26fc914f-9c5c-4e24-95aa-0dabac7a976a::" providerId="AD" clId="Web-{D338B158-DB71-338C-2733-0FB7CF0C7A36}" dt="2025-05-17T15:17:52.541" v="4"/>
          <ac:picMkLst>
            <pc:docMk/>
            <pc:sldMk cId="2803337981" sldId="508"/>
            <ac:picMk id="8" creationId="{1AFFBBDE-C7D6-5789-2F59-0F1268BD13FF}"/>
          </ac:picMkLst>
        </pc:picChg>
      </pc:sldChg>
      <pc:sldChg chg="modSp">
        <pc:chgData name="Utilisateur invité" userId="S::urn:spo:tenantanon#26fc914f-9c5c-4e24-95aa-0dabac7a976a::" providerId="AD" clId="Web-{D338B158-DB71-338C-2733-0FB7CF0C7A36}" dt="2025-05-17T15:18:46.107" v="8"/>
        <pc:sldMkLst>
          <pc:docMk/>
          <pc:sldMk cId="1931117321" sldId="509"/>
        </pc:sldMkLst>
        <pc:picChg chg="mod">
          <ac:chgData name="Utilisateur invité" userId="S::urn:spo:tenantanon#26fc914f-9c5c-4e24-95aa-0dabac7a976a::" providerId="AD" clId="Web-{D338B158-DB71-338C-2733-0FB7CF0C7A36}" dt="2025-05-17T15:18:46.107" v="8"/>
          <ac:picMkLst>
            <pc:docMk/>
            <pc:sldMk cId="1931117321" sldId="509"/>
            <ac:picMk id="5" creationId="{91E43331-F72B-F962-C572-33444A3CE666}"/>
          </ac:picMkLst>
        </pc:picChg>
      </pc:sldChg>
    </pc:docChg>
  </pc:docChgLst>
  <pc:docChgLst>
    <pc:chgData name="Cate Mantet-Bonsrah" userId="S::cate@revidaction.com::d536d017-771a-46c2-b667-99de948b2c44" providerId="AD" clId="Web-{D645C74A-3B74-8D5B-6BBD-7BE323D2F802}"/>
    <pc:docChg chg="mod modSld">
      <pc:chgData name="Cate Mantet-Bonsrah" userId="S::cate@revidaction.com::d536d017-771a-46c2-b667-99de948b2c44" providerId="AD" clId="Web-{D645C74A-3B74-8D5B-6BBD-7BE323D2F802}" dt="2025-05-08T19:03:41.395" v="311" actId="1076"/>
      <pc:docMkLst>
        <pc:docMk/>
      </pc:docMkLst>
      <pc:sldChg chg="modSp">
        <pc:chgData name="Cate Mantet-Bonsrah" userId="S::cate@revidaction.com::d536d017-771a-46c2-b667-99de948b2c44" providerId="AD" clId="Web-{D645C74A-3B74-8D5B-6BBD-7BE323D2F802}" dt="2025-05-08T18:33:28.261" v="80" actId="1076"/>
        <pc:sldMkLst>
          <pc:docMk/>
          <pc:sldMk cId="3757631623" sldId="266"/>
        </pc:sldMkLst>
        <pc:graphicFrameChg chg="mod modGraphic">
          <ac:chgData name="Cate Mantet-Bonsrah" userId="S::cate@revidaction.com::d536d017-771a-46c2-b667-99de948b2c44" providerId="AD" clId="Web-{D645C74A-3B74-8D5B-6BBD-7BE323D2F802}" dt="2025-05-08T18:33:28.261" v="80" actId="1076"/>
          <ac:graphicFrameMkLst>
            <pc:docMk/>
            <pc:sldMk cId="3757631623" sldId="266"/>
            <ac:graphicFrameMk id="10" creationId="{00000000-0000-0000-0000-000000000000}"/>
          </ac:graphicFrameMkLst>
        </pc:graphicFrameChg>
      </pc:sldChg>
      <pc:sldChg chg="modSp">
        <pc:chgData name="Cate Mantet-Bonsrah" userId="S::cate@revidaction.com::d536d017-771a-46c2-b667-99de948b2c44" providerId="AD" clId="Web-{D645C74A-3B74-8D5B-6BBD-7BE323D2F802}" dt="2025-05-08T18:36:46.342" v="97" actId="20577"/>
        <pc:sldMkLst>
          <pc:docMk/>
          <pc:sldMk cId="2104329492" sldId="307"/>
        </pc:sldMkLst>
        <pc:picChg chg="mod">
          <ac:chgData name="Cate Mantet-Bonsrah" userId="S::cate@revidaction.com::d536d017-771a-46c2-b667-99de948b2c44" providerId="AD" clId="Web-{D645C74A-3B74-8D5B-6BBD-7BE323D2F802}" dt="2025-05-08T18:35:10.278" v="92" actId="1076"/>
          <ac:picMkLst>
            <pc:docMk/>
            <pc:sldMk cId="2104329492" sldId="307"/>
            <ac:picMk id="8" creationId="{00000000-0000-0000-0000-000000000000}"/>
          </ac:picMkLst>
        </pc:picChg>
      </pc:sldChg>
      <pc:sldChg chg="modSp">
        <pc:chgData name="Cate Mantet-Bonsrah" userId="S::cate@revidaction.com::d536d017-771a-46c2-b667-99de948b2c44" providerId="AD" clId="Web-{D645C74A-3B74-8D5B-6BBD-7BE323D2F802}" dt="2025-05-08T18:39:15.453" v="116" actId="20577"/>
        <pc:sldMkLst>
          <pc:docMk/>
          <pc:sldMk cId="493941716" sldId="494"/>
        </pc:sldMkLst>
        <pc:spChg chg="mod">
          <ac:chgData name="Cate Mantet-Bonsrah" userId="S::cate@revidaction.com::d536d017-771a-46c2-b667-99de948b2c44" providerId="AD" clId="Web-{D645C74A-3B74-8D5B-6BBD-7BE323D2F802}" dt="2025-05-08T18:39:15.453" v="116" actId="20577"/>
          <ac:spMkLst>
            <pc:docMk/>
            <pc:sldMk cId="493941716" sldId="494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8:40:43.767" v="128" actId="1076"/>
        <pc:sldMkLst>
          <pc:docMk/>
          <pc:sldMk cId="2421184393" sldId="495"/>
        </pc:sldMkLst>
        <pc:picChg chg="mod">
          <ac:chgData name="Cate Mantet-Bonsrah" userId="S::cate@revidaction.com::d536d017-771a-46c2-b667-99de948b2c44" providerId="AD" clId="Web-{D645C74A-3B74-8D5B-6BBD-7BE323D2F802}" dt="2025-05-08T18:40:34.188" v="126" actId="1076"/>
          <ac:picMkLst>
            <pc:docMk/>
            <pc:sldMk cId="2421184393" sldId="495"/>
            <ac:picMk id="4" creationId="{00000000-0000-0000-0000-000000000000}"/>
          </ac:picMkLst>
        </pc:picChg>
      </pc:sldChg>
      <pc:sldChg chg="modSp">
        <pc:chgData name="Cate Mantet-Bonsrah" userId="S::cate@revidaction.com::d536d017-771a-46c2-b667-99de948b2c44" providerId="AD" clId="Web-{D645C74A-3B74-8D5B-6BBD-7BE323D2F802}" dt="2025-05-08T18:42:00.533" v="146" actId="20577"/>
        <pc:sldMkLst>
          <pc:docMk/>
          <pc:sldMk cId="1875700491" sldId="496"/>
        </pc:sldMkLst>
        <pc:spChg chg="mod">
          <ac:chgData name="Cate Mantet-Bonsrah" userId="S::cate@revidaction.com::d536d017-771a-46c2-b667-99de948b2c44" providerId="AD" clId="Web-{D645C74A-3B74-8D5B-6BBD-7BE323D2F802}" dt="2025-05-08T18:42:00.533" v="146" actId="20577"/>
          <ac:spMkLst>
            <pc:docMk/>
            <pc:sldMk cId="1875700491" sldId="496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8:44:46.707" v="170" actId="20577"/>
        <pc:sldMkLst>
          <pc:docMk/>
          <pc:sldMk cId="3440085347" sldId="497"/>
        </pc:sldMkLst>
        <pc:spChg chg="mod">
          <ac:chgData name="Cate Mantet-Bonsrah" userId="S::cate@revidaction.com::d536d017-771a-46c2-b667-99de948b2c44" providerId="AD" clId="Web-{D645C74A-3B74-8D5B-6BBD-7BE323D2F802}" dt="2025-05-08T18:44:46.707" v="170" actId="20577"/>
          <ac:spMkLst>
            <pc:docMk/>
            <pc:sldMk cId="3440085347" sldId="497"/>
            <ac:spMk id="3" creationId="{00000000-0000-0000-0000-000000000000}"/>
          </ac:spMkLst>
        </pc:spChg>
        <pc:picChg chg="mod">
          <ac:chgData name="Cate Mantet-Bonsrah" userId="S::cate@revidaction.com::d536d017-771a-46c2-b667-99de948b2c44" providerId="AD" clId="Web-{D645C74A-3B74-8D5B-6BBD-7BE323D2F802}" dt="2025-05-08T18:43:49.816" v="161" actId="1076"/>
          <ac:picMkLst>
            <pc:docMk/>
            <pc:sldMk cId="3440085347" sldId="497"/>
            <ac:picMk id="4" creationId="{00000000-0000-0000-0000-000000000000}"/>
          </ac:picMkLst>
        </pc:picChg>
      </pc:sldChg>
      <pc:sldChg chg="modSp">
        <pc:chgData name="Cate Mantet-Bonsrah" userId="S::cate@revidaction.com::d536d017-771a-46c2-b667-99de948b2c44" providerId="AD" clId="Web-{D645C74A-3B74-8D5B-6BBD-7BE323D2F802}" dt="2025-05-08T18:47:30.678" v="190" actId="1076"/>
        <pc:sldMkLst>
          <pc:docMk/>
          <pc:sldMk cId="3929253488" sldId="500"/>
        </pc:sldMkLst>
        <pc:spChg chg="mod">
          <ac:chgData name="Cate Mantet-Bonsrah" userId="S::cate@revidaction.com::d536d017-771a-46c2-b667-99de948b2c44" providerId="AD" clId="Web-{D645C74A-3B74-8D5B-6BBD-7BE323D2F802}" dt="2025-05-08T18:47:18.819" v="188" actId="1076"/>
          <ac:spMkLst>
            <pc:docMk/>
            <pc:sldMk cId="3929253488" sldId="500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8:48:59.680" v="201" actId="1076"/>
        <pc:sldMkLst>
          <pc:docMk/>
          <pc:sldMk cId="300711629" sldId="501"/>
        </pc:sldMkLst>
        <pc:spChg chg="mod">
          <ac:chgData name="Cate Mantet-Bonsrah" userId="S::cate@revidaction.com::d536d017-771a-46c2-b667-99de948b2c44" providerId="AD" clId="Web-{D645C74A-3B74-8D5B-6BBD-7BE323D2F802}" dt="2025-05-08T18:48:48.836" v="199" actId="1076"/>
          <ac:spMkLst>
            <pc:docMk/>
            <pc:sldMk cId="300711629" sldId="501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8:53:27.121" v="225" actId="1076"/>
        <pc:sldMkLst>
          <pc:docMk/>
          <pc:sldMk cId="3135703295" sldId="502"/>
        </pc:sldMkLst>
        <pc:spChg chg="mod">
          <ac:chgData name="Cate Mantet-Bonsrah" userId="S::cate@revidaction.com::d536d017-771a-46c2-b667-99de948b2c44" providerId="AD" clId="Web-{D645C74A-3B74-8D5B-6BBD-7BE323D2F802}" dt="2025-05-08T18:53:02.933" v="212" actId="1076"/>
          <ac:spMkLst>
            <pc:docMk/>
            <pc:sldMk cId="3135703295" sldId="502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8:55:32.716" v="244" actId="1076"/>
        <pc:sldMkLst>
          <pc:docMk/>
          <pc:sldMk cId="40213809" sldId="503"/>
        </pc:sldMkLst>
        <pc:spChg chg="mod">
          <ac:chgData name="Cate Mantet-Bonsrah" userId="S::cate@revidaction.com::d536d017-771a-46c2-b667-99de948b2c44" providerId="AD" clId="Web-{D645C74A-3B74-8D5B-6BBD-7BE323D2F802}" dt="2025-05-08T18:54:37.762" v="237" actId="20577"/>
          <ac:spMkLst>
            <pc:docMk/>
            <pc:sldMk cId="40213809" sldId="503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8:58:53.781" v="256" actId="1076"/>
        <pc:sldMkLst>
          <pc:docMk/>
          <pc:sldMk cId="2476556124" sldId="504"/>
        </pc:sldMkLst>
        <pc:spChg chg="mod">
          <ac:chgData name="Cate Mantet-Bonsrah" userId="S::cate@revidaction.com::d536d017-771a-46c2-b667-99de948b2c44" providerId="AD" clId="Web-{D645C74A-3B74-8D5B-6BBD-7BE323D2F802}" dt="2025-05-08T18:58:14.218" v="252" actId="1076"/>
          <ac:spMkLst>
            <pc:docMk/>
            <pc:sldMk cId="2476556124" sldId="504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9:01:05.424" v="281" actId="20577"/>
        <pc:sldMkLst>
          <pc:docMk/>
          <pc:sldMk cId="3127821399" sldId="505"/>
        </pc:sldMkLst>
        <pc:spChg chg="mod">
          <ac:chgData name="Cate Mantet-Bonsrah" userId="S::cate@revidaction.com::d536d017-771a-46c2-b667-99de948b2c44" providerId="AD" clId="Web-{D645C74A-3B74-8D5B-6BBD-7BE323D2F802}" dt="2025-05-08T19:01:05.424" v="281" actId="20577"/>
          <ac:spMkLst>
            <pc:docMk/>
            <pc:sldMk cId="3127821399" sldId="505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9:02:22.300" v="298" actId="1076"/>
        <pc:sldMkLst>
          <pc:docMk/>
          <pc:sldMk cId="1518201025" sldId="506"/>
        </pc:sldMkLst>
        <pc:spChg chg="mod">
          <ac:chgData name="Cate Mantet-Bonsrah" userId="S::cate@revidaction.com::d536d017-771a-46c2-b667-99de948b2c44" providerId="AD" clId="Web-{D645C74A-3B74-8D5B-6BBD-7BE323D2F802}" dt="2025-05-08T19:02:02.987" v="293" actId="20577"/>
          <ac:spMkLst>
            <pc:docMk/>
            <pc:sldMk cId="1518201025" sldId="506"/>
            <ac:spMk id="3" creationId="{00000000-0000-0000-0000-000000000000}"/>
          </ac:spMkLst>
        </pc:spChg>
      </pc:sldChg>
      <pc:sldChg chg="modSp">
        <pc:chgData name="Cate Mantet-Bonsrah" userId="S::cate@revidaction.com::d536d017-771a-46c2-b667-99de948b2c44" providerId="AD" clId="Web-{D645C74A-3B74-8D5B-6BBD-7BE323D2F802}" dt="2025-05-08T19:03:41.395" v="311" actId="1076"/>
        <pc:sldMkLst>
          <pc:docMk/>
          <pc:sldMk cId="3820044965" sldId="507"/>
        </pc:sldMkLst>
        <pc:spChg chg="mod">
          <ac:chgData name="Cate Mantet-Bonsrah" userId="S::cate@revidaction.com::d536d017-771a-46c2-b667-99de948b2c44" providerId="AD" clId="Web-{D645C74A-3B74-8D5B-6BBD-7BE323D2F802}" dt="2025-05-08T19:03:25.316" v="308" actId="1076"/>
          <ac:spMkLst>
            <pc:docMk/>
            <pc:sldMk cId="3820044965" sldId="507"/>
            <ac:spMk id="3" creationId="{00000000-0000-0000-0000-000000000000}"/>
          </ac:spMkLst>
        </pc:spChg>
      </pc:sldChg>
    </pc:docChg>
  </pc:docChgLst>
  <pc:docChgLst>
    <pc:chgData name="Cate Mantet-Bonsrah" userId="S::cate@revidaction.com::d536d017-771a-46c2-b667-99de948b2c44" providerId="AD" clId="Web-{D44038B0-E5A4-DB51-134D-225466FF2518}"/>
    <pc:docChg chg="modSld">
      <pc:chgData name="Cate Mantet-Bonsrah" userId="S::cate@revidaction.com::d536d017-771a-46c2-b667-99de948b2c44" providerId="AD" clId="Web-{D44038B0-E5A4-DB51-134D-225466FF2518}" dt="2025-05-08T17:43:54.690" v="46"/>
      <pc:docMkLst>
        <pc:docMk/>
      </pc:docMkLst>
      <pc:sldChg chg="modSp">
        <pc:chgData name="Cate Mantet-Bonsrah" userId="S::cate@revidaction.com::d536d017-771a-46c2-b667-99de948b2c44" providerId="AD" clId="Web-{D44038B0-E5A4-DB51-134D-225466FF2518}" dt="2025-05-08T17:40:44.765" v="8" actId="1076"/>
        <pc:sldMkLst>
          <pc:docMk/>
          <pc:sldMk cId="3861369899" sldId="256"/>
        </pc:sldMkLst>
      </pc:sldChg>
      <pc:sldChg chg="modSp">
        <pc:chgData name="Cate Mantet-Bonsrah" userId="S::cate@revidaction.com::d536d017-771a-46c2-b667-99de948b2c44" providerId="AD" clId="Web-{D44038B0-E5A4-DB51-134D-225466FF2518}" dt="2025-05-08T17:43:54.690" v="46"/>
        <pc:sldMkLst>
          <pc:docMk/>
          <pc:sldMk cId="3757631623" sldId="266"/>
        </pc:sldMkLst>
        <pc:graphicFrameChg chg="mod modGraphic">
          <ac:chgData name="Cate Mantet-Bonsrah" userId="S::cate@revidaction.com::d536d017-771a-46c2-b667-99de948b2c44" providerId="AD" clId="Web-{D44038B0-E5A4-DB51-134D-225466FF2518}" dt="2025-05-08T17:43:54.690" v="46"/>
          <ac:graphicFrameMkLst>
            <pc:docMk/>
            <pc:sldMk cId="3757631623" sldId="266"/>
            <ac:graphicFrameMk id="10" creationId="{00000000-0000-0000-0000-000000000000}"/>
          </ac:graphicFrameMkLst>
        </pc:graphicFrameChg>
      </pc:sldChg>
    </pc:docChg>
  </pc:docChgLst>
  <pc:docChgLst>
    <pc:chgData name="Mélanie Gendron" userId="b05ed1a2-98bf-4a87-b261-4b22b31ddbe0" providerId="ADAL" clId="{5501391D-A6E6-4DB7-BF8D-9276EE4B6E7D}"/>
    <pc:docChg chg="undo custSel modSld">
      <pc:chgData name="Mélanie Gendron" userId="b05ed1a2-98bf-4a87-b261-4b22b31ddbe0" providerId="ADAL" clId="{5501391D-A6E6-4DB7-BF8D-9276EE4B6E7D}" dt="2025-07-21T18:45:01.644" v="42" actId="1076"/>
      <pc:docMkLst>
        <pc:docMk/>
      </pc:docMkLst>
      <pc:sldChg chg="modSp mod">
        <pc:chgData name="Mélanie Gendron" userId="b05ed1a2-98bf-4a87-b261-4b22b31ddbe0" providerId="ADAL" clId="{5501391D-A6E6-4DB7-BF8D-9276EE4B6E7D}" dt="2025-07-21T18:40:37.755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5501391D-A6E6-4DB7-BF8D-9276EE4B6E7D}" dt="2025-07-21T18:40:37.755" v="0" actId="1076"/>
          <ac:spMkLst>
            <pc:docMk/>
            <pc:sldMk cId="3861369899" sldId="256"/>
            <ac:spMk id="8" creationId="{FE87B89B-5FB4-23F5-FA29-936FF3E20089}"/>
          </ac:spMkLst>
        </pc:spChg>
        <pc:spChg chg="mod">
          <ac:chgData name="Mélanie Gendron" userId="b05ed1a2-98bf-4a87-b261-4b22b31ddbe0" providerId="ADAL" clId="{5501391D-A6E6-4DB7-BF8D-9276EE4B6E7D}" dt="2025-07-21T18:40:37.755" v="0" actId="1076"/>
          <ac:spMkLst>
            <pc:docMk/>
            <pc:sldMk cId="3861369899" sldId="256"/>
            <ac:spMk id="9" creationId="{E1FDE569-11B6-CC87-08E2-7FA1AA000D7E}"/>
          </ac:spMkLst>
        </pc:spChg>
      </pc:sldChg>
      <pc:sldChg chg="addSp delSp modSp mod">
        <pc:chgData name="Mélanie Gendron" userId="b05ed1a2-98bf-4a87-b261-4b22b31ddbe0" providerId="ADAL" clId="{5501391D-A6E6-4DB7-BF8D-9276EE4B6E7D}" dt="2025-07-21T18:43:30.944" v="22" actId="1076"/>
        <pc:sldMkLst>
          <pc:docMk/>
          <pc:sldMk cId="2104329492" sldId="307"/>
        </pc:sldMkLst>
        <pc:spChg chg="add del mod">
          <ac:chgData name="Mélanie Gendron" userId="b05ed1a2-98bf-4a87-b261-4b22b31ddbe0" providerId="ADAL" clId="{5501391D-A6E6-4DB7-BF8D-9276EE4B6E7D}" dt="2025-07-21T18:42:01.505" v="11" actId="478"/>
          <ac:spMkLst>
            <pc:docMk/>
            <pc:sldMk cId="2104329492" sldId="307"/>
            <ac:spMk id="3" creationId="{2A4FF3A7-3403-E2D0-FA79-DDD831982A11}"/>
          </ac:spMkLst>
        </pc:spChg>
        <pc:spChg chg="add del mod">
          <ac:chgData name="Mélanie Gendron" userId="b05ed1a2-98bf-4a87-b261-4b22b31ddbe0" providerId="ADAL" clId="{5501391D-A6E6-4DB7-BF8D-9276EE4B6E7D}" dt="2025-07-21T18:41:59.620" v="10" actId="21"/>
          <ac:spMkLst>
            <pc:docMk/>
            <pc:sldMk cId="2104329492" sldId="307"/>
            <ac:spMk id="4" creationId="{C4752200-15B1-8D4F-BA23-1BB293B2CE3E}"/>
          </ac:spMkLst>
        </pc:spChg>
        <pc:spChg chg="del">
          <ac:chgData name="Mélanie Gendron" userId="b05ed1a2-98bf-4a87-b261-4b22b31ddbe0" providerId="ADAL" clId="{5501391D-A6E6-4DB7-BF8D-9276EE4B6E7D}" dt="2025-07-21T18:41:51.285" v="7" actId="21"/>
          <ac:spMkLst>
            <pc:docMk/>
            <pc:sldMk cId="2104329492" sldId="307"/>
            <ac:spMk id="5" creationId="{C4752200-15B1-8D4F-BA23-1BB293B2CE3E}"/>
          </ac:spMkLst>
        </pc:spChg>
        <pc:spChg chg="add mod">
          <ac:chgData name="Mélanie Gendron" userId="b05ed1a2-98bf-4a87-b261-4b22b31ddbe0" providerId="ADAL" clId="{5501391D-A6E6-4DB7-BF8D-9276EE4B6E7D}" dt="2025-07-21T18:42:02.425" v="12"/>
          <ac:spMkLst>
            <pc:docMk/>
            <pc:sldMk cId="2104329492" sldId="307"/>
            <ac:spMk id="6" creationId="{C4752200-15B1-8D4F-BA23-1BB293B2CE3E}"/>
          </ac:spMkLst>
        </pc:spChg>
        <pc:spChg chg="mod">
          <ac:chgData name="Mélanie Gendron" userId="b05ed1a2-98bf-4a87-b261-4b22b31ddbe0" providerId="ADAL" clId="{5501391D-A6E6-4DB7-BF8D-9276EE4B6E7D}" dt="2025-07-21T18:43:30.944" v="22" actId="1076"/>
          <ac:spMkLst>
            <pc:docMk/>
            <pc:sldMk cId="2104329492" sldId="307"/>
            <ac:spMk id="7" creationId="{3DCC32E8-1EC3-5476-2D35-8DB121DA3BC8}"/>
          </ac:spMkLst>
        </pc:spChg>
        <pc:spChg chg="add del mod">
          <ac:chgData name="Mélanie Gendron" userId="b05ed1a2-98bf-4a87-b261-4b22b31ddbe0" providerId="ADAL" clId="{5501391D-A6E6-4DB7-BF8D-9276EE4B6E7D}" dt="2025-07-21T18:43:28.804" v="21" actId="478"/>
          <ac:spMkLst>
            <pc:docMk/>
            <pc:sldMk cId="2104329492" sldId="307"/>
            <ac:spMk id="9" creationId="{B04AD905-8916-95B1-E218-E4AE3A4156ED}"/>
          </ac:spMkLst>
        </pc:spChg>
        <pc:picChg chg="mod">
          <ac:chgData name="Mélanie Gendron" userId="b05ed1a2-98bf-4a87-b261-4b22b31ddbe0" providerId="ADAL" clId="{5501391D-A6E6-4DB7-BF8D-9276EE4B6E7D}" dt="2025-07-21T18:41:43.115" v="6" actId="2085"/>
          <ac:picMkLst>
            <pc:docMk/>
            <pc:sldMk cId="2104329492" sldId="307"/>
            <ac:picMk id="8" creationId="{00000000-0000-0000-0000-000000000000}"/>
          </ac:picMkLst>
        </pc:picChg>
      </pc:sldChg>
      <pc:sldChg chg="modSp mod">
        <pc:chgData name="Mélanie Gendron" userId="b05ed1a2-98bf-4a87-b261-4b22b31ddbe0" providerId="ADAL" clId="{5501391D-A6E6-4DB7-BF8D-9276EE4B6E7D}" dt="2025-07-21T18:43:38.006" v="25" actId="1076"/>
        <pc:sldMkLst>
          <pc:docMk/>
          <pc:sldMk cId="493941716" sldId="494"/>
        </pc:sldMkLst>
        <pc:spChg chg="mod">
          <ac:chgData name="Mélanie Gendron" userId="b05ed1a2-98bf-4a87-b261-4b22b31ddbe0" providerId="ADAL" clId="{5501391D-A6E6-4DB7-BF8D-9276EE4B6E7D}" dt="2025-07-21T18:43:38.006" v="25" actId="1076"/>
          <ac:spMkLst>
            <pc:docMk/>
            <pc:sldMk cId="493941716" sldId="494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5501391D-A6E6-4DB7-BF8D-9276EE4B6E7D}" dt="2025-07-21T18:43:43.495" v="26" actId="1076"/>
        <pc:sldMkLst>
          <pc:docMk/>
          <pc:sldMk cId="2421184393" sldId="495"/>
        </pc:sldMkLst>
        <pc:spChg chg="mod">
          <ac:chgData name="Mélanie Gendron" userId="b05ed1a2-98bf-4a87-b261-4b22b31ddbe0" providerId="ADAL" clId="{5501391D-A6E6-4DB7-BF8D-9276EE4B6E7D}" dt="2025-07-21T18:43:43.495" v="26" actId="1076"/>
          <ac:spMkLst>
            <pc:docMk/>
            <pc:sldMk cId="2421184393" sldId="495"/>
            <ac:spMk id="12" creationId="{4D896282-424D-7D0E-6FF1-4CBE12963775}"/>
          </ac:spMkLst>
        </pc:spChg>
      </pc:sldChg>
      <pc:sldChg chg="addSp delSp modSp mod">
        <pc:chgData name="Mélanie Gendron" userId="b05ed1a2-98bf-4a87-b261-4b22b31ddbe0" providerId="ADAL" clId="{5501391D-A6E6-4DB7-BF8D-9276EE4B6E7D}" dt="2025-07-21T18:44:32.265" v="38" actId="1076"/>
        <pc:sldMkLst>
          <pc:docMk/>
          <pc:sldMk cId="1770811927" sldId="498"/>
        </pc:sldMkLst>
        <pc:spChg chg="del">
          <ac:chgData name="Mélanie Gendron" userId="b05ed1a2-98bf-4a87-b261-4b22b31ddbe0" providerId="ADAL" clId="{5501391D-A6E6-4DB7-BF8D-9276EE4B6E7D}" dt="2025-07-21T18:43:59.356" v="29" actId="21"/>
          <ac:spMkLst>
            <pc:docMk/>
            <pc:sldMk cId="1770811927" sldId="498"/>
            <ac:spMk id="2" creationId="{00000000-0000-0000-0000-000000000000}"/>
          </ac:spMkLst>
        </pc:spChg>
        <pc:spChg chg="mod">
          <ac:chgData name="Mélanie Gendron" userId="b05ed1a2-98bf-4a87-b261-4b22b31ddbe0" providerId="ADAL" clId="{5501391D-A6E6-4DB7-BF8D-9276EE4B6E7D}" dt="2025-07-21T18:44:10.144" v="35" actId="1076"/>
          <ac:spMkLst>
            <pc:docMk/>
            <pc:sldMk cId="1770811927" sldId="498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5501391D-A6E6-4DB7-BF8D-9276EE4B6E7D}" dt="2025-07-21T18:44:05.834" v="33" actId="478"/>
          <ac:spMkLst>
            <pc:docMk/>
            <pc:sldMk cId="1770811927" sldId="498"/>
            <ac:spMk id="6" creationId="{5E4EDE53-252C-11F6-0AFF-8973089B5844}"/>
          </ac:spMkLst>
        </pc:spChg>
        <pc:spChg chg="add del mod">
          <ac:chgData name="Mélanie Gendron" userId="b05ed1a2-98bf-4a87-b261-4b22b31ddbe0" providerId="ADAL" clId="{5501391D-A6E6-4DB7-BF8D-9276EE4B6E7D}" dt="2025-07-21T18:44:04.978" v="32" actId="21"/>
          <ac:spMkLst>
            <pc:docMk/>
            <pc:sldMk cId="1770811927" sldId="498"/>
            <ac:spMk id="7" creationId="{00000000-0000-0000-0000-000000000000}"/>
          </ac:spMkLst>
        </pc:spChg>
        <pc:spChg chg="add mod">
          <ac:chgData name="Mélanie Gendron" userId="b05ed1a2-98bf-4a87-b261-4b22b31ddbe0" providerId="ADAL" clId="{5501391D-A6E6-4DB7-BF8D-9276EE4B6E7D}" dt="2025-07-21T18:44:06.895" v="34"/>
          <ac:spMkLst>
            <pc:docMk/>
            <pc:sldMk cId="1770811927" sldId="498"/>
            <ac:spMk id="8" creationId="{00000000-0000-0000-0000-000000000000}"/>
          </ac:spMkLst>
        </pc:spChg>
        <pc:picChg chg="mod">
          <ac:chgData name="Mélanie Gendron" userId="b05ed1a2-98bf-4a87-b261-4b22b31ddbe0" providerId="ADAL" clId="{5501391D-A6E6-4DB7-BF8D-9276EE4B6E7D}" dt="2025-07-21T18:44:32.265" v="38" actId="1076"/>
          <ac:picMkLst>
            <pc:docMk/>
            <pc:sldMk cId="1770811927" sldId="498"/>
            <ac:picMk id="5" creationId="{7BE60314-82E7-E04B-D962-B935463E2334}"/>
          </ac:picMkLst>
        </pc:picChg>
      </pc:sldChg>
      <pc:sldChg chg="modSp mod">
        <pc:chgData name="Mélanie Gendron" userId="b05ed1a2-98bf-4a87-b261-4b22b31ddbe0" providerId="ADAL" clId="{5501391D-A6E6-4DB7-BF8D-9276EE4B6E7D}" dt="2025-07-21T18:45:01.644" v="42" actId="1076"/>
        <pc:sldMkLst>
          <pc:docMk/>
          <pc:sldMk cId="3135703295" sldId="502"/>
        </pc:sldMkLst>
        <pc:spChg chg="mod">
          <ac:chgData name="Mélanie Gendron" userId="b05ed1a2-98bf-4a87-b261-4b22b31ddbe0" providerId="ADAL" clId="{5501391D-A6E6-4DB7-BF8D-9276EE4B6E7D}" dt="2025-07-21T18:45:01.644" v="42" actId="1076"/>
          <ac:spMkLst>
            <pc:docMk/>
            <pc:sldMk cId="3135703295" sldId="502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5501391D-A6E6-4DB7-BF8D-9276EE4B6E7D}" dt="2025-07-21T18:43:33.896" v="23" actId="1076"/>
        <pc:sldMkLst>
          <pc:docMk/>
          <pc:sldMk cId="2803337981" sldId="508"/>
        </pc:sldMkLst>
        <pc:spChg chg="add del mod">
          <ac:chgData name="Mélanie Gendron" userId="b05ed1a2-98bf-4a87-b261-4b22b31ddbe0" providerId="ADAL" clId="{5501391D-A6E6-4DB7-BF8D-9276EE4B6E7D}" dt="2025-07-21T18:42:14.391" v="16" actId="478"/>
          <ac:spMkLst>
            <pc:docMk/>
            <pc:sldMk cId="2803337981" sldId="508"/>
            <ac:spMk id="3" creationId="{A48F4B8B-E1F6-D88C-271D-7F5F8B9EA575}"/>
          </ac:spMkLst>
        </pc:spChg>
        <pc:spChg chg="add del mod">
          <ac:chgData name="Mélanie Gendron" userId="b05ed1a2-98bf-4a87-b261-4b22b31ddbe0" providerId="ADAL" clId="{5501391D-A6E6-4DB7-BF8D-9276EE4B6E7D}" dt="2025-07-21T18:42:13.433" v="15" actId="21"/>
          <ac:spMkLst>
            <pc:docMk/>
            <pc:sldMk cId="2803337981" sldId="508"/>
            <ac:spMk id="4" creationId="{CCD67B35-6AE5-D6B7-F9B1-6959C0B8205C}"/>
          </ac:spMkLst>
        </pc:spChg>
        <pc:spChg chg="del">
          <ac:chgData name="Mélanie Gendron" userId="b05ed1a2-98bf-4a87-b261-4b22b31ddbe0" providerId="ADAL" clId="{5501391D-A6E6-4DB7-BF8D-9276EE4B6E7D}" dt="2025-07-21T18:42:11.116" v="13" actId="478"/>
          <ac:spMkLst>
            <pc:docMk/>
            <pc:sldMk cId="2803337981" sldId="508"/>
            <ac:spMk id="5" creationId="{00C0D53E-D722-A021-97BD-839D80826159}"/>
          </ac:spMkLst>
        </pc:spChg>
        <pc:spChg chg="add mod">
          <ac:chgData name="Mélanie Gendron" userId="b05ed1a2-98bf-4a87-b261-4b22b31ddbe0" providerId="ADAL" clId="{5501391D-A6E6-4DB7-BF8D-9276EE4B6E7D}" dt="2025-07-21T18:42:15.336" v="17"/>
          <ac:spMkLst>
            <pc:docMk/>
            <pc:sldMk cId="2803337981" sldId="508"/>
            <ac:spMk id="6" creationId="{CCD67B35-6AE5-D6B7-F9B1-6959C0B8205C}"/>
          </ac:spMkLst>
        </pc:spChg>
        <pc:spChg chg="mod">
          <ac:chgData name="Mélanie Gendron" userId="b05ed1a2-98bf-4a87-b261-4b22b31ddbe0" providerId="ADAL" clId="{5501391D-A6E6-4DB7-BF8D-9276EE4B6E7D}" dt="2025-07-21T18:43:33.896" v="23" actId="1076"/>
          <ac:spMkLst>
            <pc:docMk/>
            <pc:sldMk cId="2803337981" sldId="508"/>
            <ac:spMk id="7" creationId="{E552F958-234D-A412-FD33-AA2A2CE5B756}"/>
          </ac:spMkLst>
        </pc:spChg>
      </pc:sldChg>
      <pc:sldChg chg="addSp delSp modSp mod">
        <pc:chgData name="Mélanie Gendron" userId="b05ed1a2-98bf-4a87-b261-4b22b31ddbe0" providerId="ADAL" clId="{5501391D-A6E6-4DB7-BF8D-9276EE4B6E7D}" dt="2025-07-21T18:44:51.409" v="41" actId="1076"/>
        <pc:sldMkLst>
          <pc:docMk/>
          <pc:sldMk cId="1931117321" sldId="509"/>
        </pc:sldMkLst>
        <pc:spChg chg="mod">
          <ac:chgData name="Mélanie Gendron" userId="b05ed1a2-98bf-4a87-b261-4b22b31ddbe0" providerId="ADAL" clId="{5501391D-A6E6-4DB7-BF8D-9276EE4B6E7D}" dt="2025-07-21T18:44:51.409" v="41" actId="1076"/>
          <ac:spMkLst>
            <pc:docMk/>
            <pc:sldMk cId="1931117321" sldId="509"/>
            <ac:spMk id="3" creationId="{A23C9F26-C1A1-E163-583F-9DDCC8D34AEA}"/>
          </ac:spMkLst>
        </pc:spChg>
        <pc:picChg chg="add mod">
          <ac:chgData name="Mélanie Gendron" userId="b05ed1a2-98bf-4a87-b261-4b22b31ddbe0" providerId="ADAL" clId="{5501391D-A6E6-4DB7-BF8D-9276EE4B6E7D}" dt="2025-07-21T18:44:41.406" v="40"/>
          <ac:picMkLst>
            <pc:docMk/>
            <pc:sldMk cId="1931117321" sldId="509"/>
            <ac:picMk id="4" creationId="{978B2FC3-AC97-9776-545F-7F8203CB982C}"/>
          </ac:picMkLst>
        </pc:picChg>
        <pc:picChg chg="del">
          <ac:chgData name="Mélanie Gendron" userId="b05ed1a2-98bf-4a87-b261-4b22b31ddbe0" providerId="ADAL" clId="{5501391D-A6E6-4DB7-BF8D-9276EE4B6E7D}" dt="2025-07-21T18:44:40.444" v="39" actId="478"/>
          <ac:picMkLst>
            <pc:docMk/>
            <pc:sldMk cId="1931117321" sldId="509"/>
            <ac:picMk id="5" creationId="{91E43331-F72B-F962-C572-33444A3CE66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095" y="624110"/>
            <a:ext cx="10826518" cy="128089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4" y="2133600"/>
            <a:ext cx="10826518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520" y="624110"/>
            <a:ext cx="10852091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996" y="2133600"/>
            <a:ext cx="10833616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boukili.ca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E87B89B-5FB4-23F5-FA29-936FF3E20089}"/>
              </a:ext>
            </a:extLst>
          </p:cNvPr>
          <p:cNvSpPr txBox="1">
            <a:spLocks/>
          </p:cNvSpPr>
          <p:nvPr/>
        </p:nvSpPr>
        <p:spPr>
          <a:xfrm>
            <a:off x="1" y="1661466"/>
            <a:ext cx="12191999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CA" dirty="0" err="1"/>
              <a:t>Préparez-vous</a:t>
            </a:r>
            <a:r>
              <a:rPr lang="en-CA" dirty="0"/>
              <a:t> </a:t>
            </a:r>
            <a:br>
              <a:rPr lang="en-CA" dirty="0"/>
            </a:br>
            <a:r>
              <a:rPr lang="en-CA" dirty="0"/>
              <a:t>à la </a:t>
            </a:r>
            <a:r>
              <a:rPr lang="en-CA" dirty="0" err="1"/>
              <a:t>littératie</a:t>
            </a:r>
            <a:r>
              <a:rPr lang="en-CA" dirty="0"/>
              <a:t> </a:t>
            </a:r>
            <a:r>
              <a:rPr lang="en-CA" dirty="0" err="1"/>
              <a:t>familiale</a:t>
            </a:r>
            <a:endParaRPr lang="en-CA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1FDE569-11B6-CC87-08E2-7FA1AA000D7E}"/>
              </a:ext>
            </a:extLst>
          </p:cNvPr>
          <p:cNvSpPr txBox="1">
            <a:spLocks/>
          </p:cNvSpPr>
          <p:nvPr/>
        </p:nvSpPr>
        <p:spPr>
          <a:xfrm>
            <a:off x="1" y="4358224"/>
            <a:ext cx="12191999" cy="11262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sz="2400" b="1" dirty="0"/>
              <a:t>MODULE 6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8AB4441-6BA8-9FB6-0E3E-140DE6956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566EA-0CF9-5445-381A-1184E4E60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Boukili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C9F26-C1A1-E163-583F-9DDCC8D34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94" y="1954466"/>
            <a:ext cx="10826518" cy="3777622"/>
          </a:xfrm>
        </p:spPr>
        <p:txBody>
          <a:bodyPr/>
          <a:lstStyle/>
          <a:p>
            <a:r>
              <a:rPr lang="en-CA" dirty="0" err="1"/>
              <a:t>L’application</a:t>
            </a:r>
            <a:r>
              <a:rPr lang="en-CA" dirty="0"/>
              <a:t> franco-</a:t>
            </a:r>
            <a:r>
              <a:rPr lang="en-CA" dirty="0" err="1"/>
              <a:t>ontarienne</a:t>
            </a:r>
            <a:r>
              <a:rPr lang="en-CA" dirty="0"/>
              <a:t> propose des </a:t>
            </a:r>
            <a:r>
              <a:rPr lang="en-CA" dirty="0" err="1"/>
              <a:t>centaines</a:t>
            </a:r>
            <a:r>
              <a:rPr lang="en-CA" dirty="0"/>
              <a:t> de livres </a:t>
            </a:r>
            <a:r>
              <a:rPr lang="en-CA" dirty="0" err="1"/>
              <a:t>illustrés</a:t>
            </a:r>
            <a:r>
              <a:rPr lang="en-CA" dirty="0"/>
              <a:t> </a:t>
            </a:r>
            <a:r>
              <a:rPr lang="en-CA" dirty="0" err="1"/>
              <a:t>classés</a:t>
            </a:r>
            <a:r>
              <a:rPr lang="en-CA" dirty="0"/>
              <a:t> par </a:t>
            </a:r>
            <a:r>
              <a:rPr lang="en-CA" dirty="0" err="1"/>
              <a:t>niveau</a:t>
            </a:r>
            <a:r>
              <a:rPr lang="en-CA" dirty="0"/>
              <a:t> de lecture, par </a:t>
            </a:r>
            <a:r>
              <a:rPr lang="en-CA" dirty="0" err="1"/>
              <a:t>thèmes</a:t>
            </a:r>
            <a:r>
              <a:rPr lang="en-CA" dirty="0"/>
              <a:t> et par </a:t>
            </a:r>
            <a:r>
              <a:rPr lang="en-CA" dirty="0" err="1"/>
              <a:t>niveaux</a:t>
            </a:r>
            <a:r>
              <a:rPr lang="en-CA" dirty="0"/>
              <a:t> </a:t>
            </a:r>
            <a:r>
              <a:rPr lang="en-CA" dirty="0" err="1"/>
              <a:t>scolaires</a:t>
            </a:r>
            <a:r>
              <a:rPr lang="en-CA" dirty="0"/>
              <a:t>, </a:t>
            </a:r>
            <a:r>
              <a:rPr lang="en-CA" dirty="0" err="1"/>
              <a:t>en</a:t>
            </a:r>
            <a:r>
              <a:rPr lang="en-CA" dirty="0"/>
              <a:t> plus de jeux et de jeux-questionnaires.</a:t>
            </a:r>
          </a:p>
          <a:p>
            <a:r>
              <a:rPr lang="en-CA" dirty="0" err="1"/>
              <a:t>Téléchargez</a:t>
            </a:r>
            <a:r>
              <a:rPr lang="en-CA" dirty="0"/>
              <a:t> </a:t>
            </a:r>
            <a:r>
              <a:rPr lang="en-CA" dirty="0" err="1"/>
              <a:t>Boukili</a:t>
            </a:r>
            <a:r>
              <a:rPr lang="en-CA" dirty="0"/>
              <a:t> à : </a:t>
            </a:r>
            <a:r>
              <a:rPr lang="en-CA" dirty="0">
                <a:hlinkClick r:id="rId2"/>
              </a:rPr>
              <a:t>https://boukili.ca</a:t>
            </a:r>
            <a:r>
              <a:rPr lang="en-CA" dirty="0"/>
              <a:t>  </a:t>
            </a:r>
          </a:p>
          <a:p>
            <a:endParaRPr lang="en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78B2FC3-AC97-9776-545F-7F8203CB9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695" y="5178282"/>
            <a:ext cx="3019315" cy="553806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31117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Établir des objectifs est crucial, car cela vous permet de rester concentré et de vous orienter.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Cela élargit vos compétences, approfondit vos connaissances et vous pousse habituellement à dépasser vos propres limites.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BCB0535-C0AF-9565-90B0-99B973E18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Définir des objectifs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9253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Lorsque vous établissez des objectifs, optez pour des objectifs SMART. Les objectifs SMART doivent être :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C6E7D5E-6B7A-0776-9F1F-243BC3099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Définir des objectifs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711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0500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CA" sz="2800" b="1" dirty="0">
                <a:latin typeface="Century Gothic"/>
                <a:cs typeface="Arial"/>
              </a:rPr>
              <a:t>S</a:t>
            </a:r>
            <a:r>
              <a:rPr lang="fr-CA" dirty="0">
                <a:latin typeface="Century Gothic"/>
                <a:cs typeface="Arial"/>
              </a:rPr>
              <a:t>pécifiques : Fixez-vous un objectif précis. Par exemple, au lieu de « Je veux lire davantage », fixez-vous comme objectif « Je veux lire un livre par mois ».</a:t>
            </a:r>
            <a:endParaRPr lang="en-CA" dirty="0">
              <a:latin typeface="Century Gothic"/>
              <a:cs typeface="Arial"/>
            </a:endParaRPr>
          </a:p>
          <a:p>
            <a:pPr>
              <a:buNone/>
            </a:pPr>
            <a:r>
              <a:rPr lang="fr-CA" sz="2800" b="1" dirty="0">
                <a:latin typeface="Century Gothic"/>
                <a:cs typeface="Arial"/>
              </a:rPr>
              <a:t>M</a:t>
            </a:r>
            <a:r>
              <a:rPr lang="fr-CA" dirty="0">
                <a:latin typeface="Century Gothic"/>
                <a:cs typeface="Arial"/>
              </a:rPr>
              <a:t>esurables : Suivez vos progrès pour évaluer votre avancement et assumer la responsabilité de vos actions.</a:t>
            </a:r>
            <a:endParaRPr lang="en-CA" dirty="0">
              <a:latin typeface="Century Gothic"/>
              <a:cs typeface="Arial"/>
            </a:endParaRPr>
          </a:p>
          <a:p>
            <a:pPr>
              <a:buNone/>
            </a:pPr>
            <a:r>
              <a:rPr lang="fr-CA" sz="2800" b="1" dirty="0">
                <a:latin typeface="Century Gothic"/>
                <a:cs typeface="Arial"/>
              </a:rPr>
              <a:t>A</a:t>
            </a:r>
            <a:r>
              <a:rPr lang="fr-CA" dirty="0">
                <a:latin typeface="Century Gothic"/>
                <a:cs typeface="Arial"/>
              </a:rPr>
              <a:t>tteignables : Fixez-vous des objectifs ambitieux, mais réalistes.</a:t>
            </a:r>
            <a:endParaRPr lang="en-CA" dirty="0">
              <a:latin typeface="Century Gothic"/>
              <a:cs typeface="Arial"/>
            </a:endParaRPr>
          </a:p>
          <a:p>
            <a:pPr>
              <a:buNone/>
            </a:pPr>
            <a:r>
              <a:rPr lang="fr-CA" sz="2800" b="1" dirty="0">
                <a:latin typeface="Century Gothic"/>
                <a:cs typeface="Arial"/>
              </a:rPr>
              <a:t>R</a:t>
            </a:r>
            <a:r>
              <a:rPr lang="fr-CA" dirty="0">
                <a:latin typeface="Century Gothic"/>
                <a:cs typeface="Arial"/>
              </a:rPr>
              <a:t>éalistes : Soyez honnête avec vous-même et fixez-vous des objectifs que vous êtes capable d’atteindre.</a:t>
            </a:r>
            <a:endParaRPr lang="en-CA" dirty="0">
              <a:latin typeface="Century Gothic"/>
              <a:cs typeface="Arial"/>
            </a:endParaRPr>
          </a:p>
          <a:p>
            <a:pPr>
              <a:buNone/>
            </a:pPr>
            <a:r>
              <a:rPr lang="fr-CA" sz="2800" b="1" dirty="0">
                <a:latin typeface="Century Gothic"/>
                <a:cs typeface="Arial"/>
              </a:rPr>
              <a:t>T</a:t>
            </a:r>
            <a:r>
              <a:rPr lang="fr-CA" dirty="0">
                <a:latin typeface="Century Gothic"/>
                <a:cs typeface="Arial"/>
              </a:rPr>
              <a:t>emporel : Établissez une échéance pour atteindre votre objectif.</a:t>
            </a:r>
            <a:endParaRPr lang="en-CA" dirty="0">
              <a:latin typeface="Century Gothic"/>
            </a:endParaRP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6704795-FF3E-A5A2-F77C-36A9226F5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Objectif SMART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5703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Si vous respectez les cinq critères d’un bon objectif (SMART), vous augmentez vos chances de l’atteindre.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C123A2A-4134-01EF-3C1A-A4094D895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Objectif SMART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13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7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Choisissez un objectif de littératie que vous et votre enfant pouvez atteindre ensemble.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Remplissez le tableau dans votre manuel.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02C3E3E0-1050-5359-6105-F010E89DC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95" y="630516"/>
            <a:ext cx="640135" cy="634039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422DA7CA-9AB7-6EF6-ED8F-1000ABC77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229" y="624110"/>
            <a:ext cx="10186383" cy="1280890"/>
          </a:xfrm>
        </p:spPr>
        <p:txBody>
          <a:bodyPr/>
          <a:lstStyle/>
          <a:p>
            <a:r>
              <a:rPr lang="fr-FR" dirty="0"/>
              <a:t>Activité</a:t>
            </a:r>
          </a:p>
        </p:txBody>
      </p:sp>
    </p:spTree>
    <p:extLst>
      <p:ext uri="{BB962C8B-B14F-4D97-AF65-F5344CB8AC3E}">
        <p14:creationId xmlns:p14="http://schemas.microsoft.com/office/powerpoint/2010/main" val="24765561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Les objectifs peuvent revêtir de nombreuses formes.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Certains sont à long terme, d’autres à court terme.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4233346-F464-3C93-DB60-723149619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Liste de vie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7821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Certaines personnes aiment établir une « liste de vie » (</a:t>
            </a:r>
            <a:r>
              <a:rPr lang="fr-CA" i="1" dirty="0" err="1">
                <a:solidFill>
                  <a:srgbClr val="000000"/>
                </a:solidFill>
                <a:latin typeface="Century Gothic"/>
                <a:cs typeface="Arial"/>
              </a:rPr>
              <a:t>bucket</a:t>
            </a:r>
            <a:r>
              <a:rPr lang="fr-CA" i="1" dirty="0">
                <a:solidFill>
                  <a:srgbClr val="000000"/>
                </a:solidFill>
                <a:latin typeface="Century Gothic"/>
                <a:cs typeface="Arial"/>
              </a:rPr>
              <a:t> </a:t>
            </a:r>
            <a:r>
              <a:rPr lang="fr-CA" i="1" dirty="0" err="1">
                <a:solidFill>
                  <a:srgbClr val="000000"/>
                </a:solidFill>
                <a:latin typeface="Century Gothic"/>
                <a:cs typeface="Arial"/>
              </a:rPr>
              <a:t>list</a:t>
            </a:r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, en anglais), qui est une énumération d’expériences et d’accomplissements qu’elles souhaitent vivre avant de mourir.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29E6EDC-E84B-75CA-2F9C-6B325A251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Liste de vie</a:t>
            </a:r>
            <a:endParaRPr lang="fr-FR" dirty="0"/>
          </a:p>
        </p:txBody>
      </p:sp>
      <p:pic>
        <p:nvPicPr>
          <p:cNvPr id="2" name="Image 1" descr="Picture 26, Image">
            <a:extLst>
              <a:ext uri="{FF2B5EF4-FFF2-40B4-BE49-F238E27FC236}">
                <a16:creationId xmlns:a16="http://schemas.microsoft.com/office/drawing/2014/main" id="{562AB64C-3036-93E4-77B6-C21DAD085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424918"/>
            <a:ext cx="25908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01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7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Créez un tableau de visualisation avec votre enfant.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Inscrivez-y tous vos objectifs ou les choses que vous aimeriez faire avant de mourir.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Vous pouvez utiliser un ordinateur ou des revues pour trouver des images.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Une fois que tout le monde a terminé, partagez vos tableaux avec le groupe.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2ED11FBB-7D7C-A3D4-E757-8E4FA293A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95" y="630516"/>
            <a:ext cx="640135" cy="634039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820AF14C-90FF-02A7-DD94-1559ACE08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229" y="624110"/>
            <a:ext cx="10186383" cy="1280890"/>
          </a:xfrm>
        </p:spPr>
        <p:txBody>
          <a:bodyPr/>
          <a:lstStyle/>
          <a:p>
            <a:r>
              <a:rPr lang="fr-FR" dirty="0"/>
              <a:t>Activité</a:t>
            </a:r>
          </a:p>
        </p:txBody>
      </p:sp>
    </p:spTree>
    <p:extLst>
      <p:ext uri="{BB962C8B-B14F-4D97-AF65-F5344CB8AC3E}">
        <p14:creationId xmlns:p14="http://schemas.microsoft.com/office/powerpoint/2010/main" val="3820044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988376"/>
            <a:ext cx="8915400" cy="881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010514"/>
              </p:ext>
            </p:extLst>
          </p:nvPr>
        </p:nvGraphicFramePr>
        <p:xfrm>
          <a:off x="1020647" y="2722466"/>
          <a:ext cx="10131136" cy="3511870"/>
        </p:xfrm>
        <a:graphic>
          <a:graphicData uri="http://schemas.openxmlformats.org/drawingml/2006/table">
            <a:tbl>
              <a:tblPr firstRow="1" firstCol="1" bandRow="1"/>
              <a:tblGrid>
                <a:gridCol w="2421756">
                  <a:extLst>
                    <a:ext uri="{9D8B030D-6E8A-4147-A177-3AD203B41FA5}">
                      <a16:colId xmlns:a16="http://schemas.microsoft.com/office/drawing/2014/main" val="3849148667"/>
                    </a:ext>
                  </a:extLst>
                </a:gridCol>
                <a:gridCol w="7709380">
                  <a:extLst>
                    <a:ext uri="{9D8B030D-6E8A-4147-A177-3AD203B41FA5}">
                      <a16:colId xmlns:a16="http://schemas.microsoft.com/office/drawing/2014/main" val="302844566"/>
                    </a:ext>
                  </a:extLst>
                </a:gridCol>
              </a:tblGrid>
              <a:tr h="4608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Century Gothic"/>
                          <a:ea typeface="Calibri"/>
                          <a:cs typeface="Times New Roman"/>
                        </a:rPr>
                        <a:t>Collaboration</a:t>
                      </a:r>
                      <a:endParaRPr lang="en-CA" sz="160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travaillerez en collaboration avec vos camarades de classe ainsi qu’avec votre enfant afin de fixer des objectifs réalistes.</a:t>
                      </a:r>
                      <a:endParaRPr lang="en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552589"/>
                  </a:ext>
                </a:extLst>
              </a:tr>
              <a:tr h="4608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Century Gothic"/>
                          <a:ea typeface="Calibri"/>
                          <a:cs typeface="Times New Roman"/>
                        </a:rPr>
                        <a:t>Communication</a:t>
                      </a:r>
                      <a:endParaRPr lang="en-CA" sz="160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communiquerez avec vos camarades de classe et votre enfant lors du choix et de la discussion des objectifs.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745046"/>
                  </a:ext>
                </a:extLst>
              </a:tr>
              <a:tr h="460816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Créativité et innovation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créerez des tableaux de visualisation pour afficher vos objectifs.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473094"/>
                  </a:ext>
                </a:extLst>
              </a:tr>
              <a:tr h="460816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Compétences numériques 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utiliserez vos compétences numériques pour trouver des images et des citations inspirantes à utiliser sur vos tableaux de visualisation.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461526"/>
                  </a:ext>
                </a:extLst>
              </a:tr>
              <a:tr h="460816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Résolution de problèmes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utiliserez vos compétences en résolution de problèmes pour identifier les obstacles à la réalisation de vos objectifs et trouver des moyens de les surmonter.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02182"/>
                  </a:ext>
                </a:extLst>
              </a:tr>
              <a:tr h="4608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Century Gothic"/>
                          <a:ea typeface="Calibri"/>
                          <a:cs typeface="Times New Roman"/>
                        </a:rPr>
                        <a:t>Lecture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trouverez, lirez et comprendrez des informations sur la définition d’objectifs réalistes.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62181"/>
                  </a:ext>
                </a:extLst>
              </a:tr>
              <a:tr h="230408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Rédaction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documenterez vos objectifs et vos échéanciers de manière organisée.</a:t>
                      </a:r>
                      <a:endParaRPr lang="en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422831"/>
                  </a:ext>
                </a:extLst>
              </a:tr>
            </a:tbl>
          </a:graphicData>
        </a:graphic>
      </p:graphicFrame>
      <p:sp>
        <p:nvSpPr>
          <p:cNvPr id="5" name="Titre 4">
            <a:extLst>
              <a:ext uri="{FF2B5EF4-FFF2-40B4-BE49-F238E27FC236}">
                <a16:creationId xmlns:a16="http://schemas.microsoft.com/office/drawing/2014/main" id="{998AB0B3-ADC2-1CB3-632B-72DB57B71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Module 6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951A63D-38CF-3CC0-C299-DF627D907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819" y="1645920"/>
            <a:ext cx="10836793" cy="4265302"/>
          </a:xfrm>
        </p:spPr>
        <p:txBody>
          <a:bodyPr>
            <a:normAutofit/>
          </a:bodyPr>
          <a:lstStyle/>
          <a:p>
            <a:r>
              <a:rPr lang="en-US" sz="2000" dirty="0"/>
              <a:t>Au </a:t>
            </a:r>
            <a:r>
              <a:rPr lang="en-US" sz="2000" dirty="0" err="1"/>
              <a:t>cours</a:t>
            </a:r>
            <a:r>
              <a:rPr lang="en-US" sz="2000" dirty="0"/>
              <a:t> de </a:t>
            </a:r>
            <a:r>
              <a:rPr lang="en-US" sz="2000" dirty="0" err="1"/>
              <a:t>ce</a:t>
            </a:r>
            <a:r>
              <a:rPr lang="en-US" sz="2000" dirty="0"/>
              <a:t> module, </a:t>
            </a:r>
            <a:r>
              <a:rPr lang="en-US" sz="2000" dirty="0" err="1"/>
              <a:t>vous</a:t>
            </a:r>
            <a:r>
              <a:rPr lang="en-US" sz="2000" dirty="0"/>
              <a:t> </a:t>
            </a:r>
            <a:r>
              <a:rPr lang="en-US" sz="2000" dirty="0" err="1"/>
              <a:t>développerez</a:t>
            </a:r>
            <a:r>
              <a:rPr lang="en-US" sz="2000" dirty="0"/>
              <a:t> les </a:t>
            </a:r>
            <a:r>
              <a:rPr lang="en-US" sz="2000" dirty="0" err="1"/>
              <a:t>Compétences</a:t>
            </a:r>
            <a:r>
              <a:rPr lang="en-US" sz="2000" dirty="0"/>
              <a:t> pour </a:t>
            </a:r>
            <a:r>
              <a:rPr lang="en-US" sz="2000" dirty="0" err="1"/>
              <a:t>réussir</a:t>
            </a:r>
            <a:r>
              <a:rPr lang="en-US" sz="2000" dirty="0"/>
              <a:t> </a:t>
            </a:r>
            <a:r>
              <a:rPr lang="en-US" sz="2000" dirty="0" err="1"/>
              <a:t>suivantes</a:t>
            </a:r>
            <a:r>
              <a:rPr lang="en-US" sz="2000" dirty="0"/>
              <a:t> :</a:t>
            </a:r>
          </a:p>
          <a:p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5682" y="624110"/>
            <a:ext cx="774259" cy="66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DCC32E8-1EC3-5476-2D35-8DB121DA3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94" y="1905000"/>
            <a:ext cx="10826518" cy="377762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L’enseignante demande à Toto :</a:t>
            </a:r>
            <a:br>
              <a:rPr lang="fr-FR" dirty="0"/>
            </a:br>
            <a:r>
              <a:rPr lang="fr-FR" dirty="0"/>
              <a:t>— Il y a les instruments à vent et ?</a:t>
            </a:r>
            <a:br>
              <a:rPr lang="fr-FR" dirty="0"/>
            </a:br>
            <a:endParaRPr lang="fr-FR" dirty="0"/>
          </a:p>
        </p:txBody>
      </p:sp>
      <p:sp>
        <p:nvSpPr>
          <p:cNvPr id="6" name="Titre 4">
            <a:extLst>
              <a:ext uri="{FF2B5EF4-FFF2-40B4-BE49-F238E27FC236}">
                <a16:creationId xmlns:a16="http://schemas.microsoft.com/office/drawing/2014/main" id="{C4752200-15B1-8D4F-BA23-1BB293B2CE3E}"/>
              </a:ext>
            </a:extLst>
          </p:cNvPr>
          <p:cNvSpPr txBox="1">
            <a:spLocks/>
          </p:cNvSpPr>
          <p:nvPr/>
        </p:nvSpPr>
        <p:spPr>
          <a:xfrm>
            <a:off x="687387" y="624110"/>
            <a:ext cx="1082651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/>
              <a:t>Mise en train : blague du jour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4329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4A2AFA2-758F-5ED5-5E35-66FE1B0C2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AFFBBDE-C7D6-5789-2F59-0F1268BD1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5682" y="624110"/>
            <a:ext cx="774259" cy="66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552F958-234D-A412-FD33-AA2A2CE5B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94" y="1905000"/>
            <a:ext cx="10826518" cy="377762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L’enseignante demande à Toto :</a:t>
            </a:r>
            <a:br>
              <a:rPr lang="fr-FR" dirty="0"/>
            </a:br>
            <a:r>
              <a:rPr lang="fr-FR" dirty="0"/>
              <a:t>— Il y a les instruments à vent et ?</a:t>
            </a:r>
            <a:br>
              <a:rPr lang="fr-FR" dirty="0"/>
            </a:br>
            <a:endParaRPr lang="fr-FR" dirty="0"/>
          </a:p>
          <a:p>
            <a:pPr>
              <a:lnSpc>
                <a:spcPct val="150000"/>
              </a:lnSpc>
            </a:pPr>
            <a:r>
              <a:rPr lang="fr-FR" dirty="0"/>
              <a:t>Toto répond :</a:t>
            </a:r>
            <a:br>
              <a:rPr lang="fr-FR" dirty="0"/>
            </a:br>
            <a:r>
              <a:rPr lang="fr-FR" dirty="0"/>
              <a:t>— Et les instruments après !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6" name="Titre 4">
            <a:extLst>
              <a:ext uri="{FF2B5EF4-FFF2-40B4-BE49-F238E27FC236}">
                <a16:creationId xmlns:a16="http://schemas.microsoft.com/office/drawing/2014/main" id="{CCD67B35-6AE5-D6B7-F9B1-6959C0B8205C}"/>
              </a:ext>
            </a:extLst>
          </p:cNvPr>
          <p:cNvSpPr txBox="1">
            <a:spLocks/>
          </p:cNvSpPr>
          <p:nvPr/>
        </p:nvSpPr>
        <p:spPr>
          <a:xfrm>
            <a:off x="687387" y="624110"/>
            <a:ext cx="1082651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/>
              <a:t>Mise en train : blague du jour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03337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0500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La plupart des communautés offrent des ressources, des évènements et des organismes qui favorisent la littératie, </a:t>
            </a:r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comme les bibliothèques publiques ou les librairies.</a:t>
            </a:r>
            <a:endParaRPr lang="en-CA" sz="2000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E6715EF-2A7C-8DB5-DC76-C2435E6E3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La littératie dans votre communauté</a:t>
            </a:r>
            <a:r>
              <a:rPr lang="en-CA" dirty="0">
                <a:solidFill>
                  <a:schemeClr val="accent2">
                    <a:lumMod val="76000"/>
                  </a:schemeClr>
                </a:solidFill>
              </a:rPr>
              <a:t> 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394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11" y="624110"/>
            <a:ext cx="579170" cy="579170"/>
          </a:xfrm>
          <a:prstGeom prst="rect">
            <a:avLst/>
          </a:prstGeom>
        </p:spPr>
      </p:pic>
      <p:sp>
        <p:nvSpPr>
          <p:cNvPr id="8" name="Titre 7">
            <a:extLst>
              <a:ext uri="{FF2B5EF4-FFF2-40B4-BE49-F238E27FC236}">
                <a16:creationId xmlns:a16="http://schemas.microsoft.com/office/drawing/2014/main" id="{9224D6BF-ECAC-5933-AC17-08EDAAC47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9981" y="624110"/>
            <a:ext cx="10264632" cy="1280890"/>
          </a:xfrm>
        </p:spPr>
        <p:txBody>
          <a:bodyPr/>
          <a:lstStyle/>
          <a:p>
            <a:r>
              <a:rPr lang="fr-FR" dirty="0"/>
              <a:t>Discutons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D896282-424D-7D0E-6FF1-4CBE12963775}"/>
              </a:ext>
            </a:extLst>
          </p:cNvPr>
          <p:cNvSpPr txBox="1">
            <a:spLocks/>
          </p:cNvSpPr>
          <p:nvPr/>
        </p:nvSpPr>
        <p:spPr>
          <a:xfrm>
            <a:off x="678095" y="1905000"/>
            <a:ext cx="10826518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Quelles ressources et quels évènements pouvez-vous découvrir dans votre communauté ?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21184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8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Les bibliothèques sont parmi les meilleures ressources en matière de littératie.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Il est vivement recommandé de souscrire à une carte de bibliothèque et d’emprunter régulièrement des livres.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Non seulement vous pouvez emprunter des livres à votre bibliothèque locale, mais la plupart d’entre elles proposent également des programmes et des activités pour vous et vos enfants.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C’est un excellent moyen d’éveiller le désir d’apprendre.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6C5BB51-2853-A4F7-A5B5-4E8F281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</a:rPr>
              <a:t>La littératie dans votre communauté</a:t>
            </a:r>
            <a:r>
              <a:rPr lang="en-CA" dirty="0">
                <a:solidFill>
                  <a:schemeClr val="accent2">
                    <a:lumMod val="76000"/>
                  </a:schemeClr>
                </a:solidFill>
              </a:rPr>
              <a:t> 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5700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5" y="1917940"/>
            <a:ext cx="10826517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Effectuez des recherches sur votre bibliothèque locale et les activités qu’elle propose en utilisant un ordinateur.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Inscrivez vos résultats dans votre manuel et ajoutez les activités qui vous intéressent à votre agenda en ligne.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95" y="630516"/>
            <a:ext cx="640135" cy="634039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B83FD07C-5E5F-E67C-C1E5-AC6553B20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229" y="624110"/>
            <a:ext cx="10186383" cy="1280890"/>
          </a:xfrm>
        </p:spPr>
        <p:txBody>
          <a:bodyPr/>
          <a:lstStyle/>
          <a:p>
            <a:r>
              <a:rPr lang="fr-FR" dirty="0"/>
              <a:t>Activité</a:t>
            </a:r>
          </a:p>
        </p:txBody>
      </p:sp>
    </p:spTree>
    <p:extLst>
      <p:ext uri="{BB962C8B-B14F-4D97-AF65-F5344CB8AC3E}">
        <p14:creationId xmlns:p14="http://schemas.microsoft.com/office/powerpoint/2010/main" val="3440085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8094" y="1905000"/>
            <a:ext cx="10826518" cy="3777622"/>
          </a:xfrm>
        </p:spPr>
        <p:txBody>
          <a:bodyPr/>
          <a:lstStyle/>
          <a:p>
            <a:r>
              <a:rPr lang="en-CA" dirty="0" err="1"/>
              <a:t>Boukili</a:t>
            </a:r>
            <a:r>
              <a:rPr lang="en-CA" dirty="0"/>
              <a:t> </a:t>
            </a:r>
            <a:r>
              <a:rPr lang="en-CA" dirty="0" err="1"/>
              <a:t>est</a:t>
            </a:r>
            <a:r>
              <a:rPr lang="en-CA" dirty="0"/>
              <a:t> </a:t>
            </a:r>
            <a:r>
              <a:rPr lang="en-CA" dirty="0" err="1"/>
              <a:t>une</a:t>
            </a:r>
            <a:r>
              <a:rPr lang="en-CA" dirty="0"/>
              <a:t> application de lecture </a:t>
            </a:r>
            <a:r>
              <a:rPr lang="en-CA" dirty="0" err="1"/>
              <a:t>gratuite</a:t>
            </a:r>
            <a:r>
              <a:rPr lang="en-CA" dirty="0"/>
              <a:t> de TFO. Elle propose </a:t>
            </a:r>
            <a:r>
              <a:rPr lang="en-CA" dirty="0" err="1"/>
              <a:t>une</a:t>
            </a:r>
            <a:r>
              <a:rPr lang="en-CA" dirty="0"/>
              <a:t> </a:t>
            </a:r>
            <a:r>
              <a:rPr lang="en-CA" dirty="0" err="1"/>
              <a:t>expérience</a:t>
            </a:r>
            <a:r>
              <a:rPr lang="en-CA" dirty="0"/>
              <a:t> immersive, interactive et </a:t>
            </a:r>
            <a:r>
              <a:rPr lang="en-CA" dirty="0" err="1"/>
              <a:t>éducative</a:t>
            </a:r>
            <a:r>
              <a:rPr lang="en-CA" dirty="0"/>
              <a:t> pour les enfants </a:t>
            </a:r>
            <a:r>
              <a:rPr lang="en-CA" dirty="0" err="1"/>
              <a:t>âgés</a:t>
            </a:r>
            <a:r>
              <a:rPr lang="en-CA" dirty="0"/>
              <a:t> de 4 </a:t>
            </a:r>
            <a:r>
              <a:rPr lang="en-CA" dirty="0" err="1"/>
              <a:t>ans</a:t>
            </a:r>
            <a:r>
              <a:rPr lang="en-CA" dirty="0"/>
              <a:t> et plus. </a:t>
            </a:r>
          </a:p>
          <a:p>
            <a:endParaRPr lang="en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BE60314-82E7-E04B-D962-B935463E2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695" y="5178282"/>
            <a:ext cx="3019315" cy="553806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87387" y="624110"/>
            <a:ext cx="1082651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/>
              <a:t>Boukili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7081192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F6A7D7-832E-4D11-ADFB-E00F557E25AB}">
  <ds:schemaRefs>
    <ds:schemaRef ds:uri="8efe64b0-da98-4eb8-b3ee-39c9e9563711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be062e46-ad8e-4d45-b7f6-a1a201f050bd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1b2e3c4-79d5-4c98-b528-a3fa04795dc5"/>
    <ds:schemaRef ds:uri="eb0d3e1a-6422-4b6b-af90-65d0fc919568"/>
  </ds:schemaRefs>
</ds:datastoreItem>
</file>

<file path=customXml/itemProps2.xml><?xml version="1.0" encoding="utf-8"?>
<ds:datastoreItem xmlns:ds="http://schemas.openxmlformats.org/officeDocument/2006/customXml" ds:itemID="{A8179EB2-84BC-4496-8633-1DEC120CE3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112D79-9361-463C-ACED-38C31C928E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309</TotalTime>
  <Words>740</Words>
  <Application>Microsoft Office PowerPoint</Application>
  <PresentationFormat>Grand écran</PresentationFormat>
  <Paragraphs>67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3" baseType="lpstr">
      <vt:lpstr>Arial</vt:lpstr>
      <vt:lpstr>Century Gothic</vt:lpstr>
      <vt:lpstr>Wingdings 3</vt:lpstr>
      <vt:lpstr>Wisp</vt:lpstr>
      <vt:lpstr>Présentation PowerPoint</vt:lpstr>
      <vt:lpstr>Module 6</vt:lpstr>
      <vt:lpstr>Présentation PowerPoint</vt:lpstr>
      <vt:lpstr>Présentation PowerPoint</vt:lpstr>
      <vt:lpstr>La littératie dans votre communauté </vt:lpstr>
      <vt:lpstr>Discutons</vt:lpstr>
      <vt:lpstr>La littératie dans votre communauté </vt:lpstr>
      <vt:lpstr>Activité</vt:lpstr>
      <vt:lpstr>Présentation PowerPoint</vt:lpstr>
      <vt:lpstr>Boukili</vt:lpstr>
      <vt:lpstr>Définir des objectifs</vt:lpstr>
      <vt:lpstr>Définir des objectifs</vt:lpstr>
      <vt:lpstr>Objectif SMART </vt:lpstr>
      <vt:lpstr>Objectif SMART </vt:lpstr>
      <vt:lpstr>Activité</vt:lpstr>
      <vt:lpstr>Liste de vie</vt:lpstr>
      <vt:lpstr>Liste de vie</vt:lpstr>
      <vt:lpstr>Activité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258</cp:revision>
  <dcterms:created xsi:type="dcterms:W3CDTF">2023-02-01T18:40:23Z</dcterms:created>
  <dcterms:modified xsi:type="dcterms:W3CDTF">2025-07-21T18:45:07Z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