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508" r:id="rId8"/>
    <p:sldId id="509" r:id="rId9"/>
    <p:sldId id="495" r:id="rId10"/>
    <p:sldId id="510" r:id="rId11"/>
    <p:sldId id="511" r:id="rId12"/>
    <p:sldId id="497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8" r:id="rId29"/>
    <p:sldId id="529" r:id="rId30"/>
    <p:sldId id="530" r:id="rId31"/>
    <p:sldId id="531" r:id="rId32"/>
    <p:sldId id="532" r:id="rId33"/>
    <p:sldId id="533" r:id="rId34"/>
    <p:sldId id="534" r:id="rId35"/>
    <p:sldId id="535" r:id="rId36"/>
    <p:sldId id="536" r:id="rId37"/>
    <p:sldId id="537" r:id="rId38"/>
    <p:sldId id="538" r:id="rId39"/>
    <p:sldId id="539" r:id="rId40"/>
    <p:sldId id="540" r:id="rId41"/>
    <p:sldId id="541" r:id="rId42"/>
    <p:sldId id="542" r:id="rId43"/>
    <p:sldId id="543" r:id="rId44"/>
    <p:sldId id="544" r:id="rId45"/>
    <p:sldId id="545" r:id="rId46"/>
    <p:sldId id="546" r:id="rId47"/>
    <p:sldId id="547" r:id="rId48"/>
    <p:sldId id="548" r:id="rId49"/>
    <p:sldId id="549" r:id="rId50"/>
    <p:sldId id="550" r:id="rId51"/>
    <p:sldId id="551" r:id="rId52"/>
    <p:sldId id="552" r:id="rId53"/>
    <p:sldId id="553" r:id="rId54"/>
    <p:sldId id="287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28C32E-AADE-EEE7-0DB4-288026B6845B}" v="78" dt="2025-07-22T14:47:44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tenantanon#26fc914f-9c5c-4e24-95aa-0dabac7a976a::" providerId="AD" clId="Web-{9328C32E-AADE-EEE7-0DB4-288026B6845B}"/>
    <pc:docChg chg="modSld">
      <pc:chgData name="Utilisateur invité" userId="S::urn:spo:tenantanon#26fc914f-9c5c-4e24-95aa-0dabac7a976a::" providerId="AD" clId="Web-{9328C32E-AADE-EEE7-0DB4-288026B6845B}" dt="2025-07-22T14:47:44.110" v="77" actId="20577"/>
      <pc:docMkLst>
        <pc:docMk/>
      </pc:docMkLst>
      <pc:sldChg chg="modSp">
        <pc:chgData name="Utilisateur invité" userId="S::urn:spo:tenantanon#26fc914f-9c5c-4e24-95aa-0dabac7a976a::" providerId="AD" clId="Web-{9328C32E-AADE-EEE7-0DB4-288026B6845B}" dt="2025-07-22T14:46:41.027" v="75" actId="20577"/>
        <pc:sldMkLst>
          <pc:docMk/>
          <pc:sldMk cId="3557491879" sldId="538"/>
        </pc:sldMkLst>
        <pc:spChg chg="mod">
          <ac:chgData name="Utilisateur invité" userId="S::urn:spo:tenantanon#26fc914f-9c5c-4e24-95aa-0dabac7a976a::" providerId="AD" clId="Web-{9328C32E-AADE-EEE7-0DB4-288026B6845B}" dt="2025-07-22T14:46:41.027" v="75" actId="20577"/>
          <ac:spMkLst>
            <pc:docMk/>
            <pc:sldMk cId="3557491879" sldId="538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9328C32E-AADE-EEE7-0DB4-288026B6845B}" dt="2025-07-22T14:47:44.110" v="77" actId="20577"/>
        <pc:sldMkLst>
          <pc:docMk/>
          <pc:sldMk cId="2103318470" sldId="545"/>
        </pc:sldMkLst>
        <pc:spChg chg="mod">
          <ac:chgData name="Utilisateur invité" userId="S::urn:spo:tenantanon#26fc914f-9c5c-4e24-95aa-0dabac7a976a::" providerId="AD" clId="Web-{9328C32E-AADE-EEE7-0DB4-288026B6845B}" dt="2025-07-22T14:47:44.110" v="77" actId="20577"/>
          <ac:spMkLst>
            <pc:docMk/>
            <pc:sldMk cId="2103318470" sldId="545"/>
            <ac:spMk id="3" creationId="{00000000-0000-0000-0000-000000000000}"/>
          </ac:spMkLst>
        </pc:spChg>
      </pc:sldChg>
    </pc:docChg>
  </pc:docChgLst>
  <pc:docChgLst>
    <pc:chgData name="Rachel Anne Normand" userId="631bff65-363b-46bc-b0b5-eac538b8e3b4" providerId="ADAL" clId="{DA343D3A-38FB-CB48-9678-821B9971B473}"/>
    <pc:docChg chg="undo custSel addSld delSld modSld modMainMaster">
      <pc:chgData name="Rachel Anne Normand" userId="631bff65-363b-46bc-b0b5-eac538b8e3b4" providerId="ADAL" clId="{DA343D3A-38FB-CB48-9678-821B9971B473}" dt="2025-05-08T14:26:37.344" v="716" actId="1076"/>
      <pc:docMkLst>
        <pc:docMk/>
      </pc:docMkLst>
      <pc:sldChg chg="addSp delSp modSp mod">
        <pc:chgData name="Rachel Anne Normand" userId="631bff65-363b-46bc-b0b5-eac538b8e3b4" providerId="ADAL" clId="{DA343D3A-38FB-CB48-9678-821B9971B473}" dt="2025-05-07T15:17:05.388" v="8" actId="478"/>
        <pc:sldMkLst>
          <pc:docMk/>
          <pc:sldMk cId="3861369899" sldId="256"/>
        </pc:sldMkLst>
        <pc:spChg chg="add mod">
          <ac:chgData name="Rachel Anne Normand" userId="631bff65-363b-46bc-b0b5-eac538b8e3b4" providerId="ADAL" clId="{DA343D3A-38FB-CB48-9678-821B9971B473}" dt="2025-05-07T15:16:53.069" v="2"/>
          <ac:spMkLst>
            <pc:docMk/>
            <pc:sldMk cId="3861369899" sldId="256"/>
            <ac:spMk id="4" creationId="{6E255063-45DE-98EB-33D9-9AC201C79B66}"/>
          </ac:spMkLst>
        </pc:spChg>
        <pc:spChg chg="add mod">
          <ac:chgData name="Rachel Anne Normand" userId="631bff65-363b-46bc-b0b5-eac538b8e3b4" providerId="ADAL" clId="{DA343D3A-38FB-CB48-9678-821B9971B473}" dt="2025-05-07T15:17:00.367" v="6" actId="20577"/>
          <ac:spMkLst>
            <pc:docMk/>
            <pc:sldMk cId="3861369899" sldId="256"/>
            <ac:spMk id="5" creationId="{C5743123-3A86-0BDF-8718-53BBF74CD809}"/>
          </ac:spMkLst>
        </pc:spChg>
      </pc:sldChg>
      <pc:sldChg chg="modSp mod">
        <pc:chgData name="Rachel Anne Normand" userId="631bff65-363b-46bc-b0b5-eac538b8e3b4" providerId="ADAL" clId="{DA343D3A-38FB-CB48-9678-821B9971B473}" dt="2025-05-07T15:20:37.277" v="103"/>
        <pc:sldMkLst>
          <pc:docMk/>
          <pc:sldMk cId="3757631623" sldId="266"/>
        </pc:sldMkLst>
        <pc:spChg chg="mod">
          <ac:chgData name="Rachel Anne Normand" userId="631bff65-363b-46bc-b0b5-eac538b8e3b4" providerId="ADAL" clId="{DA343D3A-38FB-CB48-9678-821B9971B473}" dt="2025-05-07T15:18:15.174" v="35" actId="20577"/>
          <ac:spMkLst>
            <pc:docMk/>
            <pc:sldMk cId="3757631623" sldId="26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18:38.528" v="38" actId="20577"/>
          <ac:spMkLst>
            <pc:docMk/>
            <pc:sldMk cId="3757631623" sldId="266"/>
            <ac:spMk id="3" creationId="{00000000-0000-0000-0000-000000000000}"/>
          </ac:spMkLst>
        </pc:spChg>
        <pc:graphicFrameChg chg="mod modGraphic">
          <ac:chgData name="Rachel Anne Normand" userId="631bff65-363b-46bc-b0b5-eac538b8e3b4" providerId="ADAL" clId="{DA343D3A-38FB-CB48-9678-821B9971B473}" dt="2025-05-07T15:20:37.277" v="103"/>
          <ac:graphicFrameMkLst>
            <pc:docMk/>
            <pc:sldMk cId="3757631623" sldId="266"/>
            <ac:graphicFrameMk id="4" creationId="{00000000-0000-0000-0000-000000000000}"/>
          </ac:graphicFrameMkLst>
        </pc:graphicFrameChg>
      </pc:sldChg>
      <pc:sldChg chg="modSp mod">
        <pc:chgData name="Rachel Anne Normand" userId="631bff65-363b-46bc-b0b5-eac538b8e3b4" providerId="ADAL" clId="{DA343D3A-38FB-CB48-9678-821B9971B473}" dt="2025-05-08T14:26:37.344" v="716" actId="1076"/>
        <pc:sldMkLst>
          <pc:docMk/>
          <pc:sldMk cId="311959883" sldId="287"/>
        </pc:sldMkLst>
        <pc:spChg chg="mod">
          <ac:chgData name="Rachel Anne Normand" userId="631bff65-363b-46bc-b0b5-eac538b8e3b4" providerId="ADAL" clId="{DA343D3A-38FB-CB48-9678-821B9971B473}" dt="2025-05-08T14:26:37.344" v="716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19:34.506" v="68" actId="20577"/>
        <pc:sldMkLst>
          <pc:docMk/>
          <pc:sldMk cId="2104329492" sldId="307"/>
        </pc:sldMkLst>
        <pc:spChg chg="mod">
          <ac:chgData name="Rachel Anne Normand" userId="631bff65-363b-46bc-b0b5-eac538b8e3b4" providerId="ADAL" clId="{DA343D3A-38FB-CB48-9678-821B9971B473}" dt="2025-05-07T15:19:16.573" v="59" actId="20577"/>
          <ac:spMkLst>
            <pc:docMk/>
            <pc:sldMk cId="2104329492" sldId="307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19:34.506" v="68" actId="20577"/>
          <ac:spMkLst>
            <pc:docMk/>
            <pc:sldMk cId="2104329492" sldId="307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0:59.783" v="109" actId="5793"/>
        <pc:sldMkLst>
          <pc:docMk/>
          <pc:sldMk cId="2421184393" sldId="495"/>
        </pc:sldMkLst>
        <pc:spChg chg="mod">
          <ac:chgData name="Rachel Anne Normand" userId="631bff65-363b-46bc-b0b5-eac538b8e3b4" providerId="ADAL" clId="{DA343D3A-38FB-CB48-9678-821B9971B473}" dt="2025-05-07T15:20:37.277" v="103"/>
          <ac:spMkLst>
            <pc:docMk/>
            <pc:sldMk cId="2421184393" sldId="495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0:59.783" v="109" actId="5793"/>
          <ac:spMkLst>
            <pc:docMk/>
            <pc:sldMk cId="2421184393" sldId="495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7T15:20:22.710" v="101" actId="1076"/>
          <ac:picMkLst>
            <pc:docMk/>
            <pc:sldMk cId="2421184393" sldId="495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7T15:22:52.439" v="163" actId="20577"/>
        <pc:sldMkLst>
          <pc:docMk/>
          <pc:sldMk cId="3440085347" sldId="497"/>
        </pc:sldMkLst>
        <pc:spChg chg="mod">
          <ac:chgData name="Rachel Anne Normand" userId="631bff65-363b-46bc-b0b5-eac538b8e3b4" providerId="ADAL" clId="{DA343D3A-38FB-CB48-9678-821B9971B473}" dt="2025-05-07T15:21:50.139" v="123" actId="14100"/>
          <ac:spMkLst>
            <pc:docMk/>
            <pc:sldMk cId="3440085347" sldId="497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2:52.439" v="163" actId="20577"/>
          <ac:spMkLst>
            <pc:docMk/>
            <pc:sldMk cId="3440085347" sldId="497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7T15:21:48.148" v="122" actId="1076"/>
          <ac:picMkLst>
            <pc:docMk/>
            <pc:sldMk cId="3440085347" sldId="497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7T15:19:53.956" v="92" actId="20577"/>
        <pc:sldMkLst>
          <pc:docMk/>
          <pc:sldMk cId="374993907" sldId="508"/>
        </pc:sldMkLst>
        <pc:spChg chg="mod">
          <ac:chgData name="Rachel Anne Normand" userId="631bff65-363b-46bc-b0b5-eac538b8e3b4" providerId="ADAL" clId="{DA343D3A-38FB-CB48-9678-821B9971B473}" dt="2025-05-07T15:19:19.879" v="60"/>
          <ac:spMkLst>
            <pc:docMk/>
            <pc:sldMk cId="374993907" sldId="50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19:53.956" v="92" actId="20577"/>
          <ac:spMkLst>
            <pc:docMk/>
            <pc:sldMk cId="374993907" sldId="508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0:19.486" v="100" actId="20577"/>
        <pc:sldMkLst>
          <pc:docMk/>
          <pc:sldMk cId="952010210" sldId="509"/>
        </pc:sldMkLst>
        <pc:spChg chg="mod">
          <ac:chgData name="Rachel Anne Normand" userId="631bff65-363b-46bc-b0b5-eac538b8e3b4" providerId="ADAL" clId="{DA343D3A-38FB-CB48-9678-821B9971B473}" dt="2025-05-07T15:20:06.392" v="95" actId="20577"/>
          <ac:spMkLst>
            <pc:docMk/>
            <pc:sldMk cId="952010210" sldId="509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0:19.486" v="100" actId="20577"/>
          <ac:spMkLst>
            <pc:docMk/>
            <pc:sldMk cId="952010210" sldId="509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1:38.212" v="118" actId="20577"/>
        <pc:sldMkLst>
          <pc:docMk/>
          <pc:sldMk cId="3998853658" sldId="510"/>
        </pc:sldMkLst>
        <pc:spChg chg="mod">
          <ac:chgData name="Rachel Anne Normand" userId="631bff65-363b-46bc-b0b5-eac538b8e3b4" providerId="ADAL" clId="{DA343D3A-38FB-CB48-9678-821B9971B473}" dt="2025-05-07T15:21:17.748" v="110"/>
          <ac:spMkLst>
            <pc:docMk/>
            <pc:sldMk cId="3998853658" sldId="510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1:38.212" v="118" actId="20577"/>
          <ac:spMkLst>
            <pc:docMk/>
            <pc:sldMk cId="3998853658" sldId="510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1:43.240" v="121" actId="20577"/>
        <pc:sldMkLst>
          <pc:docMk/>
          <pc:sldMk cId="1461497388" sldId="511"/>
        </pc:sldMkLst>
        <pc:spChg chg="mod">
          <ac:chgData name="Rachel Anne Normand" userId="631bff65-363b-46bc-b0b5-eac538b8e3b4" providerId="ADAL" clId="{DA343D3A-38FB-CB48-9678-821B9971B473}" dt="2025-05-07T15:21:17.748" v="110"/>
          <ac:spMkLst>
            <pc:docMk/>
            <pc:sldMk cId="1461497388" sldId="511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1:43.240" v="121" actId="20577"/>
          <ac:spMkLst>
            <pc:docMk/>
            <pc:sldMk cId="1461497388" sldId="511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3:07.200" v="170" actId="20577"/>
        <pc:sldMkLst>
          <pc:docMk/>
          <pc:sldMk cId="1038594718" sldId="512"/>
        </pc:sldMkLst>
        <pc:spChg chg="mod">
          <ac:chgData name="Rachel Anne Normand" userId="631bff65-363b-46bc-b0b5-eac538b8e3b4" providerId="ADAL" clId="{DA343D3A-38FB-CB48-9678-821B9971B473}" dt="2025-05-07T15:22:37.907" v="145" actId="14100"/>
          <ac:spMkLst>
            <pc:docMk/>
            <pc:sldMk cId="1038594718" sldId="512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3:07.200" v="170" actId="20577"/>
          <ac:spMkLst>
            <pc:docMk/>
            <pc:sldMk cId="1038594718" sldId="512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7T15:22:35.972" v="144" actId="1076"/>
          <ac:picMkLst>
            <pc:docMk/>
            <pc:sldMk cId="1038594718" sldId="512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7T15:23:48.846" v="180" actId="20577"/>
        <pc:sldMkLst>
          <pc:docMk/>
          <pc:sldMk cId="3934596217" sldId="513"/>
        </pc:sldMkLst>
        <pc:spChg chg="mod">
          <ac:chgData name="Rachel Anne Normand" userId="631bff65-363b-46bc-b0b5-eac538b8e3b4" providerId="ADAL" clId="{DA343D3A-38FB-CB48-9678-821B9971B473}" dt="2025-05-07T15:23:28.293" v="171"/>
          <ac:spMkLst>
            <pc:docMk/>
            <pc:sldMk cId="3934596217" sldId="513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3:48.846" v="180" actId="20577"/>
          <ac:spMkLst>
            <pc:docMk/>
            <pc:sldMk cId="3934596217" sldId="513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3:57.824" v="183" actId="20577"/>
        <pc:sldMkLst>
          <pc:docMk/>
          <pc:sldMk cId="3887293674" sldId="514"/>
        </pc:sldMkLst>
        <pc:spChg chg="mod">
          <ac:chgData name="Rachel Anne Normand" userId="631bff65-363b-46bc-b0b5-eac538b8e3b4" providerId="ADAL" clId="{DA343D3A-38FB-CB48-9678-821B9971B473}" dt="2025-05-07T15:23:28.293" v="171"/>
          <ac:spMkLst>
            <pc:docMk/>
            <pc:sldMk cId="3887293674" sldId="514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3:57.824" v="183" actId="20577"/>
          <ac:spMkLst>
            <pc:docMk/>
            <pc:sldMk cId="3887293674" sldId="514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4:11.181" v="186" actId="20577"/>
        <pc:sldMkLst>
          <pc:docMk/>
          <pc:sldMk cId="2497509728" sldId="515"/>
        </pc:sldMkLst>
        <pc:spChg chg="mod">
          <ac:chgData name="Rachel Anne Normand" userId="631bff65-363b-46bc-b0b5-eac538b8e3b4" providerId="ADAL" clId="{DA343D3A-38FB-CB48-9678-821B9971B473}" dt="2025-05-07T15:23:28.293" v="171"/>
          <ac:spMkLst>
            <pc:docMk/>
            <pc:sldMk cId="2497509728" sldId="515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4:11.181" v="186" actId="20577"/>
          <ac:spMkLst>
            <pc:docMk/>
            <pc:sldMk cId="2497509728" sldId="515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4:22.625" v="196" actId="20577"/>
        <pc:sldMkLst>
          <pc:docMk/>
          <pc:sldMk cId="295865396" sldId="516"/>
        </pc:sldMkLst>
        <pc:spChg chg="mod">
          <ac:chgData name="Rachel Anne Normand" userId="631bff65-363b-46bc-b0b5-eac538b8e3b4" providerId="ADAL" clId="{DA343D3A-38FB-CB48-9678-821B9971B473}" dt="2025-05-07T15:24:18.111" v="193" actId="20577"/>
          <ac:spMkLst>
            <pc:docMk/>
            <pc:sldMk cId="295865396" sldId="51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4:22.625" v="196" actId="20577"/>
          <ac:spMkLst>
            <pc:docMk/>
            <pc:sldMk cId="295865396" sldId="516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4:39.797" v="205" actId="20577"/>
        <pc:sldMkLst>
          <pc:docMk/>
          <pc:sldMk cId="2974057420" sldId="517"/>
        </pc:sldMkLst>
        <pc:spChg chg="mod">
          <ac:chgData name="Rachel Anne Normand" userId="631bff65-363b-46bc-b0b5-eac538b8e3b4" providerId="ADAL" clId="{DA343D3A-38FB-CB48-9678-821B9971B473}" dt="2025-05-07T15:24:33.022" v="202" actId="20577"/>
          <ac:spMkLst>
            <pc:docMk/>
            <pc:sldMk cId="2974057420" sldId="517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4:39.797" v="205" actId="20577"/>
          <ac:spMkLst>
            <pc:docMk/>
            <pc:sldMk cId="2974057420" sldId="517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4:55.184" v="212" actId="20577"/>
        <pc:sldMkLst>
          <pc:docMk/>
          <pc:sldMk cId="1246656861" sldId="518"/>
        </pc:sldMkLst>
        <pc:spChg chg="mod">
          <ac:chgData name="Rachel Anne Normand" userId="631bff65-363b-46bc-b0b5-eac538b8e3b4" providerId="ADAL" clId="{DA343D3A-38FB-CB48-9678-821B9971B473}" dt="2025-05-07T15:24:46.848" v="207" actId="20577"/>
          <ac:spMkLst>
            <pc:docMk/>
            <pc:sldMk cId="1246656861" sldId="51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4:55.184" v="212" actId="20577"/>
          <ac:spMkLst>
            <pc:docMk/>
            <pc:sldMk cId="1246656861" sldId="518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5:22.807" v="239" actId="20577"/>
        <pc:sldMkLst>
          <pc:docMk/>
          <pc:sldMk cId="1446274051" sldId="519"/>
        </pc:sldMkLst>
        <pc:spChg chg="mod">
          <ac:chgData name="Rachel Anne Normand" userId="631bff65-363b-46bc-b0b5-eac538b8e3b4" providerId="ADAL" clId="{DA343D3A-38FB-CB48-9678-821B9971B473}" dt="2025-05-07T15:25:06.642" v="231" actId="20577"/>
          <ac:spMkLst>
            <pc:docMk/>
            <pc:sldMk cId="1446274051" sldId="519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5:22.807" v="239" actId="20577"/>
          <ac:spMkLst>
            <pc:docMk/>
            <pc:sldMk cId="1446274051" sldId="519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5:41.816" v="260" actId="20577"/>
        <pc:sldMkLst>
          <pc:docMk/>
          <pc:sldMk cId="1248097130" sldId="520"/>
        </pc:sldMkLst>
        <pc:spChg chg="mod">
          <ac:chgData name="Rachel Anne Normand" userId="631bff65-363b-46bc-b0b5-eac538b8e3b4" providerId="ADAL" clId="{DA343D3A-38FB-CB48-9678-821B9971B473}" dt="2025-05-07T15:25:34.454" v="255" actId="20577"/>
          <ac:spMkLst>
            <pc:docMk/>
            <pc:sldMk cId="1248097130" sldId="520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5:41.816" v="260" actId="20577"/>
          <ac:spMkLst>
            <pc:docMk/>
            <pc:sldMk cId="1248097130" sldId="520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6:01.968" v="300" actId="20577"/>
        <pc:sldMkLst>
          <pc:docMk/>
          <pc:sldMk cId="2125734092" sldId="521"/>
        </pc:sldMkLst>
        <pc:spChg chg="mod">
          <ac:chgData name="Rachel Anne Normand" userId="631bff65-363b-46bc-b0b5-eac538b8e3b4" providerId="ADAL" clId="{DA343D3A-38FB-CB48-9678-821B9971B473}" dt="2025-05-07T15:25:55.518" v="296" actId="20577"/>
          <ac:spMkLst>
            <pc:docMk/>
            <pc:sldMk cId="2125734092" sldId="521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6:01.968" v="300" actId="20577"/>
          <ac:spMkLst>
            <pc:docMk/>
            <pc:sldMk cId="2125734092" sldId="521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6:19.614" v="309" actId="20577"/>
        <pc:sldMkLst>
          <pc:docMk/>
          <pc:sldMk cId="2643559978" sldId="522"/>
        </pc:sldMkLst>
        <pc:spChg chg="mod">
          <ac:chgData name="Rachel Anne Normand" userId="631bff65-363b-46bc-b0b5-eac538b8e3b4" providerId="ADAL" clId="{DA343D3A-38FB-CB48-9678-821B9971B473}" dt="2025-05-07T15:26:06.278" v="304" actId="20577"/>
          <ac:spMkLst>
            <pc:docMk/>
            <pc:sldMk cId="2643559978" sldId="522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6:19.614" v="309" actId="20577"/>
          <ac:spMkLst>
            <pc:docMk/>
            <pc:sldMk cId="2643559978" sldId="522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6:49.588" v="323" actId="20577"/>
        <pc:sldMkLst>
          <pc:docMk/>
          <pc:sldMk cId="1745647212" sldId="523"/>
        </pc:sldMkLst>
        <pc:spChg chg="mod">
          <ac:chgData name="Rachel Anne Normand" userId="631bff65-363b-46bc-b0b5-eac538b8e3b4" providerId="ADAL" clId="{DA343D3A-38FB-CB48-9678-821B9971B473}" dt="2025-05-07T15:26:29.113" v="311"/>
          <ac:spMkLst>
            <pc:docMk/>
            <pc:sldMk cId="1745647212" sldId="523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6:49.588" v="323" actId="20577"/>
          <ac:spMkLst>
            <pc:docMk/>
            <pc:sldMk cId="1745647212" sldId="523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7:26.796" v="330" actId="20577"/>
        <pc:sldMkLst>
          <pc:docMk/>
          <pc:sldMk cId="885765927" sldId="524"/>
        </pc:sldMkLst>
        <pc:spChg chg="mod">
          <ac:chgData name="Rachel Anne Normand" userId="631bff65-363b-46bc-b0b5-eac538b8e3b4" providerId="ADAL" clId="{DA343D3A-38FB-CB48-9678-821B9971B473}" dt="2025-05-07T15:27:09.884" v="324"/>
          <ac:spMkLst>
            <pc:docMk/>
            <pc:sldMk cId="885765927" sldId="524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7:26.796" v="330" actId="20577"/>
          <ac:spMkLst>
            <pc:docMk/>
            <pc:sldMk cId="885765927" sldId="524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7:42.644" v="335" actId="20577"/>
        <pc:sldMkLst>
          <pc:docMk/>
          <pc:sldMk cId="1948672854" sldId="525"/>
        </pc:sldMkLst>
        <pc:spChg chg="mod">
          <ac:chgData name="Rachel Anne Normand" userId="631bff65-363b-46bc-b0b5-eac538b8e3b4" providerId="ADAL" clId="{DA343D3A-38FB-CB48-9678-821B9971B473}" dt="2025-05-07T15:27:09.884" v="324"/>
          <ac:spMkLst>
            <pc:docMk/>
            <pc:sldMk cId="1948672854" sldId="525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7:42.644" v="335" actId="20577"/>
          <ac:spMkLst>
            <pc:docMk/>
            <pc:sldMk cId="1948672854" sldId="525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7T15:27:57.231" v="338" actId="20577"/>
        <pc:sldMkLst>
          <pc:docMk/>
          <pc:sldMk cId="299738306" sldId="526"/>
        </pc:sldMkLst>
        <pc:spChg chg="mod">
          <ac:chgData name="Rachel Anne Normand" userId="631bff65-363b-46bc-b0b5-eac538b8e3b4" providerId="ADAL" clId="{DA343D3A-38FB-CB48-9678-821B9971B473}" dt="2025-05-07T15:27:09.884" v="324"/>
          <ac:spMkLst>
            <pc:docMk/>
            <pc:sldMk cId="299738306" sldId="52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7:57.231" v="338" actId="20577"/>
          <ac:spMkLst>
            <pc:docMk/>
            <pc:sldMk cId="299738306" sldId="526"/>
            <ac:spMk id="3" creationId="{00000000-0000-0000-0000-000000000000}"/>
          </ac:spMkLst>
        </pc:spChg>
      </pc:sldChg>
      <pc:sldChg chg="modSp del">
        <pc:chgData name="Rachel Anne Normand" userId="631bff65-363b-46bc-b0b5-eac538b8e3b4" providerId="ADAL" clId="{DA343D3A-38FB-CB48-9678-821B9971B473}" dt="2025-05-07T15:28:13.802" v="339" actId="2696"/>
        <pc:sldMkLst>
          <pc:docMk/>
          <pc:sldMk cId="1101273283" sldId="527"/>
        </pc:sldMkLst>
      </pc:sldChg>
      <pc:sldChg chg="modSp mod">
        <pc:chgData name="Rachel Anne Normand" userId="631bff65-363b-46bc-b0b5-eac538b8e3b4" providerId="ADAL" clId="{DA343D3A-38FB-CB48-9678-821B9971B473}" dt="2025-05-07T15:28:22.935" v="346" actId="20577"/>
        <pc:sldMkLst>
          <pc:docMk/>
          <pc:sldMk cId="4106590899" sldId="528"/>
        </pc:sldMkLst>
        <pc:spChg chg="mod">
          <ac:chgData name="Rachel Anne Normand" userId="631bff65-363b-46bc-b0b5-eac538b8e3b4" providerId="ADAL" clId="{DA343D3A-38FB-CB48-9678-821B9971B473}" dt="2025-05-07T15:27:09.884" v="324"/>
          <ac:spMkLst>
            <pc:docMk/>
            <pc:sldMk cId="4106590899" sldId="52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28:22.935" v="346" actId="20577"/>
          <ac:spMkLst>
            <pc:docMk/>
            <pc:sldMk cId="4106590899" sldId="528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3:02.405" v="372" actId="20577"/>
        <pc:sldMkLst>
          <pc:docMk/>
          <pc:sldMk cId="1647785335" sldId="529"/>
        </pc:sldMkLst>
        <pc:spChg chg="mod">
          <ac:chgData name="Rachel Anne Normand" userId="631bff65-363b-46bc-b0b5-eac538b8e3b4" providerId="ADAL" clId="{DA343D3A-38FB-CB48-9678-821B9971B473}" dt="2025-05-08T14:12:43.338" v="348" actId="14100"/>
          <ac:spMkLst>
            <pc:docMk/>
            <pc:sldMk cId="1647785335" sldId="529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3:02.405" v="372" actId="20577"/>
          <ac:spMkLst>
            <pc:docMk/>
            <pc:sldMk cId="1647785335" sldId="529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12:41.129" v="347" actId="1076"/>
          <ac:picMkLst>
            <pc:docMk/>
            <pc:sldMk cId="1647785335" sldId="529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8T14:13:48.294" v="380" actId="20577"/>
        <pc:sldMkLst>
          <pc:docMk/>
          <pc:sldMk cId="1552248045" sldId="530"/>
        </pc:sldMkLst>
        <pc:spChg chg="mod">
          <ac:chgData name="Rachel Anne Normand" userId="631bff65-363b-46bc-b0b5-eac538b8e3b4" providerId="ADAL" clId="{DA343D3A-38FB-CB48-9678-821B9971B473}" dt="2025-05-08T14:13:21.316" v="373"/>
          <ac:spMkLst>
            <pc:docMk/>
            <pc:sldMk cId="1552248045" sldId="530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3:48.294" v="380" actId="20577"/>
          <ac:spMkLst>
            <pc:docMk/>
            <pc:sldMk cId="1552248045" sldId="530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3:55.506" v="383" actId="20577"/>
        <pc:sldMkLst>
          <pc:docMk/>
          <pc:sldMk cId="912675261" sldId="531"/>
        </pc:sldMkLst>
        <pc:spChg chg="mod">
          <ac:chgData name="Rachel Anne Normand" userId="631bff65-363b-46bc-b0b5-eac538b8e3b4" providerId="ADAL" clId="{DA343D3A-38FB-CB48-9678-821B9971B473}" dt="2025-05-08T14:13:21.316" v="373"/>
          <ac:spMkLst>
            <pc:docMk/>
            <pc:sldMk cId="912675261" sldId="531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3:55.506" v="383" actId="20577"/>
          <ac:spMkLst>
            <pc:docMk/>
            <pc:sldMk cId="912675261" sldId="531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4:26.610" v="430" actId="14"/>
        <pc:sldMkLst>
          <pc:docMk/>
          <pc:sldMk cId="110382543" sldId="532"/>
        </pc:sldMkLst>
        <pc:spChg chg="mod">
          <ac:chgData name="Rachel Anne Normand" userId="631bff65-363b-46bc-b0b5-eac538b8e3b4" providerId="ADAL" clId="{DA343D3A-38FB-CB48-9678-821B9971B473}" dt="2025-05-08T14:13:21.316" v="373"/>
          <ac:spMkLst>
            <pc:docMk/>
            <pc:sldMk cId="110382543" sldId="532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4:26.610" v="430" actId="14"/>
          <ac:spMkLst>
            <pc:docMk/>
            <pc:sldMk cId="110382543" sldId="532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4:43.641" v="443" actId="20577"/>
        <pc:sldMkLst>
          <pc:docMk/>
          <pc:sldMk cId="3693551425" sldId="533"/>
        </pc:sldMkLst>
        <pc:spChg chg="mod">
          <ac:chgData name="Rachel Anne Normand" userId="631bff65-363b-46bc-b0b5-eac538b8e3b4" providerId="ADAL" clId="{DA343D3A-38FB-CB48-9678-821B9971B473}" dt="2025-05-08T14:14:43.641" v="443" actId="20577"/>
          <ac:spMkLst>
            <pc:docMk/>
            <pc:sldMk cId="3693551425" sldId="533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5:07.019" v="454"/>
        <pc:sldMkLst>
          <pc:docMk/>
          <pc:sldMk cId="525413681" sldId="534"/>
        </pc:sldMkLst>
        <pc:spChg chg="mod">
          <ac:chgData name="Rachel Anne Normand" userId="631bff65-363b-46bc-b0b5-eac538b8e3b4" providerId="ADAL" clId="{DA343D3A-38FB-CB48-9678-821B9971B473}" dt="2025-05-08T14:14:46.972" v="448" actId="20577"/>
          <ac:spMkLst>
            <pc:docMk/>
            <pc:sldMk cId="525413681" sldId="534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5:07.019" v="454"/>
          <ac:spMkLst>
            <pc:docMk/>
            <pc:sldMk cId="525413681" sldId="534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5:15.979" v="464" actId="20577"/>
        <pc:sldMkLst>
          <pc:docMk/>
          <pc:sldMk cId="1839740546" sldId="535"/>
        </pc:sldMkLst>
        <pc:spChg chg="mod">
          <ac:chgData name="Rachel Anne Normand" userId="631bff65-363b-46bc-b0b5-eac538b8e3b4" providerId="ADAL" clId="{DA343D3A-38FB-CB48-9678-821B9971B473}" dt="2025-05-08T14:15:15.979" v="464" actId="20577"/>
          <ac:spMkLst>
            <pc:docMk/>
            <pc:sldMk cId="1839740546" sldId="535"/>
            <ac:spMk id="3" creationId="{00000000-0000-0000-0000-000000000000}"/>
          </ac:spMkLst>
        </pc:spChg>
      </pc:sldChg>
      <pc:sldChg chg="addSp delSp modSp mod setBg setFolMasterObjs">
        <pc:chgData name="Rachel Anne Normand" userId="631bff65-363b-46bc-b0b5-eac538b8e3b4" providerId="ADAL" clId="{DA343D3A-38FB-CB48-9678-821B9971B473}" dt="2025-05-08T14:17:23.487" v="475" actId="26606"/>
        <pc:sldMkLst>
          <pc:docMk/>
          <pc:sldMk cId="2804366495" sldId="536"/>
        </pc:sldMkLst>
        <pc:picChg chg="add mod">
          <ac:chgData name="Rachel Anne Normand" userId="631bff65-363b-46bc-b0b5-eac538b8e3b4" providerId="ADAL" clId="{DA343D3A-38FB-CB48-9678-821B9971B473}" dt="2025-05-08T14:17:23.487" v="475" actId="26606"/>
          <ac:picMkLst>
            <pc:docMk/>
            <pc:sldMk cId="2804366495" sldId="536"/>
            <ac:picMk id="6" creationId="{46FDF0ED-B6D4-62AE-719A-82E48A2AC87B}"/>
          </ac:picMkLst>
        </pc:picChg>
      </pc:sldChg>
      <pc:sldChg chg="modSp mod">
        <pc:chgData name="Rachel Anne Normand" userId="631bff65-363b-46bc-b0b5-eac538b8e3b4" providerId="ADAL" clId="{DA343D3A-38FB-CB48-9678-821B9971B473}" dt="2025-05-08T14:18:09.142" v="481" actId="6549"/>
        <pc:sldMkLst>
          <pc:docMk/>
          <pc:sldMk cId="3686603866" sldId="537"/>
        </pc:sldMkLst>
        <pc:spChg chg="mod">
          <ac:chgData name="Rachel Anne Normand" userId="631bff65-363b-46bc-b0b5-eac538b8e3b4" providerId="ADAL" clId="{DA343D3A-38FB-CB48-9678-821B9971B473}" dt="2025-05-08T14:17:51.951" v="476"/>
          <ac:spMkLst>
            <pc:docMk/>
            <pc:sldMk cId="3686603866" sldId="537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8:09.142" v="481" actId="6549"/>
          <ac:spMkLst>
            <pc:docMk/>
            <pc:sldMk cId="3686603866" sldId="537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8:34.576" v="487" actId="20577"/>
        <pc:sldMkLst>
          <pc:docMk/>
          <pc:sldMk cId="3557491879" sldId="538"/>
        </pc:sldMkLst>
        <pc:spChg chg="mod">
          <ac:chgData name="Rachel Anne Normand" userId="631bff65-363b-46bc-b0b5-eac538b8e3b4" providerId="ADAL" clId="{DA343D3A-38FB-CB48-9678-821B9971B473}" dt="2025-05-08T14:17:51.951" v="476"/>
          <ac:spMkLst>
            <pc:docMk/>
            <pc:sldMk cId="3557491879" sldId="53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8:34.576" v="487" actId="20577"/>
          <ac:spMkLst>
            <pc:docMk/>
            <pc:sldMk cId="3557491879" sldId="538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19:34.886" v="493" actId="20577"/>
        <pc:sldMkLst>
          <pc:docMk/>
          <pc:sldMk cId="371981564" sldId="539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371981564" sldId="539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19:34.886" v="493" actId="20577"/>
          <ac:spMkLst>
            <pc:docMk/>
            <pc:sldMk cId="371981564" sldId="539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0:14.505" v="532" actId="14"/>
        <pc:sldMkLst>
          <pc:docMk/>
          <pc:sldMk cId="1830185426" sldId="540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1830185426" sldId="540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0:14.505" v="532" actId="14"/>
          <ac:spMkLst>
            <pc:docMk/>
            <pc:sldMk cId="1830185426" sldId="540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0:44.551" v="549" actId="14"/>
        <pc:sldMkLst>
          <pc:docMk/>
          <pc:sldMk cId="3279083865" sldId="541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3279083865" sldId="541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0:44.551" v="549" actId="14"/>
          <ac:spMkLst>
            <pc:docMk/>
            <pc:sldMk cId="3279083865" sldId="541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1:04.196" v="552" actId="20577"/>
        <pc:sldMkLst>
          <pc:docMk/>
          <pc:sldMk cId="1602258308" sldId="542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1602258308" sldId="542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1:04.196" v="552" actId="20577"/>
          <ac:spMkLst>
            <pc:docMk/>
            <pc:sldMk cId="1602258308" sldId="542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1:24.990" v="567" actId="20577"/>
        <pc:sldMkLst>
          <pc:docMk/>
          <pc:sldMk cId="1700801615" sldId="543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1700801615" sldId="543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1:24.990" v="567" actId="20577"/>
          <ac:spMkLst>
            <pc:docMk/>
            <pc:sldMk cId="1700801615" sldId="543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1:37.756" v="573" actId="20577"/>
        <pc:sldMkLst>
          <pc:docMk/>
          <pc:sldMk cId="2379783207" sldId="544"/>
        </pc:sldMkLst>
        <pc:spChg chg="mod">
          <ac:chgData name="Rachel Anne Normand" userId="631bff65-363b-46bc-b0b5-eac538b8e3b4" providerId="ADAL" clId="{DA343D3A-38FB-CB48-9678-821B9971B473}" dt="2025-05-08T14:19:15.577" v="488"/>
          <ac:spMkLst>
            <pc:docMk/>
            <pc:sldMk cId="2379783207" sldId="544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1:37.756" v="573" actId="20577"/>
          <ac:spMkLst>
            <pc:docMk/>
            <pc:sldMk cId="2379783207" sldId="544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2:05.577" v="584" actId="114"/>
        <pc:sldMkLst>
          <pc:docMk/>
          <pc:sldMk cId="2103318470" sldId="545"/>
        </pc:sldMkLst>
        <pc:spChg chg="mod">
          <ac:chgData name="Rachel Anne Normand" userId="631bff65-363b-46bc-b0b5-eac538b8e3b4" providerId="ADAL" clId="{DA343D3A-38FB-CB48-9678-821B9971B473}" dt="2025-05-08T14:21:45.195" v="577" actId="20577"/>
          <ac:spMkLst>
            <pc:docMk/>
            <pc:sldMk cId="2103318470" sldId="545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2:05.577" v="584" actId="114"/>
          <ac:spMkLst>
            <pc:docMk/>
            <pc:sldMk cId="2103318470" sldId="545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21:41.169" v="574" actId="1076"/>
          <ac:picMkLst>
            <pc:docMk/>
            <pc:sldMk cId="2103318470" sldId="545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8T14:22:33.369" v="607" actId="20577"/>
        <pc:sldMkLst>
          <pc:docMk/>
          <pc:sldMk cId="3235112087" sldId="546"/>
        </pc:sldMkLst>
        <pc:spChg chg="mod">
          <ac:chgData name="Rachel Anne Normand" userId="631bff65-363b-46bc-b0b5-eac538b8e3b4" providerId="ADAL" clId="{DA343D3A-38FB-CB48-9678-821B9971B473}" dt="2025-05-08T14:22:12.842" v="586" actId="14100"/>
          <ac:spMkLst>
            <pc:docMk/>
            <pc:sldMk cId="3235112087" sldId="546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2:33.369" v="607" actId="20577"/>
          <ac:spMkLst>
            <pc:docMk/>
            <pc:sldMk cId="3235112087" sldId="546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22:10.803" v="585" actId="1076"/>
          <ac:picMkLst>
            <pc:docMk/>
            <pc:sldMk cId="3235112087" sldId="546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8T14:22:59.183" v="615" actId="20577"/>
        <pc:sldMkLst>
          <pc:docMk/>
          <pc:sldMk cId="911537005" sldId="547"/>
        </pc:sldMkLst>
        <pc:spChg chg="mod">
          <ac:chgData name="Rachel Anne Normand" userId="631bff65-363b-46bc-b0b5-eac538b8e3b4" providerId="ADAL" clId="{DA343D3A-38FB-CB48-9678-821B9971B473}" dt="2025-05-08T14:22:41.843" v="609" actId="14100"/>
          <ac:spMkLst>
            <pc:docMk/>
            <pc:sldMk cId="911537005" sldId="547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2:59.183" v="615" actId="20577"/>
          <ac:spMkLst>
            <pc:docMk/>
            <pc:sldMk cId="911537005" sldId="547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22:39.206" v="608" actId="1076"/>
          <ac:picMkLst>
            <pc:docMk/>
            <pc:sldMk cId="911537005" sldId="547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8T14:23:40.180" v="623" actId="20577"/>
        <pc:sldMkLst>
          <pc:docMk/>
          <pc:sldMk cId="1855123196" sldId="548"/>
        </pc:sldMkLst>
        <pc:spChg chg="mod">
          <ac:chgData name="Rachel Anne Normand" userId="631bff65-363b-46bc-b0b5-eac538b8e3b4" providerId="ADAL" clId="{DA343D3A-38FB-CB48-9678-821B9971B473}" dt="2025-05-08T14:23:14.721" v="616"/>
          <ac:spMkLst>
            <pc:docMk/>
            <pc:sldMk cId="1855123196" sldId="54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3:40.180" v="623" actId="20577"/>
          <ac:spMkLst>
            <pc:docMk/>
            <pc:sldMk cId="1855123196" sldId="548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4:22.198" v="631" actId="27636"/>
        <pc:sldMkLst>
          <pc:docMk/>
          <pc:sldMk cId="4111695489" sldId="549"/>
        </pc:sldMkLst>
        <pc:spChg chg="mod">
          <ac:chgData name="Rachel Anne Normand" userId="631bff65-363b-46bc-b0b5-eac538b8e3b4" providerId="ADAL" clId="{DA343D3A-38FB-CB48-9678-821B9971B473}" dt="2025-05-08T14:23:14.721" v="616"/>
          <ac:spMkLst>
            <pc:docMk/>
            <pc:sldMk cId="4111695489" sldId="549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4:22.198" v="631" actId="27636"/>
          <ac:spMkLst>
            <pc:docMk/>
            <pc:sldMk cId="4111695489" sldId="549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4:34.462" v="634" actId="20577"/>
        <pc:sldMkLst>
          <pc:docMk/>
          <pc:sldMk cId="3121707006" sldId="550"/>
        </pc:sldMkLst>
        <pc:spChg chg="mod">
          <ac:chgData name="Rachel Anne Normand" userId="631bff65-363b-46bc-b0b5-eac538b8e3b4" providerId="ADAL" clId="{DA343D3A-38FB-CB48-9678-821B9971B473}" dt="2025-05-08T14:23:14.721" v="616"/>
          <ac:spMkLst>
            <pc:docMk/>
            <pc:sldMk cId="3121707006" sldId="550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4:34.462" v="634" actId="20577"/>
          <ac:spMkLst>
            <pc:docMk/>
            <pc:sldMk cId="3121707006" sldId="550"/>
            <ac:spMk id="3" creationId="{00000000-0000-0000-0000-000000000000}"/>
          </ac:spMkLst>
        </pc:spChg>
      </pc:sldChg>
      <pc:sldChg chg="modSp mod">
        <pc:chgData name="Rachel Anne Normand" userId="631bff65-363b-46bc-b0b5-eac538b8e3b4" providerId="ADAL" clId="{DA343D3A-38FB-CB48-9678-821B9971B473}" dt="2025-05-08T14:25:39.052" v="701" actId="20577"/>
        <pc:sldMkLst>
          <pc:docMk/>
          <pc:sldMk cId="2165481670" sldId="551"/>
        </pc:sldMkLst>
        <pc:spChg chg="mod">
          <ac:chgData name="Rachel Anne Normand" userId="631bff65-363b-46bc-b0b5-eac538b8e3b4" providerId="ADAL" clId="{DA343D3A-38FB-CB48-9678-821B9971B473}" dt="2025-05-08T14:24:45.080" v="648" actId="6549"/>
          <ac:spMkLst>
            <pc:docMk/>
            <pc:sldMk cId="2165481670" sldId="551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5:39.052" v="701" actId="20577"/>
          <ac:spMkLst>
            <pc:docMk/>
            <pc:sldMk cId="2165481670" sldId="551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24:38.644" v="635" actId="1076"/>
          <ac:picMkLst>
            <pc:docMk/>
            <pc:sldMk cId="2165481670" sldId="551"/>
            <ac:picMk id="4" creationId="{00000000-0000-0000-0000-000000000000}"/>
          </ac:picMkLst>
        </pc:picChg>
      </pc:sldChg>
      <pc:sldChg chg="modSp mod">
        <pc:chgData name="Rachel Anne Normand" userId="631bff65-363b-46bc-b0b5-eac538b8e3b4" providerId="ADAL" clId="{DA343D3A-38FB-CB48-9678-821B9971B473}" dt="2025-05-08T14:26:11.847" v="709" actId="2062"/>
        <pc:sldMkLst>
          <pc:docMk/>
          <pc:sldMk cId="3577840309" sldId="552"/>
        </pc:sldMkLst>
        <pc:graphicFrameChg chg="mod modGraphic">
          <ac:chgData name="Rachel Anne Normand" userId="631bff65-363b-46bc-b0b5-eac538b8e3b4" providerId="ADAL" clId="{DA343D3A-38FB-CB48-9678-821B9971B473}" dt="2025-05-08T14:26:11.847" v="709" actId="2062"/>
          <ac:graphicFrameMkLst>
            <pc:docMk/>
            <pc:sldMk cId="3577840309" sldId="552"/>
            <ac:graphicFrameMk id="3" creationId="{00000000-0000-0000-0000-000000000000}"/>
          </ac:graphicFrameMkLst>
        </pc:graphicFrameChg>
      </pc:sldChg>
      <pc:sldChg chg="modSp mod">
        <pc:chgData name="Rachel Anne Normand" userId="631bff65-363b-46bc-b0b5-eac538b8e3b4" providerId="ADAL" clId="{DA343D3A-38FB-CB48-9678-821B9971B473}" dt="2025-05-08T14:26:29.127" v="714" actId="20577"/>
        <pc:sldMkLst>
          <pc:docMk/>
          <pc:sldMk cId="1770469163" sldId="553"/>
        </pc:sldMkLst>
        <pc:spChg chg="mod">
          <ac:chgData name="Rachel Anne Normand" userId="631bff65-363b-46bc-b0b5-eac538b8e3b4" providerId="ADAL" clId="{DA343D3A-38FB-CB48-9678-821B9971B473}" dt="2025-05-08T14:26:17.662" v="711" actId="14100"/>
          <ac:spMkLst>
            <pc:docMk/>
            <pc:sldMk cId="1770469163" sldId="553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8T14:26:29.127" v="714" actId="20577"/>
          <ac:spMkLst>
            <pc:docMk/>
            <pc:sldMk cId="1770469163" sldId="553"/>
            <ac:spMk id="3" creationId="{00000000-0000-0000-0000-000000000000}"/>
          </ac:spMkLst>
        </pc:spChg>
        <pc:picChg chg="mod">
          <ac:chgData name="Rachel Anne Normand" userId="631bff65-363b-46bc-b0b5-eac538b8e3b4" providerId="ADAL" clId="{DA343D3A-38FB-CB48-9678-821B9971B473}" dt="2025-05-08T14:26:15.608" v="710" actId="1076"/>
          <ac:picMkLst>
            <pc:docMk/>
            <pc:sldMk cId="1770469163" sldId="553"/>
            <ac:picMk id="4" creationId="{00000000-0000-0000-0000-000000000000}"/>
          </ac:picMkLst>
        </pc:picChg>
      </pc:sldChg>
      <pc:sldChg chg="addSp delSp modSp add del mod">
        <pc:chgData name="Rachel Anne Normand" userId="631bff65-363b-46bc-b0b5-eac538b8e3b4" providerId="ADAL" clId="{DA343D3A-38FB-CB48-9678-821B9971B473}" dt="2025-05-07T15:17:07.407" v="9" actId="2696"/>
        <pc:sldMkLst>
          <pc:docMk/>
          <pc:sldMk cId="1796002381" sldId="554"/>
        </pc:sldMkLst>
      </pc:sldChg>
      <pc:sldMasterChg chg="modSp mod modSldLayout">
        <pc:chgData name="Rachel Anne Normand" userId="631bff65-363b-46bc-b0b5-eac538b8e3b4" providerId="ADAL" clId="{DA343D3A-38FB-CB48-9678-821B9971B473}" dt="2025-05-07T15:17:58.552" v="16" actId="14100"/>
        <pc:sldMasterMkLst>
          <pc:docMk/>
          <pc:sldMasterMk cId="0" sldId="2147483648"/>
        </pc:sldMasterMkLst>
        <pc:spChg chg="mod">
          <ac:chgData name="Rachel Anne Normand" userId="631bff65-363b-46bc-b0b5-eac538b8e3b4" providerId="ADAL" clId="{DA343D3A-38FB-CB48-9678-821B9971B473}" dt="2025-05-07T15:17:18.859" v="10" actId="1410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DA343D3A-38FB-CB48-9678-821B9971B473}" dt="2025-05-07T15:17:30.587" v="12" actId="14100"/>
          <ac:spMkLst>
            <pc:docMk/>
            <pc:sldMasterMk cId="0" sldId="2147483648"/>
            <ac:spMk id="3" creationId="{00000000-0000-0000-0000-000000000000}"/>
          </ac:spMkLst>
        </pc:spChg>
        <pc:sldLayoutChg chg="modSp mod">
          <pc:chgData name="Rachel Anne Normand" userId="631bff65-363b-46bc-b0b5-eac538b8e3b4" providerId="ADAL" clId="{DA343D3A-38FB-CB48-9678-821B9971B473}" dt="2025-05-07T15:17:58.552" v="16" actId="14100"/>
          <pc:sldLayoutMkLst>
            <pc:docMk/>
            <pc:sldMasterMk cId="0" sldId="2147483648"/>
            <pc:sldLayoutMk cId="0" sldId="2147483650"/>
          </pc:sldLayoutMkLst>
          <pc:spChg chg="mod">
            <ac:chgData name="Rachel Anne Normand" userId="631bff65-363b-46bc-b0b5-eac538b8e3b4" providerId="ADAL" clId="{DA343D3A-38FB-CB48-9678-821B9971B473}" dt="2025-05-07T15:17:58.552" v="16" actId="14100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  <pc:spChg chg="mod">
            <ac:chgData name="Rachel Anne Normand" userId="631bff65-363b-46bc-b0b5-eac538b8e3b4" providerId="ADAL" clId="{DA343D3A-38FB-CB48-9678-821B9971B473}" dt="2025-05-07T15:17:55.298" v="15" actId="14100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</pc:sldLayoutChg>
      </pc:sldMasterChg>
    </pc:docChg>
  </pc:docChgLst>
  <pc:docChgLst>
    <pc:chgData name="Utilisateur invité" userId="S::urn:spo:tenantanon#26fc914f-9c5c-4e24-95aa-0dabac7a976a::" providerId="AD" clId="Web-{2295979A-EEFC-AAB5-21E6-2DAB07ED0B52}"/>
    <pc:docChg chg="modSld">
      <pc:chgData name="Utilisateur invité" userId="S::urn:spo:tenantanon#26fc914f-9c5c-4e24-95aa-0dabac7a976a::" providerId="AD" clId="Web-{2295979A-EEFC-AAB5-21E6-2DAB07ED0B52}" dt="2025-05-17T15:55:24.025" v="61" actId="1076"/>
      <pc:docMkLst>
        <pc:docMk/>
      </pc:docMkLst>
      <pc:sldChg chg="modSp">
        <pc:chgData name="Utilisateur invité" userId="S::urn:spo:tenantanon#26fc914f-9c5c-4e24-95aa-0dabac7a976a::" providerId="AD" clId="Web-{2295979A-EEFC-AAB5-21E6-2DAB07ED0B52}" dt="2025-05-17T15:25:36.577" v="0"/>
        <pc:sldMkLst>
          <pc:docMk/>
          <pc:sldMk cId="2104329492" sldId="307"/>
        </pc:sldMkLst>
        <pc:picChg chg="mod">
          <ac:chgData name="Utilisateur invité" userId="S::urn:spo:tenantanon#26fc914f-9c5c-4e24-95aa-0dabac7a976a::" providerId="AD" clId="Web-{2295979A-EEFC-AAB5-21E6-2DAB07ED0B52}" dt="2025-05-17T15:25:36.577" v="0"/>
          <ac:picMkLst>
            <pc:docMk/>
            <pc:sldMk cId="2104329492" sldId="307"/>
            <ac:picMk id="4" creationId="{00000000-0000-0000-0000-000000000000}"/>
          </ac:picMkLst>
        </pc:picChg>
      </pc:sldChg>
      <pc:sldChg chg="modSp">
        <pc:chgData name="Utilisateur invité" userId="S::urn:spo:tenantanon#26fc914f-9c5c-4e24-95aa-0dabac7a976a::" providerId="AD" clId="Web-{2295979A-EEFC-AAB5-21E6-2DAB07ED0B52}" dt="2025-05-17T15:25:49.125" v="2"/>
        <pc:sldMkLst>
          <pc:docMk/>
          <pc:sldMk cId="374993907" sldId="508"/>
        </pc:sldMkLst>
        <pc:picChg chg="mod">
          <ac:chgData name="Utilisateur invité" userId="S::urn:spo:tenantanon#26fc914f-9c5c-4e24-95aa-0dabac7a976a::" providerId="AD" clId="Web-{2295979A-EEFC-AAB5-21E6-2DAB07ED0B52}" dt="2025-05-17T15:25:49.125" v="2"/>
          <ac:picMkLst>
            <pc:docMk/>
            <pc:sldMk cId="374993907" sldId="508"/>
            <ac:picMk id="4" creationId="{00000000-0000-0000-0000-000000000000}"/>
          </ac:picMkLst>
        </pc:picChg>
        <pc:picChg chg="mod">
          <ac:chgData name="Utilisateur invité" userId="S::urn:spo:tenantanon#26fc914f-9c5c-4e24-95aa-0dabac7a976a::" providerId="AD" clId="Web-{2295979A-EEFC-AAB5-21E6-2DAB07ED0B52}" dt="2025-05-17T15:25:45.390" v="1"/>
          <ac:picMkLst>
            <pc:docMk/>
            <pc:sldMk cId="374993907" sldId="508"/>
            <ac:picMk id="6" creationId="{00000000-0000-0000-0000-000000000000}"/>
          </ac:picMkLst>
        </pc:picChg>
      </pc:sldChg>
      <pc:sldChg chg="modSp">
        <pc:chgData name="Utilisateur invité" userId="S::urn:spo:tenantanon#26fc914f-9c5c-4e24-95aa-0dabac7a976a::" providerId="AD" clId="Web-{2295979A-EEFC-AAB5-21E6-2DAB07ED0B52}" dt="2025-05-17T15:39:52.035" v="11" actId="20577"/>
        <pc:sldMkLst>
          <pc:docMk/>
          <pc:sldMk cId="3934596217" sldId="513"/>
        </pc:sldMkLst>
        <pc:spChg chg="mod">
          <ac:chgData name="Utilisateur invité" userId="S::urn:spo:tenantanon#26fc914f-9c5c-4e24-95aa-0dabac7a976a::" providerId="AD" clId="Web-{2295979A-EEFC-AAB5-21E6-2DAB07ED0B52}" dt="2025-05-17T15:39:52.035" v="11" actId="20577"/>
          <ac:spMkLst>
            <pc:docMk/>
            <pc:sldMk cId="3934596217" sldId="513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2295979A-EEFC-AAB5-21E6-2DAB07ED0B52}" dt="2025-05-17T15:40:10.441" v="15" actId="20577"/>
        <pc:sldMkLst>
          <pc:docMk/>
          <pc:sldMk cId="2974057420" sldId="517"/>
        </pc:sldMkLst>
        <pc:spChg chg="mod">
          <ac:chgData name="Utilisateur invité" userId="S::urn:spo:tenantanon#26fc914f-9c5c-4e24-95aa-0dabac7a976a::" providerId="AD" clId="Web-{2295979A-EEFC-AAB5-21E6-2DAB07ED0B52}" dt="2025-05-17T15:40:10.441" v="15" actId="20577"/>
          <ac:spMkLst>
            <pc:docMk/>
            <pc:sldMk cId="2974057420" sldId="517"/>
            <ac:spMk id="3" creationId="{00000000-0000-0000-0000-000000000000}"/>
          </ac:spMkLst>
        </pc:spChg>
      </pc:sldChg>
      <pc:sldChg chg="addSp modSp">
        <pc:chgData name="Utilisateur invité" userId="S::urn:spo:tenantanon#26fc914f-9c5c-4e24-95aa-0dabac7a976a::" providerId="AD" clId="Web-{2295979A-EEFC-AAB5-21E6-2DAB07ED0B52}" dt="2025-05-17T15:55:24.025" v="61" actId="1076"/>
        <pc:sldMkLst>
          <pc:docMk/>
          <pc:sldMk cId="2103318470" sldId="545"/>
        </pc:sldMkLst>
        <pc:spChg chg="mod">
          <ac:chgData name="Utilisateur invité" userId="S::urn:spo:tenantanon#26fc914f-9c5c-4e24-95aa-0dabac7a976a::" providerId="AD" clId="Web-{2295979A-EEFC-AAB5-21E6-2DAB07ED0B52}" dt="2025-05-17T15:54:00.648" v="50" actId="20577"/>
          <ac:spMkLst>
            <pc:docMk/>
            <pc:sldMk cId="2103318470" sldId="545"/>
            <ac:spMk id="3" creationId="{00000000-0000-0000-0000-000000000000}"/>
          </ac:spMkLst>
        </pc:spChg>
        <pc:picChg chg="add mod">
          <ac:chgData name="Utilisateur invité" userId="S::urn:spo:tenantanon#26fc914f-9c5c-4e24-95aa-0dabac7a976a::" providerId="AD" clId="Web-{2295979A-EEFC-AAB5-21E6-2DAB07ED0B52}" dt="2025-05-17T15:54:02.195" v="51" actId="1076"/>
          <ac:picMkLst>
            <pc:docMk/>
            <pc:sldMk cId="2103318470" sldId="545"/>
            <ac:picMk id="5" creationId="{4B4124B2-DC21-A092-31FC-CD35187B3FC8}"/>
          </ac:picMkLst>
        </pc:picChg>
        <pc:picChg chg="add mod">
          <ac:chgData name="Utilisateur invité" userId="S::urn:spo:tenantanon#26fc914f-9c5c-4e24-95aa-0dabac7a976a::" providerId="AD" clId="Web-{2295979A-EEFC-AAB5-21E6-2DAB07ED0B52}" dt="2025-05-17T15:54:18.523" v="53" actId="1076"/>
          <ac:picMkLst>
            <pc:docMk/>
            <pc:sldMk cId="2103318470" sldId="545"/>
            <ac:picMk id="6" creationId="{C27963F1-4E91-BF71-F2BF-B43F62D7C42E}"/>
          </ac:picMkLst>
        </pc:picChg>
        <pc:picChg chg="add mod">
          <ac:chgData name="Utilisateur invité" userId="S::urn:spo:tenantanon#26fc914f-9c5c-4e24-95aa-0dabac7a976a::" providerId="AD" clId="Web-{2295979A-EEFC-AAB5-21E6-2DAB07ED0B52}" dt="2025-05-17T15:54:38.852" v="55" actId="1076"/>
          <ac:picMkLst>
            <pc:docMk/>
            <pc:sldMk cId="2103318470" sldId="545"/>
            <ac:picMk id="7" creationId="{43A1BA18-F86F-DEA7-4D75-8D7892864B01}"/>
          </ac:picMkLst>
        </pc:picChg>
        <pc:picChg chg="add mod">
          <ac:chgData name="Utilisateur invité" userId="S::urn:spo:tenantanon#26fc914f-9c5c-4e24-95aa-0dabac7a976a::" providerId="AD" clId="Web-{2295979A-EEFC-AAB5-21E6-2DAB07ED0B52}" dt="2025-05-17T15:55:00.009" v="57" actId="1076"/>
          <ac:picMkLst>
            <pc:docMk/>
            <pc:sldMk cId="2103318470" sldId="545"/>
            <ac:picMk id="8" creationId="{8D6B9F75-F26E-77EF-ECBC-F365CE6EB60C}"/>
          </ac:picMkLst>
        </pc:picChg>
        <pc:picChg chg="add mod">
          <ac:chgData name="Utilisateur invité" userId="S::urn:spo:tenantanon#26fc914f-9c5c-4e24-95aa-0dabac7a976a::" providerId="AD" clId="Web-{2295979A-EEFC-AAB5-21E6-2DAB07ED0B52}" dt="2025-05-17T15:55:24.025" v="61" actId="1076"/>
          <ac:picMkLst>
            <pc:docMk/>
            <pc:sldMk cId="2103318470" sldId="545"/>
            <ac:picMk id="9" creationId="{82FC4E8D-9EB2-A3BA-F23F-0BEBA0E45859}"/>
          </ac:picMkLst>
        </pc:picChg>
      </pc:sldChg>
    </pc:docChg>
  </pc:docChgLst>
  <pc:docChgLst>
    <pc:chgData name="Mélanie Gendron" userId="b05ed1a2-98bf-4a87-b261-4b22b31ddbe0" providerId="ADAL" clId="{02519AEB-C84A-4C80-9D72-E68E5AB7BB78}"/>
    <pc:docChg chg="modSld">
      <pc:chgData name="Mélanie Gendron" userId="b05ed1a2-98bf-4a87-b261-4b22b31ddbe0" providerId="ADAL" clId="{02519AEB-C84A-4C80-9D72-E68E5AB7BB78}" dt="2025-07-21T18:57:38.361" v="3" actId="1076"/>
      <pc:docMkLst>
        <pc:docMk/>
      </pc:docMkLst>
      <pc:sldChg chg="modSp mod">
        <pc:chgData name="Mélanie Gendron" userId="b05ed1a2-98bf-4a87-b261-4b22b31ddbe0" providerId="ADAL" clId="{02519AEB-C84A-4C80-9D72-E68E5AB7BB78}" dt="2025-07-21T18:54:25.038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02519AEB-C84A-4C80-9D72-E68E5AB7BB78}" dt="2025-07-21T18:54:25.038" v="0" actId="1076"/>
          <ac:spMkLst>
            <pc:docMk/>
            <pc:sldMk cId="3861369899" sldId="256"/>
            <ac:spMk id="4" creationId="{6E255063-45DE-98EB-33D9-9AC201C79B66}"/>
          </ac:spMkLst>
        </pc:spChg>
        <pc:spChg chg="mod">
          <ac:chgData name="Mélanie Gendron" userId="b05ed1a2-98bf-4a87-b261-4b22b31ddbe0" providerId="ADAL" clId="{02519AEB-C84A-4C80-9D72-E68E5AB7BB78}" dt="2025-07-21T18:54:25.038" v="0" actId="1076"/>
          <ac:spMkLst>
            <pc:docMk/>
            <pc:sldMk cId="3861369899" sldId="256"/>
            <ac:spMk id="5" creationId="{C5743123-3A86-0BDF-8718-53BBF74CD809}"/>
          </ac:spMkLst>
        </pc:spChg>
      </pc:sldChg>
      <pc:sldChg chg="modSp mod">
        <pc:chgData name="Mélanie Gendron" userId="b05ed1a2-98bf-4a87-b261-4b22b31ddbe0" providerId="ADAL" clId="{02519AEB-C84A-4C80-9D72-E68E5AB7BB78}" dt="2025-07-21T18:57:38.361" v="3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02519AEB-C84A-4C80-9D72-E68E5AB7BB78}" dt="2025-07-21T18:57:38.361" v="3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02519AEB-C84A-4C80-9D72-E68E5AB7BB78}" dt="2025-07-21T18:55:03.233" v="1" actId="20577"/>
        <pc:sldMkLst>
          <pc:docMk/>
          <pc:sldMk cId="1038594718" sldId="512"/>
        </pc:sldMkLst>
        <pc:spChg chg="mod">
          <ac:chgData name="Mélanie Gendron" userId="b05ed1a2-98bf-4a87-b261-4b22b31ddbe0" providerId="ADAL" clId="{02519AEB-C84A-4C80-9D72-E68E5AB7BB78}" dt="2025-07-21T18:55:03.233" v="1" actId="20577"/>
          <ac:spMkLst>
            <pc:docMk/>
            <pc:sldMk cId="1038594718" sldId="51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819" y="624110"/>
            <a:ext cx="10836793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7820" y="2133600"/>
            <a:ext cx="10836792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6568" y="624110"/>
            <a:ext cx="10698043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2" y="2133600"/>
            <a:ext cx="1070134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hyperlink" Target="https://youtu.be/HG68Ymazo1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guichetemplois.gc.ca/analyse-tendance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E255063-45DE-98EB-33D9-9AC201C79B66}"/>
              </a:ext>
            </a:extLst>
          </p:cNvPr>
          <p:cNvSpPr txBox="1">
            <a:spLocks/>
          </p:cNvSpPr>
          <p:nvPr/>
        </p:nvSpPr>
        <p:spPr>
          <a:xfrm>
            <a:off x="1" y="1618435"/>
            <a:ext cx="12191999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CA" err="1"/>
              <a:t>Préparez-vous</a:t>
            </a:r>
            <a:r>
              <a:rPr lang="en-CA"/>
              <a:t> </a:t>
            </a:r>
            <a:br>
              <a:rPr lang="en-CA"/>
            </a:br>
            <a:r>
              <a:rPr lang="en-CA"/>
              <a:t>à la </a:t>
            </a:r>
            <a:r>
              <a:rPr lang="en-CA" err="1"/>
              <a:t>littératie</a:t>
            </a:r>
            <a:r>
              <a:rPr lang="en-CA"/>
              <a:t> </a:t>
            </a:r>
            <a:r>
              <a:rPr lang="en-CA" err="1"/>
              <a:t>familiale</a:t>
            </a:r>
            <a:endParaRPr lang="en-CA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5743123-3A86-0BDF-8718-53BBF74CD809}"/>
              </a:ext>
            </a:extLst>
          </p:cNvPr>
          <p:cNvSpPr txBox="1">
            <a:spLocks/>
          </p:cNvSpPr>
          <p:nvPr/>
        </p:nvSpPr>
        <p:spPr>
          <a:xfrm>
            <a:off x="1" y="4315193"/>
            <a:ext cx="12191999" cy="11262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2400" b="1"/>
              <a:t>MODULE 7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4876" y="624110"/>
            <a:ext cx="10359736" cy="1280890"/>
          </a:xfrm>
        </p:spPr>
        <p:txBody>
          <a:bodyPr/>
          <a:lstStyle/>
          <a:p>
            <a:r>
              <a:rPr lang="en-CA" err="1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Partagez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découvertes</a:t>
            </a:r>
            <a:r>
              <a:rPr lang="en-CA"/>
              <a:t> avec le </a:t>
            </a:r>
            <a:r>
              <a:rPr lang="en-CA" err="1"/>
              <a:t>groupe</a:t>
            </a:r>
            <a:r>
              <a:rPr lang="en-CA"/>
              <a:t>. </a:t>
            </a:r>
          </a:p>
          <a:p>
            <a:r>
              <a:rPr lang="en-CA"/>
              <a:t>Plus </a:t>
            </a:r>
            <a:r>
              <a:rPr lang="en-CA" err="1"/>
              <a:t>précisément</a:t>
            </a:r>
            <a:r>
              <a:rPr lang="en-CA"/>
              <a:t>, dans </a:t>
            </a:r>
            <a:r>
              <a:rPr lang="en-CA" err="1"/>
              <a:t>quels</a:t>
            </a:r>
            <a:r>
              <a:rPr lang="en-CA"/>
              <a:t> </a:t>
            </a:r>
            <a:r>
              <a:rPr lang="en-CA" err="1"/>
              <a:t>différents</a:t>
            </a:r>
            <a:r>
              <a:rPr lang="en-CA"/>
              <a:t> </a:t>
            </a:r>
            <a:r>
              <a:rPr lang="en-CA" err="1"/>
              <a:t>environnements</a:t>
            </a:r>
            <a:r>
              <a:rPr lang="en-CA"/>
              <a:t> de travail </a:t>
            </a:r>
            <a:r>
              <a:rPr lang="en-CA" err="1"/>
              <a:t>pouvez-vous</a:t>
            </a:r>
            <a:r>
              <a:rPr lang="en-CA"/>
              <a:t> </a:t>
            </a:r>
            <a:r>
              <a:rPr lang="en-CA" err="1"/>
              <a:t>travailler</a:t>
            </a:r>
            <a:r>
              <a:rPr lang="en-CA"/>
              <a:t>,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fonction</a:t>
            </a:r>
            <a:r>
              <a:rPr lang="en-CA"/>
              <a:t> de la profession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choisie</a:t>
            </a:r>
            <a:r>
              <a:rPr lang="en-CA"/>
              <a:t> ? </a:t>
            </a:r>
          </a:p>
          <a:p>
            <a:r>
              <a:rPr lang="en-CA"/>
              <a:t>Les enfants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partager</a:t>
            </a:r>
            <a:r>
              <a:rPr lang="en-CA"/>
              <a:t> </a:t>
            </a:r>
            <a:r>
              <a:rPr lang="en-CA" err="1"/>
              <a:t>leurs</a:t>
            </a:r>
            <a:r>
              <a:rPr lang="en-CA"/>
              <a:t> dessins de </a:t>
            </a:r>
            <a:r>
              <a:rPr lang="en-CA" err="1"/>
              <a:t>ce</a:t>
            </a:r>
            <a:r>
              <a:rPr lang="en-CA"/>
              <a:t> </a:t>
            </a:r>
            <a:r>
              <a:rPr lang="en-CA" err="1"/>
              <a:t>qu’ils</a:t>
            </a:r>
            <a:r>
              <a:rPr lang="en-CA"/>
              <a:t> et </a:t>
            </a:r>
            <a:r>
              <a:rPr lang="en-CA" err="1"/>
              <a:t>elles</a:t>
            </a:r>
            <a:r>
              <a:rPr lang="en-CA"/>
              <a:t> </a:t>
            </a:r>
            <a:r>
              <a:rPr lang="en-CA" err="1"/>
              <a:t>aimeraient</a:t>
            </a:r>
            <a:r>
              <a:rPr lang="en-CA"/>
              <a:t> </a:t>
            </a:r>
            <a:r>
              <a:rPr lang="en-CA" err="1"/>
              <a:t>devenir</a:t>
            </a:r>
            <a:r>
              <a:rPr lang="en-CA"/>
              <a:t> </a:t>
            </a:r>
            <a:br>
              <a:rPr lang="en-CA"/>
            </a:br>
            <a:r>
              <a:rPr lang="en-CA"/>
              <a:t>à </a:t>
            </a:r>
            <a:r>
              <a:rPr lang="en-CA" err="1"/>
              <a:t>l’âge</a:t>
            </a:r>
            <a:r>
              <a:rPr lang="en-CA"/>
              <a:t> </a:t>
            </a:r>
            <a:r>
              <a:rPr lang="en-CA" err="1"/>
              <a:t>adulte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06" y="657193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594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Un CV </a:t>
            </a:r>
            <a:r>
              <a:rPr lang="en-CA" err="1"/>
              <a:t>est</a:t>
            </a:r>
            <a:r>
              <a:rPr lang="en-CA"/>
              <a:t> un résumé </a:t>
            </a:r>
            <a:r>
              <a:rPr lang="en-CA" err="1"/>
              <a:t>d’une</a:t>
            </a:r>
            <a:r>
              <a:rPr lang="en-CA"/>
              <a:t> page </a:t>
            </a:r>
            <a:r>
              <a:rPr lang="en-CA" err="1"/>
              <a:t>ou</a:t>
            </a:r>
            <a:r>
              <a:rPr lang="en-CA"/>
              <a:t> deux de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, de </a:t>
            </a:r>
            <a:r>
              <a:rPr lang="en-CA" err="1"/>
              <a:t>votre</a:t>
            </a:r>
            <a:r>
              <a:rPr lang="en-CA"/>
              <a:t> formation et de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expérience</a:t>
            </a:r>
            <a:r>
              <a:rPr lang="en-CA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934596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important de </a:t>
            </a:r>
            <a:r>
              <a:rPr lang="en-CA" err="1"/>
              <a:t>consacrer</a:t>
            </a:r>
            <a:r>
              <a:rPr lang="en-CA"/>
              <a:t> du temps à la </a:t>
            </a:r>
            <a:r>
              <a:rPr lang="en-CA" err="1"/>
              <a:t>création</a:t>
            </a:r>
            <a:r>
              <a:rPr lang="en-CA"/>
              <a:t>, à la modification et à la </a:t>
            </a:r>
            <a:r>
              <a:rPr lang="en-CA" err="1"/>
              <a:t>relecture</a:t>
            </a:r>
            <a:r>
              <a:rPr lang="en-CA"/>
              <a:t> de </a:t>
            </a:r>
            <a:r>
              <a:rPr lang="en-CA" err="1"/>
              <a:t>votre</a:t>
            </a:r>
            <a:r>
              <a:rPr lang="en-CA"/>
              <a:t> CV, car </a:t>
            </a:r>
            <a:r>
              <a:rPr lang="en-CA" err="1"/>
              <a:t>c’est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publicité</a:t>
            </a:r>
            <a:r>
              <a:rPr lang="en-CA"/>
              <a:t>. </a:t>
            </a:r>
          </a:p>
          <a:p>
            <a:r>
              <a:rPr lang="en-CA"/>
              <a:t>Un CV </a:t>
            </a:r>
            <a:r>
              <a:rPr lang="en-CA" err="1"/>
              <a:t>solide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essentiel</a:t>
            </a:r>
            <a:r>
              <a:rPr lang="en-CA"/>
              <a:t> pour </a:t>
            </a:r>
            <a:r>
              <a:rPr lang="en-CA" err="1"/>
              <a:t>obtenir</a:t>
            </a:r>
            <a:r>
              <a:rPr lang="en-CA"/>
              <a:t> de bons </a:t>
            </a:r>
            <a:r>
              <a:rPr lang="en-CA" err="1"/>
              <a:t>emplois</a:t>
            </a:r>
            <a:r>
              <a:rPr lang="en-CA"/>
              <a:t>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7293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Voici</a:t>
            </a:r>
            <a:r>
              <a:rPr lang="en-US"/>
              <a:t> </a:t>
            </a:r>
            <a:r>
              <a:rPr lang="en-US" err="1"/>
              <a:t>quelques</a:t>
            </a:r>
            <a:r>
              <a:rPr lang="en-US"/>
              <a:t> </a:t>
            </a:r>
            <a:r>
              <a:rPr lang="en-US" err="1"/>
              <a:t>éléments</a:t>
            </a:r>
            <a:r>
              <a:rPr lang="en-US"/>
              <a:t> </a:t>
            </a:r>
            <a:r>
              <a:rPr lang="en-US" err="1"/>
              <a:t>communs</a:t>
            </a:r>
            <a:r>
              <a:rPr lang="en-US"/>
              <a:t> </a:t>
            </a:r>
            <a:r>
              <a:rPr lang="en-US" err="1"/>
              <a:t>qu’un</a:t>
            </a:r>
            <a:r>
              <a:rPr lang="en-US"/>
              <a:t> CV doit </a:t>
            </a:r>
            <a:r>
              <a:rPr lang="en-US" err="1"/>
              <a:t>inclure</a:t>
            </a:r>
            <a:r>
              <a:rPr lang="en-US"/>
              <a:t> :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7509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Entête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Incluez</a:t>
            </a:r>
            <a:r>
              <a:rPr lang="en-US"/>
              <a:t>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informations</a:t>
            </a:r>
            <a:r>
              <a:rPr lang="en-US"/>
              <a:t> </a:t>
            </a:r>
            <a:r>
              <a:rPr lang="en-US" err="1"/>
              <a:t>personnelles</a:t>
            </a:r>
            <a:r>
              <a:rPr lang="en-US"/>
              <a:t>, </a:t>
            </a:r>
            <a:r>
              <a:rPr lang="en-US" err="1"/>
              <a:t>telles</a:t>
            </a:r>
            <a:r>
              <a:rPr lang="en-US"/>
              <a:t> que </a:t>
            </a:r>
            <a:r>
              <a:rPr lang="en-US" err="1"/>
              <a:t>votre</a:t>
            </a:r>
            <a:r>
              <a:rPr lang="en-US"/>
              <a:t> nom,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adresse</a:t>
            </a:r>
            <a:r>
              <a:rPr lang="en-US"/>
              <a:t> et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coordonnées</a:t>
            </a:r>
            <a:r>
              <a:rPr lang="en-US"/>
              <a:t>.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865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Objectif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Une phrase </a:t>
            </a:r>
            <a:r>
              <a:rPr lang="en-CA" err="1"/>
              <a:t>expliquant</a:t>
            </a:r>
            <a:r>
              <a:rPr lang="en-CA"/>
              <a:t> le type </a:t>
            </a:r>
            <a:r>
              <a:rPr lang="en-CA" err="1"/>
              <a:t>d’emploi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recherchez</a:t>
            </a:r>
            <a:r>
              <a:rPr lang="en-CA"/>
              <a:t>. </a:t>
            </a:r>
          </a:p>
          <a:p>
            <a:r>
              <a:rPr lang="en-CA"/>
              <a:t>Si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postulez</a:t>
            </a:r>
            <a:r>
              <a:rPr lang="en-CA"/>
              <a:t> </a:t>
            </a:r>
            <a:r>
              <a:rPr lang="en-CA" err="1"/>
              <a:t>plusieurs</a:t>
            </a:r>
            <a:r>
              <a:rPr lang="en-CA"/>
              <a:t> </a:t>
            </a:r>
            <a:r>
              <a:rPr lang="en-CA" err="1"/>
              <a:t>emplois</a:t>
            </a:r>
            <a:r>
              <a:rPr lang="en-CA"/>
              <a:t>, </a:t>
            </a:r>
            <a:r>
              <a:rPr lang="en-CA" err="1"/>
              <a:t>ajustez</a:t>
            </a:r>
            <a:r>
              <a:rPr lang="en-CA"/>
              <a:t> </a:t>
            </a:r>
            <a:r>
              <a:rPr lang="en-CA" err="1"/>
              <a:t>l’objectif</a:t>
            </a:r>
            <a:r>
              <a:rPr lang="en-CA"/>
              <a:t> pour </a:t>
            </a:r>
            <a:r>
              <a:rPr lang="en-CA" err="1"/>
              <a:t>qu’il</a:t>
            </a:r>
            <a:r>
              <a:rPr lang="en-CA"/>
              <a:t> </a:t>
            </a:r>
            <a:r>
              <a:rPr lang="en-CA" err="1"/>
              <a:t>corresponde</a:t>
            </a:r>
            <a:r>
              <a:rPr lang="en-CA"/>
              <a:t> à </a:t>
            </a:r>
            <a:r>
              <a:rPr lang="en-CA" err="1"/>
              <a:t>chaque</a:t>
            </a:r>
            <a:r>
              <a:rPr lang="en-CA"/>
              <a:t> poste. </a:t>
            </a:r>
          </a:p>
          <a:p>
            <a:r>
              <a:rPr lang="en-CA"/>
              <a:t>Si </a:t>
            </a:r>
            <a:r>
              <a:rPr lang="en-CA" err="1"/>
              <a:t>vous</a:t>
            </a:r>
            <a:r>
              <a:rPr lang="en-CA"/>
              <a:t> ne </a:t>
            </a:r>
            <a:r>
              <a:rPr lang="en-CA" err="1"/>
              <a:t>connaissez</a:t>
            </a:r>
            <a:r>
              <a:rPr lang="en-CA"/>
              <a:t> pas les </a:t>
            </a:r>
            <a:r>
              <a:rPr lang="en-CA" err="1"/>
              <a:t>emplois</a:t>
            </a:r>
            <a:r>
              <a:rPr lang="en-CA"/>
              <a:t> </a:t>
            </a:r>
            <a:r>
              <a:rPr lang="en-CA" err="1"/>
              <a:t>disponibles</a:t>
            </a:r>
            <a:r>
              <a:rPr lang="en-CA"/>
              <a:t>, </a:t>
            </a:r>
            <a:r>
              <a:rPr lang="en-CA" err="1"/>
              <a:t>mentionnez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domaines</a:t>
            </a:r>
            <a:r>
              <a:rPr lang="en-CA"/>
              <a:t> </a:t>
            </a:r>
            <a:r>
              <a:rPr lang="en-CA" err="1"/>
              <a:t>d’intérêt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74057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Éducation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Énumérez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études </a:t>
            </a:r>
            <a:r>
              <a:rPr lang="en-CA" err="1"/>
              <a:t>terminées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cours</a:t>
            </a:r>
            <a:r>
              <a:rPr lang="en-CA"/>
              <a:t>. </a:t>
            </a:r>
          </a:p>
          <a:p>
            <a:r>
              <a:rPr lang="en-CA" err="1"/>
              <a:t>Incluez</a:t>
            </a:r>
            <a:r>
              <a:rPr lang="en-CA"/>
              <a:t> les dates </a:t>
            </a:r>
            <a:r>
              <a:rPr lang="en-CA" err="1"/>
              <a:t>d’obtention</a:t>
            </a:r>
            <a:r>
              <a:rPr lang="en-CA"/>
              <a:t> du diplôme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indiquez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êtes</a:t>
            </a:r>
            <a:r>
              <a:rPr lang="en-CA"/>
              <a:t> encore </a:t>
            </a:r>
            <a:r>
              <a:rPr lang="en-CA" err="1"/>
              <a:t>inscrit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inscrite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46656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Expérience</a:t>
            </a:r>
            <a:r>
              <a:rPr lang="en-CA"/>
              <a:t> </a:t>
            </a:r>
            <a:r>
              <a:rPr lang="en-CA" err="1"/>
              <a:t>professionnelle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Indiquez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employeurs</a:t>
            </a:r>
            <a:r>
              <a:rPr lang="en-CA"/>
              <a:t> </a:t>
            </a:r>
            <a:r>
              <a:rPr lang="en-CA" err="1"/>
              <a:t>précédents</a:t>
            </a:r>
            <a:r>
              <a:rPr lang="en-CA"/>
              <a:t>, les titres des </a:t>
            </a:r>
            <a:r>
              <a:rPr lang="en-CA" err="1"/>
              <a:t>postes</a:t>
            </a:r>
            <a:r>
              <a:rPr lang="en-CA"/>
              <a:t>, les </a:t>
            </a:r>
            <a:r>
              <a:rPr lang="en-CA" err="1"/>
              <a:t>lieux</a:t>
            </a:r>
            <a:r>
              <a:rPr lang="en-CA"/>
              <a:t> et les dates de début et de fin </a:t>
            </a:r>
            <a:r>
              <a:rPr lang="en-CA" err="1"/>
              <a:t>d’emploi</a:t>
            </a:r>
            <a:r>
              <a:rPr lang="en-CA"/>
              <a:t>. </a:t>
            </a:r>
          </a:p>
          <a:p>
            <a:r>
              <a:rPr lang="en-CA"/>
              <a:t>Si </a:t>
            </a:r>
            <a:r>
              <a:rPr lang="en-CA" err="1"/>
              <a:t>l’emploi</a:t>
            </a:r>
            <a:r>
              <a:rPr lang="en-CA"/>
              <a:t> a </a:t>
            </a:r>
            <a:r>
              <a:rPr lang="en-CA" err="1"/>
              <a:t>eu</a:t>
            </a:r>
            <a:r>
              <a:rPr lang="en-CA"/>
              <a:t> lieu la </a:t>
            </a:r>
            <a:r>
              <a:rPr lang="en-CA" err="1"/>
              <a:t>même</a:t>
            </a:r>
            <a:r>
              <a:rPr lang="en-CA"/>
              <a:t> </a:t>
            </a:r>
            <a:r>
              <a:rPr lang="en-CA" err="1"/>
              <a:t>année</a:t>
            </a:r>
            <a:r>
              <a:rPr lang="en-CA"/>
              <a:t>, </a:t>
            </a:r>
            <a:r>
              <a:rPr lang="en-CA" err="1"/>
              <a:t>indiquez</a:t>
            </a:r>
            <a:r>
              <a:rPr lang="en-CA"/>
              <a:t> </a:t>
            </a:r>
            <a:r>
              <a:rPr lang="en-CA" err="1"/>
              <a:t>également</a:t>
            </a:r>
            <a:r>
              <a:rPr lang="en-CA"/>
              <a:t> le </a:t>
            </a:r>
            <a:r>
              <a:rPr lang="en-CA" err="1"/>
              <a:t>mois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46274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Activités</a:t>
            </a:r>
            <a:r>
              <a:rPr lang="en-CA"/>
              <a:t> / </a:t>
            </a:r>
            <a:r>
              <a:rPr lang="en-CA" err="1"/>
              <a:t>Bénévolat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Les </a:t>
            </a:r>
            <a:r>
              <a:rPr lang="en-CA" err="1"/>
              <a:t>employeurs</a:t>
            </a:r>
            <a:r>
              <a:rPr lang="en-CA"/>
              <a:t> </a:t>
            </a:r>
            <a:r>
              <a:rPr lang="en-CA" err="1"/>
              <a:t>apprécient</a:t>
            </a:r>
            <a:r>
              <a:rPr lang="en-CA"/>
              <a:t> les </a:t>
            </a:r>
            <a:r>
              <a:rPr lang="en-CA" err="1"/>
              <a:t>candidats</a:t>
            </a:r>
            <a:r>
              <a:rPr lang="en-CA"/>
              <a:t> et les candidates </a:t>
            </a:r>
            <a:r>
              <a:rPr lang="en-CA" err="1"/>
              <a:t>impliquées</a:t>
            </a:r>
            <a:r>
              <a:rPr lang="en-CA"/>
              <a:t> dans des </a:t>
            </a:r>
            <a:r>
              <a:rPr lang="en-CA" err="1"/>
              <a:t>activités</a:t>
            </a:r>
            <a:r>
              <a:rPr lang="en-CA"/>
              <a:t> </a:t>
            </a:r>
            <a:r>
              <a:rPr lang="en-CA" err="1"/>
              <a:t>communautaires</a:t>
            </a:r>
            <a:r>
              <a:rPr lang="en-CA"/>
              <a:t>. </a:t>
            </a:r>
          </a:p>
          <a:p>
            <a:r>
              <a:rPr lang="en-CA" err="1"/>
              <a:t>Énumérez</a:t>
            </a:r>
            <a:r>
              <a:rPr lang="en-CA"/>
              <a:t> les </a:t>
            </a:r>
            <a:r>
              <a:rPr lang="en-CA" err="1"/>
              <a:t>organismes</a:t>
            </a:r>
            <a:r>
              <a:rPr lang="en-CA"/>
              <a:t> </a:t>
            </a:r>
            <a:r>
              <a:rPr lang="en-CA" err="1"/>
              <a:t>auxquels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appartenez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les </a:t>
            </a:r>
            <a:r>
              <a:rPr lang="en-CA" err="1"/>
              <a:t>activités</a:t>
            </a:r>
            <a:r>
              <a:rPr lang="en-CA"/>
              <a:t> de </a:t>
            </a:r>
            <a:r>
              <a:rPr lang="en-CA" err="1"/>
              <a:t>bénévolat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réalisées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réalisez</a:t>
            </a:r>
            <a:r>
              <a:rPr lang="en-CA"/>
              <a:t> encore. </a:t>
            </a:r>
          </a:p>
        </p:txBody>
      </p:sp>
    </p:spTree>
    <p:extLst>
      <p:ext uri="{BB962C8B-B14F-4D97-AF65-F5344CB8AC3E}">
        <p14:creationId xmlns:p14="http://schemas.microsoft.com/office/powerpoint/2010/main" val="1248097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Résumé des </a:t>
            </a:r>
            <a:r>
              <a:rPr lang="en-CA" err="1"/>
              <a:t>compétences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Cette section </a:t>
            </a:r>
            <a:r>
              <a:rPr lang="en-CA" err="1"/>
              <a:t>permet</a:t>
            </a:r>
            <a:r>
              <a:rPr lang="en-CA"/>
              <a:t> </a:t>
            </a:r>
            <a:r>
              <a:rPr lang="en-CA" err="1"/>
              <a:t>d’énumérer</a:t>
            </a:r>
            <a:r>
              <a:rPr lang="en-CA"/>
              <a:t> des </a:t>
            </a:r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particulières</a:t>
            </a:r>
            <a:r>
              <a:rPr lang="en-CA"/>
              <a:t> qui </a:t>
            </a:r>
            <a:r>
              <a:rPr lang="en-CA" err="1"/>
              <a:t>n’ont</a:t>
            </a:r>
            <a:r>
              <a:rPr lang="en-CA"/>
              <a:t> pas </a:t>
            </a:r>
            <a:r>
              <a:rPr lang="en-CA" err="1"/>
              <a:t>été</a:t>
            </a:r>
            <a:r>
              <a:rPr lang="en-CA"/>
              <a:t> </a:t>
            </a:r>
            <a:r>
              <a:rPr lang="en-CA" err="1"/>
              <a:t>mentionnées</a:t>
            </a:r>
            <a:r>
              <a:rPr lang="en-CA"/>
              <a:t> </a:t>
            </a:r>
            <a:r>
              <a:rPr lang="en-CA" err="1"/>
              <a:t>ailleurs</a:t>
            </a:r>
            <a:r>
              <a:rPr lang="en-CA"/>
              <a:t> dans le CV, </a:t>
            </a:r>
            <a:r>
              <a:rPr lang="en-CA" err="1"/>
              <a:t>comme</a:t>
            </a:r>
            <a:r>
              <a:rPr lang="en-CA"/>
              <a:t> la </a:t>
            </a:r>
            <a:r>
              <a:rPr lang="en-CA" err="1"/>
              <a:t>vitesse</a:t>
            </a:r>
            <a:r>
              <a:rPr lang="en-CA"/>
              <a:t> de frappe </a:t>
            </a:r>
            <a:r>
              <a:rPr lang="en-CA" err="1"/>
              <a:t>ou</a:t>
            </a:r>
            <a:r>
              <a:rPr lang="en-CA"/>
              <a:t> la </a:t>
            </a:r>
            <a:r>
              <a:rPr lang="en-CA" err="1"/>
              <a:t>maitrise</a:t>
            </a:r>
            <a:r>
              <a:rPr lang="en-CA"/>
              <a:t> de </a:t>
            </a:r>
            <a:r>
              <a:rPr lang="en-CA" err="1"/>
              <a:t>plusieurs</a:t>
            </a:r>
            <a:r>
              <a:rPr lang="en-CA"/>
              <a:t> </a:t>
            </a:r>
            <a:r>
              <a:rPr lang="en-CA" err="1"/>
              <a:t>langues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25734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Module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1645920"/>
            <a:ext cx="10704512" cy="4265302"/>
          </a:xfrm>
        </p:spPr>
        <p:txBody>
          <a:bodyPr>
            <a:normAutofit/>
          </a:bodyPr>
          <a:lstStyle/>
          <a:p>
            <a:r>
              <a:rPr lang="en-US" sz="2000"/>
              <a:t>Au </a:t>
            </a:r>
            <a:r>
              <a:rPr lang="en-US" sz="2000" err="1"/>
              <a:t>cours</a:t>
            </a:r>
            <a:r>
              <a:rPr lang="en-US" sz="2000"/>
              <a:t> de </a:t>
            </a:r>
            <a:r>
              <a:rPr lang="en-US" sz="2000" err="1"/>
              <a:t>ce</a:t>
            </a:r>
            <a:r>
              <a:rPr lang="en-US" sz="2000"/>
              <a:t> module, </a:t>
            </a:r>
            <a:r>
              <a:rPr lang="en-US" sz="2000" err="1"/>
              <a:t>vous</a:t>
            </a:r>
            <a:r>
              <a:rPr lang="en-US" sz="2000"/>
              <a:t> </a:t>
            </a:r>
            <a:r>
              <a:rPr lang="en-US" sz="2000" err="1"/>
              <a:t>développerez</a:t>
            </a:r>
            <a:r>
              <a:rPr lang="en-US" sz="2000"/>
              <a:t> les </a:t>
            </a:r>
            <a:r>
              <a:rPr lang="en-US" sz="2000" err="1"/>
              <a:t>Compétences</a:t>
            </a:r>
            <a:r>
              <a:rPr lang="en-US" sz="2000"/>
              <a:t> pour </a:t>
            </a:r>
            <a:r>
              <a:rPr lang="en-US" sz="2000" err="1"/>
              <a:t>réussir</a:t>
            </a:r>
            <a:r>
              <a:rPr lang="en-US" sz="2000"/>
              <a:t> </a:t>
            </a:r>
            <a:r>
              <a:rPr lang="en-US" sz="2000" err="1"/>
              <a:t>suivantes</a:t>
            </a:r>
            <a:r>
              <a:rPr lang="en-US" sz="2000"/>
              <a:t> :</a:t>
            </a:r>
          </a:p>
          <a:p>
            <a:endParaRPr lang="en-CA" sz="2000"/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578536"/>
              </p:ext>
            </p:extLst>
          </p:nvPr>
        </p:nvGraphicFramePr>
        <p:xfrm>
          <a:off x="800100" y="2987254"/>
          <a:ext cx="10591800" cy="2821940"/>
        </p:xfrm>
        <a:graphic>
          <a:graphicData uri="http://schemas.openxmlformats.org/drawingml/2006/table">
            <a:tbl>
              <a:tblPr firstRow="1" firstCol="1" bandRow="1"/>
              <a:tblGrid>
                <a:gridCol w="2299611">
                  <a:extLst>
                    <a:ext uri="{9D8B030D-6E8A-4147-A177-3AD203B41FA5}">
                      <a16:colId xmlns:a16="http://schemas.microsoft.com/office/drawing/2014/main" val="806860755"/>
                    </a:ext>
                  </a:extLst>
                </a:gridCol>
                <a:gridCol w="8292189">
                  <a:extLst>
                    <a:ext uri="{9D8B030D-6E8A-4147-A177-3AD203B41FA5}">
                      <a16:colId xmlns:a16="http://schemas.microsoft.com/office/drawing/2014/main" val="1422201544"/>
                    </a:ext>
                  </a:extLst>
                </a:gridCol>
              </a:tblGrid>
              <a:tr h="540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vos compétences en communication lors de </a:t>
                      </a:r>
                      <a:r>
                        <a:rPr lang="fr-CA" sz="180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Discutonsions</a:t>
                      </a: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sur vos objectifs de carrière.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112895"/>
                  </a:ext>
                </a:extLst>
              </a:tr>
              <a:tr h="540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utiliserez vos compétences numériques pour chercher un emploi en identifiant ses exigences.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325224"/>
                  </a:ext>
                </a:extLst>
              </a:tr>
              <a:tr h="540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Résolution de problèmes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des stratégies pour résoudre les problèmes liés au choix de carrière et à la recherche d’emploi.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43061"/>
                  </a:ext>
                </a:extLst>
              </a:tr>
              <a:tr h="540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sur les parcours professionnels et les moyens d’atteindre vos objectifs de carrière.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406785"/>
                  </a:ext>
                </a:extLst>
              </a:tr>
              <a:tr h="540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documenterez vos idées et vos projets pour choisir un parcours professionnel et commencerez à rédiger un CV.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945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Références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Il </a:t>
            </a:r>
            <a:r>
              <a:rPr lang="en-US" err="1"/>
              <a:t>est</a:t>
            </a:r>
            <a:r>
              <a:rPr lang="en-US"/>
              <a:t> courant </a:t>
            </a:r>
            <a:r>
              <a:rPr lang="en-US" err="1"/>
              <a:t>d’indiquer</a:t>
            </a:r>
            <a:r>
              <a:rPr lang="en-US"/>
              <a:t> « </a:t>
            </a:r>
            <a:r>
              <a:rPr lang="en-US" err="1"/>
              <a:t>Références</a:t>
            </a:r>
            <a:r>
              <a:rPr lang="en-US"/>
              <a:t> </a:t>
            </a:r>
            <a:r>
              <a:rPr lang="en-US" err="1"/>
              <a:t>disponibles</a:t>
            </a:r>
            <a:r>
              <a:rPr lang="en-US"/>
              <a:t> sur </a:t>
            </a:r>
            <a:r>
              <a:rPr lang="en-US" err="1"/>
              <a:t>demande</a:t>
            </a:r>
            <a:r>
              <a:rPr lang="en-US"/>
              <a:t> » à la fin de </a:t>
            </a:r>
            <a:r>
              <a:rPr lang="en-US" err="1"/>
              <a:t>votre</a:t>
            </a:r>
            <a:r>
              <a:rPr lang="en-US"/>
              <a:t> CV. </a:t>
            </a:r>
          </a:p>
          <a:p>
            <a:r>
              <a:rPr lang="en-US" err="1"/>
              <a:t>Préparez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</a:t>
            </a:r>
            <a:r>
              <a:rPr lang="en-US" err="1"/>
              <a:t>liste</a:t>
            </a:r>
            <a:r>
              <a:rPr lang="en-US"/>
              <a:t> </a:t>
            </a:r>
            <a:r>
              <a:rPr lang="en-US" err="1"/>
              <a:t>d’au</a:t>
            </a:r>
            <a:r>
              <a:rPr lang="en-US"/>
              <a:t> </a:t>
            </a:r>
            <a:r>
              <a:rPr lang="en-US" err="1"/>
              <a:t>moins</a:t>
            </a:r>
            <a:r>
              <a:rPr lang="en-US"/>
              <a:t> 3 </a:t>
            </a:r>
            <a:r>
              <a:rPr lang="en-US" err="1"/>
              <a:t>références</a:t>
            </a:r>
            <a:r>
              <a:rPr lang="en-US"/>
              <a:t> à </a:t>
            </a:r>
            <a:r>
              <a:rPr lang="en-US" err="1"/>
              <a:t>fournir</a:t>
            </a:r>
            <a:r>
              <a:rPr lang="en-US"/>
              <a:t> </a:t>
            </a:r>
            <a:r>
              <a:rPr lang="en-US" err="1"/>
              <a:t>lors</a:t>
            </a:r>
            <a:r>
              <a:rPr lang="en-US"/>
              <a:t> d’un </a:t>
            </a:r>
            <a:r>
              <a:rPr lang="en-US" err="1"/>
              <a:t>entretien</a:t>
            </a:r>
            <a:r>
              <a:rPr lang="en-US"/>
              <a:t>.  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3559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</a:t>
            </a:r>
            <a:r>
              <a:rPr lang="en-CA" err="1"/>
              <a:t>rédiger</a:t>
            </a:r>
            <a:r>
              <a:rPr lang="en-CA"/>
              <a:t> un CV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Relisez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CV </a:t>
            </a:r>
            <a:r>
              <a:rPr lang="en-CA" err="1"/>
              <a:t>plusieurs</a:t>
            </a:r>
            <a:r>
              <a:rPr lang="en-CA"/>
              <a:t> </a:t>
            </a:r>
            <a:r>
              <a:rPr lang="en-CA" err="1"/>
              <a:t>fois</a:t>
            </a:r>
            <a:r>
              <a:rPr lang="en-CA"/>
              <a:t>. </a:t>
            </a:r>
          </a:p>
          <a:p>
            <a:r>
              <a:rPr lang="en-CA" err="1"/>
              <a:t>Faites</a:t>
            </a:r>
            <a:r>
              <a:rPr lang="en-CA"/>
              <a:t>-le </a:t>
            </a:r>
            <a:r>
              <a:rPr lang="en-CA" err="1"/>
              <a:t>relire</a:t>
            </a:r>
            <a:r>
              <a:rPr lang="en-CA"/>
              <a:t> par </a:t>
            </a:r>
            <a:r>
              <a:rPr lang="en-CA" err="1"/>
              <a:t>d’autres</a:t>
            </a:r>
            <a:r>
              <a:rPr lang="en-CA"/>
              <a:t> </a:t>
            </a:r>
            <a:r>
              <a:rPr lang="en-CA" err="1"/>
              <a:t>personnes</a:t>
            </a:r>
            <a:r>
              <a:rPr lang="en-CA"/>
              <a:t>. </a:t>
            </a:r>
          </a:p>
          <a:p>
            <a:r>
              <a:rPr lang="en-CA"/>
              <a:t>Un </a:t>
            </a:r>
            <a:r>
              <a:rPr lang="en-CA" err="1"/>
              <a:t>employeur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ignorer un CV </a:t>
            </a:r>
            <a:r>
              <a:rPr lang="en-CA" err="1"/>
              <a:t>s’il</a:t>
            </a:r>
            <a:r>
              <a:rPr lang="en-CA"/>
              <a:t> </a:t>
            </a:r>
            <a:r>
              <a:rPr lang="en-CA" err="1"/>
              <a:t>détecte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faute </a:t>
            </a:r>
            <a:r>
              <a:rPr lang="en-CA" err="1"/>
              <a:t>d’orthographe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de </a:t>
            </a:r>
            <a:r>
              <a:rPr lang="en-CA" err="1"/>
              <a:t>ponctuation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56472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</a:t>
            </a:r>
            <a:r>
              <a:rPr lang="en-CA" err="1"/>
              <a:t>rédiger</a:t>
            </a:r>
            <a:r>
              <a:rPr lang="en-CA"/>
              <a:t> un CV</a:t>
            </a:r>
            <a:br>
              <a:rPr lang="en-CA"/>
            </a:b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err="1"/>
              <a:t>Limitez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CV à </a:t>
            </a:r>
            <a:r>
              <a:rPr lang="en-US" err="1"/>
              <a:t>une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deux pages. </a:t>
            </a:r>
          </a:p>
        </p:txBody>
      </p:sp>
    </p:spTree>
    <p:extLst>
      <p:ext uri="{BB962C8B-B14F-4D97-AF65-F5344CB8AC3E}">
        <p14:creationId xmlns:p14="http://schemas.microsoft.com/office/powerpoint/2010/main" val="885765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</a:t>
            </a:r>
            <a:r>
              <a:rPr lang="en-CA" err="1"/>
              <a:t>rédiger</a:t>
            </a:r>
            <a:r>
              <a:rPr lang="en-CA"/>
              <a:t> un CV</a:t>
            </a:r>
            <a:br>
              <a:rPr lang="en-CA"/>
            </a:b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Assurez-vous</a:t>
            </a:r>
            <a:r>
              <a:rPr lang="en-CA"/>
              <a:t> que </a:t>
            </a:r>
            <a:r>
              <a:rPr lang="en-CA" err="1"/>
              <a:t>l’espacement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bien </a:t>
            </a:r>
            <a:r>
              <a:rPr lang="en-CA" err="1"/>
              <a:t>ajusté</a:t>
            </a:r>
            <a:r>
              <a:rPr lang="en-CA"/>
              <a:t> et que la police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claire</a:t>
            </a:r>
            <a:r>
              <a:rPr lang="en-CA"/>
              <a:t> et </a:t>
            </a:r>
            <a:r>
              <a:rPr lang="en-CA" err="1"/>
              <a:t>lisible</a:t>
            </a:r>
            <a:r>
              <a:rPr lang="en-CA"/>
              <a:t> pour </a:t>
            </a:r>
            <a:r>
              <a:rPr lang="en-CA" err="1"/>
              <a:t>garantir</a:t>
            </a:r>
            <a:r>
              <a:rPr lang="en-CA"/>
              <a:t> que </a:t>
            </a:r>
            <a:r>
              <a:rPr lang="en-CA" err="1"/>
              <a:t>votre</a:t>
            </a:r>
            <a:r>
              <a:rPr lang="en-CA"/>
              <a:t> CV </a:t>
            </a:r>
            <a:r>
              <a:rPr lang="en-CA" err="1"/>
              <a:t>soit</a:t>
            </a:r>
            <a:r>
              <a:rPr lang="en-CA"/>
              <a:t> facile à lire. 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86728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</a:t>
            </a:r>
            <a:r>
              <a:rPr lang="en-CA" err="1"/>
              <a:t>rédiger</a:t>
            </a:r>
            <a:r>
              <a:rPr lang="en-CA"/>
              <a:t> un CV</a:t>
            </a:r>
            <a:br>
              <a:rPr lang="en-CA"/>
            </a:b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Organisez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CV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ordre</a:t>
            </a:r>
            <a:r>
              <a:rPr lang="en-US"/>
              <a:t> </a:t>
            </a:r>
            <a:r>
              <a:rPr lang="en-US" err="1"/>
              <a:t>chronologique</a:t>
            </a:r>
            <a:r>
              <a:rPr lang="en-US"/>
              <a:t>,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commençant</a:t>
            </a:r>
            <a:r>
              <a:rPr lang="en-US"/>
              <a:t> par les </a:t>
            </a:r>
            <a:r>
              <a:rPr lang="en-US" err="1"/>
              <a:t>expériences</a:t>
            </a:r>
            <a:r>
              <a:rPr lang="en-US"/>
              <a:t> les plus </a:t>
            </a:r>
            <a:r>
              <a:rPr lang="en-US" err="1"/>
              <a:t>récentes</a:t>
            </a:r>
            <a:r>
              <a:rPr lang="en-US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738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</a:t>
            </a:r>
            <a:r>
              <a:rPr lang="en-CA" err="1"/>
              <a:t>rédiger</a:t>
            </a:r>
            <a:r>
              <a:rPr lang="en-CA"/>
              <a:t> un CV</a:t>
            </a:r>
            <a:br>
              <a:rPr lang="en-CA"/>
            </a:b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Soyez</a:t>
            </a:r>
            <a:r>
              <a:rPr lang="en-US"/>
              <a:t> </a:t>
            </a:r>
            <a:r>
              <a:rPr lang="en-US" err="1"/>
              <a:t>toujours</a:t>
            </a:r>
            <a:r>
              <a:rPr lang="en-US"/>
              <a:t> </a:t>
            </a:r>
            <a:r>
              <a:rPr lang="en-US" err="1"/>
              <a:t>honnête</a:t>
            </a:r>
            <a:r>
              <a:rPr lang="en-US"/>
              <a:t>. </a:t>
            </a:r>
            <a:r>
              <a:rPr lang="en-US" err="1"/>
              <a:t>Exagérer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</a:t>
            </a:r>
            <a:r>
              <a:rPr lang="en-US" err="1"/>
              <a:t>mentir</a:t>
            </a:r>
            <a:r>
              <a:rPr lang="en-US"/>
              <a:t> dans un CV </a:t>
            </a:r>
            <a:r>
              <a:rPr lang="en-US" err="1"/>
              <a:t>pourrait</a:t>
            </a:r>
            <a:r>
              <a:rPr lang="en-US"/>
              <a:t> </a:t>
            </a:r>
            <a:r>
              <a:rPr lang="en-US" err="1"/>
              <a:t>vous</a:t>
            </a:r>
            <a:r>
              <a:rPr lang="en-US"/>
              <a:t> poser </a:t>
            </a:r>
            <a:r>
              <a:rPr lang="en-US" err="1"/>
              <a:t>problème</a:t>
            </a:r>
            <a:r>
              <a:rPr lang="en-US"/>
              <a:t> </a:t>
            </a:r>
            <a:r>
              <a:rPr lang="en-US" err="1"/>
              <a:t>lors</a:t>
            </a:r>
            <a:r>
              <a:rPr lang="en-US"/>
              <a:t> de </a:t>
            </a:r>
            <a:r>
              <a:rPr lang="en-US" err="1"/>
              <a:t>l’entretien</a:t>
            </a:r>
            <a:r>
              <a:rPr lang="en-US"/>
              <a:t> </a:t>
            </a:r>
            <a:r>
              <a:rPr lang="en-US" err="1"/>
              <a:t>d’embauche</a:t>
            </a:r>
            <a:r>
              <a:rPr lang="en-US"/>
              <a:t>.</a:t>
            </a:r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6590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7954" y="624110"/>
            <a:ext cx="10196658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Remplissez</a:t>
            </a:r>
            <a:r>
              <a:rPr lang="en-US"/>
              <a:t> le tableau dans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manuel</a:t>
            </a:r>
            <a:r>
              <a:rPr lang="en-US"/>
              <a:t> pour </a:t>
            </a:r>
            <a:r>
              <a:rPr lang="en-US" err="1"/>
              <a:t>vous</a:t>
            </a:r>
            <a:r>
              <a:rPr lang="en-US"/>
              <a:t> aider à </a:t>
            </a:r>
            <a:r>
              <a:rPr lang="en-US" err="1"/>
              <a:t>démarrer</a:t>
            </a:r>
            <a:r>
              <a:rPr lang="en-US"/>
              <a:t> le processus de </a:t>
            </a:r>
            <a:r>
              <a:rPr lang="en-US" err="1"/>
              <a:t>rédaction</a:t>
            </a:r>
            <a:r>
              <a:rPr lang="en-US"/>
              <a:t> de </a:t>
            </a:r>
            <a:r>
              <a:rPr lang="en-US" err="1"/>
              <a:t>votre</a:t>
            </a:r>
            <a:r>
              <a:rPr lang="en-US"/>
              <a:t> CV.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19" y="6241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85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Lettres de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Une </a:t>
            </a:r>
            <a:r>
              <a:rPr lang="en-CA" err="1"/>
              <a:t>lettre</a:t>
            </a:r>
            <a:r>
              <a:rPr lang="en-CA"/>
              <a:t> de motivation </a:t>
            </a:r>
            <a:r>
              <a:rPr lang="en-CA" err="1"/>
              <a:t>est</a:t>
            </a:r>
            <a:r>
              <a:rPr lang="en-CA"/>
              <a:t> un document qui </a:t>
            </a:r>
            <a:r>
              <a:rPr lang="en-CA" err="1"/>
              <a:t>accompagne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CV. </a:t>
            </a:r>
          </a:p>
          <a:p>
            <a:r>
              <a:rPr lang="en-CA"/>
              <a:t>Elle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permet</a:t>
            </a:r>
            <a:r>
              <a:rPr lang="en-CA"/>
              <a:t> de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présenter</a:t>
            </a:r>
            <a:r>
              <a:rPr lang="en-CA"/>
              <a:t> à </a:t>
            </a:r>
            <a:r>
              <a:rPr lang="en-CA" err="1"/>
              <a:t>l’employeur</a:t>
            </a:r>
            <a:r>
              <a:rPr lang="en-CA"/>
              <a:t> et </a:t>
            </a:r>
            <a:r>
              <a:rPr lang="en-CA" err="1"/>
              <a:t>d’expliquer</a:t>
            </a:r>
            <a:r>
              <a:rPr lang="en-CA"/>
              <a:t> </a:t>
            </a:r>
            <a:r>
              <a:rPr lang="en-CA" err="1"/>
              <a:t>pourquoi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êtes</a:t>
            </a:r>
            <a:r>
              <a:rPr lang="en-CA"/>
              <a:t> la </a:t>
            </a:r>
            <a:r>
              <a:rPr lang="en-CA" err="1"/>
              <a:t>meilleure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pour le poste. </a:t>
            </a:r>
          </a:p>
        </p:txBody>
      </p:sp>
    </p:spTree>
    <p:extLst>
      <p:ext uri="{BB962C8B-B14F-4D97-AF65-F5344CB8AC3E}">
        <p14:creationId xmlns:p14="http://schemas.microsoft.com/office/powerpoint/2010/main" val="1552248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Lettres de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Bien que </a:t>
            </a:r>
            <a:r>
              <a:rPr lang="en-CA" err="1"/>
              <a:t>toutes</a:t>
            </a:r>
            <a:r>
              <a:rPr lang="en-CA"/>
              <a:t> les </a:t>
            </a:r>
            <a:r>
              <a:rPr lang="en-CA" err="1"/>
              <a:t>offres</a:t>
            </a:r>
            <a:r>
              <a:rPr lang="en-CA"/>
              <a:t> </a:t>
            </a:r>
            <a:r>
              <a:rPr lang="en-CA" err="1"/>
              <a:t>d’emploi</a:t>
            </a:r>
            <a:r>
              <a:rPr lang="en-CA"/>
              <a:t> ne </a:t>
            </a:r>
            <a:r>
              <a:rPr lang="en-CA" err="1"/>
              <a:t>demandent</a:t>
            </a:r>
            <a:r>
              <a:rPr lang="en-CA"/>
              <a:t> pas </a:t>
            </a:r>
            <a:r>
              <a:rPr lang="en-CA" err="1"/>
              <a:t>systématiquement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lettre</a:t>
            </a:r>
            <a:r>
              <a:rPr lang="en-CA"/>
              <a:t> de motivation, il </a:t>
            </a:r>
            <a:r>
              <a:rPr lang="en-CA" err="1"/>
              <a:t>est</a:t>
            </a:r>
            <a:r>
              <a:rPr lang="en-CA"/>
              <a:t> important de lire </a:t>
            </a:r>
            <a:r>
              <a:rPr lang="en-CA" err="1"/>
              <a:t>attentivement</a:t>
            </a:r>
            <a:r>
              <a:rPr lang="en-CA"/>
              <a:t> </a:t>
            </a:r>
            <a:r>
              <a:rPr lang="en-CA" err="1"/>
              <a:t>l’annonce</a:t>
            </a:r>
            <a:r>
              <a:rPr lang="en-CA"/>
              <a:t> pour savoir </a:t>
            </a:r>
            <a:r>
              <a:rPr lang="en-CA" err="1"/>
              <a:t>si</a:t>
            </a:r>
            <a:r>
              <a:rPr lang="en-CA"/>
              <a:t> </a:t>
            </a:r>
            <a:r>
              <a:rPr lang="en-CA" err="1"/>
              <a:t>elle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requise</a:t>
            </a:r>
            <a:r>
              <a:rPr lang="en-CA"/>
              <a:t> </a:t>
            </a:r>
            <a:r>
              <a:rPr lang="en-CA" err="1"/>
              <a:t>lors</a:t>
            </a:r>
            <a:r>
              <a:rPr lang="en-CA"/>
              <a:t> de la candidature et </a:t>
            </a:r>
            <a:r>
              <a:rPr lang="en-CA" err="1"/>
              <a:t>ce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devez</a:t>
            </a:r>
            <a:r>
              <a:rPr lang="en-CA"/>
              <a:t> y </a:t>
            </a:r>
            <a:r>
              <a:rPr lang="en-CA" err="1"/>
              <a:t>insérer</a:t>
            </a:r>
            <a:r>
              <a:rPr lang="en-CA"/>
              <a:t>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2675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Lettres de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Une </a:t>
            </a:r>
            <a:r>
              <a:rPr lang="en-CA" err="1"/>
              <a:t>lettre</a:t>
            </a:r>
            <a:r>
              <a:rPr lang="en-CA"/>
              <a:t> de motivation </a:t>
            </a:r>
            <a:r>
              <a:rPr lang="en-CA" err="1"/>
              <a:t>comporte</a:t>
            </a:r>
            <a:r>
              <a:rPr lang="en-CA"/>
              <a:t> </a:t>
            </a:r>
            <a:r>
              <a:rPr lang="en-CA" err="1"/>
              <a:t>généralement</a:t>
            </a:r>
            <a:r>
              <a:rPr lang="en-CA"/>
              <a:t> 3 </a:t>
            </a:r>
            <a:r>
              <a:rPr lang="en-CA" err="1"/>
              <a:t>paragraphes</a:t>
            </a:r>
            <a:r>
              <a:rPr lang="en-CA"/>
              <a:t> :</a:t>
            </a:r>
          </a:p>
          <a:p>
            <a:pPr lvl="1"/>
            <a:r>
              <a:rPr lang="en-CA"/>
              <a:t>Introduction</a:t>
            </a:r>
          </a:p>
          <a:p>
            <a:pPr lvl="1"/>
            <a:r>
              <a:rPr lang="en-CA"/>
              <a:t>Corps</a:t>
            </a:r>
          </a:p>
          <a:p>
            <a:pPr lvl="1"/>
            <a:r>
              <a:rPr lang="en-CA"/>
              <a:t>Conclusion</a:t>
            </a:r>
          </a:p>
          <a:p>
            <a:pPr lvl="1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382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train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Que faut-il </a:t>
            </a:r>
            <a:r>
              <a:rPr lang="en-CA" err="1"/>
              <a:t>casser</a:t>
            </a:r>
            <a:r>
              <a:rPr lang="en-CA"/>
              <a:t> </a:t>
            </a:r>
            <a:r>
              <a:rPr lang="en-CA" err="1"/>
              <a:t>avant</a:t>
            </a:r>
            <a:r>
              <a:rPr lang="en-CA"/>
              <a:t> de </a:t>
            </a:r>
            <a:r>
              <a:rPr lang="en-CA" err="1"/>
              <a:t>pouvoir</a:t>
            </a:r>
            <a:r>
              <a:rPr lang="en-CA"/>
              <a:t> </a:t>
            </a:r>
            <a:r>
              <a:rPr lang="en-CA" err="1"/>
              <a:t>l’utiliser</a:t>
            </a:r>
            <a:r>
              <a:rPr lang="en-CA"/>
              <a:t> ?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589" y="395510"/>
            <a:ext cx="1487553" cy="1152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err="1"/>
              <a:t>Présentez-vous</a:t>
            </a:r>
            <a:r>
              <a:rPr lang="en-CA" sz="1800"/>
              <a:t>.</a:t>
            </a:r>
          </a:p>
          <a:p>
            <a:r>
              <a:rPr lang="en-CA" sz="1800" err="1"/>
              <a:t>Expliquez</a:t>
            </a:r>
            <a:r>
              <a:rPr lang="en-CA" sz="1800"/>
              <a:t> le but de la </a:t>
            </a:r>
            <a:r>
              <a:rPr lang="en-CA" sz="1800" err="1"/>
              <a:t>lettre</a:t>
            </a:r>
            <a:r>
              <a:rPr lang="en-CA" sz="1800"/>
              <a:t>.</a:t>
            </a:r>
          </a:p>
          <a:p>
            <a:r>
              <a:rPr lang="en-CA" sz="1800" err="1"/>
              <a:t>Expliquez</a:t>
            </a:r>
            <a:r>
              <a:rPr lang="en-CA" sz="1800"/>
              <a:t> </a:t>
            </a:r>
            <a:r>
              <a:rPr lang="en-CA" sz="1800" err="1"/>
              <a:t>pourquoi</a:t>
            </a:r>
            <a:r>
              <a:rPr lang="en-CA" sz="1800"/>
              <a:t> </a:t>
            </a:r>
            <a:r>
              <a:rPr lang="en-CA" sz="1800" err="1"/>
              <a:t>l’employeur</a:t>
            </a:r>
            <a:r>
              <a:rPr lang="en-CA" sz="1800"/>
              <a:t> </a:t>
            </a:r>
            <a:r>
              <a:rPr lang="en-CA" sz="1800" err="1"/>
              <a:t>devrait</a:t>
            </a:r>
            <a:r>
              <a:rPr lang="en-CA" sz="1800"/>
              <a:t> </a:t>
            </a:r>
            <a:r>
              <a:rPr lang="en-CA" sz="1800" err="1"/>
              <a:t>vous</a:t>
            </a:r>
            <a:r>
              <a:rPr lang="en-CA" sz="1800"/>
              <a:t> </a:t>
            </a:r>
            <a:r>
              <a:rPr lang="en-CA" sz="1800" err="1"/>
              <a:t>embaucher</a:t>
            </a:r>
            <a:r>
              <a:rPr lang="en-CA" sz="1800"/>
              <a:t>.</a:t>
            </a:r>
          </a:p>
          <a:p>
            <a:endParaRPr lang="en-CA" sz="1800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35514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Corps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Mettez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valeur</a:t>
            </a:r>
            <a:r>
              <a:rPr lang="en-US"/>
              <a:t>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compétences</a:t>
            </a:r>
            <a:r>
              <a:rPr lang="en-US"/>
              <a:t>, </a:t>
            </a:r>
            <a:r>
              <a:rPr lang="en-US" err="1"/>
              <a:t>votre</a:t>
            </a:r>
            <a:r>
              <a:rPr lang="en-US"/>
              <a:t> formation et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expérience</a:t>
            </a:r>
            <a:r>
              <a:rPr lang="en-US"/>
              <a:t> </a:t>
            </a:r>
            <a:r>
              <a:rPr lang="en-US" err="1"/>
              <a:t>professionnelle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rapport avec le poste pour </a:t>
            </a:r>
            <a:r>
              <a:rPr lang="en-US" err="1"/>
              <a:t>lequel</a:t>
            </a:r>
            <a:r>
              <a:rPr lang="en-US"/>
              <a:t> </a:t>
            </a:r>
            <a:r>
              <a:rPr lang="en-US" err="1"/>
              <a:t>vous</a:t>
            </a:r>
            <a:r>
              <a:rPr lang="en-US"/>
              <a:t> </a:t>
            </a:r>
            <a:r>
              <a:rPr lang="en-US" err="1"/>
              <a:t>postulez</a:t>
            </a:r>
            <a:r>
              <a:rPr lang="en-US"/>
              <a:t>.</a:t>
            </a:r>
          </a:p>
          <a:p>
            <a:endParaRPr lang="en-US"/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54136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Conclusion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err="1"/>
              <a:t>Remerciez</a:t>
            </a:r>
            <a:r>
              <a:rPr lang="en-CA" sz="1800"/>
              <a:t> </a:t>
            </a:r>
            <a:r>
              <a:rPr lang="en-CA" sz="1800" err="1"/>
              <a:t>l’employeur</a:t>
            </a:r>
            <a:r>
              <a:rPr lang="en-CA" sz="1800"/>
              <a:t> de </a:t>
            </a:r>
            <a:r>
              <a:rPr lang="en-CA" sz="1800" err="1"/>
              <a:t>vous</a:t>
            </a:r>
            <a:r>
              <a:rPr lang="en-CA" sz="1800"/>
              <a:t> </a:t>
            </a:r>
            <a:r>
              <a:rPr lang="en-CA" sz="1800" err="1"/>
              <a:t>avoir</a:t>
            </a:r>
            <a:r>
              <a:rPr lang="en-CA" sz="1800"/>
              <a:t> pris </a:t>
            </a:r>
            <a:r>
              <a:rPr lang="en-CA" sz="1800" err="1"/>
              <a:t>en</a:t>
            </a:r>
            <a:r>
              <a:rPr lang="en-CA" sz="1800"/>
              <a:t> </a:t>
            </a:r>
            <a:r>
              <a:rPr lang="en-CA" sz="1800" err="1"/>
              <a:t>considération</a:t>
            </a:r>
            <a:r>
              <a:rPr lang="en-CA" sz="1800"/>
              <a:t>.</a:t>
            </a:r>
          </a:p>
          <a:p>
            <a:r>
              <a:rPr lang="en-CA" sz="1800" err="1"/>
              <a:t>Exprimez</a:t>
            </a:r>
            <a:r>
              <a:rPr lang="en-CA" sz="1800"/>
              <a:t> </a:t>
            </a:r>
            <a:r>
              <a:rPr lang="en-CA" sz="1800" err="1"/>
              <a:t>votre</a:t>
            </a:r>
            <a:r>
              <a:rPr lang="en-CA" sz="1800"/>
              <a:t> </a:t>
            </a:r>
            <a:r>
              <a:rPr lang="en-CA" sz="1800" err="1"/>
              <a:t>enthousiasme</a:t>
            </a:r>
            <a:r>
              <a:rPr lang="en-CA" sz="1800"/>
              <a:t> à </a:t>
            </a:r>
            <a:r>
              <a:rPr lang="en-CA" sz="1800" err="1"/>
              <a:t>l’idée</a:t>
            </a:r>
            <a:r>
              <a:rPr lang="en-CA" sz="1800"/>
              <a:t> de </a:t>
            </a:r>
            <a:r>
              <a:rPr lang="en-CA" sz="1800" err="1"/>
              <a:t>rencontrer</a:t>
            </a:r>
            <a:r>
              <a:rPr lang="en-CA" sz="1800"/>
              <a:t> </a:t>
            </a:r>
            <a:r>
              <a:rPr lang="en-CA" sz="1800" err="1"/>
              <a:t>l’employeur</a:t>
            </a:r>
            <a:r>
              <a:rPr lang="en-CA" sz="1800"/>
              <a:t> </a:t>
            </a:r>
            <a:r>
              <a:rPr lang="en-CA" sz="1800" err="1"/>
              <a:t>en</a:t>
            </a:r>
            <a:r>
              <a:rPr lang="en-CA" sz="1800"/>
              <a:t> </a:t>
            </a:r>
            <a:r>
              <a:rPr lang="en-CA" sz="1800" err="1"/>
              <a:t>personne</a:t>
            </a:r>
            <a:r>
              <a:rPr lang="en-CA" sz="1800"/>
              <a:t>.</a:t>
            </a:r>
          </a:p>
          <a:p>
            <a:r>
              <a:rPr lang="en-CA" sz="1800" err="1"/>
              <a:t>Ajoutez</a:t>
            </a:r>
            <a:r>
              <a:rPr lang="en-CA" sz="1800"/>
              <a:t> </a:t>
            </a:r>
            <a:r>
              <a:rPr lang="en-CA" sz="1800" err="1"/>
              <a:t>vos</a:t>
            </a:r>
            <a:r>
              <a:rPr lang="en-CA" sz="1800"/>
              <a:t> </a:t>
            </a:r>
            <a:r>
              <a:rPr lang="en-CA" sz="1800" err="1"/>
              <a:t>coordonnées</a:t>
            </a:r>
            <a:r>
              <a:rPr lang="en-CA" sz="1800"/>
              <a:t>.</a:t>
            </a:r>
          </a:p>
          <a:p>
            <a:endParaRPr lang="en-CA" sz="1800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97405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46FDF0ED-B6D4-62AE-719A-82E48A2AC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791" y="0"/>
            <a:ext cx="58344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66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Si </a:t>
            </a:r>
            <a:r>
              <a:rPr lang="en-CA" err="1"/>
              <a:t>l’on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demande</a:t>
            </a:r>
            <a:r>
              <a:rPr lang="en-CA"/>
              <a:t> de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présenter</a:t>
            </a:r>
            <a:r>
              <a:rPr lang="en-CA"/>
              <a:t> à un </a:t>
            </a:r>
            <a:r>
              <a:rPr lang="en-CA" err="1"/>
              <a:t>entretien</a:t>
            </a:r>
            <a:r>
              <a:rPr lang="en-CA"/>
              <a:t> </a:t>
            </a:r>
            <a:r>
              <a:rPr lang="en-CA" err="1"/>
              <a:t>d’embauche</a:t>
            </a:r>
            <a:r>
              <a:rPr lang="en-CA"/>
              <a:t>,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du travail à faire. </a:t>
            </a:r>
          </a:p>
        </p:txBody>
      </p:sp>
    </p:spTree>
    <p:extLst>
      <p:ext uri="{BB962C8B-B14F-4D97-AF65-F5344CB8AC3E}">
        <p14:creationId xmlns:p14="http://schemas.microsoft.com/office/powerpoint/2010/main" val="36866038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Tout </a:t>
            </a:r>
            <a:r>
              <a:rPr lang="en-CA" err="1"/>
              <a:t>d’abord</a:t>
            </a:r>
            <a:r>
              <a:rPr lang="en-CA"/>
              <a:t>, </a:t>
            </a:r>
            <a:r>
              <a:rPr lang="en-CA" err="1"/>
              <a:t>adaptez-vous</a:t>
            </a:r>
            <a:r>
              <a:rPr lang="en-CA"/>
              <a:t> aux </a:t>
            </a:r>
            <a:r>
              <a:rPr lang="en-CA" err="1"/>
              <a:t>besoins</a:t>
            </a:r>
            <a:r>
              <a:rPr lang="en-CA"/>
              <a:t> de </a:t>
            </a:r>
            <a:r>
              <a:rPr lang="en-CA" err="1"/>
              <a:t>l'employeur</a:t>
            </a:r>
            <a:r>
              <a:rPr lang="en-CA"/>
              <a:t>. </a:t>
            </a:r>
            <a:r>
              <a:rPr lang="en-CA" err="1"/>
              <a:t>Faites</a:t>
            </a:r>
            <a:r>
              <a:rPr lang="en-CA"/>
              <a:t> tout </a:t>
            </a:r>
            <a:r>
              <a:rPr lang="en-CA" err="1"/>
              <a:t>votre</a:t>
            </a:r>
            <a:r>
              <a:rPr lang="en-CA"/>
              <a:t> possible pour respecter la date et le lieu </a:t>
            </a:r>
            <a:r>
              <a:rPr lang="en-CA" err="1"/>
              <a:t>qu'il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propose.</a:t>
            </a:r>
            <a:endParaRPr lang="fr-FR"/>
          </a:p>
          <a:p>
            <a:r>
              <a:rPr lang="en-CA" err="1"/>
              <a:t>Lorsque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un </a:t>
            </a:r>
            <a:r>
              <a:rPr lang="en-CA" err="1"/>
              <a:t>entretien</a:t>
            </a:r>
            <a:r>
              <a:rPr lang="en-CA"/>
              <a:t> </a:t>
            </a:r>
            <a:r>
              <a:rPr lang="en-CA" err="1"/>
              <a:t>prévu</a:t>
            </a:r>
            <a:r>
              <a:rPr lang="en-CA"/>
              <a:t>, </a:t>
            </a:r>
            <a:r>
              <a:rPr lang="en-CA" err="1"/>
              <a:t>préparez-vous</a:t>
            </a:r>
            <a:r>
              <a:rPr lang="en-CA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574918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Préparez-vous</a:t>
            </a:r>
            <a:r>
              <a:rPr lang="en-CA"/>
              <a:t> </a:t>
            </a:r>
            <a:r>
              <a:rPr lang="en-CA" err="1"/>
              <a:t>minutieusement</a:t>
            </a:r>
            <a:r>
              <a:rPr lang="en-CA"/>
              <a:t> : </a:t>
            </a:r>
            <a:r>
              <a:rPr lang="en-CA" err="1"/>
              <a:t>faites</a:t>
            </a:r>
            <a:r>
              <a:rPr lang="en-CA"/>
              <a:t> des </a:t>
            </a:r>
            <a:r>
              <a:rPr lang="en-CA" err="1"/>
              <a:t>recherches</a:t>
            </a:r>
            <a:r>
              <a:rPr lang="en-CA"/>
              <a:t> sur </a:t>
            </a:r>
            <a:r>
              <a:rPr lang="en-CA" err="1"/>
              <a:t>l’entreprise</a:t>
            </a:r>
            <a:r>
              <a:rPr lang="en-CA"/>
              <a:t> pour </a:t>
            </a:r>
            <a:r>
              <a:rPr lang="en-CA" err="1"/>
              <a:t>laquelle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postulez</a:t>
            </a:r>
            <a:r>
              <a:rPr lang="en-CA"/>
              <a:t>. </a:t>
            </a:r>
          </a:p>
          <a:p>
            <a:r>
              <a:rPr lang="en-CA" err="1"/>
              <a:t>Assurez-vous</a:t>
            </a:r>
            <a:r>
              <a:rPr lang="en-CA"/>
              <a:t> de bien </a:t>
            </a:r>
            <a:r>
              <a:rPr lang="en-CA" err="1"/>
              <a:t>comprendre</a:t>
            </a:r>
            <a:r>
              <a:rPr lang="en-CA"/>
              <a:t> </a:t>
            </a:r>
            <a:r>
              <a:rPr lang="en-CA" err="1"/>
              <a:t>ce</a:t>
            </a:r>
            <a:r>
              <a:rPr lang="en-CA"/>
              <a:t> </a:t>
            </a:r>
            <a:r>
              <a:rPr lang="en-CA" err="1"/>
              <a:t>qu’elle</a:t>
            </a:r>
            <a:r>
              <a:rPr lang="en-CA"/>
              <a:t> fait et </a:t>
            </a:r>
            <a:r>
              <a:rPr lang="en-CA" err="1"/>
              <a:t>quelles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ses</a:t>
            </a:r>
            <a:r>
              <a:rPr lang="en-CA"/>
              <a:t> </a:t>
            </a:r>
            <a:r>
              <a:rPr lang="en-CA" err="1"/>
              <a:t>valeurs</a:t>
            </a:r>
            <a:r>
              <a:rPr lang="en-CA"/>
              <a:t> et </a:t>
            </a:r>
            <a:r>
              <a:rPr lang="en-CA" err="1"/>
              <a:t>sa</a:t>
            </a:r>
            <a:r>
              <a:rPr lang="en-CA"/>
              <a:t> </a:t>
            </a:r>
            <a:r>
              <a:rPr lang="en-CA" err="1"/>
              <a:t>philosophie</a:t>
            </a:r>
            <a:r>
              <a:rPr lang="en-CA"/>
              <a:t>. 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9815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err="1"/>
              <a:t>Faites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bonne première impression.</a:t>
            </a:r>
          </a:p>
          <a:p>
            <a:r>
              <a:rPr lang="en-CA"/>
              <a:t>Cela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inclure</a:t>
            </a:r>
            <a:r>
              <a:rPr lang="en-CA"/>
              <a:t> :</a:t>
            </a:r>
          </a:p>
          <a:p>
            <a:pPr lvl="1"/>
            <a:r>
              <a:rPr lang="en-CA"/>
              <a:t>la </a:t>
            </a:r>
            <a:r>
              <a:rPr lang="en-CA" err="1"/>
              <a:t>ponctualité</a:t>
            </a:r>
            <a:endParaRPr lang="en-CA"/>
          </a:p>
          <a:p>
            <a:pPr lvl="1"/>
            <a:r>
              <a:rPr lang="en-CA"/>
              <a:t>la </a:t>
            </a:r>
            <a:r>
              <a:rPr lang="en-CA" err="1"/>
              <a:t>préparation</a:t>
            </a:r>
            <a:r>
              <a:rPr lang="en-CA"/>
              <a:t> (</a:t>
            </a:r>
            <a:r>
              <a:rPr lang="en-CA" err="1"/>
              <a:t>apportez</a:t>
            </a:r>
            <a:r>
              <a:rPr lang="en-CA"/>
              <a:t> des </a:t>
            </a:r>
            <a:r>
              <a:rPr lang="en-CA" err="1"/>
              <a:t>références</a:t>
            </a:r>
            <a:r>
              <a:rPr lang="en-CA"/>
              <a:t> et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copie</a:t>
            </a:r>
            <a:r>
              <a:rPr lang="en-CA"/>
              <a:t> de </a:t>
            </a:r>
            <a:r>
              <a:rPr lang="en-CA" err="1"/>
              <a:t>votre</a:t>
            </a:r>
            <a:r>
              <a:rPr lang="en-CA"/>
              <a:t> CV)</a:t>
            </a:r>
          </a:p>
          <a:p>
            <a:pPr lvl="1"/>
            <a:r>
              <a:rPr lang="en-CA" err="1"/>
              <a:t>une</a:t>
            </a:r>
            <a:r>
              <a:rPr lang="en-CA"/>
              <a:t> tenue </a:t>
            </a:r>
            <a:r>
              <a:rPr lang="en-CA" err="1"/>
              <a:t>vestimentaire</a:t>
            </a:r>
            <a:r>
              <a:rPr lang="en-CA"/>
              <a:t> </a:t>
            </a:r>
            <a:r>
              <a:rPr lang="en-CA" err="1"/>
              <a:t>professionnelle</a:t>
            </a:r>
            <a:r>
              <a:rPr lang="en-CA"/>
              <a:t> </a:t>
            </a:r>
          </a:p>
          <a:p>
            <a:pPr lvl="1"/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enthousiasme</a:t>
            </a:r>
            <a:r>
              <a:rPr lang="en-CA"/>
              <a:t> pour </a:t>
            </a:r>
            <a:r>
              <a:rPr lang="en-CA" err="1"/>
              <a:t>l’opportunité</a:t>
            </a:r>
            <a:r>
              <a:rPr lang="en-CA"/>
              <a:t>.</a:t>
            </a:r>
          </a:p>
          <a:p>
            <a:pPr lvl="1"/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01854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Soyez</a:t>
            </a:r>
            <a:r>
              <a:rPr lang="en-CA"/>
              <a:t> </a:t>
            </a:r>
            <a:r>
              <a:rPr lang="en-CA" err="1"/>
              <a:t>offensif</a:t>
            </a:r>
            <a:r>
              <a:rPr lang="en-CA"/>
              <a:t>, pas </a:t>
            </a:r>
            <a:r>
              <a:rPr lang="en-CA" err="1"/>
              <a:t>défensif</a:t>
            </a:r>
            <a:r>
              <a:rPr lang="en-CA"/>
              <a:t>.</a:t>
            </a:r>
          </a:p>
          <a:p>
            <a:pPr lvl="1"/>
            <a:r>
              <a:rPr lang="en-CA"/>
              <a:t>Cela </a:t>
            </a:r>
            <a:r>
              <a:rPr lang="en-CA" err="1"/>
              <a:t>signifie</a:t>
            </a:r>
            <a:r>
              <a:rPr lang="en-CA"/>
              <a:t> poser des questions ouvertes </a:t>
            </a:r>
            <a:r>
              <a:rPr lang="en-CA" err="1"/>
              <a:t>afin</a:t>
            </a:r>
            <a:r>
              <a:rPr lang="en-CA"/>
              <a:t> de </a:t>
            </a:r>
            <a:r>
              <a:rPr lang="en-CA" err="1"/>
              <a:t>pouvoir</a:t>
            </a:r>
            <a:r>
              <a:rPr lang="en-CA"/>
              <a:t> </a:t>
            </a:r>
            <a:r>
              <a:rPr lang="en-CA" err="1"/>
              <a:t>contrôler</a:t>
            </a:r>
            <a:r>
              <a:rPr lang="en-CA"/>
              <a:t> la direction de </a:t>
            </a:r>
            <a:r>
              <a:rPr lang="en-CA" err="1"/>
              <a:t>l’entretien</a:t>
            </a:r>
            <a:r>
              <a:rPr lang="en-CA"/>
              <a:t>. </a:t>
            </a:r>
          </a:p>
          <a:p>
            <a:pPr lvl="1"/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90838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Éteignez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téléphone</a:t>
            </a:r>
            <a:r>
              <a:rPr lang="en-US"/>
              <a:t> </a:t>
            </a:r>
            <a:r>
              <a:rPr lang="en-US" err="1"/>
              <a:t>cellulaire</a:t>
            </a:r>
            <a:r>
              <a:rPr lang="en-US"/>
              <a:t>. 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225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train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Que faut-il </a:t>
            </a:r>
            <a:r>
              <a:rPr lang="en-CA" err="1"/>
              <a:t>casser</a:t>
            </a:r>
            <a:r>
              <a:rPr lang="en-CA"/>
              <a:t> </a:t>
            </a:r>
            <a:r>
              <a:rPr lang="en-CA" err="1"/>
              <a:t>avant</a:t>
            </a:r>
            <a:r>
              <a:rPr lang="en-CA"/>
              <a:t> de </a:t>
            </a:r>
            <a:r>
              <a:rPr lang="en-CA" err="1"/>
              <a:t>pouvoir</a:t>
            </a:r>
            <a:r>
              <a:rPr lang="en-CA"/>
              <a:t> </a:t>
            </a:r>
            <a:r>
              <a:rPr lang="en-CA" err="1"/>
              <a:t>l’utiliser</a:t>
            </a:r>
            <a:r>
              <a:rPr lang="en-CA"/>
              <a:t> ?</a:t>
            </a:r>
          </a:p>
          <a:p>
            <a:pPr lvl="1"/>
            <a:r>
              <a:rPr lang="en-CA"/>
              <a:t>Un </a:t>
            </a:r>
            <a:r>
              <a:rPr lang="en-CA" err="1"/>
              <a:t>œuf</a:t>
            </a:r>
            <a:r>
              <a:rPr lang="en-CA"/>
              <a:t>!  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589" y="395510"/>
            <a:ext cx="1487553" cy="1152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Clipart - Architetto -- uovo sorrident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65" y="2943433"/>
            <a:ext cx="3930846" cy="2967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49939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Utilisez</a:t>
            </a:r>
            <a:r>
              <a:rPr lang="en-US"/>
              <a:t> un </a:t>
            </a:r>
            <a:r>
              <a:rPr lang="en-US" err="1"/>
              <a:t>langage</a:t>
            </a:r>
            <a:r>
              <a:rPr lang="en-US"/>
              <a:t> </a:t>
            </a:r>
            <a:r>
              <a:rPr lang="en-US" err="1"/>
              <a:t>corporel</a:t>
            </a:r>
            <a:r>
              <a:rPr lang="en-US"/>
              <a:t> </a:t>
            </a:r>
            <a:r>
              <a:rPr lang="en-US" err="1"/>
              <a:t>positif</a:t>
            </a:r>
            <a:r>
              <a:rPr lang="en-US"/>
              <a:t>.</a:t>
            </a:r>
          </a:p>
          <a:p>
            <a:pPr lvl="1"/>
            <a:r>
              <a:rPr lang="en-US"/>
              <a:t>Cela </a:t>
            </a:r>
            <a:r>
              <a:rPr lang="en-US" err="1"/>
              <a:t>peut</a:t>
            </a:r>
            <a:r>
              <a:rPr lang="en-US"/>
              <a:t> </a:t>
            </a:r>
            <a:r>
              <a:rPr lang="en-US" err="1"/>
              <a:t>inclure</a:t>
            </a:r>
            <a:r>
              <a:rPr lang="en-US"/>
              <a:t> un </a:t>
            </a:r>
            <a:r>
              <a:rPr lang="en-US" err="1"/>
              <a:t>sourire</a:t>
            </a:r>
            <a:r>
              <a:rPr lang="en-US"/>
              <a:t> et </a:t>
            </a:r>
            <a:r>
              <a:rPr lang="en-US" err="1"/>
              <a:t>éviter</a:t>
            </a:r>
            <a:r>
              <a:rPr lang="en-US"/>
              <a:t> de </a:t>
            </a:r>
            <a:r>
              <a:rPr lang="en-US" err="1"/>
              <a:t>croiser</a:t>
            </a:r>
            <a:r>
              <a:rPr lang="en-US"/>
              <a:t> les bras. </a:t>
            </a:r>
          </a:p>
          <a:p>
            <a:pPr lvl="1"/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0801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Conseils pour les </a:t>
            </a:r>
            <a:r>
              <a:rPr lang="en-CA" err="1"/>
              <a:t>entretiens</a:t>
            </a:r>
            <a:r>
              <a:rPr lang="en-CA"/>
              <a:t> </a:t>
            </a:r>
            <a:r>
              <a:rPr lang="en-CA" err="1"/>
              <a:t>d’embauche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N’apportez</a:t>
            </a:r>
            <a:r>
              <a:rPr lang="en-US"/>
              <a:t> pas de </a:t>
            </a:r>
            <a:r>
              <a:rPr lang="en-US" err="1"/>
              <a:t>boissons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de </a:t>
            </a:r>
            <a:r>
              <a:rPr lang="en-US" err="1"/>
              <a:t>nourriture</a:t>
            </a:r>
            <a:r>
              <a:rPr lang="en-US"/>
              <a:t> </a:t>
            </a:r>
            <a:r>
              <a:rPr lang="en-US" err="1"/>
              <a:t>lors</a:t>
            </a:r>
            <a:r>
              <a:rPr lang="en-US"/>
              <a:t> de </a:t>
            </a:r>
            <a:r>
              <a:rPr lang="en-US" err="1"/>
              <a:t>l’entretien</a:t>
            </a:r>
            <a:r>
              <a:rPr lang="en-US"/>
              <a:t>.</a:t>
            </a:r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97832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89" y="624110"/>
            <a:ext cx="10257623" cy="1280890"/>
          </a:xfrm>
        </p:spPr>
        <p:txBody>
          <a:bodyPr/>
          <a:lstStyle/>
          <a:p>
            <a:r>
              <a:rPr lang="en-CA" err="1"/>
              <a:t>Vidéo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1800" err="1">
                <a:latin typeface="Arial"/>
                <a:cs typeface="Arial"/>
              </a:rPr>
              <a:t>Regardez</a:t>
            </a:r>
            <a:r>
              <a:rPr lang="en-US" sz="1800">
                <a:latin typeface="Arial"/>
                <a:cs typeface="Arial"/>
              </a:rPr>
              <a:t> la </a:t>
            </a:r>
            <a:r>
              <a:rPr lang="en-US" sz="1800" err="1">
                <a:latin typeface="Arial"/>
                <a:cs typeface="Arial"/>
              </a:rPr>
              <a:t>vidéo</a:t>
            </a:r>
            <a:r>
              <a:rPr lang="en-US" sz="1800">
                <a:latin typeface="Arial"/>
                <a:cs typeface="Arial"/>
              </a:rPr>
              <a:t> </a:t>
            </a:r>
            <a:r>
              <a:rPr lang="en-US" sz="1800" i="1">
                <a:latin typeface="Arial"/>
                <a:cs typeface="Arial"/>
              </a:rPr>
              <a:t>Top Interview Tips : Common Questions, Nonverbal Communications and More </a:t>
            </a:r>
            <a:r>
              <a:rPr lang="en-US" sz="1800">
                <a:latin typeface="Arial"/>
                <a:cs typeface="Arial"/>
              </a:rPr>
              <a:t>et </a:t>
            </a:r>
            <a:r>
              <a:rPr lang="en-US" sz="1800" err="1">
                <a:latin typeface="Arial"/>
                <a:cs typeface="Arial"/>
              </a:rPr>
              <a:t>découvrez</a:t>
            </a:r>
            <a:r>
              <a:rPr lang="en-US" sz="180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d’autres</a:t>
            </a:r>
            <a:r>
              <a:rPr lang="en-US" sz="1800">
                <a:latin typeface="Arial"/>
                <a:cs typeface="Arial"/>
              </a:rPr>
              <a:t> conseils pour </a:t>
            </a:r>
            <a:r>
              <a:rPr lang="en-US" sz="1800" err="1">
                <a:latin typeface="Arial"/>
                <a:cs typeface="Arial"/>
              </a:rPr>
              <a:t>réussir</a:t>
            </a:r>
            <a:r>
              <a:rPr lang="en-US" sz="180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votre</a:t>
            </a:r>
            <a:r>
              <a:rPr lang="en-US" sz="180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entretien</a:t>
            </a:r>
            <a:r>
              <a:rPr lang="en-US" sz="180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d’embauche</a:t>
            </a:r>
            <a:r>
              <a:rPr lang="en-US" sz="1800">
                <a:latin typeface="Arial"/>
                <a:cs typeface="Arial"/>
              </a:rPr>
              <a:t>.  </a:t>
            </a:r>
            <a:endParaRPr lang="en-CA" sz="1800">
              <a:latin typeface="Arial"/>
              <a:cs typeface="Arial"/>
            </a:endParaRPr>
          </a:p>
          <a:p>
            <a:r>
              <a:rPr lang="en-US" sz="1800" u="sng">
                <a:latin typeface="Arial"/>
                <a:cs typeface="Arial"/>
                <a:hlinkClick r:id="rId2"/>
              </a:rPr>
              <a:t>https://youtu.be/HG68Ymazo18</a:t>
            </a:r>
            <a:r>
              <a:rPr lang="en-CA" sz="1800">
                <a:latin typeface="Arial"/>
                <a:cs typeface="Arial"/>
              </a:rPr>
              <a:t> 4:57</a:t>
            </a:r>
          </a:p>
          <a:p>
            <a:pPr marL="0" indent="0">
              <a:buNone/>
            </a:pPr>
            <a:r>
              <a:rPr lang="en-CA" sz="1800">
                <a:latin typeface="Arial"/>
                <a:cs typeface="Arial"/>
              </a:rPr>
              <a:t>La </a:t>
            </a:r>
            <a:r>
              <a:rPr lang="en-CA" sz="1800" err="1">
                <a:latin typeface="Arial"/>
                <a:cs typeface="Arial"/>
              </a:rPr>
              <a:t>vidéo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est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présentée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en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anglais</a:t>
            </a:r>
            <a:r>
              <a:rPr lang="en-CA" sz="1800">
                <a:latin typeface="Arial"/>
                <a:cs typeface="Arial"/>
              </a:rPr>
              <a:t>, pour </a:t>
            </a:r>
            <a:r>
              <a:rPr lang="en-CA" sz="1800" err="1">
                <a:latin typeface="Arial"/>
                <a:cs typeface="Arial"/>
              </a:rPr>
              <a:t>obtenir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une</a:t>
            </a:r>
            <a:r>
              <a:rPr lang="en-CA" sz="1800">
                <a:latin typeface="Arial"/>
                <a:cs typeface="Arial"/>
              </a:rPr>
              <a:t> version </a:t>
            </a:r>
            <a:r>
              <a:rPr lang="en-CA" sz="1800" err="1">
                <a:latin typeface="Arial"/>
                <a:cs typeface="Arial"/>
              </a:rPr>
              <a:t>traduite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en</a:t>
            </a:r>
            <a:r>
              <a:rPr lang="en-CA" sz="1800">
                <a:latin typeface="Arial"/>
                <a:cs typeface="Arial"/>
              </a:rPr>
              <a:t> français, il faut :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CA" sz="1800">
                <a:latin typeface="Arial"/>
                <a:cs typeface="Arial"/>
              </a:rPr>
              <a:t>  </a:t>
            </a:r>
            <a:r>
              <a:rPr lang="en-CA" sz="1800" err="1">
                <a:latin typeface="Arial"/>
                <a:cs typeface="Arial"/>
              </a:rPr>
              <a:t>Supprimer</a:t>
            </a:r>
            <a:r>
              <a:rPr lang="en-CA" sz="1800">
                <a:latin typeface="Arial"/>
                <a:cs typeface="Arial"/>
              </a:rPr>
              <a:t> le son. </a:t>
            </a:r>
            <a:br>
              <a:rPr lang="en-CA" sz="1800">
                <a:latin typeface="Arial"/>
                <a:cs typeface="Arial"/>
              </a:rPr>
            </a:br>
            <a:r>
              <a:rPr lang="en-CA" sz="1800">
                <a:latin typeface="Arial"/>
                <a:cs typeface="Arial"/>
              </a:rPr>
              <a:t>  </a:t>
            </a:r>
            <a:r>
              <a:rPr lang="en-CA" sz="1800" err="1">
                <a:latin typeface="Arial"/>
                <a:cs typeface="Arial"/>
              </a:rPr>
              <a:t>Activer</a:t>
            </a:r>
            <a:r>
              <a:rPr lang="en-CA" sz="1800">
                <a:latin typeface="Arial"/>
                <a:cs typeface="Arial"/>
              </a:rPr>
              <a:t> Sous-titres/sous-titres </a:t>
            </a:r>
            <a:r>
              <a:rPr lang="en-CA" sz="1800" err="1">
                <a:latin typeface="Arial"/>
                <a:cs typeface="Arial"/>
              </a:rPr>
              <a:t>codés</a:t>
            </a:r>
            <a:r>
              <a:rPr lang="en-CA" sz="1800">
                <a:latin typeface="Arial"/>
                <a:cs typeface="Arial"/>
              </a:rPr>
              <a:t> CC.  </a:t>
            </a:r>
            <a:br>
              <a:rPr lang="en-CA" sz="1800">
                <a:latin typeface="Arial"/>
                <a:cs typeface="Arial"/>
              </a:rPr>
            </a:br>
            <a:r>
              <a:rPr lang="en-CA" sz="1800">
                <a:latin typeface="Arial"/>
                <a:cs typeface="Arial"/>
              </a:rPr>
              <a:t>   Aller à </a:t>
            </a:r>
            <a:r>
              <a:rPr lang="en-CA" sz="1800" err="1">
                <a:latin typeface="Arial"/>
                <a:cs typeface="Arial"/>
              </a:rPr>
              <a:t>Paramètres</a:t>
            </a:r>
            <a:r>
              <a:rPr lang="en-CA" sz="1800">
                <a:latin typeface="Arial"/>
                <a:cs typeface="Arial"/>
              </a:rPr>
              <a:t>, Sous-titres, </a:t>
            </a:r>
            <a:r>
              <a:rPr lang="en-CA" sz="1800" err="1">
                <a:latin typeface="Arial"/>
                <a:cs typeface="Arial"/>
              </a:rPr>
              <a:t>Traduire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automatiquement</a:t>
            </a:r>
            <a:r>
              <a:rPr lang="en-CA" sz="1800">
                <a:latin typeface="Arial"/>
                <a:cs typeface="Arial"/>
              </a:rPr>
              <a:t>. </a:t>
            </a:r>
            <a:br>
              <a:rPr lang="en-CA" sz="1800">
                <a:latin typeface="Arial"/>
                <a:cs typeface="Arial"/>
              </a:rPr>
            </a:br>
            <a:r>
              <a:rPr lang="en-CA" sz="1800">
                <a:latin typeface="Arial"/>
                <a:cs typeface="Arial"/>
              </a:rPr>
              <a:t>  </a:t>
            </a:r>
            <a:r>
              <a:rPr lang="en-CA" sz="1800" err="1">
                <a:latin typeface="Arial"/>
                <a:cs typeface="Arial"/>
              </a:rPr>
              <a:t>Choisir</a:t>
            </a:r>
            <a:r>
              <a:rPr lang="en-CA" sz="1800">
                <a:latin typeface="Arial"/>
                <a:cs typeface="Arial"/>
              </a:rPr>
              <a:t> Français. </a:t>
            </a:r>
            <a:br>
              <a:rPr lang="en-CA" sz="1800">
                <a:latin typeface="Arial"/>
                <a:cs typeface="Arial"/>
              </a:rPr>
            </a:br>
            <a:r>
              <a:rPr lang="en-CA" sz="1800">
                <a:latin typeface="Arial"/>
                <a:cs typeface="Arial"/>
              </a:rPr>
              <a:t>  </a:t>
            </a:r>
            <a:r>
              <a:rPr lang="en-CA" sz="1800" err="1">
                <a:latin typeface="Arial"/>
                <a:cs typeface="Arial"/>
              </a:rPr>
              <a:t>Réduire</a:t>
            </a:r>
            <a:r>
              <a:rPr lang="en-CA" sz="1800">
                <a:latin typeface="Arial"/>
                <a:cs typeface="Arial"/>
              </a:rPr>
              <a:t> la </a:t>
            </a:r>
            <a:r>
              <a:rPr lang="en-CA" sz="1800" err="1">
                <a:latin typeface="Arial"/>
                <a:cs typeface="Arial"/>
              </a:rPr>
              <a:t>vitesse</a:t>
            </a:r>
            <a:r>
              <a:rPr lang="en-CA" sz="1800">
                <a:latin typeface="Arial"/>
                <a:cs typeface="Arial"/>
              </a:rPr>
              <a:t> de la lecture des sous-titres, </a:t>
            </a:r>
            <a:r>
              <a:rPr lang="en-CA" sz="1800" err="1">
                <a:latin typeface="Arial"/>
                <a:cs typeface="Arial"/>
              </a:rPr>
              <a:t>si</a:t>
            </a:r>
            <a:r>
              <a:rPr lang="en-CA" sz="1800">
                <a:latin typeface="Arial"/>
                <a:cs typeface="Arial"/>
              </a:rPr>
              <a:t> </a:t>
            </a:r>
            <a:r>
              <a:rPr lang="en-CA" sz="1800" err="1">
                <a:latin typeface="Arial"/>
                <a:cs typeface="Arial"/>
              </a:rPr>
              <a:t>nécessaire</a:t>
            </a:r>
            <a:r>
              <a:rPr lang="en-CA" sz="1800">
                <a:latin typeface="Arial"/>
                <a:cs typeface="Arial"/>
              </a:rPr>
              <a:t>. </a:t>
            </a:r>
            <a:br>
              <a:rPr lang="en-CA" sz="1800">
                <a:latin typeface="Arial"/>
                <a:cs typeface="Arial"/>
              </a:rPr>
            </a:br>
            <a:br>
              <a:rPr lang="en-CA" sz="1800">
                <a:latin typeface="Arial"/>
                <a:cs typeface="Arial"/>
              </a:rPr>
            </a:br>
            <a:endParaRPr lang="en-CA" sz="1200">
              <a:latin typeface="Arial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19" y="657193"/>
            <a:ext cx="579170" cy="57917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B4124B2-DC21-A092-31FC-CD35187B3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130" y="3432065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27963F1-4E91-BF71-F2BF-B43F62D7C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8285" y="3818285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3A1BA18-F86F-DEA7-4D75-8D7892864B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8396" y="4204504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D6B9F75-F26E-77EF-ECBC-F365CE6EB6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61675" y="4586875"/>
            <a:ext cx="3733800" cy="4191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FC4E8D-9EB2-A3BA-F23F-0BEBA0E458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2268" y="5014847"/>
            <a:ext cx="20193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4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7954" y="624110"/>
            <a:ext cx="10196658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Exercez-vous</a:t>
            </a:r>
            <a:r>
              <a:rPr lang="en-CA"/>
              <a:t> à passer un </a:t>
            </a:r>
            <a:r>
              <a:rPr lang="en-CA" err="1"/>
              <a:t>entretien</a:t>
            </a:r>
            <a:r>
              <a:rPr lang="en-CA"/>
              <a:t> </a:t>
            </a:r>
            <a:r>
              <a:rPr lang="en-CA" err="1"/>
              <a:t>d’embauche</a:t>
            </a:r>
            <a:r>
              <a:rPr lang="en-CA"/>
              <a:t>. </a:t>
            </a:r>
            <a:r>
              <a:rPr lang="en-CA" err="1"/>
              <a:t>Répondez</a:t>
            </a:r>
            <a:r>
              <a:rPr lang="en-CA"/>
              <a:t> aux questions dans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manuel</a:t>
            </a:r>
            <a:r>
              <a:rPr lang="en-CA"/>
              <a:t>.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19" y="6241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120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89" y="624110"/>
            <a:ext cx="10257623" cy="1280890"/>
          </a:xfrm>
        </p:spPr>
        <p:txBody>
          <a:bodyPr/>
          <a:lstStyle/>
          <a:p>
            <a:r>
              <a:rPr lang="en-CA" err="1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À la fin de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entretien</a:t>
            </a:r>
            <a:r>
              <a:rPr lang="en-CA"/>
              <a:t>, on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demandera</a:t>
            </a:r>
            <a:r>
              <a:rPr lang="en-CA"/>
              <a:t> </a:t>
            </a:r>
            <a:r>
              <a:rPr lang="en-CA" err="1"/>
              <a:t>généralement</a:t>
            </a:r>
            <a:r>
              <a:rPr lang="en-CA"/>
              <a:t> </a:t>
            </a:r>
            <a:r>
              <a:rPr lang="en-CA" err="1"/>
              <a:t>si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des questions. </a:t>
            </a:r>
          </a:p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recommandé</a:t>
            </a:r>
            <a:r>
              <a:rPr lang="en-CA"/>
              <a:t> de </a:t>
            </a:r>
            <a:r>
              <a:rPr lang="en-CA" err="1"/>
              <a:t>préparer</a:t>
            </a:r>
            <a:r>
              <a:rPr lang="en-CA"/>
              <a:t> </a:t>
            </a:r>
            <a:r>
              <a:rPr lang="en-CA" err="1"/>
              <a:t>quelques</a:t>
            </a:r>
            <a:r>
              <a:rPr lang="en-CA"/>
              <a:t> questions à poser à </a:t>
            </a:r>
            <a:r>
              <a:rPr lang="en-CA" err="1"/>
              <a:t>l’employeur</a:t>
            </a:r>
            <a:r>
              <a:rPr lang="en-CA"/>
              <a:t>. </a:t>
            </a:r>
          </a:p>
          <a:p>
            <a:r>
              <a:rPr lang="en-CA"/>
              <a:t>En </a:t>
            </a:r>
            <a:r>
              <a:rPr lang="en-CA" err="1"/>
              <a:t>groupe</a:t>
            </a:r>
            <a:r>
              <a:rPr lang="en-CA"/>
              <a:t>, </a:t>
            </a:r>
            <a:r>
              <a:rPr lang="en-CA" err="1"/>
              <a:t>discutez</a:t>
            </a:r>
            <a:r>
              <a:rPr lang="en-CA"/>
              <a:t> de </a:t>
            </a:r>
            <a:r>
              <a:rPr lang="en-CA" err="1"/>
              <a:t>certaines</a:t>
            </a:r>
            <a:r>
              <a:rPr lang="en-CA"/>
              <a:t> questions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pourriez</a:t>
            </a:r>
            <a:r>
              <a:rPr lang="en-CA"/>
              <a:t> poser.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19" y="657193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370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Références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Une </a:t>
            </a:r>
            <a:r>
              <a:rPr lang="en-CA" err="1"/>
              <a:t>référence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qui </a:t>
            </a:r>
            <a:r>
              <a:rPr lang="en-CA" err="1"/>
              <a:t>peut</a:t>
            </a:r>
            <a:r>
              <a:rPr lang="en-CA"/>
              <a:t> attester de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 pour un poste </a:t>
            </a:r>
            <a:r>
              <a:rPr lang="en-CA" err="1"/>
              <a:t>en</a:t>
            </a:r>
            <a:r>
              <a:rPr lang="en-CA"/>
              <a:t> particulier. </a:t>
            </a:r>
          </a:p>
          <a:p>
            <a:r>
              <a:rPr lang="en-CA"/>
              <a:t>Les </a:t>
            </a:r>
            <a:r>
              <a:rPr lang="en-CA" err="1"/>
              <a:t>employeurs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demanderont</a:t>
            </a:r>
            <a:r>
              <a:rPr lang="en-CA"/>
              <a:t> </a:t>
            </a:r>
            <a:r>
              <a:rPr lang="en-CA" err="1"/>
              <a:t>généralement</a:t>
            </a:r>
            <a:r>
              <a:rPr lang="en-CA"/>
              <a:t> de </a:t>
            </a:r>
            <a:r>
              <a:rPr lang="en-CA" err="1"/>
              <a:t>fournir</a:t>
            </a:r>
            <a:r>
              <a:rPr lang="en-CA"/>
              <a:t> trois </a:t>
            </a:r>
            <a:r>
              <a:rPr lang="en-CA" err="1"/>
              <a:t>références</a:t>
            </a:r>
            <a:r>
              <a:rPr lang="en-CA"/>
              <a:t>.</a:t>
            </a:r>
          </a:p>
          <a:p>
            <a:r>
              <a:rPr lang="en-CA" err="1"/>
              <a:t>Ils</a:t>
            </a:r>
            <a:r>
              <a:rPr lang="en-CA"/>
              <a:t>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contacter</a:t>
            </a:r>
            <a:r>
              <a:rPr lang="en-CA"/>
              <a:t> </a:t>
            </a:r>
            <a:r>
              <a:rPr lang="en-CA" err="1"/>
              <a:t>ces</a:t>
            </a:r>
            <a:r>
              <a:rPr lang="en-CA"/>
              <a:t> </a:t>
            </a:r>
            <a:r>
              <a:rPr lang="en-CA" err="1"/>
              <a:t>personnes</a:t>
            </a:r>
            <a:r>
              <a:rPr lang="en-CA"/>
              <a:t> par </a:t>
            </a:r>
            <a:r>
              <a:rPr lang="en-CA" err="1"/>
              <a:t>téléphone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par courriel pour </a:t>
            </a:r>
            <a:r>
              <a:rPr lang="en-CA" err="1"/>
              <a:t>obtenir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sur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 et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antécédents</a:t>
            </a:r>
            <a:r>
              <a:rPr lang="en-CA"/>
              <a:t> </a:t>
            </a:r>
            <a:r>
              <a:rPr lang="en-CA" err="1"/>
              <a:t>professionnels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51231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Références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/>
              <a:t>Une </a:t>
            </a:r>
            <a:r>
              <a:rPr lang="en-CA" err="1"/>
              <a:t>référence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 :</a:t>
            </a:r>
          </a:p>
          <a:p>
            <a:pPr lvl="1"/>
            <a:r>
              <a:rPr lang="en-CA"/>
              <a:t>un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gestionnaire</a:t>
            </a:r>
            <a:r>
              <a:rPr lang="en-CA"/>
              <a:t>, un </a:t>
            </a:r>
            <a:r>
              <a:rPr lang="en-CA" err="1"/>
              <a:t>superviseur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superviseuse</a:t>
            </a:r>
            <a:r>
              <a:rPr lang="en-CA"/>
              <a:t> avec qui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travaillé</a:t>
            </a:r>
            <a:endParaRPr lang="en-CA"/>
          </a:p>
          <a:p>
            <a:pPr lvl="1"/>
            <a:r>
              <a:rPr lang="en-CA"/>
              <a:t>un </a:t>
            </a:r>
            <a:r>
              <a:rPr lang="en-CA" err="1"/>
              <a:t>enseignant</a:t>
            </a:r>
            <a:r>
              <a:rPr lang="en-CA"/>
              <a:t>,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enseignante</a:t>
            </a:r>
            <a:r>
              <a:rPr lang="en-CA"/>
              <a:t>, un chef religieux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cheffe</a:t>
            </a:r>
            <a:r>
              <a:rPr lang="en-CA"/>
              <a:t> religieuse qui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connait</a:t>
            </a:r>
            <a:r>
              <a:rPr lang="en-CA"/>
              <a:t> bien et </a:t>
            </a:r>
            <a:r>
              <a:rPr lang="en-CA" err="1"/>
              <a:t>peut</a:t>
            </a:r>
            <a:r>
              <a:rPr lang="en-CA"/>
              <a:t> attester de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 et </a:t>
            </a:r>
            <a:r>
              <a:rPr lang="en-CA" err="1"/>
              <a:t>qualités</a:t>
            </a:r>
            <a:endParaRPr lang="en-CA"/>
          </a:p>
          <a:p>
            <a:pPr lvl="1"/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</a:t>
            </a:r>
            <a:r>
              <a:rPr lang="en-CA" err="1"/>
              <a:t>satisfaite</a:t>
            </a:r>
            <a:r>
              <a:rPr lang="en-CA"/>
              <a:t> de </a:t>
            </a:r>
            <a:r>
              <a:rPr lang="en-CA" err="1"/>
              <a:t>votre</a:t>
            </a:r>
            <a:r>
              <a:rPr lang="en-CA"/>
              <a:t> travail, </a:t>
            </a:r>
            <a:r>
              <a:rPr lang="en-CA" err="1"/>
              <a:t>comme</a:t>
            </a:r>
            <a:r>
              <a:rPr lang="en-CA"/>
              <a:t> un client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cliente</a:t>
            </a:r>
            <a:endParaRPr lang="en-CA"/>
          </a:p>
          <a:p>
            <a:pPr lvl="1"/>
            <a:r>
              <a:rPr lang="en-CA"/>
              <a:t>un </a:t>
            </a:r>
            <a:r>
              <a:rPr lang="en-CA" err="1"/>
              <a:t>superviseur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superviseuse</a:t>
            </a:r>
            <a:r>
              <a:rPr lang="en-CA"/>
              <a:t> </a:t>
            </a:r>
            <a:r>
              <a:rPr lang="en-CA" err="1"/>
              <a:t>bénévole</a:t>
            </a:r>
            <a:r>
              <a:rPr lang="en-CA"/>
              <a:t> avec qui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travaillé</a:t>
            </a:r>
            <a:r>
              <a:rPr lang="en-CA"/>
              <a:t>.</a:t>
            </a:r>
          </a:p>
          <a:p>
            <a:pPr lvl="1"/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16954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err="1"/>
              <a:t>Références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Lorsque</a:t>
            </a:r>
            <a:r>
              <a:rPr lang="en-US"/>
              <a:t> </a:t>
            </a:r>
            <a:r>
              <a:rPr lang="en-US" err="1"/>
              <a:t>vous</a:t>
            </a:r>
            <a:r>
              <a:rPr lang="en-US"/>
              <a:t> </a:t>
            </a:r>
            <a:r>
              <a:rPr lang="en-US" err="1"/>
              <a:t>choisissez</a:t>
            </a:r>
            <a:r>
              <a:rPr lang="en-US"/>
              <a:t>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références</a:t>
            </a:r>
            <a:r>
              <a:rPr lang="en-US"/>
              <a:t>, il y a des pratiques à </a:t>
            </a:r>
            <a:r>
              <a:rPr lang="en-US" err="1"/>
              <a:t>suivre</a:t>
            </a:r>
            <a:r>
              <a:rPr lang="en-US"/>
              <a:t> et </a:t>
            </a:r>
            <a:r>
              <a:rPr lang="en-US" err="1"/>
              <a:t>d’autres</a:t>
            </a:r>
            <a:r>
              <a:rPr lang="en-US"/>
              <a:t> à </a:t>
            </a:r>
            <a:r>
              <a:rPr lang="en-US" err="1"/>
              <a:t>éviter</a:t>
            </a:r>
            <a:r>
              <a:rPr lang="en-US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17070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8269" y="624110"/>
            <a:ext cx="10256343" cy="1280890"/>
          </a:xfrm>
        </p:spPr>
        <p:txBody>
          <a:bodyPr/>
          <a:lstStyle/>
          <a:p>
            <a:r>
              <a:rPr lang="en-CA"/>
              <a:t> </a:t>
            </a:r>
            <a:r>
              <a:rPr lang="en-CA" err="1"/>
              <a:t>Révision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Passez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revue le tableau </a:t>
            </a:r>
            <a:r>
              <a:rPr lang="en-US" err="1"/>
              <a:t>indiquant</a:t>
            </a:r>
            <a:r>
              <a:rPr lang="en-US"/>
              <a:t> les choses à faire et à ne pas faire </a:t>
            </a:r>
            <a:r>
              <a:rPr lang="en-US" err="1"/>
              <a:t>lors</a:t>
            </a:r>
            <a:r>
              <a:rPr lang="en-US"/>
              <a:t> du choix des </a:t>
            </a:r>
            <a:r>
              <a:rPr lang="en-US" err="1"/>
              <a:t>références</a:t>
            </a:r>
            <a:r>
              <a:rPr lang="en-US"/>
              <a:t> et </a:t>
            </a:r>
            <a:r>
              <a:rPr lang="en-US" err="1"/>
              <a:t>discutez</a:t>
            </a:r>
            <a:r>
              <a:rPr lang="en-US"/>
              <a:t> des </a:t>
            </a:r>
            <a:r>
              <a:rPr lang="en-US" err="1"/>
              <a:t>éléments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groupe</a:t>
            </a:r>
            <a:r>
              <a:rPr lang="en-US"/>
              <a:t>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624110"/>
            <a:ext cx="560881" cy="5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816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257136"/>
              </p:ext>
            </p:extLst>
          </p:nvPr>
        </p:nvGraphicFramePr>
        <p:xfrm>
          <a:off x="1708218" y="1169590"/>
          <a:ext cx="8775564" cy="4519073"/>
        </p:xfrm>
        <a:graphic>
          <a:graphicData uri="http://schemas.openxmlformats.org/drawingml/2006/table">
            <a:tbl>
              <a:tblPr firstRow="1" firstCol="1" bandRow="1"/>
              <a:tblGrid>
                <a:gridCol w="4387782">
                  <a:extLst>
                    <a:ext uri="{9D8B030D-6E8A-4147-A177-3AD203B41FA5}">
                      <a16:colId xmlns:a16="http://schemas.microsoft.com/office/drawing/2014/main" val="3889692463"/>
                    </a:ext>
                  </a:extLst>
                </a:gridCol>
                <a:gridCol w="4387782">
                  <a:extLst>
                    <a:ext uri="{9D8B030D-6E8A-4147-A177-3AD203B41FA5}">
                      <a16:colId xmlns:a16="http://schemas.microsoft.com/office/drawing/2014/main" val="24800035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faire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À ne pas faire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833790"/>
                  </a:ext>
                </a:extLst>
              </a:tr>
              <a:tr h="725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Choisissez des références liées à votre expérience professionnelle.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N’incluez pas de membres de votre famille, d’amis ou d’amies proches comme références.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49636"/>
                  </a:ext>
                </a:extLst>
              </a:tr>
              <a:tr h="1087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Demandez toujours aux personnes si vous pouvez les utiliser comme référence avant de donner leurs coordonnées à un employeur potentiel.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 mettez personne sur votre liste de références sans avoir obtenu leur accord au préalable.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818147"/>
                  </a:ext>
                </a:extLst>
              </a:tr>
              <a:tr h="725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Sélectionnez au moins 3 références.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N’oubliez pas de vérifier les coordonnées de vos références avant de les transmettre.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120734"/>
                  </a:ext>
                </a:extLst>
              </a:tr>
              <a:tr h="1087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Vérifiez et confirmez les coordonnées de vos références avant de les transmettre à un employeur.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N’écrivez pas directement les noms de vos références sur votre CV.</a:t>
                      </a:r>
                      <a:endParaRPr lang="fr-CA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47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840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Perspectives de </a:t>
            </a:r>
            <a:r>
              <a:rPr lang="en-CA" err="1"/>
              <a:t>carrière</a:t>
            </a:r>
            <a:r>
              <a:rPr lang="en-CA"/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Les perspectives de </a:t>
            </a:r>
            <a:r>
              <a:rPr lang="en-CA" err="1"/>
              <a:t>carrière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d’emploi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prévision</a:t>
            </a:r>
            <a:r>
              <a:rPr lang="en-CA"/>
              <a:t> de </a:t>
            </a:r>
            <a:r>
              <a:rPr lang="en-CA" err="1"/>
              <a:t>l’évolution</a:t>
            </a:r>
            <a:r>
              <a:rPr lang="en-CA"/>
              <a:t> du </a:t>
            </a:r>
            <a:r>
              <a:rPr lang="en-CA" err="1"/>
              <a:t>nombre</a:t>
            </a:r>
            <a:r>
              <a:rPr lang="en-CA"/>
              <a:t> de </a:t>
            </a:r>
            <a:r>
              <a:rPr lang="en-CA" err="1"/>
              <a:t>personnes</a:t>
            </a:r>
            <a:r>
              <a:rPr lang="en-CA"/>
              <a:t> </a:t>
            </a:r>
            <a:r>
              <a:rPr lang="en-CA" err="1"/>
              <a:t>employées</a:t>
            </a:r>
            <a:r>
              <a:rPr lang="en-CA"/>
              <a:t> dans un </a:t>
            </a:r>
            <a:r>
              <a:rPr lang="en-CA" err="1"/>
              <a:t>domaine</a:t>
            </a:r>
            <a:r>
              <a:rPr lang="en-CA"/>
              <a:t> précis sur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période</a:t>
            </a:r>
            <a:r>
              <a:rPr lang="en-CA"/>
              <a:t> donnée. </a:t>
            </a:r>
          </a:p>
          <a:p>
            <a:r>
              <a:rPr lang="en-CA" err="1"/>
              <a:t>Lorsque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choisissez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carrière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un </a:t>
            </a:r>
            <a:r>
              <a:rPr lang="en-CA" err="1"/>
              <a:t>emploi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important de </a:t>
            </a:r>
            <a:r>
              <a:rPr lang="en-CA" err="1"/>
              <a:t>considérer</a:t>
            </a:r>
            <a:r>
              <a:rPr lang="en-CA"/>
              <a:t> la </a:t>
            </a:r>
            <a:r>
              <a:rPr lang="en-CA" err="1"/>
              <a:t>disponibilité</a:t>
            </a:r>
            <a:r>
              <a:rPr lang="en-CA"/>
              <a:t> future des </a:t>
            </a:r>
            <a:r>
              <a:rPr lang="en-CA" err="1"/>
              <a:t>postes</a:t>
            </a:r>
            <a:r>
              <a:rPr lang="en-CA"/>
              <a:t> dans le </a:t>
            </a:r>
            <a:r>
              <a:rPr lang="en-CA" err="1"/>
              <a:t>domaine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choisi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20102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7954" y="624110"/>
            <a:ext cx="10196658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err="1"/>
              <a:t>Utilisez</a:t>
            </a:r>
            <a:r>
              <a:rPr lang="en-US"/>
              <a:t> le temps </a:t>
            </a:r>
            <a:r>
              <a:rPr lang="en-US" err="1"/>
              <a:t>restant</a:t>
            </a:r>
            <a:r>
              <a:rPr lang="en-US"/>
              <a:t> du </a:t>
            </a:r>
            <a:r>
              <a:rPr lang="en-US" err="1"/>
              <a:t>cours</a:t>
            </a:r>
            <a:r>
              <a:rPr lang="en-US"/>
              <a:t> pour </a:t>
            </a:r>
            <a:r>
              <a:rPr lang="en-US" err="1"/>
              <a:t>travailler</a:t>
            </a:r>
            <a:r>
              <a:rPr lang="en-US"/>
              <a:t> sur </a:t>
            </a:r>
            <a:r>
              <a:rPr lang="en-US" err="1"/>
              <a:t>votre</a:t>
            </a:r>
            <a:r>
              <a:rPr lang="en-US"/>
              <a:t> CV </a:t>
            </a:r>
            <a:r>
              <a:rPr lang="en-US" err="1"/>
              <a:t>ou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lettre</a:t>
            </a:r>
            <a:r>
              <a:rPr lang="en-US"/>
              <a:t> de motivation.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19" y="626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691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962395"/>
            <a:ext cx="8915400" cy="9332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89" y="624110"/>
            <a:ext cx="10257623" cy="1280890"/>
          </a:xfrm>
        </p:spPr>
        <p:txBody>
          <a:bodyPr/>
          <a:lstStyle/>
          <a:p>
            <a:r>
              <a:rPr lang="en-CA" err="1"/>
              <a:t>Discutons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err="1"/>
              <a:t>Savez-vous</a:t>
            </a:r>
            <a:r>
              <a:rPr lang="en-CA"/>
              <a:t> quelle profession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intéresse</a:t>
            </a:r>
            <a:r>
              <a:rPr lang="en-CA"/>
              <a:t> ?</a:t>
            </a:r>
          </a:p>
          <a:p>
            <a:pPr marL="0" indent="0">
              <a:buNone/>
            </a:pPr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19" y="624110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8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Classification </a:t>
            </a:r>
            <a:r>
              <a:rPr lang="en-CA" err="1"/>
              <a:t>nationale</a:t>
            </a:r>
            <a:r>
              <a:rPr lang="en-CA"/>
              <a:t> des professions (CNP)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/>
              <a:t>Le </a:t>
            </a:r>
            <a:r>
              <a:rPr lang="en-CA" err="1"/>
              <a:t>système</a:t>
            </a:r>
            <a:r>
              <a:rPr lang="en-CA"/>
              <a:t> de la CNP </a:t>
            </a:r>
            <a:r>
              <a:rPr lang="en-CA" err="1"/>
              <a:t>est</a:t>
            </a:r>
            <a:r>
              <a:rPr lang="en-CA"/>
              <a:t> le cadre national </a:t>
            </a:r>
            <a:r>
              <a:rPr lang="en-CA" err="1"/>
              <a:t>canadien</a:t>
            </a:r>
            <a:r>
              <a:rPr lang="en-CA"/>
              <a:t> pour organiser et </a:t>
            </a:r>
            <a:r>
              <a:rPr lang="en-CA" err="1"/>
              <a:t>décrire</a:t>
            </a:r>
            <a:r>
              <a:rPr lang="en-CA"/>
              <a:t> les professions. </a:t>
            </a:r>
          </a:p>
          <a:p>
            <a:r>
              <a:rPr lang="en-CA" err="1"/>
              <a:t>Chaque</a:t>
            </a:r>
            <a:r>
              <a:rPr lang="en-CA"/>
              <a:t> profession sur le </a:t>
            </a:r>
            <a:r>
              <a:rPr lang="en-CA" err="1"/>
              <a:t>marché</a:t>
            </a:r>
            <a:r>
              <a:rPr lang="en-CA"/>
              <a:t> du travail </a:t>
            </a:r>
            <a:r>
              <a:rPr lang="en-CA" err="1"/>
              <a:t>canadien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identifiée</a:t>
            </a:r>
            <a:r>
              <a:rPr lang="en-CA"/>
              <a:t> par un code à quatre chiffres </a:t>
            </a:r>
            <a:r>
              <a:rPr lang="en-CA" err="1"/>
              <a:t>appelé</a:t>
            </a:r>
            <a:r>
              <a:rPr lang="en-CA"/>
              <a:t> code CNP. </a:t>
            </a:r>
          </a:p>
        </p:txBody>
      </p:sp>
    </p:spTree>
    <p:extLst>
      <p:ext uri="{BB962C8B-B14F-4D97-AF65-F5344CB8AC3E}">
        <p14:creationId xmlns:p14="http://schemas.microsoft.com/office/powerpoint/2010/main" val="399885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Classification </a:t>
            </a:r>
            <a:r>
              <a:rPr lang="en-CA" err="1"/>
              <a:t>nationale</a:t>
            </a:r>
            <a:r>
              <a:rPr lang="en-CA"/>
              <a:t> des professions (CNP)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/>
              <a:t>Grâce à </a:t>
            </a:r>
            <a:r>
              <a:rPr lang="en-CA" err="1"/>
              <a:t>ce</a:t>
            </a:r>
            <a:r>
              <a:rPr lang="en-CA"/>
              <a:t> code,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pouvez</a:t>
            </a:r>
            <a:r>
              <a:rPr lang="en-CA"/>
              <a:t> </a:t>
            </a:r>
            <a:r>
              <a:rPr lang="en-CA" err="1"/>
              <a:t>rechercher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sur la profession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</a:t>
            </a:r>
            <a:r>
              <a:rPr lang="en-CA" err="1"/>
              <a:t>choisie</a:t>
            </a:r>
            <a:r>
              <a:rPr lang="en-CA"/>
              <a:t>, </a:t>
            </a:r>
            <a:r>
              <a:rPr lang="en-CA" err="1"/>
              <a:t>telles</a:t>
            </a:r>
            <a:r>
              <a:rPr lang="en-CA"/>
              <a:t> que les </a:t>
            </a:r>
            <a:r>
              <a:rPr lang="en-CA" err="1"/>
              <a:t>salaires</a:t>
            </a:r>
            <a:r>
              <a:rPr lang="en-CA"/>
              <a:t>, les perspectives de </a:t>
            </a:r>
            <a:r>
              <a:rPr lang="en-CA" err="1"/>
              <a:t>carrière</a:t>
            </a:r>
            <a:r>
              <a:rPr lang="en-CA"/>
              <a:t>, les descriptions de poste, la formation </a:t>
            </a:r>
            <a:r>
              <a:rPr lang="en-CA" err="1"/>
              <a:t>requise</a:t>
            </a:r>
            <a:r>
              <a:rPr lang="en-CA"/>
              <a:t>, et plus encore.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61497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7954" y="624110"/>
            <a:ext cx="10196658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err="1"/>
              <a:t>Consultez</a:t>
            </a:r>
            <a:r>
              <a:rPr lang="en-CA"/>
              <a:t> la page « Analyse des tendances » du Guichet-</a:t>
            </a:r>
            <a:r>
              <a:rPr lang="en-CA" err="1"/>
              <a:t>Emplois</a:t>
            </a:r>
            <a:r>
              <a:rPr lang="en-CA"/>
              <a:t> du </a:t>
            </a:r>
            <a:r>
              <a:rPr lang="en-CA" err="1"/>
              <a:t>gouvernement</a:t>
            </a:r>
            <a:r>
              <a:rPr lang="en-CA"/>
              <a:t> du Canada. </a:t>
            </a:r>
          </a:p>
          <a:p>
            <a:r>
              <a:rPr lang="en-CA" err="1"/>
              <a:t>Recherchez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profession, </a:t>
            </a:r>
            <a:r>
              <a:rPr lang="en-CA" err="1"/>
              <a:t>sélectionnez</a:t>
            </a:r>
            <a:r>
              <a:rPr lang="en-CA"/>
              <a:t> « Ontario » et </a:t>
            </a:r>
            <a:r>
              <a:rPr lang="en-CA" err="1"/>
              <a:t>remplissez</a:t>
            </a:r>
            <a:r>
              <a:rPr lang="en-CA"/>
              <a:t> le tableau dans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manuel</a:t>
            </a:r>
            <a:r>
              <a:rPr lang="en-CA"/>
              <a:t>.</a:t>
            </a:r>
          </a:p>
          <a:p>
            <a:r>
              <a:rPr lang="en-CA"/>
              <a:t>Pendant que les parents </a:t>
            </a:r>
            <a:r>
              <a:rPr lang="en-CA" err="1"/>
              <a:t>recherchent</a:t>
            </a:r>
            <a:r>
              <a:rPr lang="en-CA"/>
              <a:t> des </a:t>
            </a:r>
            <a:r>
              <a:rPr lang="en-CA" err="1"/>
              <a:t>emplois</a:t>
            </a:r>
            <a:r>
              <a:rPr lang="en-CA"/>
              <a:t>, les enfants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s’amuser</a:t>
            </a:r>
            <a:r>
              <a:rPr lang="en-CA"/>
              <a:t> à </a:t>
            </a:r>
            <a:r>
              <a:rPr lang="en-CA" err="1"/>
              <a:t>dessiner</a:t>
            </a:r>
            <a:r>
              <a:rPr lang="en-CA"/>
              <a:t> </a:t>
            </a:r>
            <a:r>
              <a:rPr lang="en-CA" err="1"/>
              <a:t>ce</a:t>
            </a:r>
            <a:r>
              <a:rPr lang="en-CA"/>
              <a:t> </a:t>
            </a:r>
            <a:r>
              <a:rPr lang="en-CA" err="1"/>
              <a:t>qu’ils</a:t>
            </a:r>
            <a:r>
              <a:rPr lang="en-CA"/>
              <a:t> et </a:t>
            </a:r>
            <a:r>
              <a:rPr lang="en-CA" err="1"/>
              <a:t>elles</a:t>
            </a:r>
            <a:r>
              <a:rPr lang="en-CA"/>
              <a:t> </a:t>
            </a:r>
            <a:r>
              <a:rPr lang="en-CA" err="1"/>
              <a:t>aimeraient</a:t>
            </a:r>
            <a:r>
              <a:rPr lang="en-CA"/>
              <a:t> </a:t>
            </a:r>
            <a:r>
              <a:rPr lang="en-CA" err="1"/>
              <a:t>devenir</a:t>
            </a:r>
            <a:r>
              <a:rPr lang="en-CA"/>
              <a:t> à </a:t>
            </a:r>
            <a:r>
              <a:rPr lang="en-CA" err="1"/>
              <a:t>l’âge</a:t>
            </a:r>
            <a:r>
              <a:rPr lang="en-CA"/>
              <a:t> </a:t>
            </a:r>
            <a:r>
              <a:rPr lang="en-CA" err="1"/>
              <a:t>adulte</a:t>
            </a:r>
            <a:r>
              <a:rPr lang="en-CA"/>
              <a:t>.</a:t>
            </a:r>
          </a:p>
          <a:p>
            <a:r>
              <a:rPr lang="en-CA">
                <a:hlinkClick r:id="rId2"/>
              </a:rPr>
              <a:t>https://www.guichetemplois.gc.ca/analyse-tendances</a:t>
            </a:r>
            <a:r>
              <a:rPr lang="en-CA"/>
              <a:t>   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19" y="630516"/>
            <a:ext cx="640135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8534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D4A30D2-316C-4310-8B57-D659627D10CE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A21272A-D2A3-43EE-846E-E3FB9C9FE9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1BD26D-DA15-4D97-97D2-9A16E9892BE5}">
  <ds:schemaRefs>
    <ds:schemaRef ds:uri="71b2e3c4-79d5-4c98-b528-a3fa04795dc5"/>
    <ds:schemaRef ds:uri="8efe64b0-da98-4eb8-b3ee-39c9e9563711"/>
    <ds:schemaRef ds:uri="be062e46-ad8e-4d45-b7f6-a1a201f050bd"/>
    <ds:schemaRef ds:uri="eb0d3e1a-6422-4b6b-af90-65d0fc91956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Application>Microsoft Office PowerPoint</Application>
  <PresentationFormat>Widescreen</PresentationFormat>
  <Slides>51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Wisp</vt:lpstr>
      <vt:lpstr>PowerPoint Presentation</vt:lpstr>
      <vt:lpstr>Module 7</vt:lpstr>
      <vt:lpstr>Mise en train</vt:lpstr>
      <vt:lpstr>Mise en train</vt:lpstr>
      <vt:lpstr>Perspectives de carrière  </vt:lpstr>
      <vt:lpstr>Discutons </vt:lpstr>
      <vt:lpstr>Classification nationale des professions (CNP)  </vt:lpstr>
      <vt:lpstr>Classification nationale des professions (CNP)  </vt:lpstr>
      <vt:lpstr>Activité </vt:lpstr>
      <vt:lpstr>Discutons </vt:lpstr>
      <vt:lpstr>CV</vt:lpstr>
      <vt:lpstr>CV</vt:lpstr>
      <vt:lpstr>CV</vt:lpstr>
      <vt:lpstr>Entête</vt:lpstr>
      <vt:lpstr>Objectif</vt:lpstr>
      <vt:lpstr>Éducation</vt:lpstr>
      <vt:lpstr>Expérience professionnelle</vt:lpstr>
      <vt:lpstr>Activités / Bénévolat</vt:lpstr>
      <vt:lpstr>Résumé des compétences</vt:lpstr>
      <vt:lpstr>Références</vt:lpstr>
      <vt:lpstr>Conseils pour rédiger un CV </vt:lpstr>
      <vt:lpstr>Conseils pour rédiger un CV  </vt:lpstr>
      <vt:lpstr>Conseils pour rédiger un CV  </vt:lpstr>
      <vt:lpstr>Conseils pour rédiger un CV  </vt:lpstr>
      <vt:lpstr>Conseils pour rédiger un CV  </vt:lpstr>
      <vt:lpstr>Activité </vt:lpstr>
      <vt:lpstr>Lettres de motivation</vt:lpstr>
      <vt:lpstr>Lettres de motivation</vt:lpstr>
      <vt:lpstr>Lettres de motivation</vt:lpstr>
      <vt:lpstr>Introduction </vt:lpstr>
      <vt:lpstr>Corps </vt:lpstr>
      <vt:lpstr>Conclusion </vt:lpstr>
      <vt:lpstr>PowerPoint Presentation</vt:lpstr>
      <vt:lpstr>Entretiens d’embauche</vt:lpstr>
      <vt:lpstr>Entretiens d’embauche</vt:lpstr>
      <vt:lpstr>Conseils pour les entretiens d’embauche</vt:lpstr>
      <vt:lpstr>Conseils pour les entretiens d’embauche</vt:lpstr>
      <vt:lpstr>Conseils pour les entretiens d’embauche</vt:lpstr>
      <vt:lpstr>Conseils pour les entretiens d’embauche</vt:lpstr>
      <vt:lpstr>Conseils pour les entretiens d’embauche</vt:lpstr>
      <vt:lpstr>Conseils pour les entretiens d’embauche</vt:lpstr>
      <vt:lpstr>Vidéo</vt:lpstr>
      <vt:lpstr>Activité </vt:lpstr>
      <vt:lpstr>Discutons </vt:lpstr>
      <vt:lpstr>Références</vt:lpstr>
      <vt:lpstr>Références </vt:lpstr>
      <vt:lpstr>Références </vt:lpstr>
      <vt:lpstr> Révision </vt:lpstr>
      <vt:lpstr>PowerPoint Presentation</vt:lpstr>
      <vt:lpstr>Activité </vt:lpstr>
      <vt:lpstr>PowerPoint Presentation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revision>1</cp:revision>
  <dcterms:created xsi:type="dcterms:W3CDTF">2023-02-01T18:40:23Z</dcterms:created>
  <dcterms:modified xsi:type="dcterms:W3CDTF">2025-07-22T14:47:46Z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